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5" r:id="rId2"/>
    <p:sldId id="296" r:id="rId3"/>
    <p:sldId id="297" r:id="rId4"/>
    <p:sldId id="298" r:id="rId5"/>
  </p:sldIdLst>
  <p:sldSz cx="12192000" cy="6858000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182C83"/>
    <a:srgbClr val="FF99FF"/>
    <a:srgbClr val="182E67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1" autoAdjust="0"/>
    <p:restoredTop sz="94633"/>
  </p:normalViewPr>
  <p:slideViewPr>
    <p:cSldViewPr>
      <p:cViewPr varScale="1">
        <p:scale>
          <a:sx n="105" d="100"/>
          <a:sy n="105" d="100"/>
        </p:scale>
        <p:origin x="58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2779E-D1FA-B94E-B00B-BB69D64E608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97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bg>
      <p:bgPr>
        <a:gradFill rotWithShape="1">
          <a:gsLst>
            <a:gs pos="52000">
              <a:srgbClr val="0070C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79083" y="914400"/>
            <a:ext cx="5606517" cy="1266624"/>
          </a:xfrm>
        </p:spPr>
        <p:txBody>
          <a:bodyPr>
            <a:noAutofit/>
          </a:bodyPr>
          <a:lstStyle>
            <a:lvl1pPr algn="r">
              <a:defRPr sz="3600" b="1" baseline="0">
                <a:solidFill>
                  <a:srgbClr val="0070C0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Most Frequently Cited Violations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16915" y="5486400"/>
            <a:ext cx="5268685" cy="853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70C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OSHA Federal Standards</a:t>
            </a:r>
          </a:p>
          <a:p>
            <a:pPr lvl="0"/>
            <a:r>
              <a:rPr lang="en-US" dirty="0"/>
              <a:t>October 1, 2019 – September 30, 2020</a:t>
            </a:r>
          </a:p>
        </p:txBody>
      </p:sp>
    </p:spTree>
    <p:extLst>
      <p:ext uri="{BB962C8B-B14F-4D97-AF65-F5344CB8AC3E}">
        <p14:creationId xmlns:p14="http://schemas.microsoft.com/office/powerpoint/2010/main" val="1687594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83287" y="1305154"/>
            <a:ext cx="7372350" cy="1666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49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1910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103632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032000" y="3733800"/>
            <a:ext cx="8128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636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1"/>
            <a:ext cx="10972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0070C0"/>
              </a:buCl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32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362201"/>
            <a:ext cx="5384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362201"/>
            <a:ext cx="53848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19350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059112"/>
            <a:ext cx="5386917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419350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3059112"/>
            <a:ext cx="5389033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182C83"/>
              </a:buCl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0424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37B6F6-7BD1-8A4C-9236-10E89A1C01D6}"/>
              </a:ext>
            </a:extLst>
          </p:cNvPr>
          <p:cNvSpPr/>
          <p:nvPr userDrawn="1"/>
        </p:nvSpPr>
        <p:spPr>
          <a:xfrm>
            <a:off x="8991600" y="6019800"/>
            <a:ext cx="2895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71000" y="6172200"/>
            <a:ext cx="2489200" cy="40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"/>
            <a:ext cx="12192000" cy="22098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42377-1800-4CC5-9036-F2723C6C6B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4000">
              <a:srgbClr val="0070C0"/>
            </a:gs>
            <a:gs pos="82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Ship&#10;&#10;Image of a ship in the shipyard" title="Shi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48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SHA Logo" descr="Image of the OSHA logo" title="OSHA Logo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0"/>
            <a:ext cx="2209800" cy="6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Most Frequently Cited Serious Violations</a:t>
            </a:r>
          </a:p>
        </p:txBody>
      </p:sp>
      <p:sp>
        <p:nvSpPr>
          <p:cNvPr id="6" name="Subtitle"/>
          <p:cNvSpPr txBox="1"/>
          <p:nvPr/>
        </p:nvSpPr>
        <p:spPr>
          <a:xfrm>
            <a:off x="6400800" y="2644676"/>
            <a:ext cx="533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chemeClr val="bg1"/>
                </a:solidFill>
              </a:rPr>
              <a:t>Maritime Industry FY2025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OSHA Federal Standards</a:t>
            </a:r>
          </a:p>
          <a:p>
            <a:r>
              <a:rPr lang="en-US" dirty="0">
                <a:solidFill>
                  <a:schemeClr val="bg1"/>
                </a:solidFill>
              </a:rPr>
              <a:t>October 1, 2024 – September 30, 2025</a:t>
            </a:r>
          </a:p>
        </p:txBody>
      </p:sp>
    </p:spTree>
    <p:extLst>
      <p:ext uri="{BB962C8B-B14F-4D97-AF65-F5344CB8AC3E}">
        <p14:creationId xmlns:p14="http://schemas.microsoft.com/office/powerpoint/2010/main" val="2698315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9448800" cy="1143000"/>
          </a:xfrm>
        </p:spPr>
        <p:txBody>
          <a:bodyPr/>
          <a:lstStyle/>
          <a:p>
            <a:r>
              <a:rPr lang="en-US" dirty="0"/>
              <a:t>Most Frequently Cited Serious Violations in </a:t>
            </a:r>
            <a:br>
              <a:rPr lang="en-US" dirty="0"/>
            </a:br>
            <a:r>
              <a:rPr lang="en-US" dirty="0"/>
              <a:t>Shipyard Employment  FY 2025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1915</a:t>
            </a:r>
          </a:p>
        </p:txBody>
      </p:sp>
      <p:pic>
        <p:nvPicPr>
          <p:cNvPr id="7" name="Picture 6" descr="Most Frequently Cited Serious Violations in &#10;Shipyard Employment  FY 2025">
            <a:extLst>
              <a:ext uri="{FF2B5EF4-FFF2-40B4-BE49-F238E27FC236}">
                <a16:creationId xmlns:a16="http://schemas.microsoft.com/office/drawing/2014/main" id="{44ED9940-95BA-77C9-C0E3-A1E444B46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22719"/>
            <a:ext cx="8001000" cy="363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83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9372600" cy="1143000"/>
          </a:xfrm>
        </p:spPr>
        <p:txBody>
          <a:bodyPr/>
          <a:lstStyle/>
          <a:p>
            <a:r>
              <a:rPr lang="en-US" dirty="0"/>
              <a:t>Most Frequently Cited Serious Violations in </a:t>
            </a:r>
            <a:br>
              <a:rPr lang="en-US" dirty="0"/>
            </a:br>
            <a:r>
              <a:rPr lang="en-US" dirty="0"/>
              <a:t>Marine Terminals FY 2025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CFR 1917</a:t>
            </a:r>
          </a:p>
        </p:txBody>
      </p:sp>
      <p:pic>
        <p:nvPicPr>
          <p:cNvPr id="5" name="Picture 4" descr="Most Frequently Cited Serious Violations in &#10;Marine Terminals FY 2025">
            <a:extLst>
              <a:ext uri="{FF2B5EF4-FFF2-40B4-BE49-F238E27FC236}">
                <a16:creationId xmlns:a16="http://schemas.microsoft.com/office/drawing/2014/main" id="{72EE6935-FEFE-BFAE-E380-46CF8792B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22718"/>
            <a:ext cx="7391400" cy="363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25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9372600" cy="1143000"/>
          </a:xfrm>
        </p:spPr>
        <p:txBody>
          <a:bodyPr/>
          <a:lstStyle/>
          <a:p>
            <a:r>
              <a:rPr lang="en-US" dirty="0"/>
              <a:t>Most Frequently Cited Serious Violations in </a:t>
            </a:r>
            <a:br>
              <a:rPr lang="en-US" dirty="0"/>
            </a:br>
            <a:r>
              <a:rPr lang="en-US" dirty="0"/>
              <a:t>Longshoring FY 2025</a:t>
            </a:r>
          </a:p>
        </p:txBody>
      </p:sp>
      <p:sp>
        <p:nvSpPr>
          <p:cNvPr id="10" name="TextBox 9"/>
          <p:cNvSpPr txBox="1"/>
          <p:nvPr/>
        </p:nvSpPr>
        <p:spPr>
          <a:xfrm rot="5400000">
            <a:off x="-1523495" y="3746213"/>
            <a:ext cx="3631763" cy="584775"/>
          </a:xfrm>
          <a:prstGeom prst="rect">
            <a:avLst/>
          </a:prstGeom>
          <a:solidFill>
            <a:srgbClr val="0070C0"/>
          </a:solidFill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29 </a:t>
            </a:r>
            <a:r>
              <a:rPr lang="en-US" sz="3200" b="1">
                <a:solidFill>
                  <a:schemeClr val="bg1"/>
                </a:solidFill>
              </a:rPr>
              <a:t>CFR 1918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Most Frequently Cited Serious Violations in &#10;Longshoring FY 2025">
            <a:extLst>
              <a:ext uri="{FF2B5EF4-FFF2-40B4-BE49-F238E27FC236}">
                <a16:creationId xmlns:a16="http://schemas.microsoft.com/office/drawing/2014/main" id="{366FB2C1-2E65-5B8A-1612-7E4192641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31862"/>
            <a:ext cx="7543800" cy="362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43337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Widescreen</PresentationFormat>
  <Paragraphs>11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Default Design</vt:lpstr>
      <vt:lpstr>Most Frequently Cited Serious Violations</vt:lpstr>
      <vt:lpstr>Most Frequently Cited Serious Violations in  Shipyard Employment  FY 2025</vt:lpstr>
      <vt:lpstr>Most Frequently Cited Serious Violations in  Marine Terminals FY 2025</vt:lpstr>
      <vt:lpstr>Most Frequently Cited Serious Violations in  Longshoring FY 2025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2021-12-08T17:30:43Z</dcterms:created>
  <dcterms:modified xsi:type="dcterms:W3CDTF">2025-12-02T14:36:28Z</dcterms:modified>
</cp:coreProperties>
</file>