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83172" autoAdjust="0"/>
  </p:normalViewPr>
  <p:slideViewPr>
    <p:cSldViewPr snapToGrid="0" showGuides="1">
      <p:cViewPr>
        <p:scale>
          <a:sx n="100" d="100"/>
          <a:sy n="100" d="100"/>
        </p:scale>
        <p:origin x="1032" y="31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0-42CC-BC15-7E8F6876327A}"/>
                </c:ext>
              </c:extLst>
            </c:dLbl>
            <c:dLbl>
              <c:idx val="2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0-42CC-BC15-7E8F6876327A}"/>
                </c:ext>
              </c:extLst>
            </c:dLbl>
            <c:dLbl>
              <c:idx val="4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30-42CC-BC15-7E8F6876327A}"/>
                </c:ext>
              </c:extLst>
            </c:dLbl>
            <c:dLbl>
              <c:idx val="6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0-42CC-BC15-7E8F6876327A}"/>
                </c:ext>
              </c:extLst>
            </c:dLbl>
            <c:dLbl>
              <c:idx val="8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30-42CC-BC15-7E8F6876327A}"/>
                </c:ext>
              </c:extLst>
            </c:dLbl>
            <c:dLbl>
              <c:idx val="10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0-42CC-BC15-7E8F6876327A}"/>
                </c:ext>
              </c:extLst>
            </c:dLbl>
            <c:dLbl>
              <c:idx val="11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3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30-42CC-BC15-7E8F6876327A}"/>
                </c:ext>
              </c:extLst>
            </c:dLbl>
            <c:dLbl>
              <c:idx val="15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30-42CC-BC15-7E8F6876327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-1.666667395742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Sheet1!$A$4:$A$30</c:f>
              <c:strCache>
                <c:ptCount val="27"/>
                <c:pt idx="0">
                  <c:v>`86</c:v>
                </c:pt>
                <c:pt idx="1">
                  <c:v>`88</c:v>
                </c:pt>
                <c:pt idx="2">
                  <c:v>`90</c:v>
                </c:pt>
                <c:pt idx="3">
                  <c:v>`92</c:v>
                </c:pt>
                <c:pt idx="4">
                  <c:v>`94</c:v>
                </c:pt>
                <c:pt idx="5">
                  <c:v>`96</c:v>
                </c:pt>
                <c:pt idx="6">
                  <c:v>`98</c:v>
                </c:pt>
                <c:pt idx="7">
                  <c:v>`00</c:v>
                </c:pt>
                <c:pt idx="8">
                  <c:v>`02</c:v>
                </c:pt>
                <c:pt idx="9">
                  <c:v>`04</c:v>
                </c:pt>
                <c:pt idx="10">
                  <c:v>`06</c:v>
                </c:pt>
                <c:pt idx="11">
                  <c:v>`08</c:v>
                </c:pt>
                <c:pt idx="12">
                  <c:v>`10</c:v>
                </c:pt>
                <c:pt idx="13">
                  <c:v>`12</c:v>
                </c:pt>
                <c:pt idx="14">
                  <c:v>`14</c:v>
                </c:pt>
                <c:pt idx="15">
                  <c:v>`15</c:v>
                </c:pt>
                <c:pt idx="16">
                  <c:v>`16</c:v>
                </c:pt>
                <c:pt idx="17">
                  <c:v>`17</c:v>
                </c:pt>
                <c:pt idx="18">
                  <c:v>`18</c:v>
                </c:pt>
                <c:pt idx="19">
                  <c:v>`19</c:v>
                </c:pt>
                <c:pt idx="20">
                  <c:v>`20</c:v>
                </c:pt>
                <c:pt idx="21">
                  <c:v>`21</c:v>
                </c:pt>
                <c:pt idx="22">
                  <c:v>`22</c:v>
                </c:pt>
                <c:pt idx="23">
                  <c:v>`23</c:v>
                </c:pt>
                <c:pt idx="24">
                  <c:v>`24</c:v>
                </c:pt>
                <c:pt idx="25">
                  <c:v>`25</c:v>
                </c:pt>
                <c:pt idx="26">
                  <c:v>`26</c:v>
                </c:pt>
              </c:strCache>
            </c:strRef>
          </c:cat>
          <c:val>
            <c:numRef>
              <c:f>Sheet1!$B$4:$B$30</c:f>
              <c:numCache>
                <c:formatCode>General</c:formatCode>
                <c:ptCount val="27"/>
                <c:pt idx="0">
                  <c:v>46</c:v>
                </c:pt>
                <c:pt idx="1">
                  <c:v>63</c:v>
                </c:pt>
                <c:pt idx="2">
                  <c:v>71</c:v>
                </c:pt>
                <c:pt idx="3">
                  <c:v>104</c:v>
                </c:pt>
                <c:pt idx="4">
                  <c:v>175</c:v>
                </c:pt>
                <c:pt idx="5">
                  <c:v>282</c:v>
                </c:pt>
                <c:pt idx="6">
                  <c:v>391</c:v>
                </c:pt>
                <c:pt idx="7">
                  <c:v>542</c:v>
                </c:pt>
                <c:pt idx="8">
                  <c:v>665</c:v>
                </c:pt>
                <c:pt idx="9">
                  <c:v>890</c:v>
                </c:pt>
                <c:pt idx="10">
                  <c:v>1162</c:v>
                </c:pt>
                <c:pt idx="11">
                  <c:v>1545</c:v>
                </c:pt>
                <c:pt idx="12">
                  <c:v>1720</c:v>
                </c:pt>
                <c:pt idx="13">
                  <c:v>1681</c:v>
                </c:pt>
                <c:pt idx="14">
                  <c:v>1516</c:v>
                </c:pt>
                <c:pt idx="15">
                  <c:v>1437</c:v>
                </c:pt>
                <c:pt idx="16">
                  <c:v>1410</c:v>
                </c:pt>
                <c:pt idx="17">
                  <c:v>1407</c:v>
                </c:pt>
                <c:pt idx="18">
                  <c:v>1386</c:v>
                </c:pt>
                <c:pt idx="19">
                  <c:v>1387</c:v>
                </c:pt>
                <c:pt idx="20">
                  <c:v>1365</c:v>
                </c:pt>
                <c:pt idx="21">
                  <c:v>1265</c:v>
                </c:pt>
                <c:pt idx="22">
                  <c:v>1222</c:v>
                </c:pt>
                <c:pt idx="23">
                  <c:v>1169</c:v>
                </c:pt>
                <c:pt idx="24">
                  <c:v>1125</c:v>
                </c:pt>
                <c:pt idx="25">
                  <c:v>1088</c:v>
                </c:pt>
                <c:pt idx="26">
                  <c:v>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486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484</c:v>
                </c:pt>
                <c:pt idx="1">
                  <c:v>185</c:v>
                </c:pt>
                <c:pt idx="2">
                  <c:v>88</c:v>
                </c:pt>
                <c:pt idx="3">
                  <c:v>118</c:v>
                </c:pt>
                <c:pt idx="4">
                  <c:v>52</c:v>
                </c:pt>
                <c:pt idx="5">
                  <c:v>47</c:v>
                </c:pt>
                <c:pt idx="6">
                  <c:v>62</c:v>
                </c:pt>
                <c:pt idx="7">
                  <c:v>14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1000 -Star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04 -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1000</c:v>
                </c:pt>
                <c:pt idx="1">
                  <c:v>57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80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21</c:v>
                </c:pt>
                <c:pt idx="1">
                  <c:v>28</c:v>
                </c:pt>
                <c:pt idx="2">
                  <c:v>6</c:v>
                </c:pt>
                <c:pt idx="3">
                  <c:v>27</c:v>
                </c:pt>
                <c:pt idx="4">
                  <c:v>6</c:v>
                </c:pt>
                <c:pt idx="5">
                  <c:v>2</c:v>
                </c:pt>
                <c:pt idx="6">
                  <c:v>46</c:v>
                </c:pt>
                <c:pt idx="7">
                  <c:v>30</c:v>
                </c:pt>
                <c:pt idx="8">
                  <c:v>11</c:v>
                </c:pt>
                <c:pt idx="9">
                  <c:v>69</c:v>
                </c:pt>
                <c:pt idx="10">
                  <c:v>10</c:v>
                </c:pt>
                <c:pt idx="11">
                  <c:v>71</c:v>
                </c:pt>
                <c:pt idx="12">
                  <c:v>19</c:v>
                </c:pt>
                <c:pt idx="13">
                  <c:v>8</c:v>
                </c:pt>
                <c:pt idx="14">
                  <c:v>27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13</c:v>
                </c:pt>
                <c:pt idx="19">
                  <c:v>9</c:v>
                </c:pt>
                <c:pt idx="20">
                  <c:v>34</c:v>
                </c:pt>
                <c:pt idx="21">
                  <c:v>6</c:v>
                </c:pt>
                <c:pt idx="22">
                  <c:v>33</c:v>
                </c:pt>
                <c:pt idx="23">
                  <c:v>97</c:v>
                </c:pt>
                <c:pt idx="24">
                  <c:v>27</c:v>
                </c:pt>
                <c:pt idx="25">
                  <c:v>80</c:v>
                </c:pt>
                <c:pt idx="26">
                  <c:v>5</c:v>
                </c:pt>
                <c:pt idx="27">
                  <c:v>3</c:v>
                </c:pt>
                <c:pt idx="28">
                  <c:v>258</c:v>
                </c:pt>
                <c:pt idx="29">
                  <c:v>5</c:v>
                </c:pt>
                <c:pt idx="30">
                  <c:v>32</c:v>
                </c:pt>
                <c:pt idx="3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242</c:v>
                </c:pt>
                <c:pt idx="1">
                  <c:v>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185</c:v>
                </c:pt>
                <c:pt idx="1">
                  <c:v>44</c:v>
                </c:pt>
                <c:pt idx="2">
                  <c:v>24</c:v>
                </c:pt>
                <c:pt idx="3">
                  <c:v>45</c:v>
                </c:pt>
                <c:pt idx="4">
                  <c:v>26</c:v>
                </c:pt>
                <c:pt idx="5">
                  <c:v>39</c:v>
                </c:pt>
                <c:pt idx="6">
                  <c:v>94</c:v>
                </c:pt>
                <c:pt idx="7">
                  <c:v>27</c:v>
                </c:pt>
                <c:pt idx="8">
                  <c:v>36</c:v>
                </c:pt>
                <c:pt idx="9">
                  <c:v>28</c:v>
                </c:pt>
                <c:pt idx="10">
                  <c:v>48</c:v>
                </c:pt>
                <c:pt idx="11">
                  <c:v>25</c:v>
                </c:pt>
                <c:pt idx="12">
                  <c:v>49</c:v>
                </c:pt>
                <c:pt idx="13">
                  <c:v>63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Sheet1!$D$1:$AO$1</c:f>
              <c:strCache>
                <c:ptCount val="38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  <c:pt idx="37">
                  <c:v>`26</c:v>
                </c:pt>
              </c:strCache>
            </c:strRef>
          </c:cat>
          <c:val>
            <c:numRef>
              <c:f>Sheet1!$D$2:$AO$2</c:f>
              <c:numCache>
                <c:formatCode>General</c:formatCode>
                <c:ptCount val="38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1848</c:v>
                </c:pt>
                <c:pt idx="37">
                  <c:v>1824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Sheet1!$E$1:$AJ$1</c:f>
              <c:strCache>
                <c:ptCount val="32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</c:strCache>
            </c:strRef>
          </c:cat>
          <c:val>
            <c:numRef>
              <c:f>Sheet1!$E$2:$AJ$2</c:f>
              <c:numCache>
                <c:formatCode>General</c:formatCode>
                <c:ptCount val="32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760</c:v>
                </c:pt>
                <c:pt idx="31">
                  <c:v>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63</c:v>
                </c:pt>
                <c:pt idx="2">
                  <c:v>86</c:v>
                </c:pt>
                <c:pt idx="3">
                  <c:v>3</c:v>
                </c:pt>
                <c:pt idx="4">
                  <c:v>35</c:v>
                </c:pt>
                <c:pt idx="5">
                  <c:v>91</c:v>
                </c:pt>
                <c:pt idx="6">
                  <c:v>20</c:v>
                </c:pt>
                <c:pt idx="7">
                  <c:v>19</c:v>
                </c:pt>
                <c:pt idx="8">
                  <c:v>42</c:v>
                </c:pt>
                <c:pt idx="9">
                  <c:v>42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33</c:v>
                </c:pt>
                <c:pt idx="17">
                  <c:v>10</c:v>
                </c:pt>
                <c:pt idx="18">
                  <c:v>38</c:v>
                </c:pt>
                <c:pt idx="19">
                  <c:v>5</c:v>
                </c:pt>
                <c:pt idx="20">
                  <c:v>21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05/31/2026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05/31/26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1088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1061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05/31/26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484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185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088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118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052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014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05/31/26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1000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05/31/26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21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69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80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258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11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05/31/2026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05/31/2026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185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39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49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05/31/2026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1824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05/31/2026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763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 dirty="0"/>
              <a:t>May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386019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05/31/2026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526363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05/31/2026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38435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05/31/2026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466502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05/31/2026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079310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05/31/2026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726563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05/31/2026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4911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05/31/2026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085308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05/31/2026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32745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 05/31/2026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1530</Words>
  <Application>Microsoft Office PowerPoint</Application>
  <PresentationFormat>Widescreen</PresentationFormat>
  <Paragraphs>420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204</cp:revision>
  <dcterms:created xsi:type="dcterms:W3CDTF">2025-01-24T16:03:08Z</dcterms:created>
  <dcterms:modified xsi:type="dcterms:W3CDTF">2026-06-17T18:34:38Z</dcterms:modified>
</cp:coreProperties>
</file>