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99" r:id="rId2"/>
    <p:sldMasterId id="2147483741" r:id="rId3"/>
    <p:sldMasterId id="2147483784" r:id="rId4"/>
    <p:sldMasterId id="2147483829" r:id="rId5"/>
    <p:sldMasterId id="2147483864" r:id="rId6"/>
    <p:sldMasterId id="2147483911" r:id="rId7"/>
  </p:sldMasterIdLst>
  <p:notesMasterIdLst>
    <p:notesMasterId r:id="rId41"/>
  </p:notesMasterIdLst>
  <p:handoutMasterIdLst>
    <p:handoutMasterId r:id="rId42"/>
  </p:handoutMasterIdLst>
  <p:sldIdLst>
    <p:sldId id="256" r:id="rId8"/>
    <p:sldId id="1177" r:id="rId9"/>
    <p:sldId id="1143" r:id="rId10"/>
    <p:sldId id="1030" r:id="rId11"/>
    <p:sldId id="1040" r:id="rId12"/>
    <p:sldId id="1039" r:id="rId13"/>
    <p:sldId id="1032" r:id="rId14"/>
    <p:sldId id="1097" r:id="rId15"/>
    <p:sldId id="1144" r:id="rId16"/>
    <p:sldId id="564" r:id="rId17"/>
    <p:sldId id="1111" r:id="rId18"/>
    <p:sldId id="1168" r:id="rId19"/>
    <p:sldId id="1121" r:id="rId20"/>
    <p:sldId id="1184" r:id="rId21"/>
    <p:sldId id="1185" r:id="rId22"/>
    <p:sldId id="1182" r:id="rId23"/>
    <p:sldId id="566" r:id="rId24"/>
    <p:sldId id="567" r:id="rId25"/>
    <p:sldId id="568" r:id="rId26"/>
    <p:sldId id="1126" r:id="rId27"/>
    <p:sldId id="1125" r:id="rId28"/>
    <p:sldId id="1169" r:id="rId29"/>
    <p:sldId id="1115" r:id="rId30"/>
    <p:sldId id="1127" r:id="rId31"/>
    <p:sldId id="1033" r:id="rId32"/>
    <p:sldId id="1146" r:id="rId33"/>
    <p:sldId id="1170" r:id="rId34"/>
    <p:sldId id="1155" r:id="rId35"/>
    <p:sldId id="1171" r:id="rId36"/>
    <p:sldId id="1173" r:id="rId37"/>
    <p:sldId id="1178" r:id="rId38"/>
    <p:sldId id="1179" r:id="rId39"/>
    <p:sldId id="1180" r:id="rId40"/>
  </p:sldIdLst>
  <p:sldSz cx="9144000" cy="6858000" type="screen4x3"/>
  <p:notesSz cx="7315200" cy="9601200"/>
  <p:embeddedFontLst>
    <p:embeddedFont>
      <p:font typeface="Arial Narrow" panose="020B0606020202030204" pitchFamily="34" charset="0"/>
      <p:regular r:id="rId43"/>
      <p:bold r:id="rId44"/>
      <p:italic r:id="rId45"/>
      <p:boldItalic r:id="rId46"/>
    </p:embeddedFont>
    <p:embeddedFont>
      <p:font typeface="Georgia" panose="02040502050405020303" pitchFamily="18" charset="0"/>
      <p:regular r:id="rId47"/>
      <p:bold r:id="rId48"/>
      <p:italic r:id="rId49"/>
      <p:boldItalic r:id="rId50"/>
    </p:embeddedFont>
    <p:embeddedFont>
      <p:font typeface="Lato" panose="020F0502020204030203" pitchFamily="34" charset="0"/>
      <p:regular r:id="rId51"/>
      <p:bold r:id="rId52"/>
      <p:italic r:id="rId53"/>
      <p:boldItalic r:id="rId54"/>
    </p:embeddedFont>
    <p:embeddedFont>
      <p:font typeface="Lato Black" panose="020F0502020204030203" pitchFamily="34" charset="0"/>
      <p:bold r:id="rId55"/>
      <p:boldItalic r:id="rId56"/>
    </p:embeddedFont>
    <p:embeddedFont>
      <p:font typeface="Lato Light" panose="020F0502020204030203" pitchFamily="34" charset="0"/>
      <p:regular r:id="rId57"/>
      <p:italic r:id="rId58"/>
    </p:embeddedFont>
    <p:embeddedFont>
      <p:font typeface="Lato Semibold" panose="020F0502020204030203" pitchFamily="34" charset="0"/>
      <p:bold r:id="rId59"/>
      <p:boldItalic r:id="rId60"/>
    </p:embeddedFont>
    <p:embeddedFont>
      <p:font typeface="Montserrat" panose="00000500000000000000" pitchFamily="2" charset="0"/>
      <p:regular r:id="rId61"/>
      <p:bold r:id="rId62"/>
      <p:italic r:id="rId63"/>
      <p:boldItalic r:id="rId64"/>
    </p:embeddedFont>
    <p:embeddedFont>
      <p:font typeface="Montserrat ExtraBold" panose="00000900000000000000" pitchFamily="2" charset="0"/>
      <p:bold r:id="rId65"/>
      <p:boldItalic r:id="rId66"/>
    </p:embeddedFont>
    <p:embeddedFont>
      <p:font typeface="Open Sans" panose="020B0606030504020204" pitchFamily="34" charset="0"/>
      <p:regular r:id="rId67"/>
      <p:bold r:id="rId68"/>
      <p:italic r:id="rId69"/>
      <p:boldItalic r:id="rId70"/>
    </p:embeddedFont>
    <p:embeddedFont>
      <p:font typeface="Wingdings 2" panose="05020102010507070707" pitchFamily="18" charset="2"/>
      <p:regular r:id="rId71"/>
    </p:embeddedFont>
    <p:embeddedFont>
      <p:font typeface="Wingdings 3" panose="05040102010807070707" pitchFamily="18" charset="2"/>
      <p:regular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75" userDrawn="1">
          <p15:clr>
            <a:srgbClr val="A4A3A4"/>
          </p15:clr>
        </p15:guide>
        <p15:guide id="2" pos="245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A61F"/>
    <a:srgbClr val="676767"/>
    <a:srgbClr val="666666"/>
    <a:srgbClr val="FFFFFF"/>
    <a:srgbClr val="525252"/>
    <a:srgbClr val="EEEAE7"/>
    <a:srgbClr val="F4F0EC"/>
    <a:srgbClr val="DFDBD8"/>
    <a:srgbClr val="C7C2B6"/>
    <a:srgbClr val="AF97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82321" autoAdjust="0"/>
  </p:normalViewPr>
  <p:slideViewPr>
    <p:cSldViewPr snapToGrid="0" showGuides="1">
      <p:cViewPr varScale="1">
        <p:scale>
          <a:sx n="58" d="100"/>
          <a:sy n="58" d="100"/>
        </p:scale>
        <p:origin x="858" y="282"/>
      </p:cViewPr>
      <p:guideLst>
        <p:guide orient="horz" pos="2160"/>
        <p:guide pos="2880"/>
      </p:guideLst>
    </p:cSldViewPr>
  </p:slideViewPr>
  <p:outlineViewPr>
    <p:cViewPr>
      <p:scale>
        <a:sx n="33" d="100"/>
        <a:sy n="33" d="100"/>
      </p:scale>
      <p:origin x="0" y="-580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5" d="100"/>
          <a:sy n="85" d="100"/>
        </p:scale>
        <p:origin x="2040" y="39"/>
      </p:cViewPr>
      <p:guideLst>
        <p:guide orient="horz" pos="3175"/>
        <p:guide pos="2458"/>
      </p:guideLst>
    </p:cSldViewPr>
  </p:notesViewPr>
  <p:gridSpacing cx="114300" cy="1143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handoutMaster" Target="handoutMasters/handoutMaster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font" Target="fonts/font26.fntdata"/><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Master" Target="slideMasters/slideMaster5.xml"/><Relationship Id="rId61" Type="http://schemas.openxmlformats.org/officeDocument/2006/relationships/font" Target="fonts/font19.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font" Target="fonts/font27.fntdata"/><Relationship Id="rId77" Type="http://schemas.openxmlformats.org/officeDocument/2006/relationships/customXml" Target="../customXml/item1.xml"/><Relationship Id="rId8" Type="http://schemas.openxmlformats.org/officeDocument/2006/relationships/slide" Target="slides/slide1.xml"/><Relationship Id="rId51" Type="http://schemas.openxmlformats.org/officeDocument/2006/relationships/font" Target="fonts/font9.fntdata"/><Relationship Id="rId72" Type="http://schemas.openxmlformats.org/officeDocument/2006/relationships/font" Target="fonts/font30.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font" Target="fonts/font25.fntdata"/><Relationship Id="rId20" Type="http://schemas.openxmlformats.org/officeDocument/2006/relationships/slide" Target="slides/slide13.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font" Target="fonts/font28.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font" Target="fonts/font8.fntdata"/><Relationship Id="rId55" Type="http://schemas.openxmlformats.org/officeDocument/2006/relationships/font" Target="fonts/font13.fntdata"/><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font" Target="fonts/font29.fntdata"/><Relationship Id="rId2" Type="http://schemas.openxmlformats.org/officeDocument/2006/relationships/slideMaster" Target="slideMasters/slideMaster2.xml"/><Relationship Id="rId29"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28A3CC-6269-50CD-F24E-5338D4C29088}"/>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VI"/>
          </a:p>
        </p:txBody>
      </p:sp>
      <p:sp>
        <p:nvSpPr>
          <p:cNvPr id="3" name="Date Placeholder 2">
            <a:extLst>
              <a:ext uri="{FF2B5EF4-FFF2-40B4-BE49-F238E27FC236}">
                <a16:creationId xmlns:a16="http://schemas.microsoft.com/office/drawing/2014/main" id="{91755EAE-A5DC-B116-35A7-2DC18E8998B4}"/>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09A2F88-0E3E-47B6-93AA-475F80AC3BA3}" type="datetimeFigureOut">
              <a:rPr lang="en-VI" smtClean="0"/>
              <a:t>03/16/2026</a:t>
            </a:fld>
            <a:endParaRPr lang="en-VI"/>
          </a:p>
        </p:txBody>
      </p:sp>
      <p:sp>
        <p:nvSpPr>
          <p:cNvPr id="4" name="Footer Placeholder 3">
            <a:extLst>
              <a:ext uri="{FF2B5EF4-FFF2-40B4-BE49-F238E27FC236}">
                <a16:creationId xmlns:a16="http://schemas.microsoft.com/office/drawing/2014/main" id="{1B171CA8-329E-D153-FEEC-B312FB35CDEB}"/>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VI"/>
          </a:p>
        </p:txBody>
      </p:sp>
      <p:sp>
        <p:nvSpPr>
          <p:cNvPr id="5" name="Slide Number Placeholder 4">
            <a:extLst>
              <a:ext uri="{FF2B5EF4-FFF2-40B4-BE49-F238E27FC236}">
                <a16:creationId xmlns:a16="http://schemas.microsoft.com/office/drawing/2014/main" id="{8FEEC86C-738D-2526-C1C0-8FB6AEB9F30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FA9F7B6-2813-4194-AFA3-8E6433286FC0}" type="slidenum">
              <a:rPr lang="en-VI" smtClean="0"/>
              <a:t>‹#›</a:t>
            </a:fld>
            <a:endParaRPr lang="en-VI"/>
          </a:p>
        </p:txBody>
      </p:sp>
    </p:spTree>
    <p:extLst>
      <p:ext uri="{BB962C8B-B14F-4D97-AF65-F5344CB8AC3E}">
        <p14:creationId xmlns:p14="http://schemas.microsoft.com/office/powerpoint/2010/main" val="55541676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024" userDrawn="1">
          <p15:clr>
            <a:srgbClr val="F26B43"/>
          </p15:clr>
        </p15:guide>
        <p15:guide id="2" pos="230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1696" y="9306687"/>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a:t>Rev 12/01/2022</a:t>
            </a:r>
            <a:endParaRPr lang="en-VI" dirty="0"/>
          </a:p>
        </p:txBody>
      </p:sp>
      <p:sp>
        <p:nvSpPr>
          <p:cNvPr id="4" name="Slide Image Placeholder 3"/>
          <p:cNvSpPr>
            <a:spLocks noGrp="1" noRot="1" noChangeAspect="1"/>
          </p:cNvSpPr>
          <p:nvPr>
            <p:ph type="sldImg" idx="2"/>
          </p:nvPr>
        </p:nvSpPr>
        <p:spPr>
          <a:xfrm>
            <a:off x="1738313" y="0"/>
            <a:ext cx="3838575" cy="2879725"/>
          </a:xfrm>
          <a:prstGeom prst="rect">
            <a:avLst/>
          </a:prstGeom>
          <a:noFill/>
          <a:ln w="12700">
            <a:solidFill>
              <a:schemeClr val="bg1">
                <a:lumMod val="50000"/>
              </a:schemeClr>
            </a:solidFill>
          </a:ln>
        </p:spPr>
        <p:txBody>
          <a:bodyPr vert="horz" lIns="96661" tIns="48331" rIns="96661" bIns="48331" rtlCol="0" anchor="ctr"/>
          <a:lstStyle/>
          <a:p>
            <a:endParaRPr lang="en-VI"/>
          </a:p>
        </p:txBody>
      </p:sp>
      <p:sp>
        <p:nvSpPr>
          <p:cNvPr id="5" name="Notes Placeholder 4"/>
          <p:cNvSpPr>
            <a:spLocks noGrp="1"/>
          </p:cNvSpPr>
          <p:nvPr>
            <p:ph type="body" sz="quarter" idx="3"/>
          </p:nvPr>
        </p:nvSpPr>
        <p:spPr>
          <a:xfrm>
            <a:off x="0" y="3004057"/>
            <a:ext cx="7313506" cy="6120029"/>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VI" dirty="0"/>
          </a:p>
        </p:txBody>
      </p:sp>
      <p:sp>
        <p:nvSpPr>
          <p:cNvPr id="6" name="Footer Placeholder 5"/>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
        <p:nvSpPr>
          <p:cNvPr id="7" name="Slide Number Placeholder 6"/>
          <p:cNvSpPr>
            <a:spLocks noGrp="1"/>
          </p:cNvSpPr>
          <p:nvPr>
            <p:ph type="sldNum" sz="quarter" idx="5"/>
          </p:nvPr>
        </p:nvSpPr>
        <p:spPr>
          <a:xfrm>
            <a:off x="6583680" y="1"/>
            <a:ext cx="729827" cy="277808"/>
          </a:xfrm>
          <a:prstGeom prst="rect">
            <a:avLst/>
          </a:prstGeom>
        </p:spPr>
        <p:txBody>
          <a:bodyPr vert="horz" lIns="96661" tIns="48331" rIns="96661" bIns="48331" rtlCol="0" anchor="t"/>
          <a:lstStyle>
            <a:lvl1pPr algn="r">
              <a:defRPr sz="1100">
                <a:latin typeface="Lato" panose="020F0502020204030203" pitchFamily="34" charset="0"/>
              </a:defRPr>
            </a:lvl1pPr>
          </a:lstStyle>
          <a:p>
            <a:fld id="{08B62C1E-FB89-4114-AF82-DCC7AD38C6E5}" type="slidenum">
              <a:rPr lang="en-VI" smtClean="0"/>
              <a:pPr/>
              <a:t>‹#›</a:t>
            </a:fld>
            <a:endParaRPr lang="en-VI" dirty="0"/>
          </a:p>
        </p:txBody>
      </p:sp>
    </p:spTree>
    <p:extLst>
      <p:ext uri="{BB962C8B-B14F-4D97-AF65-F5344CB8AC3E}">
        <p14:creationId xmlns:p14="http://schemas.microsoft.com/office/powerpoint/2010/main" val="1243733748"/>
      </p:ext>
    </p:extLst>
  </p:cSld>
  <p:clrMap bg1="lt1" tx1="dk1" bg2="lt2" tx2="dk2" accent1="accent1" accent2="accent2" accent3="accent3" accent4="accent4" accent5="accent5" accent6="accent6" hlink="hlink" folHlink="folHlink"/>
  <p:notesStyle>
    <a:lvl1pPr marL="182880" indent="-182880" algn="l" defTabSz="914400" rtl="0" eaLnBrk="1" latinLnBrk="0" hangingPunct="1">
      <a:buFont typeface="+mj-lt"/>
      <a:buAutoNum type="arabicPeriod"/>
      <a:defRPr sz="1050" kern="1200">
        <a:solidFill>
          <a:schemeClr val="tx1"/>
        </a:solidFill>
        <a:latin typeface="Lato Light" panose="020F0302020204030203" pitchFamily="34" charset="0"/>
        <a:ea typeface="+mn-ea"/>
        <a:cs typeface="+mn-cs"/>
      </a:defRPr>
    </a:lvl1pPr>
    <a:lvl2pPr marL="457200" indent="-182880" algn="l" defTabSz="914400" rtl="0" eaLnBrk="1" latinLnBrk="0" hangingPunct="1">
      <a:buFont typeface="+mj-lt"/>
      <a:buAutoNum type="alphaLcPeriod"/>
      <a:defRPr sz="1050" kern="1200">
        <a:solidFill>
          <a:schemeClr val="tx1"/>
        </a:solidFill>
        <a:latin typeface="Lato Light" panose="020F0302020204030203" pitchFamily="34" charset="0"/>
        <a:ea typeface="+mn-ea"/>
        <a:cs typeface="+mn-cs"/>
      </a:defRPr>
    </a:lvl2pPr>
    <a:lvl3pPr marL="685800" indent="-182880" algn="l" defTabSz="914400" rtl="0" eaLnBrk="1" latinLnBrk="0" hangingPunct="1">
      <a:buFont typeface="+mj-lt"/>
      <a:buAutoNum type="romanLcPeriod"/>
      <a:defRPr sz="1050" kern="1200">
        <a:solidFill>
          <a:schemeClr val="tx1"/>
        </a:solidFill>
        <a:latin typeface="Lato Light" panose="020F0302020204030203" pitchFamily="34" charset="0"/>
        <a:ea typeface="+mn-ea"/>
        <a:cs typeface="+mn-cs"/>
      </a:defRPr>
    </a:lvl3pPr>
    <a:lvl4pPr marL="914400" indent="-182880" algn="l" defTabSz="914400" rtl="0" eaLnBrk="1" latinLnBrk="0" hangingPunct="1">
      <a:buSzPct val="80000"/>
      <a:buFont typeface="+mj-lt"/>
      <a:buAutoNum type="arabicParenR"/>
      <a:defRPr sz="1050" kern="1200">
        <a:solidFill>
          <a:schemeClr val="tx1"/>
        </a:solidFill>
        <a:latin typeface="Lato Light" panose="020F0302020204030203" pitchFamily="34" charset="0"/>
        <a:ea typeface="+mn-ea"/>
        <a:cs typeface="+mn-cs"/>
      </a:defRPr>
    </a:lvl4pPr>
    <a:lvl5pPr marL="1097280" indent="-182880" algn="l" defTabSz="914400" rtl="0" eaLnBrk="1" latinLnBrk="0" hangingPunct="1">
      <a:buSzPct val="80000"/>
      <a:buFont typeface="+mj-lt"/>
      <a:buAutoNum type="alphaLcParenR"/>
      <a:defRPr sz="1050" kern="1200">
        <a:solidFill>
          <a:schemeClr val="tx1"/>
        </a:solidFill>
        <a:latin typeface="Lato Light" panose="020F03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24" userDrawn="1">
          <p15:clr>
            <a:srgbClr val="F26B43"/>
          </p15:clr>
        </p15:guide>
        <p15:guide id="2" pos="23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medicalnewstoday.com/articles/166187" TargetMode="External"/><Relationship Id="rId3" Type="http://schemas.openxmlformats.org/officeDocument/2006/relationships/hyperlink" Target="https://www.cdc.gov/niosh/topics/coldstress/coldrelatedillnesses.html" TargetMode="External"/><Relationship Id="rId7" Type="http://schemas.openxmlformats.org/officeDocument/2006/relationships/hyperlink" Target="https://wikem.org/wiki/Frostbite"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nhs.uk/conditions/frostbite/" TargetMode="External"/><Relationship Id="rId5" Type="http://schemas.openxmlformats.org/officeDocument/2006/relationships/hyperlink" Target="https://my.clevelandclinic.org/health/diseases/15439-frostbite" TargetMode="External"/><Relationship Id="rId4" Type="http://schemas.openxmlformats.org/officeDocument/2006/relationships/hyperlink" Target="https://www.mayoclinic.org/diseases-conditions/frostbite/symptoms-causes/syc-20372656" TargetMode="External"/><Relationship Id="rId9" Type="http://schemas.openxmlformats.org/officeDocument/2006/relationships/hyperlink" Target="https://www.emedicinehealth.com/frostbite/article_em.ht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niosh/topics/coldstress/coldrelatedillnesses.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nhs.uk/conditions/chilblains/" TargetMode="External"/><Relationship Id="rId5" Type="http://schemas.openxmlformats.org/officeDocument/2006/relationships/hyperlink" Target="https://www.healthdirect.gov.au/chilblains" TargetMode="External"/><Relationship Id="rId4" Type="http://schemas.openxmlformats.org/officeDocument/2006/relationships/hyperlink" Target="https://www.mayoclinic.org/diseases-conditions/chilblains/symptoms-causes/syc-20351097#:~:text=Chilblains%20(CHILL%2Dblayns)%20are,on%20your%20hands%20and%20feet"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niosh/topics/coldstress/coldrelatedillnesses.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nhs.uk/conditions/chilblains/" TargetMode="External"/><Relationship Id="rId5" Type="http://schemas.openxmlformats.org/officeDocument/2006/relationships/hyperlink" Target="https://www.healthdirect.gov.au/chilblains" TargetMode="External"/><Relationship Id="rId4" Type="http://schemas.openxmlformats.org/officeDocument/2006/relationships/hyperlink" Target="https://www.mayoclinic.org/diseases-conditions/chilblains/symptoms-causes/syc-20351097#:~:text=Chilblains%20(CHILL%2Dblayns)%20are,on%20your%20hands%20and%20feet"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alertmedia.com/blog/slips-trips-fall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nimh.nih.gov/health/publications/seasonal-affective-disorder"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mayoclinic.org/diseases-conditions/seasonal-affective-disorder/symptoms-causes/syc-20364651"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sites/default/files/publications/SafeDriving.pdf"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ohsonline.com/articles/2017/12/05/winter-driving-safety.aspx?m=1#:~:text=During%20daylight%2C%20rehearse%20maneuver%20slowly,water%2Dcovered%20ice%20and%20ice" TargetMode="External"/><Relationship Id="rId4" Type="http://schemas.openxmlformats.org/officeDocument/2006/relationships/hyperlink" Target="https://www.osha.gov/winter-weather/hazard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1</a:t>
            </a:fld>
            <a:endParaRPr lang="en-VI" dirty="0"/>
          </a:p>
        </p:txBody>
      </p:sp>
    </p:spTree>
    <p:extLst>
      <p:ext uri="{BB962C8B-B14F-4D97-AF65-F5344CB8AC3E}">
        <p14:creationId xmlns:p14="http://schemas.microsoft.com/office/powerpoint/2010/main" val="1953394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r>
              <a:rPr lang="en-US" sz="1200" dirty="0"/>
              <a:t>Cold air, water, and snow draw heat from the body. Body works harder to maintain its core temperature</a:t>
            </a:r>
          </a:p>
          <a:p>
            <a:pPr defTabSz="966612">
              <a:defRPr/>
            </a:pPr>
            <a:r>
              <a:rPr lang="en-US" sz="1200" dirty="0">
                <a:solidFill>
                  <a:prstClr val="black"/>
                </a:solidFill>
              </a:rPr>
              <a:t>Cold stress is defined as a drop in skin temperature due to persistent cold temperatures that results in a decrease in internal body temperatures. </a:t>
            </a:r>
          </a:p>
          <a:p>
            <a:pPr defTabSz="966612">
              <a:defRPr/>
            </a:pPr>
            <a:r>
              <a:rPr lang="en-US" sz="1200" dirty="0">
                <a:solidFill>
                  <a:prstClr val="black"/>
                </a:solidFill>
              </a:rPr>
              <a:t>Cold stress occurs by driving down the skin temperature, and eventually the internal body temperature. When the body is unable to warm itself, serious cold-related illnesses and injuries may occur, and permanent tissue damage and death may result.</a:t>
            </a:r>
          </a:p>
          <a:p>
            <a:pPr defTabSz="966612">
              <a:defRPr/>
            </a:pPr>
            <a:r>
              <a:rPr lang="en-US" sz="1200" dirty="0">
                <a:solidFill>
                  <a:prstClr val="black"/>
                </a:solidFill>
              </a:rPr>
              <a:t>Four factors contribute to cold stress: cold temperatures, high or cold wind, dampness and cold water. A cold environment forces the body to work harder to maintain its core temperature.</a:t>
            </a:r>
          </a:p>
          <a:p>
            <a:pPr defTabSz="966612">
              <a:defRPr/>
            </a:pPr>
            <a:r>
              <a:rPr lang="en-US" sz="1200" dirty="0">
                <a:solidFill>
                  <a:prstClr val="black"/>
                </a:solidFill>
              </a:rPr>
              <a:t> Cold air, water, and snow all draw heat from the body. Body works harder to maintain its core temperature. </a:t>
            </a:r>
          </a:p>
          <a:p>
            <a:pPr defTabSz="966612">
              <a:defRPr/>
            </a:pPr>
            <a:r>
              <a:rPr lang="en-US" sz="1200" dirty="0">
                <a:solidFill>
                  <a:prstClr val="black"/>
                </a:solidFill>
              </a:rPr>
              <a:t>H</a:t>
            </a:r>
            <a:r>
              <a:rPr lang="en-US" sz="1200" dirty="0" err="1">
                <a:solidFill>
                  <a:prstClr val="black"/>
                </a:solidFill>
              </a:rPr>
              <a:t>hile</a:t>
            </a:r>
            <a:r>
              <a:rPr lang="en-US" sz="1200" dirty="0">
                <a:solidFill>
                  <a:prstClr val="black"/>
                </a:solidFill>
              </a:rPr>
              <a:t> it is obvious that below freezing conditions combined with inadequate clothing could bring about cold stress, </a:t>
            </a:r>
            <a:r>
              <a:rPr lang="en-US" sz="1200" b="1" dirty="0">
                <a:solidFill>
                  <a:prstClr val="black"/>
                </a:solidFill>
              </a:rPr>
              <a:t>it is important to understand that it can also be brought about by temperatures in the 50's coupled with rain and/or wind.</a:t>
            </a:r>
          </a:p>
          <a:p>
            <a:pPr defTabSz="966612">
              <a:defRPr/>
            </a:pPr>
            <a:r>
              <a:rPr lang="en-US" sz="1200" dirty="0">
                <a:solidFill>
                  <a:prstClr val="black"/>
                </a:solidFill>
              </a:rPr>
              <a:t>Among the most common types of cold stress are trench foot (exposure of foot to prolonged cold/wet conditions), frostbite (damage from the freezing of skin and tissue), and hypothermia (body temperature drops below 95 degrees Fahrenheit). </a:t>
            </a:r>
          </a:p>
          <a:p>
            <a:pPr defTabSz="966612">
              <a:defRPr/>
            </a:pPr>
            <a:r>
              <a:rPr lang="en-US" sz="1200" dirty="0">
                <a:solidFill>
                  <a:prstClr val="black"/>
                </a:solidFill>
              </a:rPr>
              <a:t>Picture </a:t>
            </a:r>
            <a:r>
              <a:rPr lang="en-US" sz="1200" dirty="0" err="1">
                <a:solidFill>
                  <a:prstClr val="black"/>
                </a:solidFill>
              </a:rPr>
              <a:t>Pixabay</a:t>
            </a:r>
            <a:r>
              <a:rPr lang="en-US" sz="1200" dirty="0">
                <a:solidFill>
                  <a:prstClr val="black"/>
                </a:solidFill>
              </a:rPr>
              <a:t> – Pasja1000 Image by &lt;a </a:t>
            </a:r>
            <a:r>
              <a:rPr lang="en-US" sz="1200" dirty="0" err="1">
                <a:solidFill>
                  <a:prstClr val="black"/>
                </a:solidFill>
              </a:rPr>
              <a:t>href</a:t>
            </a:r>
            <a:r>
              <a:rPr lang="en-US" sz="1200" dirty="0">
                <a:solidFill>
                  <a:prstClr val="black"/>
                </a:solidFill>
              </a:rPr>
              <a:t>="https://pixabay.com/users/pasja1000-6355831/?</a:t>
            </a:r>
            <a:r>
              <a:rPr lang="en-US" sz="1200" dirty="0" err="1">
                <a:solidFill>
                  <a:prstClr val="black"/>
                </a:solidFill>
              </a:rPr>
              <a:t>utm_source</a:t>
            </a:r>
            <a:r>
              <a:rPr lang="en-US" sz="1200" dirty="0">
                <a:solidFill>
                  <a:prstClr val="black"/>
                </a:solidFill>
              </a:rPr>
              <a:t>=</a:t>
            </a:r>
            <a:r>
              <a:rPr lang="en-US" sz="1200" dirty="0" err="1">
                <a:solidFill>
                  <a:prstClr val="black"/>
                </a:solidFill>
              </a:rPr>
              <a:t>link-attribution&amp;amp;utm_medium</a:t>
            </a:r>
            <a:r>
              <a:rPr lang="en-US" sz="1200" dirty="0">
                <a:solidFill>
                  <a:prstClr val="black"/>
                </a:solidFill>
              </a:rPr>
              <a:t>=</a:t>
            </a:r>
            <a:r>
              <a:rPr lang="en-US" sz="1200" dirty="0" err="1">
                <a:solidFill>
                  <a:prstClr val="black"/>
                </a:solidFill>
              </a:rPr>
              <a:t>referral&amp;amp;utm_campaign</a:t>
            </a:r>
            <a:r>
              <a:rPr lang="en-US" sz="1200" dirty="0">
                <a:solidFill>
                  <a:prstClr val="black"/>
                </a:solidFill>
              </a:rPr>
              <a:t>=</a:t>
            </a:r>
            <a:r>
              <a:rPr lang="en-US" sz="1200" dirty="0" err="1">
                <a:solidFill>
                  <a:prstClr val="black"/>
                </a:solidFill>
              </a:rPr>
              <a:t>image&amp;amp;utm_content</a:t>
            </a:r>
            <a:r>
              <a:rPr lang="en-US" sz="1200" dirty="0">
                <a:solidFill>
                  <a:prstClr val="black"/>
                </a:solidFill>
              </a:rPr>
              <a:t>=3951279"&gt;pasja1000&lt;/a&gt; from &lt;a </a:t>
            </a:r>
            <a:r>
              <a:rPr lang="en-US" sz="1200" dirty="0" err="1">
                <a:solidFill>
                  <a:prstClr val="black"/>
                </a:solidFill>
              </a:rPr>
              <a:t>href</a:t>
            </a:r>
            <a:r>
              <a:rPr lang="en-US" sz="1200" dirty="0">
                <a:solidFill>
                  <a:prstClr val="black"/>
                </a:solidFill>
              </a:rPr>
              <a:t>="https://pixabay.com/?</a:t>
            </a:r>
            <a:r>
              <a:rPr lang="en-US" sz="1200" dirty="0" err="1">
                <a:solidFill>
                  <a:prstClr val="black"/>
                </a:solidFill>
              </a:rPr>
              <a:t>utm_source</a:t>
            </a:r>
            <a:r>
              <a:rPr lang="en-US" sz="1200" dirty="0">
                <a:solidFill>
                  <a:prstClr val="black"/>
                </a:solidFill>
              </a:rPr>
              <a:t>=</a:t>
            </a:r>
            <a:r>
              <a:rPr lang="en-US" sz="1200" dirty="0" err="1">
                <a:solidFill>
                  <a:prstClr val="black"/>
                </a:solidFill>
              </a:rPr>
              <a:t>link-attribution&amp;amp;utm_medium</a:t>
            </a:r>
            <a:r>
              <a:rPr lang="en-US" sz="1200" dirty="0">
                <a:solidFill>
                  <a:prstClr val="black"/>
                </a:solidFill>
              </a:rPr>
              <a:t>=</a:t>
            </a:r>
            <a:r>
              <a:rPr lang="en-US" sz="1200" dirty="0" err="1">
                <a:solidFill>
                  <a:prstClr val="black"/>
                </a:solidFill>
              </a:rPr>
              <a:t>referral&amp;amp;utm_campaign</a:t>
            </a:r>
            <a:r>
              <a:rPr lang="en-US" sz="1200" dirty="0">
                <a:solidFill>
                  <a:prstClr val="black"/>
                </a:solidFill>
              </a:rPr>
              <a:t>=</a:t>
            </a:r>
            <a:r>
              <a:rPr lang="en-US" sz="1200" dirty="0" err="1">
                <a:solidFill>
                  <a:prstClr val="black"/>
                </a:solidFill>
              </a:rPr>
              <a:t>image&amp;amp;utm_content</a:t>
            </a:r>
            <a:r>
              <a:rPr lang="en-US" sz="1200" dirty="0">
                <a:solidFill>
                  <a:prstClr val="black"/>
                </a:solidFill>
              </a:rPr>
              <a:t>=3951279"&gt;</a:t>
            </a:r>
            <a:r>
              <a:rPr lang="en-US" sz="1200" dirty="0" err="1">
                <a:solidFill>
                  <a:prstClr val="black"/>
                </a:solidFill>
              </a:rPr>
              <a:t>Pixabay</a:t>
            </a:r>
            <a:r>
              <a:rPr lang="en-US" sz="1200" dirty="0">
                <a:solidFill>
                  <a:prstClr val="black"/>
                </a:solidFill>
              </a:rPr>
              <a:t>&lt;/a&gt;</a:t>
            </a: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10</a:t>
            </a:fld>
            <a:endParaRPr lang="en-VI"/>
          </a:p>
        </p:txBody>
      </p:sp>
      <p:sp>
        <p:nvSpPr>
          <p:cNvPr id="5" name="Date Placeholder 2">
            <a:extLst>
              <a:ext uri="{FF2B5EF4-FFF2-40B4-BE49-F238E27FC236}">
                <a16:creationId xmlns:a16="http://schemas.microsoft.com/office/drawing/2014/main" id="{D288B35D-5036-4F2E-C9C6-B26A68C0EAA5}"/>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C03FA292-B538-3E4C-FFAC-13BCD420D5A4}"/>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76090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721030"/>
          </a:xfrm>
        </p:spPr>
        <p:txBody>
          <a:bodyPr/>
          <a:lstStyle/>
          <a:p>
            <a:r>
              <a:rPr lang="en-US" sz="1200" b="1" dirty="0"/>
              <a:t>it is important to understand that it can also be brought about by temperatures in the 50's coupled with rain and/or wind.</a:t>
            </a:r>
          </a:p>
          <a:p>
            <a:r>
              <a:rPr lang="en-US" sz="1200" dirty="0"/>
              <a:t>"What constitutes cold stress and its effects can vary across different areas of the country. In regions relatively unaccustomed to winter weather, near freezing temperatures are considered factors for cold stress. Whenever temperatures drop decidedly below normal and as wind speed increases, heat can more rapidly leave your body. These weather-related.</a:t>
            </a: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11</a:t>
            </a:fld>
            <a:endParaRPr lang="en-VI" dirty="0">
              <a:solidFill>
                <a:prstClr val="black"/>
              </a:solidFill>
            </a:endParaRPr>
          </a:p>
        </p:txBody>
      </p:sp>
      <p:sp>
        <p:nvSpPr>
          <p:cNvPr id="5" name="Date Placeholder 2">
            <a:extLst>
              <a:ext uri="{FF2B5EF4-FFF2-40B4-BE49-F238E27FC236}">
                <a16:creationId xmlns:a16="http://schemas.microsoft.com/office/drawing/2014/main" id="{223AA1AE-FFE2-7449-BC5D-9112929D741A}"/>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48857B7F-4BA2-69D4-B129-312D738C25F5}"/>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381960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27224"/>
          </a:xfrm>
        </p:spPr>
        <p:txBody>
          <a:bodyPr/>
          <a:lstStyle/>
          <a:p>
            <a:r>
              <a:rPr lang="en-US" sz="1200" dirty="0"/>
              <a:t>4 types of cold stress.</a:t>
            </a:r>
          </a:p>
          <a:p>
            <a:r>
              <a:rPr lang="en-US" sz="1200" dirty="0"/>
              <a:t>Hypothermia is the most severe, followed by frost bite, trench foot, </a:t>
            </a:r>
            <a:r>
              <a:rPr lang="en-US" sz="1200" dirty="0" err="1"/>
              <a:t>chilbaines</a:t>
            </a:r>
            <a:r>
              <a:rPr lang="en-US" sz="1200" dirty="0"/>
              <a:t>.</a:t>
            </a:r>
          </a:p>
          <a:p>
            <a:r>
              <a:rPr lang="en-US" sz="1200" dirty="0"/>
              <a:t>Use of a buddy system, can help in early detection of cold stress symptoms as well as provide reinforcement to take breaks, get warm, etc. when working in unfavorable weather conditions. </a:t>
            </a: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12</a:t>
            </a:fld>
            <a:endParaRPr lang="en-VI">
              <a:solidFill>
                <a:prstClr val="black"/>
              </a:solidFill>
            </a:endParaRPr>
          </a:p>
        </p:txBody>
      </p:sp>
      <p:sp>
        <p:nvSpPr>
          <p:cNvPr id="5" name="Date Placeholder 2">
            <a:extLst>
              <a:ext uri="{FF2B5EF4-FFF2-40B4-BE49-F238E27FC236}">
                <a16:creationId xmlns:a16="http://schemas.microsoft.com/office/drawing/2014/main" id="{5234FF70-6651-CD07-E01A-959106BE375E}"/>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786C200B-6097-9AF0-7F61-D0F66B62AC8B}"/>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183887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702447"/>
          </a:xfrm>
        </p:spPr>
        <p:txBody>
          <a:bodyPr/>
          <a:lstStyle/>
          <a:p>
            <a:r>
              <a:rPr lang="en-US" sz="1200" dirty="0"/>
              <a:t>When exposed to cold temperatures, your body begins to lose heat faster than it can be produced. Prolonged exposure to cold will eventually use up your body’s stored energy. The result is hypothermia, or abnormally low body temperature. A body temperature that is too low affects the brain, making the victim unable to think clearly or move well. This makes hypothermia particularly dangerous because a person may not know it is happening and will not be able to do anything about it. https://www.cdc.gov/niosh/topics/coldstress/coldrelatedillnesses.html </a:t>
            </a:r>
          </a:p>
          <a:p>
            <a:r>
              <a:rPr lang="en-US" sz="1200" dirty="0"/>
              <a:t>Hypothermia occurs when the normal body temperature (98.6°F) drops to less than 95°F. Hypothermia is most likely at very cold temperatures, but it can occur even at cool temperatures (above 40°F) if a person becomes chilled from rain, sweat, or immersion in cold water.</a:t>
            </a:r>
          </a:p>
          <a:p>
            <a:r>
              <a:rPr lang="en-US" sz="1200" b="1" dirty="0"/>
              <a:t>Hypothermia can occur when you are exposed to cold air, water, wind, or rain. Your body temperature can drop to a low level at temperatures of 50°F (10°C) or higher in wet and windy weather, or if you are in 60°F (16°C) to 70°F (21°C) water</a:t>
            </a:r>
            <a:r>
              <a:rPr lang="en-US" sz="1200" dirty="0"/>
              <a:t>. If you have mild hypothermia, home treatment may be enough to bring your body temperature back up to normal.</a:t>
            </a:r>
          </a:p>
          <a:p>
            <a:r>
              <a:rPr lang="en-US" sz="1200" dirty="0"/>
              <a:t>Most at risk are those with prolonged exposure to cold – working outdoors, homeless, outdoor recreation</a:t>
            </a:r>
          </a:p>
          <a:p>
            <a:r>
              <a:rPr lang="en-US" sz="1200" dirty="0"/>
              <a:t>Other risk factors:</a:t>
            </a:r>
          </a:p>
          <a:p>
            <a:pPr lvl="1"/>
            <a:r>
              <a:rPr lang="en-US" sz="1200" dirty="0"/>
              <a:t>Elderly or very young – unable to regulate body temperature</a:t>
            </a:r>
          </a:p>
          <a:p>
            <a:pPr lvl="1"/>
            <a:r>
              <a:rPr lang="en-US" sz="1200" dirty="0"/>
              <a:t>People who drink alcohol or use illicit drugs.</a:t>
            </a:r>
          </a:p>
          <a:p>
            <a:pPr lvl="1"/>
            <a:r>
              <a:rPr lang="en-US" sz="1200" dirty="0"/>
              <a:t>Certain medical conditions can affect the body’s ability to maintain an adequate temperature or to feel cold. These conditions include:</a:t>
            </a:r>
          </a:p>
          <a:p>
            <a:pPr lvl="2"/>
            <a:r>
              <a:rPr lang="en-US" sz="1200" dirty="0"/>
              <a:t>hypothyroidism, which occurs when your thyroid gland produces too little hormone</a:t>
            </a:r>
          </a:p>
          <a:p>
            <a:pPr lvl="2"/>
            <a:r>
              <a:rPr lang="en-US" sz="1200" dirty="0"/>
              <a:t>arthritis</a:t>
            </a:r>
          </a:p>
          <a:p>
            <a:pPr lvl="2"/>
            <a:r>
              <a:rPr lang="en-US" sz="1200" dirty="0"/>
              <a:t>dehydration</a:t>
            </a:r>
          </a:p>
          <a:p>
            <a:pPr lvl="2"/>
            <a:r>
              <a:rPr lang="en-US" sz="1200" dirty="0"/>
              <a:t>diabetes</a:t>
            </a:r>
          </a:p>
          <a:p>
            <a:pPr lvl="2"/>
            <a:r>
              <a:rPr lang="en-US" sz="1200" dirty="0"/>
              <a:t>Parkinson’s disease, which is a nervous system disorder that affects movement</a:t>
            </a:r>
          </a:p>
          <a:p>
            <a:r>
              <a:rPr lang="en-US" sz="1200" dirty="0"/>
              <a:t>https://www.cdc.gov/disasters/winter/staysafe/hypothermia.html#:~:text=What%20is%20hypothermia%3F,leads%20to%20lower%20body%20temperature.</a:t>
            </a:r>
          </a:p>
          <a:p>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13</a:t>
            </a:fld>
            <a:endParaRPr lang="en-VI">
              <a:solidFill>
                <a:prstClr val="black"/>
              </a:solidFill>
            </a:endParaRPr>
          </a:p>
        </p:txBody>
      </p:sp>
      <p:sp>
        <p:nvSpPr>
          <p:cNvPr id="5" name="Date Placeholder 2">
            <a:extLst>
              <a:ext uri="{FF2B5EF4-FFF2-40B4-BE49-F238E27FC236}">
                <a16:creationId xmlns:a16="http://schemas.microsoft.com/office/drawing/2014/main" id="{A9C127D1-649B-E5BC-0799-2ABF6E67EE98}"/>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0905B393-8E49-6280-7A11-451C786D9635}"/>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76857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33419"/>
          </a:xfrm>
        </p:spPr>
        <p:txBody>
          <a:bodyPr/>
          <a:lstStyle/>
          <a:p>
            <a:r>
              <a:rPr lang="en-US" sz="1200" dirty="0"/>
              <a:t>https://www.cdc.gov/niosh/topics/coldstress/coldrelatedillnesses.html </a:t>
            </a:r>
          </a:p>
          <a:p>
            <a:r>
              <a:rPr lang="en-US" sz="1200" dirty="0"/>
              <a:t>https://www.weather.gov/wrn/infographics_winter </a:t>
            </a:r>
          </a:p>
          <a:p>
            <a:r>
              <a:rPr lang="en-US" sz="1200" b="1" dirty="0"/>
              <a:t>Symptoms of hypothermia can vary depending on how long you have been exposed to the cold temperatures.</a:t>
            </a:r>
          </a:p>
          <a:p>
            <a:pPr lvl="1">
              <a:buAutoNum type="alphaLcPeriod"/>
            </a:pPr>
            <a:r>
              <a:rPr lang="en-US" sz="1200" dirty="0"/>
              <a:t>Early Symptoms</a:t>
            </a:r>
          </a:p>
          <a:p>
            <a:pPr lvl="2"/>
            <a:r>
              <a:rPr lang="en-US" sz="1200" dirty="0"/>
              <a:t>Shivering</a:t>
            </a:r>
          </a:p>
          <a:p>
            <a:pPr lvl="2"/>
            <a:r>
              <a:rPr lang="en-US" sz="1200" dirty="0"/>
              <a:t>Fatigue – Exhaustion or feeling very tired - Drowsiness</a:t>
            </a:r>
          </a:p>
          <a:p>
            <a:pPr lvl="2"/>
            <a:r>
              <a:rPr lang="en-US" sz="1200" dirty="0"/>
              <a:t>Loss of coordination – Fumbling Hands</a:t>
            </a:r>
          </a:p>
          <a:p>
            <a:pPr lvl="2"/>
            <a:r>
              <a:rPr lang="en-US" sz="1200" dirty="0"/>
              <a:t>Confusion and disorientation - /Slurred Speech, Memory Loss</a:t>
            </a:r>
          </a:p>
          <a:p>
            <a:pPr lvl="1"/>
            <a:r>
              <a:rPr lang="en-US" sz="1200" dirty="0"/>
              <a:t>Late Symptoms</a:t>
            </a:r>
          </a:p>
          <a:p>
            <a:pPr lvl="2"/>
            <a:r>
              <a:rPr lang="en-US" sz="1200" dirty="0"/>
              <a:t>No shivering</a:t>
            </a:r>
          </a:p>
          <a:p>
            <a:pPr lvl="2"/>
            <a:r>
              <a:rPr lang="en-US" sz="1200" dirty="0"/>
              <a:t>Blue skin</a:t>
            </a:r>
          </a:p>
          <a:p>
            <a:pPr lvl="2"/>
            <a:r>
              <a:rPr lang="en-US" sz="1200" dirty="0"/>
              <a:t>Dilated pupils</a:t>
            </a:r>
          </a:p>
          <a:p>
            <a:pPr lvl="2"/>
            <a:r>
              <a:rPr lang="en-US" sz="1200" dirty="0"/>
              <a:t>Slowed pulse and breathing</a:t>
            </a:r>
          </a:p>
          <a:p>
            <a:pPr lvl="2"/>
            <a:r>
              <a:rPr lang="en-US" sz="1200" dirty="0"/>
              <a:t>Loss of consciousness</a:t>
            </a:r>
          </a:p>
          <a:p>
            <a:r>
              <a:rPr lang="en-US" sz="1200" dirty="0"/>
              <a:t>First Aid - Take the following steps to treat a worker with hypothermia:</a:t>
            </a:r>
          </a:p>
          <a:p>
            <a:pPr lvl="1"/>
            <a:r>
              <a:rPr lang="en-US" sz="1200" b="1" dirty="0"/>
              <a:t>Alert the supervisor </a:t>
            </a:r>
            <a:r>
              <a:rPr lang="en-US" sz="1200" dirty="0"/>
              <a:t>and request medical assistance.</a:t>
            </a:r>
          </a:p>
          <a:p>
            <a:pPr lvl="1"/>
            <a:r>
              <a:rPr lang="en-US" sz="1200" dirty="0"/>
              <a:t>Move the victim into a warm room or shelter.</a:t>
            </a:r>
          </a:p>
          <a:p>
            <a:pPr lvl="1"/>
            <a:r>
              <a:rPr lang="en-US" sz="1200" dirty="0"/>
              <a:t>Remove their wet clothing.</a:t>
            </a:r>
          </a:p>
          <a:p>
            <a:pPr lvl="1"/>
            <a:r>
              <a:rPr lang="en-US" sz="1200" dirty="0"/>
              <a:t>Warm the center of their body first-chest, neck, head, and groin-using an electric blanket, if available; or use skin-to-skin contact under loose, dry layers of blankets, clothing, towels, or sheets.</a:t>
            </a:r>
          </a:p>
          <a:p>
            <a:pPr lvl="1"/>
            <a:r>
              <a:rPr lang="en-US" sz="1200" dirty="0"/>
              <a:t>Warm beverages may help increase the body temperature, but do not give alcoholic beverages. Do not try to give beverages to an unconscious person.</a:t>
            </a:r>
          </a:p>
          <a:p>
            <a:pPr lvl="1"/>
            <a:r>
              <a:rPr lang="en-US" sz="1200" dirty="0"/>
              <a:t>After their body temperature has increased, keep the victim dry and wrapped in a warm blanket, including the head and neck.</a:t>
            </a:r>
          </a:p>
          <a:p>
            <a:pPr lvl="1"/>
            <a:r>
              <a:rPr lang="en-US" sz="1200" dirty="0"/>
              <a:t>If victim has no pulse, begin cardiopulmonary resuscitation (CPR).</a:t>
            </a:r>
          </a:p>
          <a:p>
            <a:pPr marL="0" indent="0">
              <a:buNone/>
            </a:pP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1021806">
              <a:defRPr/>
            </a:pPr>
            <a:fld id="{08B62C1E-FB89-4114-AF82-DCC7AD38C6E5}" type="slidenum">
              <a:rPr lang="en-VI">
                <a:solidFill>
                  <a:prstClr val="black"/>
                </a:solidFill>
              </a:rPr>
              <a:pPr defTabSz="1021806">
                <a:defRPr/>
              </a:pPr>
              <a:t>14</a:t>
            </a:fld>
            <a:endParaRPr lang="en-VI">
              <a:solidFill>
                <a:prstClr val="black"/>
              </a:solidFill>
            </a:endParaRPr>
          </a:p>
        </p:txBody>
      </p:sp>
      <p:sp>
        <p:nvSpPr>
          <p:cNvPr id="5" name="Date Placeholder 2">
            <a:extLst>
              <a:ext uri="{FF2B5EF4-FFF2-40B4-BE49-F238E27FC236}">
                <a16:creationId xmlns:a16="http://schemas.microsoft.com/office/drawing/2014/main" id="{7B232029-C042-ABE8-BC1E-8B3D35949842}"/>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2EDEB484-118B-EAD7-F5AC-65DE2C2007E5}"/>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635104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33419"/>
          </a:xfrm>
        </p:spPr>
        <p:txBody>
          <a:bodyPr/>
          <a:lstStyle/>
          <a:p>
            <a:r>
              <a:rPr lang="en-US" sz="1200" dirty="0"/>
              <a:t>Take the following steps to treat a worker with hypothermia:</a:t>
            </a:r>
          </a:p>
          <a:p>
            <a:pPr lvl="1"/>
            <a:r>
              <a:rPr lang="en-US" sz="1200" dirty="0"/>
              <a:t>Alert the supervisor and request medical assistance.</a:t>
            </a:r>
          </a:p>
          <a:p>
            <a:pPr lvl="1"/>
            <a:r>
              <a:rPr lang="en-US" sz="1200" dirty="0"/>
              <a:t>Move the victim into a warm room or shelter.</a:t>
            </a:r>
          </a:p>
          <a:p>
            <a:pPr lvl="1"/>
            <a:r>
              <a:rPr lang="en-US" sz="1200" dirty="0"/>
              <a:t>Remove their wet clothing.</a:t>
            </a:r>
          </a:p>
          <a:p>
            <a:pPr lvl="1"/>
            <a:r>
              <a:rPr lang="en-US" sz="1200" dirty="0"/>
              <a:t>Warm the center of their body first-chest, neck, head, and groin-using an electric blanket, if available; or use skin-to-skin contact under loose, dry layers of blankets, clothing, towels, or sheets.</a:t>
            </a:r>
          </a:p>
          <a:p>
            <a:pPr lvl="1"/>
            <a:r>
              <a:rPr lang="en-US" sz="1200" dirty="0"/>
              <a:t>Warm beverages may help increase the body temperature, but do not give alcoholic beverages. Do not try to give beverages to an unconscious person.</a:t>
            </a:r>
          </a:p>
          <a:p>
            <a:pPr lvl="1"/>
            <a:r>
              <a:rPr lang="en-US" sz="1200" dirty="0"/>
              <a:t>After their body temperature has increased, keep the victim dry and wrapped in a warm blanket, including the head and neck.</a:t>
            </a:r>
          </a:p>
          <a:p>
            <a:pPr lvl="1"/>
            <a:r>
              <a:rPr lang="en-US" sz="1200" dirty="0"/>
              <a:t>If victim has no pulse, begin cardiopulmonary resuscitation (CPR).</a:t>
            </a: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15</a:t>
            </a:fld>
            <a:endParaRPr lang="en-VI">
              <a:solidFill>
                <a:prstClr val="black"/>
              </a:solidFill>
            </a:endParaRPr>
          </a:p>
        </p:txBody>
      </p:sp>
      <p:sp>
        <p:nvSpPr>
          <p:cNvPr id="5" name="Date Placeholder 2">
            <a:extLst>
              <a:ext uri="{FF2B5EF4-FFF2-40B4-BE49-F238E27FC236}">
                <a16:creationId xmlns:a16="http://schemas.microsoft.com/office/drawing/2014/main" id="{CF19AB70-88D8-8F06-EB51-9BAD39572043}"/>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625C2E97-51D7-B325-DD0C-B1BA75587888}"/>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349713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hlinkClick r:id="rId3"/>
              </a:rPr>
              <a:t>https://www.cdc.gov/niosh/topics/coldstress/coldrelatedillnesses.html</a:t>
            </a:r>
            <a:endParaRPr lang="en-US" sz="1100" dirty="0"/>
          </a:p>
          <a:p>
            <a:pPr marL="193322" indent="-193322" defTabSz="1021806">
              <a:defRPr/>
            </a:pPr>
            <a:r>
              <a:rPr lang="en-US" sz="1100" dirty="0"/>
              <a:t> </a:t>
            </a:r>
            <a:r>
              <a:rPr lang="en-US" sz="1200" dirty="0">
                <a:solidFill>
                  <a:prstClr val="black"/>
                </a:solidFill>
                <a:hlinkClick r:id="rId4"/>
              </a:rPr>
              <a:t>https://www.mayoclinic.org/diseases-conditions/frostbite/symptoms-causes/syc-20372656</a:t>
            </a:r>
            <a:r>
              <a:rPr lang="en-US" sz="1200" dirty="0">
                <a:solidFill>
                  <a:prstClr val="black"/>
                </a:solidFill>
              </a:rPr>
              <a:t> </a:t>
            </a:r>
          </a:p>
          <a:p>
            <a:pPr marL="193322" indent="-193322" defTabSz="1021806">
              <a:defRPr/>
            </a:pPr>
            <a:r>
              <a:rPr lang="en-US" sz="1200" dirty="0">
                <a:solidFill>
                  <a:prstClr val="black"/>
                </a:solidFill>
                <a:hlinkClick r:id="rId5"/>
              </a:rPr>
              <a:t>https://my.clevelandclinic.org/health/diseases/15439-frostbite</a:t>
            </a:r>
            <a:r>
              <a:rPr lang="en-US" sz="1200" dirty="0">
                <a:solidFill>
                  <a:prstClr val="black"/>
                </a:solidFill>
              </a:rPr>
              <a:t> </a:t>
            </a:r>
          </a:p>
          <a:p>
            <a:pPr marL="193322" indent="-193322" defTabSz="1021806">
              <a:defRPr/>
            </a:pPr>
            <a:r>
              <a:rPr lang="en-US" sz="1200" dirty="0">
                <a:solidFill>
                  <a:prstClr val="black"/>
                </a:solidFill>
                <a:hlinkClick r:id="rId6"/>
              </a:rPr>
              <a:t>https://www.nhs.uk/conditions/frostbite/</a:t>
            </a:r>
            <a:r>
              <a:rPr lang="en-US" sz="1200" dirty="0">
                <a:solidFill>
                  <a:prstClr val="black"/>
                </a:solidFill>
              </a:rPr>
              <a:t> </a:t>
            </a:r>
          </a:p>
          <a:p>
            <a:pPr marL="193322" indent="-193322" defTabSz="1021806">
              <a:defRPr/>
            </a:pPr>
            <a:r>
              <a:rPr lang="en-US" sz="1200" dirty="0">
                <a:solidFill>
                  <a:prstClr val="black"/>
                </a:solidFill>
                <a:hlinkClick r:id="rId7"/>
              </a:rPr>
              <a:t>https://wikem.org/wiki/Frostbite</a:t>
            </a:r>
            <a:r>
              <a:rPr lang="en-US" sz="1200" dirty="0">
                <a:solidFill>
                  <a:prstClr val="black"/>
                </a:solidFill>
              </a:rPr>
              <a:t>   </a:t>
            </a:r>
          </a:p>
          <a:p>
            <a:pPr marL="193322" indent="-193322" defTabSz="1021806">
              <a:defRPr/>
            </a:pPr>
            <a:r>
              <a:rPr lang="en-US" sz="1200" dirty="0">
                <a:solidFill>
                  <a:prstClr val="black"/>
                </a:solidFill>
                <a:hlinkClick r:id="rId8"/>
              </a:rPr>
              <a:t>https://www.medicalnewstoday.com/articles/166187</a:t>
            </a:r>
            <a:r>
              <a:rPr lang="en-US" sz="1200" dirty="0">
                <a:solidFill>
                  <a:prstClr val="black"/>
                </a:solidFill>
              </a:rPr>
              <a:t>    </a:t>
            </a:r>
          </a:p>
          <a:p>
            <a:pPr marL="193322" indent="-193322" defTabSz="1021806">
              <a:defRPr/>
            </a:pPr>
            <a:r>
              <a:rPr lang="en-US" sz="1200" dirty="0">
                <a:solidFill>
                  <a:prstClr val="black"/>
                </a:solidFill>
                <a:hlinkClick r:id="rId9"/>
              </a:rPr>
              <a:t>https://www.emedicinehealth.com/frostbite/article_em.htm</a:t>
            </a:r>
            <a:r>
              <a:rPr lang="en-US" sz="1200" dirty="0">
                <a:solidFill>
                  <a:prstClr val="black"/>
                </a:solidFill>
              </a:rPr>
              <a:t> </a:t>
            </a:r>
          </a:p>
          <a:p>
            <a:pPr marL="193322" indent="-193322" defTabSz="1021806">
              <a:defRPr/>
            </a:pPr>
            <a:r>
              <a:rPr lang="en-US" sz="1200" dirty="0">
                <a:solidFill>
                  <a:prstClr val="black"/>
                </a:solidFill>
              </a:rPr>
              <a:t>Pictures: </a:t>
            </a:r>
            <a:r>
              <a:rPr lang="en-US" sz="1200" dirty="0">
                <a:solidFill>
                  <a:prstClr val="black"/>
                </a:solidFill>
                <a:hlinkClick r:id="rId7"/>
              </a:rPr>
              <a:t>https://wikem.org/wiki/Frostbite</a:t>
            </a:r>
            <a:endParaRPr lang="en-VI" sz="1100" dirty="0"/>
          </a:p>
          <a:p>
            <a:endParaRPr lang="en-VI"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16</a:t>
            </a:fld>
            <a:endParaRPr lang="en-VI" dirty="0"/>
          </a:p>
        </p:txBody>
      </p:sp>
    </p:spTree>
    <p:extLst>
      <p:ext uri="{BB962C8B-B14F-4D97-AF65-F5344CB8AC3E}">
        <p14:creationId xmlns:p14="http://schemas.microsoft.com/office/powerpoint/2010/main" val="3847057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sz="1200" b="1" dirty="0">
                <a:solidFill>
                  <a:prstClr val="black"/>
                </a:solidFill>
              </a:rPr>
              <a:t>2 categories of frostbite</a:t>
            </a:r>
          </a:p>
          <a:p>
            <a:pPr lvl="1" defTabSz="966612">
              <a:defRPr/>
            </a:pPr>
            <a:r>
              <a:rPr lang="en-US" sz="1200" dirty="0">
                <a:solidFill>
                  <a:prstClr val="black"/>
                </a:solidFill>
              </a:rPr>
              <a:t>Superficial -  Experience burning, numbness, tingling, itching, or cold sensations in the affected areas. The regions appear white and frozen, but if pressed on, they retain some resistance.</a:t>
            </a:r>
          </a:p>
          <a:p>
            <a:pPr lvl="1" defTabSz="966612">
              <a:defRPr/>
            </a:pPr>
            <a:r>
              <a:rPr lang="en-US" sz="1200" dirty="0">
                <a:solidFill>
                  <a:prstClr val="black"/>
                </a:solidFill>
              </a:rPr>
              <a:t>Deep frostbite -  An initial decrease in sensation that is eventually completely lost. Swelling and blood-filled blisters are noted over white or yellowish skin that looks waxy and turns a purplish blue as it rewards. The area is hard, has no resistance when pressed on, and may even appear blackened and dead. Experience significant pain as the areas are rewarmed and blood flow reestablished. A dull continuous ache transforms into a throbbing sensation in 2 to 3 days. This may last weeks to months until final tissue separation is complete.</a:t>
            </a:r>
          </a:p>
          <a:p>
            <a:pPr defTabSz="966612">
              <a:defRPr/>
            </a:pPr>
            <a:r>
              <a:rPr lang="en-US" sz="1200" b="1" dirty="0">
                <a:solidFill>
                  <a:prstClr val="black"/>
                </a:solidFill>
              </a:rPr>
              <a:t>Four (2) Stages of Frostbite</a:t>
            </a:r>
          </a:p>
          <a:p>
            <a:pPr defTabSz="1021806">
              <a:defRPr/>
            </a:pPr>
            <a:r>
              <a:rPr lang="en-US" sz="1200" b="1" dirty="0">
                <a:solidFill>
                  <a:prstClr val="black"/>
                </a:solidFill>
              </a:rPr>
              <a:t>First-degree </a:t>
            </a:r>
            <a:r>
              <a:rPr lang="en-US" sz="1200" dirty="0">
                <a:solidFill>
                  <a:prstClr val="black"/>
                </a:solidFill>
              </a:rPr>
              <a:t>(Frostnip)- Partial-skin freezing. This only affects the surface of the skin. Early symptoms are pain and itching. Irritates the skin and pain such as stinging and burning, followed by throbbing. The skin then develops white or yellow patches and may become numb. Due to its surface-level impact, frostnip does not usually cause permanent damage.  However, an area of skin with first-degree frostbite may lose sensitivity to heat and cold for a short period.</a:t>
            </a:r>
          </a:p>
          <a:p>
            <a:pPr defTabSz="1021806">
              <a:defRPr/>
            </a:pPr>
            <a:r>
              <a:rPr lang="en-US" sz="1200" b="1" dirty="0">
                <a:solidFill>
                  <a:prstClr val="black"/>
                </a:solidFill>
              </a:rPr>
              <a:t>Second-degree</a:t>
            </a:r>
            <a:r>
              <a:rPr lang="en-US" sz="1200" dirty="0">
                <a:solidFill>
                  <a:prstClr val="black"/>
                </a:solidFill>
              </a:rPr>
              <a:t> - Full-thickness skin freezing.  Blisters but has no major damage. This may cause the skin to freeze and harden but does not affect the deep tissues. After 2 days, purple blisters may develop in areas that froze. These blisters may turn black and become hard, taking 3–4 weeks to heal.  A person with second-degree frostbite who has nerve damage might experience numbness, pain, or total loss of sensation in the area. The decreased sense of heat and cold may be permanent.  Mild to moderate pain with rewarming.  Good prognosis. </a:t>
            </a:r>
          </a:p>
          <a:p>
            <a:pPr defTabSz="1021806">
              <a:defRPr/>
            </a:pPr>
            <a:r>
              <a:rPr lang="en-US" sz="1200" b="1" dirty="0">
                <a:solidFill>
                  <a:prstClr val="black"/>
                </a:solidFill>
              </a:rPr>
              <a:t>Third-degree</a:t>
            </a:r>
            <a:r>
              <a:rPr lang="en-US" sz="1200" dirty="0">
                <a:solidFill>
                  <a:prstClr val="black"/>
                </a:solidFill>
              </a:rPr>
              <a:t> - Tissue loss involving entire thickness (all layers) of the skin and causes permanent tissue damage. In people with the most severe presentations of frostbite, the damage penetrates deeper, causing deep tissue injury. Extremity feels like a "block of wood" followed by burning, throbbing, shooting pains. Hemorrhagic blisters form and are associated with skin necrosis and blue-gray discoloration.  Severe pain with rewarming. Usually a poor prognosis. </a:t>
            </a:r>
          </a:p>
          <a:p>
            <a:pPr defTabSz="1021806">
              <a:defRPr/>
            </a:pPr>
            <a:r>
              <a:rPr lang="en-US" sz="1200" b="1" dirty="0">
                <a:solidFill>
                  <a:prstClr val="black"/>
                </a:solidFill>
              </a:rPr>
              <a:t>Fourth-degree</a:t>
            </a:r>
            <a:r>
              <a:rPr lang="en-US" sz="1200" dirty="0">
                <a:solidFill>
                  <a:prstClr val="black"/>
                </a:solidFill>
              </a:rPr>
              <a:t> - frostbite occurs when bone and tendon freeze. Muscles, subcutaneous tissues, blood vessels, nerves, bones, and tendons freeze. There is little edema. The skin feels smooth and waxy. Deep, aching joint pain. Skin is mottled with </a:t>
            </a:r>
            <a:r>
              <a:rPr lang="en-US" sz="1200" dirty="0" err="1">
                <a:solidFill>
                  <a:prstClr val="black"/>
                </a:solidFill>
              </a:rPr>
              <a:t>nonblanching</a:t>
            </a:r>
            <a:r>
              <a:rPr lang="en-US" sz="1200" dirty="0">
                <a:solidFill>
                  <a:prstClr val="black"/>
                </a:solidFill>
              </a:rPr>
              <a:t> cyanosis and formation of deep, dry, black eschar (dead tissue that falls off). Some people may lose the use of an extremity, for example, a foot or a hand. For some people, this is permanent. No pain with rewarming because area is dead. May develop gangrene. Extremely poor prognosis.</a:t>
            </a:r>
          </a:p>
          <a:p>
            <a:pPr defTabSz="1021806">
              <a:defRPr/>
            </a:pPr>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17</a:t>
            </a:fld>
            <a:endParaRPr lang="en-VI"/>
          </a:p>
        </p:txBody>
      </p:sp>
      <p:sp>
        <p:nvSpPr>
          <p:cNvPr id="5" name="Date Placeholder 2">
            <a:extLst>
              <a:ext uri="{FF2B5EF4-FFF2-40B4-BE49-F238E27FC236}">
                <a16:creationId xmlns:a16="http://schemas.microsoft.com/office/drawing/2014/main" id="{EAFDF380-6766-D346-BE16-55F068A35A4E}"/>
              </a:ext>
            </a:extLst>
          </p:cNvPr>
          <p:cNvSpPr>
            <a:spLocks noGrp="1"/>
          </p:cNvSpPr>
          <p:nvPr>
            <p:ph type="dt" idx="1"/>
          </p:nvPr>
        </p:nvSpPr>
        <p:spPr>
          <a:xfrm>
            <a:off x="1" y="9307195"/>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4B950AC4-73F6-5F84-FBE4-549BEC9F1488}"/>
              </a:ext>
            </a:extLst>
          </p:cNvPr>
          <p:cNvSpPr>
            <a:spLocks noGrp="1"/>
          </p:cNvSpPr>
          <p:nvPr>
            <p:ph type="ftr" sz="quarter" idx="4"/>
          </p:nvPr>
        </p:nvSpPr>
        <p:spPr>
          <a:xfrm>
            <a:off x="2316482" y="9318975"/>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410927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sz="1200" dirty="0">
                <a:solidFill>
                  <a:prstClr val="black"/>
                </a:solidFill>
              </a:rPr>
              <a:t>Can be very painful, but is preventable &amp; treatable.</a:t>
            </a:r>
          </a:p>
          <a:p>
            <a:pPr defTabSz="966612">
              <a:defRPr/>
            </a:pPr>
            <a:r>
              <a:rPr lang="en-US" sz="1200" dirty="0">
                <a:solidFill>
                  <a:prstClr val="black"/>
                </a:solidFill>
              </a:rPr>
              <a:t>CDC list of symptoms – </a:t>
            </a:r>
          </a:p>
          <a:p>
            <a:pPr lvl="1" defTabSz="966612">
              <a:defRPr/>
            </a:pPr>
            <a:r>
              <a:rPr lang="en-US" sz="1200" dirty="0">
                <a:solidFill>
                  <a:prstClr val="black"/>
                </a:solidFill>
              </a:rPr>
              <a:t>Tingling and/or itching sensation, pain, swelling, cold and blotchy skin, numbness, and a prickly or heavy feeling in the foot.  T</a:t>
            </a:r>
          </a:p>
          <a:p>
            <a:pPr lvl="1" defTabSz="966612">
              <a:defRPr/>
            </a:pPr>
            <a:r>
              <a:rPr lang="en-US" sz="1200" dirty="0">
                <a:solidFill>
                  <a:prstClr val="black"/>
                </a:solidFill>
              </a:rPr>
              <a:t>he foot may be red, dry, and painful after it becomes warm. </a:t>
            </a:r>
          </a:p>
          <a:p>
            <a:pPr lvl="1" defTabSz="966612">
              <a:defRPr/>
            </a:pPr>
            <a:r>
              <a:rPr lang="en-US" sz="1200" dirty="0">
                <a:solidFill>
                  <a:prstClr val="black"/>
                </a:solidFill>
              </a:rPr>
              <a:t>Blisters may form, followed by skin and tissue dying and falling off.  </a:t>
            </a:r>
          </a:p>
          <a:p>
            <a:pPr lvl="1" defTabSz="966612">
              <a:defRPr/>
            </a:pPr>
            <a:r>
              <a:rPr lang="en-US" sz="1200" dirty="0">
                <a:solidFill>
                  <a:prstClr val="black"/>
                </a:solidFill>
              </a:rPr>
              <a:t>In severe cases, untreated trench foot can involve the toes, heel, or entire foot.</a:t>
            </a:r>
          </a:p>
          <a:p>
            <a:pPr defTabSz="966612">
              <a:defRPr/>
            </a:pPr>
            <a:r>
              <a:rPr lang="en-US" sz="1200" dirty="0">
                <a:solidFill>
                  <a:prstClr val="black"/>
                </a:solidFill>
              </a:rPr>
              <a:t>Prevention - When possible, air-dry and elevate your feet, and exchange wet shoes and socks for dry ones to help prevent the development of trench foot.</a:t>
            </a:r>
            <a:endParaRPr lang="en-VI" sz="1200" dirty="0">
              <a:solidFill>
                <a:prstClr val="black"/>
              </a:solidFill>
            </a:endParaRP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18</a:t>
            </a:fld>
            <a:endParaRPr lang="en-VI"/>
          </a:p>
        </p:txBody>
      </p:sp>
      <p:sp>
        <p:nvSpPr>
          <p:cNvPr id="5" name="Date Placeholder 2">
            <a:extLst>
              <a:ext uri="{FF2B5EF4-FFF2-40B4-BE49-F238E27FC236}">
                <a16:creationId xmlns:a16="http://schemas.microsoft.com/office/drawing/2014/main" id="{98508B81-49B3-C064-C3A9-799BD03D33A9}"/>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13137DEF-DDB4-E593-17E2-4A8BF08C53BC}"/>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295590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sz="1200" dirty="0">
                <a:solidFill>
                  <a:prstClr val="black"/>
                </a:solidFill>
              </a:rPr>
              <a:t>CDC – Treatment</a:t>
            </a:r>
          </a:p>
          <a:p>
            <a:pPr defTabSz="966612">
              <a:defRPr/>
            </a:pPr>
            <a:r>
              <a:rPr lang="en-US" sz="1200" dirty="0">
                <a:solidFill>
                  <a:prstClr val="black"/>
                </a:solidFill>
              </a:rPr>
              <a:t>Treatment for trench foot is similar to the treatment for frostbite. Take the following steps:</a:t>
            </a:r>
          </a:p>
          <a:p>
            <a:pPr lvl="1" defTabSz="966612">
              <a:defRPr/>
            </a:pPr>
            <a:r>
              <a:rPr lang="en-US" sz="1200" dirty="0">
                <a:solidFill>
                  <a:prstClr val="black"/>
                </a:solidFill>
              </a:rPr>
              <a:t>Thoroughly clean and dry your feet.</a:t>
            </a:r>
          </a:p>
          <a:p>
            <a:pPr lvl="1" defTabSz="966612">
              <a:defRPr/>
            </a:pPr>
            <a:r>
              <a:rPr lang="en-US" sz="1200" dirty="0">
                <a:solidFill>
                  <a:prstClr val="black"/>
                </a:solidFill>
              </a:rPr>
              <a:t>Put on clean, dry socks daily.</a:t>
            </a:r>
          </a:p>
          <a:p>
            <a:pPr lvl="1" defTabSz="966612">
              <a:defRPr/>
            </a:pPr>
            <a:r>
              <a:rPr lang="en-US" sz="1200" dirty="0">
                <a:solidFill>
                  <a:prstClr val="black"/>
                </a:solidFill>
              </a:rPr>
              <a:t>Treat the affected part by applying warm packs or soaking in warm water (102° to 110° F) for approximately 5 minutes.</a:t>
            </a:r>
          </a:p>
          <a:p>
            <a:pPr lvl="1" defTabSz="966612">
              <a:defRPr/>
            </a:pPr>
            <a:r>
              <a:rPr lang="en-US" sz="1200" dirty="0">
                <a:solidFill>
                  <a:prstClr val="black"/>
                </a:solidFill>
              </a:rPr>
              <a:t>When sleeping or resting, do not wear socks.</a:t>
            </a:r>
          </a:p>
          <a:p>
            <a:pPr lvl="1" defTabSz="966612">
              <a:defRPr/>
            </a:pPr>
            <a:r>
              <a:rPr lang="en-US" sz="1200" dirty="0">
                <a:solidFill>
                  <a:prstClr val="black"/>
                </a:solidFill>
              </a:rPr>
              <a:t>Obtain medical assistance as soon as possible.</a:t>
            </a:r>
          </a:p>
          <a:p>
            <a:pPr defTabSz="966612">
              <a:defRPr/>
            </a:pPr>
            <a:r>
              <a:rPr lang="en-US" sz="1200" b="1" i="1" dirty="0">
                <a:solidFill>
                  <a:prstClr val="black"/>
                </a:solidFill>
              </a:rPr>
              <a:t>If you have a foot wound, your foot may be more prone to infection. Check your feet at least once a day for infections or worsening of symptoms.</a:t>
            </a: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19</a:t>
            </a:fld>
            <a:endParaRPr lang="en-VI"/>
          </a:p>
        </p:txBody>
      </p:sp>
      <p:sp>
        <p:nvSpPr>
          <p:cNvPr id="5" name="Date Placeholder 2">
            <a:extLst>
              <a:ext uri="{FF2B5EF4-FFF2-40B4-BE49-F238E27FC236}">
                <a16:creationId xmlns:a16="http://schemas.microsoft.com/office/drawing/2014/main" id="{E58C7F4B-D7B9-3DB1-9DED-009BADC3326D}"/>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42FE8CEA-192C-98CA-E7BF-3B8BB5BE1F3A}"/>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21346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121862"/>
            <a:ext cx="7802880" cy="6727111"/>
          </a:xfrm>
          <a:prstGeom prst="rect">
            <a:avLst/>
          </a:prstGeom>
        </p:spPr>
        <p:txBody>
          <a:bodyPr/>
          <a:lstStyle/>
          <a:p>
            <a:pPr marL="255451" indent="-255451"/>
            <a:r>
              <a:rPr lang="en-US" sz="1200" dirty="0">
                <a:solidFill>
                  <a:prstClr val="black"/>
                </a:solidFill>
              </a:rPr>
              <a:t>Explain – GHSC received funding from OSHA.  In order to comply with the grant we do need them to sign in and need to collect the following information:</a:t>
            </a:r>
          </a:p>
          <a:p>
            <a:pPr marL="255451" indent="-255451"/>
            <a:r>
              <a:rPr lang="en-US" sz="1200" dirty="0">
                <a:solidFill>
                  <a:prstClr val="black"/>
                </a:solidFill>
              </a:rPr>
              <a:t>Supervisor or worker.  This information is for statistical purposes to show the types of population receiving training.</a:t>
            </a:r>
          </a:p>
          <a:p>
            <a:pPr marL="255451" indent="-255451"/>
            <a:r>
              <a:rPr lang="en-US" sz="1200" dirty="0">
                <a:solidFill>
                  <a:prstClr val="black"/>
                </a:solidFill>
              </a:rPr>
              <a:t>Employer. This is to establish an employer/employee relationship as covered under OSHA.  Volunteer rescue workers who may be attending should list their employer; not the volunteer rescue squad.  Farmers should list the registered business name of their farm. Farm employees should provide the business  name listed on their paycheck.</a:t>
            </a:r>
          </a:p>
          <a:p>
            <a:pPr marL="255451" indent="-255451"/>
            <a:r>
              <a:rPr lang="en-US" sz="1200" dirty="0">
                <a:solidFill>
                  <a:prstClr val="black"/>
                </a:solidFill>
              </a:rPr>
              <a:t>OSHA does NOT contact the employer.</a:t>
            </a:r>
          </a:p>
          <a:p>
            <a:pPr marL="255451" indent="-255451"/>
            <a:r>
              <a:rPr lang="en-US" sz="1200" dirty="0">
                <a:solidFill>
                  <a:prstClr val="black"/>
                </a:solidFill>
              </a:rPr>
              <a:t>GHSC may contact the attendee or employer for follow-up evaluation in compliance with grant requirements. </a:t>
            </a:r>
          </a:p>
          <a:p>
            <a:endParaRPr lang="en-US" sz="1200" dirty="0"/>
          </a:p>
          <a:p>
            <a:endParaRPr lang="en-US" sz="1200" dirty="0"/>
          </a:p>
        </p:txBody>
      </p:sp>
      <p:sp>
        <p:nvSpPr>
          <p:cNvPr id="4" name="Slide Number Placeholder 3"/>
          <p:cNvSpPr>
            <a:spLocks noGrp="1"/>
          </p:cNvSpPr>
          <p:nvPr>
            <p:ph type="sldNum" sz="quarter" idx="10"/>
          </p:nvPr>
        </p:nvSpPr>
        <p:spPr>
          <a:xfrm>
            <a:off x="7073053" y="-23560"/>
            <a:ext cx="729827" cy="277808"/>
          </a:xfrm>
        </p:spPr>
        <p:txBody>
          <a:bodyPr/>
          <a:lstStyle/>
          <a:p>
            <a:pPr defTabSz="1021806">
              <a:defRPr/>
            </a:pPr>
            <a:fld id="{8F3A998B-DD35-426C-ADD2-2419E4DE84AC}" type="slidenum">
              <a:rPr lang="en-US">
                <a:solidFill>
                  <a:prstClr val="white">
                    <a:lumMod val="50000"/>
                  </a:prstClr>
                </a:solidFill>
              </a:rPr>
              <a:pPr defTabSz="1021806">
                <a:defRPr/>
              </a:pPr>
              <a:t>2</a:t>
            </a:fld>
            <a:endParaRPr lang="en-US" dirty="0">
              <a:solidFill>
                <a:prstClr val="white">
                  <a:lumMod val="50000"/>
                </a:prstClr>
              </a:solidFill>
            </a:endParaRPr>
          </a:p>
        </p:txBody>
      </p:sp>
      <p:sp>
        <p:nvSpPr>
          <p:cNvPr id="5" name="Date Placeholder 2">
            <a:extLst>
              <a:ext uri="{FF2B5EF4-FFF2-40B4-BE49-F238E27FC236}">
                <a16:creationId xmlns:a16="http://schemas.microsoft.com/office/drawing/2014/main" id="{81F9AC96-FF42-5C87-8D1A-0519EF96F810}"/>
              </a:ext>
            </a:extLst>
          </p:cNvPr>
          <p:cNvSpPr>
            <a:spLocks noGrp="1"/>
          </p:cNvSpPr>
          <p:nvPr>
            <p:ph type="dt" idx="1"/>
          </p:nvPr>
        </p:nvSpPr>
        <p:spPr>
          <a:xfrm>
            <a:off x="1694" y="9786747"/>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FB511A52-BF94-B533-1FB5-29B10C92457D}"/>
              </a:ext>
            </a:extLst>
          </p:cNvPr>
          <p:cNvSpPr>
            <a:spLocks noGrp="1"/>
          </p:cNvSpPr>
          <p:nvPr>
            <p:ph type="ftr" sz="quarter" idx="4"/>
          </p:nvPr>
        </p:nvSpPr>
        <p:spPr>
          <a:xfrm>
            <a:off x="2316481"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126782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739613"/>
          </a:xfrm>
        </p:spPr>
        <p:txBody>
          <a:bodyPr/>
          <a:lstStyle/>
          <a:p>
            <a:r>
              <a:rPr lang="en-US" sz="1200" dirty="0"/>
              <a:t>Usually affects fingers, toes, cheeks, ears.  Returns with additional exposure. </a:t>
            </a:r>
          </a:p>
          <a:p>
            <a:r>
              <a:rPr lang="en-US" sz="1200" dirty="0"/>
              <a:t>Chilblains are caused by the repeated exposure of skin to temperatures just above freezing to as high as 60 degrees F. The cold exposure causes damage (painful inflammation) to the capillary beds (groups of small blood vessels) in the skin. This damage is permanent and the redness and itching will return with additional exposure. Also known as pernio. </a:t>
            </a:r>
          </a:p>
          <a:p>
            <a:r>
              <a:rPr lang="en-US" sz="1200" dirty="0"/>
              <a:t>Symptoms of chilblains include:</a:t>
            </a:r>
          </a:p>
          <a:p>
            <a:pPr lvl="1"/>
            <a:r>
              <a:rPr lang="en-US" sz="1200" dirty="0"/>
              <a:t>Small, itchy red patches on the skin – often feet or hands</a:t>
            </a:r>
          </a:p>
          <a:p>
            <a:pPr lvl="1"/>
            <a:r>
              <a:rPr lang="en-US" sz="1200" dirty="0"/>
              <a:t>Possible blistering or skin ulcers in sever cases</a:t>
            </a:r>
          </a:p>
          <a:p>
            <a:pPr lvl="1"/>
            <a:r>
              <a:rPr lang="en-US" sz="1200" dirty="0"/>
              <a:t>Inflammation (swelling of the skin)</a:t>
            </a:r>
          </a:p>
          <a:p>
            <a:pPr lvl="1"/>
            <a:r>
              <a:rPr lang="en-US" sz="1200" dirty="0"/>
              <a:t>Burning sensation on your skin</a:t>
            </a:r>
          </a:p>
          <a:p>
            <a:pPr lvl="1"/>
            <a:r>
              <a:rPr lang="en-US" sz="1200" dirty="0"/>
              <a:t>Changes in skin color from red to dark blue accompanied by pain. </a:t>
            </a:r>
          </a:p>
          <a:p>
            <a:r>
              <a:rPr lang="en-US" sz="1200" dirty="0"/>
              <a:t>First Aid - Workers suffering from chilblains should:</a:t>
            </a:r>
          </a:p>
          <a:p>
            <a:pPr lvl="1"/>
            <a:r>
              <a:rPr lang="en-US" sz="1200" dirty="0"/>
              <a:t>Avoid scratching</a:t>
            </a:r>
          </a:p>
          <a:p>
            <a:pPr lvl="1"/>
            <a:r>
              <a:rPr lang="en-US" sz="1200" dirty="0"/>
              <a:t>Slowly warm the skin</a:t>
            </a:r>
          </a:p>
          <a:p>
            <a:pPr lvl="1"/>
            <a:r>
              <a:rPr lang="en-US" sz="1200" dirty="0"/>
              <a:t>Use corticosteroid creams to relieve itching and swelling</a:t>
            </a:r>
          </a:p>
          <a:p>
            <a:pPr lvl="1"/>
            <a:r>
              <a:rPr lang="en-US" sz="1200" dirty="0"/>
              <a:t>Keep blisters and ulcers clean and covered</a:t>
            </a:r>
          </a:p>
          <a:p>
            <a:pPr lvl="0">
              <a:buAutoNum type="arabicPeriod"/>
            </a:pPr>
            <a:r>
              <a:rPr lang="en-US" sz="1200" dirty="0">
                <a:hlinkClick r:id="rId3"/>
              </a:rPr>
              <a:t>https://www.cdc.gov/niosh/topics/coldstress/coldrelatedillnesses.html</a:t>
            </a:r>
            <a:r>
              <a:rPr lang="en-US" sz="1200" dirty="0"/>
              <a:t> </a:t>
            </a:r>
          </a:p>
          <a:p>
            <a:pPr lvl="0">
              <a:buAutoNum type="arabicPeriod"/>
            </a:pPr>
            <a:r>
              <a:rPr lang="en-US" sz="1200" dirty="0">
                <a:hlinkClick r:id="rId4"/>
              </a:rPr>
              <a:t>https://www.mayoclinic.org/diseases-conditions/chilblains/symptoms-causes/syc-20351097#:~:text=Chilblains%20(CHILL%2Dblayns)%20are,on%20your%20hands%20and%20feet</a:t>
            </a:r>
            <a:r>
              <a:rPr lang="en-US" sz="1200" dirty="0"/>
              <a:t>. </a:t>
            </a:r>
          </a:p>
          <a:p>
            <a:pPr lvl="0">
              <a:buAutoNum type="arabicPeriod"/>
            </a:pPr>
            <a:r>
              <a:rPr lang="en-US" sz="1200" dirty="0">
                <a:hlinkClick r:id="rId5"/>
              </a:rPr>
              <a:t>https://www.healthdirect.gov.au/chilblains</a:t>
            </a:r>
            <a:r>
              <a:rPr lang="en-US" sz="1200" dirty="0"/>
              <a:t>   </a:t>
            </a:r>
          </a:p>
          <a:p>
            <a:pPr lvl="0">
              <a:buAutoNum type="arabicPeriod"/>
            </a:pPr>
            <a:r>
              <a:rPr lang="en-US" sz="1200" dirty="0">
                <a:hlinkClick r:id="rId6"/>
              </a:rPr>
              <a:t>https://www.nhs.uk/conditions/chilblains/</a:t>
            </a:r>
            <a:r>
              <a:rPr lang="en-US" sz="1200" dirty="0"/>
              <a:t> </a:t>
            </a:r>
          </a:p>
          <a:p>
            <a:pPr lvl="0">
              <a:buAutoNum type="arabicPeriod"/>
            </a:pP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20</a:t>
            </a:fld>
            <a:endParaRPr lang="en-VI">
              <a:solidFill>
                <a:prstClr val="black"/>
              </a:solidFill>
            </a:endParaRPr>
          </a:p>
        </p:txBody>
      </p:sp>
      <p:sp>
        <p:nvSpPr>
          <p:cNvPr id="5" name="Date Placeholder 2">
            <a:extLst>
              <a:ext uri="{FF2B5EF4-FFF2-40B4-BE49-F238E27FC236}">
                <a16:creationId xmlns:a16="http://schemas.microsoft.com/office/drawing/2014/main" id="{28F1DE07-A671-8A23-D056-0493378850EA}"/>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9415A54C-EF6F-7639-43E8-E5CC23702F5F}"/>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681141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120029"/>
          </a:xfrm>
        </p:spPr>
        <p:txBody>
          <a:bodyPr/>
          <a:lstStyle/>
          <a:p>
            <a:r>
              <a:rPr lang="en-US" sz="1200" dirty="0"/>
              <a:t>Usually affects fingers, toes, cheeks, ears.  Returns with additional exposure. </a:t>
            </a:r>
          </a:p>
          <a:p>
            <a:r>
              <a:rPr lang="en-US" sz="1200" dirty="0"/>
              <a:t>Chilblains are caused by the repeated exposure of skin to temperatures just above freezing to as high as 60 degrees F. The cold exposure causes damage (painful inflammation) to the capillary beds (groups of small blood vessels) in the skin. This damage is permanent and the redness and itching will return with additional exposure. Also known as pernio. </a:t>
            </a:r>
          </a:p>
          <a:p>
            <a:r>
              <a:rPr lang="en-US" sz="1200" dirty="0"/>
              <a:t>Symptoms of chilblains include:</a:t>
            </a:r>
          </a:p>
          <a:p>
            <a:pPr lvl="1"/>
            <a:r>
              <a:rPr lang="en-US" sz="1200" dirty="0"/>
              <a:t>Small, itchy red patches on the skin – often feet or hands</a:t>
            </a:r>
          </a:p>
          <a:p>
            <a:pPr lvl="1"/>
            <a:r>
              <a:rPr lang="en-US" sz="1200" dirty="0"/>
              <a:t>Possible blistering or skin ulcers in sever cases</a:t>
            </a:r>
          </a:p>
          <a:p>
            <a:pPr lvl="1"/>
            <a:r>
              <a:rPr lang="en-US" sz="1200" dirty="0"/>
              <a:t>Inflammation (swelling of the skin)</a:t>
            </a:r>
          </a:p>
          <a:p>
            <a:pPr lvl="1"/>
            <a:r>
              <a:rPr lang="en-US" sz="1200" dirty="0"/>
              <a:t>Burning sensation on your skin</a:t>
            </a:r>
          </a:p>
          <a:p>
            <a:pPr lvl="1"/>
            <a:r>
              <a:rPr lang="en-US" sz="1200" dirty="0"/>
              <a:t>Changes in skin color from red to dark blue accompanied by pain. </a:t>
            </a:r>
          </a:p>
          <a:p>
            <a:r>
              <a:rPr lang="en-US" sz="1200" dirty="0"/>
              <a:t>First Aid - Workers suffering from chilblains should:</a:t>
            </a:r>
          </a:p>
          <a:p>
            <a:pPr lvl="1"/>
            <a:r>
              <a:rPr lang="en-US" sz="1200" dirty="0"/>
              <a:t>Avoid scratching</a:t>
            </a:r>
          </a:p>
          <a:p>
            <a:pPr lvl="1"/>
            <a:r>
              <a:rPr lang="en-US" sz="1200" dirty="0"/>
              <a:t>Slowly warm the skin</a:t>
            </a:r>
          </a:p>
          <a:p>
            <a:pPr lvl="1"/>
            <a:r>
              <a:rPr lang="en-US" sz="1200" dirty="0"/>
              <a:t>Use </a:t>
            </a:r>
            <a:r>
              <a:rPr lang="en-US" sz="1200" b="1" dirty="0"/>
              <a:t>corticosteroid creams to relieve itching and swelling </a:t>
            </a:r>
            <a:r>
              <a:rPr lang="en-US" sz="1200" dirty="0"/>
              <a:t>– these can be prescription or </a:t>
            </a:r>
            <a:r>
              <a:rPr lang="en-US" sz="1200" dirty="0" err="1"/>
              <a:t>oer</a:t>
            </a:r>
            <a:r>
              <a:rPr lang="en-US" sz="1200" dirty="0"/>
              <a:t> the counter</a:t>
            </a:r>
          </a:p>
          <a:p>
            <a:pPr lvl="1"/>
            <a:r>
              <a:rPr lang="en-US" sz="1200" dirty="0"/>
              <a:t>Keep blisters and ulcers clean and covered</a:t>
            </a:r>
          </a:p>
          <a:p>
            <a:pPr lvl="0">
              <a:buAutoNum type="arabicPeriod"/>
            </a:pPr>
            <a:r>
              <a:rPr lang="en-US" sz="1200" dirty="0">
                <a:hlinkClick r:id="rId3"/>
              </a:rPr>
              <a:t>https://www.cdc.gov/niosh/topics/coldstress/coldrelatedillnesses.html</a:t>
            </a:r>
            <a:r>
              <a:rPr lang="en-US" sz="1200" dirty="0"/>
              <a:t> </a:t>
            </a:r>
          </a:p>
          <a:p>
            <a:pPr lvl="0">
              <a:buAutoNum type="arabicPeriod"/>
            </a:pPr>
            <a:r>
              <a:rPr lang="en-US" sz="1200" dirty="0">
                <a:hlinkClick r:id="rId4"/>
              </a:rPr>
              <a:t>https://www.mayoclinic.org/diseases-conditions/chilblains/symptoms-causes/syc-20351097#:~:text=Chilblains%20(CHILL%2Dblayns)%20are,on%20your%20hands%20and%20feet</a:t>
            </a:r>
            <a:r>
              <a:rPr lang="en-US" sz="1200" dirty="0"/>
              <a:t>. </a:t>
            </a:r>
          </a:p>
          <a:p>
            <a:pPr lvl="0">
              <a:buAutoNum type="arabicPeriod"/>
            </a:pPr>
            <a:r>
              <a:rPr lang="en-US" sz="1200" dirty="0">
                <a:hlinkClick r:id="rId5"/>
              </a:rPr>
              <a:t>https://www.healthdirect.gov.au/chilblains</a:t>
            </a:r>
            <a:r>
              <a:rPr lang="en-US" sz="1200" dirty="0"/>
              <a:t>   </a:t>
            </a:r>
          </a:p>
          <a:p>
            <a:pPr lvl="0">
              <a:buAutoNum type="arabicPeriod"/>
            </a:pPr>
            <a:r>
              <a:rPr lang="en-US" sz="1200" dirty="0">
                <a:hlinkClick r:id="rId6"/>
              </a:rPr>
              <a:t>https://www.nhs.uk/conditions/chilblains/</a:t>
            </a:r>
            <a:r>
              <a:rPr lang="en-US" sz="1200" dirty="0"/>
              <a:t> </a:t>
            </a:r>
          </a:p>
          <a:p>
            <a:pPr lvl="0">
              <a:buAutoNum type="arabicPeriod"/>
            </a:pP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21</a:t>
            </a:fld>
            <a:endParaRPr lang="en-VI" dirty="0">
              <a:solidFill>
                <a:prstClr val="black"/>
              </a:solidFill>
            </a:endParaRPr>
          </a:p>
        </p:txBody>
      </p:sp>
      <p:sp>
        <p:nvSpPr>
          <p:cNvPr id="5" name="Date Placeholder 2">
            <a:extLst>
              <a:ext uri="{FF2B5EF4-FFF2-40B4-BE49-F238E27FC236}">
                <a16:creationId xmlns:a16="http://schemas.microsoft.com/office/drawing/2014/main" id="{F0B7E093-41C9-CE90-7B99-58C6F0E3DD1F}"/>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5906974E-2512-9AEC-C51D-6431B93D2F65}"/>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933577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696253"/>
          </a:xfrm>
        </p:spPr>
        <p:txBody>
          <a:bodyPr/>
          <a:lstStyle/>
          <a:p>
            <a:r>
              <a:rPr lang="en-US" sz="1200" dirty="0"/>
              <a:t>Outdoor workers exposed to cold and windy conditions are at risk of cold stress. Both air temperature and wind speed affect how cold they feel. </a:t>
            </a:r>
          </a:p>
          <a:p>
            <a:r>
              <a:rPr lang="en-US" sz="1200" dirty="0"/>
              <a:t>Wind Chill is the term used to describe the rate of heat loss from the human body, resulting from the combined effect of low air temperature and wind speed.</a:t>
            </a:r>
          </a:p>
          <a:p>
            <a:r>
              <a:rPr lang="en-US" sz="1200" dirty="0"/>
              <a:t>The Wind Chill temperature is a single value that takes both air temperature and wind speed into account. </a:t>
            </a:r>
          </a:p>
          <a:p>
            <a:pPr lvl="1"/>
            <a:r>
              <a:rPr lang="en-US" sz="1200" dirty="0"/>
              <a:t>For example, when the air temperature is 40°F, and the wind speed is 35 mph, the wind chill temperature is 28°F; this measurement is the actual effect of the environmental cold on the exposed skin.</a:t>
            </a:r>
          </a:p>
          <a:p>
            <a:r>
              <a:rPr lang="en-US" sz="1200" dirty="0"/>
              <a:t>National Weather Service (NWS) Wind Chill Calculator: With this tool, one may input the air temperature and wind speed, and it will calculate the wind chill temperature.</a:t>
            </a:r>
          </a:p>
          <a:p>
            <a:r>
              <a:rPr lang="en-US" sz="1200" dirty="0"/>
              <a:t>The American Conference of Governmental Industrial Hygienists (ACGIH) developed the following Work/Warm-up Schedule for a 4-hour shift takes both air temperature and wind speed into account, to provide recommendations on scheduling work</a:t>
            </a:r>
          </a:p>
          <a:p>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sz="1200">
                <a:solidFill>
                  <a:prstClr val="black"/>
                </a:solidFill>
                <a:latin typeface="Lato Light" panose="020F0302020204030203" pitchFamily="34" charset="0"/>
              </a:rPr>
              <a:pPr defTabSz="966612">
                <a:defRPr/>
              </a:pPr>
              <a:t>22</a:t>
            </a:fld>
            <a:endParaRPr lang="en-VI" sz="1200">
              <a:solidFill>
                <a:prstClr val="black"/>
              </a:solidFill>
              <a:latin typeface="Lato Light" panose="020F0302020204030203" pitchFamily="34" charset="0"/>
            </a:endParaRPr>
          </a:p>
        </p:txBody>
      </p:sp>
      <p:sp>
        <p:nvSpPr>
          <p:cNvPr id="5" name="Date Placeholder 2">
            <a:extLst>
              <a:ext uri="{FF2B5EF4-FFF2-40B4-BE49-F238E27FC236}">
                <a16:creationId xmlns:a16="http://schemas.microsoft.com/office/drawing/2014/main" id="{FF44D7EA-9C54-7278-150A-F13CD1E04F6C}"/>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681F342C-F5C4-DABE-BC4E-1C1105F6885F}"/>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100833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14836"/>
          </a:xfrm>
        </p:spPr>
        <p:txBody>
          <a:bodyPr/>
          <a:lstStyle/>
          <a:p>
            <a:r>
              <a:rPr lang="en-US" sz="1200" dirty="0"/>
              <a:t>The American Conference of Governmental Industrial Hygienists (ACGIH) developed the following Work/Warm-up Schedules for a 4-hour shift takes both air temperature and wind speed into account, to provide recommendations on scheduling work breaks and ceasing non-emergency work.</a:t>
            </a:r>
          </a:p>
          <a:p>
            <a:r>
              <a:rPr lang="en-US" sz="1200" dirty="0"/>
              <a:t>The American Conference of Governmental Industrial Hygienists (ACGIH) developed the following Work/Warm-up Schedules for a 4-hour shift takes both air temperature and wind speed into account, to provide recommendations on scheduling work breaks and ceasing non-emergency work. The first schedule is for light work (mostly standing, little to no movement) and the second is for moderate to heavy work.</a:t>
            </a:r>
          </a:p>
          <a:p>
            <a:r>
              <a:rPr lang="en-US" sz="1200" dirty="0"/>
              <a:t>As wind speed increases – the max work period decreases and frequency of warm-up breaks increases. </a:t>
            </a: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23</a:t>
            </a:fld>
            <a:endParaRPr lang="en-VI">
              <a:solidFill>
                <a:prstClr val="black"/>
              </a:solidFill>
            </a:endParaRPr>
          </a:p>
        </p:txBody>
      </p:sp>
      <p:sp>
        <p:nvSpPr>
          <p:cNvPr id="5" name="Date Placeholder 2">
            <a:extLst>
              <a:ext uri="{FF2B5EF4-FFF2-40B4-BE49-F238E27FC236}">
                <a16:creationId xmlns:a16="http://schemas.microsoft.com/office/drawing/2014/main" id="{9DA92BA2-2104-6F3B-06DD-011373F4FB80}"/>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4952BDEF-384D-B740-952E-8D706C4CDA9B}"/>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4281720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721030"/>
          </a:xfrm>
        </p:spPr>
        <p:txBody>
          <a:bodyPr/>
          <a:lstStyle/>
          <a:p>
            <a:r>
              <a:rPr lang="en-US" sz="1200" dirty="0"/>
              <a:t>The American Conference of Governmental Industrial Hygienists (ACGIH) developed the following Work/Warm-up Schedules for a 4-hour shift takes both air temperature and wind speed into account, to provide recommendations on scheduling work breaks and ceasing non-emergency work.</a:t>
            </a:r>
          </a:p>
          <a:p>
            <a:r>
              <a:rPr lang="en-US" sz="1200" dirty="0"/>
              <a:t>The American Conference of Governmental Industrial Hygienists (ACGIH) developed the following Work/Warm-up Schedules for a 4-hour shift takes both air temperature and wind speed into account, to provide recommendations on scheduling work breaks and ceasing non-emergency work. The first schedule is for light work (mostly standing, little to no movement) and the second is for moderate to heavy work.</a:t>
            </a:r>
          </a:p>
          <a:p>
            <a:r>
              <a:rPr lang="en-US" sz="1200" dirty="0"/>
              <a:t>As wind speed increases – the max work period decreases and frequency of warm-up breaks increases. </a:t>
            </a: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24</a:t>
            </a:fld>
            <a:endParaRPr lang="en-VI">
              <a:solidFill>
                <a:prstClr val="black"/>
              </a:solidFill>
            </a:endParaRPr>
          </a:p>
        </p:txBody>
      </p:sp>
      <p:sp>
        <p:nvSpPr>
          <p:cNvPr id="5" name="Date Placeholder 2">
            <a:extLst>
              <a:ext uri="{FF2B5EF4-FFF2-40B4-BE49-F238E27FC236}">
                <a16:creationId xmlns:a16="http://schemas.microsoft.com/office/drawing/2014/main" id="{1DA6681C-BE27-DCA8-3472-1B9DFB65BC21}"/>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8A2614E4-75E4-AB93-D48A-6089FFA62F79}"/>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4169449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08641"/>
          </a:xfrm>
        </p:spPr>
        <p:txBody>
          <a:bodyPr/>
          <a:lstStyle/>
          <a:p>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25</a:t>
            </a:fld>
            <a:endParaRPr lang="en-US">
              <a:solidFill>
                <a:prstClr val="black"/>
              </a:solidFill>
            </a:endParaRPr>
          </a:p>
        </p:txBody>
      </p:sp>
      <p:sp>
        <p:nvSpPr>
          <p:cNvPr id="6" name="Date Placeholder 2">
            <a:extLst>
              <a:ext uri="{FF2B5EF4-FFF2-40B4-BE49-F238E27FC236}">
                <a16:creationId xmlns:a16="http://schemas.microsoft.com/office/drawing/2014/main" id="{85EAF85D-B9FF-4193-480B-9F7542926BAB}"/>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004E5BD3-C5C7-8A87-DB63-590DA15033E3}"/>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582345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721030"/>
          </a:xfrm>
        </p:spPr>
        <p:txBody>
          <a:bodyPr/>
          <a:lstStyle/>
          <a:p>
            <a:r>
              <a:rPr lang="en-US" sz="1200" dirty="0"/>
              <a:t>Tic Tok video – tractor &amp; grain cart slide off road and grain spills.</a:t>
            </a:r>
          </a:p>
          <a:p>
            <a:r>
              <a:rPr lang="en-US" sz="1200" dirty="0"/>
              <a:t>Picture of break </a:t>
            </a:r>
            <a:r>
              <a:rPr lang="en-US" sz="1200" dirty="0" err="1"/>
              <a:t>dow</a:t>
            </a:r>
            <a:r>
              <a:rPr lang="en-US" sz="1200" dirty="0"/>
              <a:t> in snow/mud/cold trying to hook up tow ropes. </a:t>
            </a:r>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26</a:t>
            </a:fld>
            <a:endParaRPr lang="en-US">
              <a:solidFill>
                <a:prstClr val="black"/>
              </a:solidFill>
            </a:endParaRPr>
          </a:p>
        </p:txBody>
      </p:sp>
      <p:sp>
        <p:nvSpPr>
          <p:cNvPr id="6" name="Date Placeholder 2">
            <a:extLst>
              <a:ext uri="{FF2B5EF4-FFF2-40B4-BE49-F238E27FC236}">
                <a16:creationId xmlns:a16="http://schemas.microsoft.com/office/drawing/2014/main" id="{351439BF-FE5B-BDC4-4207-44DF832B5C1F}"/>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F07968C2-48E7-F62B-79CE-324954ABA43C}"/>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795944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27224"/>
          </a:xfrm>
        </p:spPr>
        <p:txBody>
          <a:bodyPr/>
          <a:lstStyle/>
          <a:p>
            <a:r>
              <a:rPr lang="en-US" sz="1200" dirty="0"/>
              <a:t>Preventing Cold Stress</a:t>
            </a:r>
          </a:p>
          <a:p>
            <a:r>
              <a:rPr lang="en-US" sz="1200" dirty="0"/>
              <a:t>Planning for work in cold weather is the most important defense in preventing cold stress.  Wearing appropriate clothing and being aware of how your body is reacting to the cold are important to preventing cold stress.  Avoiding alcohol, certain medications and smoking can also help to minimize the risk.</a:t>
            </a:r>
          </a:p>
          <a:p>
            <a:r>
              <a:rPr lang="en-US" sz="1200" dirty="0"/>
              <a:t>Protective Clothing</a:t>
            </a:r>
          </a:p>
          <a:p>
            <a:r>
              <a:rPr lang="en-US" sz="1200" dirty="0"/>
              <a:t>Wearing the right clothing is the most important way to avoid cold stress.  The type of fabric also makes a difference.  Cotton loses its insulation value when it becomes wet.  Wool, on the other hand, retains its insulative qualities even when wet.</a:t>
            </a:r>
          </a:p>
          <a:p>
            <a:r>
              <a:rPr lang="en-US" sz="1200" dirty="0"/>
              <a:t>Work Practices</a:t>
            </a:r>
          </a:p>
          <a:p>
            <a:r>
              <a:rPr lang="en-US" sz="1200" dirty="0"/>
              <a:t>Drinking:  Drink plenty of liquids, avoiding caffeine and alcohol.  It is easy to become dehydrated in cold weather.</a:t>
            </a:r>
          </a:p>
          <a:p>
            <a:r>
              <a:rPr lang="en-US" sz="1200" dirty="0"/>
              <a:t>Work Schedule: If possible, heavy work should be scheduled during the warmer parts of the day.  Take breaks out of the cold. Two examples of work schedules are at the bottom of the page.</a:t>
            </a:r>
          </a:p>
          <a:p>
            <a:r>
              <a:rPr lang="en-US" sz="1200" dirty="0"/>
              <a:t>Buddy System: Try to work in pairs to keep an eye on each other and watch for signs of cold stress.  Victims of hypothermia may not recognize symptoms.</a:t>
            </a:r>
          </a:p>
          <a:p>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27</a:t>
            </a:fld>
            <a:endParaRPr lang="en-VI" dirty="0">
              <a:solidFill>
                <a:prstClr val="black"/>
              </a:solidFill>
            </a:endParaRPr>
          </a:p>
        </p:txBody>
      </p:sp>
      <p:sp>
        <p:nvSpPr>
          <p:cNvPr id="5" name="Date Placeholder 2">
            <a:extLst>
              <a:ext uri="{FF2B5EF4-FFF2-40B4-BE49-F238E27FC236}">
                <a16:creationId xmlns:a16="http://schemas.microsoft.com/office/drawing/2014/main" id="{BB7E762B-42AC-85BF-08E0-FB5D9849486E}"/>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327B4F42-F142-83CC-DB54-96D811F98A63}"/>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11849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87616"/>
          </a:xfrm>
        </p:spPr>
        <p:txBody>
          <a:bodyPr/>
          <a:lstStyle/>
          <a:p>
            <a:r>
              <a:rPr lang="en-US" sz="1200" b="1" dirty="0"/>
              <a:t>Research shows that 24% of slips and falls are caused by incorrect footwear. This is one of the leading causes of STF's.</a:t>
            </a:r>
          </a:p>
          <a:p>
            <a:r>
              <a:rPr lang="en-US" sz="1200" dirty="0"/>
              <a:t>Make sure your employees are wearing proper footwear with slip-resistant soles and good traction all year round. Insulated boots are recommended in winter. Rubber boots with a good tread pattern are also useful during any wet conditions.</a:t>
            </a:r>
          </a:p>
          <a:p>
            <a:r>
              <a:rPr lang="en-US" sz="1200" dirty="0">
                <a:hlinkClick r:id="rId3"/>
              </a:rPr>
              <a:t>https://www.alertmedia.com/blog/slips-trips-falls/</a:t>
            </a:r>
            <a:r>
              <a:rPr lang="en-US" sz="1200" dirty="0"/>
              <a:t> </a:t>
            </a:r>
          </a:p>
          <a:p>
            <a:r>
              <a:rPr lang="pt-BR" sz="1200" dirty="0"/>
              <a:t>Doc Martin boot - </a:t>
            </a:r>
            <a:r>
              <a:rPr lang="en-US" sz="1200" dirty="0"/>
              <a:t>&lt;a </a:t>
            </a:r>
            <a:r>
              <a:rPr lang="en-US" sz="1200" dirty="0" err="1"/>
              <a:t>href</a:t>
            </a:r>
            <a:r>
              <a:rPr lang="en-US" sz="1200" dirty="0"/>
              <a:t>="https://lovepik.com/images/png-clothing.html"&gt;Clothing </a:t>
            </a:r>
            <a:r>
              <a:rPr lang="en-US" sz="1200" dirty="0" err="1"/>
              <a:t>Png</a:t>
            </a:r>
            <a:r>
              <a:rPr lang="en-US" sz="1200" dirty="0"/>
              <a:t> vectors by Lovepik.com&lt;/a&gt;</a:t>
            </a: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28</a:t>
            </a:fld>
            <a:endParaRPr lang="en-VI">
              <a:solidFill>
                <a:prstClr val="black"/>
              </a:solidFill>
            </a:endParaRPr>
          </a:p>
        </p:txBody>
      </p:sp>
      <p:sp>
        <p:nvSpPr>
          <p:cNvPr id="5" name="Date Placeholder 2">
            <a:extLst>
              <a:ext uri="{FF2B5EF4-FFF2-40B4-BE49-F238E27FC236}">
                <a16:creationId xmlns:a16="http://schemas.microsoft.com/office/drawing/2014/main" id="{FF1F899A-E9C8-A09B-7EB4-58126306E51F}"/>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8111B41F-317C-7F04-5E64-4D1A60C87B23}"/>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214939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27224"/>
          </a:xfrm>
        </p:spPr>
        <p:txBody>
          <a:bodyPr/>
          <a:lstStyle/>
          <a:p>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29</a:t>
            </a:fld>
            <a:endParaRPr lang="en-VI">
              <a:solidFill>
                <a:prstClr val="black"/>
              </a:solidFill>
            </a:endParaRPr>
          </a:p>
        </p:txBody>
      </p:sp>
      <p:sp>
        <p:nvSpPr>
          <p:cNvPr id="5" name="Date Placeholder 2">
            <a:extLst>
              <a:ext uri="{FF2B5EF4-FFF2-40B4-BE49-F238E27FC236}">
                <a16:creationId xmlns:a16="http://schemas.microsoft.com/office/drawing/2014/main" id="{3898CB00-77AA-EB24-AD1D-BCB8997548C8}"/>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584ACC66-2DA5-EB8A-6D51-CA1F3D7C2310}"/>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65688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671475"/>
          </a:xfrm>
        </p:spPr>
        <p:txBody>
          <a:bodyPr/>
          <a:lstStyle/>
          <a:p>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966612">
              <a:defRPr/>
            </a:pPr>
            <a:fld id="{DDDBE19E-176A-47A6-8D2D-365132E40E2A}" type="slidenum">
              <a:rPr lang="en-US">
                <a:solidFill>
                  <a:prstClr val="black"/>
                </a:solidFill>
              </a:rPr>
              <a:pPr defTabSz="966612">
                <a:defRPr/>
              </a:pPr>
              <a:t>3</a:t>
            </a:fld>
            <a:endParaRPr lang="en-US">
              <a:solidFill>
                <a:prstClr val="black"/>
              </a:solidFill>
            </a:endParaRPr>
          </a:p>
        </p:txBody>
      </p:sp>
      <p:sp>
        <p:nvSpPr>
          <p:cNvPr id="6" name="Date Placeholder 2">
            <a:extLst>
              <a:ext uri="{FF2B5EF4-FFF2-40B4-BE49-F238E27FC236}">
                <a16:creationId xmlns:a16="http://schemas.microsoft.com/office/drawing/2014/main" id="{85D97AC0-8174-0E91-4568-0E3FBBAC101D}"/>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88D1CF5A-A7A3-5C09-463C-373ACE4D1078}"/>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830740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30</a:t>
            </a:fld>
            <a:endParaRPr lang="en-VI"/>
          </a:p>
        </p:txBody>
      </p:sp>
    </p:spTree>
    <p:extLst>
      <p:ext uri="{BB962C8B-B14F-4D97-AF65-F5344CB8AC3E}">
        <p14:creationId xmlns:p14="http://schemas.microsoft.com/office/powerpoint/2010/main" val="2440861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0"/>
            <a:ext cx="3711575" cy="2784475"/>
          </a:xfrm>
        </p:spPr>
      </p:sp>
      <p:sp>
        <p:nvSpPr>
          <p:cNvPr id="3" name="Notes Placeholder 2"/>
          <p:cNvSpPr>
            <a:spLocks noGrp="1"/>
          </p:cNvSpPr>
          <p:nvPr>
            <p:ph type="body" idx="1"/>
          </p:nvPr>
        </p:nvSpPr>
        <p:spPr>
          <a:xfrm>
            <a:off x="-1" y="2876933"/>
            <a:ext cx="7313506" cy="6585363"/>
          </a:xfrm>
        </p:spPr>
        <p:txBody>
          <a:bodyPr/>
          <a:lstStyle/>
          <a:p>
            <a:pPr marL="193322" indent="-193322" defTabSz="966612">
              <a:defRPr/>
            </a:pPr>
            <a:r>
              <a:rPr lang="en-US" dirty="0">
                <a:solidFill>
                  <a:prstClr val="black"/>
                </a:solidFill>
              </a:rPr>
              <a:t>Seasonal Affective Disorder  (SAD) </a:t>
            </a:r>
            <a:r>
              <a:rPr lang="en-US" b="1" dirty="0">
                <a:solidFill>
                  <a:prstClr val="black"/>
                </a:solidFill>
              </a:rPr>
              <a:t>aka “The Winter Blues”</a:t>
            </a:r>
            <a:r>
              <a:rPr lang="en-US" dirty="0">
                <a:solidFill>
                  <a:prstClr val="black"/>
                </a:solidFill>
              </a:rPr>
              <a:t>— </a:t>
            </a:r>
            <a:r>
              <a:rPr lang="en-US" b="1" dirty="0">
                <a:solidFill>
                  <a:prstClr val="black"/>
                </a:solidFill>
              </a:rPr>
              <a:t>CHARACTERISTICS</a:t>
            </a:r>
            <a:r>
              <a:rPr lang="en-US" dirty="0">
                <a:solidFill>
                  <a:prstClr val="black"/>
                </a:solidFill>
              </a:rPr>
              <a:t>  Most notes are taken directly/verbatim from - </a:t>
            </a:r>
            <a:r>
              <a:rPr lang="en-US" dirty="0">
                <a:solidFill>
                  <a:prstClr val="black"/>
                </a:solidFill>
                <a:hlinkClick r:id="rId3"/>
              </a:rPr>
              <a:t>https://www.nimh.nih.gov/health/publications/seasonal-affective-disorder</a:t>
            </a:r>
            <a:endParaRPr lang="en-US" dirty="0">
              <a:solidFill>
                <a:prstClr val="black"/>
              </a:solidFill>
            </a:endParaRPr>
          </a:p>
          <a:p>
            <a:pPr marL="483306" lvl="1" indent="-193322" defTabSz="966612">
              <a:defRPr/>
            </a:pPr>
            <a:r>
              <a:rPr lang="en-US" dirty="0">
                <a:solidFill>
                  <a:prstClr val="black"/>
                </a:solidFill>
              </a:rPr>
              <a:t>Begins and ends about the same time every year. In most cases, SAD symptoms start in the late fall or early winter and go away during the spring and summer. People may start to feel “down” when the days get shorter in the fall and winter and begin to feel better in the spring, with longer daylight hours.</a:t>
            </a:r>
          </a:p>
          <a:p>
            <a:pPr marL="483306" lvl="1" indent="-193322" defTabSz="966612">
              <a:defRPr/>
            </a:pPr>
            <a:r>
              <a:rPr lang="en-US" dirty="0">
                <a:solidFill>
                  <a:prstClr val="black"/>
                </a:solidFill>
              </a:rPr>
              <a:t>More serious mood &amp; behavior changes may indicate the need for medical intervention.</a:t>
            </a:r>
          </a:p>
          <a:p>
            <a:pPr>
              <a:buFont typeface="+mj-lt"/>
              <a:buAutoNum type="arabicPeriod"/>
              <a:defRPr/>
            </a:pPr>
            <a:r>
              <a:rPr lang="en-US" b="1" dirty="0">
                <a:solidFill>
                  <a:prstClr val="black"/>
                </a:solidFill>
              </a:rPr>
              <a:t>For winter-pattern SAD, additional specific symptoms may include</a:t>
            </a:r>
            <a:r>
              <a:rPr lang="en-US" dirty="0">
                <a:solidFill>
                  <a:prstClr val="black"/>
                </a:solidFill>
              </a:rPr>
              <a:t>: Oversleeping (hypersomnia); ; Overeating, particularly with a craving for carbohydrates; Weight gain; Social withdrawal (feeling like “hibernating”).</a:t>
            </a:r>
          </a:p>
          <a:p>
            <a:pPr marL="193322" indent="-193322" defTabSz="966612">
              <a:defRPr/>
            </a:pPr>
            <a:r>
              <a:rPr lang="en-US" b="1" dirty="0">
                <a:solidFill>
                  <a:prstClr val="black"/>
                </a:solidFill>
              </a:rPr>
              <a:t>Who develops SAD? It is commonly thought SAD is more </a:t>
            </a:r>
            <a:r>
              <a:rPr lang="en-US" dirty="0">
                <a:solidFill>
                  <a:prstClr val="black"/>
                </a:solidFill>
              </a:rPr>
              <a:t>prevalent in women, but some studies suggest  it affects  males &amp; females equally. It is more common in those living farther north with shorter daylight hours and more common </a:t>
            </a:r>
            <a:r>
              <a:rPr lang="en-US" dirty="0" err="1">
                <a:solidFill>
                  <a:prstClr val="black"/>
                </a:solidFill>
              </a:rPr>
              <a:t>amoung</a:t>
            </a:r>
            <a:r>
              <a:rPr lang="en-US" dirty="0">
                <a:solidFill>
                  <a:prstClr val="black"/>
                </a:solidFill>
              </a:rPr>
              <a:t> younger adults.  </a:t>
            </a:r>
          </a:p>
          <a:p>
            <a:pPr marL="483306" lvl="1" indent="-193322" defTabSz="966612">
              <a:defRPr/>
            </a:pPr>
            <a:r>
              <a:rPr lang="en-US" b="1" dirty="0">
                <a:solidFill>
                  <a:prstClr val="black"/>
                </a:solidFill>
              </a:rPr>
              <a:t>More common in people with major depressive disorder or bipolar disorder, especially bipolar II disorder.</a:t>
            </a:r>
          </a:p>
          <a:p>
            <a:pPr marL="483306" lvl="1" indent="-193322" defTabSz="966612">
              <a:defRPr/>
            </a:pPr>
            <a:r>
              <a:rPr lang="en-US" dirty="0">
                <a:solidFill>
                  <a:prstClr val="black"/>
                </a:solidFill>
              </a:rPr>
              <a:t>Additionally, people with SAD tend to have other mental disorders, such as attention-deficit/hyperactivity disorder, an eating disorder, an anxiety disorder, or panic disorder</a:t>
            </a:r>
          </a:p>
          <a:p>
            <a:pPr marL="483306" lvl="1" indent="-193322" defTabSz="966612">
              <a:defRPr/>
            </a:pPr>
            <a:r>
              <a:rPr lang="en-US" dirty="0">
                <a:solidFill>
                  <a:prstClr val="black"/>
                </a:solidFill>
              </a:rPr>
              <a:t>Sometimes runs in families. More common in people who have relatives with other mental illnesses, such as major depression or schizophrenia.</a:t>
            </a:r>
          </a:p>
          <a:p>
            <a:pPr marL="193322" indent="-193322" defTabSz="966612">
              <a:defRPr/>
            </a:pPr>
            <a:r>
              <a:rPr lang="en-US" b="1" dirty="0">
                <a:solidFill>
                  <a:prstClr val="black"/>
                </a:solidFill>
              </a:rPr>
              <a:t>What causes SAD? It is thought the decrease in sunlight during fall &amp; winter may disrupt your body's internal (biological) clock – circadian rhythm.</a:t>
            </a:r>
            <a:r>
              <a:rPr lang="en-US" dirty="0">
                <a:solidFill>
                  <a:prstClr val="black"/>
                </a:solidFill>
              </a:rPr>
              <a:t> </a:t>
            </a:r>
            <a:r>
              <a:rPr lang="en-US" dirty="0">
                <a:solidFill>
                  <a:prstClr val="black"/>
                </a:solidFill>
                <a:hlinkClick r:id="rId4"/>
              </a:rPr>
              <a:t>https://www.mayoclinic.org/diseases-conditions/seasonal-affective-disorder/symptoms-causes/syc-20364651</a:t>
            </a:r>
            <a:r>
              <a:rPr lang="en-US" dirty="0">
                <a:solidFill>
                  <a:prstClr val="black"/>
                </a:solidFill>
              </a:rPr>
              <a:t> </a:t>
            </a:r>
          </a:p>
          <a:p>
            <a:pPr marL="483306" lvl="1" indent="-193322" defTabSz="966612">
              <a:defRPr/>
            </a:pPr>
            <a:r>
              <a:rPr lang="en-US" dirty="0">
                <a:solidFill>
                  <a:prstClr val="black"/>
                </a:solidFill>
              </a:rPr>
              <a:t>People with SAD may have reduced activity of the brain chemical (neurotransmitter) serotonin, which helps regulate mood – "happy" hormone. Research suggests sunlight controls the levels of molecules that help maintain normal serotonin levels, but in people with SAD, this regulation does not function properly, resulting in decreased serotonin levels in the winter.</a:t>
            </a:r>
          </a:p>
          <a:p>
            <a:pPr marL="483306" lvl="1" indent="-193322" defTabSz="966612">
              <a:defRPr/>
            </a:pPr>
            <a:r>
              <a:rPr lang="en-US" dirty="0">
                <a:solidFill>
                  <a:prstClr val="black"/>
                </a:solidFill>
              </a:rPr>
              <a:t>Findings suggest  people with SAD produce too much melatonin—a hormone that is central for maintaining the normal sleep-wake cycle. Overproduction of melatonin can increase sleepiness, lethargy, lack of energy. </a:t>
            </a:r>
          </a:p>
          <a:p>
            <a:pPr marL="483306" lvl="1" indent="-193322" defTabSz="966612">
              <a:defRPr/>
            </a:pPr>
            <a:r>
              <a:rPr lang="en-US" dirty="0">
                <a:solidFill>
                  <a:prstClr val="black"/>
                </a:solidFill>
              </a:rPr>
              <a:t>Both serotonin and melatonin help maintain the body’s daily rhythm that is tied to the seasonal night-day cycle. In people with SAD, the changes in serotonin and melatonin levels disrupt the normal daily rhythms. As a result, they can no longer adjust to the seasonal changes in day length, leading to sleep, mood, and behavior changes.</a:t>
            </a:r>
          </a:p>
          <a:p>
            <a:pPr marL="483306" lvl="1" indent="-193322" defTabSz="966612">
              <a:defRPr/>
            </a:pPr>
            <a:r>
              <a:rPr lang="en-US" dirty="0">
                <a:solidFill>
                  <a:prstClr val="black"/>
                </a:solidFill>
              </a:rPr>
              <a:t>Vitamin D deficits may exacerbate these problems. Vitamin D is believed to promote serotonin activity. Vitamin D is obtained through food  and produced by the body when exposed to sunlight on the skin. With less daylight in winter, people with SAD may have lower vitamin D levels, which may further hinder serotonin activity.</a:t>
            </a:r>
          </a:p>
          <a:p>
            <a:pPr marL="193322" indent="-193322" defTabSz="966612">
              <a:defRPr/>
            </a:pPr>
            <a:r>
              <a:rPr lang="en-US" b="1" dirty="0">
                <a:solidFill>
                  <a:prstClr val="black"/>
                </a:solidFill>
              </a:rPr>
              <a:t>Treatment of SAD - four main categories that may be used alone or in combination:</a:t>
            </a:r>
          </a:p>
          <a:p>
            <a:pPr marL="483306" lvl="1" indent="-193322" defTabSz="966612">
              <a:defRPr/>
            </a:pPr>
            <a:r>
              <a:rPr lang="en-US" dirty="0">
                <a:solidFill>
                  <a:prstClr val="black"/>
                </a:solidFill>
              </a:rPr>
              <a:t>Light therapy - Person sits in front of a very bright light box (10,000 lux) every day for about 30 to 45 minutes, usually first thing in the morning, from fall to spring. The light boxes, which are about 20 times brighter than ordinary indoor light, filter out the potentially damaging UV light, making this a safe treatment for most..</a:t>
            </a:r>
          </a:p>
          <a:p>
            <a:pPr marL="483306" lvl="1" indent="-193322" defTabSz="966612">
              <a:defRPr/>
            </a:pPr>
            <a:r>
              <a:rPr lang="en-US" dirty="0">
                <a:solidFill>
                  <a:prstClr val="black"/>
                </a:solidFill>
              </a:rPr>
              <a:t>Psychotherapy</a:t>
            </a:r>
          </a:p>
          <a:p>
            <a:pPr marL="483306" lvl="1" indent="-193322" defTabSz="966612">
              <a:defRPr/>
            </a:pPr>
            <a:r>
              <a:rPr lang="en-US" dirty="0">
                <a:solidFill>
                  <a:prstClr val="black"/>
                </a:solidFill>
              </a:rPr>
              <a:t>Antidepressant medications</a:t>
            </a:r>
          </a:p>
          <a:p>
            <a:pPr marL="483306" lvl="1" indent="-193322" defTabSz="966612">
              <a:defRPr/>
            </a:pPr>
            <a:r>
              <a:rPr lang="en-US" dirty="0">
                <a:solidFill>
                  <a:prstClr val="black"/>
                </a:solidFill>
              </a:rPr>
              <a:t>Vitamin D</a:t>
            </a:r>
          </a:p>
          <a:p>
            <a:endParaRPr lang="en-VI"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31</a:t>
            </a:fld>
            <a:endParaRPr lang="en-VI" dirty="0"/>
          </a:p>
        </p:txBody>
      </p:sp>
      <p:sp>
        <p:nvSpPr>
          <p:cNvPr id="5" name="Date Placeholder 2">
            <a:extLst>
              <a:ext uri="{FF2B5EF4-FFF2-40B4-BE49-F238E27FC236}">
                <a16:creationId xmlns:a16="http://schemas.microsoft.com/office/drawing/2014/main" id="{6D2585F7-F80F-D266-7357-A9F1DA9C8ABB}"/>
              </a:ext>
            </a:extLst>
          </p:cNvPr>
          <p:cNvSpPr>
            <a:spLocks noGrp="1"/>
          </p:cNvSpPr>
          <p:nvPr>
            <p:ph type="dt" idx="1"/>
          </p:nvPr>
        </p:nvSpPr>
        <p:spPr>
          <a:xfrm>
            <a:off x="1696" y="9306687"/>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6C4F4BFD-2F90-CB1D-FDB3-8A8955BFE412}"/>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196616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40162" cy="2879725"/>
          </a:xfrm>
        </p:spPr>
      </p:sp>
      <p:sp>
        <p:nvSpPr>
          <p:cNvPr id="3" name="Notes Placeholder 2"/>
          <p:cNvSpPr>
            <a:spLocks noGrp="1"/>
          </p:cNvSpPr>
          <p:nvPr>
            <p:ph type="body" idx="1"/>
          </p:nvPr>
        </p:nvSpPr>
        <p:spPr>
          <a:xfrm>
            <a:off x="0" y="2995954"/>
            <a:ext cx="7313506" cy="6491117"/>
          </a:xfrm>
        </p:spPr>
        <p:txBody>
          <a:bodyPr/>
          <a:lstStyle/>
          <a:p>
            <a:pPr defTabSz="966612">
              <a:defRPr/>
            </a:pPr>
            <a:r>
              <a:rPr lang="en-US" sz="1200" dirty="0">
                <a:solidFill>
                  <a:prstClr val="black"/>
                </a:solidFill>
              </a:rPr>
              <a:t>Work area lighting – Use a mixture of overhead &amp; task lighting.  Increase ways for natural light to enter the work areas. Replace some florescent lighting with "Daylight" bulbs that mimic natural lighting and/or install florescent covers. </a:t>
            </a:r>
          </a:p>
          <a:p>
            <a:pPr lvl="1" defTabSz="966612">
              <a:defRPr/>
            </a:pPr>
            <a:r>
              <a:rPr lang="en-US" sz="1200" dirty="0">
                <a:solidFill>
                  <a:prstClr val="black"/>
                </a:solidFill>
              </a:rPr>
              <a:t>To achieve a balance between natural and artificial light and to avoid shadows and glare, place lights parallel to the window and the workspace. </a:t>
            </a:r>
          </a:p>
          <a:p>
            <a:pPr lvl="1" defTabSz="966612">
              <a:defRPr/>
            </a:pPr>
            <a:r>
              <a:rPr lang="en-US" sz="1200" dirty="0">
                <a:solidFill>
                  <a:prstClr val="black"/>
                </a:solidFill>
              </a:rPr>
              <a:t>Use task lights closer to desks rather than relying on overhead lighting all day to help reduce your office energy consumption up to 67 percent.  For desktop or laptop work, well-distributed diffuse light is best. </a:t>
            </a:r>
          </a:p>
          <a:p>
            <a:pPr>
              <a:buFont typeface="+mj-lt"/>
              <a:buAutoNum type="arabicPeriod"/>
              <a:defRPr/>
            </a:pPr>
            <a:r>
              <a:rPr lang="en-US" sz="1200" dirty="0">
                <a:solidFill>
                  <a:prstClr val="black"/>
                </a:solidFill>
              </a:rPr>
              <a:t>Warm white LED or incandescent lights provide the best lighting for eyestrain headache sufferers. Unlike fluorescent bulbs, they emit a warm glow with nominal blue light. Excess amounts of blue light have been shown by research to trigger migraine attacks. Incandescent light bulbs are not as energy efficient. </a:t>
            </a:r>
          </a:p>
          <a:p>
            <a:pPr lvl="1">
              <a:defRPr/>
            </a:pPr>
            <a:r>
              <a:rPr lang="en-US" sz="1200" b="1" dirty="0">
                <a:solidFill>
                  <a:prstClr val="black"/>
                </a:solidFill>
              </a:rPr>
              <a:t>Note</a:t>
            </a:r>
            <a:r>
              <a:rPr lang="en-US" sz="1200" dirty="0">
                <a:solidFill>
                  <a:prstClr val="black"/>
                </a:solidFill>
              </a:rPr>
              <a:t>  law changes regarding incandescent lights. There are bans in some states. More restrictions go into effect in 2025 under the 2007 Energy Independence and Security Act through the US Dept. of Energy.</a:t>
            </a:r>
          </a:p>
          <a:p>
            <a:pPr defTabSz="966612">
              <a:defRPr/>
            </a:pPr>
            <a:r>
              <a:rPr lang="en-US" sz="1200" dirty="0">
                <a:solidFill>
                  <a:prstClr val="black"/>
                </a:solidFill>
              </a:rPr>
              <a:t>Florescent lighting is a popular choice because of its relatively inexpensive cost and they last a long time.  Problems associated with them include very harsh on the eyes and  containing Mercury- a toxin. </a:t>
            </a:r>
          </a:p>
          <a:p>
            <a:pPr lvl="1">
              <a:buFont typeface="+mj-lt"/>
              <a:buAutoNum type="alphaLcPeriod"/>
              <a:defRPr/>
            </a:pPr>
            <a:r>
              <a:rPr lang="en-US" sz="1200" b="1" dirty="0">
                <a:solidFill>
                  <a:prstClr val="black"/>
                </a:solidFill>
              </a:rPr>
              <a:t>Florescent lights, even CFL's, "flicker".  </a:t>
            </a:r>
            <a:r>
              <a:rPr lang="en-US" sz="1200" dirty="0">
                <a:solidFill>
                  <a:prstClr val="black"/>
                </a:solidFill>
              </a:rPr>
              <a:t>Most people don't register the inconsistencies, but it can quickly become a problem. If bulbs aren’t replaced or taken care of properly, they are more susceptible to flickering, which can cause uncomfortable side effects for employees.  Some people are sensitive to flickering and it can cause them to experience the problems listed above more frequently and severely. </a:t>
            </a:r>
          </a:p>
          <a:p>
            <a:pPr lvl="1" defTabSz="966612">
              <a:defRPr/>
            </a:pPr>
            <a:r>
              <a:rPr lang="en-US" sz="1200" dirty="0">
                <a:solidFill>
                  <a:prstClr val="black"/>
                </a:solidFill>
              </a:rPr>
              <a:t>Any type of florescent light has color shift over time.  Florescent lights may not supply the broad spectrum of light and </a:t>
            </a:r>
            <a:r>
              <a:rPr lang="en-US" sz="1200" b="1" dirty="0">
                <a:solidFill>
                  <a:prstClr val="black"/>
                </a:solidFill>
              </a:rPr>
              <a:t>they emit more blue light than CFLS. which can trigger migraine attacks</a:t>
            </a:r>
            <a:r>
              <a:rPr lang="en-US" sz="1200" dirty="0">
                <a:solidFill>
                  <a:prstClr val="black"/>
                </a:solidFill>
              </a:rPr>
              <a:t>.</a:t>
            </a:r>
          </a:p>
          <a:p>
            <a:pPr lvl="1" defTabSz="966612">
              <a:defRPr/>
            </a:pPr>
            <a:r>
              <a:rPr lang="en-US" sz="1200" dirty="0">
                <a:solidFill>
                  <a:prstClr val="black"/>
                </a:solidFill>
              </a:rPr>
              <a:t>Warm up periods – florescent lights generally have to warm up to their full brightness when turned on.</a:t>
            </a:r>
          </a:p>
          <a:p>
            <a:pPr lvl="1" defTabSz="966612">
              <a:defRPr/>
            </a:pPr>
            <a:r>
              <a:rPr lang="en-US" sz="1200" dirty="0">
                <a:solidFill>
                  <a:prstClr val="black"/>
                </a:solidFill>
              </a:rPr>
              <a:t>Recycling Costs/Environmental Concerns – Florescent lights &amp; CFL's contain mercury.  </a:t>
            </a:r>
            <a:r>
              <a:rPr lang="en-US" sz="1200" b="1" dirty="0">
                <a:solidFill>
                  <a:prstClr val="black"/>
                </a:solidFill>
              </a:rPr>
              <a:t>Mercury is toxic </a:t>
            </a:r>
            <a:r>
              <a:rPr lang="en-US" sz="1200" dirty="0">
                <a:solidFill>
                  <a:prstClr val="black"/>
                </a:solidFill>
              </a:rPr>
              <a:t>especially to young children and unborn babies.  May be considered hazardous waste even if they contain just a little mercury. The US EPA recommends fluorescent lamps be segregated from general waste for recycling or safe disposal. Some jurisdictions require recycling of them. </a:t>
            </a:r>
          </a:p>
          <a:p>
            <a:pPr>
              <a:buFont typeface="+mj-lt"/>
              <a:buAutoNum type="arabicPeriod"/>
              <a:defRPr/>
            </a:pPr>
            <a:r>
              <a:rPr lang="en-US" sz="1200" b="1" dirty="0">
                <a:solidFill>
                  <a:prstClr val="black"/>
                </a:solidFill>
              </a:rPr>
              <a:t>BROKEN  FLORESCENT LIGHT. </a:t>
            </a:r>
            <a:r>
              <a:rPr lang="en-US" sz="1200" dirty="0">
                <a:solidFill>
                  <a:prstClr val="black"/>
                </a:solidFill>
              </a:rPr>
              <a:t> Although a CFL contains a small amount of mercury, take extra care when a florescent light breaks. The mercury escapes as both a gas that can be inhaled and as very fine powder. </a:t>
            </a:r>
          </a:p>
          <a:p>
            <a:pPr marL="483306" lvl="2" defTabSz="966612">
              <a:buFont typeface="+mj-lt"/>
              <a:buAutoNum type="alphaLcPeriod"/>
              <a:defRPr/>
            </a:pPr>
            <a:r>
              <a:rPr lang="en-US" sz="1200" dirty="0">
                <a:solidFill>
                  <a:prstClr val="black"/>
                </a:solidFill>
              </a:rPr>
              <a:t>Immediately open windows and ventilate the space and step outside for a couple minutes.</a:t>
            </a:r>
          </a:p>
          <a:p>
            <a:pPr marL="483306" lvl="2" defTabSz="966612">
              <a:buFont typeface="+mj-lt"/>
              <a:buAutoNum type="alphaLcPeriod"/>
              <a:defRPr/>
            </a:pPr>
            <a:r>
              <a:rPr lang="en-US" sz="1200" dirty="0">
                <a:solidFill>
                  <a:prstClr val="black"/>
                </a:solidFill>
              </a:rPr>
              <a:t>Get all the people and pets out of the room for 15 minutes and let the room air out.</a:t>
            </a:r>
          </a:p>
          <a:p>
            <a:pPr marL="483306" lvl="2" defTabSz="966612">
              <a:buFont typeface="+mj-lt"/>
              <a:buAutoNum type="alphaLcPeriod"/>
              <a:defRPr/>
            </a:pPr>
            <a:r>
              <a:rPr lang="en-US" sz="1200" dirty="0">
                <a:solidFill>
                  <a:prstClr val="black"/>
                </a:solidFill>
              </a:rPr>
              <a:t>Shut off central heating or HVAC systems to keep the gases and powder from being spread.</a:t>
            </a:r>
          </a:p>
          <a:p>
            <a:pPr marL="483306" lvl="2" defTabSz="966612">
              <a:buFont typeface="+mj-lt"/>
              <a:buAutoNum type="alphaLcPeriod"/>
              <a:defRPr/>
            </a:pPr>
            <a:r>
              <a:rPr lang="en-US" sz="1200" b="1" dirty="0">
                <a:solidFill>
                  <a:prstClr val="black"/>
                </a:solidFill>
              </a:rPr>
              <a:t>DO NOT TOUCH THE MERCURY. Scoop up larger pieces of the bulb from hard surfaces with stiff paper or cardboard. Use gloves to pick up pieces off carpet to avoid contact. Use sticky tape or duct tape to pick up smaller fragments. For hard surfaces, wipe down the area with a damp paper towel or a wet wipe. Do NOT use vacuums or brooms as they can spread mercury to other parts of the area.</a:t>
            </a:r>
          </a:p>
          <a:p>
            <a:pPr marL="483306" lvl="2" defTabSz="966612">
              <a:buFont typeface="+mj-lt"/>
              <a:buAutoNum type="alphaLcPeriod"/>
              <a:defRPr/>
            </a:pPr>
            <a:r>
              <a:rPr lang="en-US" sz="1200" b="1" dirty="0">
                <a:solidFill>
                  <a:prstClr val="black"/>
                </a:solidFill>
              </a:rPr>
              <a:t>Place all materials in a glass jar with a metal lid if available, otherwise they should be placed in a sealable plastic bag. Plastic bags do NOT contain the mercury fumes so take it outside immediately. </a:t>
            </a:r>
            <a:endParaRPr lang="en-US" sz="1200" dirty="0">
              <a:solidFill>
                <a:prstClr val="black"/>
              </a:solidFill>
            </a:endParaRPr>
          </a:p>
          <a:p>
            <a:pPr marL="193322" indent="-193322" defTabSz="966612">
              <a:defRPr/>
            </a:pPr>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32</a:t>
            </a:fld>
            <a:endParaRPr lang="en-VI" dirty="0"/>
          </a:p>
        </p:txBody>
      </p:sp>
      <p:sp>
        <p:nvSpPr>
          <p:cNvPr id="6" name="Footer Placeholder 5">
            <a:extLst>
              <a:ext uri="{FF2B5EF4-FFF2-40B4-BE49-F238E27FC236}">
                <a16:creationId xmlns:a16="http://schemas.microsoft.com/office/drawing/2014/main" id="{CDFA05EB-BC4B-A15C-CA99-9DF4FEFF9217}"/>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4144786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40162" cy="2879725"/>
          </a:xfrm>
        </p:spPr>
      </p:sp>
      <p:sp>
        <p:nvSpPr>
          <p:cNvPr id="3" name="Notes Placeholder 2"/>
          <p:cNvSpPr>
            <a:spLocks noGrp="1"/>
          </p:cNvSpPr>
          <p:nvPr>
            <p:ph type="body" idx="1"/>
          </p:nvPr>
        </p:nvSpPr>
        <p:spPr>
          <a:xfrm>
            <a:off x="-1" y="3015686"/>
            <a:ext cx="7313506" cy="6491117"/>
          </a:xfrm>
        </p:spPr>
        <p:txBody>
          <a:bodyPr/>
          <a:lstStyle/>
          <a:p>
            <a:pPr marL="193322" indent="-193322" defTabSz="966612">
              <a:defRPr/>
            </a:pPr>
            <a:r>
              <a:rPr lang="en-US" sz="1200" dirty="0">
                <a:solidFill>
                  <a:prstClr val="black"/>
                </a:solidFill>
              </a:rPr>
              <a:t>Check the vehicle to ensure proper working order. </a:t>
            </a:r>
          </a:p>
          <a:p>
            <a:pPr marL="483306" lvl="1" indent="-193322" defTabSz="966612">
              <a:defRPr/>
            </a:pPr>
            <a:r>
              <a:rPr lang="en-US" sz="1200" dirty="0">
                <a:solidFill>
                  <a:prstClr val="black"/>
                </a:solidFill>
              </a:rPr>
              <a:t>Brakes: Brakes should provide even and balanced braking. Also check that brake fluid is at the proper level.</a:t>
            </a:r>
          </a:p>
          <a:p>
            <a:pPr marL="483306" lvl="1" indent="-193322" defTabSz="966612">
              <a:defRPr/>
            </a:pPr>
            <a:r>
              <a:rPr lang="en-US" sz="1200" dirty="0">
                <a:solidFill>
                  <a:prstClr val="black"/>
                </a:solidFill>
              </a:rPr>
              <a:t>Cooling System: Ensure  proper mixture of 50/50 antifreeze &amp; water in cooling system at the proper level.</a:t>
            </a:r>
          </a:p>
          <a:p>
            <a:pPr marL="483306" lvl="1" indent="-193322" defTabSz="966612">
              <a:defRPr/>
            </a:pPr>
            <a:r>
              <a:rPr lang="en-US" sz="1200" dirty="0">
                <a:solidFill>
                  <a:prstClr val="black"/>
                </a:solidFill>
              </a:rPr>
              <a:t>Electrical System: Check the ignition system. Make sure battery is fully charged &amp;the connections are clean. Check the alternator belt is in good condition with proper tension. When the temperature drops, so does battery power. In cold weather, gasoline and diesel engines take more battery power to start, and electric and hybrid-electric vehicles’ driving range can be reduced..</a:t>
            </a:r>
          </a:p>
          <a:p>
            <a:pPr marL="483306" lvl="1" indent="-193322" defTabSz="966612">
              <a:defRPr/>
            </a:pPr>
            <a:r>
              <a:rPr lang="en-US" sz="1200" dirty="0">
                <a:solidFill>
                  <a:prstClr val="black"/>
                </a:solidFill>
              </a:rPr>
              <a:t>Engine &amp; Exhaust System: Inspect all engine systems.  Check exhaust for leaks and all clamps &amp; hangers are snug.</a:t>
            </a:r>
          </a:p>
          <a:p>
            <a:pPr marL="483306" lvl="1" indent="-193322" defTabSz="966612">
              <a:defRPr/>
            </a:pPr>
            <a:r>
              <a:rPr lang="en-US" sz="1200" dirty="0">
                <a:solidFill>
                  <a:prstClr val="black"/>
                </a:solidFill>
              </a:rPr>
              <a:t>Tires: Check for proper tire inflation &amp;  tread depth (at least 2/32 of an inch). Tire inflation pressure drops as outside temps drop. Ensure each tire is filled to vehicle manufacturer’s recommended inflation pressure, (in owner’s manual and on a label located on the driver's side door frame). Do not inflate tires to pressure listed on the tire itself. That number is the maximum pressure the tire can hold, not the recommended pressure for the vehicle. Check tires when they are cold, meaning they have not been driven on for at least three hours. Check each tire’s age. Some vehicle manufacturers recommend replacing tires every six years regardless of use. Check tires &amp; sidewalls for damage &amp; uneven wear - cuts, punctures, bulges, scrapes, cracks, or bumps. </a:t>
            </a:r>
            <a:r>
              <a:rPr lang="en-US" sz="1200" b="1" dirty="0">
                <a:solidFill>
                  <a:prstClr val="black"/>
                </a:solidFill>
                <a:latin typeface="Lato" panose="020F0502020204030203" pitchFamily="34" charset="0"/>
                <a:cs typeface="Lato Semibold" panose="020F0702020204030203" pitchFamily="34" charset="0"/>
              </a:rPr>
              <a:t>CHECK </a:t>
            </a:r>
            <a:r>
              <a:rPr lang="en-US" sz="1200" b="1" dirty="0">
                <a:solidFill>
                  <a:prstClr val="black"/>
                </a:solidFill>
                <a:latin typeface="Lato" panose="020F0502020204030203" pitchFamily="34" charset="0"/>
              </a:rPr>
              <a:t>the spare tire. </a:t>
            </a:r>
          </a:p>
          <a:p>
            <a:pPr marL="483306" lvl="1" indent="-193322" defTabSz="966612">
              <a:defRPr/>
            </a:pPr>
            <a:r>
              <a:rPr lang="en-US" sz="1200" dirty="0">
                <a:solidFill>
                  <a:prstClr val="black"/>
                </a:solidFill>
              </a:rPr>
              <a:t>Oil: Check oil is at proper level.</a:t>
            </a:r>
          </a:p>
          <a:p>
            <a:pPr marL="483306" lvl="1" indent="-193322" defTabSz="966612">
              <a:defRPr/>
            </a:pPr>
            <a:r>
              <a:rPr lang="en-US" sz="1200" dirty="0">
                <a:solidFill>
                  <a:prstClr val="black"/>
                </a:solidFill>
              </a:rPr>
              <a:t>Visibility Systems: Inspect all exterior lights, defrosters (windshield &amp; rear window), and wipers. Install winter windshield wipers.</a:t>
            </a:r>
          </a:p>
          <a:p>
            <a:pPr marL="193322" indent="-193322" defTabSz="966612">
              <a:defRPr/>
            </a:pPr>
            <a:endParaRPr lang="en-VI" sz="13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33</a:t>
            </a:fld>
            <a:endParaRPr lang="en-VI" dirty="0"/>
          </a:p>
        </p:txBody>
      </p:sp>
      <p:sp>
        <p:nvSpPr>
          <p:cNvPr id="7" name="Date Placeholder 2">
            <a:extLst>
              <a:ext uri="{FF2B5EF4-FFF2-40B4-BE49-F238E27FC236}">
                <a16:creationId xmlns:a16="http://schemas.microsoft.com/office/drawing/2014/main" id="{39A0075F-7023-9F71-3651-25A43C838BF5}"/>
              </a:ext>
            </a:extLst>
          </p:cNvPr>
          <p:cNvSpPr txBox="1">
            <a:spLocks/>
          </p:cNvSpPr>
          <p:nvPr/>
        </p:nvSpPr>
        <p:spPr>
          <a:xfrm>
            <a:off x="1696" y="9311612"/>
            <a:ext cx="1705185" cy="289588"/>
          </a:xfrm>
          <a:prstGeom prst="rect">
            <a:avLst/>
          </a:prstGeom>
        </p:spPr>
        <p:txBody>
          <a:bodyPr vert="horz" lIns="96661" tIns="48331" rIns="96661" bIns="48331" rtlCol="0" anchor="b"/>
          <a:lstStyle>
            <a:defPPr>
              <a:defRPr lang="en-US"/>
            </a:defPPr>
            <a:lvl1pPr marL="0" algn="l" defTabSz="914400" rtl="0" eaLnBrk="1" latinLnBrk="0" hangingPunct="1">
              <a:defRPr sz="900" kern="1200">
                <a:solidFill>
                  <a:schemeClr val="tx1"/>
                </a:solidFill>
                <a:latin typeface="Lato Light" panose="020F03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Rev 12/01/2022</a:t>
            </a:r>
            <a:endParaRPr lang="en-VI" dirty="0"/>
          </a:p>
        </p:txBody>
      </p:sp>
      <p:sp>
        <p:nvSpPr>
          <p:cNvPr id="8" name="Footer Placeholder 5">
            <a:extLst>
              <a:ext uri="{FF2B5EF4-FFF2-40B4-BE49-F238E27FC236}">
                <a16:creationId xmlns:a16="http://schemas.microsoft.com/office/drawing/2014/main" id="{61B0152A-E373-7CB5-20C5-A64557FDED7E}"/>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80999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08641"/>
          </a:xfrm>
        </p:spPr>
        <p:txBody>
          <a:bodyPr/>
          <a:lstStyle/>
          <a:p>
            <a:pPr marL="0" indent="0" defTabSz="1021806">
              <a:buNone/>
              <a:defRPr/>
            </a:pPr>
            <a:r>
              <a:rPr lang="en-US" sz="1300" b="1" dirty="0">
                <a:solidFill>
                  <a:prstClr val="black"/>
                </a:solidFill>
              </a:rPr>
              <a:t>Animated slide – Play TICTOK video first – forgot PM. Then Click once for each bullet point.</a:t>
            </a:r>
          </a:p>
          <a:p>
            <a:pPr marL="0" indent="0" defTabSz="1021806">
              <a:buNone/>
              <a:defRPr/>
            </a:pPr>
            <a:endParaRPr lang="en-US" sz="1300" b="1" dirty="0">
              <a:solidFill>
                <a:prstClr val="black"/>
              </a:solidFill>
            </a:endParaRPr>
          </a:p>
          <a:p>
            <a:r>
              <a:rPr lang="en-US" sz="1200" dirty="0"/>
              <a:t>Planned maintenance will keep vehicles &amp; equipment ready for winter weather.</a:t>
            </a:r>
          </a:p>
          <a:p>
            <a:r>
              <a:rPr lang="en-US" sz="1200" dirty="0"/>
              <a:t>A cold weather breakdown can be make the maintenance or repair more difficult and more stressful.</a:t>
            </a:r>
          </a:p>
          <a:p>
            <a:r>
              <a:rPr lang="en-US" sz="1200" dirty="0"/>
              <a:t>Follow the manufacturer's maintenance schedule – this also usually protects your warranty.  Make note if there are differences for cold weather.</a:t>
            </a:r>
          </a:p>
          <a:p>
            <a:r>
              <a:rPr lang="en-US" sz="1200" dirty="0"/>
              <a:t>Do basic equipment checks before each use – tires, wipers, lights, gas, oil, etc.</a:t>
            </a:r>
          </a:p>
          <a:p>
            <a:r>
              <a:rPr lang="en-US" sz="1200" dirty="0"/>
              <a:t>Clean the equipment after use  and after any spills to keep corrosives off, and enhance safety in entering/exiting. </a:t>
            </a:r>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4</a:t>
            </a:fld>
            <a:endParaRPr lang="en-US">
              <a:solidFill>
                <a:prstClr val="black"/>
              </a:solidFill>
            </a:endParaRPr>
          </a:p>
        </p:txBody>
      </p:sp>
      <p:sp>
        <p:nvSpPr>
          <p:cNvPr id="6" name="Date Placeholder 2">
            <a:extLst>
              <a:ext uri="{FF2B5EF4-FFF2-40B4-BE49-F238E27FC236}">
                <a16:creationId xmlns:a16="http://schemas.microsoft.com/office/drawing/2014/main" id="{C70DE27B-ECC1-91FD-110B-07C33DDCA001}"/>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9615EC8F-B858-D43A-F308-1B58F5EF5937}"/>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0835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2788" y="0"/>
            <a:ext cx="3838575" cy="2879725"/>
          </a:xfrm>
        </p:spPr>
      </p:sp>
      <p:sp>
        <p:nvSpPr>
          <p:cNvPr id="3" name="Notes Placeholder 2"/>
          <p:cNvSpPr>
            <a:spLocks noGrp="1"/>
          </p:cNvSpPr>
          <p:nvPr>
            <p:ph type="body" idx="1"/>
          </p:nvPr>
        </p:nvSpPr>
        <p:spPr>
          <a:xfrm>
            <a:off x="0" y="3004056"/>
            <a:ext cx="7802880" cy="6677670"/>
          </a:xfrm>
        </p:spPr>
        <p:txBody>
          <a:bodyPr/>
          <a:lstStyle/>
          <a:p>
            <a:r>
              <a:rPr lang="en-US" sz="1200" dirty="0"/>
              <a:t>Agricultural &amp; other equipment generally has guards and other safety features.  Make sure they are in place, in good repair, and functional.</a:t>
            </a:r>
          </a:p>
          <a:p>
            <a:r>
              <a:rPr lang="en-US" sz="1200" dirty="0"/>
              <a:t>DO NOT remove guards except for maintenance and make sure they are put back on. </a:t>
            </a:r>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5</a:t>
            </a:fld>
            <a:endParaRPr lang="en-US">
              <a:solidFill>
                <a:prstClr val="black"/>
              </a:solidFill>
            </a:endParaRPr>
          </a:p>
        </p:txBody>
      </p:sp>
      <p:sp>
        <p:nvSpPr>
          <p:cNvPr id="6" name="Date Placeholder 2">
            <a:extLst>
              <a:ext uri="{FF2B5EF4-FFF2-40B4-BE49-F238E27FC236}">
                <a16:creationId xmlns:a16="http://schemas.microsoft.com/office/drawing/2014/main" id="{C16CACB1-ACCA-0D0D-74D6-3344AAD1F661}"/>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ED740356-D7BF-E276-E7CD-58CE18933B93}"/>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534033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33419"/>
          </a:xfrm>
        </p:spPr>
        <p:txBody>
          <a:bodyPr/>
          <a:lstStyle/>
          <a:p>
            <a:r>
              <a:rPr lang="en-US" sz="1200" dirty="0"/>
              <a:t>When making purchasing decisions – consider safety features.</a:t>
            </a:r>
          </a:p>
          <a:p>
            <a:r>
              <a:rPr lang="en-US" sz="1200" dirty="0"/>
              <a:t>For example, the right photo shows a better type of step for equipment ingress and egress.  The tread is deeper and there is a safely handle.</a:t>
            </a:r>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6</a:t>
            </a:fld>
            <a:endParaRPr lang="en-US">
              <a:solidFill>
                <a:prstClr val="black"/>
              </a:solidFill>
            </a:endParaRPr>
          </a:p>
        </p:txBody>
      </p:sp>
      <p:sp>
        <p:nvSpPr>
          <p:cNvPr id="6" name="Date Placeholder 2">
            <a:extLst>
              <a:ext uri="{FF2B5EF4-FFF2-40B4-BE49-F238E27FC236}">
                <a16:creationId xmlns:a16="http://schemas.microsoft.com/office/drawing/2014/main" id="{00DB68DF-10E2-AA21-4DF1-71847BA2D6D9}"/>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30F0340F-44CB-394B-006E-5F89EC317590}"/>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49243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87616"/>
          </a:xfrm>
        </p:spPr>
        <p:txBody>
          <a:bodyPr/>
          <a:lstStyle/>
          <a:p>
            <a:r>
              <a:rPr lang="en-US" sz="1200" dirty="0"/>
              <a:t>Develop a way to thaw parts when frozen that does not use open flames.  Use insulation/covers to help protect equipment. </a:t>
            </a:r>
          </a:p>
          <a:p>
            <a:r>
              <a:rPr lang="en-US" sz="1200" dirty="0"/>
              <a:t>As mentioned previously, hydraulic fluid gels when cold. Warming machinery up before use, helps it convert back to the liquid state and flow as intended. </a:t>
            </a:r>
          </a:p>
          <a:p>
            <a:r>
              <a:rPr lang="en-US" sz="1200" dirty="0"/>
              <a:t>Machinery should be started /test run regularly to keep batteries from dying, gears lubricated, etc.</a:t>
            </a:r>
          </a:p>
          <a:p>
            <a:r>
              <a:rPr lang="en-US" sz="1200" dirty="0"/>
              <a:t>Don't run machinery in closed spaces.  Have proper ventilation and/or do it outside if weather permits. </a:t>
            </a:r>
          </a:p>
          <a:p>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7</a:t>
            </a:fld>
            <a:endParaRPr lang="en-US">
              <a:solidFill>
                <a:prstClr val="black"/>
              </a:solidFill>
            </a:endParaRPr>
          </a:p>
        </p:txBody>
      </p:sp>
      <p:sp>
        <p:nvSpPr>
          <p:cNvPr id="6" name="Date Placeholder 2">
            <a:extLst>
              <a:ext uri="{FF2B5EF4-FFF2-40B4-BE49-F238E27FC236}">
                <a16:creationId xmlns:a16="http://schemas.microsoft.com/office/drawing/2014/main" id="{8EDA4869-C4CF-1B75-1DF8-D09EB4931538}"/>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7ED96AB5-83E5-F1D1-340C-C38D7A5B89C4}"/>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425753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dirty="0">
                <a:solidFill>
                  <a:prstClr val="black"/>
                </a:solidFill>
              </a:rPr>
              <a:t>In 2019 - 440 fatal crashes, and an estimated 33,000 injury crashes that occurred in wintry conditions. NHTSA</a:t>
            </a:r>
          </a:p>
          <a:p>
            <a:pPr defTabSz="966612">
              <a:defRPr/>
            </a:pPr>
            <a:r>
              <a:rPr lang="en-US" dirty="0">
                <a:solidFill>
                  <a:prstClr val="black"/>
                </a:solidFill>
              </a:rPr>
              <a:t>Employers – train workers before using company vehicles in winter driving conditions.  Know company policy &amp; insurance.</a:t>
            </a:r>
          </a:p>
          <a:p>
            <a:pPr defTabSz="966612">
              <a:defRPr/>
            </a:pPr>
            <a:r>
              <a:rPr lang="en-US" b="1" dirty="0">
                <a:solidFill>
                  <a:prstClr val="black"/>
                </a:solidFill>
              </a:rPr>
              <a:t>SEE APPENDIX #3  FOR VEHICLE CHECKLIST &amp; INFORMATION.</a:t>
            </a:r>
          </a:p>
          <a:p>
            <a:pPr defTabSz="966612">
              <a:defRPr/>
            </a:pPr>
            <a:r>
              <a:rPr lang="en-US" dirty="0">
                <a:solidFill>
                  <a:prstClr val="black"/>
                </a:solidFill>
                <a:latin typeface="Lato Semibold" panose="020F0702020204030203" pitchFamily="34" charset="0"/>
                <a:cs typeface="Lato Semibold" panose="020F0702020204030203" pitchFamily="34" charset="0"/>
              </a:rPr>
              <a:t>Practice cold weather driving! </a:t>
            </a:r>
            <a:r>
              <a:rPr lang="en-US" dirty="0">
                <a:solidFill>
                  <a:prstClr val="black"/>
                </a:solidFill>
              </a:rPr>
              <a:t>During daylight, rehearse maneuvers slowly on the ice or snow in an empty lot</a:t>
            </a:r>
          </a:p>
          <a:p>
            <a:pPr defTabSz="966612">
              <a:defRPr/>
            </a:pPr>
            <a:r>
              <a:rPr lang="en-US" dirty="0">
                <a:solidFill>
                  <a:prstClr val="black"/>
                </a:solidFill>
                <a:latin typeface="Lato Semibold" panose="020F0702020204030203" pitchFamily="34" charset="0"/>
                <a:cs typeface="Lato Semibold" panose="020F0702020204030203" pitchFamily="34" charset="0"/>
              </a:rPr>
              <a:t>Know type of brakes &amp; what to do</a:t>
            </a:r>
            <a:r>
              <a:rPr lang="en-US" dirty="0">
                <a:solidFill>
                  <a:prstClr val="black"/>
                </a:solidFill>
              </a:rPr>
              <a:t>: stomp on antilock brakes, pump non-antilock brakes. </a:t>
            </a:r>
            <a:r>
              <a:rPr lang="en-US" dirty="0">
                <a:solidFill>
                  <a:prstClr val="black"/>
                </a:solidFill>
                <a:latin typeface="Lato Semibold" panose="020F0702020204030203" pitchFamily="34" charset="0"/>
                <a:cs typeface="Lato Semibold" panose="020F0702020204030203" pitchFamily="34" charset="0"/>
              </a:rPr>
              <a:t>ABS do NOT steer into skid. </a:t>
            </a:r>
          </a:p>
          <a:p>
            <a:pPr defTabSz="966612">
              <a:defRPr/>
            </a:pPr>
            <a:r>
              <a:rPr lang="en-US" dirty="0">
                <a:solidFill>
                  <a:prstClr val="black"/>
                </a:solidFill>
                <a:latin typeface="Lato Semibold" panose="020F0702020204030203" pitchFamily="34" charset="0"/>
                <a:cs typeface="Lato Semibold" panose="020F0702020204030203" pitchFamily="34" charset="0"/>
              </a:rPr>
              <a:t>SLOW DOWN &amp; INCREASE DISTANCE </a:t>
            </a:r>
            <a:r>
              <a:rPr lang="en-US" dirty="0">
                <a:solidFill>
                  <a:prstClr val="black"/>
                </a:solidFill>
              </a:rPr>
              <a:t>between cars. Stopping distances are longer on water, ice and snow. </a:t>
            </a:r>
          </a:p>
          <a:p>
            <a:pPr defTabSz="966612">
              <a:defRPr/>
            </a:pPr>
            <a:r>
              <a:rPr lang="en-US" dirty="0">
                <a:solidFill>
                  <a:prstClr val="black"/>
                </a:solidFill>
              </a:rPr>
              <a:t>Don’t idle for a long time with the windows up or in an enclosed space</a:t>
            </a:r>
          </a:p>
          <a:p>
            <a:pPr defTabSz="966612">
              <a:defRPr/>
            </a:pPr>
            <a:r>
              <a:rPr lang="en-US" dirty="0">
                <a:solidFill>
                  <a:prstClr val="black"/>
                </a:solidFill>
                <a:latin typeface="Lato Semibold" panose="020F0702020204030203" pitchFamily="34" charset="0"/>
                <a:cs typeface="Lato Semibold" panose="020F0702020204030203" pitchFamily="34" charset="0"/>
              </a:rPr>
              <a:t>STAY SAFE. </a:t>
            </a:r>
            <a:r>
              <a:rPr lang="en-US" dirty="0">
                <a:solidFill>
                  <a:prstClr val="black"/>
                </a:solidFill>
              </a:rPr>
              <a:t>Avoid fatigue. Get plenty of rest before driving.  Take breaks at least every 3 hours and/or switch drivers. Watch for pedestrians, stalled/parked vehicles. No alcohol or drug use. Hands-free cell phone use.  No eating. </a:t>
            </a:r>
          </a:p>
          <a:p>
            <a:pPr defTabSz="966612">
              <a:defRPr/>
            </a:pPr>
            <a:r>
              <a:rPr lang="en-US" dirty="0">
                <a:solidFill>
                  <a:prstClr val="black"/>
                </a:solidFill>
                <a:latin typeface="Lato Semibold" panose="020F0702020204030203" pitchFamily="34" charset="0"/>
                <a:cs typeface="Lato Semibold" panose="020F0702020204030203" pitchFamily="34" charset="0"/>
              </a:rPr>
              <a:t>Keep emergency kit</a:t>
            </a:r>
            <a:r>
              <a:rPr lang="en-US" dirty="0">
                <a:solidFill>
                  <a:prstClr val="black"/>
                </a:solidFill>
              </a:rPr>
              <a:t>  in vehicle : Cellphone or two-way radio, windshield ice scraper, snow brush, flashlight &amp; extra batteries, shovel, tow chain, traction aids (bag of sand, cat litter), emergency flares, jumper cables, snacks, water, road maps, blankets, change of clothes</a:t>
            </a:r>
          </a:p>
          <a:p>
            <a:pPr defTabSz="966612">
              <a:defRPr/>
            </a:pPr>
            <a:r>
              <a:rPr lang="en-US" dirty="0">
                <a:solidFill>
                  <a:prstClr val="black"/>
                </a:solidFill>
                <a:latin typeface="Lato Semibold" panose="020F0702020204030203" pitchFamily="34" charset="0"/>
                <a:cs typeface="Lato Semibold" panose="020F0702020204030203" pitchFamily="34" charset="0"/>
              </a:rPr>
              <a:t>If you are stranded in a vehicle, stay in the vehicle. </a:t>
            </a:r>
            <a:r>
              <a:rPr lang="en-US" dirty="0">
                <a:solidFill>
                  <a:prstClr val="black"/>
                </a:solidFill>
              </a:rPr>
              <a:t>Call for emergency assistance. Notify  supervisor of  situation. Only leave vehicle if help is visible within 100 yards. You may become disoriented and get lost in blowing and drifting snow! Display a trouble sign by raising the hood. Turn on the vehicle’s engine for about 10 minutes each hour and run the heat to keep warm. Turn on the vehicle’s dome light when the vehicle is running as an additional signal.</a:t>
            </a:r>
          </a:p>
          <a:p>
            <a:pPr lvl="1" defTabSz="966612">
              <a:defRPr/>
            </a:pPr>
            <a:r>
              <a:rPr lang="en-US" dirty="0">
                <a:solidFill>
                  <a:prstClr val="black"/>
                </a:solidFill>
              </a:rPr>
              <a:t>Beware of carbon monoxide poisoning. Keep exhaust pipe clear of snow &amp; open a downwind window slightly for ventilation. </a:t>
            </a:r>
          </a:p>
          <a:p>
            <a:pPr lvl="1" defTabSz="966612">
              <a:defRPr/>
            </a:pPr>
            <a:r>
              <a:rPr lang="en-US" dirty="0">
                <a:solidFill>
                  <a:prstClr val="black"/>
                </a:solidFill>
              </a:rPr>
              <a:t>Watch for signs of frostbite &amp; hypothermia. Do minor exercises to maintain good blood circulation. Clap hands &amp; move arms and legs occasionally. Try not to stay in one position for too long. Stay awake – makes you less vulnerable to cold-related health problems. Use blankets, newspapers, maps, and even the removable car mats for added insulation. Avoid overexertion since cold weather puts an added strain on the heart. Shoveling snow or pushing a vehicle can bring on a heart attack or make other medical conditions worse. </a:t>
            </a:r>
          </a:p>
          <a:p>
            <a:pPr defTabSz="966612">
              <a:defRPr/>
            </a:pPr>
            <a:r>
              <a:rPr lang="en-US" dirty="0">
                <a:solidFill>
                  <a:prstClr val="black"/>
                </a:solidFill>
                <a:hlinkClick r:id="rId3"/>
              </a:rPr>
              <a:t>https://www.nhtsa.gov/winter-driving-tips ; https://www.osha.gov/sites/default/files/publications/SafeDriving.pdf</a:t>
            </a:r>
            <a:r>
              <a:rPr lang="en-US" dirty="0">
                <a:solidFill>
                  <a:prstClr val="black"/>
                </a:solidFill>
              </a:rPr>
              <a:t> ; </a:t>
            </a:r>
            <a:r>
              <a:rPr lang="en-US" dirty="0">
                <a:solidFill>
                  <a:prstClr val="black"/>
                </a:solidFill>
                <a:hlinkClick r:id="rId4"/>
              </a:rPr>
              <a:t>https://www.osha.gov/winter-weather/hazards</a:t>
            </a:r>
            <a:r>
              <a:rPr lang="en-US" dirty="0">
                <a:solidFill>
                  <a:prstClr val="black"/>
                </a:solidFill>
              </a:rPr>
              <a:t>  ; </a:t>
            </a:r>
            <a:r>
              <a:rPr lang="en-US" dirty="0">
                <a:solidFill>
                  <a:prstClr val="black"/>
                </a:solidFill>
                <a:hlinkClick r:id="rId5"/>
              </a:rPr>
              <a:t>https://ohsonline.com/articles/2017/12/05/winter-driving-safety.aspx?m=1#:~:text=During%20daylight%2C%20rehearse%20maneuver%20slowly,water%2Dcovered%20ice%20and%20ice</a:t>
            </a:r>
            <a:r>
              <a:rPr lang="en-US" dirty="0">
                <a:solidFill>
                  <a:prstClr val="black"/>
                </a:solidFill>
              </a:rPr>
              <a:t>. </a:t>
            </a:r>
            <a:endParaRPr lang="en-VI" dirty="0">
              <a:solidFill>
                <a:prstClr val="black"/>
              </a:solidFill>
            </a:endParaRP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8</a:t>
            </a:fld>
            <a:endParaRPr lang="en-VI"/>
          </a:p>
        </p:txBody>
      </p:sp>
      <p:sp>
        <p:nvSpPr>
          <p:cNvPr id="5" name="Date Placeholder 2">
            <a:extLst>
              <a:ext uri="{FF2B5EF4-FFF2-40B4-BE49-F238E27FC236}">
                <a16:creationId xmlns:a16="http://schemas.microsoft.com/office/drawing/2014/main" id="{ADAC7CAA-D18C-CB02-2CAF-2DC8A1408149}"/>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0E1FD6AD-C9AC-E4DD-3E90-7BF9BF6371E5}"/>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7567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120029"/>
          </a:xfrm>
        </p:spPr>
        <p:txBody>
          <a:bodyPr/>
          <a:lstStyle/>
          <a:p>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966612">
              <a:defRPr/>
            </a:pPr>
            <a:fld id="{DDDBE19E-176A-47A6-8D2D-365132E40E2A}" type="slidenum">
              <a:rPr lang="en-US">
                <a:solidFill>
                  <a:prstClr val="black"/>
                </a:solidFill>
              </a:rPr>
              <a:pPr defTabSz="966612">
                <a:defRPr/>
              </a:pPr>
              <a:t>9</a:t>
            </a:fld>
            <a:endParaRPr lang="en-US">
              <a:solidFill>
                <a:prstClr val="black"/>
              </a:solidFill>
            </a:endParaRPr>
          </a:p>
        </p:txBody>
      </p:sp>
      <p:sp>
        <p:nvSpPr>
          <p:cNvPr id="6" name="Date Placeholder 2">
            <a:extLst>
              <a:ext uri="{FF2B5EF4-FFF2-40B4-BE49-F238E27FC236}">
                <a16:creationId xmlns:a16="http://schemas.microsoft.com/office/drawing/2014/main" id="{88456BDD-F840-B93F-E9A2-9670691DB9DA}"/>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3EE70E48-95DB-2A4C-A4EB-9C21421232B1}"/>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07626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ctrTitle"/>
          </p:nvPr>
        </p:nvSpPr>
        <p:spPr>
          <a:xfrm>
            <a:off x="228600" y="2857500"/>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572000"/>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174406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2286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6863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99D1C2E-EC48-49F3-BE5B-116EC057E526}"/>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07357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40128498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5944876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DC4DA-EF67-45C0-AE61-6373234779D2}"/>
              </a:ext>
            </a:extLst>
          </p:cNvPr>
          <p:cNvSpPr/>
          <p:nvPr/>
        </p:nvSpPr>
        <p:spPr>
          <a:xfrm>
            <a:off x="0" y="0"/>
            <a:ext cx="9144000" cy="6858000"/>
          </a:xfrm>
          <a:prstGeom prst="rect">
            <a:avLst/>
          </a:prstGeom>
          <a:solidFill>
            <a:srgbClr val="666666"/>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18411951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201A741C-4E73-4CA8-8009-561DCB5B2B96}"/>
              </a:ext>
            </a:extLst>
          </p:cNvPr>
          <p:cNvSpPr>
            <a:spLocks noGrp="1"/>
          </p:cNvSpPr>
          <p:nvPr>
            <p:ph type="body" sz="quarter" idx="13"/>
          </p:nvPr>
        </p:nvSpPr>
        <p:spPr>
          <a:xfrm>
            <a:off x="228600" y="228601"/>
            <a:ext cx="4343400" cy="5028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dirty="0"/>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5347130"/>
            <a:ext cx="8724900" cy="822960"/>
          </a:xfrm>
        </p:spPr>
        <p:txBody>
          <a:bodyPr/>
          <a:lstStyle/>
          <a:p>
            <a:r>
              <a:rPr lang="en-US"/>
              <a:t>Click to edit Master title style</a:t>
            </a: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12617272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42337088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4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pic>
        <p:nvPicPr>
          <p:cNvPr id="10" name="Picture 9">
            <a:extLst>
              <a:ext uri="{FF2B5EF4-FFF2-40B4-BE49-F238E27FC236}">
                <a16:creationId xmlns:a16="http://schemas.microsoft.com/office/drawing/2014/main" id="{1EEB08D9-FBED-4CD2-AD51-41932037D2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947756"/>
            <a:ext cx="9144000" cy="1028700"/>
          </a:xfrm>
          <a:prstGeom prst="rect">
            <a:avLst/>
          </a:prstGeom>
        </p:spPr>
      </p:pic>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228600"/>
            <a:ext cx="87249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42616"/>
            <a:ext cx="2133600" cy="365125"/>
          </a:xfrm>
        </p:spPr>
        <p:txBody>
          <a:bodyPr anchor="b"/>
          <a:lstStyle>
            <a:lvl1pPr>
              <a:defRPr sz="1000" b="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4261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4261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5294586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7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chemeClr val="accent1"/>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12107139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a:xfrm>
            <a:off x="228600" y="228600"/>
            <a:ext cx="3314700" cy="1162050"/>
          </a:xfrm>
        </p:spPr>
        <p:txBody>
          <a:bodyPr anchor="b">
            <a:noAutofit/>
          </a:bodyPr>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37160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4055540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Picture with paragraph">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4" name="Text Placeholder 3"/>
          <p:cNvSpPr>
            <a:spLocks noGrp="1"/>
          </p:cNvSpPr>
          <p:nvPr>
            <p:ph type="body" sz="half" idx="2"/>
          </p:nvPr>
        </p:nvSpPr>
        <p:spPr>
          <a:xfrm>
            <a:off x="228600" y="1257300"/>
            <a:ext cx="3314700" cy="491490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311FD36-96BA-4FC5-96E6-A211D1CBCFF3}"/>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411478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 column content box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6" name="Content Placeholder 5"/>
          <p:cNvSpPr>
            <a:spLocks noGrp="1"/>
          </p:cNvSpPr>
          <p:nvPr>
            <p:ph sz="quarter" idx="13"/>
          </p:nvPr>
        </p:nvSpPr>
        <p:spPr>
          <a:xfrm>
            <a:off x="228600" y="1257300"/>
            <a:ext cx="33147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9"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11" name="Content Placeholder 10"/>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345609E-C01C-429A-953D-CBC78D78FE4A}"/>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3498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6"/>
          </p:nvPr>
        </p:nvSpPr>
        <p:spPr>
          <a:xfrm>
            <a:off x="228600" y="5029200"/>
            <a:ext cx="8686800" cy="1257300"/>
          </a:xfrm>
        </p:spPr>
        <p:txBody>
          <a:bodyPr>
            <a:normAutofit/>
          </a:bodyPr>
          <a:lstStyle>
            <a:lvl1pPr marL="0" indent="0">
              <a:buNone/>
              <a:defRPr sz="3200"/>
            </a:lvl1pPr>
          </a:lstStyle>
          <a:p>
            <a:pPr lvl="0"/>
            <a:r>
              <a:rPr lang="en-US"/>
              <a:t>Click to edit Master text styles</a:t>
            </a:r>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282537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a:xfrm>
            <a:off x="228600" y="4229100"/>
            <a:ext cx="8686800" cy="685800"/>
          </a:xfrm>
        </p:spPr>
        <p:txBody>
          <a:bodyPr anchor="t">
            <a:noAutofit/>
          </a:bodyPr>
          <a:lstStyle>
            <a:lvl1pPr algn="l">
              <a:defRPr sz="4000" b="1"/>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868680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914900"/>
            <a:ext cx="8686800" cy="13716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11914156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34B590AC-CB93-40A4-A9F1-8F2DA90FF5F6}" type="slidenum">
              <a:rPr lang="en-US" smtClean="0"/>
              <a:t>‹#›</a:t>
            </a:fld>
            <a:endParaRPr lang="en-US"/>
          </a:p>
        </p:txBody>
      </p:sp>
      <p:sp>
        <p:nvSpPr>
          <p:cNvPr id="3" name="Picture Placeholder 2"/>
          <p:cNvSpPr>
            <a:spLocks noGrp="1"/>
          </p:cNvSpPr>
          <p:nvPr>
            <p:ph type="pic" idx="1"/>
          </p:nvPr>
        </p:nvSpPr>
        <p:spPr>
          <a:xfrm>
            <a:off x="228600" y="1257300"/>
            <a:ext cx="86868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800600"/>
            <a:ext cx="8686800" cy="14859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5" name="Title 4"/>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956E1770-28F5-4C36-948F-8880883E7F77}"/>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9" name="Slide Number Placeholder 6">
            <a:extLst>
              <a:ext uri="{FF2B5EF4-FFF2-40B4-BE49-F238E27FC236}">
                <a16:creationId xmlns:a16="http://schemas.microsoft.com/office/drawing/2014/main" id="{491E351E-7B7A-4AB5-8750-878F333CEE97}"/>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
        <p:nvSpPr>
          <p:cNvPr id="11" name="Date Placeholder 3">
            <a:extLst>
              <a:ext uri="{FF2B5EF4-FFF2-40B4-BE49-F238E27FC236}">
                <a16:creationId xmlns:a16="http://schemas.microsoft.com/office/drawing/2014/main" id="{81B44F78-4C30-422A-8AA3-3C278956682A}"/>
              </a:ext>
            </a:extLst>
          </p:cNvPr>
          <p:cNvSpPr txBox="1">
            <a:spLocks/>
          </p:cNvSpPr>
          <p:nvPr/>
        </p:nvSpPr>
        <p:spPr>
          <a:xfrm>
            <a:off x="224669" y="6400801"/>
            <a:ext cx="2133600" cy="365125"/>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bg1">
                    <a:lumMod val="90000"/>
                  </a:schemeClr>
                </a:solidFill>
                <a:latin typeface="Lato Light" panose="020F0302020204030203"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794FC8-EFE2-4992-8974-D6B1115DF3A5}" type="datetime1">
              <a:rPr lang="en-US" smtClean="0">
                <a:solidFill>
                  <a:schemeClr val="tx1">
                    <a:lumMod val="10000"/>
                    <a:lumOff val="90000"/>
                  </a:schemeClr>
                </a:solidFill>
              </a:rPr>
              <a:pPr/>
              <a:t>3/16/2026</a:t>
            </a:fld>
            <a:endParaRPr lang="en-US">
              <a:solidFill>
                <a:schemeClr val="tx1">
                  <a:lumMod val="10000"/>
                  <a:lumOff val="90000"/>
                </a:schemeClr>
              </a:solidFill>
            </a:endParaRPr>
          </a:p>
        </p:txBody>
      </p:sp>
    </p:spTree>
    <p:extLst>
      <p:ext uri="{BB962C8B-B14F-4D97-AF65-F5344CB8AC3E}">
        <p14:creationId xmlns:p14="http://schemas.microsoft.com/office/powerpoint/2010/main" val="1835735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cSld name="2_Custom Layout">
    <p:bg>
      <p:bgPr>
        <a:blipFill dpi="0" rotWithShape="1">
          <a:blip r:embed="rId2" cstate="print">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1752600"/>
            <a:ext cx="2133600" cy="365125"/>
          </a:xfrm>
        </p:spPr>
        <p:txBody>
          <a:bodyPr/>
          <a:lstStyle/>
          <a:p>
            <a:fld id="{34B590AC-CB93-40A4-A9F1-8F2DA90FF5F6}" type="slidenum">
              <a:rPr lang="en-US" smtClean="0"/>
              <a:t>‹#›</a:t>
            </a:fld>
            <a:endParaRPr lang="en-US"/>
          </a:p>
        </p:txBody>
      </p:sp>
      <p:sp>
        <p:nvSpPr>
          <p:cNvPr id="8" name="Title 1"/>
          <p:cNvSpPr>
            <a:spLocks noGrp="1"/>
          </p:cNvSpPr>
          <p:nvPr>
            <p:ph type="title" hasCustomPrompt="1"/>
          </p:nvPr>
        </p:nvSpPr>
        <p:spPr>
          <a:xfrm>
            <a:off x="685800" y="4015317"/>
            <a:ext cx="7772400" cy="1362075"/>
          </a:xfrm>
        </p:spPr>
        <p:txBody>
          <a:bodyPr anchor="t">
            <a:noAutofit/>
          </a:bodyPr>
          <a:lstStyle>
            <a:lvl1pPr algn="l">
              <a:defRPr sz="4800" b="1" i="0" cap="none" spc="0">
                <a:ln>
                  <a:noFill/>
                </a:ln>
                <a:solidFill>
                  <a:srgbClr val="F4A61F"/>
                </a:solidFill>
                <a:effectLst/>
                <a:latin typeface="Georgia" panose="02040502050405020303" pitchFamily="18" charset="0"/>
              </a:defRPr>
            </a:lvl1pPr>
          </a:lstStyle>
          <a:p>
            <a:r>
              <a:rPr lang="en-US" dirty="0"/>
              <a:t>Click To Edit Master Title Style</a:t>
            </a:r>
          </a:p>
        </p:txBody>
      </p:sp>
      <p:sp>
        <p:nvSpPr>
          <p:cNvPr id="9" name="Text Placeholder 2"/>
          <p:cNvSpPr>
            <a:spLocks noGrp="1"/>
          </p:cNvSpPr>
          <p:nvPr>
            <p:ph type="body" idx="1"/>
          </p:nvPr>
        </p:nvSpPr>
        <p:spPr>
          <a:xfrm>
            <a:off x="685800" y="2514600"/>
            <a:ext cx="7772400" cy="1500187"/>
          </a:xfrm>
        </p:spPr>
        <p:txBody>
          <a:bodyPr anchor="b">
            <a:normAutofit/>
          </a:bodyPr>
          <a:lstStyle>
            <a:lvl1pPr marL="0" indent="0">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txBox="1">
            <a:spLocks/>
          </p:cNvSpPr>
          <p:nvPr/>
        </p:nvSpPr>
        <p:spPr>
          <a:xfrm>
            <a:off x="7413970" y="6356350"/>
            <a:ext cx="1574605" cy="365125"/>
          </a:xfrm>
          <a:prstGeom prst="rect">
            <a:avLst/>
          </a:prstGeom>
        </p:spPr>
        <p:txBody>
          <a:bodyPr vert="horz" lIns="91440" tIns="45720" rIns="91440" bIns="45720" rtlCol="0" anchor="b"/>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1000" smtClean="0">
                <a:solidFill>
                  <a:schemeClr val="tx1">
                    <a:lumMod val="50000"/>
                    <a:lumOff val="50000"/>
                  </a:schemeClr>
                </a:solidFill>
                <a:latin typeface="Lato Light" panose="020F0302020204030203" pitchFamily="34" charset="0"/>
              </a:rPr>
              <a:pPr/>
              <a:t>‹#›</a:t>
            </a:fld>
            <a:endParaRPr lang="en-US" sz="1000" dirty="0">
              <a:solidFill>
                <a:schemeClr val="tx1">
                  <a:lumMod val="50000"/>
                  <a:lumOff val="50000"/>
                </a:schemeClr>
              </a:solidFill>
              <a:latin typeface="Lato Light" panose="020F0302020204030203" pitchFamily="34" charset="0"/>
            </a:endParaRPr>
          </a:p>
        </p:txBody>
      </p:sp>
      <p:sp>
        <p:nvSpPr>
          <p:cNvPr id="7" name="Date Placeholder 3"/>
          <p:cNvSpPr>
            <a:spLocks noGrp="1"/>
          </p:cNvSpPr>
          <p:nvPr>
            <p:ph type="dt" sz="half" idx="13"/>
          </p:nvPr>
        </p:nvSpPr>
        <p:spPr>
          <a:xfrm>
            <a:off x="228600" y="6356350"/>
            <a:ext cx="2133600" cy="365125"/>
          </a:xfrm>
          <a:prstGeom prst="rect">
            <a:avLst/>
          </a:prstGeom>
        </p:spPr>
        <p:txBody>
          <a:bodyPr vert="horz" lIns="91440" tIns="45720" rIns="91440" bIns="45720" rtlCol="0" anchor="b"/>
          <a:lstStyle>
            <a:lvl1pPr algn="l">
              <a:defRPr sz="900">
                <a:solidFill>
                  <a:schemeClr val="tx1">
                    <a:lumMod val="50000"/>
                    <a:lumOff val="5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900">
                <a:solidFill>
                  <a:schemeClr val="tx1">
                    <a:lumMod val="50000"/>
                    <a:lumOff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16704723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dirty="0"/>
              <a:t>Click to edit Mater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17431994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Vertical Title 1"/>
          <p:cNvSpPr>
            <a:spLocks noGrp="1"/>
          </p:cNvSpPr>
          <p:nvPr>
            <p:ph type="title" orient="vert"/>
          </p:nvPr>
        </p:nvSpPr>
        <p:spPr>
          <a:xfrm>
            <a:off x="6858000" y="274638"/>
            <a:ext cx="2057400" cy="5889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400800" cy="5897562"/>
          </a:xfrm>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9040307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248"/>
            <a:ext cx="8686800" cy="822960"/>
          </a:xfrm>
        </p:spPr>
        <p:txBody>
          <a:bodyPr anchor="t"/>
          <a:lstStyle/>
          <a:p>
            <a:r>
              <a:rPr lang="en-US"/>
              <a:t>Click to edit Master title style</a:t>
            </a:r>
          </a:p>
        </p:txBody>
      </p:sp>
      <p:sp>
        <p:nvSpPr>
          <p:cNvPr id="3" name="Content Placeholder 2"/>
          <p:cNvSpPr>
            <a:spLocks noGrp="1"/>
          </p:cNvSpPr>
          <p:nvPr>
            <p:ph sz="half" idx="1"/>
          </p:nvPr>
        </p:nvSpPr>
        <p:spPr>
          <a:xfrm>
            <a:off x="228600" y="1277937"/>
            <a:ext cx="4267200" cy="541548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2"/>
          </p:nvPr>
        </p:nvSpPr>
        <p:spPr>
          <a:xfrm>
            <a:off x="4648810" y="1277938"/>
            <a:ext cx="4266590" cy="2651760"/>
          </a:xfrm>
        </p:spPr>
        <p:txBody>
          <a:bodyPr/>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3"/>
          </p:nvPr>
        </p:nvSpPr>
        <p:spPr>
          <a:xfrm>
            <a:off x="4648200" y="4041665"/>
            <a:ext cx="4266590" cy="2651760"/>
          </a:xfrm>
        </p:spPr>
        <p:txBody>
          <a:bodyPr/>
          <a:lstStyle/>
          <a:p>
            <a:pPr lvl="0"/>
            <a:r>
              <a:rPr lang="en-US"/>
              <a:t>Click to edit Master text styles</a:t>
            </a:r>
          </a:p>
          <a:p>
            <a:pPr lvl="1"/>
            <a:r>
              <a:rPr lang="en-US"/>
              <a:t>Second level</a:t>
            </a:r>
          </a:p>
          <a:p>
            <a:pPr lvl="2"/>
            <a:r>
              <a:rPr lang="en-US"/>
              <a:t>Third level</a:t>
            </a:r>
          </a:p>
        </p:txBody>
      </p:sp>
      <p:sp>
        <p:nvSpPr>
          <p:cNvPr id="7" name="Rectangle 4">
            <a:extLst>
              <a:ext uri="{FF2B5EF4-FFF2-40B4-BE49-F238E27FC236}">
                <a16:creationId xmlns:a16="http://schemas.microsoft.com/office/drawing/2014/main" id="{FB99A461-A63F-44E8-8329-3E173666F8BE}"/>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973A498F-9100-4B2F-B759-490118B7871F}" type="datetimeFigureOut">
              <a:rPr lang="en-US" smtClean="0"/>
              <a:t>3/16/2026</a:t>
            </a:fld>
            <a:endParaRPr lang="en-US"/>
          </a:p>
        </p:txBody>
      </p:sp>
      <p:sp>
        <p:nvSpPr>
          <p:cNvPr id="9" name="Rectangle 5">
            <a:extLst>
              <a:ext uri="{FF2B5EF4-FFF2-40B4-BE49-F238E27FC236}">
                <a16:creationId xmlns:a16="http://schemas.microsoft.com/office/drawing/2014/main" id="{3A878276-659E-496C-B8DA-69CA93E18E83}"/>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p>
        </p:txBody>
      </p:sp>
      <p:sp>
        <p:nvSpPr>
          <p:cNvPr id="10" name="Rectangle 6">
            <a:extLst>
              <a:ext uri="{FF2B5EF4-FFF2-40B4-BE49-F238E27FC236}">
                <a16:creationId xmlns:a16="http://schemas.microsoft.com/office/drawing/2014/main" id="{A6419BF1-E91A-46BA-9E61-B0DDF55AC587}"/>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34B590AC-CB93-40A4-A9F1-8F2DA90FF5F6}" type="slidenum">
              <a:rPr lang="en-US" smtClean="0"/>
              <a:t>‹#›</a:t>
            </a:fld>
            <a:endParaRPr lang="en-US"/>
          </a:p>
        </p:txBody>
      </p:sp>
    </p:spTree>
    <p:extLst>
      <p:ext uri="{BB962C8B-B14F-4D97-AF65-F5344CB8AC3E}">
        <p14:creationId xmlns:p14="http://schemas.microsoft.com/office/powerpoint/2010/main" val="20007583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07"/>
            <a:ext cx="8686800" cy="822960"/>
          </a:xfrm>
        </p:spPr>
        <p:txBody>
          <a:bodyPr anchor="t"/>
          <a:lstStyle/>
          <a:p>
            <a:r>
              <a:rPr lang="en-US"/>
              <a:t>Click to edit Master title style</a:t>
            </a:r>
            <a:endParaRPr lang="en-US" dirty="0"/>
          </a:p>
        </p:txBody>
      </p:sp>
      <p:sp>
        <p:nvSpPr>
          <p:cNvPr id="3" name="Text Placeholder 2"/>
          <p:cNvSpPr>
            <a:spLocks noGrp="1"/>
          </p:cNvSpPr>
          <p:nvPr>
            <p:ph type="body" sz="half" idx="1"/>
          </p:nvPr>
        </p:nvSpPr>
        <p:spPr>
          <a:xfrm>
            <a:off x="228600" y="1276705"/>
            <a:ext cx="4275668" cy="4879050"/>
          </a:xfrm>
        </p:spPr>
        <p:txBody>
          <a:bodyPr/>
          <a:lstStyle/>
          <a:p>
            <a:pPr lvl="0"/>
            <a:r>
              <a:rPr lang="en-US"/>
              <a:t>Click to edit Master text styles</a:t>
            </a:r>
          </a:p>
          <a:p>
            <a:pPr lvl="1"/>
            <a:r>
              <a:rPr lang="en-US"/>
              <a:t>Second level</a:t>
            </a:r>
          </a:p>
          <a:p>
            <a:pPr lvl="2"/>
            <a:r>
              <a:rPr lang="en-US"/>
              <a:t>Third level</a:t>
            </a:r>
          </a:p>
        </p:txBody>
      </p:sp>
      <p:sp>
        <p:nvSpPr>
          <p:cNvPr id="4" name="ClipArt Placeholder 3"/>
          <p:cNvSpPr>
            <a:spLocks noGrp="1"/>
          </p:cNvSpPr>
          <p:nvPr>
            <p:ph type="clipArt" sz="half" idx="2"/>
          </p:nvPr>
        </p:nvSpPr>
        <p:spPr>
          <a:xfrm>
            <a:off x="4639734" y="1276705"/>
            <a:ext cx="4275666" cy="4879050"/>
          </a:xfrm>
        </p:spPr>
        <p:txBody>
          <a:bodyPr rtlCol="0">
            <a:normAutofit/>
          </a:bodyPr>
          <a:lstStyle/>
          <a:p>
            <a:pPr lvl="0"/>
            <a:r>
              <a:rPr lang="en-US" noProof="0"/>
              <a:t>Click icon to add online image</a:t>
            </a:r>
          </a:p>
        </p:txBody>
      </p:sp>
      <p:sp>
        <p:nvSpPr>
          <p:cNvPr id="6" name="Rectangle 4">
            <a:extLst>
              <a:ext uri="{FF2B5EF4-FFF2-40B4-BE49-F238E27FC236}">
                <a16:creationId xmlns:a16="http://schemas.microsoft.com/office/drawing/2014/main" id="{F39103B5-90C9-4F2A-9BC7-DBCDC71900AD}"/>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973A498F-9100-4B2F-B759-490118B7871F}" type="datetimeFigureOut">
              <a:rPr lang="en-US" smtClean="0"/>
              <a:t>3/16/2026</a:t>
            </a:fld>
            <a:endParaRPr lang="en-US"/>
          </a:p>
        </p:txBody>
      </p:sp>
      <p:sp>
        <p:nvSpPr>
          <p:cNvPr id="8" name="Rectangle 5">
            <a:extLst>
              <a:ext uri="{FF2B5EF4-FFF2-40B4-BE49-F238E27FC236}">
                <a16:creationId xmlns:a16="http://schemas.microsoft.com/office/drawing/2014/main" id="{6C486E58-0FB2-409B-B99E-6B1D90E22401}"/>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p>
        </p:txBody>
      </p:sp>
      <p:sp>
        <p:nvSpPr>
          <p:cNvPr id="9" name="Rectangle 6">
            <a:extLst>
              <a:ext uri="{FF2B5EF4-FFF2-40B4-BE49-F238E27FC236}">
                <a16:creationId xmlns:a16="http://schemas.microsoft.com/office/drawing/2014/main" id="{98DFF5D0-2FB8-4768-8705-3DF38E7D2BDF}"/>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34B590AC-CB93-40A4-A9F1-8F2DA90FF5F6}" type="slidenum">
              <a:rPr lang="en-US" smtClean="0"/>
              <a:t>‹#›</a:t>
            </a:fld>
            <a:endParaRPr lang="en-US"/>
          </a:p>
        </p:txBody>
      </p:sp>
    </p:spTree>
    <p:extLst>
      <p:ext uri="{BB962C8B-B14F-4D97-AF65-F5344CB8AC3E}">
        <p14:creationId xmlns:p14="http://schemas.microsoft.com/office/powerpoint/2010/main" val="13643478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no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340350" cy="5899150"/>
          </a:xfrm>
        </p:spPr>
        <p:txBody>
          <a:bodyPr/>
          <a:lstStyle>
            <a:lvl1pPr>
              <a:defRPr sz="32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228600" y="1435100"/>
            <a:ext cx="3236913" cy="472796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4">
            <a:extLst>
              <a:ext uri="{FF2B5EF4-FFF2-40B4-BE49-F238E27FC236}">
                <a16:creationId xmlns:a16="http://schemas.microsoft.com/office/drawing/2014/main" id="{2F137A60-FAE8-4001-A069-8E7E802EAC45}"/>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973A498F-9100-4B2F-B759-490118B7871F}" type="datetimeFigureOut">
              <a:rPr lang="en-US" smtClean="0"/>
              <a:t>3/16/2026</a:t>
            </a:fld>
            <a:endParaRPr lang="en-US"/>
          </a:p>
        </p:txBody>
      </p:sp>
      <p:sp>
        <p:nvSpPr>
          <p:cNvPr id="8" name="Rectangle 5">
            <a:extLst>
              <a:ext uri="{FF2B5EF4-FFF2-40B4-BE49-F238E27FC236}">
                <a16:creationId xmlns:a16="http://schemas.microsoft.com/office/drawing/2014/main" id="{93937A0D-E267-470C-88C0-63ABF920665F}"/>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p>
        </p:txBody>
      </p:sp>
      <p:sp>
        <p:nvSpPr>
          <p:cNvPr id="9" name="Rectangle 6">
            <a:extLst>
              <a:ext uri="{FF2B5EF4-FFF2-40B4-BE49-F238E27FC236}">
                <a16:creationId xmlns:a16="http://schemas.microsoft.com/office/drawing/2014/main" id="{4840E7CB-50ED-42C1-8E32-9946B8030EC2}"/>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34B590AC-CB93-40A4-A9F1-8F2DA90FF5F6}" type="slidenum">
              <a:rPr lang="en-US" smtClean="0"/>
              <a:t>‹#›</a:t>
            </a:fld>
            <a:endParaRPr lang="en-US"/>
          </a:p>
        </p:txBody>
      </p:sp>
    </p:spTree>
    <p:extLst>
      <p:ext uri="{BB962C8B-B14F-4D97-AF65-F5344CB8AC3E}">
        <p14:creationId xmlns:p14="http://schemas.microsoft.com/office/powerpoint/2010/main" val="21762373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62950" y="6380020"/>
            <a:ext cx="2133600" cy="365125"/>
          </a:xfrm>
        </p:spPr>
        <p:txBody>
          <a:bodyPr/>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4" name="Date Placeholder 3"/>
          <p:cNvSpPr>
            <a:spLocks noGrp="1"/>
          </p:cNvSpPr>
          <p:nvPr>
            <p:ph type="dt" sz="half" idx="2"/>
          </p:nvPr>
        </p:nvSpPr>
        <p:spPr>
          <a:xfrm>
            <a:off x="228600" y="6380020"/>
            <a:ext cx="2133600" cy="365125"/>
          </a:xfrm>
          <a:prstGeom prst="rect">
            <a:avLst/>
          </a:prstGeom>
        </p:spPr>
        <p:txBody>
          <a:bodyPr vert="horz" lIns="91440" tIns="45720" rIns="91440" bIns="45720" rtlCol="0" anchor="ctr"/>
          <a:lstStyle>
            <a:lvl1pPr algn="l">
              <a:defRPr sz="900">
                <a:solidFill>
                  <a:schemeClr val="tx1">
                    <a:lumMod val="10000"/>
                    <a:lumOff val="90000"/>
                  </a:schemeClr>
                </a:solidFill>
                <a:latin typeface="Lato Light" pitchFamily="34" charset="0"/>
                <a:cs typeface="Arial" pitchFamily="34" charset="0"/>
              </a:defRPr>
            </a:lvl1pPr>
          </a:lstStyle>
          <a:p>
            <a:fld id="{973A498F-9100-4B2F-B759-490118B7871F}" type="datetimeFigureOut">
              <a:rPr lang="en-US" smtClean="0"/>
              <a:t>3/16/2026</a:t>
            </a:fld>
            <a:endParaRPr lang="en-US"/>
          </a:p>
        </p:txBody>
      </p:sp>
      <p:sp>
        <p:nvSpPr>
          <p:cNvPr id="6" name="Footer Placeholder 4"/>
          <p:cNvSpPr>
            <a:spLocks noGrp="1"/>
          </p:cNvSpPr>
          <p:nvPr>
            <p:ph type="ftr" sz="quarter" idx="3"/>
          </p:nvPr>
        </p:nvSpPr>
        <p:spPr>
          <a:xfrm>
            <a:off x="3124200" y="6380020"/>
            <a:ext cx="2895600" cy="365125"/>
          </a:xfrm>
          <a:prstGeom prst="rect">
            <a:avLst/>
          </a:prstGeom>
        </p:spPr>
        <p:txBody>
          <a:bodyPr vert="horz" lIns="91440" tIns="45720" rIns="91440" bIns="45720" rtlCol="0" anchor="ctr"/>
          <a:lstStyle>
            <a:lvl1pPr algn="ctr">
              <a:defRPr sz="900">
                <a:solidFill>
                  <a:schemeClr val="tx1">
                    <a:lumMod val="10000"/>
                    <a:lumOff val="90000"/>
                  </a:schemeClr>
                </a:solidFill>
                <a:latin typeface="Lato Light"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228600" y="1143000"/>
            <a:ext cx="8686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73431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41385"/>
            <a:ext cx="8686800" cy="822960"/>
          </a:xfrm>
        </p:spPr>
        <p:txBody>
          <a:bodyPr anchor="t"/>
          <a:lstStyle>
            <a:lvl1pPr>
              <a:defRPr>
                <a:solidFill>
                  <a:schemeClr val="tx1">
                    <a:lumMod val="50000"/>
                    <a:lumOff val="50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28601" y="1277938"/>
            <a:ext cx="4267200" cy="4877817"/>
          </a:xfrm>
        </p:spPr>
        <p:txBody>
          <a:bodyPr/>
          <a:lstStyle>
            <a:lvl1pPr>
              <a:defRPr sz="30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199" y="1277938"/>
            <a:ext cx="4267199" cy="4877817"/>
          </a:xfrm>
        </p:spPr>
        <p:txBody>
          <a:bodyPr/>
          <a:lstStyle>
            <a:lvl1pPr>
              <a:defRPr sz="30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62794A48-D97B-4E1F-989B-D6C7C2EE6280}"/>
              </a:ext>
            </a:extLst>
          </p:cNvPr>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4">
            <a:extLst>
              <a:ext uri="{FF2B5EF4-FFF2-40B4-BE49-F238E27FC236}">
                <a16:creationId xmlns:a16="http://schemas.microsoft.com/office/drawing/2014/main" id="{828492CD-30C0-44F6-9BC4-3140D20ED125}"/>
              </a:ext>
            </a:extLst>
          </p:cNvPr>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6">
            <a:extLst>
              <a:ext uri="{FF2B5EF4-FFF2-40B4-BE49-F238E27FC236}">
                <a16:creationId xmlns:a16="http://schemas.microsoft.com/office/drawing/2014/main" id="{0337C173-90D9-450E-B01B-39A06EB04079}"/>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Tree>
    <p:extLst>
      <p:ext uri="{BB962C8B-B14F-4D97-AF65-F5344CB8AC3E}">
        <p14:creationId xmlns:p14="http://schemas.microsoft.com/office/powerpoint/2010/main" val="378904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7000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86300" y="1270000"/>
            <a:ext cx="4225413"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63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2EE93C8-47AA-4C28-999C-05A27B8FCF7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3222915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p>
        </p:txBody>
      </p:sp>
      <p:sp>
        <p:nvSpPr>
          <p:cNvPr id="3" name="Text Placeholder 2"/>
          <p:cNvSpPr>
            <a:spLocks noGrp="1"/>
          </p:cNvSpPr>
          <p:nvPr>
            <p:ph type="body" idx="1"/>
          </p:nvPr>
        </p:nvSpPr>
        <p:spPr>
          <a:xfrm>
            <a:off x="228600" y="1265612"/>
            <a:ext cx="4268788" cy="639762"/>
          </a:xfrm>
        </p:spPr>
        <p:txBody>
          <a:bodyPr anchor="b">
            <a:noAutofit/>
          </a:bodyPr>
          <a:lstStyle>
            <a:lvl1pPr marL="0" indent="0">
              <a:buNone/>
              <a:defRPr sz="3200" b="1">
                <a:solidFill>
                  <a:srgbClr val="F8A706"/>
                </a:solidFill>
                <a:latin typeface="Lato Black" panose="020F0A02020204030203"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905374"/>
            <a:ext cx="4268788" cy="4266826"/>
          </a:xfrm>
        </p:spPr>
        <p:txBody>
          <a:bodyPr/>
          <a:lstStyle>
            <a:lvl1pPr>
              <a:defRPr sz="2400">
                <a:latin typeface="Lato Light" panose="020F0302020204030203" pitchFamily="34" charset="0"/>
                <a:cs typeface="Arial" panose="020B0604020202020204" pitchFamily="34" charset="0"/>
              </a:defRPr>
            </a:lvl1pPr>
            <a:lvl2pPr>
              <a:defRPr sz="2000">
                <a:latin typeface="Lato Light" panose="020F0302020204030203" pitchFamily="34" charset="0"/>
                <a:cs typeface="Arial" panose="020B0604020202020204" pitchFamily="34" charset="0"/>
              </a:defRPr>
            </a:lvl2pPr>
            <a:lvl3pPr>
              <a:defRPr sz="1800">
                <a:latin typeface="Lato Light" panose="020F0302020204030203" pitchFamily="34" charset="0"/>
                <a:cs typeface="Arial" panose="020B0604020202020204" pitchFamily="34" charset="0"/>
              </a:defRPr>
            </a:lvl3pPr>
            <a:lvl4pPr>
              <a:defRPr sz="1600">
                <a:latin typeface="Lato Light" panose="020F0302020204030203" pitchFamily="34" charset="0"/>
                <a:cs typeface="Arial" panose="020B0604020202020204" pitchFamily="34" charset="0"/>
              </a:defRPr>
            </a:lvl4pPr>
            <a:lvl5pPr>
              <a:defRPr sz="1600">
                <a:latin typeface="Lato Light" panose="020F0302020204030203"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65612"/>
            <a:ext cx="4268788" cy="639762"/>
          </a:xfrm>
        </p:spPr>
        <p:txBody>
          <a:bodyPr anchor="b">
            <a:noAutofit/>
          </a:bodyPr>
          <a:lstStyle>
            <a:lvl1pPr marL="0" indent="0">
              <a:buNone/>
              <a:defRPr sz="3200" b="1">
                <a:solidFill>
                  <a:srgbClr val="F8A706"/>
                </a:solidFill>
                <a:latin typeface="Lato Black" panose="020F0A02020204030203"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374"/>
            <a:ext cx="4268788" cy="4266826"/>
          </a:xfrm>
        </p:spPr>
        <p:txBody>
          <a:bodyPr/>
          <a:lstStyle>
            <a:lvl1pPr>
              <a:defRPr sz="2400">
                <a:latin typeface="Lato Light" panose="020F0302020204030203" pitchFamily="34" charset="0"/>
                <a:cs typeface="Arial" panose="020B0604020202020204" pitchFamily="34" charset="0"/>
              </a:defRPr>
            </a:lvl1pPr>
            <a:lvl2pPr>
              <a:defRPr sz="2000">
                <a:latin typeface="Lato Light" panose="020F0302020204030203" pitchFamily="34" charset="0"/>
                <a:cs typeface="Arial" panose="020B0604020202020204" pitchFamily="34" charset="0"/>
              </a:defRPr>
            </a:lvl2pPr>
            <a:lvl3pPr>
              <a:defRPr sz="1800">
                <a:latin typeface="Lato Light" panose="020F0302020204030203" pitchFamily="34" charset="0"/>
                <a:cs typeface="Arial" panose="020B0604020202020204" pitchFamily="34" charset="0"/>
              </a:defRPr>
            </a:lvl3pPr>
            <a:lvl4pPr>
              <a:defRPr sz="1600">
                <a:latin typeface="Lato Light" panose="020F0302020204030203" pitchFamily="34" charset="0"/>
                <a:cs typeface="Arial" panose="020B0604020202020204" pitchFamily="34" charset="0"/>
              </a:defRPr>
            </a:lvl4pPr>
            <a:lvl5pPr>
              <a:defRPr sz="1600">
                <a:latin typeface="Lato Light" panose="020F0302020204030203"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E0E91861-69BC-473E-A247-49434E243B06}"/>
              </a:ext>
            </a:extLst>
          </p:cNvPr>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10" name="Footer Placeholder 4">
            <a:extLst>
              <a:ext uri="{FF2B5EF4-FFF2-40B4-BE49-F238E27FC236}">
                <a16:creationId xmlns:a16="http://schemas.microsoft.com/office/drawing/2014/main" id="{EA535CA3-C94F-491C-B7FE-91AB02A132BA}"/>
              </a:ext>
            </a:extLst>
          </p:cNvPr>
          <p:cNvSpPr>
            <a:spLocks noGrp="1"/>
          </p:cNvSpPr>
          <p:nvPr>
            <p:ph type="ftr" sz="quarter" idx="14"/>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11" name="Slide Number Placeholder 6">
            <a:extLst>
              <a:ext uri="{FF2B5EF4-FFF2-40B4-BE49-F238E27FC236}">
                <a16:creationId xmlns:a16="http://schemas.microsoft.com/office/drawing/2014/main" id="{B2F8DD37-248A-4ED6-9995-3FE27C19400A}"/>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Tree>
    <p:extLst>
      <p:ext uri="{BB962C8B-B14F-4D97-AF65-F5344CB8AC3E}">
        <p14:creationId xmlns:p14="http://schemas.microsoft.com/office/powerpoint/2010/main" val="22232784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ctrTitle"/>
          </p:nvPr>
        </p:nvSpPr>
        <p:spPr>
          <a:xfrm>
            <a:off x="228600" y="2857500"/>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572000"/>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A0013D40-B506-4AA2-8BA7-209BE0830F46}"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42058852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ctrTitle"/>
          </p:nvPr>
        </p:nvSpPr>
        <p:spPr>
          <a:xfrm>
            <a:off x="228600" y="2504209"/>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218709"/>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pic>
        <p:nvPicPr>
          <p:cNvPr id="8" name="Picture 7" descr="Logo, icon&#10;&#10;Description automatically generated">
            <a:extLst>
              <a:ext uri="{FF2B5EF4-FFF2-40B4-BE49-F238E27FC236}">
                <a16:creationId xmlns:a16="http://schemas.microsoft.com/office/drawing/2014/main" id="{2089A19F-F4F3-4BB9-AC84-495657092C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5607394"/>
            <a:ext cx="1352606" cy="1171634"/>
          </a:xfrm>
          <a:prstGeom prst="rect">
            <a:avLst/>
          </a:prstGeom>
        </p:spPr>
      </p:pic>
    </p:spTree>
    <p:extLst>
      <p:ext uri="{BB962C8B-B14F-4D97-AF65-F5344CB8AC3E}">
        <p14:creationId xmlns:p14="http://schemas.microsoft.com/office/powerpoint/2010/main" val="5145949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3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E59B1B9-7499-4FF5-92CF-C6D0AE26554D}" type="slidenum">
              <a:rPr lang="en-US" smtClean="0"/>
              <a:t>‹#›</a:t>
            </a:fld>
            <a:endParaRPr lang="en-US"/>
          </a:p>
        </p:txBody>
      </p:sp>
      <p:sp>
        <p:nvSpPr>
          <p:cNvPr id="4" name="Date Placeholder 3"/>
          <p:cNvSpPr>
            <a:spLocks noGrp="1"/>
          </p:cNvSpPr>
          <p:nvPr>
            <p:ph type="dt" sz="half" idx="11"/>
          </p:nvPr>
        </p:nvSpPr>
        <p:spPr/>
        <p:txBody>
          <a:bodyPr/>
          <a:lstStyle/>
          <a:p>
            <a:fld id="{F1283BFD-DC93-4880-9EB8-77697FBDF473}" type="datetime1">
              <a:rPr lang="en-US" smtClean="0"/>
              <a:t>3/16/2026</a:t>
            </a:fld>
            <a:endParaRPr lang="en-US"/>
          </a:p>
        </p:txBody>
      </p:sp>
      <p:sp>
        <p:nvSpPr>
          <p:cNvPr id="5" name="Footer Placeholder 4"/>
          <p:cNvSpPr>
            <a:spLocks noGrp="1"/>
          </p:cNvSpPr>
          <p:nvPr>
            <p:ph type="ftr" sz="quarter" idx="12"/>
          </p:nvPr>
        </p:nvSpPr>
        <p:spPr/>
        <p:txBody>
          <a:bodyPr/>
          <a:lstStyle/>
          <a:p>
            <a:endParaRPr lang="en-US" dirty="0"/>
          </a:p>
        </p:txBody>
      </p:sp>
      <p:grpSp>
        <p:nvGrpSpPr>
          <p:cNvPr id="6" name="Group 5"/>
          <p:cNvGrpSpPr/>
          <p:nvPr/>
        </p:nvGrpSpPr>
        <p:grpSpPr>
          <a:xfrm>
            <a:off x="-114300" y="0"/>
            <a:ext cx="9372600" cy="498239"/>
            <a:chOff x="-114300" y="0"/>
            <a:chExt cx="9372600" cy="498239"/>
          </a:xfrm>
        </p:grpSpPr>
        <p:grpSp>
          <p:nvGrpSpPr>
            <p:cNvPr id="7" name="Group 6"/>
            <p:cNvGrpSpPr/>
            <p:nvPr/>
          </p:nvGrpSpPr>
          <p:grpSpPr>
            <a:xfrm flipH="1">
              <a:off x="0" y="0"/>
              <a:ext cx="9144001" cy="498239"/>
              <a:chOff x="-306388" y="609600"/>
              <a:chExt cx="12192181" cy="457200"/>
            </a:xfrm>
          </p:grpSpPr>
          <p:grpSp>
            <p:nvGrpSpPr>
              <p:cNvPr id="9" name="Group 8"/>
              <p:cNvGrpSpPr/>
              <p:nvPr/>
            </p:nvGrpSpPr>
            <p:grpSpPr>
              <a:xfrm>
                <a:off x="-306388" y="609600"/>
                <a:ext cx="1524884" cy="457200"/>
                <a:chOff x="76200" y="273050"/>
                <a:chExt cx="1524884" cy="457200"/>
              </a:xfrm>
            </p:grpSpPr>
            <p:sp>
              <p:nvSpPr>
                <p:cNvPr id="31" name="Right Triangle 30"/>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Right Triangle 31"/>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 name="Group 9"/>
              <p:cNvGrpSpPr/>
              <p:nvPr/>
            </p:nvGrpSpPr>
            <p:grpSpPr>
              <a:xfrm>
                <a:off x="1218496" y="609600"/>
                <a:ext cx="1524884" cy="457200"/>
                <a:chOff x="1905000" y="381000"/>
                <a:chExt cx="1524884" cy="457200"/>
              </a:xfrm>
            </p:grpSpPr>
            <p:sp>
              <p:nvSpPr>
                <p:cNvPr id="29" name="Right Triangle 28"/>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0" name="Right Triangle 29"/>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1" name="Group 10"/>
              <p:cNvGrpSpPr/>
              <p:nvPr/>
            </p:nvGrpSpPr>
            <p:grpSpPr>
              <a:xfrm>
                <a:off x="2743380" y="609600"/>
                <a:ext cx="1524884" cy="457200"/>
                <a:chOff x="4038600" y="990600"/>
                <a:chExt cx="1524884" cy="457200"/>
              </a:xfrm>
            </p:grpSpPr>
            <p:sp>
              <p:nvSpPr>
                <p:cNvPr id="27" name="Right Triangle 2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8" name="Right Triangle 2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2" name="Group 11"/>
              <p:cNvGrpSpPr/>
              <p:nvPr/>
            </p:nvGrpSpPr>
            <p:grpSpPr>
              <a:xfrm flipV="1">
                <a:off x="4266062" y="609600"/>
                <a:ext cx="1524884" cy="457200"/>
                <a:chOff x="4038600" y="990600"/>
                <a:chExt cx="1524884" cy="457200"/>
              </a:xfrm>
            </p:grpSpPr>
            <p:sp>
              <p:nvSpPr>
                <p:cNvPr id="25" name="Right Triangle 2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6" name="Right Triangle 2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3" name="Group 12"/>
              <p:cNvGrpSpPr/>
              <p:nvPr/>
            </p:nvGrpSpPr>
            <p:grpSpPr>
              <a:xfrm flipV="1">
                <a:off x="7311141" y="609600"/>
                <a:ext cx="1524884" cy="457200"/>
                <a:chOff x="4038600" y="990600"/>
                <a:chExt cx="1524884" cy="457200"/>
              </a:xfrm>
            </p:grpSpPr>
            <p:sp>
              <p:nvSpPr>
                <p:cNvPr id="23" name="Right Triangle 2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4" name="Right Triangle 2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4" name="Group 13"/>
              <p:cNvGrpSpPr/>
              <p:nvPr/>
            </p:nvGrpSpPr>
            <p:grpSpPr>
              <a:xfrm>
                <a:off x="5790946" y="609600"/>
                <a:ext cx="1524884" cy="457200"/>
                <a:chOff x="4038600" y="990600"/>
                <a:chExt cx="1524884" cy="457200"/>
              </a:xfrm>
            </p:grpSpPr>
            <p:sp>
              <p:nvSpPr>
                <p:cNvPr id="21" name="Right Triangle 2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2" name="Right Triangle 2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5" name="Group 14"/>
              <p:cNvGrpSpPr/>
              <p:nvPr/>
            </p:nvGrpSpPr>
            <p:grpSpPr>
              <a:xfrm>
                <a:off x="8836025" y="609600"/>
                <a:ext cx="1524884" cy="457200"/>
                <a:chOff x="4038600" y="990600"/>
                <a:chExt cx="1524884" cy="457200"/>
              </a:xfrm>
            </p:grpSpPr>
            <p:sp>
              <p:nvSpPr>
                <p:cNvPr id="19" name="Right Triangle 1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0" name="Right Triangle 1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6" name="Group 15"/>
              <p:cNvGrpSpPr/>
              <p:nvPr/>
            </p:nvGrpSpPr>
            <p:grpSpPr>
              <a:xfrm flipV="1">
                <a:off x="10360909" y="609600"/>
                <a:ext cx="1524884" cy="457200"/>
                <a:chOff x="4038600" y="990600"/>
                <a:chExt cx="1524884" cy="457200"/>
              </a:xfrm>
            </p:grpSpPr>
            <p:sp>
              <p:nvSpPr>
                <p:cNvPr id="17" name="Right Triangle 1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8" name="Right Triangle 1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8" name="Straight Connector 7"/>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34" name="Group 33"/>
          <p:cNvGrpSpPr/>
          <p:nvPr/>
        </p:nvGrpSpPr>
        <p:grpSpPr>
          <a:xfrm flipV="1">
            <a:off x="-114300" y="6359761"/>
            <a:ext cx="9372600" cy="498239"/>
            <a:chOff x="-114300" y="0"/>
            <a:chExt cx="9372600" cy="498239"/>
          </a:xfrm>
        </p:grpSpPr>
        <p:grpSp>
          <p:nvGrpSpPr>
            <p:cNvPr id="35" name="Group 34"/>
            <p:cNvGrpSpPr/>
            <p:nvPr/>
          </p:nvGrpSpPr>
          <p:grpSpPr>
            <a:xfrm flipH="1">
              <a:off x="0" y="0"/>
              <a:ext cx="9144001" cy="498239"/>
              <a:chOff x="-306388" y="609600"/>
              <a:chExt cx="12192181" cy="457200"/>
            </a:xfrm>
          </p:grpSpPr>
          <p:grpSp>
            <p:nvGrpSpPr>
              <p:cNvPr id="37" name="Group 36"/>
              <p:cNvGrpSpPr/>
              <p:nvPr/>
            </p:nvGrpSpPr>
            <p:grpSpPr>
              <a:xfrm>
                <a:off x="-306388" y="609600"/>
                <a:ext cx="1524884" cy="457200"/>
                <a:chOff x="76200" y="273050"/>
                <a:chExt cx="1524884" cy="457200"/>
              </a:xfrm>
            </p:grpSpPr>
            <p:sp>
              <p:nvSpPr>
                <p:cNvPr id="59" name="Right Triangle 58"/>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Right Triangle 59"/>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8" name="Group 37"/>
              <p:cNvGrpSpPr/>
              <p:nvPr/>
            </p:nvGrpSpPr>
            <p:grpSpPr>
              <a:xfrm>
                <a:off x="1218496" y="609600"/>
                <a:ext cx="1524884" cy="457200"/>
                <a:chOff x="1905000" y="381000"/>
                <a:chExt cx="1524884" cy="457200"/>
              </a:xfrm>
            </p:grpSpPr>
            <p:sp>
              <p:nvSpPr>
                <p:cNvPr id="57" name="Right Triangle 56"/>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8" name="Right Triangle 57"/>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9" name="Group 38"/>
              <p:cNvGrpSpPr/>
              <p:nvPr/>
            </p:nvGrpSpPr>
            <p:grpSpPr>
              <a:xfrm>
                <a:off x="2743380" y="609600"/>
                <a:ext cx="1524884" cy="457200"/>
                <a:chOff x="4038600" y="990600"/>
                <a:chExt cx="1524884" cy="457200"/>
              </a:xfrm>
            </p:grpSpPr>
            <p:sp>
              <p:nvSpPr>
                <p:cNvPr id="55" name="Right Triangle 5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6" name="Right Triangle 5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0" name="Group 39"/>
              <p:cNvGrpSpPr/>
              <p:nvPr/>
            </p:nvGrpSpPr>
            <p:grpSpPr>
              <a:xfrm flipV="1">
                <a:off x="4266062" y="609600"/>
                <a:ext cx="1524884" cy="457200"/>
                <a:chOff x="4038600" y="990600"/>
                <a:chExt cx="1524884" cy="457200"/>
              </a:xfrm>
            </p:grpSpPr>
            <p:sp>
              <p:nvSpPr>
                <p:cNvPr id="53" name="Right Triangle 5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4" name="Right Triangle 5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1" name="Group 40"/>
              <p:cNvGrpSpPr/>
              <p:nvPr/>
            </p:nvGrpSpPr>
            <p:grpSpPr>
              <a:xfrm flipV="1">
                <a:off x="7311141" y="609600"/>
                <a:ext cx="1524884" cy="457200"/>
                <a:chOff x="4038600" y="990600"/>
                <a:chExt cx="1524884" cy="457200"/>
              </a:xfrm>
            </p:grpSpPr>
            <p:sp>
              <p:nvSpPr>
                <p:cNvPr id="51" name="Right Triangle 5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2" name="Right Triangle 5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2" name="Group 41"/>
              <p:cNvGrpSpPr/>
              <p:nvPr/>
            </p:nvGrpSpPr>
            <p:grpSpPr>
              <a:xfrm>
                <a:off x="5790946" y="609600"/>
                <a:ext cx="1524884" cy="457200"/>
                <a:chOff x="4038600" y="990600"/>
                <a:chExt cx="1524884" cy="457200"/>
              </a:xfrm>
            </p:grpSpPr>
            <p:sp>
              <p:nvSpPr>
                <p:cNvPr id="49" name="Right Triangle 4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0" name="Right Triangle 4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3" name="Group 42"/>
              <p:cNvGrpSpPr/>
              <p:nvPr/>
            </p:nvGrpSpPr>
            <p:grpSpPr>
              <a:xfrm>
                <a:off x="8836025" y="609600"/>
                <a:ext cx="1524884" cy="457200"/>
                <a:chOff x="4038600" y="990600"/>
                <a:chExt cx="1524884" cy="457200"/>
              </a:xfrm>
            </p:grpSpPr>
            <p:sp>
              <p:nvSpPr>
                <p:cNvPr id="47" name="Right Triangle 4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8" name="Right Triangle 4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4" name="Group 43"/>
              <p:cNvGrpSpPr/>
              <p:nvPr/>
            </p:nvGrpSpPr>
            <p:grpSpPr>
              <a:xfrm flipV="1">
                <a:off x="10360909" y="609600"/>
                <a:ext cx="1524884" cy="457200"/>
                <a:chOff x="4038600" y="990600"/>
                <a:chExt cx="1524884" cy="457200"/>
              </a:xfrm>
            </p:grpSpPr>
            <p:sp>
              <p:nvSpPr>
                <p:cNvPr id="45" name="Right Triangle 4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6" name="Right Triangle 4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36" name="Straight Connector 35"/>
            <p:cNvCxnSpPr/>
            <p:nvPr/>
          </p:nvCxnSpPr>
          <p:spPr>
            <a:xfrm>
              <a:off x="-114300" y="498239"/>
              <a:ext cx="9372600" cy="0"/>
            </a:xfrm>
            <a:prstGeom prst="line">
              <a:avLst/>
            </a:prstGeom>
            <a:noFill/>
            <a:ln w="57150" cap="flat" cmpd="sng" algn="ctr">
              <a:solidFill>
                <a:srgbClr val="FCB22D"/>
              </a:solidFill>
              <a:prstDash val="solid"/>
            </a:ln>
            <a:effectLst/>
          </p:spPr>
        </p:cxnSp>
      </p:grpSp>
      <p:sp>
        <p:nvSpPr>
          <p:cNvPr id="64" name="Text Placeholder 63"/>
          <p:cNvSpPr>
            <a:spLocks noGrp="1"/>
          </p:cNvSpPr>
          <p:nvPr>
            <p:ph type="body" sz="quarter" idx="13"/>
          </p:nvPr>
        </p:nvSpPr>
        <p:spPr>
          <a:xfrm>
            <a:off x="228600" y="3771900"/>
            <a:ext cx="8686800" cy="1028700"/>
          </a:xfrm>
        </p:spPr>
        <p:txBody>
          <a:bodyPr>
            <a:normAutofit/>
          </a:bodyPr>
          <a:lstStyle>
            <a:lvl1pPr marL="0" indent="0" algn="ctr">
              <a:buNone/>
              <a:defRPr sz="5400">
                <a:solidFill>
                  <a:srgbClr val="0071BA"/>
                </a:solidFill>
                <a:latin typeface="Montserrat ExtraBold" pitchFamily="50" charset="0"/>
              </a:defRPr>
            </a:lvl1pPr>
          </a:lstStyle>
          <a:p>
            <a:pPr lvl="0"/>
            <a:r>
              <a:rPr lang="en-US"/>
              <a:t>Click to edit Master text styles</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
        <p:nvSpPr>
          <p:cNvPr id="68" name="Text Placeholder 67"/>
          <p:cNvSpPr>
            <a:spLocks noGrp="1"/>
          </p:cNvSpPr>
          <p:nvPr>
            <p:ph type="body" sz="quarter" idx="14"/>
          </p:nvPr>
        </p:nvSpPr>
        <p:spPr>
          <a:xfrm>
            <a:off x="914401" y="52578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
        <p:nvSpPr>
          <p:cNvPr id="69" name="Text Placeholder 67"/>
          <p:cNvSpPr>
            <a:spLocks noGrp="1"/>
          </p:cNvSpPr>
          <p:nvPr>
            <p:ph type="body" sz="quarter" idx="15"/>
          </p:nvPr>
        </p:nvSpPr>
        <p:spPr>
          <a:xfrm>
            <a:off x="914401" y="57150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grpSp>
        <p:nvGrpSpPr>
          <p:cNvPr id="65" name="Group 64">
            <a:extLst>
              <a:ext uri="{FF2B5EF4-FFF2-40B4-BE49-F238E27FC236}">
                <a16:creationId xmlns:a16="http://schemas.microsoft.com/office/drawing/2014/main" id="{BD4A5DE4-1EF6-436A-9D8D-37BE09E62500}"/>
              </a:ext>
            </a:extLst>
          </p:cNvPr>
          <p:cNvGrpSpPr/>
          <p:nvPr/>
        </p:nvGrpSpPr>
        <p:grpSpPr>
          <a:xfrm>
            <a:off x="-114300" y="0"/>
            <a:ext cx="9372600" cy="498239"/>
            <a:chOff x="-114300" y="0"/>
            <a:chExt cx="9372600" cy="498239"/>
          </a:xfrm>
        </p:grpSpPr>
        <p:grpSp>
          <p:nvGrpSpPr>
            <p:cNvPr id="67" name="Group 66">
              <a:extLst>
                <a:ext uri="{FF2B5EF4-FFF2-40B4-BE49-F238E27FC236}">
                  <a16:creationId xmlns:a16="http://schemas.microsoft.com/office/drawing/2014/main" id="{2AB16CE0-3F0B-423D-A33C-289E66D4584F}"/>
                </a:ext>
              </a:extLst>
            </p:cNvPr>
            <p:cNvGrpSpPr/>
            <p:nvPr/>
          </p:nvGrpSpPr>
          <p:grpSpPr>
            <a:xfrm flipH="1">
              <a:off x="0" y="0"/>
              <a:ext cx="9144001" cy="498239"/>
              <a:chOff x="-306388" y="609600"/>
              <a:chExt cx="12192181" cy="457200"/>
            </a:xfrm>
          </p:grpSpPr>
          <p:grpSp>
            <p:nvGrpSpPr>
              <p:cNvPr id="71" name="Group 70">
                <a:extLst>
                  <a:ext uri="{FF2B5EF4-FFF2-40B4-BE49-F238E27FC236}">
                    <a16:creationId xmlns:a16="http://schemas.microsoft.com/office/drawing/2014/main" id="{07788204-0521-4709-AA6E-F28D20FCCDF2}"/>
                  </a:ext>
                </a:extLst>
              </p:cNvPr>
              <p:cNvGrpSpPr/>
              <p:nvPr/>
            </p:nvGrpSpPr>
            <p:grpSpPr>
              <a:xfrm>
                <a:off x="-306388" y="609600"/>
                <a:ext cx="1524884" cy="457200"/>
                <a:chOff x="76200" y="273050"/>
                <a:chExt cx="1524884" cy="457200"/>
              </a:xfrm>
            </p:grpSpPr>
            <p:sp>
              <p:nvSpPr>
                <p:cNvPr id="93" name="Right Triangle 92">
                  <a:extLst>
                    <a:ext uri="{FF2B5EF4-FFF2-40B4-BE49-F238E27FC236}">
                      <a16:creationId xmlns:a16="http://schemas.microsoft.com/office/drawing/2014/main" id="{F42A0E4D-232A-485A-A2A5-6B6AA4D8C5D3}"/>
                    </a:ext>
                  </a:extLst>
                </p:cNvPr>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94" name="Right Triangle 93">
                  <a:extLst>
                    <a:ext uri="{FF2B5EF4-FFF2-40B4-BE49-F238E27FC236}">
                      <a16:creationId xmlns:a16="http://schemas.microsoft.com/office/drawing/2014/main" id="{41F0FB7A-5670-41E6-A4AC-0ECFD671382E}"/>
                    </a:ext>
                  </a:extLst>
                </p:cNvPr>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72" name="Group 71">
                <a:extLst>
                  <a:ext uri="{FF2B5EF4-FFF2-40B4-BE49-F238E27FC236}">
                    <a16:creationId xmlns:a16="http://schemas.microsoft.com/office/drawing/2014/main" id="{4B65704E-47A7-4686-A847-47CE5CA89E0E}"/>
                  </a:ext>
                </a:extLst>
              </p:cNvPr>
              <p:cNvGrpSpPr/>
              <p:nvPr/>
            </p:nvGrpSpPr>
            <p:grpSpPr>
              <a:xfrm>
                <a:off x="1218496" y="609600"/>
                <a:ext cx="1524884" cy="457200"/>
                <a:chOff x="1905000" y="381000"/>
                <a:chExt cx="1524884" cy="457200"/>
              </a:xfrm>
            </p:grpSpPr>
            <p:sp>
              <p:nvSpPr>
                <p:cNvPr id="91" name="Right Triangle 90">
                  <a:extLst>
                    <a:ext uri="{FF2B5EF4-FFF2-40B4-BE49-F238E27FC236}">
                      <a16:creationId xmlns:a16="http://schemas.microsoft.com/office/drawing/2014/main" id="{E8716855-7791-41CB-9832-7EBEF6AEDCE6}"/>
                    </a:ext>
                  </a:extLst>
                </p:cNvPr>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92" name="Right Triangle 91">
                  <a:extLst>
                    <a:ext uri="{FF2B5EF4-FFF2-40B4-BE49-F238E27FC236}">
                      <a16:creationId xmlns:a16="http://schemas.microsoft.com/office/drawing/2014/main" id="{CF8A5834-4412-4A79-BE55-75F887354F1B}"/>
                    </a:ext>
                  </a:extLst>
                </p:cNvPr>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73" name="Group 72">
                <a:extLst>
                  <a:ext uri="{FF2B5EF4-FFF2-40B4-BE49-F238E27FC236}">
                    <a16:creationId xmlns:a16="http://schemas.microsoft.com/office/drawing/2014/main" id="{F5F8F3D1-6E5E-4465-80BC-2BF8741854F3}"/>
                  </a:ext>
                </a:extLst>
              </p:cNvPr>
              <p:cNvGrpSpPr/>
              <p:nvPr/>
            </p:nvGrpSpPr>
            <p:grpSpPr>
              <a:xfrm>
                <a:off x="2743380" y="609600"/>
                <a:ext cx="1524884" cy="457200"/>
                <a:chOff x="4038600" y="990600"/>
                <a:chExt cx="1524884" cy="457200"/>
              </a:xfrm>
            </p:grpSpPr>
            <p:sp>
              <p:nvSpPr>
                <p:cNvPr id="89" name="Right Triangle 88">
                  <a:extLst>
                    <a:ext uri="{FF2B5EF4-FFF2-40B4-BE49-F238E27FC236}">
                      <a16:creationId xmlns:a16="http://schemas.microsoft.com/office/drawing/2014/main" id="{01C27B66-C197-4AAC-AAAB-BA5D03FF691C}"/>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90" name="Right Triangle 89">
                  <a:extLst>
                    <a:ext uri="{FF2B5EF4-FFF2-40B4-BE49-F238E27FC236}">
                      <a16:creationId xmlns:a16="http://schemas.microsoft.com/office/drawing/2014/main" id="{5CEA959F-AFCB-406A-8627-3C235E0900F7}"/>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74" name="Group 73">
                <a:extLst>
                  <a:ext uri="{FF2B5EF4-FFF2-40B4-BE49-F238E27FC236}">
                    <a16:creationId xmlns:a16="http://schemas.microsoft.com/office/drawing/2014/main" id="{825F4122-E74F-4C3F-A27B-8723A000028E}"/>
                  </a:ext>
                </a:extLst>
              </p:cNvPr>
              <p:cNvGrpSpPr/>
              <p:nvPr/>
            </p:nvGrpSpPr>
            <p:grpSpPr>
              <a:xfrm flipV="1">
                <a:off x="4266062" y="609600"/>
                <a:ext cx="1524884" cy="457200"/>
                <a:chOff x="4038600" y="990600"/>
                <a:chExt cx="1524884" cy="457200"/>
              </a:xfrm>
            </p:grpSpPr>
            <p:sp>
              <p:nvSpPr>
                <p:cNvPr id="87" name="Right Triangle 86">
                  <a:extLst>
                    <a:ext uri="{FF2B5EF4-FFF2-40B4-BE49-F238E27FC236}">
                      <a16:creationId xmlns:a16="http://schemas.microsoft.com/office/drawing/2014/main" id="{A0EF7AA4-C834-4149-A640-72A289EA6D45}"/>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88" name="Right Triangle 87">
                  <a:extLst>
                    <a:ext uri="{FF2B5EF4-FFF2-40B4-BE49-F238E27FC236}">
                      <a16:creationId xmlns:a16="http://schemas.microsoft.com/office/drawing/2014/main" id="{43665A3E-801B-48B8-A184-3246A13516C6}"/>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75" name="Group 74">
                <a:extLst>
                  <a:ext uri="{FF2B5EF4-FFF2-40B4-BE49-F238E27FC236}">
                    <a16:creationId xmlns:a16="http://schemas.microsoft.com/office/drawing/2014/main" id="{9A5594DC-7C87-46B3-ABAF-DF4DD8D8623E}"/>
                  </a:ext>
                </a:extLst>
              </p:cNvPr>
              <p:cNvGrpSpPr/>
              <p:nvPr/>
            </p:nvGrpSpPr>
            <p:grpSpPr>
              <a:xfrm flipV="1">
                <a:off x="7311141" y="609600"/>
                <a:ext cx="1524884" cy="457200"/>
                <a:chOff x="4038600" y="990600"/>
                <a:chExt cx="1524884" cy="457200"/>
              </a:xfrm>
            </p:grpSpPr>
            <p:sp>
              <p:nvSpPr>
                <p:cNvPr id="85" name="Right Triangle 84">
                  <a:extLst>
                    <a:ext uri="{FF2B5EF4-FFF2-40B4-BE49-F238E27FC236}">
                      <a16:creationId xmlns:a16="http://schemas.microsoft.com/office/drawing/2014/main" id="{0BA2AD0A-7953-49E5-BF47-195F3579F315}"/>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86" name="Right Triangle 85">
                  <a:extLst>
                    <a:ext uri="{FF2B5EF4-FFF2-40B4-BE49-F238E27FC236}">
                      <a16:creationId xmlns:a16="http://schemas.microsoft.com/office/drawing/2014/main" id="{5BF8057A-4D7A-458A-9265-DA31EBDADF25}"/>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76" name="Group 75">
                <a:extLst>
                  <a:ext uri="{FF2B5EF4-FFF2-40B4-BE49-F238E27FC236}">
                    <a16:creationId xmlns:a16="http://schemas.microsoft.com/office/drawing/2014/main" id="{5F05FEF9-48EF-4031-816C-471D431DC3BB}"/>
                  </a:ext>
                </a:extLst>
              </p:cNvPr>
              <p:cNvGrpSpPr/>
              <p:nvPr/>
            </p:nvGrpSpPr>
            <p:grpSpPr>
              <a:xfrm>
                <a:off x="5790946" y="609600"/>
                <a:ext cx="1524884" cy="457200"/>
                <a:chOff x="4038600" y="990600"/>
                <a:chExt cx="1524884" cy="457200"/>
              </a:xfrm>
            </p:grpSpPr>
            <p:sp>
              <p:nvSpPr>
                <p:cNvPr id="83" name="Right Triangle 82">
                  <a:extLst>
                    <a:ext uri="{FF2B5EF4-FFF2-40B4-BE49-F238E27FC236}">
                      <a16:creationId xmlns:a16="http://schemas.microsoft.com/office/drawing/2014/main" id="{6195935C-4F7B-45EE-92F2-03E0AFFA5779}"/>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84" name="Right Triangle 83">
                  <a:extLst>
                    <a:ext uri="{FF2B5EF4-FFF2-40B4-BE49-F238E27FC236}">
                      <a16:creationId xmlns:a16="http://schemas.microsoft.com/office/drawing/2014/main" id="{04557C9E-C1CA-4819-BF60-9814171483E4}"/>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77" name="Group 76">
                <a:extLst>
                  <a:ext uri="{FF2B5EF4-FFF2-40B4-BE49-F238E27FC236}">
                    <a16:creationId xmlns:a16="http://schemas.microsoft.com/office/drawing/2014/main" id="{E0EC801F-9458-407A-9714-1210F09AC37C}"/>
                  </a:ext>
                </a:extLst>
              </p:cNvPr>
              <p:cNvGrpSpPr/>
              <p:nvPr/>
            </p:nvGrpSpPr>
            <p:grpSpPr>
              <a:xfrm>
                <a:off x="8836025" y="609600"/>
                <a:ext cx="1524884" cy="457200"/>
                <a:chOff x="4038600" y="990600"/>
                <a:chExt cx="1524884" cy="457200"/>
              </a:xfrm>
            </p:grpSpPr>
            <p:sp>
              <p:nvSpPr>
                <p:cNvPr id="81" name="Right Triangle 80">
                  <a:extLst>
                    <a:ext uri="{FF2B5EF4-FFF2-40B4-BE49-F238E27FC236}">
                      <a16:creationId xmlns:a16="http://schemas.microsoft.com/office/drawing/2014/main" id="{C35A0667-00AA-4EF3-9966-67C7BE1E702B}"/>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82" name="Right Triangle 81">
                  <a:extLst>
                    <a:ext uri="{FF2B5EF4-FFF2-40B4-BE49-F238E27FC236}">
                      <a16:creationId xmlns:a16="http://schemas.microsoft.com/office/drawing/2014/main" id="{A15A4D57-9CA6-4BC6-BC9B-0AF1AB41592C}"/>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78" name="Group 77">
                <a:extLst>
                  <a:ext uri="{FF2B5EF4-FFF2-40B4-BE49-F238E27FC236}">
                    <a16:creationId xmlns:a16="http://schemas.microsoft.com/office/drawing/2014/main" id="{959B1028-DC38-4885-BD20-38F98419D8C3}"/>
                  </a:ext>
                </a:extLst>
              </p:cNvPr>
              <p:cNvGrpSpPr/>
              <p:nvPr/>
            </p:nvGrpSpPr>
            <p:grpSpPr>
              <a:xfrm flipV="1">
                <a:off x="10360909" y="609600"/>
                <a:ext cx="1524884" cy="457200"/>
                <a:chOff x="4038600" y="990600"/>
                <a:chExt cx="1524884" cy="457200"/>
              </a:xfrm>
            </p:grpSpPr>
            <p:sp>
              <p:nvSpPr>
                <p:cNvPr id="79" name="Right Triangle 78">
                  <a:extLst>
                    <a:ext uri="{FF2B5EF4-FFF2-40B4-BE49-F238E27FC236}">
                      <a16:creationId xmlns:a16="http://schemas.microsoft.com/office/drawing/2014/main" id="{743BD843-B780-4420-9AE1-BFD0C9BB4BD4}"/>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80" name="Right Triangle 79">
                  <a:extLst>
                    <a:ext uri="{FF2B5EF4-FFF2-40B4-BE49-F238E27FC236}">
                      <a16:creationId xmlns:a16="http://schemas.microsoft.com/office/drawing/2014/main" id="{33EB773C-D63D-40DE-8B6A-58D4B61E2F86}"/>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70" name="Straight Connector 69">
              <a:extLst>
                <a:ext uri="{FF2B5EF4-FFF2-40B4-BE49-F238E27FC236}">
                  <a16:creationId xmlns:a16="http://schemas.microsoft.com/office/drawing/2014/main" id="{A84B1624-F466-488B-B5AE-30335C3A3544}"/>
                </a:ext>
              </a:extLst>
            </p:cNvPr>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95" name="Picture 94">
            <a:extLst>
              <a:ext uri="{FF2B5EF4-FFF2-40B4-BE49-F238E27FC236}">
                <a16:creationId xmlns:a16="http://schemas.microsoft.com/office/drawing/2014/main" id="{4A9F0B50-C128-4ED2-A0CE-8A6273F9C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96" name="Group 95">
            <a:extLst>
              <a:ext uri="{FF2B5EF4-FFF2-40B4-BE49-F238E27FC236}">
                <a16:creationId xmlns:a16="http://schemas.microsoft.com/office/drawing/2014/main" id="{02EFEE15-A2F4-49DD-81D1-2100350905A1}"/>
              </a:ext>
            </a:extLst>
          </p:cNvPr>
          <p:cNvGrpSpPr/>
          <p:nvPr/>
        </p:nvGrpSpPr>
        <p:grpSpPr>
          <a:xfrm flipV="1">
            <a:off x="-114300" y="6359761"/>
            <a:ext cx="9372600" cy="498239"/>
            <a:chOff x="-114300" y="0"/>
            <a:chExt cx="9372600" cy="498239"/>
          </a:xfrm>
        </p:grpSpPr>
        <p:grpSp>
          <p:nvGrpSpPr>
            <p:cNvPr id="97" name="Group 96">
              <a:extLst>
                <a:ext uri="{FF2B5EF4-FFF2-40B4-BE49-F238E27FC236}">
                  <a16:creationId xmlns:a16="http://schemas.microsoft.com/office/drawing/2014/main" id="{A9C0949C-D268-44C4-887D-6EA936A359CF}"/>
                </a:ext>
              </a:extLst>
            </p:cNvPr>
            <p:cNvGrpSpPr/>
            <p:nvPr/>
          </p:nvGrpSpPr>
          <p:grpSpPr>
            <a:xfrm flipH="1">
              <a:off x="0" y="0"/>
              <a:ext cx="9144001" cy="498239"/>
              <a:chOff x="-306388" y="609600"/>
              <a:chExt cx="12192181" cy="457200"/>
            </a:xfrm>
          </p:grpSpPr>
          <p:grpSp>
            <p:nvGrpSpPr>
              <p:cNvPr id="99" name="Group 98">
                <a:extLst>
                  <a:ext uri="{FF2B5EF4-FFF2-40B4-BE49-F238E27FC236}">
                    <a16:creationId xmlns:a16="http://schemas.microsoft.com/office/drawing/2014/main" id="{F254B660-5396-4449-A947-6A0B920A6DD9}"/>
                  </a:ext>
                </a:extLst>
              </p:cNvPr>
              <p:cNvGrpSpPr/>
              <p:nvPr/>
            </p:nvGrpSpPr>
            <p:grpSpPr>
              <a:xfrm>
                <a:off x="-306388" y="609600"/>
                <a:ext cx="1524884" cy="457200"/>
                <a:chOff x="76200" y="273050"/>
                <a:chExt cx="1524884" cy="457200"/>
              </a:xfrm>
            </p:grpSpPr>
            <p:sp>
              <p:nvSpPr>
                <p:cNvPr id="121" name="Right Triangle 120">
                  <a:extLst>
                    <a:ext uri="{FF2B5EF4-FFF2-40B4-BE49-F238E27FC236}">
                      <a16:creationId xmlns:a16="http://schemas.microsoft.com/office/drawing/2014/main" id="{C2B68A7D-37D5-4769-95EC-491B5BF93219}"/>
                    </a:ext>
                  </a:extLst>
                </p:cNvPr>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22" name="Right Triangle 121">
                  <a:extLst>
                    <a:ext uri="{FF2B5EF4-FFF2-40B4-BE49-F238E27FC236}">
                      <a16:creationId xmlns:a16="http://schemas.microsoft.com/office/drawing/2014/main" id="{C3795AF2-A013-47BD-9828-D330645646E4}"/>
                    </a:ext>
                  </a:extLst>
                </p:cNvPr>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0" name="Group 99">
                <a:extLst>
                  <a:ext uri="{FF2B5EF4-FFF2-40B4-BE49-F238E27FC236}">
                    <a16:creationId xmlns:a16="http://schemas.microsoft.com/office/drawing/2014/main" id="{F8BAC04E-A024-4A36-A0F0-0AE32E740095}"/>
                  </a:ext>
                </a:extLst>
              </p:cNvPr>
              <p:cNvGrpSpPr/>
              <p:nvPr/>
            </p:nvGrpSpPr>
            <p:grpSpPr>
              <a:xfrm>
                <a:off x="1218496" y="609600"/>
                <a:ext cx="1524884" cy="457200"/>
                <a:chOff x="1905000" y="381000"/>
                <a:chExt cx="1524884" cy="457200"/>
              </a:xfrm>
            </p:grpSpPr>
            <p:sp>
              <p:nvSpPr>
                <p:cNvPr id="119" name="Right Triangle 118">
                  <a:extLst>
                    <a:ext uri="{FF2B5EF4-FFF2-40B4-BE49-F238E27FC236}">
                      <a16:creationId xmlns:a16="http://schemas.microsoft.com/office/drawing/2014/main" id="{C252C495-0F93-422F-83E8-F7499C3F4B37}"/>
                    </a:ext>
                  </a:extLst>
                </p:cNvPr>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20" name="Right Triangle 119">
                  <a:extLst>
                    <a:ext uri="{FF2B5EF4-FFF2-40B4-BE49-F238E27FC236}">
                      <a16:creationId xmlns:a16="http://schemas.microsoft.com/office/drawing/2014/main" id="{F22C2737-7FA6-4996-8039-68EA62E19A2F}"/>
                    </a:ext>
                  </a:extLst>
                </p:cNvPr>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1" name="Group 100">
                <a:extLst>
                  <a:ext uri="{FF2B5EF4-FFF2-40B4-BE49-F238E27FC236}">
                    <a16:creationId xmlns:a16="http://schemas.microsoft.com/office/drawing/2014/main" id="{7929F860-8680-4DE3-8C57-9BBA82640CF4}"/>
                  </a:ext>
                </a:extLst>
              </p:cNvPr>
              <p:cNvGrpSpPr/>
              <p:nvPr/>
            </p:nvGrpSpPr>
            <p:grpSpPr>
              <a:xfrm>
                <a:off x="2743380" y="609600"/>
                <a:ext cx="1524884" cy="457200"/>
                <a:chOff x="4038600" y="990600"/>
                <a:chExt cx="1524884" cy="457200"/>
              </a:xfrm>
            </p:grpSpPr>
            <p:sp>
              <p:nvSpPr>
                <p:cNvPr id="117" name="Right Triangle 116">
                  <a:extLst>
                    <a:ext uri="{FF2B5EF4-FFF2-40B4-BE49-F238E27FC236}">
                      <a16:creationId xmlns:a16="http://schemas.microsoft.com/office/drawing/2014/main" id="{DB71ADD9-CCCD-45A9-9D64-7D8B15468D8A}"/>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18" name="Right Triangle 117">
                  <a:extLst>
                    <a:ext uri="{FF2B5EF4-FFF2-40B4-BE49-F238E27FC236}">
                      <a16:creationId xmlns:a16="http://schemas.microsoft.com/office/drawing/2014/main" id="{6ECB7C44-4DCF-4C1A-91C9-3B4B9F953296}"/>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2" name="Group 101">
                <a:extLst>
                  <a:ext uri="{FF2B5EF4-FFF2-40B4-BE49-F238E27FC236}">
                    <a16:creationId xmlns:a16="http://schemas.microsoft.com/office/drawing/2014/main" id="{2AC774C9-684B-46F2-B28B-004C23127C31}"/>
                  </a:ext>
                </a:extLst>
              </p:cNvPr>
              <p:cNvGrpSpPr/>
              <p:nvPr/>
            </p:nvGrpSpPr>
            <p:grpSpPr>
              <a:xfrm flipV="1">
                <a:off x="4266062" y="609600"/>
                <a:ext cx="1524884" cy="457200"/>
                <a:chOff x="4038600" y="990600"/>
                <a:chExt cx="1524884" cy="457200"/>
              </a:xfrm>
            </p:grpSpPr>
            <p:sp>
              <p:nvSpPr>
                <p:cNvPr id="115" name="Right Triangle 114">
                  <a:extLst>
                    <a:ext uri="{FF2B5EF4-FFF2-40B4-BE49-F238E27FC236}">
                      <a16:creationId xmlns:a16="http://schemas.microsoft.com/office/drawing/2014/main" id="{8F66CD1D-4B01-4978-B5E3-DB015A671EC0}"/>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16" name="Right Triangle 115">
                  <a:extLst>
                    <a:ext uri="{FF2B5EF4-FFF2-40B4-BE49-F238E27FC236}">
                      <a16:creationId xmlns:a16="http://schemas.microsoft.com/office/drawing/2014/main" id="{FE80592B-9C56-4F5B-A55A-41D6FCED5B36}"/>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3" name="Group 102">
                <a:extLst>
                  <a:ext uri="{FF2B5EF4-FFF2-40B4-BE49-F238E27FC236}">
                    <a16:creationId xmlns:a16="http://schemas.microsoft.com/office/drawing/2014/main" id="{81B26162-AB6C-4328-AA31-60540A1B696D}"/>
                  </a:ext>
                </a:extLst>
              </p:cNvPr>
              <p:cNvGrpSpPr/>
              <p:nvPr/>
            </p:nvGrpSpPr>
            <p:grpSpPr>
              <a:xfrm flipV="1">
                <a:off x="7311141" y="609600"/>
                <a:ext cx="1524884" cy="457200"/>
                <a:chOff x="4038600" y="990600"/>
                <a:chExt cx="1524884" cy="457200"/>
              </a:xfrm>
            </p:grpSpPr>
            <p:sp>
              <p:nvSpPr>
                <p:cNvPr id="113" name="Right Triangle 112">
                  <a:extLst>
                    <a:ext uri="{FF2B5EF4-FFF2-40B4-BE49-F238E27FC236}">
                      <a16:creationId xmlns:a16="http://schemas.microsoft.com/office/drawing/2014/main" id="{6EA8DAF4-E5E3-4436-A64D-8A4D07BCF862}"/>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14" name="Right Triangle 113">
                  <a:extLst>
                    <a:ext uri="{FF2B5EF4-FFF2-40B4-BE49-F238E27FC236}">
                      <a16:creationId xmlns:a16="http://schemas.microsoft.com/office/drawing/2014/main" id="{B0D6BAF0-E2CA-48DB-B947-08C6A71121A2}"/>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4" name="Group 103">
                <a:extLst>
                  <a:ext uri="{FF2B5EF4-FFF2-40B4-BE49-F238E27FC236}">
                    <a16:creationId xmlns:a16="http://schemas.microsoft.com/office/drawing/2014/main" id="{64788F13-5251-4C6A-A0A6-D95B306DE3FB}"/>
                  </a:ext>
                </a:extLst>
              </p:cNvPr>
              <p:cNvGrpSpPr/>
              <p:nvPr/>
            </p:nvGrpSpPr>
            <p:grpSpPr>
              <a:xfrm>
                <a:off x="5790946" y="609600"/>
                <a:ext cx="1524884" cy="457200"/>
                <a:chOff x="4038600" y="990600"/>
                <a:chExt cx="1524884" cy="457200"/>
              </a:xfrm>
            </p:grpSpPr>
            <p:sp>
              <p:nvSpPr>
                <p:cNvPr id="111" name="Right Triangle 110">
                  <a:extLst>
                    <a:ext uri="{FF2B5EF4-FFF2-40B4-BE49-F238E27FC236}">
                      <a16:creationId xmlns:a16="http://schemas.microsoft.com/office/drawing/2014/main" id="{3202E161-6743-4069-9E5B-15AAC0E09615}"/>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12" name="Right Triangle 111">
                  <a:extLst>
                    <a:ext uri="{FF2B5EF4-FFF2-40B4-BE49-F238E27FC236}">
                      <a16:creationId xmlns:a16="http://schemas.microsoft.com/office/drawing/2014/main" id="{ACE8FC41-6101-41EA-9935-74C08F1C8B82}"/>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5" name="Group 104">
                <a:extLst>
                  <a:ext uri="{FF2B5EF4-FFF2-40B4-BE49-F238E27FC236}">
                    <a16:creationId xmlns:a16="http://schemas.microsoft.com/office/drawing/2014/main" id="{AB0141EB-8CEA-44D2-AEC7-58BD053A6932}"/>
                  </a:ext>
                </a:extLst>
              </p:cNvPr>
              <p:cNvGrpSpPr/>
              <p:nvPr/>
            </p:nvGrpSpPr>
            <p:grpSpPr>
              <a:xfrm>
                <a:off x="8836025" y="609600"/>
                <a:ext cx="1524884" cy="457200"/>
                <a:chOff x="4038600" y="990600"/>
                <a:chExt cx="1524884" cy="457200"/>
              </a:xfrm>
            </p:grpSpPr>
            <p:sp>
              <p:nvSpPr>
                <p:cNvPr id="109" name="Right Triangle 108">
                  <a:extLst>
                    <a:ext uri="{FF2B5EF4-FFF2-40B4-BE49-F238E27FC236}">
                      <a16:creationId xmlns:a16="http://schemas.microsoft.com/office/drawing/2014/main" id="{0EBA772A-EB9E-4CDF-9F23-5793789A34FE}"/>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10" name="Right Triangle 109">
                  <a:extLst>
                    <a:ext uri="{FF2B5EF4-FFF2-40B4-BE49-F238E27FC236}">
                      <a16:creationId xmlns:a16="http://schemas.microsoft.com/office/drawing/2014/main" id="{ABB27644-52B4-4591-B51C-FF3E02FC52CE}"/>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6" name="Group 105">
                <a:extLst>
                  <a:ext uri="{FF2B5EF4-FFF2-40B4-BE49-F238E27FC236}">
                    <a16:creationId xmlns:a16="http://schemas.microsoft.com/office/drawing/2014/main" id="{7A2883E6-9C4E-4271-BF7E-C5A267E236FE}"/>
                  </a:ext>
                </a:extLst>
              </p:cNvPr>
              <p:cNvGrpSpPr/>
              <p:nvPr/>
            </p:nvGrpSpPr>
            <p:grpSpPr>
              <a:xfrm flipV="1">
                <a:off x="10360909" y="609600"/>
                <a:ext cx="1524884" cy="457200"/>
                <a:chOff x="4038600" y="990600"/>
                <a:chExt cx="1524884" cy="457200"/>
              </a:xfrm>
            </p:grpSpPr>
            <p:sp>
              <p:nvSpPr>
                <p:cNvPr id="107" name="Right Triangle 106">
                  <a:extLst>
                    <a:ext uri="{FF2B5EF4-FFF2-40B4-BE49-F238E27FC236}">
                      <a16:creationId xmlns:a16="http://schemas.microsoft.com/office/drawing/2014/main" id="{4CE64110-B86B-4855-A5CE-6D3C19967FD3}"/>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08" name="Right Triangle 107">
                  <a:extLst>
                    <a:ext uri="{FF2B5EF4-FFF2-40B4-BE49-F238E27FC236}">
                      <a16:creationId xmlns:a16="http://schemas.microsoft.com/office/drawing/2014/main" id="{CD798211-233E-4F56-B321-A31480CC2FB9}"/>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98" name="Straight Connector 97">
              <a:extLst>
                <a:ext uri="{FF2B5EF4-FFF2-40B4-BE49-F238E27FC236}">
                  <a16:creationId xmlns:a16="http://schemas.microsoft.com/office/drawing/2014/main" id="{D0938CDF-56B2-49DA-9651-3B0C4664BC0A}"/>
                </a:ext>
              </a:extLst>
            </p:cNvPr>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123" name="Picture 122">
            <a:extLst>
              <a:ext uri="{FF2B5EF4-FFF2-40B4-BE49-F238E27FC236}">
                <a16:creationId xmlns:a16="http://schemas.microsoft.com/office/drawing/2014/main" id="{B1B20169-8D72-4303-AECC-6F5EC0B236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Tree>
    <p:extLst>
      <p:ext uri="{BB962C8B-B14F-4D97-AF65-F5344CB8AC3E}">
        <p14:creationId xmlns:p14="http://schemas.microsoft.com/office/powerpoint/2010/main" val="393752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4F3CA5FA-92BE-46AF-9458-B1124BE80DB6}"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61A78F83-48B3-424F-B026-419026204E3E}"/>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4697070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2_Title &amp; content no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0200229"/>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6707692"/>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overed Topics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13" y="1269332"/>
            <a:ext cx="8686800" cy="5376482"/>
          </a:xfrm>
        </p:spPr>
        <p:txBody>
          <a:bodyPr/>
          <a:lstStyle>
            <a:lvl1pPr marL="457200" indent="-457200">
              <a:lnSpc>
                <a:spcPct val="100000"/>
              </a:lnSpc>
              <a:buSzPct val="150000"/>
              <a:buFontTx/>
              <a:buBlip>
                <a:blip r:embed="rId2"/>
              </a:buBlip>
              <a:defRPr>
                <a:latin typeface="Lato" pitchFamily="34" charset="0"/>
              </a:defRPr>
            </a:lvl1pPr>
            <a:lvl2pPr marL="914400" indent="-457200">
              <a:lnSpc>
                <a:spcPct val="100000"/>
              </a:lnSpc>
              <a:buSzPct val="150000"/>
              <a:buFontTx/>
              <a:buBlip>
                <a:blip r:embed="rId3"/>
              </a:buBlip>
              <a:defRPr>
                <a:latin typeface="Lato" pitchFamily="34" charset="0"/>
              </a:defRPr>
            </a:lvl2pPr>
            <a:lvl3pPr marL="1371600" indent="-457200">
              <a:buFontTx/>
              <a:buBlip>
                <a:blip r:embed="rId4"/>
              </a:buBlip>
              <a:defRPr/>
            </a:lvl3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527B348A-00CC-45E4-9D52-B5AAEBCC1461}"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B345C7B-BB56-4C57-9EBB-DAB69071E730}"/>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cxnSp>
        <p:nvCxnSpPr>
          <p:cNvPr id="9" name="Straight Connector 8">
            <a:extLst>
              <a:ext uri="{FF2B5EF4-FFF2-40B4-BE49-F238E27FC236}">
                <a16:creationId xmlns:a16="http://schemas.microsoft.com/office/drawing/2014/main" id="{E957CE6F-AF63-467D-B4D3-15EE6F6672F1}"/>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9863060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C68BA52E-EA3C-4F05-933C-4D9119532A4F}" type="datetime1">
              <a:rPr lang="en-US" smtClean="0"/>
              <a:t>3/16/2026</a:t>
            </a:fld>
            <a:endParaRPr lang="en-US"/>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cxnSp>
        <p:nvCxnSpPr>
          <p:cNvPr id="13" name="Straight Connector 12">
            <a:extLst>
              <a:ext uri="{FF2B5EF4-FFF2-40B4-BE49-F238E27FC236}">
                <a16:creationId xmlns:a16="http://schemas.microsoft.com/office/drawing/2014/main" id="{BBD16CBB-E646-44F9-B619-2FC7764EF180}"/>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3785368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main no logo with highligh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07599852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0460942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74ECD26C-E921-4C51-91C1-00F2AE18E16D}"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4864530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print">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bg1">
                    <a:lumMod val="50000"/>
                  </a:schemeClr>
                </a:solidFill>
                <a:latin typeface="Lato Light" panose="020F0302020204030203" pitchFamily="34" charset="0"/>
              </a:defRPr>
            </a:lvl1pPr>
          </a:lstStyle>
          <a:p>
            <a:fld id="{BE59B1B9-7499-4FF5-92CF-C6D0AE26554D}"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C124DBB3-BEAD-42D4-87CD-803707711C08}"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75802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2F735E6-168A-45F2-97CB-312830002ED0}"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2286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6863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99D1C2E-EC48-49F3-BE5B-116EC057E526}"/>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D9729B43-8254-414B-A0D5-C1BD906F1F54}"/>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567530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Two Content xtra text boz">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6"/>
          </p:nvPr>
        </p:nvSpPr>
        <p:spPr>
          <a:xfrm>
            <a:off x="228600" y="5029200"/>
            <a:ext cx="8686800" cy="1257300"/>
          </a:xfrm>
        </p:spPr>
        <p:txBody>
          <a:bodyPr>
            <a:normAutofit/>
          </a:bodyPr>
          <a:lstStyle>
            <a:lvl1pPr marL="0" indent="0">
              <a:buNone/>
              <a:defRPr sz="3200"/>
            </a:lvl1pPr>
          </a:lstStyle>
          <a:p>
            <a:pPr lvl="0"/>
            <a:r>
              <a:rPr lang="en-US"/>
              <a:t>Click to edit Master text styles</a:t>
            </a:r>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401640069"/>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3_Two Content highlight box">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2" name="Text Placeholder 8">
            <a:extLst>
              <a:ext uri="{FF2B5EF4-FFF2-40B4-BE49-F238E27FC236}">
                <a16:creationId xmlns:a16="http://schemas.microsoft.com/office/drawing/2014/main" id="{FF2420CC-EA0D-4BD6-9B72-7CD08B8F5C9F}"/>
              </a:ext>
            </a:extLst>
          </p:cNvPr>
          <p:cNvSpPr>
            <a:spLocks noGrp="1"/>
          </p:cNvSpPr>
          <p:nvPr>
            <p:ph type="body" sz="quarter" idx="17"/>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2953835880"/>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054B07CA-816C-4EDF-AFD5-E8230314724F}" type="datetime1">
              <a:rPr lang="en-US" smtClean="0"/>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7000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86300" y="1270000"/>
            <a:ext cx="4225413"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63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2EE93C8-47AA-4C28-999C-05A27B8FCF7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cxnSp>
        <p:nvCxnSpPr>
          <p:cNvPr id="14" name="Straight Connector 13">
            <a:extLst>
              <a:ext uri="{FF2B5EF4-FFF2-40B4-BE49-F238E27FC236}">
                <a16:creationId xmlns:a16="http://schemas.microsoft.com/office/drawing/2014/main" id="{853A9D17-0CC4-4A62-BF69-AEE80C3862E8}"/>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9319233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3_Comparison xtra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0298309"/>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4_Comparison highlight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4" name="Text Placeholder 8">
            <a:extLst>
              <a:ext uri="{FF2B5EF4-FFF2-40B4-BE49-F238E27FC236}">
                <a16:creationId xmlns:a16="http://schemas.microsoft.com/office/drawing/2014/main" id="{9B5FA087-5F23-41F6-98E6-EF659B23C6A6}"/>
              </a:ext>
            </a:extLst>
          </p:cNvPr>
          <p:cNvSpPr>
            <a:spLocks noGrp="1"/>
          </p:cNvSpPr>
          <p:nvPr>
            <p:ph type="body" sz="quarter" idx="16"/>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779738465"/>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7" name="Content Placeholder 6"/>
          <p:cNvSpPr>
            <a:spLocks noGrp="1"/>
          </p:cNvSpPr>
          <p:nvPr>
            <p:ph sz="quarter" idx="13"/>
          </p:nvPr>
        </p:nvSpPr>
        <p:spPr>
          <a:xfrm>
            <a:off x="2286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5"/>
          </p:nvPr>
        </p:nvSpPr>
        <p:spPr>
          <a:xfrm>
            <a:off x="47244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quarter" idx="16"/>
          </p:nvPr>
        </p:nvSpPr>
        <p:spPr>
          <a:xfrm>
            <a:off x="47244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3E070B49-70A0-4ECA-9073-4193A0320551}" type="datetime1">
              <a:rPr lang="en-US" smtClean="0"/>
              <a:t>3/16/2026</a:t>
            </a:fld>
            <a:endParaRPr lang="en-US"/>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cxnSp>
        <p:nvCxnSpPr>
          <p:cNvPr id="13" name="Straight Connector 12">
            <a:extLst>
              <a:ext uri="{FF2B5EF4-FFF2-40B4-BE49-F238E27FC236}">
                <a16:creationId xmlns:a16="http://schemas.microsoft.com/office/drawing/2014/main" id="{FC325E06-19A4-45A1-9892-AA11302FEA8F}"/>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49269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AE9C0CF1-C09E-4868-AFA4-A66CF608BEB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34837436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886200"/>
            <a:ext cx="4191000" cy="2514600"/>
          </a:xfrm>
        </p:spPr>
        <p:txBody>
          <a:body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7" name="Content Placeholder 6"/>
          <p:cNvSpPr>
            <a:spLocks noGrp="1"/>
          </p:cNvSpPr>
          <p:nvPr>
            <p:ph sz="quarter" idx="13"/>
          </p:nvPr>
        </p:nvSpPr>
        <p:spPr>
          <a:xfrm>
            <a:off x="228600" y="1257300"/>
            <a:ext cx="4191000" cy="2514600"/>
          </a:xfrm>
        </p:spPr>
        <p:txBody>
          <a:bodyPr/>
          <a:lstStyle/>
          <a:p>
            <a:pPr lvl="0"/>
            <a:r>
              <a:rPr lang="en-US" dirty="0"/>
              <a:t>Click to edit Master text styles</a:t>
            </a:r>
          </a:p>
          <a:p>
            <a:pPr lvl="1"/>
            <a:r>
              <a:rPr lang="en-US" dirty="0"/>
              <a:t>Second level</a:t>
            </a:r>
          </a:p>
          <a:p>
            <a:pPr lvl="2"/>
            <a:r>
              <a:rPr lang="en-US" dirty="0"/>
              <a:t>Third level</a:t>
            </a:r>
          </a:p>
        </p:txBody>
      </p:sp>
      <p:sp>
        <p:nvSpPr>
          <p:cNvPr id="9" name="Content Placeholder 6"/>
          <p:cNvSpPr>
            <a:spLocks noGrp="1"/>
          </p:cNvSpPr>
          <p:nvPr>
            <p:ph sz="quarter" idx="15"/>
          </p:nvPr>
        </p:nvSpPr>
        <p:spPr>
          <a:xfrm>
            <a:off x="4724400" y="1257300"/>
            <a:ext cx="4191000" cy="2514600"/>
          </a:xfrm>
        </p:spPr>
        <p:txBody>
          <a:body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6"/>
          </p:nvPr>
        </p:nvSpPr>
        <p:spPr>
          <a:xfrm>
            <a:off x="4724400" y="3886200"/>
            <a:ext cx="4191000" cy="25146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784079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2_Title Only with lin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85410B3F-9600-411E-AD11-8345AAF43D21}"/>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868309864"/>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3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C511DC96-ABC1-4D86-BF6E-C1C9678EC354}"/>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2127824732"/>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4_Title Only no 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8" name="Text Placeholder 8">
            <a:extLst>
              <a:ext uri="{FF2B5EF4-FFF2-40B4-BE49-F238E27FC236}">
                <a16:creationId xmlns:a16="http://schemas.microsoft.com/office/drawing/2014/main" id="{DAE8C15C-AD3B-45D0-A401-6DDF6951D11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859476557"/>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6" name="Text Placeholder 8">
            <a:extLst>
              <a:ext uri="{FF2B5EF4-FFF2-40B4-BE49-F238E27FC236}">
                <a16:creationId xmlns:a16="http://schemas.microsoft.com/office/drawing/2014/main" id="{8F51D5D3-73B6-4D62-BA87-A60D392E65C5}"/>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437232977"/>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482239480"/>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928458443"/>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DC4DA-EF67-45C0-AE61-6373234779D2}"/>
              </a:ext>
            </a:extLst>
          </p:cNvPr>
          <p:cNvSpPr/>
          <p:nvPr/>
        </p:nvSpPr>
        <p:spPr>
          <a:xfrm>
            <a:off x="0" y="0"/>
            <a:ext cx="9144000" cy="6858000"/>
          </a:xfrm>
          <a:prstGeom prst="rect">
            <a:avLst/>
          </a:prstGeom>
          <a:solidFill>
            <a:srgbClr val="666666"/>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763563339"/>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201A741C-4E73-4CA8-8009-561DCB5B2B96}"/>
              </a:ext>
            </a:extLst>
          </p:cNvPr>
          <p:cNvSpPr>
            <a:spLocks noGrp="1"/>
          </p:cNvSpPr>
          <p:nvPr>
            <p:ph type="body" sz="quarter" idx="13"/>
          </p:nvPr>
        </p:nvSpPr>
        <p:spPr>
          <a:xfrm>
            <a:off x="228600" y="228601"/>
            <a:ext cx="4343400" cy="5028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dirty="0"/>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5347130"/>
            <a:ext cx="8724900" cy="822960"/>
          </a:xfrm>
        </p:spPr>
        <p:txBody>
          <a:bodyPr/>
          <a:lstStyle/>
          <a:p>
            <a:r>
              <a:rPr lang="en-US"/>
              <a:t>Click to edit Master title style</a:t>
            </a: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809022208"/>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2201007097"/>
      </p:ext>
    </p:extLst>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4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pic>
        <p:nvPicPr>
          <p:cNvPr id="10" name="Picture 9">
            <a:extLst>
              <a:ext uri="{FF2B5EF4-FFF2-40B4-BE49-F238E27FC236}">
                <a16:creationId xmlns:a16="http://schemas.microsoft.com/office/drawing/2014/main" id="{1EEB08D9-FBED-4CD2-AD51-41932037D2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947756"/>
            <a:ext cx="9144000" cy="1028700"/>
          </a:xfrm>
          <a:prstGeom prst="rect">
            <a:avLst/>
          </a:prstGeom>
        </p:spPr>
      </p:pic>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228600"/>
            <a:ext cx="87249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42616"/>
            <a:ext cx="2133600" cy="365125"/>
          </a:xfrm>
        </p:spPr>
        <p:txBody>
          <a:bodyPr anchor="b"/>
          <a:lstStyle>
            <a:lvl1pPr>
              <a:defRPr sz="1000" b="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4261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4261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396595380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559175"/>
            <a:ext cx="4191000" cy="20574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7" name="Content Placeholder 6"/>
          <p:cNvSpPr>
            <a:spLocks noGrp="1"/>
          </p:cNvSpPr>
          <p:nvPr>
            <p:ph sz="quarter" idx="13"/>
          </p:nvPr>
        </p:nvSpPr>
        <p:spPr>
          <a:xfrm>
            <a:off x="228600" y="1265612"/>
            <a:ext cx="4191000" cy="20574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9" name="Content Placeholder 6"/>
          <p:cNvSpPr>
            <a:spLocks noGrp="1"/>
          </p:cNvSpPr>
          <p:nvPr>
            <p:ph sz="quarter" idx="15"/>
          </p:nvPr>
        </p:nvSpPr>
        <p:spPr>
          <a:xfrm>
            <a:off x="4724400" y="1265612"/>
            <a:ext cx="4191000" cy="2057400"/>
          </a:xfrm>
        </p:spPr>
        <p:txBody>
          <a:body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6"/>
          </p:nvPr>
        </p:nvSpPr>
        <p:spPr>
          <a:xfrm>
            <a:off x="4724400" y="3559175"/>
            <a:ext cx="4191000" cy="2057400"/>
          </a:xfrm>
        </p:spPr>
        <p:txBody>
          <a:bodyPr/>
          <a:lstStyle/>
          <a:p>
            <a:pPr lvl="0"/>
            <a:r>
              <a:rPr lang="en-US" dirty="0"/>
              <a:t>Click to edit Master text styles</a:t>
            </a:r>
          </a:p>
          <a:p>
            <a:pPr lvl="1"/>
            <a:r>
              <a:rPr lang="en-US" dirty="0"/>
              <a:t>Second level</a:t>
            </a:r>
          </a:p>
          <a:p>
            <a:pPr lvl="2"/>
            <a:r>
              <a:rPr lang="en-US" dirty="0"/>
              <a:t>Third level</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4" name="Text Placeholder 3">
            <a:extLst>
              <a:ext uri="{FF2B5EF4-FFF2-40B4-BE49-F238E27FC236}">
                <a16:creationId xmlns:a16="http://schemas.microsoft.com/office/drawing/2014/main" id="{718AE96C-9C7E-4F66-B767-4F662CA53F48}"/>
              </a:ext>
            </a:extLst>
          </p:cNvPr>
          <p:cNvSpPr>
            <a:spLocks noGrp="1"/>
          </p:cNvSpPr>
          <p:nvPr>
            <p:ph type="body" sz="quarter" idx="17"/>
          </p:nvPr>
        </p:nvSpPr>
        <p:spPr>
          <a:xfrm>
            <a:off x="228600" y="5810337"/>
            <a:ext cx="8686800" cy="588963"/>
          </a:xfrm>
        </p:spPr>
        <p:txBody>
          <a:bodyPr/>
          <a:lstStyle>
            <a:lvl1pPr>
              <a:buNone/>
              <a:defRPr/>
            </a:lvl1pPr>
            <a:lvl3pPr>
              <a:buNone/>
              <a:defRPr/>
            </a:lvl3pPr>
          </a:lstStyle>
          <a:p>
            <a:pPr lvl="0"/>
            <a:r>
              <a:rPr lang="en-US" dirty="0"/>
              <a:t>Click to edit Master text styles</a:t>
            </a:r>
          </a:p>
        </p:txBody>
      </p:sp>
    </p:spTree>
    <p:extLst>
      <p:ext uri="{BB962C8B-B14F-4D97-AF65-F5344CB8AC3E}">
        <p14:creationId xmlns:p14="http://schemas.microsoft.com/office/powerpoint/2010/main" val="153367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7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chemeClr val="accent1"/>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2815351159"/>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a:xfrm>
            <a:off x="228600" y="228600"/>
            <a:ext cx="3314700" cy="1162050"/>
          </a:xfrm>
        </p:spPr>
        <p:txBody>
          <a:bodyPr anchor="b">
            <a:noAutofit/>
          </a:bodyPr>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69D71407-F9AA-48EF-907F-907BF8C4711C}"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37160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1A4CA055-1B21-4DFC-877A-D37EB538E2C0}"/>
              </a:ext>
            </a:extLst>
          </p:cNvPr>
          <p:cNvCxnSpPr/>
          <p:nvPr/>
        </p:nvCxnSpPr>
        <p:spPr>
          <a:xfrm>
            <a:off x="0" y="137160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208844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Picture with paragraph">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4" name="Text Placeholder 3"/>
          <p:cNvSpPr>
            <a:spLocks noGrp="1"/>
          </p:cNvSpPr>
          <p:nvPr>
            <p:ph type="body" sz="half" idx="2"/>
          </p:nvPr>
        </p:nvSpPr>
        <p:spPr>
          <a:xfrm>
            <a:off x="228600" y="1257300"/>
            <a:ext cx="3314700" cy="491490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83FDCD81-AE91-454E-8BD5-D428B2A1427A}"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311FD36-96BA-4FC5-96E6-A211D1CBCFF3}"/>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cxnSp>
        <p:nvCxnSpPr>
          <p:cNvPr id="10" name="Straight Connector 9">
            <a:extLst>
              <a:ext uri="{FF2B5EF4-FFF2-40B4-BE49-F238E27FC236}">
                <a16:creationId xmlns:a16="http://schemas.microsoft.com/office/drawing/2014/main" id="{76A71992-1524-470E-87D9-9B9EFE99E50D}"/>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166193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2 column content box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6" name="Content Placeholder 5"/>
          <p:cNvSpPr>
            <a:spLocks noGrp="1"/>
          </p:cNvSpPr>
          <p:nvPr>
            <p:ph sz="quarter" idx="13"/>
          </p:nvPr>
        </p:nvSpPr>
        <p:spPr>
          <a:xfrm>
            <a:off x="228600" y="1257300"/>
            <a:ext cx="33147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4733F0FB-89E2-4133-ACBF-B66166946268}" type="datetime1">
              <a:rPr lang="en-US" smtClean="0"/>
              <a:t>3/16/2026</a:t>
            </a:fld>
            <a:endParaRPr lang="en-US"/>
          </a:p>
        </p:txBody>
      </p:sp>
      <p:sp>
        <p:nvSpPr>
          <p:cNvPr id="9"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11" name="Content Placeholder 10"/>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345609E-C01C-429A-953D-CBC78D78FE4A}"/>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403F09CC-5315-4021-99B9-732423705372}"/>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400317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a:xfrm>
            <a:off x="228600" y="4229100"/>
            <a:ext cx="8686800" cy="685800"/>
          </a:xfrm>
        </p:spPr>
        <p:txBody>
          <a:bodyPr anchor="t">
            <a:noAutofit/>
          </a:bodyPr>
          <a:lstStyle>
            <a:lvl1pPr algn="l">
              <a:defRPr sz="4000" b="1"/>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868680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914900"/>
            <a:ext cx="8686800" cy="13716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DC7FBDD5-4AB2-4E84-880E-FB9AD732928A}"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5413094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E59B1B9-7499-4FF5-92CF-C6D0AE26554D}" type="slidenum">
              <a:rPr lang="en-US" smtClean="0"/>
              <a:pPr/>
              <a:t>‹#›</a:t>
            </a:fld>
            <a:endParaRPr lang="en-US"/>
          </a:p>
        </p:txBody>
      </p:sp>
      <p:sp>
        <p:nvSpPr>
          <p:cNvPr id="3" name="Picture Placeholder 2"/>
          <p:cNvSpPr>
            <a:spLocks noGrp="1"/>
          </p:cNvSpPr>
          <p:nvPr>
            <p:ph type="pic" idx="1"/>
          </p:nvPr>
        </p:nvSpPr>
        <p:spPr>
          <a:xfrm>
            <a:off x="228600" y="1257300"/>
            <a:ext cx="86868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800600"/>
            <a:ext cx="8686800" cy="14859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7FE7360A-F33D-44B5-B12F-19BBAD5962D4}"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5" name="Title 4"/>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956E1770-28F5-4C36-948F-8880883E7F77}"/>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9" name="Slide Number Placeholder 6">
            <a:extLst>
              <a:ext uri="{FF2B5EF4-FFF2-40B4-BE49-F238E27FC236}">
                <a16:creationId xmlns:a16="http://schemas.microsoft.com/office/drawing/2014/main" id="{491E351E-7B7A-4AB5-8750-878F333CEE97}"/>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
        <p:nvSpPr>
          <p:cNvPr id="11" name="Date Placeholder 3">
            <a:extLst>
              <a:ext uri="{FF2B5EF4-FFF2-40B4-BE49-F238E27FC236}">
                <a16:creationId xmlns:a16="http://schemas.microsoft.com/office/drawing/2014/main" id="{81B44F78-4C30-422A-8AA3-3C278956682A}"/>
              </a:ext>
            </a:extLst>
          </p:cNvPr>
          <p:cNvSpPr txBox="1">
            <a:spLocks/>
          </p:cNvSpPr>
          <p:nvPr/>
        </p:nvSpPr>
        <p:spPr>
          <a:xfrm>
            <a:off x="224669" y="6400801"/>
            <a:ext cx="2133600" cy="365125"/>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bg1">
                    <a:lumMod val="90000"/>
                  </a:schemeClr>
                </a:solidFill>
                <a:latin typeface="Lato Light" panose="020F0302020204030203"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794FC8-EFE2-4992-8974-D6B1115DF3A5}" type="datetime1">
              <a:rPr lang="en-US" smtClean="0">
                <a:solidFill>
                  <a:schemeClr val="tx1">
                    <a:lumMod val="10000"/>
                    <a:lumOff val="90000"/>
                  </a:schemeClr>
                </a:solidFill>
              </a:rPr>
              <a:pPr/>
              <a:t>3/16/2026</a:t>
            </a:fld>
            <a:endParaRPr lang="en-US">
              <a:solidFill>
                <a:schemeClr val="tx1">
                  <a:lumMod val="10000"/>
                  <a:lumOff val="90000"/>
                </a:schemeClr>
              </a:solidFill>
            </a:endParaRPr>
          </a:p>
        </p:txBody>
      </p:sp>
      <p:cxnSp>
        <p:nvCxnSpPr>
          <p:cNvPr id="12" name="Straight Connector 11">
            <a:extLst>
              <a:ext uri="{FF2B5EF4-FFF2-40B4-BE49-F238E27FC236}">
                <a16:creationId xmlns:a16="http://schemas.microsoft.com/office/drawing/2014/main" id="{73D65ECD-3323-460C-B5C8-52907FAEC12A}"/>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922999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252918"/>
            <a:ext cx="8686800" cy="53764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030384-D03F-8F4E-8223-330F888ED0B5}"/>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005BF029-8F6B-4536-A686-583D767918FF}" type="datetime1">
              <a:rPr lang="en-US" smtClean="0"/>
              <a:t>3/16/2026</a:t>
            </a:fld>
            <a:endParaRPr lang="en-US" dirty="0"/>
          </a:p>
        </p:txBody>
      </p:sp>
      <p:sp>
        <p:nvSpPr>
          <p:cNvPr id="5" name="Rectangle 5">
            <a:extLst>
              <a:ext uri="{FF2B5EF4-FFF2-40B4-BE49-F238E27FC236}">
                <a16:creationId xmlns:a16="http://schemas.microsoft.com/office/drawing/2014/main" id="{A7D390A6-33C1-BD40-B3A3-A5A08A36FA5B}"/>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dirty="0"/>
          </a:p>
        </p:txBody>
      </p:sp>
      <p:sp>
        <p:nvSpPr>
          <p:cNvPr id="6" name="Rectangle 6">
            <a:extLst>
              <a:ext uri="{FF2B5EF4-FFF2-40B4-BE49-F238E27FC236}">
                <a16:creationId xmlns:a16="http://schemas.microsoft.com/office/drawing/2014/main" id="{92EB6A24-0B59-DD42-9A78-E0C8F4EACB23}"/>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BE59B1B9-7499-4FF5-92CF-C6D0AE26554D}" type="slidenum">
              <a:rPr lang="en-US" smtClean="0"/>
              <a:pPr/>
              <a:t>‹#›</a:t>
            </a:fld>
            <a:endParaRPr lang="en-US"/>
          </a:p>
        </p:txBody>
      </p:sp>
    </p:spTree>
    <p:extLst>
      <p:ext uri="{BB962C8B-B14F-4D97-AF65-F5344CB8AC3E}">
        <p14:creationId xmlns:p14="http://schemas.microsoft.com/office/powerpoint/2010/main" val="1749702503"/>
      </p:ext>
    </p:extLst>
  </p:cSld>
  <p:clrMapOvr>
    <a:masterClrMapping/>
  </p:clrMapOvr>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2_Custom Layout">
    <p:bg>
      <p:bgPr>
        <a:blipFill dpi="0" rotWithShape="1">
          <a:blip r:embed="rId2" cstate="print">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1752600"/>
            <a:ext cx="2133600" cy="365125"/>
          </a:xfrm>
        </p:spPr>
        <p:txBody>
          <a:bodyPr/>
          <a:lstStyle/>
          <a:p>
            <a:fld id="{E68CB777-A129-4AF6-9ECC-E5865CD58601}" type="slidenum">
              <a:rPr lang="en-US" smtClean="0">
                <a:solidFill>
                  <a:prstClr val="white">
                    <a:lumMod val="85000"/>
                  </a:prstClr>
                </a:solidFill>
              </a:rPr>
              <a:pPr/>
              <a:t>‹#›</a:t>
            </a:fld>
            <a:endParaRPr lang="en-US" dirty="0">
              <a:solidFill>
                <a:prstClr val="white">
                  <a:lumMod val="85000"/>
                </a:prstClr>
              </a:solidFill>
            </a:endParaRPr>
          </a:p>
        </p:txBody>
      </p:sp>
      <p:sp>
        <p:nvSpPr>
          <p:cNvPr id="8" name="Title 1"/>
          <p:cNvSpPr>
            <a:spLocks noGrp="1"/>
          </p:cNvSpPr>
          <p:nvPr>
            <p:ph type="title" hasCustomPrompt="1"/>
          </p:nvPr>
        </p:nvSpPr>
        <p:spPr>
          <a:xfrm>
            <a:off x="685800" y="4015317"/>
            <a:ext cx="7772400" cy="1362075"/>
          </a:xfrm>
        </p:spPr>
        <p:txBody>
          <a:bodyPr anchor="t">
            <a:noAutofit/>
          </a:bodyPr>
          <a:lstStyle>
            <a:lvl1pPr algn="l">
              <a:defRPr sz="4800" b="1" i="0" cap="none" spc="0">
                <a:ln>
                  <a:noFill/>
                </a:ln>
                <a:solidFill>
                  <a:srgbClr val="F4A61F"/>
                </a:solidFill>
                <a:effectLst/>
                <a:latin typeface="Georgia" panose="02040502050405020303" pitchFamily="18" charset="0"/>
              </a:defRPr>
            </a:lvl1pPr>
          </a:lstStyle>
          <a:p>
            <a:r>
              <a:rPr lang="en-US" dirty="0"/>
              <a:t>Click To Edit Master Title Style</a:t>
            </a:r>
          </a:p>
        </p:txBody>
      </p:sp>
      <p:sp>
        <p:nvSpPr>
          <p:cNvPr id="9" name="Text Placeholder 2"/>
          <p:cNvSpPr>
            <a:spLocks noGrp="1"/>
          </p:cNvSpPr>
          <p:nvPr>
            <p:ph type="body" idx="1"/>
          </p:nvPr>
        </p:nvSpPr>
        <p:spPr>
          <a:xfrm>
            <a:off x="685800" y="2514600"/>
            <a:ext cx="7772400" cy="1500187"/>
          </a:xfrm>
        </p:spPr>
        <p:txBody>
          <a:bodyPr anchor="b">
            <a:normAutofit/>
          </a:bodyPr>
          <a:lstStyle>
            <a:lvl1pPr marL="0" indent="0">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txBox="1">
            <a:spLocks/>
          </p:cNvSpPr>
          <p:nvPr/>
        </p:nvSpPr>
        <p:spPr>
          <a:xfrm>
            <a:off x="7413970" y="6356350"/>
            <a:ext cx="1574605" cy="365125"/>
          </a:xfrm>
          <a:prstGeom prst="rect">
            <a:avLst/>
          </a:prstGeom>
        </p:spPr>
        <p:txBody>
          <a:bodyPr vert="horz" lIns="91440" tIns="45720" rIns="91440" bIns="45720" rtlCol="0" anchor="b"/>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1000" smtClean="0">
                <a:solidFill>
                  <a:schemeClr val="tx1">
                    <a:lumMod val="50000"/>
                    <a:lumOff val="50000"/>
                  </a:schemeClr>
                </a:solidFill>
                <a:latin typeface="Lato Light" panose="020F0302020204030203" pitchFamily="34" charset="0"/>
              </a:rPr>
              <a:pPr/>
              <a:t>‹#›</a:t>
            </a:fld>
            <a:endParaRPr lang="en-US" sz="1000" dirty="0">
              <a:solidFill>
                <a:schemeClr val="tx1">
                  <a:lumMod val="50000"/>
                  <a:lumOff val="50000"/>
                </a:schemeClr>
              </a:solidFill>
              <a:latin typeface="Lato Light" panose="020F0302020204030203" pitchFamily="34" charset="0"/>
            </a:endParaRPr>
          </a:p>
        </p:txBody>
      </p:sp>
      <p:sp>
        <p:nvSpPr>
          <p:cNvPr id="7" name="Date Placeholder 3"/>
          <p:cNvSpPr>
            <a:spLocks noGrp="1"/>
          </p:cNvSpPr>
          <p:nvPr>
            <p:ph type="dt" sz="half" idx="13"/>
          </p:nvPr>
        </p:nvSpPr>
        <p:spPr>
          <a:xfrm>
            <a:off x="228600" y="6356350"/>
            <a:ext cx="2133600" cy="365125"/>
          </a:xfrm>
          <a:prstGeom prst="rect">
            <a:avLst/>
          </a:prstGeom>
        </p:spPr>
        <p:txBody>
          <a:bodyPr vert="horz" lIns="91440" tIns="45720" rIns="91440" bIns="45720" rtlCol="0" anchor="b"/>
          <a:lstStyle>
            <a:lvl1pPr algn="l">
              <a:defRPr sz="900">
                <a:solidFill>
                  <a:schemeClr val="tx1">
                    <a:lumMod val="50000"/>
                    <a:lumOff val="50000"/>
                  </a:schemeClr>
                </a:solidFill>
                <a:latin typeface="Lato Light" panose="020F0302020204030203" pitchFamily="34" charset="0"/>
                <a:cs typeface="Arial" pitchFamily="34" charset="0"/>
              </a:defRPr>
            </a:lvl1pPr>
          </a:lstStyle>
          <a:p>
            <a:fld id="{F6B92222-12D7-4189-8EC0-A18C53BF1AB3}" type="datetime1">
              <a:rPr lang="en-US" smtClean="0"/>
              <a:t>3/16/2026</a:t>
            </a:fld>
            <a:endParaRPr lang="en-US"/>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900">
                <a:solidFill>
                  <a:schemeClr val="tx1">
                    <a:lumMod val="50000"/>
                    <a:lumOff val="50000"/>
                  </a:schemeClr>
                </a:solidFill>
                <a:latin typeface="Lato Light" panose="020F0302020204030203" pitchFamily="34" charset="0"/>
                <a:cs typeface="Arial" pitchFamily="34" charset="0"/>
              </a:defRPr>
            </a:lvl1pPr>
          </a:lstStyle>
          <a:p>
            <a:endParaRPr lang="en-US" dirty="0"/>
          </a:p>
        </p:txBody>
      </p:sp>
      <p:sp>
        <p:nvSpPr>
          <p:cNvPr id="11" name="Slide Number Placeholder 5">
            <a:extLst>
              <a:ext uri="{FF2B5EF4-FFF2-40B4-BE49-F238E27FC236}">
                <a16:creationId xmlns:a16="http://schemas.microsoft.com/office/drawing/2014/main" id="{866C26CB-BD65-4BE0-9169-C2F50F3379C7}"/>
              </a:ext>
            </a:extLst>
          </p:cNvPr>
          <p:cNvSpPr txBox="1">
            <a:spLocks/>
          </p:cNvSpPr>
          <p:nvPr/>
        </p:nvSpPr>
        <p:spPr>
          <a:xfrm>
            <a:off x="7413970" y="6356350"/>
            <a:ext cx="157460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1100" smtClean="0">
                <a:solidFill>
                  <a:schemeClr val="tx1">
                    <a:lumMod val="50000"/>
                    <a:lumOff val="50000"/>
                  </a:schemeClr>
                </a:solidFill>
                <a:latin typeface="Lato" pitchFamily="34" charset="0"/>
              </a:rPr>
              <a:pPr/>
              <a:t>‹#›</a:t>
            </a:fld>
            <a:endParaRPr lang="en-US" sz="1100" dirty="0">
              <a:solidFill>
                <a:schemeClr val="tx1">
                  <a:lumMod val="50000"/>
                  <a:lumOff val="50000"/>
                </a:schemeClr>
              </a:solidFill>
              <a:latin typeface="Lato" pitchFamily="34" charset="0"/>
            </a:endParaRPr>
          </a:p>
        </p:txBody>
      </p:sp>
    </p:spTree>
    <p:extLst>
      <p:ext uri="{BB962C8B-B14F-4D97-AF65-F5344CB8AC3E}">
        <p14:creationId xmlns:p14="http://schemas.microsoft.com/office/powerpoint/2010/main" val="36131751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dirty="0"/>
              <a:t>Click to edit Mater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AB14823E-FC54-4DAA-AC11-C12D77830182}"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4192687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Vertical Title 1"/>
          <p:cNvSpPr>
            <a:spLocks noGrp="1"/>
          </p:cNvSpPr>
          <p:nvPr>
            <p:ph type="title" orient="vert"/>
          </p:nvPr>
        </p:nvSpPr>
        <p:spPr>
          <a:xfrm>
            <a:off x="6858000" y="274638"/>
            <a:ext cx="2057400" cy="5889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400800" cy="5897562"/>
          </a:xfrm>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4E45C7EC-B5DA-461B-B61D-0CDA873C096B}"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2888179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559175"/>
            <a:ext cx="4191000" cy="20574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7" name="Content Placeholder 6"/>
          <p:cNvSpPr>
            <a:spLocks noGrp="1"/>
          </p:cNvSpPr>
          <p:nvPr>
            <p:ph sz="quarter" idx="13"/>
          </p:nvPr>
        </p:nvSpPr>
        <p:spPr>
          <a:xfrm>
            <a:off x="228600" y="1265612"/>
            <a:ext cx="4191000" cy="20574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9" name="Content Placeholder 6"/>
          <p:cNvSpPr>
            <a:spLocks noGrp="1"/>
          </p:cNvSpPr>
          <p:nvPr>
            <p:ph sz="quarter" idx="15"/>
          </p:nvPr>
        </p:nvSpPr>
        <p:spPr>
          <a:xfrm>
            <a:off x="4724400" y="1265612"/>
            <a:ext cx="4191000" cy="2057400"/>
          </a:xfrm>
        </p:spPr>
        <p:txBody>
          <a:body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6"/>
          </p:nvPr>
        </p:nvSpPr>
        <p:spPr>
          <a:xfrm>
            <a:off x="4724400" y="3559175"/>
            <a:ext cx="4191000" cy="2057400"/>
          </a:xfrm>
        </p:spPr>
        <p:txBody>
          <a:bodyPr/>
          <a:lstStyle/>
          <a:p>
            <a:pPr lvl="0"/>
            <a:r>
              <a:rPr lang="en-US" dirty="0"/>
              <a:t>Click to edit Master text styles</a:t>
            </a:r>
          </a:p>
          <a:p>
            <a:pPr lvl="1"/>
            <a:r>
              <a:rPr lang="en-US" dirty="0"/>
              <a:t>Second level</a:t>
            </a:r>
          </a:p>
          <a:p>
            <a:pPr lvl="2"/>
            <a:r>
              <a:rPr lang="en-US" dirty="0"/>
              <a:t>Third level</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3" name="Text Placeholder 8">
            <a:extLst>
              <a:ext uri="{FF2B5EF4-FFF2-40B4-BE49-F238E27FC236}">
                <a16:creationId xmlns:a16="http://schemas.microsoft.com/office/drawing/2014/main" id="{B9418330-BB98-1DF3-9A32-91D51CB892C0}"/>
              </a:ext>
            </a:extLst>
          </p:cNvPr>
          <p:cNvSpPr>
            <a:spLocks noGrp="1"/>
          </p:cNvSpPr>
          <p:nvPr>
            <p:ph type="body" sz="quarter" idx="17"/>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488338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248"/>
            <a:ext cx="8686800" cy="822960"/>
          </a:xfrm>
        </p:spPr>
        <p:txBody>
          <a:bodyPr anchor="t"/>
          <a:lstStyle/>
          <a:p>
            <a:r>
              <a:rPr lang="en-US"/>
              <a:t>Click to edit Master title style</a:t>
            </a:r>
          </a:p>
        </p:txBody>
      </p:sp>
      <p:sp>
        <p:nvSpPr>
          <p:cNvPr id="3" name="Content Placeholder 2"/>
          <p:cNvSpPr>
            <a:spLocks noGrp="1"/>
          </p:cNvSpPr>
          <p:nvPr>
            <p:ph sz="half" idx="1"/>
          </p:nvPr>
        </p:nvSpPr>
        <p:spPr>
          <a:xfrm>
            <a:off x="228600" y="1277937"/>
            <a:ext cx="4267200" cy="541548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2"/>
          </p:nvPr>
        </p:nvSpPr>
        <p:spPr>
          <a:xfrm>
            <a:off x="4648810" y="1277938"/>
            <a:ext cx="4266590" cy="2651760"/>
          </a:xfrm>
        </p:spPr>
        <p:txBody>
          <a:bodyPr/>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3"/>
          </p:nvPr>
        </p:nvSpPr>
        <p:spPr>
          <a:xfrm>
            <a:off x="4648200" y="4041665"/>
            <a:ext cx="4266590" cy="2651760"/>
          </a:xfrm>
        </p:spPr>
        <p:txBody>
          <a:bodyPr/>
          <a:lstStyle/>
          <a:p>
            <a:pPr lvl="0"/>
            <a:r>
              <a:rPr lang="en-US"/>
              <a:t>Click to edit Master text styles</a:t>
            </a:r>
          </a:p>
          <a:p>
            <a:pPr lvl="1"/>
            <a:r>
              <a:rPr lang="en-US"/>
              <a:t>Second level</a:t>
            </a:r>
          </a:p>
          <a:p>
            <a:pPr lvl="2"/>
            <a:r>
              <a:rPr lang="en-US"/>
              <a:t>Third level</a:t>
            </a:r>
          </a:p>
        </p:txBody>
      </p:sp>
      <p:sp>
        <p:nvSpPr>
          <p:cNvPr id="7" name="Rectangle 4">
            <a:extLst>
              <a:ext uri="{FF2B5EF4-FFF2-40B4-BE49-F238E27FC236}">
                <a16:creationId xmlns:a16="http://schemas.microsoft.com/office/drawing/2014/main" id="{FB99A461-A63F-44E8-8329-3E173666F8BE}"/>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005BF029-8F6B-4536-A686-583D767918FF}" type="datetime1">
              <a:rPr lang="en-US" smtClean="0"/>
              <a:t>3/16/2026</a:t>
            </a:fld>
            <a:endParaRPr lang="en-US" dirty="0"/>
          </a:p>
        </p:txBody>
      </p:sp>
      <p:sp>
        <p:nvSpPr>
          <p:cNvPr id="9" name="Rectangle 5">
            <a:extLst>
              <a:ext uri="{FF2B5EF4-FFF2-40B4-BE49-F238E27FC236}">
                <a16:creationId xmlns:a16="http://schemas.microsoft.com/office/drawing/2014/main" id="{3A878276-659E-496C-B8DA-69CA93E18E83}"/>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dirty="0"/>
          </a:p>
        </p:txBody>
      </p:sp>
      <p:sp>
        <p:nvSpPr>
          <p:cNvPr id="10" name="Rectangle 6">
            <a:extLst>
              <a:ext uri="{FF2B5EF4-FFF2-40B4-BE49-F238E27FC236}">
                <a16:creationId xmlns:a16="http://schemas.microsoft.com/office/drawing/2014/main" id="{A6419BF1-E91A-46BA-9E61-B0DDF55AC587}"/>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BE59B1B9-7499-4FF5-92CF-C6D0AE26554D}" type="slidenum">
              <a:rPr lang="en-US" smtClean="0"/>
              <a:pPr/>
              <a:t>‹#›</a:t>
            </a:fld>
            <a:endParaRPr lang="en-US"/>
          </a:p>
        </p:txBody>
      </p:sp>
    </p:spTree>
    <p:extLst>
      <p:ext uri="{BB962C8B-B14F-4D97-AF65-F5344CB8AC3E}">
        <p14:creationId xmlns:p14="http://schemas.microsoft.com/office/powerpoint/2010/main" val="2724807680"/>
      </p:ext>
    </p:extLst>
  </p:cSld>
  <p:clrMapOvr>
    <a:masterClrMapping/>
  </p:clrMapOvr>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07"/>
            <a:ext cx="8686800" cy="822960"/>
          </a:xfrm>
        </p:spPr>
        <p:txBody>
          <a:bodyPr anchor="t"/>
          <a:lstStyle/>
          <a:p>
            <a:r>
              <a:rPr lang="en-US"/>
              <a:t>Click to edit Master title style</a:t>
            </a:r>
            <a:endParaRPr lang="en-US" dirty="0"/>
          </a:p>
        </p:txBody>
      </p:sp>
      <p:sp>
        <p:nvSpPr>
          <p:cNvPr id="3" name="Text Placeholder 2"/>
          <p:cNvSpPr>
            <a:spLocks noGrp="1"/>
          </p:cNvSpPr>
          <p:nvPr>
            <p:ph type="body" sz="half" idx="1"/>
          </p:nvPr>
        </p:nvSpPr>
        <p:spPr>
          <a:xfrm>
            <a:off x="228600" y="1276705"/>
            <a:ext cx="4275668" cy="4879050"/>
          </a:xfrm>
        </p:spPr>
        <p:txBody>
          <a:bodyPr/>
          <a:lstStyle/>
          <a:p>
            <a:pPr lvl="0"/>
            <a:r>
              <a:rPr lang="en-US"/>
              <a:t>Click to edit Master text styles</a:t>
            </a:r>
          </a:p>
          <a:p>
            <a:pPr lvl="1"/>
            <a:r>
              <a:rPr lang="en-US"/>
              <a:t>Second level</a:t>
            </a:r>
          </a:p>
          <a:p>
            <a:pPr lvl="2"/>
            <a:r>
              <a:rPr lang="en-US"/>
              <a:t>Third level</a:t>
            </a:r>
          </a:p>
        </p:txBody>
      </p:sp>
      <p:sp>
        <p:nvSpPr>
          <p:cNvPr id="4" name="ClipArt Placeholder 3"/>
          <p:cNvSpPr>
            <a:spLocks noGrp="1"/>
          </p:cNvSpPr>
          <p:nvPr>
            <p:ph type="clipArt" sz="half" idx="2"/>
          </p:nvPr>
        </p:nvSpPr>
        <p:spPr>
          <a:xfrm>
            <a:off x="4639734" y="1276705"/>
            <a:ext cx="4275666" cy="4879050"/>
          </a:xfrm>
        </p:spPr>
        <p:txBody>
          <a:bodyPr rtlCol="0">
            <a:normAutofit/>
          </a:bodyPr>
          <a:lstStyle/>
          <a:p>
            <a:pPr lvl="0"/>
            <a:r>
              <a:rPr lang="en-US" noProof="0"/>
              <a:t>Click icon to add online image</a:t>
            </a:r>
          </a:p>
        </p:txBody>
      </p:sp>
      <p:sp>
        <p:nvSpPr>
          <p:cNvPr id="6" name="Rectangle 4">
            <a:extLst>
              <a:ext uri="{FF2B5EF4-FFF2-40B4-BE49-F238E27FC236}">
                <a16:creationId xmlns:a16="http://schemas.microsoft.com/office/drawing/2014/main" id="{F39103B5-90C9-4F2A-9BC7-DBCDC71900AD}"/>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005BF029-8F6B-4536-A686-583D767918FF}" type="datetime1">
              <a:rPr lang="en-US" smtClean="0"/>
              <a:t>3/16/2026</a:t>
            </a:fld>
            <a:endParaRPr lang="en-US" dirty="0"/>
          </a:p>
        </p:txBody>
      </p:sp>
      <p:sp>
        <p:nvSpPr>
          <p:cNvPr id="8" name="Rectangle 5">
            <a:extLst>
              <a:ext uri="{FF2B5EF4-FFF2-40B4-BE49-F238E27FC236}">
                <a16:creationId xmlns:a16="http://schemas.microsoft.com/office/drawing/2014/main" id="{6C486E58-0FB2-409B-B99E-6B1D90E22401}"/>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dirty="0"/>
          </a:p>
        </p:txBody>
      </p:sp>
      <p:sp>
        <p:nvSpPr>
          <p:cNvPr id="9" name="Rectangle 6">
            <a:extLst>
              <a:ext uri="{FF2B5EF4-FFF2-40B4-BE49-F238E27FC236}">
                <a16:creationId xmlns:a16="http://schemas.microsoft.com/office/drawing/2014/main" id="{98DFF5D0-2FB8-4768-8705-3DF38E7D2BDF}"/>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BE59B1B9-7499-4FF5-92CF-C6D0AE26554D}" type="slidenum">
              <a:rPr lang="en-US" smtClean="0"/>
              <a:pPr/>
              <a:t>‹#›</a:t>
            </a:fld>
            <a:endParaRPr lang="en-US"/>
          </a:p>
        </p:txBody>
      </p:sp>
    </p:spTree>
    <p:extLst>
      <p:ext uri="{BB962C8B-B14F-4D97-AF65-F5344CB8AC3E}">
        <p14:creationId xmlns:p14="http://schemas.microsoft.com/office/powerpoint/2010/main" val="2110756421"/>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no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340350" cy="5899150"/>
          </a:xfrm>
        </p:spPr>
        <p:txBody>
          <a:bodyPr/>
          <a:lstStyle>
            <a:lvl1pPr>
              <a:defRPr sz="32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228600" y="1435100"/>
            <a:ext cx="3236913" cy="472796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4">
            <a:extLst>
              <a:ext uri="{FF2B5EF4-FFF2-40B4-BE49-F238E27FC236}">
                <a16:creationId xmlns:a16="http://schemas.microsoft.com/office/drawing/2014/main" id="{2F137A60-FAE8-4001-A069-8E7E802EAC45}"/>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005BF029-8F6B-4536-A686-583D767918FF}" type="datetime1">
              <a:rPr lang="en-US" smtClean="0"/>
              <a:t>3/16/2026</a:t>
            </a:fld>
            <a:endParaRPr lang="en-US" dirty="0"/>
          </a:p>
        </p:txBody>
      </p:sp>
      <p:sp>
        <p:nvSpPr>
          <p:cNvPr id="8" name="Rectangle 5">
            <a:extLst>
              <a:ext uri="{FF2B5EF4-FFF2-40B4-BE49-F238E27FC236}">
                <a16:creationId xmlns:a16="http://schemas.microsoft.com/office/drawing/2014/main" id="{93937A0D-E267-470C-88C0-63ABF920665F}"/>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dirty="0"/>
          </a:p>
        </p:txBody>
      </p:sp>
      <p:sp>
        <p:nvSpPr>
          <p:cNvPr id="9" name="Rectangle 6">
            <a:extLst>
              <a:ext uri="{FF2B5EF4-FFF2-40B4-BE49-F238E27FC236}">
                <a16:creationId xmlns:a16="http://schemas.microsoft.com/office/drawing/2014/main" id="{4840E7CB-50ED-42C1-8E32-9946B8030EC2}"/>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BE59B1B9-7499-4FF5-92CF-C6D0AE26554D}" type="slidenum">
              <a:rPr lang="en-US" smtClean="0"/>
              <a:pPr/>
              <a:t>‹#›</a:t>
            </a:fld>
            <a:endParaRPr lang="en-US"/>
          </a:p>
        </p:txBody>
      </p:sp>
    </p:spTree>
    <p:extLst>
      <p:ext uri="{BB962C8B-B14F-4D97-AF65-F5344CB8AC3E}">
        <p14:creationId xmlns:p14="http://schemas.microsoft.com/office/powerpoint/2010/main" val="3826427089"/>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62950" y="6380020"/>
            <a:ext cx="2133600" cy="365125"/>
          </a:xfrm>
        </p:spPr>
        <p:txBody>
          <a:bodyPr/>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80020"/>
            <a:ext cx="2133600" cy="365125"/>
          </a:xfrm>
          <a:prstGeom prst="rect">
            <a:avLst/>
          </a:prstGeom>
        </p:spPr>
        <p:txBody>
          <a:bodyPr vert="horz" lIns="91440" tIns="45720" rIns="91440" bIns="45720" rtlCol="0" anchor="ctr"/>
          <a:lstStyle>
            <a:lvl1pPr algn="l">
              <a:defRPr sz="900">
                <a:solidFill>
                  <a:schemeClr val="tx1">
                    <a:lumMod val="10000"/>
                    <a:lumOff val="90000"/>
                  </a:schemeClr>
                </a:solidFill>
                <a:latin typeface="Lato Light" pitchFamily="34" charset="0"/>
                <a:cs typeface="Arial" pitchFamily="34" charset="0"/>
              </a:defRPr>
            </a:lvl1pPr>
          </a:lstStyle>
          <a:p>
            <a:fld id="{005BF029-8F6B-4536-A686-583D767918FF}" type="datetime1">
              <a:rPr lang="en-US" smtClean="0"/>
              <a:t>3/16/2026</a:t>
            </a:fld>
            <a:endParaRPr lang="en-US" dirty="0"/>
          </a:p>
        </p:txBody>
      </p:sp>
      <p:sp>
        <p:nvSpPr>
          <p:cNvPr id="6" name="Footer Placeholder 4"/>
          <p:cNvSpPr>
            <a:spLocks noGrp="1"/>
          </p:cNvSpPr>
          <p:nvPr>
            <p:ph type="ftr" sz="quarter" idx="3"/>
          </p:nvPr>
        </p:nvSpPr>
        <p:spPr>
          <a:xfrm>
            <a:off x="3124200" y="6380020"/>
            <a:ext cx="2895600" cy="365125"/>
          </a:xfrm>
          <a:prstGeom prst="rect">
            <a:avLst/>
          </a:prstGeom>
        </p:spPr>
        <p:txBody>
          <a:bodyPr vert="horz" lIns="91440" tIns="45720" rIns="91440" bIns="45720" rtlCol="0" anchor="ctr"/>
          <a:lstStyle>
            <a:lvl1pPr algn="ctr">
              <a:defRPr sz="900">
                <a:solidFill>
                  <a:schemeClr val="tx1">
                    <a:lumMod val="10000"/>
                    <a:lumOff val="90000"/>
                  </a:schemeClr>
                </a:solidFill>
                <a:latin typeface="Lato Light"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228600" y="1143000"/>
            <a:ext cx="8686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311263"/>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1100">
                <a:latin typeface="Lato"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100">
                <a:solidFill>
                  <a:schemeClr val="tx1">
                    <a:lumMod val="10000"/>
                    <a:lumOff val="90000"/>
                  </a:schemeClr>
                </a:solidFill>
                <a:latin typeface="Lato" pitchFamily="34" charset="0"/>
                <a:cs typeface="Arial" pitchFamily="34" charset="0"/>
              </a:defRPr>
            </a:lvl1pPr>
          </a:lstStyle>
          <a:p>
            <a:fld id="{00102F1D-152A-487F-ADC1-24BFD6F73AC7}" type="datetime1">
              <a:rPr lang="en-US" smtClean="0"/>
              <a:t>3/16/2026</a:t>
            </a:fld>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Lato"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498427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228600" y="2857500"/>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572000"/>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80B46F3D-1A7D-4794-B454-CAAE9D7ABCC7}"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42244381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3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6C07873E-F7A9-7D4C-A13B-E05E8079E2DB}" type="slidenum">
              <a:rPr lang="en-US" smtClean="0"/>
              <a:pPr defTabSz="457200"/>
              <a:t>‹#›</a:t>
            </a:fld>
            <a:endParaRPr lang="en-US" dirty="0"/>
          </a:p>
        </p:txBody>
      </p:sp>
      <p:sp>
        <p:nvSpPr>
          <p:cNvPr id="4" name="Date Placeholder 3"/>
          <p:cNvSpPr>
            <a:spLocks noGrp="1"/>
          </p:cNvSpPr>
          <p:nvPr>
            <p:ph type="dt" sz="half" idx="11"/>
          </p:nvPr>
        </p:nvSpPr>
        <p:spPr/>
        <p:txBody>
          <a:bodyPr/>
          <a:lstStyle/>
          <a:p>
            <a:fld id="{5D7DEBF8-009C-4DD9-ADA1-C352B774D277}" type="datetime1">
              <a:rPr lang="en-US" smtClean="0"/>
              <a:t>3/16/2026</a:t>
            </a:fld>
            <a:endParaRPr lang="en-US"/>
          </a:p>
        </p:txBody>
      </p:sp>
      <p:sp>
        <p:nvSpPr>
          <p:cNvPr id="5" name="Footer Placeholder 4"/>
          <p:cNvSpPr>
            <a:spLocks noGrp="1"/>
          </p:cNvSpPr>
          <p:nvPr>
            <p:ph type="ftr" sz="quarter" idx="12"/>
          </p:nvPr>
        </p:nvSpPr>
        <p:spPr/>
        <p:txBody>
          <a:bodyPr/>
          <a:lstStyle/>
          <a:p>
            <a:endParaRPr lang="en-US" dirty="0"/>
          </a:p>
        </p:txBody>
      </p:sp>
      <p:grpSp>
        <p:nvGrpSpPr>
          <p:cNvPr id="6" name="Group 5"/>
          <p:cNvGrpSpPr/>
          <p:nvPr/>
        </p:nvGrpSpPr>
        <p:grpSpPr>
          <a:xfrm>
            <a:off x="-114300" y="0"/>
            <a:ext cx="9372600" cy="498239"/>
            <a:chOff x="-114300" y="0"/>
            <a:chExt cx="9372600" cy="498239"/>
          </a:xfrm>
        </p:grpSpPr>
        <p:grpSp>
          <p:nvGrpSpPr>
            <p:cNvPr id="7" name="Group 6"/>
            <p:cNvGrpSpPr/>
            <p:nvPr/>
          </p:nvGrpSpPr>
          <p:grpSpPr>
            <a:xfrm flipH="1">
              <a:off x="0" y="0"/>
              <a:ext cx="9144001" cy="498239"/>
              <a:chOff x="-306388" y="609600"/>
              <a:chExt cx="12192181" cy="457200"/>
            </a:xfrm>
          </p:grpSpPr>
          <p:grpSp>
            <p:nvGrpSpPr>
              <p:cNvPr id="9" name="Group 8"/>
              <p:cNvGrpSpPr/>
              <p:nvPr/>
            </p:nvGrpSpPr>
            <p:grpSpPr>
              <a:xfrm>
                <a:off x="-306388" y="609600"/>
                <a:ext cx="1524884" cy="457200"/>
                <a:chOff x="76200" y="273050"/>
                <a:chExt cx="1524884" cy="457200"/>
              </a:xfrm>
            </p:grpSpPr>
            <p:sp>
              <p:nvSpPr>
                <p:cNvPr id="31" name="Right Triangle 30"/>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Right Triangle 31"/>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 name="Group 9"/>
              <p:cNvGrpSpPr/>
              <p:nvPr/>
            </p:nvGrpSpPr>
            <p:grpSpPr>
              <a:xfrm>
                <a:off x="1218496" y="609600"/>
                <a:ext cx="1524884" cy="457200"/>
                <a:chOff x="1905000" y="381000"/>
                <a:chExt cx="1524884" cy="457200"/>
              </a:xfrm>
            </p:grpSpPr>
            <p:sp>
              <p:nvSpPr>
                <p:cNvPr id="29" name="Right Triangle 28"/>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0" name="Right Triangle 29"/>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1" name="Group 10"/>
              <p:cNvGrpSpPr/>
              <p:nvPr/>
            </p:nvGrpSpPr>
            <p:grpSpPr>
              <a:xfrm>
                <a:off x="2743380" y="609600"/>
                <a:ext cx="1524884" cy="457200"/>
                <a:chOff x="4038600" y="990600"/>
                <a:chExt cx="1524884" cy="457200"/>
              </a:xfrm>
            </p:grpSpPr>
            <p:sp>
              <p:nvSpPr>
                <p:cNvPr id="27" name="Right Triangle 2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8" name="Right Triangle 2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2" name="Group 11"/>
              <p:cNvGrpSpPr/>
              <p:nvPr/>
            </p:nvGrpSpPr>
            <p:grpSpPr>
              <a:xfrm flipV="1">
                <a:off x="4266062" y="609600"/>
                <a:ext cx="1524884" cy="457200"/>
                <a:chOff x="4038600" y="990600"/>
                <a:chExt cx="1524884" cy="457200"/>
              </a:xfrm>
            </p:grpSpPr>
            <p:sp>
              <p:nvSpPr>
                <p:cNvPr id="25" name="Right Triangle 2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6" name="Right Triangle 2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3" name="Group 12"/>
              <p:cNvGrpSpPr/>
              <p:nvPr/>
            </p:nvGrpSpPr>
            <p:grpSpPr>
              <a:xfrm flipV="1">
                <a:off x="7311141" y="609600"/>
                <a:ext cx="1524884" cy="457200"/>
                <a:chOff x="4038600" y="990600"/>
                <a:chExt cx="1524884" cy="457200"/>
              </a:xfrm>
            </p:grpSpPr>
            <p:sp>
              <p:nvSpPr>
                <p:cNvPr id="23" name="Right Triangle 2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4" name="Right Triangle 2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4" name="Group 13"/>
              <p:cNvGrpSpPr/>
              <p:nvPr/>
            </p:nvGrpSpPr>
            <p:grpSpPr>
              <a:xfrm>
                <a:off x="5790946" y="609600"/>
                <a:ext cx="1524884" cy="457200"/>
                <a:chOff x="4038600" y="990600"/>
                <a:chExt cx="1524884" cy="457200"/>
              </a:xfrm>
            </p:grpSpPr>
            <p:sp>
              <p:nvSpPr>
                <p:cNvPr id="21" name="Right Triangle 2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2" name="Right Triangle 2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5" name="Group 14"/>
              <p:cNvGrpSpPr/>
              <p:nvPr/>
            </p:nvGrpSpPr>
            <p:grpSpPr>
              <a:xfrm>
                <a:off x="8836025" y="609600"/>
                <a:ext cx="1524884" cy="457200"/>
                <a:chOff x="4038600" y="990600"/>
                <a:chExt cx="1524884" cy="457200"/>
              </a:xfrm>
            </p:grpSpPr>
            <p:sp>
              <p:nvSpPr>
                <p:cNvPr id="19" name="Right Triangle 1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0" name="Right Triangle 1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6" name="Group 15"/>
              <p:cNvGrpSpPr/>
              <p:nvPr/>
            </p:nvGrpSpPr>
            <p:grpSpPr>
              <a:xfrm flipV="1">
                <a:off x="10360909" y="609600"/>
                <a:ext cx="1524884" cy="457200"/>
                <a:chOff x="4038600" y="990600"/>
                <a:chExt cx="1524884" cy="457200"/>
              </a:xfrm>
            </p:grpSpPr>
            <p:sp>
              <p:nvSpPr>
                <p:cNvPr id="17" name="Right Triangle 1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8" name="Right Triangle 1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8" name="Straight Connector 7"/>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34" name="Group 33"/>
          <p:cNvGrpSpPr/>
          <p:nvPr/>
        </p:nvGrpSpPr>
        <p:grpSpPr>
          <a:xfrm flipV="1">
            <a:off x="-114300" y="6359761"/>
            <a:ext cx="9372600" cy="498239"/>
            <a:chOff x="-114300" y="0"/>
            <a:chExt cx="9372600" cy="498239"/>
          </a:xfrm>
        </p:grpSpPr>
        <p:grpSp>
          <p:nvGrpSpPr>
            <p:cNvPr id="35" name="Group 34"/>
            <p:cNvGrpSpPr/>
            <p:nvPr/>
          </p:nvGrpSpPr>
          <p:grpSpPr>
            <a:xfrm flipH="1">
              <a:off x="0" y="0"/>
              <a:ext cx="9144001" cy="498239"/>
              <a:chOff x="-306388" y="609600"/>
              <a:chExt cx="12192181" cy="457200"/>
            </a:xfrm>
          </p:grpSpPr>
          <p:grpSp>
            <p:nvGrpSpPr>
              <p:cNvPr id="37" name="Group 36"/>
              <p:cNvGrpSpPr/>
              <p:nvPr/>
            </p:nvGrpSpPr>
            <p:grpSpPr>
              <a:xfrm>
                <a:off x="-306388" y="609600"/>
                <a:ext cx="1524884" cy="457200"/>
                <a:chOff x="76200" y="273050"/>
                <a:chExt cx="1524884" cy="457200"/>
              </a:xfrm>
            </p:grpSpPr>
            <p:sp>
              <p:nvSpPr>
                <p:cNvPr id="59" name="Right Triangle 58"/>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Right Triangle 59"/>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8" name="Group 37"/>
              <p:cNvGrpSpPr/>
              <p:nvPr/>
            </p:nvGrpSpPr>
            <p:grpSpPr>
              <a:xfrm>
                <a:off x="1218496" y="609600"/>
                <a:ext cx="1524884" cy="457200"/>
                <a:chOff x="1905000" y="381000"/>
                <a:chExt cx="1524884" cy="457200"/>
              </a:xfrm>
            </p:grpSpPr>
            <p:sp>
              <p:nvSpPr>
                <p:cNvPr id="57" name="Right Triangle 56"/>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8" name="Right Triangle 57"/>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9" name="Group 38"/>
              <p:cNvGrpSpPr/>
              <p:nvPr/>
            </p:nvGrpSpPr>
            <p:grpSpPr>
              <a:xfrm>
                <a:off x="2743380" y="609600"/>
                <a:ext cx="1524884" cy="457200"/>
                <a:chOff x="4038600" y="990600"/>
                <a:chExt cx="1524884" cy="457200"/>
              </a:xfrm>
            </p:grpSpPr>
            <p:sp>
              <p:nvSpPr>
                <p:cNvPr id="55" name="Right Triangle 5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6" name="Right Triangle 5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0" name="Group 39"/>
              <p:cNvGrpSpPr/>
              <p:nvPr/>
            </p:nvGrpSpPr>
            <p:grpSpPr>
              <a:xfrm flipV="1">
                <a:off x="4266062" y="609600"/>
                <a:ext cx="1524884" cy="457200"/>
                <a:chOff x="4038600" y="990600"/>
                <a:chExt cx="1524884" cy="457200"/>
              </a:xfrm>
            </p:grpSpPr>
            <p:sp>
              <p:nvSpPr>
                <p:cNvPr id="53" name="Right Triangle 5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4" name="Right Triangle 5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1" name="Group 40"/>
              <p:cNvGrpSpPr/>
              <p:nvPr/>
            </p:nvGrpSpPr>
            <p:grpSpPr>
              <a:xfrm flipV="1">
                <a:off x="7311141" y="609600"/>
                <a:ext cx="1524884" cy="457200"/>
                <a:chOff x="4038600" y="990600"/>
                <a:chExt cx="1524884" cy="457200"/>
              </a:xfrm>
            </p:grpSpPr>
            <p:sp>
              <p:nvSpPr>
                <p:cNvPr id="51" name="Right Triangle 5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2" name="Right Triangle 5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2" name="Group 41"/>
              <p:cNvGrpSpPr/>
              <p:nvPr/>
            </p:nvGrpSpPr>
            <p:grpSpPr>
              <a:xfrm>
                <a:off x="5790946" y="609600"/>
                <a:ext cx="1524884" cy="457200"/>
                <a:chOff x="4038600" y="990600"/>
                <a:chExt cx="1524884" cy="457200"/>
              </a:xfrm>
            </p:grpSpPr>
            <p:sp>
              <p:nvSpPr>
                <p:cNvPr id="49" name="Right Triangle 4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0" name="Right Triangle 4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3" name="Group 42"/>
              <p:cNvGrpSpPr/>
              <p:nvPr/>
            </p:nvGrpSpPr>
            <p:grpSpPr>
              <a:xfrm>
                <a:off x="8836025" y="609600"/>
                <a:ext cx="1524884" cy="457200"/>
                <a:chOff x="4038600" y="990600"/>
                <a:chExt cx="1524884" cy="457200"/>
              </a:xfrm>
            </p:grpSpPr>
            <p:sp>
              <p:nvSpPr>
                <p:cNvPr id="47" name="Right Triangle 4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8" name="Right Triangle 4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4" name="Group 43"/>
              <p:cNvGrpSpPr/>
              <p:nvPr/>
            </p:nvGrpSpPr>
            <p:grpSpPr>
              <a:xfrm flipV="1">
                <a:off x="10360909" y="609600"/>
                <a:ext cx="1524884" cy="457200"/>
                <a:chOff x="4038600" y="990600"/>
                <a:chExt cx="1524884" cy="457200"/>
              </a:xfrm>
            </p:grpSpPr>
            <p:sp>
              <p:nvSpPr>
                <p:cNvPr id="45" name="Right Triangle 4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6" name="Right Triangle 4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36" name="Straight Connector 35"/>
            <p:cNvCxnSpPr/>
            <p:nvPr/>
          </p:nvCxnSpPr>
          <p:spPr>
            <a:xfrm>
              <a:off x="-114300" y="498239"/>
              <a:ext cx="9372600" cy="0"/>
            </a:xfrm>
            <a:prstGeom prst="line">
              <a:avLst/>
            </a:prstGeom>
            <a:noFill/>
            <a:ln w="57150" cap="flat" cmpd="sng" algn="ctr">
              <a:solidFill>
                <a:srgbClr val="FCB22D"/>
              </a:solidFill>
              <a:prstDash val="solid"/>
            </a:ln>
            <a:effectLst/>
          </p:spPr>
        </p:cxnSp>
      </p:grpSp>
      <p:sp>
        <p:nvSpPr>
          <p:cNvPr id="64" name="Text Placeholder 63"/>
          <p:cNvSpPr>
            <a:spLocks noGrp="1"/>
          </p:cNvSpPr>
          <p:nvPr>
            <p:ph type="body" sz="quarter" idx="13"/>
          </p:nvPr>
        </p:nvSpPr>
        <p:spPr>
          <a:xfrm>
            <a:off x="228600" y="3771900"/>
            <a:ext cx="8686800" cy="1028700"/>
          </a:xfrm>
        </p:spPr>
        <p:txBody>
          <a:bodyPr>
            <a:normAutofit/>
          </a:bodyPr>
          <a:lstStyle>
            <a:lvl1pPr marL="0" indent="0" algn="ctr">
              <a:buNone/>
              <a:defRPr sz="5400">
                <a:solidFill>
                  <a:srgbClr val="0071BA"/>
                </a:solidFill>
                <a:latin typeface="Montserrat ExtraBold" pitchFamily="50" charset="0"/>
              </a:defRPr>
            </a:lvl1pPr>
          </a:lstStyle>
          <a:p>
            <a:pPr lvl="0"/>
            <a:r>
              <a:rPr lang="en-US"/>
              <a:t>Click to edit Master text styles</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
        <p:nvSpPr>
          <p:cNvPr id="68" name="Text Placeholder 67"/>
          <p:cNvSpPr>
            <a:spLocks noGrp="1"/>
          </p:cNvSpPr>
          <p:nvPr>
            <p:ph type="body" sz="quarter" idx="14"/>
          </p:nvPr>
        </p:nvSpPr>
        <p:spPr>
          <a:xfrm>
            <a:off x="914401" y="52578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
        <p:nvSpPr>
          <p:cNvPr id="69" name="Text Placeholder 67"/>
          <p:cNvSpPr>
            <a:spLocks noGrp="1"/>
          </p:cNvSpPr>
          <p:nvPr>
            <p:ph type="body" sz="quarter" idx="15"/>
          </p:nvPr>
        </p:nvSpPr>
        <p:spPr>
          <a:xfrm>
            <a:off x="914401" y="57150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Tree>
    <p:extLst>
      <p:ext uri="{BB962C8B-B14F-4D97-AF65-F5344CB8AC3E}">
        <p14:creationId xmlns:p14="http://schemas.microsoft.com/office/powerpoint/2010/main" val="12308067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310101D9-10C7-4C1A-A83A-52C2053DB3A3}"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449900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Covered Topics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13" y="1269332"/>
            <a:ext cx="8686800" cy="5376482"/>
          </a:xfrm>
        </p:spPr>
        <p:txBody>
          <a:bodyPr/>
          <a:lstStyle>
            <a:lvl1pPr marL="457200" indent="-457200">
              <a:lnSpc>
                <a:spcPct val="100000"/>
              </a:lnSpc>
              <a:buSzPct val="150000"/>
              <a:buFontTx/>
              <a:buBlip>
                <a:blip r:embed="rId2"/>
              </a:buBlip>
              <a:defRPr>
                <a:latin typeface="Lato" pitchFamily="34" charset="0"/>
              </a:defRPr>
            </a:lvl1pPr>
            <a:lvl2pPr marL="914400" indent="-457200">
              <a:lnSpc>
                <a:spcPct val="100000"/>
              </a:lnSpc>
              <a:buSzPct val="150000"/>
              <a:buFontTx/>
              <a:buBlip>
                <a:blip r:embed="rId3"/>
              </a:buBlip>
              <a:defRPr>
                <a:latin typeface="Lato" pitchFamily="34" charset="0"/>
              </a:defRPr>
            </a:lvl2pPr>
            <a:lvl3pPr marL="1371600" indent="-457200">
              <a:buFontTx/>
              <a:buBlip>
                <a:blip r:embed="rId4"/>
              </a:buBlip>
              <a:defRPr/>
            </a:lvl3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E696D523-0E15-4F23-9986-55F3E261EC58}"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B345C7B-BB56-4C57-9EBB-DAB69071E730}"/>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4190092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FFA91F25-6FF3-4337-BF56-97FDC5200870}" type="datetime1">
              <a:rPr lang="en-US" smtClean="0"/>
              <a:t>3/16/2026</a:t>
            </a:fld>
            <a:endParaRPr lang="en-US"/>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8841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642609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4F83B179-D536-4C2C-828E-F626D0AB9626}"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4349973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print">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900">
                <a:solidFill>
                  <a:schemeClr val="bg1">
                    <a:lumMod val="50000"/>
                  </a:schemeClr>
                </a:solidFill>
                <a:latin typeface="Lato Light" panose="020F0302020204030203" pitchFamily="34" charset="0"/>
              </a:defRPr>
            </a:lvl1pPr>
          </a:lstStyle>
          <a:p>
            <a:pPr defTabSz="457200"/>
            <a:fld id="{6C07873E-F7A9-7D4C-A13B-E05E8079E2DB}" type="slidenum">
              <a:rPr lang="en-US" smtClean="0"/>
              <a:pPr defTabSz="457200"/>
              <a:t>‹#›</a:t>
            </a:fld>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9F568E38-091E-4BD1-A021-CE9F98654744}"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30751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E5BD2A7D-1519-4518-A843-99820D93E9DD}"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2286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6863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99D1C2E-EC48-49F3-BE5B-116EC057E526}"/>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86472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A49B6B39-144D-42D7-BC81-B3B80787F281}"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6"/>
          </p:nvPr>
        </p:nvSpPr>
        <p:spPr>
          <a:xfrm>
            <a:off x="228600" y="5029200"/>
            <a:ext cx="8686800" cy="1257300"/>
          </a:xfrm>
        </p:spPr>
        <p:txBody>
          <a:bodyPr>
            <a:normAutofit/>
          </a:bodyPr>
          <a:lstStyle>
            <a:lvl1pPr marL="0" indent="0">
              <a:buNone/>
              <a:defRPr sz="3200"/>
            </a:lvl1pPr>
          </a:lstStyle>
          <a:p>
            <a:pPr lvl="0"/>
            <a:r>
              <a:rPr lang="en-US"/>
              <a:t>Click to edit Master text styles</a:t>
            </a:r>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0296936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fld id="{DB68F8D3-9C34-4F89-9BE5-46C234B89A16}" type="datetime1">
              <a:rPr lang="en-US" smtClean="0"/>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7000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86300" y="1270000"/>
            <a:ext cx="4225413"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63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2EE93C8-47AA-4C28-999C-05A27B8FCF7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13736512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fld id="{2C0AC63E-87A0-4980-8317-0BFF1B026AB7}" type="datetime1">
              <a:rPr lang="en-US" smtClean="0"/>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4464476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7" name="Content Placeholder 6"/>
          <p:cNvSpPr>
            <a:spLocks noGrp="1"/>
          </p:cNvSpPr>
          <p:nvPr>
            <p:ph sz="quarter" idx="13"/>
          </p:nvPr>
        </p:nvSpPr>
        <p:spPr>
          <a:xfrm>
            <a:off x="2286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5"/>
          </p:nvPr>
        </p:nvSpPr>
        <p:spPr>
          <a:xfrm>
            <a:off x="47244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quarter" idx="16"/>
          </p:nvPr>
        </p:nvSpPr>
        <p:spPr>
          <a:xfrm>
            <a:off x="47244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5AC02335-EF80-4F19-BF5B-E47ABD3CDD64}" type="datetime1">
              <a:rPr lang="en-US" smtClean="0"/>
              <a:t>3/16/2026</a:t>
            </a:fld>
            <a:endParaRPr lang="en-US" dirty="0"/>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0914768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dirty="0">
              <a:solidFill>
                <a:prstClr val="black">
                  <a:tint val="7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465A73BB-40C3-4F94-BC76-1F466F501618}" type="datetime1">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0665895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900" b="0" i="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DCE102E7-C5DC-4A68-92E7-76B689A2683A}" type="datetime1">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31046482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0"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900" b="0">
                <a:solidFill>
                  <a:schemeClr val="bg1">
                    <a:lumMod val="5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BC6CD192-E404-4EDB-B4AD-72170A7D4E7C}" type="datetime1">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3983961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06578420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DC4DA-EF67-45C0-AE61-6373234779D2}"/>
              </a:ext>
            </a:extLst>
          </p:cNvPr>
          <p:cNvSpPr/>
          <p:nvPr/>
        </p:nvSpPr>
        <p:spPr>
          <a:xfrm>
            <a:off x="1" y="0"/>
            <a:ext cx="9144000" cy="6858000"/>
          </a:xfrm>
          <a:prstGeom prst="rect">
            <a:avLst/>
          </a:prstGeom>
          <a:solidFill>
            <a:srgbClr val="666666"/>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900" b="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203437CF-702B-4E83-A0EF-1E613334CA9D}" type="datetime1">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22831780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0"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900" b="0">
                <a:solidFill>
                  <a:schemeClr val="bg1">
                    <a:lumMod val="5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D5E2A9DB-9620-486C-8E81-DD8BAA39E3B0}" type="datetime1">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
        <p:nvSpPr>
          <p:cNvPr id="7" name="Text Placeholder 6">
            <a:extLst>
              <a:ext uri="{FF2B5EF4-FFF2-40B4-BE49-F238E27FC236}">
                <a16:creationId xmlns:a16="http://schemas.microsoft.com/office/drawing/2014/main" id="{201A741C-4E73-4CA8-8009-561DCB5B2B96}"/>
              </a:ext>
            </a:extLst>
          </p:cNvPr>
          <p:cNvSpPr>
            <a:spLocks noGrp="1"/>
          </p:cNvSpPr>
          <p:nvPr>
            <p:ph type="body" sz="quarter" idx="13"/>
          </p:nvPr>
        </p:nvSpPr>
        <p:spPr>
          <a:xfrm>
            <a:off x="266700" y="228601"/>
            <a:ext cx="4305300" cy="5028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dirty="0"/>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5347130"/>
            <a:ext cx="8686800" cy="822960"/>
          </a:xfrm>
        </p:spPr>
        <p:txBody>
          <a:bodyPr/>
          <a:lstStyle/>
          <a:p>
            <a:r>
              <a:rPr lang="en-US"/>
              <a:t>Click to edit Master title style</a:t>
            </a:r>
            <a:endParaRPr lang="en-VI"/>
          </a:p>
        </p:txBody>
      </p:sp>
    </p:spTree>
    <p:extLst>
      <p:ext uri="{BB962C8B-B14F-4D97-AF65-F5344CB8AC3E}">
        <p14:creationId xmlns:p14="http://schemas.microsoft.com/office/powerpoint/2010/main" val="392194011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1" y="0"/>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900" b="0">
                <a:solidFill>
                  <a:schemeClr val="bg1">
                    <a:lumMod val="5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51941DE3-5934-4F3A-B3B8-38B93056ADC7}" type="datetime1">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85999692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pic>
        <p:nvPicPr>
          <p:cNvPr id="10" name="Picture 9">
            <a:extLst>
              <a:ext uri="{FF2B5EF4-FFF2-40B4-BE49-F238E27FC236}">
                <a16:creationId xmlns:a16="http://schemas.microsoft.com/office/drawing/2014/main" id="{1EEB08D9-FBED-4CD2-AD51-41932037D2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900" b="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B8A6F9BA-A45C-40AC-839D-8AF08BA062D7}"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38955736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chemeClr val="accent1"/>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dirty="0"/>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900" b="0">
                <a:solidFill>
                  <a:schemeClr val="bg1">
                    <a:lumMod val="5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70BEC2E8-34C0-4C78-9133-2C545A259813}"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3724116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2" name="Title 1"/>
          <p:cNvSpPr>
            <a:spLocks noGrp="1"/>
          </p:cNvSpPr>
          <p:nvPr>
            <p:ph type="title"/>
          </p:nvPr>
        </p:nvSpPr>
        <p:spPr>
          <a:xfrm>
            <a:off x="228600" y="228600"/>
            <a:ext cx="3314700" cy="1162050"/>
          </a:xfrm>
        </p:spPr>
        <p:txBody>
          <a:bodyPr anchor="b">
            <a:noAutofit/>
          </a:bodyPr>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98AD64E7-7A3B-4186-BA6F-C8CB2682003A}"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37160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52318062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Picture with paragraph">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4" name="Text Placeholder 3"/>
          <p:cNvSpPr>
            <a:spLocks noGrp="1"/>
          </p:cNvSpPr>
          <p:nvPr>
            <p:ph type="body" sz="half" idx="2"/>
          </p:nvPr>
        </p:nvSpPr>
        <p:spPr>
          <a:xfrm>
            <a:off x="228600" y="1257300"/>
            <a:ext cx="3314700" cy="491490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653E5C41-D882-482B-B2B4-2EADF15DBC51}"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3657600" y="1257300"/>
            <a:ext cx="51435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311FD36-96BA-4FC5-96E6-A211D1CBCFF3}"/>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1184865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2 column content box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6" name="Content Placeholder 5"/>
          <p:cNvSpPr>
            <a:spLocks noGrp="1"/>
          </p:cNvSpPr>
          <p:nvPr>
            <p:ph sz="quarter" idx="13"/>
          </p:nvPr>
        </p:nvSpPr>
        <p:spPr>
          <a:xfrm>
            <a:off x="228600" y="1257300"/>
            <a:ext cx="33147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243B74E7-7C51-4E7F-A358-040E93CB9DBA}" type="datetime1">
              <a:rPr lang="en-US" smtClean="0"/>
              <a:t>3/16/2026</a:t>
            </a:fld>
            <a:endParaRPr lang="en-US"/>
          </a:p>
        </p:txBody>
      </p:sp>
      <p:sp>
        <p:nvSpPr>
          <p:cNvPr id="9"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11" name="Content Placeholder 10"/>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345609E-C01C-429A-953D-CBC78D78FE4A}"/>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92136508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228600" y="4229100"/>
            <a:ext cx="8686800" cy="685800"/>
          </a:xfrm>
        </p:spPr>
        <p:txBody>
          <a:bodyPr anchor="t">
            <a:noAutofit/>
          </a:bodyPr>
          <a:lstStyle>
            <a:lvl1pPr algn="l">
              <a:defRPr sz="4000" b="1"/>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868680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914900"/>
            <a:ext cx="8686800" cy="13716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07589396-6AD0-45C1-A011-3660CDF8FFF8}"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31674710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3" name="Picture Placeholder 2"/>
          <p:cNvSpPr>
            <a:spLocks noGrp="1"/>
          </p:cNvSpPr>
          <p:nvPr>
            <p:ph type="pic" idx="1"/>
          </p:nvPr>
        </p:nvSpPr>
        <p:spPr>
          <a:xfrm>
            <a:off x="228600" y="1257300"/>
            <a:ext cx="86868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800600"/>
            <a:ext cx="8686800" cy="14859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D7AC57CD-83D9-455B-BD66-65134E6F26C6}"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5" name="Title 4"/>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956E1770-28F5-4C36-948F-8880883E7F77}"/>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68402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81996454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030384-D03F-8F4E-8223-330F888ED0B5}"/>
              </a:ext>
            </a:extLst>
          </p:cNvPr>
          <p:cNvSpPr>
            <a:spLocks noGrp="1" noChangeArrowheads="1"/>
          </p:cNvSpPr>
          <p:nvPr>
            <p:ph type="dt" sz="half" idx="10"/>
          </p:nvPr>
        </p:nvSpPr>
        <p:spPr>
          <a:xfrm>
            <a:off x="228600" y="6384176"/>
            <a:ext cx="2133600" cy="365125"/>
          </a:xfrm>
          <a:ln/>
        </p:spPr>
        <p:txBody>
          <a:bodyPr/>
          <a:lstStyle>
            <a:lvl1pPr>
              <a:defRPr>
                <a:solidFill>
                  <a:schemeClr val="bg1">
                    <a:lumMod val="90000"/>
                  </a:schemeClr>
                </a:solidFill>
              </a:defRPr>
            </a:lvl1pPr>
          </a:lstStyle>
          <a:p>
            <a:pPr>
              <a:defRPr/>
            </a:pPr>
            <a:fld id="{0DF81906-BE30-4257-83D6-999AEE6D1165}" type="datetime1">
              <a:rPr lang="en-US" smtClean="0"/>
              <a:t>3/16/2026</a:t>
            </a:fld>
            <a:endParaRPr lang="en-US"/>
          </a:p>
        </p:txBody>
      </p:sp>
      <p:sp>
        <p:nvSpPr>
          <p:cNvPr id="5" name="Rectangle 5">
            <a:extLst>
              <a:ext uri="{FF2B5EF4-FFF2-40B4-BE49-F238E27FC236}">
                <a16:creationId xmlns:a16="http://schemas.microsoft.com/office/drawing/2014/main" id="{A7D390A6-33C1-BD40-B3A3-A5A08A36FA5B}"/>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pPr>
              <a:defRPr/>
            </a:pPr>
            <a:endParaRPr lang="en-US"/>
          </a:p>
        </p:txBody>
      </p:sp>
      <p:sp>
        <p:nvSpPr>
          <p:cNvPr id="6" name="Rectangle 6">
            <a:extLst>
              <a:ext uri="{FF2B5EF4-FFF2-40B4-BE49-F238E27FC236}">
                <a16:creationId xmlns:a16="http://schemas.microsoft.com/office/drawing/2014/main" id="{92EB6A24-0B59-DD42-9A78-E0C8F4EACB23}"/>
              </a:ext>
            </a:extLst>
          </p:cNvPr>
          <p:cNvSpPr>
            <a:spLocks noGrp="1" noChangeArrowheads="1"/>
          </p:cNvSpPr>
          <p:nvPr>
            <p:ph type="sldNum" sz="quarter" idx="12"/>
          </p:nvPr>
        </p:nvSpPr>
        <p:spPr>
          <a:xfrm>
            <a:off x="6831879" y="6384176"/>
            <a:ext cx="2133600" cy="365125"/>
          </a:xfrm>
          <a:ln/>
        </p:spPr>
        <p:txBody>
          <a:bodyPr/>
          <a:lstStyle>
            <a:lvl1pPr>
              <a:defRPr>
                <a:solidFill>
                  <a:schemeClr val="bg1">
                    <a:lumMod val="90000"/>
                  </a:schemeClr>
                </a:solidFill>
              </a:defRPr>
            </a:lvl1pPr>
          </a:lstStyle>
          <a:p>
            <a:pPr defTabSz="457200"/>
            <a:fld id="{6C07873E-F7A9-7D4C-A13B-E05E8079E2DB}" type="slidenum">
              <a:rPr lang="en-US" smtClean="0"/>
              <a:pPr defTabSz="457200"/>
              <a:t>‹#›</a:t>
            </a:fld>
            <a:endParaRPr lang="en-US" dirty="0"/>
          </a:p>
        </p:txBody>
      </p:sp>
    </p:spTree>
    <p:extLst>
      <p:ext uri="{BB962C8B-B14F-4D97-AF65-F5344CB8AC3E}">
        <p14:creationId xmlns:p14="http://schemas.microsoft.com/office/powerpoint/2010/main" val="68908355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cSld name="2_Custom Layout">
    <p:bg>
      <p:bgPr>
        <a:blipFill dpi="0" rotWithShape="1">
          <a:blip r:embed="rId2" cstate="print">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1752600"/>
            <a:ext cx="2133600" cy="365125"/>
          </a:xfrm>
        </p:spPr>
        <p:txBody>
          <a:bodyPr/>
          <a:lstStyle/>
          <a:p>
            <a:fld id="{E68CB777-A129-4AF6-9ECC-E5865CD58601}" type="slidenum">
              <a:rPr lang="en-US" smtClean="0">
                <a:solidFill>
                  <a:prstClr val="white">
                    <a:lumMod val="85000"/>
                  </a:prstClr>
                </a:solidFill>
              </a:rPr>
              <a:pPr/>
              <a:t>‹#›</a:t>
            </a:fld>
            <a:endParaRPr lang="en-US" dirty="0">
              <a:solidFill>
                <a:prstClr val="white">
                  <a:lumMod val="85000"/>
                </a:prstClr>
              </a:solidFill>
            </a:endParaRPr>
          </a:p>
        </p:txBody>
      </p:sp>
      <p:sp>
        <p:nvSpPr>
          <p:cNvPr id="8" name="Title 1"/>
          <p:cNvSpPr>
            <a:spLocks noGrp="1"/>
          </p:cNvSpPr>
          <p:nvPr>
            <p:ph type="title" hasCustomPrompt="1"/>
          </p:nvPr>
        </p:nvSpPr>
        <p:spPr>
          <a:xfrm>
            <a:off x="685800" y="4015317"/>
            <a:ext cx="7772400" cy="1362075"/>
          </a:xfrm>
        </p:spPr>
        <p:txBody>
          <a:bodyPr anchor="t">
            <a:noAutofit/>
          </a:bodyPr>
          <a:lstStyle>
            <a:lvl1pPr algn="l">
              <a:defRPr sz="4800" b="1" i="0" cap="none" spc="0">
                <a:ln>
                  <a:noFill/>
                </a:ln>
                <a:solidFill>
                  <a:srgbClr val="F4A61F"/>
                </a:solidFill>
                <a:effectLst/>
                <a:latin typeface="Georgia" panose="02040502050405020303" pitchFamily="18" charset="0"/>
              </a:defRPr>
            </a:lvl1pPr>
          </a:lstStyle>
          <a:p>
            <a:r>
              <a:rPr lang="en-US" dirty="0"/>
              <a:t>Click To Edit Master Title Style</a:t>
            </a:r>
          </a:p>
        </p:txBody>
      </p:sp>
      <p:sp>
        <p:nvSpPr>
          <p:cNvPr id="9" name="Text Placeholder 2"/>
          <p:cNvSpPr>
            <a:spLocks noGrp="1"/>
          </p:cNvSpPr>
          <p:nvPr>
            <p:ph type="body" idx="1"/>
          </p:nvPr>
        </p:nvSpPr>
        <p:spPr>
          <a:xfrm>
            <a:off x="685800" y="2514600"/>
            <a:ext cx="7772400" cy="1500187"/>
          </a:xfrm>
        </p:spPr>
        <p:txBody>
          <a:bodyPr anchor="b">
            <a:normAutofit/>
          </a:bodyPr>
          <a:lstStyle>
            <a:lvl1pPr marL="0" indent="0">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txBox="1">
            <a:spLocks/>
          </p:cNvSpPr>
          <p:nvPr/>
        </p:nvSpPr>
        <p:spPr>
          <a:xfrm>
            <a:off x="7413970" y="6356350"/>
            <a:ext cx="1574605" cy="365125"/>
          </a:xfrm>
          <a:prstGeom prst="rect">
            <a:avLst/>
          </a:prstGeom>
        </p:spPr>
        <p:txBody>
          <a:bodyPr vert="horz" lIns="91440" tIns="45720" rIns="91440" bIns="45720" rtlCol="0" anchor="b"/>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900" smtClean="0">
                <a:solidFill>
                  <a:schemeClr val="bg1">
                    <a:lumMod val="90000"/>
                  </a:schemeClr>
                </a:solidFill>
                <a:latin typeface="Lato Light" panose="020F0302020204030203" pitchFamily="34" charset="0"/>
              </a:rPr>
              <a:pPr/>
              <a:t>‹#›</a:t>
            </a:fld>
            <a:endParaRPr lang="en-US" sz="900" dirty="0">
              <a:solidFill>
                <a:schemeClr val="bg1">
                  <a:lumMod val="90000"/>
                </a:schemeClr>
              </a:solidFill>
              <a:latin typeface="Lato Light" panose="020F0302020204030203" pitchFamily="34" charset="0"/>
            </a:endParaRPr>
          </a:p>
        </p:txBody>
      </p:sp>
      <p:sp>
        <p:nvSpPr>
          <p:cNvPr id="7" name="Date Placeholder 3"/>
          <p:cNvSpPr>
            <a:spLocks noGrp="1"/>
          </p:cNvSpPr>
          <p:nvPr>
            <p:ph type="dt" sz="half" idx="13"/>
          </p:nvPr>
        </p:nvSpPr>
        <p:spPr>
          <a:xfrm>
            <a:off x="228600" y="6356350"/>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96120218-CD53-4182-BEDC-9634E76D8ADF}" type="datetime1">
              <a:rPr lang="en-US" smtClean="0"/>
              <a:t>3/16/2026</a:t>
            </a:fld>
            <a:endParaRPr lang="en-US"/>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11" name="Slide Number Placeholder 5">
            <a:extLst>
              <a:ext uri="{FF2B5EF4-FFF2-40B4-BE49-F238E27FC236}">
                <a16:creationId xmlns:a16="http://schemas.microsoft.com/office/drawing/2014/main" id="{134F081B-389F-4E4D-841A-1A83BAD3E3E6}"/>
              </a:ext>
            </a:extLst>
          </p:cNvPr>
          <p:cNvSpPr txBox="1">
            <a:spLocks/>
          </p:cNvSpPr>
          <p:nvPr userDrawn="1"/>
        </p:nvSpPr>
        <p:spPr>
          <a:xfrm>
            <a:off x="7413970" y="6356350"/>
            <a:ext cx="157460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18878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EF1248E2-1894-4EC4-95DF-CD598889E2C4}"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238860454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5BCBCE0F-158F-4F6E-8060-718316160B0E}"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0690437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0248"/>
            <a:ext cx="8229600" cy="822960"/>
          </a:xfrm>
        </p:spPr>
        <p:txBody>
          <a:bodyPr anchor="t"/>
          <a:lstStyle/>
          <a:p>
            <a:r>
              <a:rPr lang="en-US"/>
              <a:t>Click to edit Master title style</a:t>
            </a:r>
          </a:p>
        </p:txBody>
      </p:sp>
      <p:sp>
        <p:nvSpPr>
          <p:cNvPr id="3" name="Content Placeholder 2"/>
          <p:cNvSpPr>
            <a:spLocks noGrp="1"/>
          </p:cNvSpPr>
          <p:nvPr>
            <p:ph sz="half" idx="1"/>
          </p:nvPr>
        </p:nvSpPr>
        <p:spPr>
          <a:xfrm>
            <a:off x="457200" y="1277937"/>
            <a:ext cx="4038600" cy="5415488"/>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quarter" idx="2"/>
          </p:nvPr>
        </p:nvSpPr>
        <p:spPr>
          <a:xfrm>
            <a:off x="4648810" y="1277938"/>
            <a:ext cx="4038600" cy="2651760"/>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3"/>
          </p:nvPr>
        </p:nvSpPr>
        <p:spPr>
          <a:xfrm>
            <a:off x="4648200" y="4041665"/>
            <a:ext cx="4038600" cy="2651760"/>
          </a:xfrm>
        </p:spPr>
        <p:txBody>
          <a:bodyPr/>
          <a:lstStyle/>
          <a:p>
            <a:pPr lvl="0"/>
            <a:r>
              <a:rPr lang="en-US" dirty="0"/>
              <a:t>Click to edit Master text styles</a:t>
            </a:r>
          </a:p>
          <a:p>
            <a:pPr lvl="1"/>
            <a:r>
              <a:rPr lang="en-US" dirty="0"/>
              <a:t>Second level</a:t>
            </a:r>
          </a:p>
          <a:p>
            <a:pPr lvl="2"/>
            <a:r>
              <a:rPr lang="en-US" dirty="0"/>
              <a:t>Third level</a:t>
            </a:r>
          </a:p>
        </p:txBody>
      </p:sp>
      <p:sp>
        <p:nvSpPr>
          <p:cNvPr id="8" name="Rectangle 6"/>
          <p:cNvSpPr>
            <a:spLocks noGrp="1" noChangeArrowheads="1"/>
          </p:cNvSpPr>
          <p:nvPr>
            <p:ph type="sldNum" sz="quarter" idx="12"/>
          </p:nvPr>
        </p:nvSpPr>
        <p:spPr>
          <a:xfrm>
            <a:off x="7413970" y="6356350"/>
            <a:ext cx="1574605" cy="365125"/>
          </a:xfrm>
        </p:spPr>
        <p:txBody>
          <a:bodyPr/>
          <a:lstStyle>
            <a:lvl1pPr>
              <a:defRPr sz="1200" b="1"/>
            </a:lvl1pPr>
          </a:lstStyle>
          <a:p>
            <a:pPr>
              <a:defRPr/>
            </a:pPr>
            <a:fld id="{94CDD4EE-556E-4A9B-8639-B432414732F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79972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62665" y="232507"/>
            <a:ext cx="8229600" cy="822960"/>
          </a:xfrm>
        </p:spPr>
        <p:txBody>
          <a:bodyPr anchor="t"/>
          <a:lstStyle/>
          <a:p>
            <a:r>
              <a:rPr lang="en-US" dirty="0"/>
              <a:t>Click to edit Master title style</a:t>
            </a:r>
          </a:p>
        </p:txBody>
      </p:sp>
      <p:sp>
        <p:nvSpPr>
          <p:cNvPr id="3" name="Text Placeholder 2"/>
          <p:cNvSpPr>
            <a:spLocks noGrp="1"/>
          </p:cNvSpPr>
          <p:nvPr>
            <p:ph type="body" sz="half" idx="1"/>
          </p:nvPr>
        </p:nvSpPr>
        <p:spPr>
          <a:xfrm>
            <a:off x="462666" y="1276705"/>
            <a:ext cx="4041602" cy="4879050"/>
          </a:xfrm>
        </p:spPr>
        <p:txBody>
          <a:bodyPr/>
          <a:lstStyle/>
          <a:p>
            <a:pPr lvl="0"/>
            <a:r>
              <a:rPr lang="en-US" dirty="0"/>
              <a:t>Click to edit Master text styles</a:t>
            </a:r>
          </a:p>
          <a:p>
            <a:pPr lvl="1"/>
            <a:r>
              <a:rPr lang="en-US" dirty="0"/>
              <a:t>Second level</a:t>
            </a:r>
          </a:p>
          <a:p>
            <a:pPr lvl="2"/>
            <a:r>
              <a:rPr lang="en-US" dirty="0"/>
              <a:t>Third level</a:t>
            </a:r>
          </a:p>
        </p:txBody>
      </p:sp>
      <p:sp>
        <p:nvSpPr>
          <p:cNvPr id="4" name="ClipArt Placeholder 3"/>
          <p:cNvSpPr>
            <a:spLocks noGrp="1"/>
          </p:cNvSpPr>
          <p:nvPr>
            <p:ph type="clipArt" sz="half" idx="2"/>
          </p:nvPr>
        </p:nvSpPr>
        <p:spPr>
          <a:xfrm>
            <a:off x="4639734" y="1276705"/>
            <a:ext cx="4118411" cy="4879050"/>
          </a:xfrm>
        </p:spPr>
        <p:txBody>
          <a:bodyPr rtlCol="0">
            <a:normAutofit/>
          </a:bodyPr>
          <a:lstStyle/>
          <a:p>
            <a:pPr lvl="0"/>
            <a:endParaRPr lang="en-US" noProof="0"/>
          </a:p>
        </p:txBody>
      </p:sp>
      <p:sp>
        <p:nvSpPr>
          <p:cNvPr id="7" name="Rectangle 16"/>
          <p:cNvSpPr>
            <a:spLocks noGrp="1" noChangeArrowheads="1"/>
          </p:cNvSpPr>
          <p:nvPr>
            <p:ph type="sldNum" sz="quarter" idx="12"/>
          </p:nvPr>
        </p:nvSpPr>
        <p:spPr>
          <a:xfrm>
            <a:off x="7413970" y="6356350"/>
            <a:ext cx="1574605" cy="365125"/>
          </a:xfrm>
        </p:spPr>
        <p:txBody>
          <a:bodyPr/>
          <a:lstStyle>
            <a:lvl1pPr>
              <a:defRPr sz="1200" b="1"/>
            </a:lvl1pPr>
          </a:lstStyle>
          <a:p>
            <a:pPr>
              <a:defRPr/>
            </a:pPr>
            <a:fld id="{A119190F-E266-459F-8F95-B36B5E81C9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31392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413970" y="6356350"/>
            <a:ext cx="1574605" cy="365125"/>
          </a:xfrm>
        </p:spPr>
        <p:txBody>
          <a:bodyPr/>
          <a:lstStyle>
            <a:lvl1pPr>
              <a:defRPr sz="1200" b="1"/>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8163969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375566" y="6356350"/>
            <a:ext cx="1613010" cy="365125"/>
          </a:xfrm>
        </p:spPr>
        <p:txBody>
          <a:bodyPr/>
          <a:lstStyle>
            <a:lvl1pPr>
              <a:defRPr sz="1200" b="1"/>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1E72EB-8140-418C-92A5-FCDB41038CFE}" type="slidenum">
              <a:rPr kumimoji="0" lang="en-US" sz="1200" b="1" i="0" u="none" strike="noStrike" kern="1200" cap="none" spc="0" normalizeH="0" baseline="0" noProof="0" smtClean="0">
                <a:ln>
                  <a:noFill/>
                </a:ln>
                <a:solidFill>
                  <a:prstClr val="black">
                    <a:tint val="7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tint val="75000"/>
                </a:prstClr>
              </a:solidFill>
              <a:effectLst/>
              <a:uLnTx/>
              <a:uFillTx/>
              <a:latin typeface="Lato Light" pitchFamily="34" charset="0"/>
              <a:ea typeface="+mn-ea"/>
              <a:cs typeface="Arial" panose="020B0604020202020204" pitchFamily="34" charset="0"/>
            </a:endParaRPr>
          </a:p>
        </p:txBody>
      </p:sp>
      <p:sp>
        <p:nvSpPr>
          <p:cNvPr id="2" name="Title 1"/>
          <p:cNvSpPr>
            <a:spLocks noGrp="1"/>
          </p:cNvSpPr>
          <p:nvPr>
            <p:ph type="title"/>
          </p:nvPr>
        </p:nvSpPr>
        <p:spPr>
          <a:xfrm>
            <a:off x="457200" y="241385"/>
            <a:ext cx="8229600" cy="822960"/>
          </a:xfrm>
        </p:spPr>
        <p:txBody>
          <a:bodyPr anchor="t"/>
          <a:lstStyle>
            <a:lvl1pPr>
              <a:defRPr>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277938"/>
            <a:ext cx="4038600" cy="4877817"/>
          </a:xfrm>
        </p:spPr>
        <p:txBody>
          <a:bodyPr/>
          <a:lstStyle>
            <a:lvl1pPr>
              <a:defRPr sz="3000"/>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277938"/>
            <a:ext cx="4038600" cy="4877817"/>
          </a:xfrm>
        </p:spPr>
        <p:txBody>
          <a:bodyPr/>
          <a:lstStyle>
            <a:lvl1pPr>
              <a:defRPr sz="3000"/>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8852340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228600" y="2857500"/>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572000"/>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54B73C1-F718-406C-8F73-B55A9561DD11}"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36408560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ctrTitle"/>
          </p:nvPr>
        </p:nvSpPr>
        <p:spPr>
          <a:xfrm>
            <a:off x="228600" y="2504209"/>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218709"/>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pic>
        <p:nvPicPr>
          <p:cNvPr id="8" name="Picture 7" descr="Logo, icon&#10;&#10;Description automatically generated">
            <a:extLst>
              <a:ext uri="{FF2B5EF4-FFF2-40B4-BE49-F238E27FC236}">
                <a16:creationId xmlns:a16="http://schemas.microsoft.com/office/drawing/2014/main" id="{2089A19F-F4F3-4BB9-AC84-495657092C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5486400"/>
            <a:ext cx="1352606" cy="1171634"/>
          </a:xfrm>
          <a:prstGeom prst="rect">
            <a:avLst/>
          </a:prstGeom>
        </p:spPr>
      </p:pic>
    </p:spTree>
    <p:extLst>
      <p:ext uri="{BB962C8B-B14F-4D97-AF65-F5344CB8AC3E}">
        <p14:creationId xmlns:p14="http://schemas.microsoft.com/office/powerpoint/2010/main" val="171959268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3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FAA73FB-2DED-463F-B3C4-8DF607290D7E}" type="slidenum">
              <a:rPr lang="en-VI" smtClean="0"/>
              <a:t>‹#›</a:t>
            </a:fld>
            <a:endParaRPr lang="en-VI"/>
          </a:p>
        </p:txBody>
      </p:sp>
      <p:sp>
        <p:nvSpPr>
          <p:cNvPr id="4" name="Date Placeholder 3"/>
          <p:cNvSpPr>
            <a:spLocks noGrp="1"/>
          </p:cNvSpPr>
          <p:nvPr>
            <p:ph type="dt" sz="half" idx="11"/>
          </p:nvPr>
        </p:nvSpPr>
        <p:spPr/>
        <p:txBody>
          <a:bodyPr/>
          <a:lstStyle/>
          <a:p>
            <a:fld id="{18B31DF4-33FA-4653-AC93-7206F163A5B5}" type="datetimeFigureOut">
              <a:rPr lang="en-VI" smtClean="0"/>
              <a:t>03/16/2026</a:t>
            </a:fld>
            <a:endParaRPr lang="en-VI"/>
          </a:p>
        </p:txBody>
      </p:sp>
      <p:sp>
        <p:nvSpPr>
          <p:cNvPr id="5" name="Footer Placeholder 4"/>
          <p:cNvSpPr>
            <a:spLocks noGrp="1"/>
          </p:cNvSpPr>
          <p:nvPr>
            <p:ph type="ftr" sz="quarter" idx="12"/>
          </p:nvPr>
        </p:nvSpPr>
        <p:spPr/>
        <p:txBody>
          <a:bodyPr/>
          <a:lstStyle/>
          <a:p>
            <a:endParaRPr lang="en-VI"/>
          </a:p>
        </p:txBody>
      </p:sp>
      <p:grpSp>
        <p:nvGrpSpPr>
          <p:cNvPr id="6" name="Group 5"/>
          <p:cNvGrpSpPr/>
          <p:nvPr/>
        </p:nvGrpSpPr>
        <p:grpSpPr>
          <a:xfrm>
            <a:off x="-114300" y="0"/>
            <a:ext cx="9372600" cy="498239"/>
            <a:chOff x="-114300" y="0"/>
            <a:chExt cx="9372600" cy="498239"/>
          </a:xfrm>
        </p:grpSpPr>
        <p:grpSp>
          <p:nvGrpSpPr>
            <p:cNvPr id="7" name="Group 6"/>
            <p:cNvGrpSpPr/>
            <p:nvPr/>
          </p:nvGrpSpPr>
          <p:grpSpPr>
            <a:xfrm flipH="1">
              <a:off x="0" y="0"/>
              <a:ext cx="9144001" cy="498239"/>
              <a:chOff x="-306388" y="609600"/>
              <a:chExt cx="12192181" cy="457200"/>
            </a:xfrm>
          </p:grpSpPr>
          <p:grpSp>
            <p:nvGrpSpPr>
              <p:cNvPr id="9" name="Group 8"/>
              <p:cNvGrpSpPr/>
              <p:nvPr/>
            </p:nvGrpSpPr>
            <p:grpSpPr>
              <a:xfrm>
                <a:off x="-306388" y="609600"/>
                <a:ext cx="1524884" cy="457200"/>
                <a:chOff x="76200" y="273050"/>
                <a:chExt cx="1524884" cy="457200"/>
              </a:xfrm>
            </p:grpSpPr>
            <p:sp>
              <p:nvSpPr>
                <p:cNvPr id="31" name="Right Triangle 30"/>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Right Triangle 31"/>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 name="Group 9"/>
              <p:cNvGrpSpPr/>
              <p:nvPr/>
            </p:nvGrpSpPr>
            <p:grpSpPr>
              <a:xfrm>
                <a:off x="1218496" y="609600"/>
                <a:ext cx="1524884" cy="457200"/>
                <a:chOff x="1905000" y="381000"/>
                <a:chExt cx="1524884" cy="457200"/>
              </a:xfrm>
            </p:grpSpPr>
            <p:sp>
              <p:nvSpPr>
                <p:cNvPr id="29" name="Right Triangle 28"/>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0" name="Right Triangle 29"/>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1" name="Group 10"/>
              <p:cNvGrpSpPr/>
              <p:nvPr/>
            </p:nvGrpSpPr>
            <p:grpSpPr>
              <a:xfrm>
                <a:off x="2743380" y="609600"/>
                <a:ext cx="1524884" cy="457200"/>
                <a:chOff x="4038600" y="990600"/>
                <a:chExt cx="1524884" cy="457200"/>
              </a:xfrm>
            </p:grpSpPr>
            <p:sp>
              <p:nvSpPr>
                <p:cNvPr id="27" name="Right Triangle 2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8" name="Right Triangle 2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2" name="Group 11"/>
              <p:cNvGrpSpPr/>
              <p:nvPr/>
            </p:nvGrpSpPr>
            <p:grpSpPr>
              <a:xfrm flipV="1">
                <a:off x="4266062" y="609600"/>
                <a:ext cx="1524884" cy="457200"/>
                <a:chOff x="4038600" y="990600"/>
                <a:chExt cx="1524884" cy="457200"/>
              </a:xfrm>
            </p:grpSpPr>
            <p:sp>
              <p:nvSpPr>
                <p:cNvPr id="25" name="Right Triangle 2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6" name="Right Triangle 2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3" name="Group 12"/>
              <p:cNvGrpSpPr/>
              <p:nvPr/>
            </p:nvGrpSpPr>
            <p:grpSpPr>
              <a:xfrm flipV="1">
                <a:off x="7311141" y="609600"/>
                <a:ext cx="1524884" cy="457200"/>
                <a:chOff x="4038600" y="990600"/>
                <a:chExt cx="1524884" cy="457200"/>
              </a:xfrm>
            </p:grpSpPr>
            <p:sp>
              <p:nvSpPr>
                <p:cNvPr id="23" name="Right Triangle 2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4" name="Right Triangle 2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4" name="Group 13"/>
              <p:cNvGrpSpPr/>
              <p:nvPr/>
            </p:nvGrpSpPr>
            <p:grpSpPr>
              <a:xfrm>
                <a:off x="5790946" y="609600"/>
                <a:ext cx="1524884" cy="457200"/>
                <a:chOff x="4038600" y="990600"/>
                <a:chExt cx="1524884" cy="457200"/>
              </a:xfrm>
            </p:grpSpPr>
            <p:sp>
              <p:nvSpPr>
                <p:cNvPr id="21" name="Right Triangle 2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2" name="Right Triangle 2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5" name="Group 14"/>
              <p:cNvGrpSpPr/>
              <p:nvPr/>
            </p:nvGrpSpPr>
            <p:grpSpPr>
              <a:xfrm>
                <a:off x="8836025" y="609600"/>
                <a:ext cx="1524884" cy="457200"/>
                <a:chOff x="4038600" y="990600"/>
                <a:chExt cx="1524884" cy="457200"/>
              </a:xfrm>
            </p:grpSpPr>
            <p:sp>
              <p:nvSpPr>
                <p:cNvPr id="19" name="Right Triangle 1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0" name="Right Triangle 1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6" name="Group 15"/>
              <p:cNvGrpSpPr/>
              <p:nvPr/>
            </p:nvGrpSpPr>
            <p:grpSpPr>
              <a:xfrm flipV="1">
                <a:off x="10360909" y="609600"/>
                <a:ext cx="1524884" cy="457200"/>
                <a:chOff x="4038600" y="990600"/>
                <a:chExt cx="1524884" cy="457200"/>
              </a:xfrm>
            </p:grpSpPr>
            <p:sp>
              <p:nvSpPr>
                <p:cNvPr id="17" name="Right Triangle 1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8" name="Right Triangle 1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8" name="Straight Connector 7"/>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34" name="Group 33"/>
          <p:cNvGrpSpPr/>
          <p:nvPr/>
        </p:nvGrpSpPr>
        <p:grpSpPr>
          <a:xfrm flipV="1">
            <a:off x="-114300" y="6359761"/>
            <a:ext cx="9372600" cy="498239"/>
            <a:chOff x="-114300" y="0"/>
            <a:chExt cx="9372600" cy="498239"/>
          </a:xfrm>
        </p:grpSpPr>
        <p:grpSp>
          <p:nvGrpSpPr>
            <p:cNvPr id="35" name="Group 34"/>
            <p:cNvGrpSpPr/>
            <p:nvPr/>
          </p:nvGrpSpPr>
          <p:grpSpPr>
            <a:xfrm flipH="1">
              <a:off x="0" y="0"/>
              <a:ext cx="9144001" cy="498239"/>
              <a:chOff x="-306388" y="609600"/>
              <a:chExt cx="12192181" cy="457200"/>
            </a:xfrm>
          </p:grpSpPr>
          <p:grpSp>
            <p:nvGrpSpPr>
              <p:cNvPr id="37" name="Group 36"/>
              <p:cNvGrpSpPr/>
              <p:nvPr/>
            </p:nvGrpSpPr>
            <p:grpSpPr>
              <a:xfrm>
                <a:off x="-306388" y="609600"/>
                <a:ext cx="1524884" cy="457200"/>
                <a:chOff x="76200" y="273050"/>
                <a:chExt cx="1524884" cy="457200"/>
              </a:xfrm>
            </p:grpSpPr>
            <p:sp>
              <p:nvSpPr>
                <p:cNvPr id="59" name="Right Triangle 58"/>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Right Triangle 59"/>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8" name="Group 37"/>
              <p:cNvGrpSpPr/>
              <p:nvPr/>
            </p:nvGrpSpPr>
            <p:grpSpPr>
              <a:xfrm>
                <a:off x="1218496" y="609600"/>
                <a:ext cx="1524884" cy="457200"/>
                <a:chOff x="1905000" y="381000"/>
                <a:chExt cx="1524884" cy="457200"/>
              </a:xfrm>
            </p:grpSpPr>
            <p:sp>
              <p:nvSpPr>
                <p:cNvPr id="57" name="Right Triangle 56"/>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8" name="Right Triangle 57"/>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9" name="Group 38"/>
              <p:cNvGrpSpPr/>
              <p:nvPr/>
            </p:nvGrpSpPr>
            <p:grpSpPr>
              <a:xfrm>
                <a:off x="2743380" y="609600"/>
                <a:ext cx="1524884" cy="457200"/>
                <a:chOff x="4038600" y="990600"/>
                <a:chExt cx="1524884" cy="457200"/>
              </a:xfrm>
            </p:grpSpPr>
            <p:sp>
              <p:nvSpPr>
                <p:cNvPr id="55" name="Right Triangle 5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6" name="Right Triangle 5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0" name="Group 39"/>
              <p:cNvGrpSpPr/>
              <p:nvPr/>
            </p:nvGrpSpPr>
            <p:grpSpPr>
              <a:xfrm flipV="1">
                <a:off x="4266062" y="609600"/>
                <a:ext cx="1524884" cy="457200"/>
                <a:chOff x="4038600" y="990600"/>
                <a:chExt cx="1524884" cy="457200"/>
              </a:xfrm>
            </p:grpSpPr>
            <p:sp>
              <p:nvSpPr>
                <p:cNvPr id="53" name="Right Triangle 5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4" name="Right Triangle 5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1" name="Group 40"/>
              <p:cNvGrpSpPr/>
              <p:nvPr/>
            </p:nvGrpSpPr>
            <p:grpSpPr>
              <a:xfrm flipV="1">
                <a:off x="7311141" y="609600"/>
                <a:ext cx="1524884" cy="457200"/>
                <a:chOff x="4038600" y="990600"/>
                <a:chExt cx="1524884" cy="457200"/>
              </a:xfrm>
            </p:grpSpPr>
            <p:sp>
              <p:nvSpPr>
                <p:cNvPr id="51" name="Right Triangle 5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2" name="Right Triangle 5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2" name="Group 41"/>
              <p:cNvGrpSpPr/>
              <p:nvPr/>
            </p:nvGrpSpPr>
            <p:grpSpPr>
              <a:xfrm>
                <a:off x="5790946" y="609600"/>
                <a:ext cx="1524884" cy="457200"/>
                <a:chOff x="4038600" y="990600"/>
                <a:chExt cx="1524884" cy="457200"/>
              </a:xfrm>
            </p:grpSpPr>
            <p:sp>
              <p:nvSpPr>
                <p:cNvPr id="49" name="Right Triangle 4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0" name="Right Triangle 4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3" name="Group 42"/>
              <p:cNvGrpSpPr/>
              <p:nvPr/>
            </p:nvGrpSpPr>
            <p:grpSpPr>
              <a:xfrm>
                <a:off x="8836025" y="609600"/>
                <a:ext cx="1524884" cy="457200"/>
                <a:chOff x="4038600" y="990600"/>
                <a:chExt cx="1524884" cy="457200"/>
              </a:xfrm>
            </p:grpSpPr>
            <p:sp>
              <p:nvSpPr>
                <p:cNvPr id="47" name="Right Triangle 4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8" name="Right Triangle 4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4" name="Group 43"/>
              <p:cNvGrpSpPr/>
              <p:nvPr/>
            </p:nvGrpSpPr>
            <p:grpSpPr>
              <a:xfrm flipV="1">
                <a:off x="10360909" y="609600"/>
                <a:ext cx="1524884" cy="457200"/>
                <a:chOff x="4038600" y="990600"/>
                <a:chExt cx="1524884" cy="457200"/>
              </a:xfrm>
            </p:grpSpPr>
            <p:sp>
              <p:nvSpPr>
                <p:cNvPr id="45" name="Right Triangle 4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6" name="Right Triangle 4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36" name="Straight Connector 35"/>
            <p:cNvCxnSpPr/>
            <p:nvPr/>
          </p:nvCxnSpPr>
          <p:spPr>
            <a:xfrm>
              <a:off x="-114300" y="498239"/>
              <a:ext cx="9372600" cy="0"/>
            </a:xfrm>
            <a:prstGeom prst="line">
              <a:avLst/>
            </a:prstGeom>
            <a:noFill/>
            <a:ln w="57150" cap="flat" cmpd="sng" algn="ctr">
              <a:solidFill>
                <a:srgbClr val="FCB22D"/>
              </a:solidFill>
              <a:prstDash val="solid"/>
            </a:ln>
            <a:effectLst/>
          </p:spPr>
        </p:cxnSp>
      </p:grpSp>
      <p:sp>
        <p:nvSpPr>
          <p:cNvPr id="64" name="Text Placeholder 63"/>
          <p:cNvSpPr>
            <a:spLocks noGrp="1"/>
          </p:cNvSpPr>
          <p:nvPr>
            <p:ph type="body" sz="quarter" idx="13"/>
          </p:nvPr>
        </p:nvSpPr>
        <p:spPr>
          <a:xfrm>
            <a:off x="228600" y="3771900"/>
            <a:ext cx="8686800" cy="1028700"/>
          </a:xfrm>
        </p:spPr>
        <p:txBody>
          <a:bodyPr>
            <a:normAutofit/>
          </a:bodyPr>
          <a:lstStyle>
            <a:lvl1pPr marL="0" indent="0" algn="ctr">
              <a:buNone/>
              <a:defRPr sz="5400">
                <a:solidFill>
                  <a:srgbClr val="0071BA"/>
                </a:solidFill>
                <a:latin typeface="Montserrat ExtraBold" pitchFamily="50" charset="0"/>
              </a:defRPr>
            </a:lvl1pPr>
          </a:lstStyle>
          <a:p>
            <a:pPr lvl="0"/>
            <a:r>
              <a:rPr lang="en-US"/>
              <a:t>Click to edit Master text styles</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
        <p:nvSpPr>
          <p:cNvPr id="68" name="Text Placeholder 67"/>
          <p:cNvSpPr>
            <a:spLocks noGrp="1"/>
          </p:cNvSpPr>
          <p:nvPr>
            <p:ph type="body" sz="quarter" idx="14"/>
          </p:nvPr>
        </p:nvSpPr>
        <p:spPr>
          <a:xfrm>
            <a:off x="914401" y="52578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
        <p:nvSpPr>
          <p:cNvPr id="69" name="Text Placeholder 67"/>
          <p:cNvSpPr>
            <a:spLocks noGrp="1"/>
          </p:cNvSpPr>
          <p:nvPr>
            <p:ph type="body" sz="quarter" idx="15"/>
          </p:nvPr>
        </p:nvSpPr>
        <p:spPr>
          <a:xfrm>
            <a:off x="914401" y="57150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Tree>
    <p:extLst>
      <p:ext uri="{BB962C8B-B14F-4D97-AF65-F5344CB8AC3E}">
        <p14:creationId xmlns:p14="http://schemas.microsoft.com/office/powerpoint/2010/main" val="1495107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16603367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3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11"/>
          </p:nvPr>
        </p:nvSpPr>
        <p:spPr/>
        <p:txBody>
          <a:bodyPr/>
          <a:lstStyle/>
          <a:p>
            <a:fld id="{9B7A3FF0-116B-4164-9822-DF9ED84DF01A}"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12"/>
          </p:nvPr>
        </p:nvSpPr>
        <p:spPr/>
        <p:txBody>
          <a:bodyPr/>
          <a:lstStyle/>
          <a:p>
            <a:endParaRPr lang="en-US">
              <a:solidFill>
                <a:prstClr val="black">
                  <a:tint val="75000"/>
                </a:prstClr>
              </a:solidFill>
            </a:endParaRPr>
          </a:p>
        </p:txBody>
      </p:sp>
      <p:grpSp>
        <p:nvGrpSpPr>
          <p:cNvPr id="6" name="Group 5"/>
          <p:cNvGrpSpPr/>
          <p:nvPr/>
        </p:nvGrpSpPr>
        <p:grpSpPr>
          <a:xfrm>
            <a:off x="-114300" y="0"/>
            <a:ext cx="9372600" cy="498239"/>
            <a:chOff x="-114300" y="0"/>
            <a:chExt cx="9372600" cy="498239"/>
          </a:xfrm>
        </p:grpSpPr>
        <p:grpSp>
          <p:nvGrpSpPr>
            <p:cNvPr id="7" name="Group 6"/>
            <p:cNvGrpSpPr/>
            <p:nvPr/>
          </p:nvGrpSpPr>
          <p:grpSpPr>
            <a:xfrm flipH="1">
              <a:off x="0" y="0"/>
              <a:ext cx="9144001" cy="498239"/>
              <a:chOff x="-306388" y="609600"/>
              <a:chExt cx="12192181" cy="457200"/>
            </a:xfrm>
          </p:grpSpPr>
          <p:grpSp>
            <p:nvGrpSpPr>
              <p:cNvPr id="9" name="Group 8"/>
              <p:cNvGrpSpPr/>
              <p:nvPr/>
            </p:nvGrpSpPr>
            <p:grpSpPr>
              <a:xfrm>
                <a:off x="-306388" y="609600"/>
                <a:ext cx="1524884" cy="457200"/>
                <a:chOff x="76200" y="273050"/>
                <a:chExt cx="1524884" cy="457200"/>
              </a:xfrm>
            </p:grpSpPr>
            <p:sp>
              <p:nvSpPr>
                <p:cNvPr id="31" name="Right Triangle 30"/>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Right Triangle 31"/>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 name="Group 9"/>
              <p:cNvGrpSpPr/>
              <p:nvPr/>
            </p:nvGrpSpPr>
            <p:grpSpPr>
              <a:xfrm>
                <a:off x="1218496" y="609600"/>
                <a:ext cx="1524884" cy="457200"/>
                <a:chOff x="1905000" y="381000"/>
                <a:chExt cx="1524884" cy="457200"/>
              </a:xfrm>
            </p:grpSpPr>
            <p:sp>
              <p:nvSpPr>
                <p:cNvPr id="29" name="Right Triangle 28"/>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0" name="Right Triangle 29"/>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1" name="Group 10"/>
              <p:cNvGrpSpPr/>
              <p:nvPr/>
            </p:nvGrpSpPr>
            <p:grpSpPr>
              <a:xfrm>
                <a:off x="2743380" y="609600"/>
                <a:ext cx="1524884" cy="457200"/>
                <a:chOff x="4038600" y="990600"/>
                <a:chExt cx="1524884" cy="457200"/>
              </a:xfrm>
            </p:grpSpPr>
            <p:sp>
              <p:nvSpPr>
                <p:cNvPr id="27" name="Right Triangle 2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8" name="Right Triangle 2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2" name="Group 11"/>
              <p:cNvGrpSpPr/>
              <p:nvPr/>
            </p:nvGrpSpPr>
            <p:grpSpPr>
              <a:xfrm flipV="1">
                <a:off x="4266062" y="609600"/>
                <a:ext cx="1524884" cy="457200"/>
                <a:chOff x="4038600" y="990600"/>
                <a:chExt cx="1524884" cy="457200"/>
              </a:xfrm>
            </p:grpSpPr>
            <p:sp>
              <p:nvSpPr>
                <p:cNvPr id="25" name="Right Triangle 2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6" name="Right Triangle 2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3" name="Group 12"/>
              <p:cNvGrpSpPr/>
              <p:nvPr/>
            </p:nvGrpSpPr>
            <p:grpSpPr>
              <a:xfrm flipV="1">
                <a:off x="7311141" y="609600"/>
                <a:ext cx="1524884" cy="457200"/>
                <a:chOff x="4038600" y="990600"/>
                <a:chExt cx="1524884" cy="457200"/>
              </a:xfrm>
            </p:grpSpPr>
            <p:sp>
              <p:nvSpPr>
                <p:cNvPr id="23" name="Right Triangle 2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4" name="Right Triangle 2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4" name="Group 13"/>
              <p:cNvGrpSpPr/>
              <p:nvPr/>
            </p:nvGrpSpPr>
            <p:grpSpPr>
              <a:xfrm>
                <a:off x="5790946" y="609600"/>
                <a:ext cx="1524884" cy="457200"/>
                <a:chOff x="4038600" y="990600"/>
                <a:chExt cx="1524884" cy="457200"/>
              </a:xfrm>
            </p:grpSpPr>
            <p:sp>
              <p:nvSpPr>
                <p:cNvPr id="21" name="Right Triangle 2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2" name="Right Triangle 2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5" name="Group 14"/>
              <p:cNvGrpSpPr/>
              <p:nvPr/>
            </p:nvGrpSpPr>
            <p:grpSpPr>
              <a:xfrm>
                <a:off x="8836025" y="609600"/>
                <a:ext cx="1524884" cy="457200"/>
                <a:chOff x="4038600" y="990600"/>
                <a:chExt cx="1524884" cy="457200"/>
              </a:xfrm>
            </p:grpSpPr>
            <p:sp>
              <p:nvSpPr>
                <p:cNvPr id="19" name="Right Triangle 1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0" name="Right Triangle 1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6" name="Group 15"/>
              <p:cNvGrpSpPr/>
              <p:nvPr/>
            </p:nvGrpSpPr>
            <p:grpSpPr>
              <a:xfrm flipV="1">
                <a:off x="10360909" y="609600"/>
                <a:ext cx="1524884" cy="457200"/>
                <a:chOff x="4038600" y="990600"/>
                <a:chExt cx="1524884" cy="457200"/>
              </a:xfrm>
            </p:grpSpPr>
            <p:sp>
              <p:nvSpPr>
                <p:cNvPr id="17" name="Right Triangle 1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8" name="Right Triangle 1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8" name="Straight Connector 7"/>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34" name="Group 33"/>
          <p:cNvGrpSpPr/>
          <p:nvPr/>
        </p:nvGrpSpPr>
        <p:grpSpPr>
          <a:xfrm flipV="1">
            <a:off x="-114300" y="6359761"/>
            <a:ext cx="9372600" cy="498239"/>
            <a:chOff x="-114300" y="0"/>
            <a:chExt cx="9372600" cy="498239"/>
          </a:xfrm>
        </p:grpSpPr>
        <p:grpSp>
          <p:nvGrpSpPr>
            <p:cNvPr id="35" name="Group 34"/>
            <p:cNvGrpSpPr/>
            <p:nvPr/>
          </p:nvGrpSpPr>
          <p:grpSpPr>
            <a:xfrm flipH="1">
              <a:off x="0" y="0"/>
              <a:ext cx="9144001" cy="498239"/>
              <a:chOff x="-306388" y="609600"/>
              <a:chExt cx="12192181" cy="457200"/>
            </a:xfrm>
          </p:grpSpPr>
          <p:grpSp>
            <p:nvGrpSpPr>
              <p:cNvPr id="37" name="Group 36"/>
              <p:cNvGrpSpPr/>
              <p:nvPr/>
            </p:nvGrpSpPr>
            <p:grpSpPr>
              <a:xfrm>
                <a:off x="-306388" y="609600"/>
                <a:ext cx="1524884" cy="457200"/>
                <a:chOff x="76200" y="273050"/>
                <a:chExt cx="1524884" cy="457200"/>
              </a:xfrm>
            </p:grpSpPr>
            <p:sp>
              <p:nvSpPr>
                <p:cNvPr id="59" name="Right Triangle 58"/>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Right Triangle 59"/>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8" name="Group 37"/>
              <p:cNvGrpSpPr/>
              <p:nvPr/>
            </p:nvGrpSpPr>
            <p:grpSpPr>
              <a:xfrm>
                <a:off x="1218496" y="609600"/>
                <a:ext cx="1524884" cy="457200"/>
                <a:chOff x="1905000" y="381000"/>
                <a:chExt cx="1524884" cy="457200"/>
              </a:xfrm>
            </p:grpSpPr>
            <p:sp>
              <p:nvSpPr>
                <p:cNvPr id="57" name="Right Triangle 56"/>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8" name="Right Triangle 57"/>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9" name="Group 38"/>
              <p:cNvGrpSpPr/>
              <p:nvPr/>
            </p:nvGrpSpPr>
            <p:grpSpPr>
              <a:xfrm>
                <a:off x="2743380" y="609600"/>
                <a:ext cx="1524884" cy="457200"/>
                <a:chOff x="4038600" y="990600"/>
                <a:chExt cx="1524884" cy="457200"/>
              </a:xfrm>
            </p:grpSpPr>
            <p:sp>
              <p:nvSpPr>
                <p:cNvPr id="55" name="Right Triangle 5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6" name="Right Triangle 5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0" name="Group 39"/>
              <p:cNvGrpSpPr/>
              <p:nvPr/>
            </p:nvGrpSpPr>
            <p:grpSpPr>
              <a:xfrm flipV="1">
                <a:off x="4266062" y="609600"/>
                <a:ext cx="1524884" cy="457200"/>
                <a:chOff x="4038600" y="990600"/>
                <a:chExt cx="1524884" cy="457200"/>
              </a:xfrm>
            </p:grpSpPr>
            <p:sp>
              <p:nvSpPr>
                <p:cNvPr id="53" name="Right Triangle 5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4" name="Right Triangle 5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1" name="Group 40"/>
              <p:cNvGrpSpPr/>
              <p:nvPr/>
            </p:nvGrpSpPr>
            <p:grpSpPr>
              <a:xfrm flipV="1">
                <a:off x="7311141" y="609600"/>
                <a:ext cx="1524884" cy="457200"/>
                <a:chOff x="4038600" y="990600"/>
                <a:chExt cx="1524884" cy="457200"/>
              </a:xfrm>
            </p:grpSpPr>
            <p:sp>
              <p:nvSpPr>
                <p:cNvPr id="51" name="Right Triangle 5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2" name="Right Triangle 5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2" name="Group 41"/>
              <p:cNvGrpSpPr/>
              <p:nvPr/>
            </p:nvGrpSpPr>
            <p:grpSpPr>
              <a:xfrm>
                <a:off x="5790946" y="609600"/>
                <a:ext cx="1524884" cy="457200"/>
                <a:chOff x="4038600" y="990600"/>
                <a:chExt cx="1524884" cy="457200"/>
              </a:xfrm>
            </p:grpSpPr>
            <p:sp>
              <p:nvSpPr>
                <p:cNvPr id="49" name="Right Triangle 4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0" name="Right Triangle 4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3" name="Group 42"/>
              <p:cNvGrpSpPr/>
              <p:nvPr/>
            </p:nvGrpSpPr>
            <p:grpSpPr>
              <a:xfrm>
                <a:off x="8836025" y="609600"/>
                <a:ext cx="1524884" cy="457200"/>
                <a:chOff x="4038600" y="990600"/>
                <a:chExt cx="1524884" cy="457200"/>
              </a:xfrm>
            </p:grpSpPr>
            <p:sp>
              <p:nvSpPr>
                <p:cNvPr id="47" name="Right Triangle 4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8" name="Right Triangle 4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4" name="Group 43"/>
              <p:cNvGrpSpPr/>
              <p:nvPr/>
            </p:nvGrpSpPr>
            <p:grpSpPr>
              <a:xfrm flipV="1">
                <a:off x="10360909" y="609600"/>
                <a:ext cx="1524884" cy="457200"/>
                <a:chOff x="4038600" y="990600"/>
                <a:chExt cx="1524884" cy="457200"/>
              </a:xfrm>
            </p:grpSpPr>
            <p:sp>
              <p:nvSpPr>
                <p:cNvPr id="45" name="Right Triangle 4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6" name="Right Triangle 4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36" name="Straight Connector 35"/>
            <p:cNvCxnSpPr/>
            <p:nvPr/>
          </p:nvCxnSpPr>
          <p:spPr>
            <a:xfrm>
              <a:off x="-114300" y="498239"/>
              <a:ext cx="9372600" cy="0"/>
            </a:xfrm>
            <a:prstGeom prst="line">
              <a:avLst/>
            </a:prstGeom>
            <a:noFill/>
            <a:ln w="57150" cap="flat" cmpd="sng" algn="ctr">
              <a:solidFill>
                <a:srgbClr val="FCB22D"/>
              </a:solidFill>
              <a:prstDash val="solid"/>
            </a:ln>
            <a:effectLst/>
          </p:spPr>
        </p:cxnSp>
      </p:grpSp>
      <p:sp>
        <p:nvSpPr>
          <p:cNvPr id="64" name="Text Placeholder 63"/>
          <p:cNvSpPr>
            <a:spLocks noGrp="1"/>
          </p:cNvSpPr>
          <p:nvPr>
            <p:ph type="body" sz="quarter" idx="13"/>
          </p:nvPr>
        </p:nvSpPr>
        <p:spPr>
          <a:xfrm>
            <a:off x="228600" y="3771900"/>
            <a:ext cx="8686800" cy="1028700"/>
          </a:xfrm>
        </p:spPr>
        <p:txBody>
          <a:bodyPr>
            <a:normAutofit/>
          </a:bodyPr>
          <a:lstStyle>
            <a:lvl1pPr marL="0" indent="0" algn="ctr">
              <a:buNone/>
              <a:defRPr sz="5400">
                <a:solidFill>
                  <a:srgbClr val="0071BA"/>
                </a:solidFill>
                <a:latin typeface="Montserrat ExtraBold" pitchFamily="50" charset="0"/>
              </a:defRPr>
            </a:lvl1pPr>
          </a:lstStyle>
          <a:p>
            <a:pPr lvl="0"/>
            <a:r>
              <a:rPr lang="en-US"/>
              <a:t>Click to edit Master text styles</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
        <p:nvSpPr>
          <p:cNvPr id="68" name="Text Placeholder 67"/>
          <p:cNvSpPr>
            <a:spLocks noGrp="1"/>
          </p:cNvSpPr>
          <p:nvPr>
            <p:ph type="body" sz="quarter" idx="14"/>
          </p:nvPr>
        </p:nvSpPr>
        <p:spPr>
          <a:xfrm>
            <a:off x="914401" y="52578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
        <p:nvSpPr>
          <p:cNvPr id="69" name="Text Placeholder 67"/>
          <p:cNvSpPr>
            <a:spLocks noGrp="1"/>
          </p:cNvSpPr>
          <p:nvPr>
            <p:ph type="body" sz="quarter" idx="15"/>
          </p:nvPr>
        </p:nvSpPr>
        <p:spPr>
          <a:xfrm>
            <a:off x="914401" y="57150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Tree>
    <p:extLst>
      <p:ext uri="{BB962C8B-B14F-4D97-AF65-F5344CB8AC3E}">
        <p14:creationId xmlns:p14="http://schemas.microsoft.com/office/powerpoint/2010/main" val="1169342967"/>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4F0AECE7-0455-440A-8FCC-981C27E125EB}"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4370636"/>
      </p:ext>
    </p:extLst>
  </p:cSld>
  <p:clrMapOvr>
    <a:masterClrMapping/>
  </p:clrMapOvr>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2_Title &amp; content no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6919966"/>
      </p:ext>
    </p:extLst>
  </p:cSld>
  <p:clrMapOvr>
    <a:masterClrMapping/>
  </p:clrMapOvr>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9690469"/>
      </p:ext>
    </p:extLst>
  </p:cSld>
  <p:clrMapOvr>
    <a:masterClrMapping/>
  </p:clrMapOvr>
  <p:hf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Covered Topics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13" y="1269332"/>
            <a:ext cx="8686800" cy="5376482"/>
          </a:xfrm>
        </p:spPr>
        <p:txBody>
          <a:bodyPr/>
          <a:lstStyle>
            <a:lvl1pPr marL="457200" indent="-457200">
              <a:lnSpc>
                <a:spcPct val="100000"/>
              </a:lnSpc>
              <a:buSzPct val="150000"/>
              <a:buFontTx/>
              <a:buBlip>
                <a:blip r:embed="rId2"/>
              </a:buBlip>
              <a:defRPr>
                <a:latin typeface="Lato" pitchFamily="34" charset="0"/>
              </a:defRPr>
            </a:lvl1pPr>
            <a:lvl2pPr marL="914400" indent="-457200">
              <a:lnSpc>
                <a:spcPct val="100000"/>
              </a:lnSpc>
              <a:buSzPct val="150000"/>
              <a:buFontTx/>
              <a:buBlip>
                <a:blip r:embed="rId3"/>
              </a:buBlip>
              <a:defRPr>
                <a:latin typeface="Lato" pitchFamily="34" charset="0"/>
              </a:defRPr>
            </a:lvl2pPr>
            <a:lvl3pPr marL="1371600" indent="-457200">
              <a:buFontTx/>
              <a:buBlip>
                <a:blip r:embed="rId4"/>
              </a:buBlip>
              <a:defRPr/>
            </a:lvl3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B4EC0A18-2206-40A8-971A-C2232F5A9AEF}"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B345C7B-BB56-4C57-9EBB-DAB69071E730}"/>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82646386"/>
      </p:ext>
    </p:extLst>
  </p:cSld>
  <p:clrMapOvr>
    <a:masterClrMapping/>
  </p:clrMapOvr>
  <p:hf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46D95925-4CCE-45CB-B0FD-B99581253C26}" type="datetime1">
              <a:rPr lang="en-US" smtClean="0">
                <a:solidFill>
                  <a:prstClr val="black">
                    <a:tint val="75000"/>
                  </a:prstClr>
                </a:solidFill>
              </a:rPr>
              <a:t>3/16/2026</a:t>
            </a:fld>
            <a:endParaRPr lang="en-US">
              <a:solidFill>
                <a:prstClr val="black">
                  <a:tint val="75000"/>
                </a:prstClr>
              </a:solidFill>
            </a:endParaRPr>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447789729"/>
      </p:ext>
    </p:extLst>
  </p:cSld>
  <p:clrMapOvr>
    <a:masterClrMapping/>
  </p:clrMapOvr>
  <p:hf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main no logo with highligh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73805198"/>
      </p:ext>
    </p:extLst>
  </p:cSld>
  <p:clrMapOvr>
    <a:masterClrMapping/>
  </p:clrMapOvr>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B0628DCC-7125-4D08-9037-4D315634DC7C}"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4675008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secHead" preserve="1">
  <p:cSld name="Section Header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B0628DCC-7125-4D08-9037-4D315634DC7C}"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pic>
        <p:nvPicPr>
          <p:cNvPr id="8" name="Picture 7" descr="Logo, icon&#10;&#10;Description automatically generated">
            <a:extLst>
              <a:ext uri="{FF2B5EF4-FFF2-40B4-BE49-F238E27FC236}">
                <a16:creationId xmlns:a16="http://schemas.microsoft.com/office/drawing/2014/main" id="{EA30816E-1CA3-4EA4-9055-BEBC0DA2E2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33363"/>
            <a:ext cx="1371600" cy="1188087"/>
          </a:xfrm>
          <a:prstGeom prst="rect">
            <a:avLst/>
          </a:prstGeom>
        </p:spPr>
      </p:pic>
    </p:spTree>
    <p:extLst>
      <p:ext uri="{BB962C8B-B14F-4D97-AF65-F5344CB8AC3E}">
        <p14:creationId xmlns:p14="http://schemas.microsoft.com/office/powerpoint/2010/main" val="4207115476"/>
      </p:ext>
    </p:extLst>
  </p:cSld>
  <p:clrMapOvr>
    <a:masterClrMapping/>
  </p:clrMapOvr>
  <p:hf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Instrutor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hasCustomPrompt="1"/>
          </p:nvPr>
        </p:nvSpPr>
        <p:spPr>
          <a:xfrm>
            <a:off x="228600" y="3881439"/>
            <a:ext cx="8686800" cy="1033462"/>
          </a:xfrm>
        </p:spPr>
        <p:txBody>
          <a:bodyPr anchor="t">
            <a:noAutofit/>
          </a:bodyPr>
          <a:lstStyle>
            <a:lvl1pPr algn="l">
              <a:defRPr sz="4800" b="1" cap="none">
                <a:solidFill>
                  <a:srgbClr val="F4A61F"/>
                </a:solidFill>
              </a:defRPr>
            </a:lvl1pPr>
          </a:lstStyle>
          <a:p>
            <a:r>
              <a:rPr lang="en-US" dirty="0"/>
              <a:t>Click To Edit Name</a:t>
            </a:r>
          </a:p>
        </p:txBody>
      </p:sp>
      <p:sp>
        <p:nvSpPr>
          <p:cNvPr id="3" name="Text Placeholder 2"/>
          <p:cNvSpPr>
            <a:spLocks noGrp="1"/>
          </p:cNvSpPr>
          <p:nvPr>
            <p:ph type="body" idx="1" hasCustomPrompt="1"/>
          </p:nvPr>
        </p:nvSpPr>
        <p:spPr>
          <a:xfrm>
            <a:off x="228600" y="2381251"/>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Company Name &amp; Title</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B0628DCC-7125-4D08-9037-4D315634DC7C}"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pic>
        <p:nvPicPr>
          <p:cNvPr id="8" name="Picture 7" descr="Logo, icon&#10;&#10;Description automatically generated">
            <a:extLst>
              <a:ext uri="{FF2B5EF4-FFF2-40B4-BE49-F238E27FC236}">
                <a16:creationId xmlns:a16="http://schemas.microsoft.com/office/drawing/2014/main" id="{68AE0E69-A62B-4302-A5CB-C86B7A169C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33363"/>
            <a:ext cx="1371600" cy="1188087"/>
          </a:xfrm>
          <a:prstGeom prst="rect">
            <a:avLst/>
          </a:prstGeom>
        </p:spPr>
      </p:pic>
      <p:sp>
        <p:nvSpPr>
          <p:cNvPr id="14" name="Title 1">
            <a:extLst>
              <a:ext uri="{FF2B5EF4-FFF2-40B4-BE49-F238E27FC236}">
                <a16:creationId xmlns:a16="http://schemas.microsoft.com/office/drawing/2014/main" id="{559860A1-EF28-4D41-A666-ABF46715A4D5}"/>
              </a:ext>
            </a:extLst>
          </p:cNvPr>
          <p:cNvSpPr txBox="1">
            <a:spLocks/>
          </p:cNvSpPr>
          <p:nvPr/>
        </p:nvSpPr>
        <p:spPr>
          <a:xfrm>
            <a:off x="228600" y="4919663"/>
            <a:ext cx="1828800" cy="1495424"/>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1" kern="1200" cap="none">
                <a:solidFill>
                  <a:srgbClr val="F4A61F"/>
                </a:solidFill>
                <a:latin typeface="Georgia" panose="02040502050405020303" pitchFamily="18" charset="0"/>
                <a:ea typeface="+mj-ea"/>
                <a:cs typeface="Arial" pitchFamily="34" charset="0"/>
              </a:defRPr>
            </a:lvl1pPr>
          </a:lstStyle>
          <a:p>
            <a:r>
              <a:rPr lang="en-US" sz="3200" dirty="0">
                <a:solidFill>
                  <a:srgbClr val="F4A61F"/>
                </a:solidFill>
                <a:latin typeface="Lato Black" panose="020F0A02020204030203" pitchFamily="34" charset="0"/>
              </a:rPr>
              <a:t>Contact:</a:t>
            </a:r>
          </a:p>
        </p:txBody>
      </p:sp>
      <p:sp>
        <p:nvSpPr>
          <p:cNvPr id="15" name="Text Placeholder 2">
            <a:extLst>
              <a:ext uri="{FF2B5EF4-FFF2-40B4-BE49-F238E27FC236}">
                <a16:creationId xmlns:a16="http://schemas.microsoft.com/office/drawing/2014/main" id="{0D38D60E-F4E5-4141-95AF-02D17D481F40}"/>
              </a:ext>
            </a:extLst>
          </p:cNvPr>
          <p:cNvSpPr>
            <a:spLocks noGrp="1"/>
          </p:cNvSpPr>
          <p:nvPr>
            <p:ph type="body" idx="13" hasCustomPrompt="1"/>
          </p:nvPr>
        </p:nvSpPr>
        <p:spPr>
          <a:xfrm>
            <a:off x="2057399" y="4914900"/>
            <a:ext cx="6858001" cy="1500187"/>
          </a:xfrm>
        </p:spPr>
        <p:txBody>
          <a:bodyPr anchor="t">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Email and Phone and/or Address Information </a:t>
            </a:r>
          </a:p>
        </p:txBody>
      </p:sp>
    </p:spTree>
    <p:extLst>
      <p:ext uri="{BB962C8B-B14F-4D97-AF65-F5344CB8AC3E}">
        <p14:creationId xmlns:p14="http://schemas.microsoft.com/office/powerpoint/2010/main" val="238733829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DC4DA-EF67-45C0-AE61-6373234779D2}"/>
              </a:ext>
            </a:extLst>
          </p:cNvPr>
          <p:cNvSpPr/>
          <p:nvPr/>
        </p:nvSpPr>
        <p:spPr>
          <a:xfrm>
            <a:off x="0" y="0"/>
            <a:ext cx="9144000" cy="6858000"/>
          </a:xfrm>
          <a:prstGeom prst="rect">
            <a:avLst/>
          </a:prstGeom>
          <a:solidFill>
            <a:srgbClr val="666666"/>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153342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print">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bg1">
                    <a:lumMod val="50000"/>
                  </a:schemeClr>
                </a:solidFill>
                <a:latin typeface="Lato Light" panose="020F0302020204030203"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C38941F9-903C-478A-A8F9-859B2FC05B5A}"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5842670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dirty="0"/>
              <a:t>Click to edit Master title style</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F5E48526-5733-40AF-A6D8-7F8238328254}"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9" name="Content Placeholder 8"/>
          <p:cNvSpPr>
            <a:spLocks noGrp="1"/>
          </p:cNvSpPr>
          <p:nvPr>
            <p:ph sz="quarter" idx="14"/>
          </p:nvPr>
        </p:nvSpPr>
        <p:spPr>
          <a:xfrm>
            <a:off x="2286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6863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99D1C2E-EC48-49F3-BE5B-116EC057E526}"/>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44432278"/>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1_Two Content xtra text boz">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6"/>
          </p:nvPr>
        </p:nvSpPr>
        <p:spPr>
          <a:xfrm>
            <a:off x="228600" y="5029200"/>
            <a:ext cx="8686800" cy="1257300"/>
          </a:xfrm>
        </p:spPr>
        <p:txBody>
          <a:bodyPr>
            <a:normAutofit/>
          </a:bodyPr>
          <a:lstStyle>
            <a:lvl1pPr marL="0" indent="0">
              <a:buNone/>
              <a:defRPr sz="3200"/>
            </a:lvl1pPr>
          </a:lstStyle>
          <a:p>
            <a:pPr lvl="0"/>
            <a:r>
              <a:rPr lang="en-US"/>
              <a:t>Click to edit Master text styles</a:t>
            </a:r>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23735530"/>
      </p:ext>
    </p:extLst>
  </p:cSld>
  <p:clrMapOvr>
    <a:masterClrMapping/>
  </p:clrMapOvr>
  <p:hf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3_Two Content highlight box">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2" name="Text Placeholder 8">
            <a:extLst>
              <a:ext uri="{FF2B5EF4-FFF2-40B4-BE49-F238E27FC236}">
                <a16:creationId xmlns:a16="http://schemas.microsoft.com/office/drawing/2014/main" id="{FF2420CC-EA0D-4BD6-9B72-7CD08B8F5C9F}"/>
              </a:ext>
            </a:extLst>
          </p:cNvPr>
          <p:cNvSpPr>
            <a:spLocks noGrp="1"/>
          </p:cNvSpPr>
          <p:nvPr>
            <p:ph type="body" sz="quarter" idx="17"/>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659007837"/>
      </p:ext>
    </p:extLst>
  </p:cSld>
  <p:clrMapOvr>
    <a:masterClrMapping/>
  </p:clrMapOvr>
  <p:hf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3162068D-1640-4001-AE55-0C125D5B542B}"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7000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86300" y="1270000"/>
            <a:ext cx="4225413"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63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2EE93C8-47AA-4C28-999C-05A27B8FCF7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22610246"/>
      </p:ext>
    </p:extLst>
  </p:cSld>
  <p:clrMapOvr>
    <a:masterClrMapping/>
  </p:clrMapOvr>
  <p:hf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3_Comparison xtra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41121068"/>
      </p:ext>
    </p:extLst>
  </p:cSld>
  <p:clrMapOvr>
    <a:masterClrMapping/>
  </p:clrMapOvr>
  <p:hf hdr="0" ftr="0" dt="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4_Comparison highlight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4" name="Text Placeholder 8">
            <a:extLst>
              <a:ext uri="{FF2B5EF4-FFF2-40B4-BE49-F238E27FC236}">
                <a16:creationId xmlns:a16="http://schemas.microsoft.com/office/drawing/2014/main" id="{9B5FA087-5F23-41F6-98E6-EF659B23C6A6}"/>
              </a:ext>
            </a:extLst>
          </p:cNvPr>
          <p:cNvSpPr>
            <a:spLocks noGrp="1"/>
          </p:cNvSpPr>
          <p:nvPr>
            <p:ph type="body" sz="quarter" idx="16"/>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4191859832"/>
      </p:ext>
    </p:extLst>
  </p:cSld>
  <p:clrMapOvr>
    <a:masterClrMapping/>
  </p:clrMapOvr>
  <p:hf hdr="0" ftr="0" dt="0"/>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7" name="Content Placeholder 6"/>
          <p:cNvSpPr>
            <a:spLocks noGrp="1"/>
          </p:cNvSpPr>
          <p:nvPr>
            <p:ph sz="quarter" idx="13"/>
          </p:nvPr>
        </p:nvSpPr>
        <p:spPr>
          <a:xfrm>
            <a:off x="2286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5"/>
          </p:nvPr>
        </p:nvSpPr>
        <p:spPr>
          <a:xfrm>
            <a:off x="47244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quarter" idx="16"/>
          </p:nvPr>
        </p:nvSpPr>
        <p:spPr>
          <a:xfrm>
            <a:off x="47244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ABEE822B-E307-438B-ABE8-72434A2F60CF}" type="datetime1">
              <a:rPr lang="en-US" smtClean="0">
                <a:solidFill>
                  <a:prstClr val="black">
                    <a:tint val="75000"/>
                  </a:prstClr>
                </a:solidFill>
              </a:rPr>
              <a:t>3/16/2026</a:t>
            </a:fld>
            <a:endParaRPr lang="en-US">
              <a:solidFill>
                <a:prstClr val="black">
                  <a:tint val="75000"/>
                </a:prstClr>
              </a:solidFill>
            </a:endParaRPr>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5204957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AE9C0CF1-C09E-4868-AFA4-A66CF608BEB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659776284"/>
      </p:ext>
    </p:extLst>
  </p:cSld>
  <p:clrMapOvr>
    <a:masterClrMapping/>
  </p:clrMapOvr>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_Title Only with lin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85410B3F-9600-411E-AD11-8345AAF43D21}"/>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62004181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201A741C-4E73-4CA8-8009-561DCB5B2B96}"/>
              </a:ext>
            </a:extLst>
          </p:cNvPr>
          <p:cNvSpPr>
            <a:spLocks noGrp="1"/>
          </p:cNvSpPr>
          <p:nvPr>
            <p:ph type="body" sz="quarter" idx="13"/>
          </p:nvPr>
        </p:nvSpPr>
        <p:spPr>
          <a:xfrm>
            <a:off x="228600" y="228601"/>
            <a:ext cx="4343400" cy="5028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dirty="0"/>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5347130"/>
            <a:ext cx="8724900" cy="822960"/>
          </a:xfrm>
        </p:spPr>
        <p:txBody>
          <a:bodyPr/>
          <a:lstStyle/>
          <a:p>
            <a:r>
              <a:rPr lang="en-US"/>
              <a:t>Click to edit Master title style</a:t>
            </a: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405028236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3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C511DC96-ABC1-4D86-BF6E-C1C9678EC354}"/>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351547771"/>
      </p:ext>
    </p:extLst>
  </p:cSld>
  <p:clrMapOvr>
    <a:masterClrMapping/>
  </p:clrMapOvr>
  <p:hf hdr="0" ftr="0" dt="0"/>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4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9" name="Content Placeholder 6">
            <a:extLst>
              <a:ext uri="{FF2B5EF4-FFF2-40B4-BE49-F238E27FC236}">
                <a16:creationId xmlns:a16="http://schemas.microsoft.com/office/drawing/2014/main" id="{64FB19C0-7EA2-46BF-AA2E-987981CA0D50}"/>
              </a:ext>
            </a:extLst>
          </p:cNvPr>
          <p:cNvSpPr>
            <a:spLocks noGrp="1"/>
          </p:cNvSpPr>
          <p:nvPr>
            <p:ph sz="quarter" idx="14"/>
          </p:nvPr>
        </p:nvSpPr>
        <p:spPr>
          <a:xfrm>
            <a:off x="228600" y="3886200"/>
            <a:ext cx="4191000" cy="25146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10" name="Content Placeholder 6">
            <a:extLst>
              <a:ext uri="{FF2B5EF4-FFF2-40B4-BE49-F238E27FC236}">
                <a16:creationId xmlns:a16="http://schemas.microsoft.com/office/drawing/2014/main" id="{32EE9818-EED7-46C5-A1DD-F3D8A6FCE004}"/>
              </a:ext>
            </a:extLst>
          </p:cNvPr>
          <p:cNvSpPr>
            <a:spLocks noGrp="1"/>
          </p:cNvSpPr>
          <p:nvPr>
            <p:ph sz="quarter" idx="13"/>
          </p:nvPr>
        </p:nvSpPr>
        <p:spPr>
          <a:xfrm>
            <a:off x="228600" y="1257300"/>
            <a:ext cx="4191000" cy="25146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11" name="Content Placeholder 6">
            <a:extLst>
              <a:ext uri="{FF2B5EF4-FFF2-40B4-BE49-F238E27FC236}">
                <a16:creationId xmlns:a16="http://schemas.microsoft.com/office/drawing/2014/main" id="{975B4E9E-CB18-405D-B825-0883625F7E20}"/>
              </a:ext>
            </a:extLst>
          </p:cNvPr>
          <p:cNvSpPr>
            <a:spLocks noGrp="1"/>
          </p:cNvSpPr>
          <p:nvPr>
            <p:ph sz="quarter" idx="15"/>
          </p:nvPr>
        </p:nvSpPr>
        <p:spPr>
          <a:xfrm>
            <a:off x="4724400" y="1257300"/>
            <a:ext cx="4191000" cy="2514600"/>
          </a:xfrm>
        </p:spPr>
        <p:txBody>
          <a:bodyPr/>
          <a:lstStyle/>
          <a:p>
            <a:pPr lvl="0"/>
            <a:r>
              <a:rPr lang="en-US" dirty="0"/>
              <a:t>Click to edit Master text styles</a:t>
            </a:r>
          </a:p>
          <a:p>
            <a:pPr lvl="1"/>
            <a:r>
              <a:rPr lang="en-US" dirty="0"/>
              <a:t>Second level</a:t>
            </a:r>
          </a:p>
          <a:p>
            <a:pPr lvl="2"/>
            <a:r>
              <a:rPr lang="en-US" dirty="0"/>
              <a:t>Third level</a:t>
            </a:r>
          </a:p>
        </p:txBody>
      </p:sp>
      <p:sp>
        <p:nvSpPr>
          <p:cNvPr id="12" name="Content Placeholder 6">
            <a:extLst>
              <a:ext uri="{FF2B5EF4-FFF2-40B4-BE49-F238E27FC236}">
                <a16:creationId xmlns:a16="http://schemas.microsoft.com/office/drawing/2014/main" id="{86E8FE2C-B926-4638-B671-905BF81862CC}"/>
              </a:ext>
            </a:extLst>
          </p:cNvPr>
          <p:cNvSpPr>
            <a:spLocks noGrp="1"/>
          </p:cNvSpPr>
          <p:nvPr>
            <p:ph sz="quarter" idx="16"/>
          </p:nvPr>
        </p:nvSpPr>
        <p:spPr>
          <a:xfrm>
            <a:off x="4724400" y="3886200"/>
            <a:ext cx="4191000" cy="25146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18852753"/>
      </p:ext>
    </p:extLst>
  </p:cSld>
  <p:clrMapOvr>
    <a:masterClrMapping/>
  </p:clrMapOvr>
  <p:hf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p:cSld name="4_Title Only no 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endParaRPr lang="en-US" dirty="0"/>
          </a:p>
        </p:txBody>
      </p:sp>
      <p:sp>
        <p:nvSpPr>
          <p:cNvPr id="8" name="Text Placeholder 8">
            <a:extLst>
              <a:ext uri="{FF2B5EF4-FFF2-40B4-BE49-F238E27FC236}">
                <a16:creationId xmlns:a16="http://schemas.microsoft.com/office/drawing/2014/main" id="{DAE8C15C-AD3B-45D0-A401-6DDF6951D11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824692863"/>
      </p:ext>
    </p:extLst>
  </p:cSld>
  <p:clrMapOvr>
    <a:masterClrMapping/>
  </p:clrMapOvr>
  <p:hf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6" name="Text Placeholder 8">
            <a:extLst>
              <a:ext uri="{FF2B5EF4-FFF2-40B4-BE49-F238E27FC236}">
                <a16:creationId xmlns:a16="http://schemas.microsoft.com/office/drawing/2014/main" id="{8F51D5D3-73B6-4D62-BA87-A60D392E65C5}"/>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2679860430"/>
      </p:ext>
    </p:extLst>
  </p:cSld>
  <p:clrMapOvr>
    <a:masterClrMapping/>
  </p:clrMapOvr>
  <p:hf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486D804C-AD43-4D82-B3AD-3DC4E4EB08AC}"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1471983872"/>
      </p:ext>
    </p:extLst>
  </p:cSld>
  <p:clrMapOvr>
    <a:masterClrMapping/>
  </p:clrMapOvr>
  <p:hf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380DA922-10C5-48D3-9BDD-CF53C3A51EC0}"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2438396814"/>
      </p:ext>
    </p:extLst>
  </p:cSld>
  <p:clrMapOvr>
    <a:masterClrMapping/>
  </p:clrMapOvr>
  <p:hf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DC4DA-EF67-45C0-AE61-6373234779D2}"/>
              </a:ext>
            </a:extLst>
          </p:cNvPr>
          <p:cNvSpPr/>
          <p:nvPr/>
        </p:nvSpPr>
        <p:spPr>
          <a:xfrm>
            <a:off x="0" y="0"/>
            <a:ext cx="9144000" cy="6858000"/>
          </a:xfrm>
          <a:prstGeom prst="rect">
            <a:avLst/>
          </a:prstGeom>
          <a:solidFill>
            <a:srgbClr val="666666"/>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5A1455E-59F2-4995-B4AE-E587CF9B22B0}"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342293214"/>
      </p:ext>
    </p:extLst>
  </p:cSld>
  <p:clrMapOvr>
    <a:masterClrMapping/>
  </p:clrMapOvr>
  <p:hf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201A741C-4E73-4CA8-8009-561DCB5B2B96}"/>
              </a:ext>
            </a:extLst>
          </p:cNvPr>
          <p:cNvSpPr>
            <a:spLocks noGrp="1"/>
          </p:cNvSpPr>
          <p:nvPr>
            <p:ph type="body" sz="quarter" idx="13"/>
          </p:nvPr>
        </p:nvSpPr>
        <p:spPr>
          <a:xfrm>
            <a:off x="228600" y="228601"/>
            <a:ext cx="4343400" cy="5028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dirty="0"/>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5347130"/>
            <a:ext cx="8724900" cy="822960"/>
          </a:xfrm>
        </p:spPr>
        <p:txBody>
          <a:bodyPr/>
          <a:lstStyle/>
          <a:p>
            <a:r>
              <a:rPr lang="en-US"/>
              <a:t>Click to edit Master title style</a:t>
            </a: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2D542A92-E4FF-4858-801A-07727BFCB478}"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2017120310"/>
      </p:ext>
    </p:extLst>
  </p:cSld>
  <p:clrMapOvr>
    <a:masterClrMapping/>
  </p:clrMapOvr>
  <p:hf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0AC63F75-3929-4953-A453-5CB70AB3CFA1}"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1083965795"/>
      </p:ext>
    </p:extLst>
  </p:cSld>
  <p:clrMapOvr>
    <a:masterClrMapping/>
  </p:clrMapOvr>
  <p:hf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4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pic>
        <p:nvPicPr>
          <p:cNvPr id="10" name="Picture 9">
            <a:extLst>
              <a:ext uri="{FF2B5EF4-FFF2-40B4-BE49-F238E27FC236}">
                <a16:creationId xmlns:a16="http://schemas.microsoft.com/office/drawing/2014/main" id="{1EEB08D9-FBED-4CD2-AD51-41932037D2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947756"/>
            <a:ext cx="9144000" cy="1028700"/>
          </a:xfrm>
          <a:prstGeom prst="rect">
            <a:avLst/>
          </a:prstGeom>
        </p:spPr>
      </p:pic>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228600"/>
            <a:ext cx="87249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42616"/>
            <a:ext cx="2133600" cy="365125"/>
          </a:xfrm>
        </p:spPr>
        <p:txBody>
          <a:bodyPr anchor="b"/>
          <a:lstStyle>
            <a:lvl1pPr>
              <a:defRPr sz="1000" b="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4261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DE4E8B2A-43EE-4F85-B650-B958139F14CA}"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4261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202076008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196447417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7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chemeClr val="accent1"/>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7B8A0665-E391-4B9E-944F-517456D48B0C}"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2953047836"/>
      </p:ext>
    </p:extLst>
  </p:cSld>
  <p:clrMapOvr>
    <a:masterClrMapping/>
  </p:clrMapOvr>
  <p:hf hdr="0" ftr="0" dt="0"/>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a:xfrm>
            <a:off x="228600" y="228600"/>
            <a:ext cx="3314700" cy="1162050"/>
          </a:xfrm>
        </p:spPr>
        <p:txBody>
          <a:bodyPr anchor="b">
            <a:noAutofit/>
          </a:bodyPr>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351E119D-2E47-422D-AE62-CE2767A4E797}"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37160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38846444"/>
      </p:ext>
    </p:extLst>
  </p:cSld>
  <p:clrMapOvr>
    <a:masterClrMapping/>
  </p:clrMapOvr>
  <p:hf hdr="0" ft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Picture with paragraph">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Text Placeholder 3"/>
          <p:cNvSpPr>
            <a:spLocks noGrp="1"/>
          </p:cNvSpPr>
          <p:nvPr>
            <p:ph type="body" sz="half" idx="2"/>
          </p:nvPr>
        </p:nvSpPr>
        <p:spPr>
          <a:xfrm>
            <a:off x="228600" y="1257300"/>
            <a:ext cx="3314700" cy="491490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F1D68C9-CCCB-4626-80BF-66B8CE4C0D63}"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9" name="Content Placeholder 8"/>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311FD36-96BA-4FC5-96E6-A211D1CBCFF3}"/>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81520471"/>
      </p:ext>
    </p:extLst>
  </p:cSld>
  <p:clrMapOvr>
    <a:masterClrMapping/>
  </p:clrMapOvr>
  <p:hf hdr="0" ftr="0" dt="0"/>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2 column content box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6" name="Content Placeholder 5"/>
          <p:cNvSpPr>
            <a:spLocks noGrp="1"/>
          </p:cNvSpPr>
          <p:nvPr>
            <p:ph sz="quarter" idx="13"/>
          </p:nvPr>
        </p:nvSpPr>
        <p:spPr>
          <a:xfrm>
            <a:off x="228600" y="1257300"/>
            <a:ext cx="33147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4C5A3BC-C594-4819-AA8B-49ACD61F3E6D}" type="datetime1">
              <a:rPr lang="en-US" smtClean="0">
                <a:solidFill>
                  <a:prstClr val="black">
                    <a:tint val="75000"/>
                  </a:prstClr>
                </a:solidFill>
              </a:rPr>
              <a:t>3/16/2026</a:t>
            </a:fld>
            <a:endParaRPr lang="en-US">
              <a:solidFill>
                <a:prstClr val="black">
                  <a:tint val="75000"/>
                </a:prstClr>
              </a:solidFill>
            </a:endParaRPr>
          </a:p>
        </p:txBody>
      </p:sp>
      <p:sp>
        <p:nvSpPr>
          <p:cNvPr id="9"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11" name="Content Placeholder 10"/>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345609E-C01C-429A-953D-CBC78D78FE4A}"/>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09293852"/>
      </p:ext>
    </p:extLst>
  </p:cSld>
  <p:clrMapOvr>
    <a:masterClrMapping/>
  </p:clrMapOvr>
  <p:hf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228600" y="4229100"/>
            <a:ext cx="8686800" cy="685800"/>
          </a:xfrm>
        </p:spPr>
        <p:txBody>
          <a:bodyPr anchor="t">
            <a:noAutofit/>
          </a:bodyPr>
          <a:lstStyle>
            <a:lvl1pPr algn="l">
              <a:defRPr sz="4000" b="1"/>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868680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914900"/>
            <a:ext cx="8686800" cy="13716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B642C491-5BC3-4003-AA4E-BB5176D363E1}"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162901047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Picture Placeholder 2"/>
          <p:cNvSpPr>
            <a:spLocks noGrp="1"/>
          </p:cNvSpPr>
          <p:nvPr>
            <p:ph type="pic" idx="1"/>
          </p:nvPr>
        </p:nvSpPr>
        <p:spPr>
          <a:xfrm>
            <a:off x="228600" y="1257300"/>
            <a:ext cx="86868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800600"/>
            <a:ext cx="8686800" cy="14859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0E8087B1-849E-48DC-BF56-869AAF0A1D40}"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5" name="Title 4"/>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956E1770-28F5-4C36-948F-8880883E7F77}"/>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9" name="Slide Number Placeholder 6">
            <a:extLst>
              <a:ext uri="{FF2B5EF4-FFF2-40B4-BE49-F238E27FC236}">
                <a16:creationId xmlns:a16="http://schemas.microsoft.com/office/drawing/2014/main" id="{491E351E-7B7A-4AB5-8750-878F333CEE97}"/>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
        <p:nvSpPr>
          <p:cNvPr id="11" name="Date Placeholder 3">
            <a:extLst>
              <a:ext uri="{FF2B5EF4-FFF2-40B4-BE49-F238E27FC236}">
                <a16:creationId xmlns:a16="http://schemas.microsoft.com/office/drawing/2014/main" id="{81B44F78-4C30-422A-8AA3-3C278956682A}"/>
              </a:ext>
            </a:extLst>
          </p:cNvPr>
          <p:cNvSpPr txBox="1">
            <a:spLocks/>
          </p:cNvSpPr>
          <p:nvPr/>
        </p:nvSpPr>
        <p:spPr>
          <a:xfrm>
            <a:off x="224669" y="6400801"/>
            <a:ext cx="2133600" cy="365125"/>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bg1">
                    <a:lumMod val="90000"/>
                  </a:schemeClr>
                </a:solidFill>
                <a:latin typeface="Lato Light" panose="020F0302020204030203"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794FC8-EFE2-4992-8974-D6B1115DF3A5}" type="datetime1">
              <a:rPr lang="en-US" smtClean="0">
                <a:solidFill>
                  <a:schemeClr val="tx1">
                    <a:lumMod val="10000"/>
                    <a:lumOff val="90000"/>
                  </a:schemeClr>
                </a:solidFill>
              </a:rPr>
              <a:pPr/>
              <a:t>3/16/2026</a:t>
            </a:fld>
            <a:endParaRPr lang="en-US">
              <a:solidFill>
                <a:schemeClr val="tx1">
                  <a:lumMod val="10000"/>
                  <a:lumOff val="90000"/>
                </a:schemeClr>
              </a:solidFill>
            </a:endParaRPr>
          </a:p>
        </p:txBody>
      </p:sp>
    </p:spTree>
    <p:extLst>
      <p:ext uri="{BB962C8B-B14F-4D97-AF65-F5344CB8AC3E}">
        <p14:creationId xmlns:p14="http://schemas.microsoft.com/office/powerpoint/2010/main" val="257294451"/>
      </p:ext>
    </p:extLst>
  </p:cSld>
  <p:clrMapOvr>
    <a:masterClrMapping/>
  </p:clrMapOvr>
  <p:hf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cSld name="2_Custom Layout">
    <p:bg>
      <p:bgPr>
        <a:blipFill dpi="0" rotWithShape="1">
          <a:blip r:embed="rId2" cstate="print">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1752600"/>
            <a:ext cx="2133600" cy="365125"/>
          </a:xfrm>
        </p:spPr>
        <p:txBody>
          <a:body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8" name="Title 1"/>
          <p:cNvSpPr>
            <a:spLocks noGrp="1"/>
          </p:cNvSpPr>
          <p:nvPr>
            <p:ph type="title" hasCustomPrompt="1"/>
          </p:nvPr>
        </p:nvSpPr>
        <p:spPr>
          <a:xfrm>
            <a:off x="685800" y="4015317"/>
            <a:ext cx="7772400" cy="1362075"/>
          </a:xfrm>
        </p:spPr>
        <p:txBody>
          <a:bodyPr anchor="t">
            <a:noAutofit/>
          </a:bodyPr>
          <a:lstStyle>
            <a:lvl1pPr algn="l">
              <a:defRPr sz="4800" b="1" i="0" cap="none" spc="0">
                <a:ln>
                  <a:noFill/>
                </a:ln>
                <a:solidFill>
                  <a:srgbClr val="F4A61F"/>
                </a:solidFill>
                <a:effectLst/>
                <a:latin typeface="Georgia" panose="02040502050405020303" pitchFamily="18" charset="0"/>
              </a:defRPr>
            </a:lvl1pPr>
          </a:lstStyle>
          <a:p>
            <a:r>
              <a:rPr lang="en-US" dirty="0"/>
              <a:t>Click To Edit Master Title Style</a:t>
            </a:r>
          </a:p>
        </p:txBody>
      </p:sp>
      <p:sp>
        <p:nvSpPr>
          <p:cNvPr id="9" name="Text Placeholder 2"/>
          <p:cNvSpPr>
            <a:spLocks noGrp="1"/>
          </p:cNvSpPr>
          <p:nvPr>
            <p:ph type="body" idx="1"/>
          </p:nvPr>
        </p:nvSpPr>
        <p:spPr>
          <a:xfrm>
            <a:off x="685800" y="2514600"/>
            <a:ext cx="7772400" cy="1500187"/>
          </a:xfrm>
        </p:spPr>
        <p:txBody>
          <a:bodyPr anchor="b">
            <a:normAutofit/>
          </a:bodyPr>
          <a:lstStyle>
            <a:lvl1pPr marL="0" indent="0">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txBox="1">
            <a:spLocks/>
          </p:cNvSpPr>
          <p:nvPr/>
        </p:nvSpPr>
        <p:spPr>
          <a:xfrm>
            <a:off x="7413970" y="6356350"/>
            <a:ext cx="1574605" cy="365125"/>
          </a:xfrm>
          <a:prstGeom prst="rect">
            <a:avLst/>
          </a:prstGeom>
        </p:spPr>
        <p:txBody>
          <a:bodyPr vert="horz" lIns="91440" tIns="45720" rIns="91440" bIns="45720" rtlCol="0" anchor="b"/>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1000" smtClean="0">
                <a:solidFill>
                  <a:schemeClr val="tx1">
                    <a:lumMod val="50000"/>
                    <a:lumOff val="50000"/>
                  </a:schemeClr>
                </a:solidFill>
                <a:latin typeface="Lato Light" panose="020F0302020204030203" pitchFamily="34" charset="0"/>
              </a:rPr>
              <a:pPr/>
              <a:t>‹#›</a:t>
            </a:fld>
            <a:endParaRPr lang="en-US" sz="1000" dirty="0">
              <a:solidFill>
                <a:schemeClr val="tx1">
                  <a:lumMod val="50000"/>
                  <a:lumOff val="50000"/>
                </a:schemeClr>
              </a:solidFill>
              <a:latin typeface="Lato Light" panose="020F0302020204030203" pitchFamily="34" charset="0"/>
            </a:endParaRPr>
          </a:p>
        </p:txBody>
      </p:sp>
      <p:sp>
        <p:nvSpPr>
          <p:cNvPr id="7" name="Date Placeholder 3"/>
          <p:cNvSpPr>
            <a:spLocks noGrp="1"/>
          </p:cNvSpPr>
          <p:nvPr>
            <p:ph type="dt" sz="half" idx="13"/>
          </p:nvPr>
        </p:nvSpPr>
        <p:spPr>
          <a:xfrm>
            <a:off x="228600" y="6356350"/>
            <a:ext cx="2133600" cy="365125"/>
          </a:xfrm>
          <a:prstGeom prst="rect">
            <a:avLst/>
          </a:prstGeom>
        </p:spPr>
        <p:txBody>
          <a:bodyPr vert="horz" lIns="91440" tIns="45720" rIns="91440" bIns="45720" rtlCol="0" anchor="b"/>
          <a:lstStyle>
            <a:lvl1pPr algn="l">
              <a:defRPr sz="900">
                <a:solidFill>
                  <a:schemeClr val="tx1">
                    <a:lumMod val="50000"/>
                    <a:lumOff val="50000"/>
                  </a:schemeClr>
                </a:solidFill>
                <a:latin typeface="Lato Light" panose="020F0302020204030203" pitchFamily="34" charset="0"/>
                <a:cs typeface="Arial" pitchFamily="34" charset="0"/>
              </a:defRPr>
            </a:lvl1pPr>
          </a:lstStyle>
          <a:p>
            <a:fld id="{5C71CC6C-8981-4E6A-BDF6-CA539252AB3A}" type="datetime1">
              <a:rPr lang="en-US" smtClean="0">
                <a:solidFill>
                  <a:prstClr val="black">
                    <a:tint val="75000"/>
                  </a:prstClr>
                </a:solidFill>
              </a:rPr>
              <a:t>3/16/2026</a:t>
            </a:fld>
            <a:endParaRPr lang="en-US">
              <a:solidFill>
                <a:prstClr val="black">
                  <a:tint val="75000"/>
                </a:prstClr>
              </a:solidFill>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900">
                <a:solidFill>
                  <a:schemeClr val="tx1">
                    <a:lumMod val="50000"/>
                    <a:lumOff val="5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4065686105"/>
      </p:ext>
    </p:extLst>
  </p:cSld>
  <p:clrMapOvr>
    <a:masterClrMapping/>
  </p:clrMapOvr>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dirty="0"/>
              <a:t>Click to edit Mater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84E8B191-D857-475A-A884-AB673ADE4AA5}"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396556053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Vertical Title 1"/>
          <p:cNvSpPr>
            <a:spLocks noGrp="1"/>
          </p:cNvSpPr>
          <p:nvPr>
            <p:ph type="title" orient="vert"/>
          </p:nvPr>
        </p:nvSpPr>
        <p:spPr>
          <a:xfrm>
            <a:off x="6858000" y="274638"/>
            <a:ext cx="2057400" cy="5889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400800" cy="5897562"/>
          </a:xfrm>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B80390A5-49C3-4D6B-A9DB-4F6789B9598D}"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205773968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248"/>
            <a:ext cx="8686800" cy="822960"/>
          </a:xfrm>
        </p:spPr>
        <p:txBody>
          <a:bodyPr anchor="t"/>
          <a:lstStyle/>
          <a:p>
            <a:r>
              <a:rPr lang="en-US"/>
              <a:t>Click to edit Master title style</a:t>
            </a:r>
          </a:p>
        </p:txBody>
      </p:sp>
      <p:sp>
        <p:nvSpPr>
          <p:cNvPr id="3" name="Content Placeholder 2"/>
          <p:cNvSpPr>
            <a:spLocks noGrp="1"/>
          </p:cNvSpPr>
          <p:nvPr>
            <p:ph sz="half" idx="1"/>
          </p:nvPr>
        </p:nvSpPr>
        <p:spPr>
          <a:xfrm>
            <a:off x="228600" y="1277937"/>
            <a:ext cx="4267200" cy="541548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2"/>
          </p:nvPr>
        </p:nvSpPr>
        <p:spPr>
          <a:xfrm>
            <a:off x="4648810" y="1277938"/>
            <a:ext cx="4266590" cy="2651760"/>
          </a:xfrm>
        </p:spPr>
        <p:txBody>
          <a:bodyPr/>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3"/>
          </p:nvPr>
        </p:nvSpPr>
        <p:spPr>
          <a:xfrm>
            <a:off x="4648200" y="4041665"/>
            <a:ext cx="4266590" cy="2651760"/>
          </a:xfrm>
        </p:spPr>
        <p:txBody>
          <a:bodyPr/>
          <a:lstStyle/>
          <a:p>
            <a:pPr lvl="0"/>
            <a:r>
              <a:rPr lang="en-US"/>
              <a:t>Click to edit Master text styles</a:t>
            </a:r>
          </a:p>
          <a:p>
            <a:pPr lvl="1"/>
            <a:r>
              <a:rPr lang="en-US"/>
              <a:t>Second level</a:t>
            </a:r>
          </a:p>
          <a:p>
            <a:pPr lvl="2"/>
            <a:r>
              <a:rPr lang="en-US"/>
              <a:t>Third level</a:t>
            </a:r>
          </a:p>
        </p:txBody>
      </p:sp>
      <p:sp>
        <p:nvSpPr>
          <p:cNvPr id="7" name="Rectangle 4">
            <a:extLst>
              <a:ext uri="{FF2B5EF4-FFF2-40B4-BE49-F238E27FC236}">
                <a16:creationId xmlns:a16="http://schemas.microsoft.com/office/drawing/2014/main" id="{FB99A461-A63F-44E8-8329-3E173666F8BE}"/>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C056FBC-C8E6-40D6-9D48-4C33DF338E0E}" type="datetime1">
              <a:rPr lang="en-US" smtClean="0">
                <a:solidFill>
                  <a:prstClr val="black">
                    <a:tint val="75000"/>
                  </a:prstClr>
                </a:solidFill>
              </a:rPr>
              <a:t>3/16/2026</a:t>
            </a:fld>
            <a:endParaRPr lang="en-US">
              <a:solidFill>
                <a:prstClr val="black">
                  <a:tint val="75000"/>
                </a:prstClr>
              </a:solidFill>
            </a:endParaRPr>
          </a:p>
        </p:txBody>
      </p:sp>
      <p:sp>
        <p:nvSpPr>
          <p:cNvPr id="9" name="Rectangle 5">
            <a:extLst>
              <a:ext uri="{FF2B5EF4-FFF2-40B4-BE49-F238E27FC236}">
                <a16:creationId xmlns:a16="http://schemas.microsoft.com/office/drawing/2014/main" id="{3A878276-659E-496C-B8DA-69CA93E18E83}"/>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solidFill>
                <a:prstClr val="black">
                  <a:tint val="75000"/>
                </a:prstClr>
              </a:solidFill>
            </a:endParaRPr>
          </a:p>
        </p:txBody>
      </p:sp>
      <p:sp>
        <p:nvSpPr>
          <p:cNvPr id="10" name="Rectangle 6">
            <a:extLst>
              <a:ext uri="{FF2B5EF4-FFF2-40B4-BE49-F238E27FC236}">
                <a16:creationId xmlns:a16="http://schemas.microsoft.com/office/drawing/2014/main" id="{A6419BF1-E91A-46BA-9E61-B0DDF55AC587}"/>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345877285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4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pic>
        <p:nvPicPr>
          <p:cNvPr id="10" name="Picture 9">
            <a:extLst>
              <a:ext uri="{FF2B5EF4-FFF2-40B4-BE49-F238E27FC236}">
                <a16:creationId xmlns:a16="http://schemas.microsoft.com/office/drawing/2014/main" id="{1EEB08D9-FBED-4CD2-AD51-41932037D2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947756"/>
            <a:ext cx="9144000" cy="1028700"/>
          </a:xfrm>
          <a:prstGeom prst="rect">
            <a:avLst/>
          </a:prstGeom>
        </p:spPr>
      </p:pic>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228600"/>
            <a:ext cx="87249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42616"/>
            <a:ext cx="2133600" cy="365125"/>
          </a:xfrm>
        </p:spPr>
        <p:txBody>
          <a:bodyPr anchor="b"/>
          <a:lstStyle>
            <a:lvl1pPr>
              <a:defRPr sz="1000" b="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4261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4261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2773360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07"/>
            <a:ext cx="8686800" cy="822960"/>
          </a:xfrm>
        </p:spPr>
        <p:txBody>
          <a:bodyPr anchor="t"/>
          <a:lstStyle/>
          <a:p>
            <a:r>
              <a:rPr lang="en-US"/>
              <a:t>Click to edit Master title style</a:t>
            </a:r>
            <a:endParaRPr lang="en-US" dirty="0"/>
          </a:p>
        </p:txBody>
      </p:sp>
      <p:sp>
        <p:nvSpPr>
          <p:cNvPr id="3" name="Text Placeholder 2"/>
          <p:cNvSpPr>
            <a:spLocks noGrp="1"/>
          </p:cNvSpPr>
          <p:nvPr>
            <p:ph type="body" sz="half" idx="1"/>
          </p:nvPr>
        </p:nvSpPr>
        <p:spPr>
          <a:xfrm>
            <a:off x="228600" y="1276705"/>
            <a:ext cx="4275668" cy="4879050"/>
          </a:xfrm>
        </p:spPr>
        <p:txBody>
          <a:bodyPr/>
          <a:lstStyle/>
          <a:p>
            <a:pPr lvl="0"/>
            <a:r>
              <a:rPr lang="en-US"/>
              <a:t>Click to edit Master text styles</a:t>
            </a:r>
          </a:p>
          <a:p>
            <a:pPr lvl="1"/>
            <a:r>
              <a:rPr lang="en-US"/>
              <a:t>Second level</a:t>
            </a:r>
          </a:p>
          <a:p>
            <a:pPr lvl="2"/>
            <a:r>
              <a:rPr lang="en-US"/>
              <a:t>Third level</a:t>
            </a:r>
          </a:p>
        </p:txBody>
      </p:sp>
      <p:sp>
        <p:nvSpPr>
          <p:cNvPr id="4" name="ClipArt Placeholder 3"/>
          <p:cNvSpPr>
            <a:spLocks noGrp="1"/>
          </p:cNvSpPr>
          <p:nvPr>
            <p:ph type="clipArt" sz="half" idx="2"/>
          </p:nvPr>
        </p:nvSpPr>
        <p:spPr>
          <a:xfrm>
            <a:off x="4639734" y="1276705"/>
            <a:ext cx="4275666" cy="4879050"/>
          </a:xfrm>
        </p:spPr>
        <p:txBody>
          <a:bodyPr rtlCol="0">
            <a:normAutofit/>
          </a:bodyPr>
          <a:lstStyle/>
          <a:p>
            <a:pPr lvl="0"/>
            <a:r>
              <a:rPr lang="en-US" noProof="0"/>
              <a:t>Click icon to add online image</a:t>
            </a:r>
          </a:p>
        </p:txBody>
      </p:sp>
      <p:sp>
        <p:nvSpPr>
          <p:cNvPr id="6" name="Rectangle 4">
            <a:extLst>
              <a:ext uri="{FF2B5EF4-FFF2-40B4-BE49-F238E27FC236}">
                <a16:creationId xmlns:a16="http://schemas.microsoft.com/office/drawing/2014/main" id="{F39103B5-90C9-4F2A-9BC7-DBCDC71900AD}"/>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A5DFDE41-EAD2-4ED2-AF8E-6DA813894309}" type="datetime1">
              <a:rPr lang="en-US" smtClean="0">
                <a:solidFill>
                  <a:prstClr val="black">
                    <a:tint val="75000"/>
                  </a:prstClr>
                </a:solidFill>
              </a:rPr>
              <a:t>3/16/2026</a:t>
            </a:fld>
            <a:endParaRPr lang="en-US">
              <a:solidFill>
                <a:prstClr val="black">
                  <a:tint val="75000"/>
                </a:prstClr>
              </a:solidFill>
            </a:endParaRPr>
          </a:p>
        </p:txBody>
      </p:sp>
      <p:sp>
        <p:nvSpPr>
          <p:cNvPr id="8" name="Rectangle 5">
            <a:extLst>
              <a:ext uri="{FF2B5EF4-FFF2-40B4-BE49-F238E27FC236}">
                <a16:creationId xmlns:a16="http://schemas.microsoft.com/office/drawing/2014/main" id="{6C486E58-0FB2-409B-B99E-6B1D90E22401}"/>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solidFill>
                <a:prstClr val="black">
                  <a:tint val="75000"/>
                </a:prstClr>
              </a:solidFill>
            </a:endParaRPr>
          </a:p>
        </p:txBody>
      </p:sp>
      <p:sp>
        <p:nvSpPr>
          <p:cNvPr id="9" name="Rectangle 6">
            <a:extLst>
              <a:ext uri="{FF2B5EF4-FFF2-40B4-BE49-F238E27FC236}">
                <a16:creationId xmlns:a16="http://schemas.microsoft.com/office/drawing/2014/main" id="{98DFF5D0-2FB8-4768-8705-3DF38E7D2BDF}"/>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1578772644"/>
      </p:ext>
    </p:extLst>
  </p:cSld>
  <p:clrMapOvr>
    <a:masterClrMapping/>
  </p:clrMapOvr>
  <p:hf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no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340350" cy="5899150"/>
          </a:xfrm>
        </p:spPr>
        <p:txBody>
          <a:bodyPr/>
          <a:lstStyle>
            <a:lvl1pPr>
              <a:defRPr sz="32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228600" y="1435100"/>
            <a:ext cx="3236913" cy="472796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4">
            <a:extLst>
              <a:ext uri="{FF2B5EF4-FFF2-40B4-BE49-F238E27FC236}">
                <a16:creationId xmlns:a16="http://schemas.microsoft.com/office/drawing/2014/main" id="{2F137A60-FAE8-4001-A069-8E7E802EAC45}"/>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F92455FB-9702-412F-90F5-01EBE4EFD756}" type="datetime1">
              <a:rPr lang="en-US" smtClean="0">
                <a:solidFill>
                  <a:prstClr val="black">
                    <a:tint val="75000"/>
                  </a:prstClr>
                </a:solidFill>
              </a:rPr>
              <a:t>3/16/2026</a:t>
            </a:fld>
            <a:endParaRPr lang="en-US">
              <a:solidFill>
                <a:prstClr val="black">
                  <a:tint val="75000"/>
                </a:prstClr>
              </a:solidFill>
            </a:endParaRPr>
          </a:p>
        </p:txBody>
      </p:sp>
      <p:sp>
        <p:nvSpPr>
          <p:cNvPr id="8" name="Rectangle 5">
            <a:extLst>
              <a:ext uri="{FF2B5EF4-FFF2-40B4-BE49-F238E27FC236}">
                <a16:creationId xmlns:a16="http://schemas.microsoft.com/office/drawing/2014/main" id="{93937A0D-E267-470C-88C0-63ABF920665F}"/>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solidFill>
                <a:prstClr val="black">
                  <a:tint val="75000"/>
                </a:prstClr>
              </a:solidFill>
            </a:endParaRPr>
          </a:p>
        </p:txBody>
      </p:sp>
      <p:sp>
        <p:nvSpPr>
          <p:cNvPr id="9" name="Rectangle 6">
            <a:extLst>
              <a:ext uri="{FF2B5EF4-FFF2-40B4-BE49-F238E27FC236}">
                <a16:creationId xmlns:a16="http://schemas.microsoft.com/office/drawing/2014/main" id="{4840E7CB-50ED-42C1-8E32-9946B8030EC2}"/>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243926855"/>
      </p:ext>
    </p:extLst>
  </p:cSld>
  <p:clrMapOvr>
    <a:masterClrMapping/>
  </p:clrMapOvr>
  <p:hf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62950" y="6380020"/>
            <a:ext cx="2133600" cy="365125"/>
          </a:xfrm>
        </p:spPr>
        <p:txBody>
          <a:bodyPr/>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2"/>
          </p:nvPr>
        </p:nvSpPr>
        <p:spPr>
          <a:xfrm>
            <a:off x="228600" y="6380020"/>
            <a:ext cx="2133600" cy="365125"/>
          </a:xfrm>
          <a:prstGeom prst="rect">
            <a:avLst/>
          </a:prstGeom>
        </p:spPr>
        <p:txBody>
          <a:bodyPr vert="horz" lIns="91440" tIns="45720" rIns="91440" bIns="45720" rtlCol="0" anchor="ctr"/>
          <a:lstStyle>
            <a:lvl1pPr algn="l">
              <a:defRPr sz="900">
                <a:solidFill>
                  <a:schemeClr val="tx1">
                    <a:lumMod val="10000"/>
                    <a:lumOff val="90000"/>
                  </a:schemeClr>
                </a:solidFill>
                <a:latin typeface="Lato Light" pitchFamily="34" charset="0"/>
                <a:cs typeface="Arial" pitchFamily="34" charset="0"/>
              </a:defRPr>
            </a:lvl1pPr>
          </a:lstStyle>
          <a:p>
            <a:fld id="{F32B7231-E6A1-4D05-86B7-54A996B94D22}" type="datetime1">
              <a:rPr lang="en-US" smtClean="0">
                <a:solidFill>
                  <a:prstClr val="black">
                    <a:tint val="75000"/>
                  </a:prstClr>
                </a:solidFill>
              </a:rPr>
              <a:t>3/16/2026</a:t>
            </a:fld>
            <a:endParaRPr lang="en-US">
              <a:solidFill>
                <a:prstClr val="black">
                  <a:tint val="75000"/>
                </a:prstClr>
              </a:solidFill>
            </a:endParaRPr>
          </a:p>
        </p:txBody>
      </p:sp>
      <p:sp>
        <p:nvSpPr>
          <p:cNvPr id="6" name="Footer Placeholder 4"/>
          <p:cNvSpPr>
            <a:spLocks noGrp="1"/>
          </p:cNvSpPr>
          <p:nvPr>
            <p:ph type="ftr" sz="quarter" idx="3"/>
          </p:nvPr>
        </p:nvSpPr>
        <p:spPr>
          <a:xfrm>
            <a:off x="3124200" y="6380020"/>
            <a:ext cx="2895600" cy="365125"/>
          </a:xfrm>
          <a:prstGeom prst="rect">
            <a:avLst/>
          </a:prstGeom>
        </p:spPr>
        <p:txBody>
          <a:bodyPr vert="horz" lIns="91440" tIns="45720" rIns="91440" bIns="45720" rtlCol="0" anchor="ctr"/>
          <a:lstStyle>
            <a:lvl1pPr algn="ctr">
              <a:defRPr sz="900">
                <a:solidFill>
                  <a:schemeClr val="tx1">
                    <a:lumMod val="10000"/>
                    <a:lumOff val="90000"/>
                  </a:schemeClr>
                </a:solidFill>
                <a:latin typeface="Lato Light" pitchFamily="34" charset="0"/>
                <a:cs typeface="Arial" pitchFamily="34" charset="0"/>
              </a:defRPr>
            </a:lvl1pPr>
          </a:lstStyle>
          <a:p>
            <a:endParaRPr lang="en-US">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228600" y="1143000"/>
            <a:ext cx="8686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3098934"/>
      </p:ext>
    </p:extLst>
  </p:cSld>
  <p:clrMapOvr>
    <a:masterClrMapping/>
  </p:clrMapOvr>
  <p:hf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89C6ED8-7806-498D-AAF3-78D0657D2691}" type="datetime1">
              <a:rPr lang="en-US" smtClean="0">
                <a:solidFill>
                  <a:prstClr val="black">
                    <a:tint val="75000"/>
                  </a:prstClr>
                </a:solidFill>
              </a:rPr>
              <a:t>3/16/2026</a:t>
            </a:fld>
            <a:endParaRPr lang="en-US">
              <a:solidFill>
                <a:prstClr val="black">
                  <a:tint val="75000"/>
                </a:prstClr>
              </a:solidFill>
            </a:endParaRPr>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4754455"/>
      </p:ext>
    </p:extLst>
  </p:cSld>
  <p:clrMapOvr>
    <a:masterClrMapping/>
  </p:clrMapOvr>
  <p:hf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ctrTitle"/>
          </p:nvPr>
        </p:nvSpPr>
        <p:spPr>
          <a:xfrm>
            <a:off x="228600" y="2857500"/>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572000"/>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121863605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ctrTitle"/>
          </p:nvPr>
        </p:nvSpPr>
        <p:spPr>
          <a:xfrm>
            <a:off x="228600" y="2504209"/>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218709"/>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pic>
        <p:nvPicPr>
          <p:cNvPr id="8" name="Picture 7" descr="Logo, icon&#10;&#10;Description automatically generated">
            <a:extLst>
              <a:ext uri="{FF2B5EF4-FFF2-40B4-BE49-F238E27FC236}">
                <a16:creationId xmlns:a16="http://schemas.microsoft.com/office/drawing/2014/main" id="{2089A19F-F4F3-4BB9-AC84-495657092C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5486400"/>
            <a:ext cx="1352606" cy="1171634"/>
          </a:xfrm>
          <a:prstGeom prst="rect">
            <a:avLst/>
          </a:prstGeom>
        </p:spPr>
      </p:pic>
    </p:spTree>
    <p:extLst>
      <p:ext uri="{BB962C8B-B14F-4D97-AF65-F5344CB8AC3E}">
        <p14:creationId xmlns:p14="http://schemas.microsoft.com/office/powerpoint/2010/main" val="1218167970"/>
      </p:ext>
    </p:extLst>
  </p:cSld>
  <p:clrMapOvr>
    <a:masterClrMapping/>
  </p:clrMapOvr>
  <p:hf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3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FAA73FB-2DED-463F-B3C4-8DF607290D7E}" type="slidenum">
              <a:rPr lang="en-VI" smtClean="0"/>
              <a:t>‹#›</a:t>
            </a:fld>
            <a:endParaRPr lang="en-VI"/>
          </a:p>
        </p:txBody>
      </p:sp>
      <p:sp>
        <p:nvSpPr>
          <p:cNvPr id="4" name="Date Placeholder 3"/>
          <p:cNvSpPr>
            <a:spLocks noGrp="1"/>
          </p:cNvSpPr>
          <p:nvPr>
            <p:ph type="dt" sz="half" idx="11"/>
          </p:nvPr>
        </p:nvSpPr>
        <p:spPr/>
        <p:txBody>
          <a:bodyPr/>
          <a:lstStyle/>
          <a:p>
            <a:fld id="{18B31DF4-33FA-4653-AC93-7206F163A5B5}" type="datetimeFigureOut">
              <a:rPr lang="en-VI" smtClean="0"/>
              <a:t>03/16/2026</a:t>
            </a:fld>
            <a:endParaRPr lang="en-VI"/>
          </a:p>
        </p:txBody>
      </p:sp>
      <p:sp>
        <p:nvSpPr>
          <p:cNvPr id="5" name="Footer Placeholder 4"/>
          <p:cNvSpPr>
            <a:spLocks noGrp="1"/>
          </p:cNvSpPr>
          <p:nvPr>
            <p:ph type="ftr" sz="quarter" idx="12"/>
          </p:nvPr>
        </p:nvSpPr>
        <p:spPr/>
        <p:txBody>
          <a:bodyPr/>
          <a:lstStyle/>
          <a:p>
            <a:endParaRPr lang="en-VI"/>
          </a:p>
        </p:txBody>
      </p:sp>
      <p:grpSp>
        <p:nvGrpSpPr>
          <p:cNvPr id="6" name="Group 5"/>
          <p:cNvGrpSpPr/>
          <p:nvPr/>
        </p:nvGrpSpPr>
        <p:grpSpPr>
          <a:xfrm>
            <a:off x="-114300" y="0"/>
            <a:ext cx="9372600" cy="498239"/>
            <a:chOff x="-114300" y="0"/>
            <a:chExt cx="9372600" cy="498239"/>
          </a:xfrm>
        </p:grpSpPr>
        <p:grpSp>
          <p:nvGrpSpPr>
            <p:cNvPr id="7" name="Group 6"/>
            <p:cNvGrpSpPr/>
            <p:nvPr/>
          </p:nvGrpSpPr>
          <p:grpSpPr>
            <a:xfrm flipH="1">
              <a:off x="0" y="0"/>
              <a:ext cx="9144001" cy="498239"/>
              <a:chOff x="-306388" y="609600"/>
              <a:chExt cx="12192181" cy="457200"/>
            </a:xfrm>
          </p:grpSpPr>
          <p:grpSp>
            <p:nvGrpSpPr>
              <p:cNvPr id="9" name="Group 8"/>
              <p:cNvGrpSpPr/>
              <p:nvPr/>
            </p:nvGrpSpPr>
            <p:grpSpPr>
              <a:xfrm>
                <a:off x="-306388" y="609600"/>
                <a:ext cx="1524884" cy="457200"/>
                <a:chOff x="76200" y="273050"/>
                <a:chExt cx="1524884" cy="457200"/>
              </a:xfrm>
            </p:grpSpPr>
            <p:sp>
              <p:nvSpPr>
                <p:cNvPr id="31" name="Right Triangle 30"/>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Right Triangle 31"/>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 name="Group 9"/>
              <p:cNvGrpSpPr/>
              <p:nvPr/>
            </p:nvGrpSpPr>
            <p:grpSpPr>
              <a:xfrm>
                <a:off x="1218496" y="609600"/>
                <a:ext cx="1524884" cy="457200"/>
                <a:chOff x="1905000" y="381000"/>
                <a:chExt cx="1524884" cy="457200"/>
              </a:xfrm>
            </p:grpSpPr>
            <p:sp>
              <p:nvSpPr>
                <p:cNvPr id="29" name="Right Triangle 28"/>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0" name="Right Triangle 29"/>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1" name="Group 10"/>
              <p:cNvGrpSpPr/>
              <p:nvPr/>
            </p:nvGrpSpPr>
            <p:grpSpPr>
              <a:xfrm>
                <a:off x="2743380" y="609600"/>
                <a:ext cx="1524884" cy="457200"/>
                <a:chOff x="4038600" y="990600"/>
                <a:chExt cx="1524884" cy="457200"/>
              </a:xfrm>
            </p:grpSpPr>
            <p:sp>
              <p:nvSpPr>
                <p:cNvPr id="27" name="Right Triangle 2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8" name="Right Triangle 2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2" name="Group 11"/>
              <p:cNvGrpSpPr/>
              <p:nvPr/>
            </p:nvGrpSpPr>
            <p:grpSpPr>
              <a:xfrm flipV="1">
                <a:off x="4266062" y="609600"/>
                <a:ext cx="1524884" cy="457200"/>
                <a:chOff x="4038600" y="990600"/>
                <a:chExt cx="1524884" cy="457200"/>
              </a:xfrm>
            </p:grpSpPr>
            <p:sp>
              <p:nvSpPr>
                <p:cNvPr id="25" name="Right Triangle 2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6" name="Right Triangle 2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3" name="Group 12"/>
              <p:cNvGrpSpPr/>
              <p:nvPr/>
            </p:nvGrpSpPr>
            <p:grpSpPr>
              <a:xfrm flipV="1">
                <a:off x="7311141" y="609600"/>
                <a:ext cx="1524884" cy="457200"/>
                <a:chOff x="4038600" y="990600"/>
                <a:chExt cx="1524884" cy="457200"/>
              </a:xfrm>
            </p:grpSpPr>
            <p:sp>
              <p:nvSpPr>
                <p:cNvPr id="23" name="Right Triangle 2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4" name="Right Triangle 2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4" name="Group 13"/>
              <p:cNvGrpSpPr/>
              <p:nvPr/>
            </p:nvGrpSpPr>
            <p:grpSpPr>
              <a:xfrm>
                <a:off x="5790946" y="609600"/>
                <a:ext cx="1524884" cy="457200"/>
                <a:chOff x="4038600" y="990600"/>
                <a:chExt cx="1524884" cy="457200"/>
              </a:xfrm>
            </p:grpSpPr>
            <p:sp>
              <p:nvSpPr>
                <p:cNvPr id="21" name="Right Triangle 2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2" name="Right Triangle 2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5" name="Group 14"/>
              <p:cNvGrpSpPr/>
              <p:nvPr/>
            </p:nvGrpSpPr>
            <p:grpSpPr>
              <a:xfrm>
                <a:off x="8836025" y="609600"/>
                <a:ext cx="1524884" cy="457200"/>
                <a:chOff x="4038600" y="990600"/>
                <a:chExt cx="1524884" cy="457200"/>
              </a:xfrm>
            </p:grpSpPr>
            <p:sp>
              <p:nvSpPr>
                <p:cNvPr id="19" name="Right Triangle 1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0" name="Right Triangle 1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6" name="Group 15"/>
              <p:cNvGrpSpPr/>
              <p:nvPr/>
            </p:nvGrpSpPr>
            <p:grpSpPr>
              <a:xfrm flipV="1">
                <a:off x="10360909" y="609600"/>
                <a:ext cx="1524884" cy="457200"/>
                <a:chOff x="4038600" y="990600"/>
                <a:chExt cx="1524884" cy="457200"/>
              </a:xfrm>
            </p:grpSpPr>
            <p:sp>
              <p:nvSpPr>
                <p:cNvPr id="17" name="Right Triangle 1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8" name="Right Triangle 1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8" name="Straight Connector 7"/>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34" name="Group 33"/>
          <p:cNvGrpSpPr/>
          <p:nvPr/>
        </p:nvGrpSpPr>
        <p:grpSpPr>
          <a:xfrm flipV="1">
            <a:off x="-114300" y="6359761"/>
            <a:ext cx="9372600" cy="498239"/>
            <a:chOff x="-114300" y="0"/>
            <a:chExt cx="9372600" cy="498239"/>
          </a:xfrm>
        </p:grpSpPr>
        <p:grpSp>
          <p:nvGrpSpPr>
            <p:cNvPr id="35" name="Group 34"/>
            <p:cNvGrpSpPr/>
            <p:nvPr/>
          </p:nvGrpSpPr>
          <p:grpSpPr>
            <a:xfrm flipH="1">
              <a:off x="0" y="0"/>
              <a:ext cx="9144001" cy="498239"/>
              <a:chOff x="-306388" y="609600"/>
              <a:chExt cx="12192181" cy="457200"/>
            </a:xfrm>
          </p:grpSpPr>
          <p:grpSp>
            <p:nvGrpSpPr>
              <p:cNvPr id="37" name="Group 36"/>
              <p:cNvGrpSpPr/>
              <p:nvPr/>
            </p:nvGrpSpPr>
            <p:grpSpPr>
              <a:xfrm>
                <a:off x="-306388" y="609600"/>
                <a:ext cx="1524884" cy="457200"/>
                <a:chOff x="76200" y="273050"/>
                <a:chExt cx="1524884" cy="457200"/>
              </a:xfrm>
            </p:grpSpPr>
            <p:sp>
              <p:nvSpPr>
                <p:cNvPr id="59" name="Right Triangle 58"/>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Right Triangle 59"/>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8" name="Group 37"/>
              <p:cNvGrpSpPr/>
              <p:nvPr/>
            </p:nvGrpSpPr>
            <p:grpSpPr>
              <a:xfrm>
                <a:off x="1218496" y="609600"/>
                <a:ext cx="1524884" cy="457200"/>
                <a:chOff x="1905000" y="381000"/>
                <a:chExt cx="1524884" cy="457200"/>
              </a:xfrm>
            </p:grpSpPr>
            <p:sp>
              <p:nvSpPr>
                <p:cNvPr id="57" name="Right Triangle 56"/>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8" name="Right Triangle 57"/>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9" name="Group 38"/>
              <p:cNvGrpSpPr/>
              <p:nvPr/>
            </p:nvGrpSpPr>
            <p:grpSpPr>
              <a:xfrm>
                <a:off x="2743380" y="609600"/>
                <a:ext cx="1524884" cy="457200"/>
                <a:chOff x="4038600" y="990600"/>
                <a:chExt cx="1524884" cy="457200"/>
              </a:xfrm>
            </p:grpSpPr>
            <p:sp>
              <p:nvSpPr>
                <p:cNvPr id="55" name="Right Triangle 5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6" name="Right Triangle 5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0" name="Group 39"/>
              <p:cNvGrpSpPr/>
              <p:nvPr/>
            </p:nvGrpSpPr>
            <p:grpSpPr>
              <a:xfrm flipV="1">
                <a:off x="4266062" y="609600"/>
                <a:ext cx="1524884" cy="457200"/>
                <a:chOff x="4038600" y="990600"/>
                <a:chExt cx="1524884" cy="457200"/>
              </a:xfrm>
            </p:grpSpPr>
            <p:sp>
              <p:nvSpPr>
                <p:cNvPr id="53" name="Right Triangle 5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4" name="Right Triangle 5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1" name="Group 40"/>
              <p:cNvGrpSpPr/>
              <p:nvPr/>
            </p:nvGrpSpPr>
            <p:grpSpPr>
              <a:xfrm flipV="1">
                <a:off x="7311141" y="609600"/>
                <a:ext cx="1524884" cy="457200"/>
                <a:chOff x="4038600" y="990600"/>
                <a:chExt cx="1524884" cy="457200"/>
              </a:xfrm>
            </p:grpSpPr>
            <p:sp>
              <p:nvSpPr>
                <p:cNvPr id="51" name="Right Triangle 5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2" name="Right Triangle 5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2" name="Group 41"/>
              <p:cNvGrpSpPr/>
              <p:nvPr/>
            </p:nvGrpSpPr>
            <p:grpSpPr>
              <a:xfrm>
                <a:off x="5790946" y="609600"/>
                <a:ext cx="1524884" cy="457200"/>
                <a:chOff x="4038600" y="990600"/>
                <a:chExt cx="1524884" cy="457200"/>
              </a:xfrm>
            </p:grpSpPr>
            <p:sp>
              <p:nvSpPr>
                <p:cNvPr id="49" name="Right Triangle 4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0" name="Right Triangle 4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3" name="Group 42"/>
              <p:cNvGrpSpPr/>
              <p:nvPr/>
            </p:nvGrpSpPr>
            <p:grpSpPr>
              <a:xfrm>
                <a:off x="8836025" y="609600"/>
                <a:ext cx="1524884" cy="457200"/>
                <a:chOff x="4038600" y="990600"/>
                <a:chExt cx="1524884" cy="457200"/>
              </a:xfrm>
            </p:grpSpPr>
            <p:sp>
              <p:nvSpPr>
                <p:cNvPr id="47" name="Right Triangle 4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8" name="Right Triangle 4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4" name="Group 43"/>
              <p:cNvGrpSpPr/>
              <p:nvPr/>
            </p:nvGrpSpPr>
            <p:grpSpPr>
              <a:xfrm flipV="1">
                <a:off x="10360909" y="609600"/>
                <a:ext cx="1524884" cy="457200"/>
                <a:chOff x="4038600" y="990600"/>
                <a:chExt cx="1524884" cy="457200"/>
              </a:xfrm>
            </p:grpSpPr>
            <p:sp>
              <p:nvSpPr>
                <p:cNvPr id="45" name="Right Triangle 4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6" name="Right Triangle 4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36" name="Straight Connector 35"/>
            <p:cNvCxnSpPr/>
            <p:nvPr/>
          </p:nvCxnSpPr>
          <p:spPr>
            <a:xfrm>
              <a:off x="-114300" y="498239"/>
              <a:ext cx="9372600" cy="0"/>
            </a:xfrm>
            <a:prstGeom prst="line">
              <a:avLst/>
            </a:prstGeom>
            <a:noFill/>
            <a:ln w="57150" cap="flat" cmpd="sng" algn="ctr">
              <a:solidFill>
                <a:srgbClr val="FCB22D"/>
              </a:solidFill>
              <a:prstDash val="solid"/>
            </a:ln>
            <a:effectLst/>
          </p:spPr>
        </p:cxnSp>
      </p:grpSp>
      <p:sp>
        <p:nvSpPr>
          <p:cNvPr id="64" name="Text Placeholder 63"/>
          <p:cNvSpPr>
            <a:spLocks noGrp="1"/>
          </p:cNvSpPr>
          <p:nvPr>
            <p:ph type="body" sz="quarter" idx="13"/>
          </p:nvPr>
        </p:nvSpPr>
        <p:spPr>
          <a:xfrm>
            <a:off x="228600" y="3771900"/>
            <a:ext cx="8686800" cy="1028700"/>
          </a:xfrm>
        </p:spPr>
        <p:txBody>
          <a:bodyPr>
            <a:normAutofit/>
          </a:bodyPr>
          <a:lstStyle>
            <a:lvl1pPr marL="0" indent="0" algn="ctr">
              <a:buNone/>
              <a:defRPr sz="5400">
                <a:solidFill>
                  <a:srgbClr val="0071BA"/>
                </a:solidFill>
                <a:latin typeface="Montserrat ExtraBold" pitchFamily="50" charset="0"/>
              </a:defRPr>
            </a:lvl1pPr>
          </a:lstStyle>
          <a:p>
            <a:pPr lvl="0"/>
            <a:r>
              <a:rPr lang="en-US"/>
              <a:t>Click to edit Master text styles</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
        <p:nvSpPr>
          <p:cNvPr id="68" name="Text Placeholder 67"/>
          <p:cNvSpPr>
            <a:spLocks noGrp="1"/>
          </p:cNvSpPr>
          <p:nvPr>
            <p:ph type="body" sz="quarter" idx="14"/>
          </p:nvPr>
        </p:nvSpPr>
        <p:spPr>
          <a:xfrm>
            <a:off x="914401" y="52578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
        <p:nvSpPr>
          <p:cNvPr id="69" name="Text Placeholder 67"/>
          <p:cNvSpPr>
            <a:spLocks noGrp="1"/>
          </p:cNvSpPr>
          <p:nvPr>
            <p:ph type="body" sz="quarter" idx="15"/>
          </p:nvPr>
        </p:nvSpPr>
        <p:spPr>
          <a:xfrm>
            <a:off x="914401" y="57150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Tree>
    <p:extLst>
      <p:ext uri="{BB962C8B-B14F-4D97-AF65-F5344CB8AC3E}">
        <p14:creationId xmlns:p14="http://schemas.microsoft.com/office/powerpoint/2010/main" val="34129641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27851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p:cSld name="2_Title &amp; content no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348145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7667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7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chemeClr val="accent1"/>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125253812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Covered Topics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13" y="1269332"/>
            <a:ext cx="8686800" cy="5376482"/>
          </a:xfrm>
        </p:spPr>
        <p:txBody>
          <a:bodyPr/>
          <a:lstStyle>
            <a:lvl1pPr marL="457200" indent="-457200">
              <a:lnSpc>
                <a:spcPct val="100000"/>
              </a:lnSpc>
              <a:buSzPct val="150000"/>
              <a:buFontTx/>
              <a:buBlip>
                <a:blip r:embed="rId2"/>
              </a:buBlip>
              <a:defRPr>
                <a:latin typeface="Lato" pitchFamily="34" charset="0"/>
              </a:defRPr>
            </a:lvl1pPr>
            <a:lvl2pPr marL="914400" indent="-457200">
              <a:lnSpc>
                <a:spcPct val="100000"/>
              </a:lnSpc>
              <a:buSzPct val="150000"/>
              <a:buFontTx/>
              <a:buBlip>
                <a:blip r:embed="rId3"/>
              </a:buBlip>
              <a:defRPr>
                <a:latin typeface="Lato" pitchFamily="34" charset="0"/>
              </a:defRPr>
            </a:lvl2pPr>
            <a:lvl3pPr marL="1371600" indent="-457200">
              <a:buFontTx/>
              <a:buBlip>
                <a:blip r:embed="rId4"/>
              </a:buBlip>
              <a:defRPr/>
            </a:lvl3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B345C7B-BB56-4C57-9EBB-DAB69071E730}"/>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9302022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8305126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p:cSld name="main no logo with highligh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98166888"/>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179918661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secHead" preserve="1">
  <p:cSld name="Section Header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FBBB560D-9706-46DE-B649-28956388DA56}"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pic>
        <p:nvPicPr>
          <p:cNvPr id="8" name="Picture 7" descr="Logo, icon&#10;&#10;Description automatically generated">
            <a:extLst>
              <a:ext uri="{FF2B5EF4-FFF2-40B4-BE49-F238E27FC236}">
                <a16:creationId xmlns:a16="http://schemas.microsoft.com/office/drawing/2014/main" id="{EA30816E-1CA3-4EA4-9055-BEBC0DA2E2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33363"/>
            <a:ext cx="1371600" cy="1188087"/>
          </a:xfrm>
          <a:prstGeom prst="rect">
            <a:avLst/>
          </a:prstGeom>
        </p:spPr>
      </p:pic>
    </p:spTree>
    <p:extLst>
      <p:ext uri="{BB962C8B-B14F-4D97-AF65-F5344CB8AC3E}">
        <p14:creationId xmlns:p14="http://schemas.microsoft.com/office/powerpoint/2010/main" val="1825094198"/>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Instrutor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2" name="Title 1"/>
          <p:cNvSpPr>
            <a:spLocks noGrp="1"/>
          </p:cNvSpPr>
          <p:nvPr>
            <p:ph type="title" hasCustomPrompt="1"/>
          </p:nvPr>
        </p:nvSpPr>
        <p:spPr>
          <a:xfrm>
            <a:off x="228600" y="3881439"/>
            <a:ext cx="8686800" cy="1033462"/>
          </a:xfrm>
        </p:spPr>
        <p:txBody>
          <a:bodyPr anchor="t">
            <a:noAutofit/>
          </a:bodyPr>
          <a:lstStyle>
            <a:lvl1pPr algn="l">
              <a:defRPr sz="4800" b="1" cap="none">
                <a:solidFill>
                  <a:srgbClr val="F4A61F"/>
                </a:solidFill>
              </a:defRPr>
            </a:lvl1pPr>
          </a:lstStyle>
          <a:p>
            <a:r>
              <a:rPr lang="en-US" dirty="0"/>
              <a:t>Click To Edit Name</a:t>
            </a:r>
          </a:p>
        </p:txBody>
      </p:sp>
      <p:sp>
        <p:nvSpPr>
          <p:cNvPr id="3" name="Text Placeholder 2"/>
          <p:cNvSpPr>
            <a:spLocks noGrp="1"/>
          </p:cNvSpPr>
          <p:nvPr>
            <p:ph type="body" idx="1" hasCustomPrompt="1"/>
          </p:nvPr>
        </p:nvSpPr>
        <p:spPr>
          <a:xfrm>
            <a:off x="228600" y="2381251"/>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Company Name &amp; Title</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FBBB560D-9706-46DE-B649-28956388DA56}"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pic>
        <p:nvPicPr>
          <p:cNvPr id="8" name="Picture 7" descr="Logo, icon&#10;&#10;Description automatically generated">
            <a:extLst>
              <a:ext uri="{FF2B5EF4-FFF2-40B4-BE49-F238E27FC236}">
                <a16:creationId xmlns:a16="http://schemas.microsoft.com/office/drawing/2014/main" id="{68AE0E69-A62B-4302-A5CB-C86B7A169C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33363"/>
            <a:ext cx="1371600" cy="1188087"/>
          </a:xfrm>
          <a:prstGeom prst="rect">
            <a:avLst/>
          </a:prstGeom>
        </p:spPr>
      </p:pic>
      <p:sp>
        <p:nvSpPr>
          <p:cNvPr id="14" name="Title 1">
            <a:extLst>
              <a:ext uri="{FF2B5EF4-FFF2-40B4-BE49-F238E27FC236}">
                <a16:creationId xmlns:a16="http://schemas.microsoft.com/office/drawing/2014/main" id="{559860A1-EF28-4D41-A666-ABF46715A4D5}"/>
              </a:ext>
            </a:extLst>
          </p:cNvPr>
          <p:cNvSpPr txBox="1">
            <a:spLocks/>
          </p:cNvSpPr>
          <p:nvPr/>
        </p:nvSpPr>
        <p:spPr>
          <a:xfrm>
            <a:off x="228600" y="4919663"/>
            <a:ext cx="1828800" cy="1495424"/>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1" kern="1200" cap="none">
                <a:solidFill>
                  <a:srgbClr val="F4A61F"/>
                </a:solidFill>
                <a:latin typeface="Georgia" panose="02040502050405020303" pitchFamily="18" charset="0"/>
                <a:ea typeface="+mj-ea"/>
                <a:cs typeface="Arial" pitchFamily="34" charset="0"/>
              </a:defRPr>
            </a:lvl1pPr>
          </a:lstStyle>
          <a:p>
            <a:r>
              <a:rPr lang="en-US" sz="3200" dirty="0">
                <a:solidFill>
                  <a:srgbClr val="F4A61F"/>
                </a:solidFill>
                <a:latin typeface="Lato Black" panose="020F0A02020204030203" pitchFamily="34" charset="0"/>
              </a:rPr>
              <a:t>Contact:</a:t>
            </a:r>
          </a:p>
        </p:txBody>
      </p:sp>
      <p:sp>
        <p:nvSpPr>
          <p:cNvPr id="15" name="Text Placeholder 2">
            <a:extLst>
              <a:ext uri="{FF2B5EF4-FFF2-40B4-BE49-F238E27FC236}">
                <a16:creationId xmlns:a16="http://schemas.microsoft.com/office/drawing/2014/main" id="{0D38D60E-F4E5-4141-95AF-02D17D481F40}"/>
              </a:ext>
            </a:extLst>
          </p:cNvPr>
          <p:cNvSpPr>
            <a:spLocks noGrp="1"/>
          </p:cNvSpPr>
          <p:nvPr>
            <p:ph type="body" idx="13" hasCustomPrompt="1"/>
          </p:nvPr>
        </p:nvSpPr>
        <p:spPr>
          <a:xfrm>
            <a:off x="2057399" y="4914900"/>
            <a:ext cx="6858001" cy="1500187"/>
          </a:xfrm>
        </p:spPr>
        <p:txBody>
          <a:bodyPr anchor="t">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Email and Phone and/or Address Information </a:t>
            </a:r>
          </a:p>
        </p:txBody>
      </p:sp>
    </p:spTree>
    <p:extLst>
      <p:ext uri="{BB962C8B-B14F-4D97-AF65-F5344CB8AC3E}">
        <p14:creationId xmlns:p14="http://schemas.microsoft.com/office/powerpoint/2010/main" val="413645899"/>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print">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bg1">
                    <a:lumMod val="50000"/>
                  </a:schemeClr>
                </a:solidFill>
                <a:latin typeface="Lato Light" panose="020F0302020204030203"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840298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2286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6863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99D1C2E-EC48-49F3-BE5B-116EC057E526}"/>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1676992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1_Two Content xtra text boz">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6"/>
          </p:nvPr>
        </p:nvSpPr>
        <p:spPr>
          <a:xfrm>
            <a:off x="228600" y="5029200"/>
            <a:ext cx="8686800" cy="1257300"/>
          </a:xfrm>
        </p:spPr>
        <p:txBody>
          <a:bodyPr>
            <a:normAutofit/>
          </a:bodyPr>
          <a:lstStyle>
            <a:lvl1pPr marL="0" indent="0">
              <a:buNone/>
              <a:defRPr sz="3200"/>
            </a:lvl1pPr>
          </a:lstStyle>
          <a:p>
            <a:pPr lvl="0"/>
            <a:r>
              <a:rPr lang="en-US"/>
              <a:t>Click to edit Master text styles</a:t>
            </a:r>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49212703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3_Two Content highlight box">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2" name="Text Placeholder 8">
            <a:extLst>
              <a:ext uri="{FF2B5EF4-FFF2-40B4-BE49-F238E27FC236}">
                <a16:creationId xmlns:a16="http://schemas.microsoft.com/office/drawing/2014/main" id="{FF2420CC-EA0D-4BD6-9B72-7CD08B8F5C9F}"/>
              </a:ext>
            </a:extLst>
          </p:cNvPr>
          <p:cNvSpPr>
            <a:spLocks noGrp="1"/>
          </p:cNvSpPr>
          <p:nvPr>
            <p:ph type="body" sz="quarter" idx="17"/>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988295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a:xfrm>
            <a:off x="228600" y="228600"/>
            <a:ext cx="3314700" cy="1162050"/>
          </a:xfrm>
        </p:spPr>
        <p:txBody>
          <a:bodyPr anchor="t">
            <a:noAutofit/>
          </a:bodyPr>
          <a:lstStyle>
            <a:lvl1pPr algn="l">
              <a:defRPr sz="2800" b="1"/>
            </a:lvl1pPr>
          </a:lstStyle>
          <a:p>
            <a:r>
              <a:rPr lang="en-US" dirty="0"/>
              <a:t>Click to edit Master title style</a:t>
            </a:r>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39065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3631386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7000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86300" y="1270000"/>
            <a:ext cx="4225413"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63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2EE93C8-47AA-4C28-999C-05A27B8FCF7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6631973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3_Comparison xtra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768959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4_Comparison highlight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4" name="Text Placeholder 8">
            <a:extLst>
              <a:ext uri="{FF2B5EF4-FFF2-40B4-BE49-F238E27FC236}">
                <a16:creationId xmlns:a16="http://schemas.microsoft.com/office/drawing/2014/main" id="{9B5FA087-5F23-41F6-98E6-EF659B23C6A6}"/>
              </a:ext>
            </a:extLst>
          </p:cNvPr>
          <p:cNvSpPr>
            <a:spLocks noGrp="1"/>
          </p:cNvSpPr>
          <p:nvPr>
            <p:ph type="body" sz="quarter" idx="16"/>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77618923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7" name="Content Placeholder 6"/>
          <p:cNvSpPr>
            <a:spLocks noGrp="1"/>
          </p:cNvSpPr>
          <p:nvPr>
            <p:ph sz="quarter" idx="13"/>
          </p:nvPr>
        </p:nvSpPr>
        <p:spPr>
          <a:xfrm>
            <a:off x="2286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5"/>
          </p:nvPr>
        </p:nvSpPr>
        <p:spPr>
          <a:xfrm>
            <a:off x="47244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quarter" idx="16"/>
          </p:nvPr>
        </p:nvSpPr>
        <p:spPr>
          <a:xfrm>
            <a:off x="47244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1595527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AE9C0CF1-C09E-4868-AFA4-A66CF608BEB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224691478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2_Title Only with lin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85410B3F-9600-411E-AD11-8345AAF43D21}"/>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94898844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3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C511DC96-ABC1-4D86-BF6E-C1C9678EC354}"/>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78596410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4_Title Only no 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8" name="Text Placeholder 8">
            <a:extLst>
              <a:ext uri="{FF2B5EF4-FFF2-40B4-BE49-F238E27FC236}">
                <a16:creationId xmlns:a16="http://schemas.microsoft.com/office/drawing/2014/main" id="{DAE8C15C-AD3B-45D0-A401-6DDF6951D11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48821795"/>
      </p:ext>
    </p:extLst>
  </p:cSld>
  <p:clrMapOvr>
    <a:masterClrMapping/>
  </p:clrMapOvr>
  <p:hf hdr="0" ftr="0" dt="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6" name="Text Placeholder 8">
            <a:extLst>
              <a:ext uri="{FF2B5EF4-FFF2-40B4-BE49-F238E27FC236}">
                <a16:creationId xmlns:a16="http://schemas.microsoft.com/office/drawing/2014/main" id="{8F51D5D3-73B6-4D62-BA87-A60D392E65C5}"/>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89891804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4293670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a:xfrm>
            <a:off x="228600" y="228600"/>
            <a:ext cx="3314700" cy="1162050"/>
          </a:xfrm>
        </p:spPr>
        <p:txBody>
          <a:bodyPr anchor="t">
            <a:noAutofit/>
          </a:bodyPr>
          <a:lstStyle>
            <a:lvl1pPr algn="l">
              <a:defRPr sz="2800" b="1"/>
            </a:lvl1pPr>
          </a:lstStyle>
          <a:p>
            <a:r>
              <a:rPr lang="en-US" dirty="0"/>
              <a:t>Click to edit Master title style</a:t>
            </a:r>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253999" y="-91017"/>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038897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01023496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DC4DA-EF67-45C0-AE61-6373234779D2}"/>
              </a:ext>
            </a:extLst>
          </p:cNvPr>
          <p:cNvSpPr/>
          <p:nvPr/>
        </p:nvSpPr>
        <p:spPr>
          <a:xfrm>
            <a:off x="0" y="0"/>
            <a:ext cx="9144000" cy="6858000"/>
          </a:xfrm>
          <a:prstGeom prst="rect">
            <a:avLst/>
          </a:prstGeom>
          <a:solidFill>
            <a:srgbClr val="666666"/>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52551491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201A741C-4E73-4CA8-8009-561DCB5B2B96}"/>
              </a:ext>
            </a:extLst>
          </p:cNvPr>
          <p:cNvSpPr>
            <a:spLocks noGrp="1"/>
          </p:cNvSpPr>
          <p:nvPr>
            <p:ph type="body" sz="quarter" idx="13"/>
          </p:nvPr>
        </p:nvSpPr>
        <p:spPr>
          <a:xfrm>
            <a:off x="228600" y="228601"/>
            <a:ext cx="4343400" cy="5028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dirty="0"/>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5347130"/>
            <a:ext cx="8724900" cy="822960"/>
          </a:xfrm>
        </p:spPr>
        <p:txBody>
          <a:bodyPr/>
          <a:lstStyle/>
          <a:p>
            <a:r>
              <a:rPr lang="en-US"/>
              <a:t>Click to edit Master title style</a:t>
            </a: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268422959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45528272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p:cSld name="4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pic>
        <p:nvPicPr>
          <p:cNvPr id="10" name="Picture 9">
            <a:extLst>
              <a:ext uri="{FF2B5EF4-FFF2-40B4-BE49-F238E27FC236}">
                <a16:creationId xmlns:a16="http://schemas.microsoft.com/office/drawing/2014/main" id="{1EEB08D9-FBED-4CD2-AD51-41932037D2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947756"/>
            <a:ext cx="9144000" cy="1028700"/>
          </a:xfrm>
          <a:prstGeom prst="rect">
            <a:avLst/>
          </a:prstGeom>
        </p:spPr>
      </p:pic>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228600"/>
            <a:ext cx="87249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42616"/>
            <a:ext cx="2133600" cy="365125"/>
          </a:xfrm>
        </p:spPr>
        <p:txBody>
          <a:bodyPr anchor="b"/>
          <a:lstStyle>
            <a:lvl1pPr>
              <a:defRPr sz="1000" b="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4261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4261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52524440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p:cSld name="7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chemeClr val="accent1"/>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53788286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a:xfrm>
            <a:off x="228600" y="228600"/>
            <a:ext cx="3314700" cy="1162050"/>
          </a:xfrm>
        </p:spPr>
        <p:txBody>
          <a:bodyPr anchor="b">
            <a:noAutofit/>
          </a:bodyPr>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37160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95043934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Picture with paragraph">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4" name="Text Placeholder 3"/>
          <p:cNvSpPr>
            <a:spLocks noGrp="1"/>
          </p:cNvSpPr>
          <p:nvPr>
            <p:ph type="body" sz="half" idx="2"/>
          </p:nvPr>
        </p:nvSpPr>
        <p:spPr>
          <a:xfrm>
            <a:off x="228600" y="1257300"/>
            <a:ext cx="3314700" cy="491490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311FD36-96BA-4FC5-96E6-A211D1CBCFF3}"/>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2744960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2 column content box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6" name="Content Placeholder 5"/>
          <p:cNvSpPr>
            <a:spLocks noGrp="1"/>
          </p:cNvSpPr>
          <p:nvPr>
            <p:ph sz="quarter" idx="13"/>
          </p:nvPr>
        </p:nvSpPr>
        <p:spPr>
          <a:xfrm>
            <a:off x="228600" y="1257300"/>
            <a:ext cx="33147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9"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11" name="Content Placeholder 10"/>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345609E-C01C-429A-953D-CBC78D78FE4A}"/>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6621407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a:xfrm>
            <a:off x="228600" y="4229100"/>
            <a:ext cx="8686800" cy="685800"/>
          </a:xfrm>
        </p:spPr>
        <p:txBody>
          <a:bodyPr anchor="t">
            <a:noAutofit/>
          </a:bodyPr>
          <a:lstStyle>
            <a:lvl1pPr algn="l">
              <a:defRPr sz="4000" b="1"/>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868680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914900"/>
            <a:ext cx="8686800" cy="13716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856554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with paragraph">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4" name="Text Placeholder 3"/>
          <p:cNvSpPr>
            <a:spLocks noGrp="1"/>
          </p:cNvSpPr>
          <p:nvPr>
            <p:ph type="body" sz="half" idx="2"/>
          </p:nvPr>
        </p:nvSpPr>
        <p:spPr>
          <a:xfrm>
            <a:off x="228600" y="1257300"/>
            <a:ext cx="3314700" cy="491490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311FD36-96BA-4FC5-96E6-A211D1CBCFF3}"/>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9350968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FFAA73FB-2DED-463F-B3C4-8DF607290D7E}" type="slidenum">
              <a:rPr lang="en-VI" smtClean="0"/>
              <a:t>‹#›</a:t>
            </a:fld>
            <a:endParaRPr lang="en-VI"/>
          </a:p>
        </p:txBody>
      </p:sp>
      <p:sp>
        <p:nvSpPr>
          <p:cNvPr id="3" name="Picture Placeholder 2"/>
          <p:cNvSpPr>
            <a:spLocks noGrp="1"/>
          </p:cNvSpPr>
          <p:nvPr>
            <p:ph type="pic" idx="1"/>
          </p:nvPr>
        </p:nvSpPr>
        <p:spPr>
          <a:xfrm>
            <a:off x="228600" y="1257300"/>
            <a:ext cx="86868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800600"/>
            <a:ext cx="8686800" cy="14859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5" name="Title 4"/>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956E1770-28F5-4C36-948F-8880883E7F77}"/>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9" name="Slide Number Placeholder 6">
            <a:extLst>
              <a:ext uri="{FF2B5EF4-FFF2-40B4-BE49-F238E27FC236}">
                <a16:creationId xmlns:a16="http://schemas.microsoft.com/office/drawing/2014/main" id="{491E351E-7B7A-4AB5-8750-878F333CEE97}"/>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
        <p:nvSpPr>
          <p:cNvPr id="11" name="Date Placeholder 3">
            <a:extLst>
              <a:ext uri="{FF2B5EF4-FFF2-40B4-BE49-F238E27FC236}">
                <a16:creationId xmlns:a16="http://schemas.microsoft.com/office/drawing/2014/main" id="{81B44F78-4C30-422A-8AA3-3C278956682A}"/>
              </a:ext>
            </a:extLst>
          </p:cNvPr>
          <p:cNvSpPr txBox="1">
            <a:spLocks/>
          </p:cNvSpPr>
          <p:nvPr/>
        </p:nvSpPr>
        <p:spPr>
          <a:xfrm>
            <a:off x="224669" y="6400801"/>
            <a:ext cx="2133600" cy="365125"/>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bg1">
                    <a:lumMod val="90000"/>
                  </a:schemeClr>
                </a:solidFill>
                <a:latin typeface="Lato Light" panose="020F0302020204030203"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794FC8-EFE2-4992-8974-D6B1115DF3A5}" type="datetime1">
              <a:rPr lang="en-US" smtClean="0">
                <a:solidFill>
                  <a:schemeClr val="tx1">
                    <a:lumMod val="10000"/>
                    <a:lumOff val="90000"/>
                  </a:schemeClr>
                </a:solidFill>
              </a:rPr>
              <a:pPr/>
              <a:t>3/16/2026</a:t>
            </a:fld>
            <a:endParaRPr lang="en-US">
              <a:solidFill>
                <a:schemeClr val="tx1">
                  <a:lumMod val="10000"/>
                  <a:lumOff val="90000"/>
                </a:schemeClr>
              </a:solidFill>
            </a:endParaRPr>
          </a:p>
        </p:txBody>
      </p:sp>
    </p:spTree>
    <p:extLst>
      <p:ext uri="{BB962C8B-B14F-4D97-AF65-F5344CB8AC3E}">
        <p14:creationId xmlns:p14="http://schemas.microsoft.com/office/powerpoint/2010/main" val="57676928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cSld name="2_Custom Layout">
    <p:bg>
      <p:bgPr>
        <a:blipFill dpi="0" rotWithShape="1">
          <a:blip r:embed="rId2" cstate="print">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1752600"/>
            <a:ext cx="2133600" cy="365125"/>
          </a:xfrm>
        </p:spPr>
        <p:txBody>
          <a:bodyPr/>
          <a:lstStyle/>
          <a:p>
            <a:fld id="{FFAA73FB-2DED-463F-B3C4-8DF607290D7E}" type="slidenum">
              <a:rPr lang="en-VI" smtClean="0"/>
              <a:t>‹#›</a:t>
            </a:fld>
            <a:endParaRPr lang="en-VI"/>
          </a:p>
        </p:txBody>
      </p:sp>
      <p:sp>
        <p:nvSpPr>
          <p:cNvPr id="8" name="Title 1"/>
          <p:cNvSpPr>
            <a:spLocks noGrp="1"/>
          </p:cNvSpPr>
          <p:nvPr>
            <p:ph type="title" hasCustomPrompt="1"/>
          </p:nvPr>
        </p:nvSpPr>
        <p:spPr>
          <a:xfrm>
            <a:off x="685800" y="4015317"/>
            <a:ext cx="7772400" cy="1362075"/>
          </a:xfrm>
        </p:spPr>
        <p:txBody>
          <a:bodyPr anchor="t">
            <a:noAutofit/>
          </a:bodyPr>
          <a:lstStyle>
            <a:lvl1pPr algn="l">
              <a:defRPr sz="4800" b="1" i="0" cap="none" spc="0">
                <a:ln>
                  <a:noFill/>
                </a:ln>
                <a:solidFill>
                  <a:srgbClr val="F4A61F"/>
                </a:solidFill>
                <a:effectLst/>
                <a:latin typeface="Georgia" panose="02040502050405020303" pitchFamily="18" charset="0"/>
              </a:defRPr>
            </a:lvl1pPr>
          </a:lstStyle>
          <a:p>
            <a:r>
              <a:rPr lang="en-US" dirty="0"/>
              <a:t>Click To Edit Master Title Style</a:t>
            </a:r>
          </a:p>
        </p:txBody>
      </p:sp>
      <p:sp>
        <p:nvSpPr>
          <p:cNvPr id="9" name="Text Placeholder 2"/>
          <p:cNvSpPr>
            <a:spLocks noGrp="1"/>
          </p:cNvSpPr>
          <p:nvPr>
            <p:ph type="body" idx="1"/>
          </p:nvPr>
        </p:nvSpPr>
        <p:spPr>
          <a:xfrm>
            <a:off x="685800" y="2514600"/>
            <a:ext cx="7772400" cy="1500187"/>
          </a:xfrm>
        </p:spPr>
        <p:txBody>
          <a:bodyPr anchor="b">
            <a:normAutofit/>
          </a:bodyPr>
          <a:lstStyle>
            <a:lvl1pPr marL="0" indent="0">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txBox="1">
            <a:spLocks/>
          </p:cNvSpPr>
          <p:nvPr/>
        </p:nvSpPr>
        <p:spPr>
          <a:xfrm>
            <a:off x="7413970" y="6356350"/>
            <a:ext cx="1574605" cy="365125"/>
          </a:xfrm>
          <a:prstGeom prst="rect">
            <a:avLst/>
          </a:prstGeom>
        </p:spPr>
        <p:txBody>
          <a:bodyPr vert="horz" lIns="91440" tIns="45720" rIns="91440" bIns="45720" rtlCol="0" anchor="b"/>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1000" smtClean="0">
                <a:solidFill>
                  <a:schemeClr val="tx1">
                    <a:lumMod val="50000"/>
                    <a:lumOff val="50000"/>
                  </a:schemeClr>
                </a:solidFill>
                <a:latin typeface="Lato Light" panose="020F0302020204030203" pitchFamily="34" charset="0"/>
              </a:rPr>
              <a:pPr/>
              <a:t>‹#›</a:t>
            </a:fld>
            <a:endParaRPr lang="en-US" sz="1000" dirty="0">
              <a:solidFill>
                <a:schemeClr val="tx1">
                  <a:lumMod val="50000"/>
                  <a:lumOff val="50000"/>
                </a:schemeClr>
              </a:solidFill>
              <a:latin typeface="Lato Light" panose="020F0302020204030203" pitchFamily="34" charset="0"/>
            </a:endParaRPr>
          </a:p>
        </p:txBody>
      </p:sp>
      <p:sp>
        <p:nvSpPr>
          <p:cNvPr id="7" name="Date Placeholder 3"/>
          <p:cNvSpPr>
            <a:spLocks noGrp="1"/>
          </p:cNvSpPr>
          <p:nvPr>
            <p:ph type="dt" sz="half" idx="13"/>
          </p:nvPr>
        </p:nvSpPr>
        <p:spPr>
          <a:xfrm>
            <a:off x="228600" y="6356350"/>
            <a:ext cx="2133600" cy="365125"/>
          </a:xfrm>
          <a:prstGeom prst="rect">
            <a:avLst/>
          </a:prstGeom>
        </p:spPr>
        <p:txBody>
          <a:bodyPr vert="horz" lIns="91440" tIns="45720" rIns="91440" bIns="45720" rtlCol="0" anchor="b"/>
          <a:lstStyle>
            <a:lvl1pPr algn="l">
              <a:defRPr sz="900">
                <a:solidFill>
                  <a:schemeClr val="tx1">
                    <a:lumMod val="50000"/>
                    <a:lumOff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900">
                <a:solidFill>
                  <a:schemeClr val="tx1">
                    <a:lumMod val="50000"/>
                    <a:lumOff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233482240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dirty="0"/>
              <a:t>Click to edit Mater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6270728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Vertical Title 1"/>
          <p:cNvSpPr>
            <a:spLocks noGrp="1"/>
          </p:cNvSpPr>
          <p:nvPr>
            <p:ph type="title" orient="vert"/>
          </p:nvPr>
        </p:nvSpPr>
        <p:spPr>
          <a:xfrm>
            <a:off x="6858000" y="274638"/>
            <a:ext cx="2057400" cy="5889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400800" cy="5897562"/>
          </a:xfrm>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61846909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248"/>
            <a:ext cx="8686800" cy="822960"/>
          </a:xfrm>
        </p:spPr>
        <p:txBody>
          <a:bodyPr anchor="t"/>
          <a:lstStyle/>
          <a:p>
            <a:r>
              <a:rPr lang="en-US"/>
              <a:t>Click to edit Master title style</a:t>
            </a:r>
          </a:p>
        </p:txBody>
      </p:sp>
      <p:sp>
        <p:nvSpPr>
          <p:cNvPr id="3" name="Content Placeholder 2"/>
          <p:cNvSpPr>
            <a:spLocks noGrp="1"/>
          </p:cNvSpPr>
          <p:nvPr>
            <p:ph sz="half" idx="1"/>
          </p:nvPr>
        </p:nvSpPr>
        <p:spPr>
          <a:xfrm>
            <a:off x="228600" y="1277937"/>
            <a:ext cx="4267200" cy="541548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2"/>
          </p:nvPr>
        </p:nvSpPr>
        <p:spPr>
          <a:xfrm>
            <a:off x="4648810" y="1277938"/>
            <a:ext cx="4266590" cy="2651760"/>
          </a:xfrm>
        </p:spPr>
        <p:txBody>
          <a:bodyPr/>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3"/>
          </p:nvPr>
        </p:nvSpPr>
        <p:spPr>
          <a:xfrm>
            <a:off x="4648200" y="4041665"/>
            <a:ext cx="4266590" cy="2651760"/>
          </a:xfrm>
        </p:spPr>
        <p:txBody>
          <a:bodyPr/>
          <a:lstStyle/>
          <a:p>
            <a:pPr lvl="0"/>
            <a:r>
              <a:rPr lang="en-US"/>
              <a:t>Click to edit Master text styles</a:t>
            </a:r>
          </a:p>
          <a:p>
            <a:pPr lvl="1"/>
            <a:r>
              <a:rPr lang="en-US"/>
              <a:t>Second level</a:t>
            </a:r>
          </a:p>
          <a:p>
            <a:pPr lvl="2"/>
            <a:r>
              <a:rPr lang="en-US"/>
              <a:t>Third level</a:t>
            </a:r>
          </a:p>
        </p:txBody>
      </p:sp>
      <p:sp>
        <p:nvSpPr>
          <p:cNvPr id="7" name="Rectangle 4">
            <a:extLst>
              <a:ext uri="{FF2B5EF4-FFF2-40B4-BE49-F238E27FC236}">
                <a16:creationId xmlns:a16="http://schemas.microsoft.com/office/drawing/2014/main" id="{FB99A461-A63F-44E8-8329-3E173666F8BE}"/>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8B31DF4-33FA-4653-AC93-7206F163A5B5}" type="datetimeFigureOut">
              <a:rPr lang="en-VI" smtClean="0"/>
              <a:t>03/16/2026</a:t>
            </a:fld>
            <a:endParaRPr lang="en-VI"/>
          </a:p>
        </p:txBody>
      </p:sp>
      <p:sp>
        <p:nvSpPr>
          <p:cNvPr id="9" name="Rectangle 5">
            <a:extLst>
              <a:ext uri="{FF2B5EF4-FFF2-40B4-BE49-F238E27FC236}">
                <a16:creationId xmlns:a16="http://schemas.microsoft.com/office/drawing/2014/main" id="{3A878276-659E-496C-B8DA-69CA93E18E83}"/>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VI"/>
          </a:p>
        </p:txBody>
      </p:sp>
      <p:sp>
        <p:nvSpPr>
          <p:cNvPr id="10" name="Rectangle 6">
            <a:extLst>
              <a:ext uri="{FF2B5EF4-FFF2-40B4-BE49-F238E27FC236}">
                <a16:creationId xmlns:a16="http://schemas.microsoft.com/office/drawing/2014/main" id="{A6419BF1-E91A-46BA-9E61-B0DDF55AC587}"/>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FFAA73FB-2DED-463F-B3C4-8DF607290D7E}" type="slidenum">
              <a:rPr lang="en-VI" smtClean="0"/>
              <a:t>‹#›</a:t>
            </a:fld>
            <a:endParaRPr lang="en-VI"/>
          </a:p>
        </p:txBody>
      </p:sp>
    </p:spTree>
    <p:extLst>
      <p:ext uri="{BB962C8B-B14F-4D97-AF65-F5344CB8AC3E}">
        <p14:creationId xmlns:p14="http://schemas.microsoft.com/office/powerpoint/2010/main" val="171671386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07"/>
            <a:ext cx="8686800" cy="822960"/>
          </a:xfrm>
        </p:spPr>
        <p:txBody>
          <a:bodyPr anchor="t"/>
          <a:lstStyle/>
          <a:p>
            <a:r>
              <a:rPr lang="en-US"/>
              <a:t>Click to edit Master title style</a:t>
            </a:r>
            <a:endParaRPr lang="en-US" dirty="0"/>
          </a:p>
        </p:txBody>
      </p:sp>
      <p:sp>
        <p:nvSpPr>
          <p:cNvPr id="3" name="Text Placeholder 2"/>
          <p:cNvSpPr>
            <a:spLocks noGrp="1"/>
          </p:cNvSpPr>
          <p:nvPr>
            <p:ph type="body" sz="half" idx="1"/>
          </p:nvPr>
        </p:nvSpPr>
        <p:spPr>
          <a:xfrm>
            <a:off x="228600" y="1276705"/>
            <a:ext cx="4275668" cy="4879050"/>
          </a:xfrm>
        </p:spPr>
        <p:txBody>
          <a:bodyPr/>
          <a:lstStyle/>
          <a:p>
            <a:pPr lvl="0"/>
            <a:r>
              <a:rPr lang="en-US"/>
              <a:t>Click to edit Master text styles</a:t>
            </a:r>
          </a:p>
          <a:p>
            <a:pPr lvl="1"/>
            <a:r>
              <a:rPr lang="en-US"/>
              <a:t>Second level</a:t>
            </a:r>
          </a:p>
          <a:p>
            <a:pPr lvl="2"/>
            <a:r>
              <a:rPr lang="en-US"/>
              <a:t>Third level</a:t>
            </a:r>
          </a:p>
        </p:txBody>
      </p:sp>
      <p:sp>
        <p:nvSpPr>
          <p:cNvPr id="4" name="ClipArt Placeholder 3"/>
          <p:cNvSpPr>
            <a:spLocks noGrp="1"/>
          </p:cNvSpPr>
          <p:nvPr>
            <p:ph type="clipArt" sz="half" idx="2"/>
          </p:nvPr>
        </p:nvSpPr>
        <p:spPr>
          <a:xfrm>
            <a:off x="4639734" y="1276705"/>
            <a:ext cx="4275666" cy="4879050"/>
          </a:xfrm>
        </p:spPr>
        <p:txBody>
          <a:bodyPr rtlCol="0">
            <a:normAutofit/>
          </a:bodyPr>
          <a:lstStyle/>
          <a:p>
            <a:pPr lvl="0"/>
            <a:r>
              <a:rPr lang="en-US" noProof="0"/>
              <a:t>Click icon to add online image</a:t>
            </a:r>
          </a:p>
        </p:txBody>
      </p:sp>
      <p:sp>
        <p:nvSpPr>
          <p:cNvPr id="6" name="Rectangle 4">
            <a:extLst>
              <a:ext uri="{FF2B5EF4-FFF2-40B4-BE49-F238E27FC236}">
                <a16:creationId xmlns:a16="http://schemas.microsoft.com/office/drawing/2014/main" id="{F39103B5-90C9-4F2A-9BC7-DBCDC71900AD}"/>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8B31DF4-33FA-4653-AC93-7206F163A5B5}" type="datetimeFigureOut">
              <a:rPr lang="en-VI" smtClean="0"/>
              <a:t>03/16/2026</a:t>
            </a:fld>
            <a:endParaRPr lang="en-VI"/>
          </a:p>
        </p:txBody>
      </p:sp>
      <p:sp>
        <p:nvSpPr>
          <p:cNvPr id="8" name="Rectangle 5">
            <a:extLst>
              <a:ext uri="{FF2B5EF4-FFF2-40B4-BE49-F238E27FC236}">
                <a16:creationId xmlns:a16="http://schemas.microsoft.com/office/drawing/2014/main" id="{6C486E58-0FB2-409B-B99E-6B1D90E22401}"/>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VI"/>
          </a:p>
        </p:txBody>
      </p:sp>
      <p:sp>
        <p:nvSpPr>
          <p:cNvPr id="9" name="Rectangle 6">
            <a:extLst>
              <a:ext uri="{FF2B5EF4-FFF2-40B4-BE49-F238E27FC236}">
                <a16:creationId xmlns:a16="http://schemas.microsoft.com/office/drawing/2014/main" id="{98DFF5D0-2FB8-4768-8705-3DF38E7D2BDF}"/>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FFAA73FB-2DED-463F-B3C4-8DF607290D7E}" type="slidenum">
              <a:rPr lang="en-VI" smtClean="0"/>
              <a:t>‹#›</a:t>
            </a:fld>
            <a:endParaRPr lang="en-VI"/>
          </a:p>
        </p:txBody>
      </p:sp>
    </p:spTree>
    <p:extLst>
      <p:ext uri="{BB962C8B-B14F-4D97-AF65-F5344CB8AC3E}">
        <p14:creationId xmlns:p14="http://schemas.microsoft.com/office/powerpoint/2010/main" val="219005711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62950" y="6380020"/>
            <a:ext cx="2133600" cy="365125"/>
          </a:xfrm>
        </p:spPr>
        <p:txBody>
          <a:bodyPr/>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4" name="Date Placeholder 3"/>
          <p:cNvSpPr>
            <a:spLocks noGrp="1"/>
          </p:cNvSpPr>
          <p:nvPr>
            <p:ph type="dt" sz="half" idx="2"/>
          </p:nvPr>
        </p:nvSpPr>
        <p:spPr>
          <a:xfrm>
            <a:off x="228600" y="6380020"/>
            <a:ext cx="2133600" cy="365125"/>
          </a:xfrm>
          <a:prstGeom prst="rect">
            <a:avLst/>
          </a:prstGeom>
        </p:spPr>
        <p:txBody>
          <a:bodyPr vert="horz" lIns="91440" tIns="45720" rIns="91440" bIns="45720" rtlCol="0" anchor="ctr"/>
          <a:lstStyle>
            <a:lvl1pPr algn="l">
              <a:defRPr sz="900">
                <a:solidFill>
                  <a:schemeClr val="tx1">
                    <a:lumMod val="10000"/>
                    <a:lumOff val="90000"/>
                  </a:schemeClr>
                </a:solidFill>
                <a:latin typeface="Lato Light" pitchFamily="34" charset="0"/>
                <a:cs typeface="Arial" pitchFamily="34" charset="0"/>
              </a:defRPr>
            </a:lvl1pPr>
          </a:lstStyle>
          <a:p>
            <a:fld id="{18B31DF4-33FA-4653-AC93-7206F163A5B5}" type="datetimeFigureOut">
              <a:rPr lang="en-VI" smtClean="0"/>
              <a:t>03/16/2026</a:t>
            </a:fld>
            <a:endParaRPr lang="en-VI"/>
          </a:p>
        </p:txBody>
      </p:sp>
      <p:sp>
        <p:nvSpPr>
          <p:cNvPr id="6" name="Footer Placeholder 4"/>
          <p:cNvSpPr>
            <a:spLocks noGrp="1"/>
          </p:cNvSpPr>
          <p:nvPr>
            <p:ph type="ftr" sz="quarter" idx="3"/>
          </p:nvPr>
        </p:nvSpPr>
        <p:spPr>
          <a:xfrm>
            <a:off x="3124200" y="6380020"/>
            <a:ext cx="2895600" cy="365125"/>
          </a:xfrm>
          <a:prstGeom prst="rect">
            <a:avLst/>
          </a:prstGeom>
        </p:spPr>
        <p:txBody>
          <a:bodyPr vert="horz" lIns="91440" tIns="45720" rIns="91440" bIns="45720" rtlCol="0" anchor="ctr"/>
          <a:lstStyle>
            <a:lvl1pPr algn="ctr">
              <a:defRPr sz="900">
                <a:solidFill>
                  <a:schemeClr val="tx1">
                    <a:lumMod val="10000"/>
                    <a:lumOff val="90000"/>
                  </a:schemeClr>
                </a:solidFill>
                <a:latin typeface="Lato Light" pitchFamily="34" charset="0"/>
                <a:cs typeface="Arial" pitchFamily="34" charset="0"/>
              </a:defRPr>
            </a:lvl1pPr>
          </a:lstStyle>
          <a:p>
            <a:endParaRPr lang="en-VI"/>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228600" y="1143000"/>
            <a:ext cx="8686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94263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102F1D-152A-487F-ADC1-24BFD6F73AC7}" type="datetime1">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10377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content box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6" name="Content Placeholder 5"/>
          <p:cNvSpPr>
            <a:spLocks noGrp="1"/>
          </p:cNvSpPr>
          <p:nvPr>
            <p:ph sz="quarter" idx="13"/>
          </p:nvPr>
        </p:nvSpPr>
        <p:spPr>
          <a:xfrm>
            <a:off x="228600" y="1257300"/>
            <a:ext cx="33147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9"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11" name="Content Placeholder 10"/>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345609E-C01C-429A-953D-CBC78D78FE4A}"/>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6893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418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a:xfrm>
            <a:off x="228600" y="4229100"/>
            <a:ext cx="8686800" cy="685800"/>
          </a:xfrm>
        </p:spPr>
        <p:txBody>
          <a:bodyPr anchor="t">
            <a:noAutofit/>
          </a:bodyPr>
          <a:lstStyle>
            <a:lvl1pPr algn="l">
              <a:defRPr sz="4000" b="1"/>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868680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914900"/>
            <a:ext cx="8686800" cy="13716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930646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FFAA73FB-2DED-463F-B3C4-8DF607290D7E}" type="slidenum">
              <a:rPr lang="en-VI" smtClean="0"/>
              <a:t>‹#›</a:t>
            </a:fld>
            <a:endParaRPr lang="en-VI"/>
          </a:p>
        </p:txBody>
      </p:sp>
      <p:sp>
        <p:nvSpPr>
          <p:cNvPr id="3" name="Picture Placeholder 2"/>
          <p:cNvSpPr>
            <a:spLocks noGrp="1"/>
          </p:cNvSpPr>
          <p:nvPr>
            <p:ph type="pic" idx="1"/>
          </p:nvPr>
        </p:nvSpPr>
        <p:spPr>
          <a:xfrm>
            <a:off x="228600" y="1257300"/>
            <a:ext cx="86868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800600"/>
            <a:ext cx="8686800" cy="14859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5" name="Title 4"/>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956E1770-28F5-4C36-948F-8880883E7F77}"/>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9" name="Slide Number Placeholder 6">
            <a:extLst>
              <a:ext uri="{FF2B5EF4-FFF2-40B4-BE49-F238E27FC236}">
                <a16:creationId xmlns:a16="http://schemas.microsoft.com/office/drawing/2014/main" id="{491E351E-7B7A-4AB5-8750-878F333CEE97}"/>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
        <p:nvSpPr>
          <p:cNvPr id="11" name="Date Placeholder 3">
            <a:extLst>
              <a:ext uri="{FF2B5EF4-FFF2-40B4-BE49-F238E27FC236}">
                <a16:creationId xmlns:a16="http://schemas.microsoft.com/office/drawing/2014/main" id="{81B44F78-4C30-422A-8AA3-3C278956682A}"/>
              </a:ext>
            </a:extLst>
          </p:cNvPr>
          <p:cNvSpPr txBox="1">
            <a:spLocks/>
          </p:cNvSpPr>
          <p:nvPr/>
        </p:nvSpPr>
        <p:spPr>
          <a:xfrm>
            <a:off x="224669" y="6400801"/>
            <a:ext cx="2133600" cy="365125"/>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bg1">
                    <a:lumMod val="90000"/>
                  </a:schemeClr>
                </a:solidFill>
                <a:latin typeface="Lato Light" panose="020F0302020204030203"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794FC8-EFE2-4992-8974-D6B1115DF3A5}" type="datetime1">
              <a:rPr lang="en-US" smtClean="0">
                <a:solidFill>
                  <a:schemeClr val="tx1">
                    <a:lumMod val="10000"/>
                    <a:lumOff val="90000"/>
                  </a:schemeClr>
                </a:solidFill>
              </a:rPr>
              <a:pPr/>
              <a:t>3/16/2026</a:t>
            </a:fld>
            <a:endParaRPr lang="en-US">
              <a:solidFill>
                <a:schemeClr val="tx1">
                  <a:lumMod val="10000"/>
                  <a:lumOff val="90000"/>
                </a:schemeClr>
              </a:solidFill>
            </a:endParaRPr>
          </a:p>
        </p:txBody>
      </p:sp>
    </p:spTree>
    <p:extLst>
      <p:ext uri="{BB962C8B-B14F-4D97-AF65-F5344CB8AC3E}">
        <p14:creationId xmlns:p14="http://schemas.microsoft.com/office/powerpoint/2010/main" val="901772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2_Custom Layout">
    <p:bg>
      <p:bgPr>
        <a:blipFill dpi="0" rotWithShape="1">
          <a:blip r:embed="rId2" cstate="print">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1752600"/>
            <a:ext cx="2133600" cy="365125"/>
          </a:xfrm>
        </p:spPr>
        <p:txBody>
          <a:bodyPr/>
          <a:lstStyle/>
          <a:p>
            <a:fld id="{FFAA73FB-2DED-463F-B3C4-8DF607290D7E}" type="slidenum">
              <a:rPr lang="en-VI" smtClean="0"/>
              <a:t>‹#›</a:t>
            </a:fld>
            <a:endParaRPr lang="en-VI"/>
          </a:p>
        </p:txBody>
      </p:sp>
      <p:sp>
        <p:nvSpPr>
          <p:cNvPr id="8" name="Title 1"/>
          <p:cNvSpPr>
            <a:spLocks noGrp="1"/>
          </p:cNvSpPr>
          <p:nvPr>
            <p:ph type="title" hasCustomPrompt="1"/>
          </p:nvPr>
        </p:nvSpPr>
        <p:spPr>
          <a:xfrm>
            <a:off x="685800" y="4015317"/>
            <a:ext cx="7772400" cy="1362075"/>
          </a:xfrm>
        </p:spPr>
        <p:txBody>
          <a:bodyPr anchor="t">
            <a:noAutofit/>
          </a:bodyPr>
          <a:lstStyle>
            <a:lvl1pPr algn="l">
              <a:defRPr sz="4800" b="1" i="0" cap="none" spc="0">
                <a:ln>
                  <a:noFill/>
                </a:ln>
                <a:solidFill>
                  <a:srgbClr val="F4A61F"/>
                </a:solidFill>
                <a:effectLst/>
                <a:latin typeface="Georgia" panose="02040502050405020303" pitchFamily="18" charset="0"/>
              </a:defRPr>
            </a:lvl1pPr>
          </a:lstStyle>
          <a:p>
            <a:r>
              <a:rPr lang="en-US" dirty="0"/>
              <a:t>Click To Edit Master Title Style</a:t>
            </a:r>
          </a:p>
        </p:txBody>
      </p:sp>
      <p:sp>
        <p:nvSpPr>
          <p:cNvPr id="9" name="Text Placeholder 2"/>
          <p:cNvSpPr>
            <a:spLocks noGrp="1"/>
          </p:cNvSpPr>
          <p:nvPr>
            <p:ph type="body" idx="1"/>
          </p:nvPr>
        </p:nvSpPr>
        <p:spPr>
          <a:xfrm>
            <a:off x="685800" y="2514600"/>
            <a:ext cx="7772400" cy="1500187"/>
          </a:xfrm>
        </p:spPr>
        <p:txBody>
          <a:bodyPr anchor="b">
            <a:normAutofit/>
          </a:bodyPr>
          <a:lstStyle>
            <a:lvl1pPr marL="0" indent="0">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txBox="1">
            <a:spLocks/>
          </p:cNvSpPr>
          <p:nvPr/>
        </p:nvSpPr>
        <p:spPr>
          <a:xfrm>
            <a:off x="7413970" y="6356350"/>
            <a:ext cx="1574605" cy="365125"/>
          </a:xfrm>
          <a:prstGeom prst="rect">
            <a:avLst/>
          </a:prstGeom>
        </p:spPr>
        <p:txBody>
          <a:bodyPr vert="horz" lIns="91440" tIns="45720" rIns="91440" bIns="45720" rtlCol="0" anchor="b"/>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1000" smtClean="0">
                <a:solidFill>
                  <a:schemeClr val="tx1">
                    <a:lumMod val="50000"/>
                    <a:lumOff val="50000"/>
                  </a:schemeClr>
                </a:solidFill>
                <a:latin typeface="Lato Light" panose="020F0302020204030203" pitchFamily="34" charset="0"/>
              </a:rPr>
              <a:pPr/>
              <a:t>‹#›</a:t>
            </a:fld>
            <a:endParaRPr lang="en-US" sz="1000" dirty="0">
              <a:solidFill>
                <a:schemeClr val="tx1">
                  <a:lumMod val="50000"/>
                  <a:lumOff val="50000"/>
                </a:schemeClr>
              </a:solidFill>
              <a:latin typeface="Lato Light" panose="020F0302020204030203" pitchFamily="34" charset="0"/>
            </a:endParaRPr>
          </a:p>
        </p:txBody>
      </p:sp>
      <p:sp>
        <p:nvSpPr>
          <p:cNvPr id="7" name="Date Placeholder 3"/>
          <p:cNvSpPr>
            <a:spLocks noGrp="1"/>
          </p:cNvSpPr>
          <p:nvPr>
            <p:ph type="dt" sz="half" idx="13"/>
          </p:nvPr>
        </p:nvSpPr>
        <p:spPr>
          <a:xfrm>
            <a:off x="228600" y="6356350"/>
            <a:ext cx="2133600" cy="365125"/>
          </a:xfrm>
          <a:prstGeom prst="rect">
            <a:avLst/>
          </a:prstGeom>
        </p:spPr>
        <p:txBody>
          <a:bodyPr vert="horz" lIns="91440" tIns="45720" rIns="91440" bIns="45720" rtlCol="0" anchor="b"/>
          <a:lstStyle>
            <a:lvl1pPr algn="l">
              <a:defRPr sz="900">
                <a:solidFill>
                  <a:schemeClr val="tx1">
                    <a:lumMod val="50000"/>
                    <a:lumOff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900">
                <a:solidFill>
                  <a:schemeClr val="tx1">
                    <a:lumMod val="50000"/>
                    <a:lumOff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580285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dirty="0"/>
              <a:t>Click to edit Mater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117396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Vertical Title 1"/>
          <p:cNvSpPr>
            <a:spLocks noGrp="1"/>
          </p:cNvSpPr>
          <p:nvPr>
            <p:ph type="title" orient="vert"/>
          </p:nvPr>
        </p:nvSpPr>
        <p:spPr>
          <a:xfrm>
            <a:off x="6858000" y="274638"/>
            <a:ext cx="2057400" cy="5889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400800" cy="5897562"/>
          </a:xfrm>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2604265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248"/>
            <a:ext cx="8686800" cy="822960"/>
          </a:xfrm>
        </p:spPr>
        <p:txBody>
          <a:bodyPr anchor="t"/>
          <a:lstStyle/>
          <a:p>
            <a:r>
              <a:rPr lang="en-US"/>
              <a:t>Click to edit Master title style</a:t>
            </a:r>
          </a:p>
        </p:txBody>
      </p:sp>
      <p:sp>
        <p:nvSpPr>
          <p:cNvPr id="3" name="Content Placeholder 2"/>
          <p:cNvSpPr>
            <a:spLocks noGrp="1"/>
          </p:cNvSpPr>
          <p:nvPr>
            <p:ph sz="half" idx="1"/>
          </p:nvPr>
        </p:nvSpPr>
        <p:spPr>
          <a:xfrm>
            <a:off x="228600" y="1277937"/>
            <a:ext cx="4267200" cy="541548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2"/>
          </p:nvPr>
        </p:nvSpPr>
        <p:spPr>
          <a:xfrm>
            <a:off x="4648810" y="1277938"/>
            <a:ext cx="4266590" cy="2651760"/>
          </a:xfrm>
        </p:spPr>
        <p:txBody>
          <a:bodyPr/>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3"/>
          </p:nvPr>
        </p:nvSpPr>
        <p:spPr>
          <a:xfrm>
            <a:off x="4648200" y="4041665"/>
            <a:ext cx="4266590" cy="2651760"/>
          </a:xfrm>
        </p:spPr>
        <p:txBody>
          <a:bodyPr/>
          <a:lstStyle/>
          <a:p>
            <a:pPr lvl="0"/>
            <a:r>
              <a:rPr lang="en-US"/>
              <a:t>Click to edit Master text styles</a:t>
            </a:r>
          </a:p>
          <a:p>
            <a:pPr lvl="1"/>
            <a:r>
              <a:rPr lang="en-US"/>
              <a:t>Second level</a:t>
            </a:r>
          </a:p>
          <a:p>
            <a:pPr lvl="2"/>
            <a:r>
              <a:rPr lang="en-US"/>
              <a:t>Third level</a:t>
            </a:r>
          </a:p>
        </p:txBody>
      </p:sp>
      <p:sp>
        <p:nvSpPr>
          <p:cNvPr id="7" name="Rectangle 4">
            <a:extLst>
              <a:ext uri="{FF2B5EF4-FFF2-40B4-BE49-F238E27FC236}">
                <a16:creationId xmlns:a16="http://schemas.microsoft.com/office/drawing/2014/main" id="{FB99A461-A63F-44E8-8329-3E173666F8BE}"/>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8B31DF4-33FA-4653-AC93-7206F163A5B5}" type="datetimeFigureOut">
              <a:rPr lang="en-VI" smtClean="0"/>
              <a:t>03/16/2026</a:t>
            </a:fld>
            <a:endParaRPr lang="en-VI"/>
          </a:p>
        </p:txBody>
      </p:sp>
      <p:sp>
        <p:nvSpPr>
          <p:cNvPr id="9" name="Rectangle 5">
            <a:extLst>
              <a:ext uri="{FF2B5EF4-FFF2-40B4-BE49-F238E27FC236}">
                <a16:creationId xmlns:a16="http://schemas.microsoft.com/office/drawing/2014/main" id="{3A878276-659E-496C-B8DA-69CA93E18E83}"/>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VI"/>
          </a:p>
        </p:txBody>
      </p:sp>
      <p:sp>
        <p:nvSpPr>
          <p:cNvPr id="10" name="Rectangle 6">
            <a:extLst>
              <a:ext uri="{FF2B5EF4-FFF2-40B4-BE49-F238E27FC236}">
                <a16:creationId xmlns:a16="http://schemas.microsoft.com/office/drawing/2014/main" id="{A6419BF1-E91A-46BA-9E61-B0DDF55AC587}"/>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FFAA73FB-2DED-463F-B3C4-8DF607290D7E}" type="slidenum">
              <a:rPr lang="en-VI" smtClean="0"/>
              <a:t>‹#›</a:t>
            </a:fld>
            <a:endParaRPr lang="en-VI"/>
          </a:p>
        </p:txBody>
      </p:sp>
    </p:spTree>
    <p:extLst>
      <p:ext uri="{BB962C8B-B14F-4D97-AF65-F5344CB8AC3E}">
        <p14:creationId xmlns:p14="http://schemas.microsoft.com/office/powerpoint/2010/main" val="4165520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07"/>
            <a:ext cx="8686800" cy="822960"/>
          </a:xfrm>
        </p:spPr>
        <p:txBody>
          <a:bodyPr anchor="t"/>
          <a:lstStyle/>
          <a:p>
            <a:r>
              <a:rPr lang="en-US"/>
              <a:t>Click to edit Master title style</a:t>
            </a:r>
            <a:endParaRPr lang="en-US" dirty="0"/>
          </a:p>
        </p:txBody>
      </p:sp>
      <p:sp>
        <p:nvSpPr>
          <p:cNvPr id="3" name="Text Placeholder 2"/>
          <p:cNvSpPr>
            <a:spLocks noGrp="1"/>
          </p:cNvSpPr>
          <p:nvPr>
            <p:ph type="body" sz="half" idx="1"/>
          </p:nvPr>
        </p:nvSpPr>
        <p:spPr>
          <a:xfrm>
            <a:off x="228600" y="1276705"/>
            <a:ext cx="4275668" cy="4879050"/>
          </a:xfrm>
        </p:spPr>
        <p:txBody>
          <a:bodyPr/>
          <a:lstStyle/>
          <a:p>
            <a:pPr lvl="0"/>
            <a:r>
              <a:rPr lang="en-US"/>
              <a:t>Click to edit Master text styles</a:t>
            </a:r>
          </a:p>
          <a:p>
            <a:pPr lvl="1"/>
            <a:r>
              <a:rPr lang="en-US"/>
              <a:t>Second level</a:t>
            </a:r>
          </a:p>
          <a:p>
            <a:pPr lvl="2"/>
            <a:r>
              <a:rPr lang="en-US"/>
              <a:t>Third level</a:t>
            </a:r>
          </a:p>
        </p:txBody>
      </p:sp>
      <p:sp>
        <p:nvSpPr>
          <p:cNvPr id="4" name="ClipArt Placeholder 3"/>
          <p:cNvSpPr>
            <a:spLocks noGrp="1"/>
          </p:cNvSpPr>
          <p:nvPr>
            <p:ph type="clipArt" sz="half" idx="2"/>
          </p:nvPr>
        </p:nvSpPr>
        <p:spPr>
          <a:xfrm>
            <a:off x="4639734" y="1276705"/>
            <a:ext cx="4275666" cy="4879050"/>
          </a:xfrm>
        </p:spPr>
        <p:txBody>
          <a:bodyPr rtlCol="0">
            <a:normAutofit/>
          </a:bodyPr>
          <a:lstStyle/>
          <a:p>
            <a:pPr lvl="0"/>
            <a:r>
              <a:rPr lang="en-US" noProof="0"/>
              <a:t>Click icon to add online image</a:t>
            </a:r>
          </a:p>
        </p:txBody>
      </p:sp>
      <p:sp>
        <p:nvSpPr>
          <p:cNvPr id="6" name="Rectangle 4">
            <a:extLst>
              <a:ext uri="{FF2B5EF4-FFF2-40B4-BE49-F238E27FC236}">
                <a16:creationId xmlns:a16="http://schemas.microsoft.com/office/drawing/2014/main" id="{F39103B5-90C9-4F2A-9BC7-DBCDC71900AD}"/>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8B31DF4-33FA-4653-AC93-7206F163A5B5}" type="datetimeFigureOut">
              <a:rPr lang="en-VI" smtClean="0"/>
              <a:t>03/16/2026</a:t>
            </a:fld>
            <a:endParaRPr lang="en-VI"/>
          </a:p>
        </p:txBody>
      </p:sp>
      <p:sp>
        <p:nvSpPr>
          <p:cNvPr id="8" name="Rectangle 5">
            <a:extLst>
              <a:ext uri="{FF2B5EF4-FFF2-40B4-BE49-F238E27FC236}">
                <a16:creationId xmlns:a16="http://schemas.microsoft.com/office/drawing/2014/main" id="{6C486E58-0FB2-409B-B99E-6B1D90E22401}"/>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VI"/>
          </a:p>
        </p:txBody>
      </p:sp>
      <p:sp>
        <p:nvSpPr>
          <p:cNvPr id="9" name="Rectangle 6">
            <a:extLst>
              <a:ext uri="{FF2B5EF4-FFF2-40B4-BE49-F238E27FC236}">
                <a16:creationId xmlns:a16="http://schemas.microsoft.com/office/drawing/2014/main" id="{98DFF5D0-2FB8-4768-8705-3DF38E7D2BDF}"/>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FFAA73FB-2DED-463F-B3C4-8DF607290D7E}" type="slidenum">
              <a:rPr lang="en-VI" smtClean="0"/>
              <a:t>‹#›</a:t>
            </a:fld>
            <a:endParaRPr lang="en-VI"/>
          </a:p>
        </p:txBody>
      </p:sp>
    </p:spTree>
    <p:extLst>
      <p:ext uri="{BB962C8B-B14F-4D97-AF65-F5344CB8AC3E}">
        <p14:creationId xmlns:p14="http://schemas.microsoft.com/office/powerpoint/2010/main" val="1080316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62950" y="6380020"/>
            <a:ext cx="2133600" cy="365125"/>
          </a:xfrm>
        </p:spPr>
        <p:txBody>
          <a:bodyPr/>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4" name="Date Placeholder 3"/>
          <p:cNvSpPr>
            <a:spLocks noGrp="1"/>
          </p:cNvSpPr>
          <p:nvPr>
            <p:ph type="dt" sz="half" idx="2"/>
          </p:nvPr>
        </p:nvSpPr>
        <p:spPr>
          <a:xfrm>
            <a:off x="228600" y="6380020"/>
            <a:ext cx="2133600" cy="365125"/>
          </a:xfrm>
          <a:prstGeom prst="rect">
            <a:avLst/>
          </a:prstGeom>
        </p:spPr>
        <p:txBody>
          <a:bodyPr vert="horz" lIns="91440" tIns="45720" rIns="91440" bIns="45720" rtlCol="0" anchor="ctr"/>
          <a:lstStyle>
            <a:lvl1pPr algn="l">
              <a:defRPr sz="900">
                <a:solidFill>
                  <a:schemeClr val="tx1">
                    <a:lumMod val="10000"/>
                    <a:lumOff val="90000"/>
                  </a:schemeClr>
                </a:solidFill>
                <a:latin typeface="Lato Light" pitchFamily="34" charset="0"/>
                <a:cs typeface="Arial" pitchFamily="34" charset="0"/>
              </a:defRPr>
            </a:lvl1pPr>
          </a:lstStyle>
          <a:p>
            <a:fld id="{18B31DF4-33FA-4653-AC93-7206F163A5B5}" type="datetimeFigureOut">
              <a:rPr lang="en-VI" smtClean="0"/>
              <a:t>03/16/2026</a:t>
            </a:fld>
            <a:endParaRPr lang="en-VI"/>
          </a:p>
        </p:txBody>
      </p:sp>
      <p:sp>
        <p:nvSpPr>
          <p:cNvPr id="6" name="Footer Placeholder 4"/>
          <p:cNvSpPr>
            <a:spLocks noGrp="1"/>
          </p:cNvSpPr>
          <p:nvPr>
            <p:ph type="ftr" sz="quarter" idx="3"/>
          </p:nvPr>
        </p:nvSpPr>
        <p:spPr>
          <a:xfrm>
            <a:off x="3124200" y="6380020"/>
            <a:ext cx="2895600" cy="365125"/>
          </a:xfrm>
          <a:prstGeom prst="rect">
            <a:avLst/>
          </a:prstGeom>
        </p:spPr>
        <p:txBody>
          <a:bodyPr vert="horz" lIns="91440" tIns="45720" rIns="91440" bIns="45720" rtlCol="0" anchor="ctr"/>
          <a:lstStyle>
            <a:lvl1pPr algn="ctr">
              <a:defRPr sz="900">
                <a:solidFill>
                  <a:schemeClr val="tx1">
                    <a:lumMod val="10000"/>
                    <a:lumOff val="90000"/>
                  </a:schemeClr>
                </a:solidFill>
                <a:latin typeface="Lato Light" pitchFamily="34" charset="0"/>
                <a:cs typeface="Arial" pitchFamily="34" charset="0"/>
              </a:defRPr>
            </a:lvl1pPr>
          </a:lstStyle>
          <a:p>
            <a:endParaRPr lang="en-VI"/>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228600" y="1143000"/>
            <a:ext cx="8686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4672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41385"/>
            <a:ext cx="8686800" cy="822960"/>
          </a:xfrm>
        </p:spPr>
        <p:txBody>
          <a:bodyPr anchor="t"/>
          <a:lstStyle>
            <a:lvl1pPr>
              <a:defRPr>
                <a:solidFill>
                  <a:schemeClr val="tx1">
                    <a:lumMod val="50000"/>
                    <a:lumOff val="50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28601" y="1277938"/>
            <a:ext cx="4267200" cy="4877817"/>
          </a:xfrm>
        </p:spPr>
        <p:txBody>
          <a:bodyPr/>
          <a:lstStyle>
            <a:lvl1pPr>
              <a:defRPr sz="30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199" y="1277938"/>
            <a:ext cx="4267199" cy="4877817"/>
          </a:xfrm>
        </p:spPr>
        <p:txBody>
          <a:bodyPr/>
          <a:lstStyle>
            <a:lvl1pPr>
              <a:defRPr sz="30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62794A48-D97B-4E1F-989B-D6C7C2EE6280}"/>
              </a:ext>
            </a:extLst>
          </p:cNvPr>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a:extLst>
              <a:ext uri="{FF2B5EF4-FFF2-40B4-BE49-F238E27FC236}">
                <a16:creationId xmlns:a16="http://schemas.microsoft.com/office/drawing/2014/main" id="{828492CD-30C0-44F6-9BC4-3140D20ED125}"/>
              </a:ext>
            </a:extLst>
          </p:cNvPr>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Slide Number Placeholder 6">
            <a:extLst>
              <a:ext uri="{FF2B5EF4-FFF2-40B4-BE49-F238E27FC236}">
                <a16:creationId xmlns:a16="http://schemas.microsoft.com/office/drawing/2014/main" id="{0337C173-90D9-450E-B01B-39A06EB04079}"/>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Tree>
    <p:extLst>
      <p:ext uri="{BB962C8B-B14F-4D97-AF65-F5344CB8AC3E}">
        <p14:creationId xmlns:p14="http://schemas.microsoft.com/office/powerpoint/2010/main" val="2455084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p>
        </p:txBody>
      </p:sp>
      <p:sp>
        <p:nvSpPr>
          <p:cNvPr id="3" name="Text Placeholder 2"/>
          <p:cNvSpPr>
            <a:spLocks noGrp="1"/>
          </p:cNvSpPr>
          <p:nvPr>
            <p:ph type="body" idx="1"/>
          </p:nvPr>
        </p:nvSpPr>
        <p:spPr>
          <a:xfrm>
            <a:off x="228600" y="1265612"/>
            <a:ext cx="4268788" cy="639762"/>
          </a:xfrm>
        </p:spPr>
        <p:txBody>
          <a:bodyPr anchor="b">
            <a:noAutofit/>
          </a:bodyPr>
          <a:lstStyle>
            <a:lvl1pPr marL="0" indent="0">
              <a:buNone/>
              <a:defRPr sz="3200" b="1">
                <a:solidFill>
                  <a:srgbClr val="F8A706"/>
                </a:solidFill>
                <a:latin typeface="Lato Black" panose="020F0A02020204030203"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905374"/>
            <a:ext cx="4268788" cy="4266826"/>
          </a:xfrm>
        </p:spPr>
        <p:txBody>
          <a:bodyPr/>
          <a:lstStyle>
            <a:lvl1pPr>
              <a:defRPr sz="2400">
                <a:latin typeface="Lato Light" panose="020F0302020204030203" pitchFamily="34" charset="0"/>
                <a:cs typeface="Arial" panose="020B0604020202020204" pitchFamily="34" charset="0"/>
              </a:defRPr>
            </a:lvl1pPr>
            <a:lvl2pPr>
              <a:defRPr sz="2000">
                <a:latin typeface="Lato Light" panose="020F0302020204030203" pitchFamily="34" charset="0"/>
                <a:cs typeface="Arial" panose="020B0604020202020204" pitchFamily="34" charset="0"/>
              </a:defRPr>
            </a:lvl2pPr>
            <a:lvl3pPr>
              <a:defRPr sz="1800">
                <a:latin typeface="Lato Light" panose="020F0302020204030203" pitchFamily="34" charset="0"/>
                <a:cs typeface="Arial" panose="020B0604020202020204" pitchFamily="34" charset="0"/>
              </a:defRPr>
            </a:lvl3pPr>
            <a:lvl4pPr>
              <a:defRPr sz="1600">
                <a:latin typeface="Lato Light" panose="020F0302020204030203" pitchFamily="34" charset="0"/>
                <a:cs typeface="Arial" panose="020B0604020202020204" pitchFamily="34" charset="0"/>
              </a:defRPr>
            </a:lvl4pPr>
            <a:lvl5pPr>
              <a:defRPr sz="1600">
                <a:latin typeface="Lato Light" panose="020F0302020204030203"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65612"/>
            <a:ext cx="4268788" cy="639762"/>
          </a:xfrm>
        </p:spPr>
        <p:txBody>
          <a:bodyPr anchor="b">
            <a:noAutofit/>
          </a:bodyPr>
          <a:lstStyle>
            <a:lvl1pPr marL="0" indent="0">
              <a:buNone/>
              <a:defRPr sz="3200" b="1">
                <a:solidFill>
                  <a:srgbClr val="F8A706"/>
                </a:solidFill>
                <a:latin typeface="Lato Black" panose="020F0A02020204030203"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374"/>
            <a:ext cx="4268788" cy="4266826"/>
          </a:xfrm>
        </p:spPr>
        <p:txBody>
          <a:bodyPr/>
          <a:lstStyle>
            <a:lvl1pPr>
              <a:defRPr sz="2400">
                <a:latin typeface="Lato Light" panose="020F0302020204030203" pitchFamily="34" charset="0"/>
                <a:cs typeface="Arial" panose="020B0604020202020204" pitchFamily="34" charset="0"/>
              </a:defRPr>
            </a:lvl1pPr>
            <a:lvl2pPr>
              <a:defRPr sz="2000">
                <a:latin typeface="Lato Light" panose="020F0302020204030203" pitchFamily="34" charset="0"/>
                <a:cs typeface="Arial" panose="020B0604020202020204" pitchFamily="34" charset="0"/>
              </a:defRPr>
            </a:lvl2pPr>
            <a:lvl3pPr>
              <a:defRPr sz="1800">
                <a:latin typeface="Lato Light" panose="020F0302020204030203" pitchFamily="34" charset="0"/>
                <a:cs typeface="Arial" panose="020B0604020202020204" pitchFamily="34" charset="0"/>
              </a:defRPr>
            </a:lvl3pPr>
            <a:lvl4pPr>
              <a:defRPr sz="1600">
                <a:latin typeface="Lato Light" panose="020F0302020204030203" pitchFamily="34" charset="0"/>
                <a:cs typeface="Arial" panose="020B0604020202020204" pitchFamily="34" charset="0"/>
              </a:defRPr>
            </a:lvl4pPr>
            <a:lvl5pPr>
              <a:defRPr sz="1600">
                <a:latin typeface="Lato Light" panose="020F0302020204030203"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E0E91861-69BC-473E-A247-49434E243B06}"/>
              </a:ext>
            </a:extLst>
          </p:cNvPr>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0" name="Footer Placeholder 4">
            <a:extLst>
              <a:ext uri="{FF2B5EF4-FFF2-40B4-BE49-F238E27FC236}">
                <a16:creationId xmlns:a16="http://schemas.microsoft.com/office/drawing/2014/main" id="{EA535CA3-C94F-491C-B7FE-91AB02A132BA}"/>
              </a:ext>
            </a:extLst>
          </p:cNvPr>
          <p:cNvSpPr>
            <a:spLocks noGrp="1"/>
          </p:cNvSpPr>
          <p:nvPr>
            <p:ph type="ftr" sz="quarter" idx="14"/>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11" name="Slide Number Placeholder 6">
            <a:extLst>
              <a:ext uri="{FF2B5EF4-FFF2-40B4-BE49-F238E27FC236}">
                <a16:creationId xmlns:a16="http://schemas.microsoft.com/office/drawing/2014/main" id="{B2F8DD37-248A-4ED6-9995-3FE27C19400A}"/>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Tree>
    <p:extLst>
      <p:ext uri="{BB962C8B-B14F-4D97-AF65-F5344CB8AC3E}">
        <p14:creationId xmlns:p14="http://schemas.microsoft.com/office/powerpoint/2010/main" val="34916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10191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2" name="Title 1"/>
          <p:cNvSpPr>
            <a:spLocks noGrp="1"/>
          </p:cNvSpPr>
          <p:nvPr>
            <p:ph type="ctrTitle"/>
          </p:nvPr>
        </p:nvSpPr>
        <p:spPr>
          <a:xfrm>
            <a:off x="228600" y="2857500"/>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572000"/>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3241298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3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5F8EEE7-94B9-9C46-8A6B-17CF836CD50A}" type="slidenum">
              <a:rPr lang="en-US" smtClean="0"/>
              <a:pPr/>
              <a:t>‹#›</a:t>
            </a:fld>
            <a:endParaRPr lang="en-US"/>
          </a:p>
        </p:txBody>
      </p:sp>
      <p:sp>
        <p:nvSpPr>
          <p:cNvPr id="4" name="Date Placeholder 3"/>
          <p:cNvSpPr>
            <a:spLocks noGrp="1"/>
          </p:cNvSpPr>
          <p:nvPr>
            <p:ph type="dt" sz="half" idx="11"/>
          </p:nvPr>
        </p:nvSpPr>
        <p:spPr/>
        <p:txBody>
          <a:bodyPr/>
          <a:lstStyle/>
          <a:p>
            <a:fld id="{13A4A879-0094-0649-B1C0-6EE5D80AC506}" type="datetimeFigureOut">
              <a:rPr lang="en-US" smtClean="0"/>
              <a:pPr/>
              <a:t>3/16/2026</a:t>
            </a:fld>
            <a:endParaRPr lang="en-US"/>
          </a:p>
        </p:txBody>
      </p:sp>
      <p:sp>
        <p:nvSpPr>
          <p:cNvPr id="5" name="Footer Placeholder 4"/>
          <p:cNvSpPr>
            <a:spLocks noGrp="1"/>
          </p:cNvSpPr>
          <p:nvPr>
            <p:ph type="ftr" sz="quarter" idx="12"/>
          </p:nvPr>
        </p:nvSpPr>
        <p:spPr/>
        <p:txBody>
          <a:bodyPr/>
          <a:lstStyle/>
          <a:p>
            <a:endParaRPr lang="en-US"/>
          </a:p>
        </p:txBody>
      </p:sp>
      <p:grpSp>
        <p:nvGrpSpPr>
          <p:cNvPr id="6" name="Group 5"/>
          <p:cNvGrpSpPr/>
          <p:nvPr/>
        </p:nvGrpSpPr>
        <p:grpSpPr>
          <a:xfrm>
            <a:off x="-114300" y="0"/>
            <a:ext cx="9372600" cy="498239"/>
            <a:chOff x="-114300" y="0"/>
            <a:chExt cx="9372600" cy="498239"/>
          </a:xfrm>
        </p:grpSpPr>
        <p:grpSp>
          <p:nvGrpSpPr>
            <p:cNvPr id="7" name="Group 6"/>
            <p:cNvGrpSpPr/>
            <p:nvPr/>
          </p:nvGrpSpPr>
          <p:grpSpPr>
            <a:xfrm flipH="1">
              <a:off x="0" y="0"/>
              <a:ext cx="9144001" cy="498239"/>
              <a:chOff x="-306388" y="609600"/>
              <a:chExt cx="12192181" cy="457200"/>
            </a:xfrm>
          </p:grpSpPr>
          <p:grpSp>
            <p:nvGrpSpPr>
              <p:cNvPr id="9" name="Group 8"/>
              <p:cNvGrpSpPr/>
              <p:nvPr/>
            </p:nvGrpSpPr>
            <p:grpSpPr>
              <a:xfrm>
                <a:off x="-306388" y="609600"/>
                <a:ext cx="1524884" cy="457200"/>
                <a:chOff x="76200" y="273050"/>
                <a:chExt cx="1524884" cy="457200"/>
              </a:xfrm>
            </p:grpSpPr>
            <p:sp>
              <p:nvSpPr>
                <p:cNvPr id="31" name="Right Triangle 30"/>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Right Triangle 31"/>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 name="Group 9"/>
              <p:cNvGrpSpPr/>
              <p:nvPr/>
            </p:nvGrpSpPr>
            <p:grpSpPr>
              <a:xfrm>
                <a:off x="1218496" y="609600"/>
                <a:ext cx="1524884" cy="457200"/>
                <a:chOff x="1905000" y="381000"/>
                <a:chExt cx="1524884" cy="457200"/>
              </a:xfrm>
            </p:grpSpPr>
            <p:sp>
              <p:nvSpPr>
                <p:cNvPr id="29" name="Right Triangle 28"/>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0" name="Right Triangle 29"/>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1" name="Group 10"/>
              <p:cNvGrpSpPr/>
              <p:nvPr/>
            </p:nvGrpSpPr>
            <p:grpSpPr>
              <a:xfrm>
                <a:off x="2743380" y="609600"/>
                <a:ext cx="1524884" cy="457200"/>
                <a:chOff x="4038600" y="990600"/>
                <a:chExt cx="1524884" cy="457200"/>
              </a:xfrm>
            </p:grpSpPr>
            <p:sp>
              <p:nvSpPr>
                <p:cNvPr id="27" name="Right Triangle 2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8" name="Right Triangle 2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2" name="Group 11"/>
              <p:cNvGrpSpPr/>
              <p:nvPr/>
            </p:nvGrpSpPr>
            <p:grpSpPr>
              <a:xfrm flipV="1">
                <a:off x="4266062" y="609600"/>
                <a:ext cx="1524884" cy="457200"/>
                <a:chOff x="4038600" y="990600"/>
                <a:chExt cx="1524884" cy="457200"/>
              </a:xfrm>
            </p:grpSpPr>
            <p:sp>
              <p:nvSpPr>
                <p:cNvPr id="25" name="Right Triangle 2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6" name="Right Triangle 2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3" name="Group 12"/>
              <p:cNvGrpSpPr/>
              <p:nvPr/>
            </p:nvGrpSpPr>
            <p:grpSpPr>
              <a:xfrm flipV="1">
                <a:off x="7311141" y="609600"/>
                <a:ext cx="1524884" cy="457200"/>
                <a:chOff x="4038600" y="990600"/>
                <a:chExt cx="1524884" cy="457200"/>
              </a:xfrm>
            </p:grpSpPr>
            <p:sp>
              <p:nvSpPr>
                <p:cNvPr id="23" name="Right Triangle 2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4" name="Right Triangle 2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4" name="Group 13"/>
              <p:cNvGrpSpPr/>
              <p:nvPr/>
            </p:nvGrpSpPr>
            <p:grpSpPr>
              <a:xfrm>
                <a:off x="5790946" y="609600"/>
                <a:ext cx="1524884" cy="457200"/>
                <a:chOff x="4038600" y="990600"/>
                <a:chExt cx="1524884" cy="457200"/>
              </a:xfrm>
            </p:grpSpPr>
            <p:sp>
              <p:nvSpPr>
                <p:cNvPr id="21" name="Right Triangle 2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2" name="Right Triangle 2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5" name="Group 14"/>
              <p:cNvGrpSpPr/>
              <p:nvPr/>
            </p:nvGrpSpPr>
            <p:grpSpPr>
              <a:xfrm>
                <a:off x="8836025" y="609600"/>
                <a:ext cx="1524884" cy="457200"/>
                <a:chOff x="4038600" y="990600"/>
                <a:chExt cx="1524884" cy="457200"/>
              </a:xfrm>
            </p:grpSpPr>
            <p:sp>
              <p:nvSpPr>
                <p:cNvPr id="19" name="Right Triangle 1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0" name="Right Triangle 1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6" name="Group 15"/>
              <p:cNvGrpSpPr/>
              <p:nvPr/>
            </p:nvGrpSpPr>
            <p:grpSpPr>
              <a:xfrm flipV="1">
                <a:off x="10360909" y="609600"/>
                <a:ext cx="1524884" cy="457200"/>
                <a:chOff x="4038600" y="990600"/>
                <a:chExt cx="1524884" cy="457200"/>
              </a:xfrm>
            </p:grpSpPr>
            <p:sp>
              <p:nvSpPr>
                <p:cNvPr id="17" name="Right Triangle 1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8" name="Right Triangle 1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8" name="Straight Connector 7"/>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34" name="Group 33"/>
          <p:cNvGrpSpPr/>
          <p:nvPr/>
        </p:nvGrpSpPr>
        <p:grpSpPr>
          <a:xfrm flipV="1">
            <a:off x="-114300" y="6359761"/>
            <a:ext cx="9372600" cy="498239"/>
            <a:chOff x="-114300" y="0"/>
            <a:chExt cx="9372600" cy="498239"/>
          </a:xfrm>
        </p:grpSpPr>
        <p:grpSp>
          <p:nvGrpSpPr>
            <p:cNvPr id="35" name="Group 34"/>
            <p:cNvGrpSpPr/>
            <p:nvPr/>
          </p:nvGrpSpPr>
          <p:grpSpPr>
            <a:xfrm flipH="1">
              <a:off x="0" y="0"/>
              <a:ext cx="9144001" cy="498239"/>
              <a:chOff x="-306388" y="609600"/>
              <a:chExt cx="12192181" cy="457200"/>
            </a:xfrm>
          </p:grpSpPr>
          <p:grpSp>
            <p:nvGrpSpPr>
              <p:cNvPr id="37" name="Group 36"/>
              <p:cNvGrpSpPr/>
              <p:nvPr/>
            </p:nvGrpSpPr>
            <p:grpSpPr>
              <a:xfrm>
                <a:off x="-306388" y="609600"/>
                <a:ext cx="1524884" cy="457200"/>
                <a:chOff x="76200" y="273050"/>
                <a:chExt cx="1524884" cy="457200"/>
              </a:xfrm>
            </p:grpSpPr>
            <p:sp>
              <p:nvSpPr>
                <p:cNvPr id="59" name="Right Triangle 58"/>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Right Triangle 59"/>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8" name="Group 37"/>
              <p:cNvGrpSpPr/>
              <p:nvPr/>
            </p:nvGrpSpPr>
            <p:grpSpPr>
              <a:xfrm>
                <a:off x="1218496" y="609600"/>
                <a:ext cx="1524884" cy="457200"/>
                <a:chOff x="1905000" y="381000"/>
                <a:chExt cx="1524884" cy="457200"/>
              </a:xfrm>
            </p:grpSpPr>
            <p:sp>
              <p:nvSpPr>
                <p:cNvPr id="57" name="Right Triangle 56"/>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8" name="Right Triangle 57"/>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9" name="Group 38"/>
              <p:cNvGrpSpPr/>
              <p:nvPr/>
            </p:nvGrpSpPr>
            <p:grpSpPr>
              <a:xfrm>
                <a:off x="2743380" y="609600"/>
                <a:ext cx="1524884" cy="457200"/>
                <a:chOff x="4038600" y="990600"/>
                <a:chExt cx="1524884" cy="457200"/>
              </a:xfrm>
            </p:grpSpPr>
            <p:sp>
              <p:nvSpPr>
                <p:cNvPr id="55" name="Right Triangle 5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6" name="Right Triangle 5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0" name="Group 39"/>
              <p:cNvGrpSpPr/>
              <p:nvPr/>
            </p:nvGrpSpPr>
            <p:grpSpPr>
              <a:xfrm flipV="1">
                <a:off x="4266062" y="609600"/>
                <a:ext cx="1524884" cy="457200"/>
                <a:chOff x="4038600" y="990600"/>
                <a:chExt cx="1524884" cy="457200"/>
              </a:xfrm>
            </p:grpSpPr>
            <p:sp>
              <p:nvSpPr>
                <p:cNvPr id="53" name="Right Triangle 5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4" name="Right Triangle 5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1" name="Group 40"/>
              <p:cNvGrpSpPr/>
              <p:nvPr/>
            </p:nvGrpSpPr>
            <p:grpSpPr>
              <a:xfrm flipV="1">
                <a:off x="7311141" y="609600"/>
                <a:ext cx="1524884" cy="457200"/>
                <a:chOff x="4038600" y="990600"/>
                <a:chExt cx="1524884" cy="457200"/>
              </a:xfrm>
            </p:grpSpPr>
            <p:sp>
              <p:nvSpPr>
                <p:cNvPr id="51" name="Right Triangle 5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2" name="Right Triangle 5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2" name="Group 41"/>
              <p:cNvGrpSpPr/>
              <p:nvPr/>
            </p:nvGrpSpPr>
            <p:grpSpPr>
              <a:xfrm>
                <a:off x="5790946" y="609600"/>
                <a:ext cx="1524884" cy="457200"/>
                <a:chOff x="4038600" y="990600"/>
                <a:chExt cx="1524884" cy="457200"/>
              </a:xfrm>
            </p:grpSpPr>
            <p:sp>
              <p:nvSpPr>
                <p:cNvPr id="49" name="Right Triangle 4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0" name="Right Triangle 4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3" name="Group 42"/>
              <p:cNvGrpSpPr/>
              <p:nvPr/>
            </p:nvGrpSpPr>
            <p:grpSpPr>
              <a:xfrm>
                <a:off x="8836025" y="609600"/>
                <a:ext cx="1524884" cy="457200"/>
                <a:chOff x="4038600" y="990600"/>
                <a:chExt cx="1524884" cy="457200"/>
              </a:xfrm>
            </p:grpSpPr>
            <p:sp>
              <p:nvSpPr>
                <p:cNvPr id="47" name="Right Triangle 4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8" name="Right Triangle 4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4" name="Group 43"/>
              <p:cNvGrpSpPr/>
              <p:nvPr/>
            </p:nvGrpSpPr>
            <p:grpSpPr>
              <a:xfrm flipV="1">
                <a:off x="10360909" y="609600"/>
                <a:ext cx="1524884" cy="457200"/>
                <a:chOff x="4038600" y="990600"/>
                <a:chExt cx="1524884" cy="457200"/>
              </a:xfrm>
            </p:grpSpPr>
            <p:sp>
              <p:nvSpPr>
                <p:cNvPr id="45" name="Right Triangle 4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6" name="Right Triangle 4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36" name="Straight Connector 35"/>
            <p:cNvCxnSpPr/>
            <p:nvPr/>
          </p:nvCxnSpPr>
          <p:spPr>
            <a:xfrm>
              <a:off x="-114300" y="498239"/>
              <a:ext cx="9372600" cy="0"/>
            </a:xfrm>
            <a:prstGeom prst="line">
              <a:avLst/>
            </a:prstGeom>
            <a:noFill/>
            <a:ln w="57150" cap="flat" cmpd="sng" algn="ctr">
              <a:solidFill>
                <a:srgbClr val="FCB22D"/>
              </a:solidFill>
              <a:prstDash val="solid"/>
            </a:ln>
            <a:effectLst/>
          </p:spPr>
        </p:cxnSp>
      </p:grpSp>
      <p:sp>
        <p:nvSpPr>
          <p:cNvPr id="64" name="Text Placeholder 63"/>
          <p:cNvSpPr>
            <a:spLocks noGrp="1"/>
          </p:cNvSpPr>
          <p:nvPr>
            <p:ph type="body" sz="quarter" idx="13"/>
          </p:nvPr>
        </p:nvSpPr>
        <p:spPr>
          <a:xfrm>
            <a:off x="228600" y="3771900"/>
            <a:ext cx="8686800" cy="1028700"/>
          </a:xfrm>
        </p:spPr>
        <p:txBody>
          <a:bodyPr>
            <a:normAutofit/>
          </a:bodyPr>
          <a:lstStyle>
            <a:lvl1pPr marL="0" indent="0" algn="ctr">
              <a:buNone/>
              <a:defRPr sz="5400">
                <a:solidFill>
                  <a:srgbClr val="0071BA"/>
                </a:solidFill>
                <a:latin typeface="Montserrat ExtraBold" pitchFamily="50" charset="0"/>
              </a:defRPr>
            </a:lvl1pPr>
          </a:lstStyle>
          <a:p>
            <a:pPr lvl="0"/>
            <a:r>
              <a:rPr lang="en-US"/>
              <a:t>Click to edit Master text styles</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
        <p:nvSpPr>
          <p:cNvPr id="68" name="Text Placeholder 67"/>
          <p:cNvSpPr>
            <a:spLocks noGrp="1"/>
          </p:cNvSpPr>
          <p:nvPr>
            <p:ph type="body" sz="quarter" idx="14"/>
          </p:nvPr>
        </p:nvSpPr>
        <p:spPr>
          <a:xfrm>
            <a:off x="914401" y="52578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
        <p:nvSpPr>
          <p:cNvPr id="69" name="Text Placeholder 67"/>
          <p:cNvSpPr>
            <a:spLocks noGrp="1"/>
          </p:cNvSpPr>
          <p:nvPr>
            <p:ph type="body" sz="quarter" idx="15"/>
          </p:nvPr>
        </p:nvSpPr>
        <p:spPr>
          <a:xfrm>
            <a:off x="914401" y="57150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Tree>
    <p:extLst>
      <p:ext uri="{BB962C8B-B14F-4D97-AF65-F5344CB8AC3E}">
        <p14:creationId xmlns:p14="http://schemas.microsoft.com/office/powerpoint/2010/main" val="3825972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2_Title &amp; content no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8102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696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vered Topics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13" y="1269332"/>
            <a:ext cx="8686800" cy="5376482"/>
          </a:xfrm>
        </p:spPr>
        <p:txBody>
          <a:bodyPr/>
          <a:lstStyle>
            <a:lvl1pPr marL="457200" indent="-457200">
              <a:lnSpc>
                <a:spcPct val="100000"/>
              </a:lnSpc>
              <a:buSzPct val="150000"/>
              <a:buFontTx/>
              <a:buBlip>
                <a:blip r:embed="rId2"/>
              </a:buBlip>
              <a:defRPr>
                <a:latin typeface="Lato" pitchFamily="34" charset="0"/>
              </a:defRPr>
            </a:lvl1pPr>
            <a:lvl2pPr marL="914400" indent="-457200">
              <a:lnSpc>
                <a:spcPct val="100000"/>
              </a:lnSpc>
              <a:buSzPct val="150000"/>
              <a:buFontTx/>
              <a:buBlip>
                <a:blip r:embed="rId3"/>
              </a:buBlip>
              <a:defRPr>
                <a:latin typeface="Lato" pitchFamily="34" charset="0"/>
              </a:defRPr>
            </a:lvl2pPr>
            <a:lvl3pPr marL="1371600" indent="-457200">
              <a:buFontTx/>
              <a:buBlip>
                <a:blip r:embed="rId4"/>
              </a:buBlip>
              <a:defRPr/>
            </a:lvl3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B345C7B-BB56-4C57-9EBB-DAB69071E730}"/>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57557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815400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3936470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print">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bg1">
                    <a:lumMod val="50000"/>
                  </a:schemeClr>
                </a:solidFill>
                <a:latin typeface="Lato Light" panose="020F0302020204030203" pitchFamily="34" charset="0"/>
              </a:defRPr>
            </a:lvl1pPr>
          </a:lstStyle>
          <a:p>
            <a:fld id="{95F8EEE7-94B9-9C46-8A6B-17CF836CD50A}"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7941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2286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6863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99D1C2E-EC48-49F3-BE5B-116EC057E526}"/>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6066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ed Topics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13" y="1269332"/>
            <a:ext cx="8686800" cy="5376482"/>
          </a:xfrm>
        </p:spPr>
        <p:txBody>
          <a:bodyPr/>
          <a:lstStyle>
            <a:lvl1pPr marL="457200" indent="-457200">
              <a:lnSpc>
                <a:spcPct val="100000"/>
              </a:lnSpc>
              <a:buSzPct val="150000"/>
              <a:buFontTx/>
              <a:buBlip>
                <a:blip r:embed="rId2"/>
              </a:buBlip>
              <a:defRPr>
                <a:latin typeface="Lato" pitchFamily="34" charset="0"/>
              </a:defRPr>
            </a:lvl1pPr>
            <a:lvl2pPr marL="914400" indent="-457200">
              <a:lnSpc>
                <a:spcPct val="100000"/>
              </a:lnSpc>
              <a:buSzPct val="150000"/>
              <a:buFontTx/>
              <a:buBlip>
                <a:blip r:embed="rId3"/>
              </a:buBlip>
              <a:defRPr>
                <a:latin typeface="Lato" pitchFamily="34" charset="0"/>
              </a:defRPr>
            </a:lvl2pPr>
            <a:lvl3pPr marL="1371600" indent="-457200">
              <a:buFontTx/>
              <a:buBlip>
                <a:blip r:embed="rId4"/>
              </a:buBlip>
              <a:defRPr/>
            </a:lvl3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B345C7B-BB56-4C57-9EBB-DAB69071E730}"/>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23659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wo Content xtra text boz">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6"/>
          </p:nvPr>
        </p:nvSpPr>
        <p:spPr>
          <a:xfrm>
            <a:off x="228600" y="5029200"/>
            <a:ext cx="8686800" cy="1257300"/>
          </a:xfrm>
        </p:spPr>
        <p:txBody>
          <a:bodyPr>
            <a:normAutofit/>
          </a:bodyPr>
          <a:lstStyle>
            <a:lvl1pPr marL="0" indent="0">
              <a:buNone/>
              <a:defRPr sz="3200"/>
            </a:lvl1pPr>
          </a:lstStyle>
          <a:p>
            <a:pPr lvl="0"/>
            <a:r>
              <a:rPr lang="en-US"/>
              <a:t>Click to edit Master text styles</a:t>
            </a:r>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107765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wo Content highlight box">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2" name="Text Placeholder 8">
            <a:extLst>
              <a:ext uri="{FF2B5EF4-FFF2-40B4-BE49-F238E27FC236}">
                <a16:creationId xmlns:a16="http://schemas.microsoft.com/office/drawing/2014/main" id="{FF2420CC-EA0D-4BD6-9B72-7CD08B8F5C9F}"/>
              </a:ext>
            </a:extLst>
          </p:cNvPr>
          <p:cNvSpPr>
            <a:spLocks noGrp="1"/>
          </p:cNvSpPr>
          <p:nvPr>
            <p:ph type="body" sz="quarter" idx="17"/>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dirty="0"/>
              <a:t>Click to edit Master text styles</a:t>
            </a:r>
          </a:p>
        </p:txBody>
      </p:sp>
    </p:spTree>
    <p:extLst>
      <p:ext uri="{BB962C8B-B14F-4D97-AF65-F5344CB8AC3E}">
        <p14:creationId xmlns:p14="http://schemas.microsoft.com/office/powerpoint/2010/main" val="718486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7000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86300" y="1270000"/>
            <a:ext cx="4225413"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63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2EE93C8-47AA-4C28-999C-05A27B8FCF7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239605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Comparison xtra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5846654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omparison highlight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4" name="Text Placeholder 8">
            <a:extLst>
              <a:ext uri="{FF2B5EF4-FFF2-40B4-BE49-F238E27FC236}">
                <a16:creationId xmlns:a16="http://schemas.microsoft.com/office/drawing/2014/main" id="{9B5FA087-5F23-41F6-98E6-EF659B23C6A6}"/>
              </a:ext>
            </a:extLst>
          </p:cNvPr>
          <p:cNvSpPr>
            <a:spLocks noGrp="1"/>
          </p:cNvSpPr>
          <p:nvPr>
            <p:ph type="body" sz="quarter" idx="16"/>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467019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7" name="Content Placeholder 6"/>
          <p:cNvSpPr>
            <a:spLocks noGrp="1"/>
          </p:cNvSpPr>
          <p:nvPr>
            <p:ph sz="quarter" idx="13"/>
          </p:nvPr>
        </p:nvSpPr>
        <p:spPr>
          <a:xfrm>
            <a:off x="2286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5"/>
          </p:nvPr>
        </p:nvSpPr>
        <p:spPr>
          <a:xfrm>
            <a:off x="47244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quarter" idx="16"/>
          </p:nvPr>
        </p:nvSpPr>
        <p:spPr>
          <a:xfrm>
            <a:off x="47244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910232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AE9C0CF1-C09E-4868-AFA4-A66CF608BEB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459237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Only with lin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userDrawn="1"/>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85410B3F-9600-411E-AD11-8345AAF43D21}"/>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5427958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userDrawn="1"/>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C511DC96-ABC1-4D86-BF6E-C1C9678EC354}"/>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7476738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userDrawn="1"/>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DAE8C15C-AD3B-45D0-A401-6DDF6951D11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98574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04441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6" name="Text Placeholder 8">
            <a:extLst>
              <a:ext uri="{FF2B5EF4-FFF2-40B4-BE49-F238E27FC236}">
                <a16:creationId xmlns:a16="http://schemas.microsoft.com/office/drawing/2014/main" id="{8F51D5D3-73B6-4D62-BA87-A60D392E65C5}"/>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1731221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32385187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95F8EEE7-94B9-9C46-8A6B-17CF836CD50A}"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4703844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DC4DA-EF67-45C0-AE61-6373234779D2}"/>
              </a:ext>
            </a:extLst>
          </p:cNvPr>
          <p:cNvSpPr/>
          <p:nvPr/>
        </p:nvSpPr>
        <p:spPr>
          <a:xfrm>
            <a:off x="0" y="0"/>
            <a:ext cx="9144000" cy="6858000"/>
          </a:xfrm>
          <a:prstGeom prst="rect">
            <a:avLst/>
          </a:prstGeom>
          <a:solidFill>
            <a:srgbClr val="666666"/>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3686777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201A741C-4E73-4CA8-8009-561DCB5B2B96}"/>
              </a:ext>
            </a:extLst>
          </p:cNvPr>
          <p:cNvSpPr>
            <a:spLocks noGrp="1"/>
          </p:cNvSpPr>
          <p:nvPr>
            <p:ph type="body" sz="quarter" idx="13"/>
          </p:nvPr>
        </p:nvSpPr>
        <p:spPr>
          <a:xfrm>
            <a:off x="228600" y="228601"/>
            <a:ext cx="4343400" cy="5028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dirty="0"/>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5347130"/>
            <a:ext cx="8724900" cy="822960"/>
          </a:xfrm>
        </p:spPr>
        <p:txBody>
          <a:bodyPr/>
          <a:lstStyle/>
          <a:p>
            <a:r>
              <a:rPr lang="en-US"/>
              <a:t>Click to edit Master title style</a:t>
            </a: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95F8EEE7-94B9-9C46-8A6B-17CF836CD50A}"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4646234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95F8EEE7-94B9-9C46-8A6B-17CF836CD50A}"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131159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4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pic>
        <p:nvPicPr>
          <p:cNvPr id="10" name="Picture 9">
            <a:extLst>
              <a:ext uri="{FF2B5EF4-FFF2-40B4-BE49-F238E27FC236}">
                <a16:creationId xmlns:a16="http://schemas.microsoft.com/office/drawing/2014/main" id="{1EEB08D9-FBED-4CD2-AD51-41932037D2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947756"/>
            <a:ext cx="9144000" cy="1028700"/>
          </a:xfrm>
          <a:prstGeom prst="rect">
            <a:avLst/>
          </a:prstGeom>
        </p:spPr>
      </p:pic>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228600"/>
            <a:ext cx="87249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42616"/>
            <a:ext cx="2133600" cy="365125"/>
          </a:xfrm>
        </p:spPr>
        <p:txBody>
          <a:bodyPr anchor="b"/>
          <a:lstStyle>
            <a:lvl1pPr>
              <a:defRPr sz="1000" b="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3" name="Date Placeholder 3"/>
          <p:cNvSpPr>
            <a:spLocks noGrp="1"/>
          </p:cNvSpPr>
          <p:nvPr>
            <p:ph type="dt" sz="half" idx="2"/>
          </p:nvPr>
        </p:nvSpPr>
        <p:spPr>
          <a:xfrm>
            <a:off x="228600" y="634261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24200" y="634261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38454759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7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chemeClr val="accent1"/>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95F8EEE7-94B9-9C46-8A6B-17CF836CD50A}"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4834831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a:xfrm>
            <a:off x="228600" y="228600"/>
            <a:ext cx="3314700" cy="1162050"/>
          </a:xfrm>
        </p:spPr>
        <p:txBody>
          <a:bodyPr anchor="b">
            <a:noAutofit/>
          </a:bodyPr>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37160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054462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ture with paragraph">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4" name="Text Placeholder 3"/>
          <p:cNvSpPr>
            <a:spLocks noGrp="1"/>
          </p:cNvSpPr>
          <p:nvPr>
            <p:ph type="body" sz="half" idx="2"/>
          </p:nvPr>
        </p:nvSpPr>
        <p:spPr>
          <a:xfrm>
            <a:off x="228600" y="1257300"/>
            <a:ext cx="3314700" cy="491490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311FD36-96BA-4FC5-96E6-A211D1CBCFF3}"/>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036366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Custom Layou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059116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 column content box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6" name="Content Placeholder 5"/>
          <p:cNvSpPr>
            <a:spLocks noGrp="1"/>
          </p:cNvSpPr>
          <p:nvPr>
            <p:ph sz="quarter" idx="13"/>
          </p:nvPr>
        </p:nvSpPr>
        <p:spPr>
          <a:xfrm>
            <a:off x="228600" y="1257300"/>
            <a:ext cx="33147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9"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11" name="Content Placeholder 10"/>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345609E-C01C-429A-953D-CBC78D78FE4A}"/>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35725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2" name="Title 1"/>
          <p:cNvSpPr>
            <a:spLocks noGrp="1"/>
          </p:cNvSpPr>
          <p:nvPr>
            <p:ph type="title"/>
          </p:nvPr>
        </p:nvSpPr>
        <p:spPr>
          <a:xfrm>
            <a:off x="228600" y="4229100"/>
            <a:ext cx="8686800" cy="685800"/>
          </a:xfrm>
        </p:spPr>
        <p:txBody>
          <a:bodyPr anchor="t">
            <a:noAutofit/>
          </a:bodyPr>
          <a:lstStyle>
            <a:lvl1pPr algn="l">
              <a:defRPr sz="4000" b="1"/>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868680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914900"/>
            <a:ext cx="8686800" cy="13716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41306833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95F8EEE7-94B9-9C46-8A6B-17CF836CD50A}" type="slidenum">
              <a:rPr lang="en-US" smtClean="0"/>
              <a:pPr/>
              <a:t>‹#›</a:t>
            </a:fld>
            <a:endParaRPr lang="en-US"/>
          </a:p>
        </p:txBody>
      </p:sp>
      <p:sp>
        <p:nvSpPr>
          <p:cNvPr id="3" name="Picture Placeholder 2"/>
          <p:cNvSpPr>
            <a:spLocks noGrp="1"/>
          </p:cNvSpPr>
          <p:nvPr>
            <p:ph type="pic" idx="1"/>
          </p:nvPr>
        </p:nvSpPr>
        <p:spPr>
          <a:xfrm>
            <a:off x="228600" y="1257300"/>
            <a:ext cx="86868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800600"/>
            <a:ext cx="8686800" cy="14859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5" name="Title 4"/>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956E1770-28F5-4C36-948F-8880883E7F77}"/>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9" name="Slide Number Placeholder 6">
            <a:extLst>
              <a:ext uri="{FF2B5EF4-FFF2-40B4-BE49-F238E27FC236}">
                <a16:creationId xmlns:a16="http://schemas.microsoft.com/office/drawing/2014/main" id="{491E351E-7B7A-4AB5-8750-878F333CEE97}"/>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
        <p:nvSpPr>
          <p:cNvPr id="11" name="Date Placeholder 3">
            <a:extLst>
              <a:ext uri="{FF2B5EF4-FFF2-40B4-BE49-F238E27FC236}">
                <a16:creationId xmlns:a16="http://schemas.microsoft.com/office/drawing/2014/main" id="{81B44F78-4C30-422A-8AA3-3C278956682A}"/>
              </a:ext>
            </a:extLst>
          </p:cNvPr>
          <p:cNvSpPr txBox="1">
            <a:spLocks/>
          </p:cNvSpPr>
          <p:nvPr/>
        </p:nvSpPr>
        <p:spPr>
          <a:xfrm>
            <a:off x="224669" y="6400801"/>
            <a:ext cx="2133600" cy="365125"/>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bg1">
                    <a:lumMod val="90000"/>
                  </a:schemeClr>
                </a:solidFill>
                <a:latin typeface="Lato Light" panose="020F0302020204030203"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794FC8-EFE2-4992-8974-D6B1115DF3A5}" type="datetime1">
              <a:rPr lang="en-US" smtClean="0">
                <a:solidFill>
                  <a:schemeClr val="tx1">
                    <a:lumMod val="10000"/>
                    <a:lumOff val="90000"/>
                  </a:schemeClr>
                </a:solidFill>
              </a:rPr>
              <a:pPr/>
              <a:t>3/16/2026</a:t>
            </a:fld>
            <a:endParaRPr lang="en-US">
              <a:solidFill>
                <a:schemeClr val="tx1">
                  <a:lumMod val="10000"/>
                  <a:lumOff val="90000"/>
                </a:schemeClr>
              </a:solidFill>
            </a:endParaRPr>
          </a:p>
        </p:txBody>
      </p:sp>
    </p:spTree>
    <p:extLst>
      <p:ext uri="{BB962C8B-B14F-4D97-AF65-F5344CB8AC3E}">
        <p14:creationId xmlns:p14="http://schemas.microsoft.com/office/powerpoint/2010/main" val="39660272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252918"/>
            <a:ext cx="8686800" cy="53764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030384-D03F-8F4E-8223-330F888ED0B5}"/>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3A4A879-0094-0649-B1C0-6EE5D80AC506}" type="datetimeFigureOut">
              <a:rPr lang="en-US" smtClean="0"/>
              <a:pPr/>
              <a:t>3/16/2026</a:t>
            </a:fld>
            <a:endParaRPr lang="en-US"/>
          </a:p>
        </p:txBody>
      </p:sp>
      <p:sp>
        <p:nvSpPr>
          <p:cNvPr id="5" name="Rectangle 5">
            <a:extLst>
              <a:ext uri="{FF2B5EF4-FFF2-40B4-BE49-F238E27FC236}">
                <a16:creationId xmlns:a16="http://schemas.microsoft.com/office/drawing/2014/main" id="{A7D390A6-33C1-BD40-B3A3-A5A08A36FA5B}"/>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p>
        </p:txBody>
      </p:sp>
      <p:sp>
        <p:nvSpPr>
          <p:cNvPr id="6" name="Rectangle 6">
            <a:extLst>
              <a:ext uri="{FF2B5EF4-FFF2-40B4-BE49-F238E27FC236}">
                <a16:creationId xmlns:a16="http://schemas.microsoft.com/office/drawing/2014/main" id="{92EB6A24-0B59-DD42-9A78-E0C8F4EACB23}"/>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95F8EEE7-94B9-9C46-8A6B-17CF836CD50A}" type="slidenum">
              <a:rPr lang="en-US" smtClean="0"/>
              <a:pPr/>
              <a:t>‹#›</a:t>
            </a:fld>
            <a:endParaRPr lang="en-US"/>
          </a:p>
        </p:txBody>
      </p:sp>
    </p:spTree>
    <p:extLst>
      <p:ext uri="{BB962C8B-B14F-4D97-AF65-F5344CB8AC3E}">
        <p14:creationId xmlns:p14="http://schemas.microsoft.com/office/powerpoint/2010/main" val="20473421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cSld name="2_Custom Layout">
    <p:bg>
      <p:bgPr>
        <a:blipFill dpi="0" rotWithShape="1">
          <a:blip r:embed="rId2" cstate="print">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1752600"/>
            <a:ext cx="2133600" cy="365125"/>
          </a:xfrm>
        </p:spPr>
        <p:txBody>
          <a:bodyPr/>
          <a:lstStyle/>
          <a:p>
            <a:fld id="{95F8EEE7-94B9-9C46-8A6B-17CF836CD50A}" type="slidenum">
              <a:rPr lang="en-US" smtClean="0"/>
              <a:pPr/>
              <a:t>‹#›</a:t>
            </a:fld>
            <a:endParaRPr lang="en-US"/>
          </a:p>
        </p:txBody>
      </p:sp>
      <p:sp>
        <p:nvSpPr>
          <p:cNvPr id="8" name="Title 1"/>
          <p:cNvSpPr>
            <a:spLocks noGrp="1"/>
          </p:cNvSpPr>
          <p:nvPr>
            <p:ph type="title" hasCustomPrompt="1"/>
          </p:nvPr>
        </p:nvSpPr>
        <p:spPr>
          <a:xfrm>
            <a:off x="685800" y="4015317"/>
            <a:ext cx="7772400" cy="1362075"/>
          </a:xfrm>
        </p:spPr>
        <p:txBody>
          <a:bodyPr anchor="t">
            <a:noAutofit/>
          </a:bodyPr>
          <a:lstStyle>
            <a:lvl1pPr algn="l">
              <a:defRPr sz="4800" b="1" i="0" cap="none" spc="0">
                <a:ln>
                  <a:noFill/>
                </a:ln>
                <a:solidFill>
                  <a:srgbClr val="F4A61F"/>
                </a:solidFill>
                <a:effectLst/>
                <a:latin typeface="Georgia" panose="02040502050405020303" pitchFamily="18" charset="0"/>
              </a:defRPr>
            </a:lvl1pPr>
          </a:lstStyle>
          <a:p>
            <a:r>
              <a:rPr lang="en-US" dirty="0"/>
              <a:t>Click To Edit Master Title Style</a:t>
            </a:r>
          </a:p>
        </p:txBody>
      </p:sp>
      <p:sp>
        <p:nvSpPr>
          <p:cNvPr id="9" name="Text Placeholder 2"/>
          <p:cNvSpPr>
            <a:spLocks noGrp="1"/>
          </p:cNvSpPr>
          <p:nvPr>
            <p:ph type="body" idx="1"/>
          </p:nvPr>
        </p:nvSpPr>
        <p:spPr>
          <a:xfrm>
            <a:off x="685800" y="2514600"/>
            <a:ext cx="7772400" cy="1500187"/>
          </a:xfrm>
        </p:spPr>
        <p:txBody>
          <a:bodyPr anchor="b">
            <a:normAutofit/>
          </a:bodyPr>
          <a:lstStyle>
            <a:lvl1pPr marL="0" indent="0">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txBox="1">
            <a:spLocks/>
          </p:cNvSpPr>
          <p:nvPr/>
        </p:nvSpPr>
        <p:spPr>
          <a:xfrm>
            <a:off x="7413970" y="6356350"/>
            <a:ext cx="1574605" cy="365125"/>
          </a:xfrm>
          <a:prstGeom prst="rect">
            <a:avLst/>
          </a:prstGeom>
        </p:spPr>
        <p:txBody>
          <a:bodyPr vert="horz" lIns="91440" tIns="45720" rIns="91440" bIns="45720" rtlCol="0" anchor="b"/>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1000" smtClean="0">
                <a:solidFill>
                  <a:schemeClr val="tx1">
                    <a:lumMod val="50000"/>
                    <a:lumOff val="50000"/>
                  </a:schemeClr>
                </a:solidFill>
                <a:latin typeface="Lato Light" panose="020F0302020204030203" pitchFamily="34" charset="0"/>
              </a:rPr>
              <a:pPr/>
              <a:t>‹#›</a:t>
            </a:fld>
            <a:endParaRPr lang="en-US" sz="1000" dirty="0">
              <a:solidFill>
                <a:schemeClr val="tx1">
                  <a:lumMod val="50000"/>
                  <a:lumOff val="50000"/>
                </a:schemeClr>
              </a:solidFill>
              <a:latin typeface="Lato Light" panose="020F0302020204030203" pitchFamily="34" charset="0"/>
            </a:endParaRPr>
          </a:p>
        </p:txBody>
      </p:sp>
      <p:sp>
        <p:nvSpPr>
          <p:cNvPr id="7" name="Date Placeholder 3"/>
          <p:cNvSpPr>
            <a:spLocks noGrp="1"/>
          </p:cNvSpPr>
          <p:nvPr>
            <p:ph type="dt" sz="half" idx="13"/>
          </p:nvPr>
        </p:nvSpPr>
        <p:spPr>
          <a:xfrm>
            <a:off x="228600" y="6356350"/>
            <a:ext cx="2133600" cy="365125"/>
          </a:xfrm>
          <a:prstGeom prst="rect">
            <a:avLst/>
          </a:prstGeom>
        </p:spPr>
        <p:txBody>
          <a:bodyPr vert="horz" lIns="91440" tIns="45720" rIns="91440" bIns="45720" rtlCol="0" anchor="b"/>
          <a:lstStyle>
            <a:lvl1pPr algn="l">
              <a:defRPr sz="900">
                <a:solidFill>
                  <a:schemeClr val="tx1">
                    <a:lumMod val="50000"/>
                    <a:lumOff val="5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900">
                <a:solidFill>
                  <a:schemeClr val="tx1">
                    <a:lumMod val="50000"/>
                    <a:lumOff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30282591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dirty="0"/>
              <a:t>Click to edit Mater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597118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2" name="Vertical Title 1"/>
          <p:cNvSpPr>
            <a:spLocks noGrp="1"/>
          </p:cNvSpPr>
          <p:nvPr>
            <p:ph type="title" orient="vert"/>
          </p:nvPr>
        </p:nvSpPr>
        <p:spPr>
          <a:xfrm>
            <a:off x="6858000" y="274638"/>
            <a:ext cx="2057400" cy="5889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400800" cy="5897562"/>
          </a:xfrm>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4746090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248"/>
            <a:ext cx="8686800" cy="822960"/>
          </a:xfrm>
        </p:spPr>
        <p:txBody>
          <a:bodyPr anchor="t"/>
          <a:lstStyle/>
          <a:p>
            <a:r>
              <a:rPr lang="en-US"/>
              <a:t>Click to edit Master title style</a:t>
            </a:r>
          </a:p>
        </p:txBody>
      </p:sp>
      <p:sp>
        <p:nvSpPr>
          <p:cNvPr id="3" name="Content Placeholder 2"/>
          <p:cNvSpPr>
            <a:spLocks noGrp="1"/>
          </p:cNvSpPr>
          <p:nvPr>
            <p:ph sz="half" idx="1"/>
          </p:nvPr>
        </p:nvSpPr>
        <p:spPr>
          <a:xfrm>
            <a:off x="228600" y="1277937"/>
            <a:ext cx="4267200" cy="541548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2"/>
          </p:nvPr>
        </p:nvSpPr>
        <p:spPr>
          <a:xfrm>
            <a:off x="4648810" y="1277938"/>
            <a:ext cx="4266590" cy="2651760"/>
          </a:xfrm>
        </p:spPr>
        <p:txBody>
          <a:bodyPr/>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3"/>
          </p:nvPr>
        </p:nvSpPr>
        <p:spPr>
          <a:xfrm>
            <a:off x="4648200" y="4041665"/>
            <a:ext cx="4266590" cy="2651760"/>
          </a:xfrm>
        </p:spPr>
        <p:txBody>
          <a:bodyPr/>
          <a:lstStyle/>
          <a:p>
            <a:pPr lvl="0"/>
            <a:r>
              <a:rPr lang="en-US"/>
              <a:t>Click to edit Master text styles</a:t>
            </a:r>
          </a:p>
          <a:p>
            <a:pPr lvl="1"/>
            <a:r>
              <a:rPr lang="en-US"/>
              <a:t>Second level</a:t>
            </a:r>
          </a:p>
          <a:p>
            <a:pPr lvl="2"/>
            <a:r>
              <a:rPr lang="en-US"/>
              <a:t>Third level</a:t>
            </a:r>
          </a:p>
        </p:txBody>
      </p:sp>
      <p:sp>
        <p:nvSpPr>
          <p:cNvPr id="7" name="Rectangle 4">
            <a:extLst>
              <a:ext uri="{FF2B5EF4-FFF2-40B4-BE49-F238E27FC236}">
                <a16:creationId xmlns:a16="http://schemas.microsoft.com/office/drawing/2014/main" id="{FB99A461-A63F-44E8-8329-3E173666F8BE}"/>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3A4A879-0094-0649-B1C0-6EE5D80AC506}" type="datetimeFigureOut">
              <a:rPr lang="en-US" smtClean="0"/>
              <a:pPr/>
              <a:t>3/16/2026</a:t>
            </a:fld>
            <a:endParaRPr lang="en-US"/>
          </a:p>
        </p:txBody>
      </p:sp>
      <p:sp>
        <p:nvSpPr>
          <p:cNvPr id="9" name="Rectangle 5">
            <a:extLst>
              <a:ext uri="{FF2B5EF4-FFF2-40B4-BE49-F238E27FC236}">
                <a16:creationId xmlns:a16="http://schemas.microsoft.com/office/drawing/2014/main" id="{3A878276-659E-496C-B8DA-69CA93E18E83}"/>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p>
        </p:txBody>
      </p:sp>
      <p:sp>
        <p:nvSpPr>
          <p:cNvPr id="10" name="Rectangle 6">
            <a:extLst>
              <a:ext uri="{FF2B5EF4-FFF2-40B4-BE49-F238E27FC236}">
                <a16:creationId xmlns:a16="http://schemas.microsoft.com/office/drawing/2014/main" id="{A6419BF1-E91A-46BA-9E61-B0DDF55AC587}"/>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95F8EEE7-94B9-9C46-8A6B-17CF836CD50A}" type="slidenum">
              <a:rPr lang="en-US" smtClean="0"/>
              <a:pPr/>
              <a:t>‹#›</a:t>
            </a:fld>
            <a:endParaRPr lang="en-US"/>
          </a:p>
        </p:txBody>
      </p:sp>
    </p:spTree>
    <p:extLst>
      <p:ext uri="{BB962C8B-B14F-4D97-AF65-F5344CB8AC3E}">
        <p14:creationId xmlns:p14="http://schemas.microsoft.com/office/powerpoint/2010/main" val="9295496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07"/>
            <a:ext cx="8686800" cy="822960"/>
          </a:xfrm>
        </p:spPr>
        <p:txBody>
          <a:bodyPr anchor="t"/>
          <a:lstStyle/>
          <a:p>
            <a:r>
              <a:rPr lang="en-US"/>
              <a:t>Click to edit Master title style</a:t>
            </a:r>
            <a:endParaRPr lang="en-US" dirty="0"/>
          </a:p>
        </p:txBody>
      </p:sp>
      <p:sp>
        <p:nvSpPr>
          <p:cNvPr id="3" name="Text Placeholder 2"/>
          <p:cNvSpPr>
            <a:spLocks noGrp="1"/>
          </p:cNvSpPr>
          <p:nvPr>
            <p:ph type="body" sz="half" idx="1"/>
          </p:nvPr>
        </p:nvSpPr>
        <p:spPr>
          <a:xfrm>
            <a:off x="228600" y="1276705"/>
            <a:ext cx="4275668" cy="4879050"/>
          </a:xfrm>
        </p:spPr>
        <p:txBody>
          <a:bodyPr/>
          <a:lstStyle/>
          <a:p>
            <a:pPr lvl="0"/>
            <a:r>
              <a:rPr lang="en-US"/>
              <a:t>Click to edit Master text styles</a:t>
            </a:r>
          </a:p>
          <a:p>
            <a:pPr lvl="1"/>
            <a:r>
              <a:rPr lang="en-US"/>
              <a:t>Second level</a:t>
            </a:r>
          </a:p>
          <a:p>
            <a:pPr lvl="2"/>
            <a:r>
              <a:rPr lang="en-US"/>
              <a:t>Third level</a:t>
            </a:r>
          </a:p>
        </p:txBody>
      </p:sp>
      <p:sp>
        <p:nvSpPr>
          <p:cNvPr id="4" name="ClipArt Placeholder 3"/>
          <p:cNvSpPr>
            <a:spLocks noGrp="1"/>
          </p:cNvSpPr>
          <p:nvPr>
            <p:ph type="clipArt" sz="half" idx="2"/>
          </p:nvPr>
        </p:nvSpPr>
        <p:spPr>
          <a:xfrm>
            <a:off x="4639734" y="1276705"/>
            <a:ext cx="4275666" cy="4879050"/>
          </a:xfrm>
        </p:spPr>
        <p:txBody>
          <a:bodyPr rtlCol="0">
            <a:normAutofit/>
          </a:bodyPr>
          <a:lstStyle/>
          <a:p>
            <a:pPr lvl="0"/>
            <a:r>
              <a:rPr lang="en-US" noProof="0"/>
              <a:t>Click icon to add online image</a:t>
            </a:r>
          </a:p>
        </p:txBody>
      </p:sp>
      <p:sp>
        <p:nvSpPr>
          <p:cNvPr id="6" name="Rectangle 4">
            <a:extLst>
              <a:ext uri="{FF2B5EF4-FFF2-40B4-BE49-F238E27FC236}">
                <a16:creationId xmlns:a16="http://schemas.microsoft.com/office/drawing/2014/main" id="{F39103B5-90C9-4F2A-9BC7-DBCDC71900AD}"/>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3A4A879-0094-0649-B1C0-6EE5D80AC506}" type="datetimeFigureOut">
              <a:rPr lang="en-US" smtClean="0"/>
              <a:pPr/>
              <a:t>3/16/2026</a:t>
            </a:fld>
            <a:endParaRPr lang="en-US"/>
          </a:p>
        </p:txBody>
      </p:sp>
      <p:sp>
        <p:nvSpPr>
          <p:cNvPr id="8" name="Rectangle 5">
            <a:extLst>
              <a:ext uri="{FF2B5EF4-FFF2-40B4-BE49-F238E27FC236}">
                <a16:creationId xmlns:a16="http://schemas.microsoft.com/office/drawing/2014/main" id="{6C486E58-0FB2-409B-B99E-6B1D90E22401}"/>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p>
        </p:txBody>
      </p:sp>
      <p:sp>
        <p:nvSpPr>
          <p:cNvPr id="9" name="Rectangle 6">
            <a:extLst>
              <a:ext uri="{FF2B5EF4-FFF2-40B4-BE49-F238E27FC236}">
                <a16:creationId xmlns:a16="http://schemas.microsoft.com/office/drawing/2014/main" id="{98DFF5D0-2FB8-4768-8705-3DF38E7D2BDF}"/>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95F8EEE7-94B9-9C46-8A6B-17CF836CD50A}" type="slidenum">
              <a:rPr lang="en-US" smtClean="0"/>
              <a:pPr/>
              <a:t>‹#›</a:t>
            </a:fld>
            <a:endParaRPr lang="en-US"/>
          </a:p>
        </p:txBody>
      </p:sp>
    </p:spTree>
    <p:extLst>
      <p:ext uri="{BB962C8B-B14F-4D97-AF65-F5344CB8AC3E}">
        <p14:creationId xmlns:p14="http://schemas.microsoft.com/office/powerpoint/2010/main" val="22534310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no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340350" cy="5899150"/>
          </a:xfrm>
        </p:spPr>
        <p:txBody>
          <a:bodyPr/>
          <a:lstStyle>
            <a:lvl1pPr>
              <a:defRPr sz="32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228600" y="1435100"/>
            <a:ext cx="3236913" cy="472796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4">
            <a:extLst>
              <a:ext uri="{FF2B5EF4-FFF2-40B4-BE49-F238E27FC236}">
                <a16:creationId xmlns:a16="http://schemas.microsoft.com/office/drawing/2014/main" id="{2F137A60-FAE8-4001-A069-8E7E802EAC45}"/>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3A4A879-0094-0649-B1C0-6EE5D80AC506}" type="datetimeFigureOut">
              <a:rPr lang="en-US" smtClean="0"/>
              <a:pPr/>
              <a:t>3/16/2026</a:t>
            </a:fld>
            <a:endParaRPr lang="en-US"/>
          </a:p>
        </p:txBody>
      </p:sp>
      <p:sp>
        <p:nvSpPr>
          <p:cNvPr id="8" name="Rectangle 5">
            <a:extLst>
              <a:ext uri="{FF2B5EF4-FFF2-40B4-BE49-F238E27FC236}">
                <a16:creationId xmlns:a16="http://schemas.microsoft.com/office/drawing/2014/main" id="{93937A0D-E267-470C-88C0-63ABF920665F}"/>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p>
        </p:txBody>
      </p:sp>
      <p:sp>
        <p:nvSpPr>
          <p:cNvPr id="9" name="Rectangle 6">
            <a:extLst>
              <a:ext uri="{FF2B5EF4-FFF2-40B4-BE49-F238E27FC236}">
                <a16:creationId xmlns:a16="http://schemas.microsoft.com/office/drawing/2014/main" id="{4840E7CB-50ED-42C1-8E32-9946B8030EC2}"/>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95F8EEE7-94B9-9C46-8A6B-17CF836CD50A}" type="slidenum">
              <a:rPr lang="en-US" smtClean="0"/>
              <a:pPr/>
              <a:t>‹#›</a:t>
            </a:fld>
            <a:endParaRPr lang="en-US"/>
          </a:p>
        </p:txBody>
      </p:sp>
    </p:spTree>
    <p:extLst>
      <p:ext uri="{BB962C8B-B14F-4D97-AF65-F5344CB8AC3E}">
        <p14:creationId xmlns:p14="http://schemas.microsoft.com/office/powerpoint/2010/main" val="258727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6092044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62950" y="6380020"/>
            <a:ext cx="2133600" cy="365125"/>
          </a:xfrm>
        </p:spPr>
        <p:txBody>
          <a:bodyPr/>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4" name="Date Placeholder 3"/>
          <p:cNvSpPr>
            <a:spLocks noGrp="1"/>
          </p:cNvSpPr>
          <p:nvPr>
            <p:ph type="dt" sz="half" idx="2"/>
          </p:nvPr>
        </p:nvSpPr>
        <p:spPr>
          <a:xfrm>
            <a:off x="228600" y="6380020"/>
            <a:ext cx="2133600" cy="365125"/>
          </a:xfrm>
          <a:prstGeom prst="rect">
            <a:avLst/>
          </a:prstGeom>
        </p:spPr>
        <p:txBody>
          <a:bodyPr vert="horz" lIns="91440" tIns="45720" rIns="91440" bIns="45720" rtlCol="0" anchor="ctr"/>
          <a:lstStyle>
            <a:lvl1pPr algn="l">
              <a:defRPr sz="900">
                <a:solidFill>
                  <a:schemeClr val="tx1">
                    <a:lumMod val="10000"/>
                    <a:lumOff val="90000"/>
                  </a:schemeClr>
                </a:solidFill>
                <a:latin typeface="Lato Light" pitchFamily="34" charset="0"/>
                <a:cs typeface="Arial" pitchFamily="34" charset="0"/>
              </a:defRPr>
            </a:lvl1pPr>
          </a:lstStyle>
          <a:p>
            <a:fld id="{13A4A879-0094-0649-B1C0-6EE5D80AC506}" type="datetimeFigureOut">
              <a:rPr lang="en-US" smtClean="0"/>
              <a:pPr/>
              <a:t>3/16/2026</a:t>
            </a:fld>
            <a:endParaRPr lang="en-US"/>
          </a:p>
        </p:txBody>
      </p:sp>
      <p:sp>
        <p:nvSpPr>
          <p:cNvPr id="6" name="Footer Placeholder 4"/>
          <p:cNvSpPr>
            <a:spLocks noGrp="1"/>
          </p:cNvSpPr>
          <p:nvPr>
            <p:ph type="ftr" sz="quarter" idx="3"/>
          </p:nvPr>
        </p:nvSpPr>
        <p:spPr>
          <a:xfrm>
            <a:off x="3124200" y="6380020"/>
            <a:ext cx="2895600" cy="365125"/>
          </a:xfrm>
          <a:prstGeom prst="rect">
            <a:avLst/>
          </a:prstGeom>
        </p:spPr>
        <p:txBody>
          <a:bodyPr vert="horz" lIns="91440" tIns="45720" rIns="91440" bIns="45720" rtlCol="0" anchor="ctr"/>
          <a:lstStyle>
            <a:lvl1pPr algn="ctr">
              <a:defRPr sz="900">
                <a:solidFill>
                  <a:schemeClr val="tx1">
                    <a:lumMod val="10000"/>
                    <a:lumOff val="90000"/>
                  </a:schemeClr>
                </a:solidFill>
                <a:latin typeface="Lato Light"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228600" y="1143000"/>
            <a:ext cx="8686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432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ctrTitle"/>
          </p:nvPr>
        </p:nvSpPr>
        <p:spPr>
          <a:xfrm>
            <a:off x="228600" y="2857500"/>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572000"/>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11543479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3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B590AC-CB93-40A4-A9F1-8F2DA90FF5F6}" type="slidenum">
              <a:rPr lang="en-US" smtClean="0"/>
              <a:t>‹#›</a:t>
            </a:fld>
            <a:endParaRPr lang="en-US"/>
          </a:p>
        </p:txBody>
      </p:sp>
      <p:sp>
        <p:nvSpPr>
          <p:cNvPr id="4" name="Date Placeholder 3"/>
          <p:cNvSpPr>
            <a:spLocks noGrp="1"/>
          </p:cNvSpPr>
          <p:nvPr>
            <p:ph type="dt" sz="half" idx="11"/>
          </p:nvPr>
        </p:nvSpPr>
        <p:spPr/>
        <p:txBody>
          <a:bodyPr/>
          <a:lstStyle/>
          <a:p>
            <a:fld id="{973A498F-9100-4B2F-B759-490118B7871F}" type="datetimeFigureOut">
              <a:rPr lang="en-US" smtClean="0"/>
              <a:t>3/16/2026</a:t>
            </a:fld>
            <a:endParaRPr lang="en-US"/>
          </a:p>
        </p:txBody>
      </p:sp>
      <p:sp>
        <p:nvSpPr>
          <p:cNvPr id="5" name="Footer Placeholder 4"/>
          <p:cNvSpPr>
            <a:spLocks noGrp="1"/>
          </p:cNvSpPr>
          <p:nvPr>
            <p:ph type="ftr" sz="quarter" idx="12"/>
          </p:nvPr>
        </p:nvSpPr>
        <p:spPr/>
        <p:txBody>
          <a:bodyPr/>
          <a:lstStyle/>
          <a:p>
            <a:endParaRPr lang="en-US"/>
          </a:p>
        </p:txBody>
      </p:sp>
      <p:grpSp>
        <p:nvGrpSpPr>
          <p:cNvPr id="6" name="Group 5"/>
          <p:cNvGrpSpPr/>
          <p:nvPr/>
        </p:nvGrpSpPr>
        <p:grpSpPr>
          <a:xfrm>
            <a:off x="-114300" y="0"/>
            <a:ext cx="9372600" cy="498239"/>
            <a:chOff x="-114300" y="0"/>
            <a:chExt cx="9372600" cy="498239"/>
          </a:xfrm>
        </p:grpSpPr>
        <p:grpSp>
          <p:nvGrpSpPr>
            <p:cNvPr id="7" name="Group 6"/>
            <p:cNvGrpSpPr/>
            <p:nvPr/>
          </p:nvGrpSpPr>
          <p:grpSpPr>
            <a:xfrm flipH="1">
              <a:off x="0" y="0"/>
              <a:ext cx="9144001" cy="498239"/>
              <a:chOff x="-306388" y="609600"/>
              <a:chExt cx="12192181" cy="457200"/>
            </a:xfrm>
          </p:grpSpPr>
          <p:grpSp>
            <p:nvGrpSpPr>
              <p:cNvPr id="9" name="Group 8"/>
              <p:cNvGrpSpPr/>
              <p:nvPr/>
            </p:nvGrpSpPr>
            <p:grpSpPr>
              <a:xfrm>
                <a:off x="-306388" y="609600"/>
                <a:ext cx="1524884" cy="457200"/>
                <a:chOff x="76200" y="273050"/>
                <a:chExt cx="1524884" cy="457200"/>
              </a:xfrm>
            </p:grpSpPr>
            <p:sp>
              <p:nvSpPr>
                <p:cNvPr id="31" name="Right Triangle 30"/>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Right Triangle 31"/>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 name="Group 9"/>
              <p:cNvGrpSpPr/>
              <p:nvPr/>
            </p:nvGrpSpPr>
            <p:grpSpPr>
              <a:xfrm>
                <a:off x="1218496" y="609600"/>
                <a:ext cx="1524884" cy="457200"/>
                <a:chOff x="1905000" y="381000"/>
                <a:chExt cx="1524884" cy="457200"/>
              </a:xfrm>
            </p:grpSpPr>
            <p:sp>
              <p:nvSpPr>
                <p:cNvPr id="29" name="Right Triangle 28"/>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0" name="Right Triangle 29"/>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1" name="Group 10"/>
              <p:cNvGrpSpPr/>
              <p:nvPr/>
            </p:nvGrpSpPr>
            <p:grpSpPr>
              <a:xfrm>
                <a:off x="2743380" y="609600"/>
                <a:ext cx="1524884" cy="457200"/>
                <a:chOff x="4038600" y="990600"/>
                <a:chExt cx="1524884" cy="457200"/>
              </a:xfrm>
            </p:grpSpPr>
            <p:sp>
              <p:nvSpPr>
                <p:cNvPr id="27" name="Right Triangle 2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8" name="Right Triangle 2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2" name="Group 11"/>
              <p:cNvGrpSpPr/>
              <p:nvPr/>
            </p:nvGrpSpPr>
            <p:grpSpPr>
              <a:xfrm flipV="1">
                <a:off x="4266062" y="609600"/>
                <a:ext cx="1524884" cy="457200"/>
                <a:chOff x="4038600" y="990600"/>
                <a:chExt cx="1524884" cy="457200"/>
              </a:xfrm>
            </p:grpSpPr>
            <p:sp>
              <p:nvSpPr>
                <p:cNvPr id="25" name="Right Triangle 2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6" name="Right Triangle 2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3" name="Group 12"/>
              <p:cNvGrpSpPr/>
              <p:nvPr/>
            </p:nvGrpSpPr>
            <p:grpSpPr>
              <a:xfrm flipV="1">
                <a:off x="7311141" y="609600"/>
                <a:ext cx="1524884" cy="457200"/>
                <a:chOff x="4038600" y="990600"/>
                <a:chExt cx="1524884" cy="457200"/>
              </a:xfrm>
            </p:grpSpPr>
            <p:sp>
              <p:nvSpPr>
                <p:cNvPr id="23" name="Right Triangle 2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4" name="Right Triangle 2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4" name="Group 13"/>
              <p:cNvGrpSpPr/>
              <p:nvPr/>
            </p:nvGrpSpPr>
            <p:grpSpPr>
              <a:xfrm>
                <a:off x="5790946" y="609600"/>
                <a:ext cx="1524884" cy="457200"/>
                <a:chOff x="4038600" y="990600"/>
                <a:chExt cx="1524884" cy="457200"/>
              </a:xfrm>
            </p:grpSpPr>
            <p:sp>
              <p:nvSpPr>
                <p:cNvPr id="21" name="Right Triangle 2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2" name="Right Triangle 2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5" name="Group 14"/>
              <p:cNvGrpSpPr/>
              <p:nvPr/>
            </p:nvGrpSpPr>
            <p:grpSpPr>
              <a:xfrm>
                <a:off x="8836025" y="609600"/>
                <a:ext cx="1524884" cy="457200"/>
                <a:chOff x="4038600" y="990600"/>
                <a:chExt cx="1524884" cy="457200"/>
              </a:xfrm>
            </p:grpSpPr>
            <p:sp>
              <p:nvSpPr>
                <p:cNvPr id="19" name="Right Triangle 1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0" name="Right Triangle 1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6" name="Group 15"/>
              <p:cNvGrpSpPr/>
              <p:nvPr/>
            </p:nvGrpSpPr>
            <p:grpSpPr>
              <a:xfrm flipV="1">
                <a:off x="10360909" y="609600"/>
                <a:ext cx="1524884" cy="457200"/>
                <a:chOff x="4038600" y="990600"/>
                <a:chExt cx="1524884" cy="457200"/>
              </a:xfrm>
            </p:grpSpPr>
            <p:sp>
              <p:nvSpPr>
                <p:cNvPr id="17" name="Right Triangle 1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8" name="Right Triangle 1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8" name="Straight Connector 7"/>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34" name="Group 33"/>
          <p:cNvGrpSpPr/>
          <p:nvPr/>
        </p:nvGrpSpPr>
        <p:grpSpPr>
          <a:xfrm flipV="1">
            <a:off x="-114300" y="6359761"/>
            <a:ext cx="9372600" cy="498239"/>
            <a:chOff x="-114300" y="0"/>
            <a:chExt cx="9372600" cy="498239"/>
          </a:xfrm>
        </p:grpSpPr>
        <p:grpSp>
          <p:nvGrpSpPr>
            <p:cNvPr id="35" name="Group 34"/>
            <p:cNvGrpSpPr/>
            <p:nvPr/>
          </p:nvGrpSpPr>
          <p:grpSpPr>
            <a:xfrm flipH="1">
              <a:off x="0" y="0"/>
              <a:ext cx="9144001" cy="498239"/>
              <a:chOff x="-306388" y="609600"/>
              <a:chExt cx="12192181" cy="457200"/>
            </a:xfrm>
          </p:grpSpPr>
          <p:grpSp>
            <p:nvGrpSpPr>
              <p:cNvPr id="37" name="Group 36"/>
              <p:cNvGrpSpPr/>
              <p:nvPr/>
            </p:nvGrpSpPr>
            <p:grpSpPr>
              <a:xfrm>
                <a:off x="-306388" y="609600"/>
                <a:ext cx="1524884" cy="457200"/>
                <a:chOff x="76200" y="273050"/>
                <a:chExt cx="1524884" cy="457200"/>
              </a:xfrm>
            </p:grpSpPr>
            <p:sp>
              <p:nvSpPr>
                <p:cNvPr id="59" name="Right Triangle 58"/>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Right Triangle 59"/>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8" name="Group 37"/>
              <p:cNvGrpSpPr/>
              <p:nvPr/>
            </p:nvGrpSpPr>
            <p:grpSpPr>
              <a:xfrm>
                <a:off x="1218496" y="609600"/>
                <a:ext cx="1524884" cy="457200"/>
                <a:chOff x="1905000" y="381000"/>
                <a:chExt cx="1524884" cy="457200"/>
              </a:xfrm>
            </p:grpSpPr>
            <p:sp>
              <p:nvSpPr>
                <p:cNvPr id="57" name="Right Triangle 56"/>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8" name="Right Triangle 57"/>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9" name="Group 38"/>
              <p:cNvGrpSpPr/>
              <p:nvPr/>
            </p:nvGrpSpPr>
            <p:grpSpPr>
              <a:xfrm>
                <a:off x="2743380" y="609600"/>
                <a:ext cx="1524884" cy="457200"/>
                <a:chOff x="4038600" y="990600"/>
                <a:chExt cx="1524884" cy="457200"/>
              </a:xfrm>
            </p:grpSpPr>
            <p:sp>
              <p:nvSpPr>
                <p:cNvPr id="55" name="Right Triangle 5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6" name="Right Triangle 5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0" name="Group 39"/>
              <p:cNvGrpSpPr/>
              <p:nvPr/>
            </p:nvGrpSpPr>
            <p:grpSpPr>
              <a:xfrm flipV="1">
                <a:off x="4266062" y="609600"/>
                <a:ext cx="1524884" cy="457200"/>
                <a:chOff x="4038600" y="990600"/>
                <a:chExt cx="1524884" cy="457200"/>
              </a:xfrm>
            </p:grpSpPr>
            <p:sp>
              <p:nvSpPr>
                <p:cNvPr id="53" name="Right Triangle 5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4" name="Right Triangle 5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1" name="Group 40"/>
              <p:cNvGrpSpPr/>
              <p:nvPr/>
            </p:nvGrpSpPr>
            <p:grpSpPr>
              <a:xfrm flipV="1">
                <a:off x="7311141" y="609600"/>
                <a:ext cx="1524884" cy="457200"/>
                <a:chOff x="4038600" y="990600"/>
                <a:chExt cx="1524884" cy="457200"/>
              </a:xfrm>
            </p:grpSpPr>
            <p:sp>
              <p:nvSpPr>
                <p:cNvPr id="51" name="Right Triangle 5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2" name="Right Triangle 5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2" name="Group 41"/>
              <p:cNvGrpSpPr/>
              <p:nvPr/>
            </p:nvGrpSpPr>
            <p:grpSpPr>
              <a:xfrm>
                <a:off x="5790946" y="609600"/>
                <a:ext cx="1524884" cy="457200"/>
                <a:chOff x="4038600" y="990600"/>
                <a:chExt cx="1524884" cy="457200"/>
              </a:xfrm>
            </p:grpSpPr>
            <p:sp>
              <p:nvSpPr>
                <p:cNvPr id="49" name="Right Triangle 4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0" name="Right Triangle 4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3" name="Group 42"/>
              <p:cNvGrpSpPr/>
              <p:nvPr/>
            </p:nvGrpSpPr>
            <p:grpSpPr>
              <a:xfrm>
                <a:off x="8836025" y="609600"/>
                <a:ext cx="1524884" cy="457200"/>
                <a:chOff x="4038600" y="990600"/>
                <a:chExt cx="1524884" cy="457200"/>
              </a:xfrm>
            </p:grpSpPr>
            <p:sp>
              <p:nvSpPr>
                <p:cNvPr id="47" name="Right Triangle 4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8" name="Right Triangle 4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4" name="Group 43"/>
              <p:cNvGrpSpPr/>
              <p:nvPr/>
            </p:nvGrpSpPr>
            <p:grpSpPr>
              <a:xfrm flipV="1">
                <a:off x="10360909" y="609600"/>
                <a:ext cx="1524884" cy="457200"/>
                <a:chOff x="4038600" y="990600"/>
                <a:chExt cx="1524884" cy="457200"/>
              </a:xfrm>
            </p:grpSpPr>
            <p:sp>
              <p:nvSpPr>
                <p:cNvPr id="45" name="Right Triangle 4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6" name="Right Triangle 4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36" name="Straight Connector 35"/>
            <p:cNvCxnSpPr/>
            <p:nvPr/>
          </p:nvCxnSpPr>
          <p:spPr>
            <a:xfrm>
              <a:off x="-114300" y="498239"/>
              <a:ext cx="9372600" cy="0"/>
            </a:xfrm>
            <a:prstGeom prst="line">
              <a:avLst/>
            </a:prstGeom>
            <a:noFill/>
            <a:ln w="57150" cap="flat" cmpd="sng" algn="ctr">
              <a:solidFill>
                <a:srgbClr val="FCB22D"/>
              </a:solidFill>
              <a:prstDash val="solid"/>
            </a:ln>
            <a:effectLst/>
          </p:spPr>
        </p:cxnSp>
      </p:grpSp>
      <p:sp>
        <p:nvSpPr>
          <p:cNvPr id="64" name="Text Placeholder 63"/>
          <p:cNvSpPr>
            <a:spLocks noGrp="1"/>
          </p:cNvSpPr>
          <p:nvPr>
            <p:ph type="body" sz="quarter" idx="13"/>
          </p:nvPr>
        </p:nvSpPr>
        <p:spPr>
          <a:xfrm>
            <a:off x="228600" y="3771900"/>
            <a:ext cx="8686800" cy="1028700"/>
          </a:xfrm>
        </p:spPr>
        <p:txBody>
          <a:bodyPr>
            <a:normAutofit/>
          </a:bodyPr>
          <a:lstStyle>
            <a:lvl1pPr marL="0" indent="0" algn="ctr">
              <a:buNone/>
              <a:defRPr sz="5400">
                <a:solidFill>
                  <a:srgbClr val="0071BA"/>
                </a:solidFill>
                <a:latin typeface="Montserrat ExtraBold" pitchFamily="50" charset="0"/>
              </a:defRPr>
            </a:lvl1pPr>
          </a:lstStyle>
          <a:p>
            <a:pPr lvl="0"/>
            <a:r>
              <a:rPr lang="en-US"/>
              <a:t>Click to edit Master text styles</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
        <p:nvSpPr>
          <p:cNvPr id="68" name="Text Placeholder 67"/>
          <p:cNvSpPr>
            <a:spLocks noGrp="1"/>
          </p:cNvSpPr>
          <p:nvPr>
            <p:ph type="body" sz="quarter" idx="14"/>
          </p:nvPr>
        </p:nvSpPr>
        <p:spPr>
          <a:xfrm>
            <a:off x="914401" y="52578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
        <p:nvSpPr>
          <p:cNvPr id="69" name="Text Placeholder 67"/>
          <p:cNvSpPr>
            <a:spLocks noGrp="1"/>
          </p:cNvSpPr>
          <p:nvPr>
            <p:ph type="body" sz="quarter" idx="15"/>
          </p:nvPr>
        </p:nvSpPr>
        <p:spPr>
          <a:xfrm>
            <a:off x="914401" y="57150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Tree>
    <p:extLst>
      <p:ext uri="{BB962C8B-B14F-4D97-AF65-F5344CB8AC3E}">
        <p14:creationId xmlns:p14="http://schemas.microsoft.com/office/powerpoint/2010/main" val="2974171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95548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2_Title &amp; content no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11845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02561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vered Topics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13" y="1269332"/>
            <a:ext cx="8686800" cy="5376482"/>
          </a:xfrm>
        </p:spPr>
        <p:txBody>
          <a:bodyPr/>
          <a:lstStyle>
            <a:lvl1pPr marL="457200" indent="-457200">
              <a:lnSpc>
                <a:spcPct val="100000"/>
              </a:lnSpc>
              <a:buSzPct val="150000"/>
              <a:buFontTx/>
              <a:buBlip>
                <a:blip r:embed="rId2"/>
              </a:buBlip>
              <a:defRPr>
                <a:latin typeface="Lato" pitchFamily="34" charset="0"/>
              </a:defRPr>
            </a:lvl1pPr>
            <a:lvl2pPr marL="914400" indent="-457200">
              <a:lnSpc>
                <a:spcPct val="100000"/>
              </a:lnSpc>
              <a:buSzPct val="150000"/>
              <a:buFontTx/>
              <a:buBlip>
                <a:blip r:embed="rId3"/>
              </a:buBlip>
              <a:defRPr>
                <a:latin typeface="Lato" pitchFamily="34" charset="0"/>
              </a:defRPr>
            </a:lvl2pPr>
            <a:lvl3pPr marL="1371600" indent="-457200">
              <a:buFontTx/>
              <a:buBlip>
                <a:blip r:embed="rId4"/>
              </a:buBlip>
              <a:defRPr/>
            </a:lvl3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B345C7B-BB56-4C57-9EBB-DAB69071E730}"/>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9887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781854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1371580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print">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bg1">
                    <a:lumMod val="50000"/>
                  </a:schemeClr>
                </a:solidFill>
                <a:latin typeface="Lato Light" panose="020F0302020204030203" pitchFamily="34" charset="0"/>
              </a:defRPr>
            </a:lvl1pPr>
          </a:lstStyle>
          <a:p>
            <a:fld id="{34B590AC-CB93-40A4-A9F1-8F2DA90FF5F6}" type="slidenum">
              <a:rPr lang="en-US" smtClean="0"/>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0466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print">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bg1">
                    <a:lumMod val="50000"/>
                  </a:schemeClr>
                </a:solidFill>
                <a:latin typeface="Lato Light" panose="020F0302020204030203"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729904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2286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6863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99D1C2E-EC48-49F3-BE5B-116EC057E526}"/>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663865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6"/>
          </p:nvPr>
        </p:nvSpPr>
        <p:spPr>
          <a:xfrm>
            <a:off x="228600" y="5029200"/>
            <a:ext cx="8686800" cy="1257300"/>
          </a:xfrm>
        </p:spPr>
        <p:txBody>
          <a:bodyPr>
            <a:normAutofit/>
          </a:bodyPr>
          <a:lstStyle>
            <a:lvl1pPr marL="0" indent="0">
              <a:buNone/>
              <a:defRPr sz="3200"/>
            </a:lvl1pPr>
          </a:lstStyle>
          <a:p>
            <a:pPr lvl="0"/>
            <a:r>
              <a:rPr lang="en-US"/>
              <a:t>Click to edit Master text styles</a:t>
            </a:r>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4422066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7000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86300" y="1270000"/>
            <a:ext cx="4225413"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63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2EE93C8-47AA-4C28-999C-05A27B8FCF7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8443003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93724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7" name="Content Placeholder 6"/>
          <p:cNvSpPr>
            <a:spLocks noGrp="1"/>
          </p:cNvSpPr>
          <p:nvPr>
            <p:ph sz="quarter" idx="13"/>
          </p:nvPr>
        </p:nvSpPr>
        <p:spPr>
          <a:xfrm>
            <a:off x="2286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5"/>
          </p:nvPr>
        </p:nvSpPr>
        <p:spPr>
          <a:xfrm>
            <a:off x="47244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quarter" idx="16"/>
          </p:nvPr>
        </p:nvSpPr>
        <p:spPr>
          <a:xfrm>
            <a:off x="47244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2294994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AE9C0CF1-C09E-4868-AFA4-A66CF608BEB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7819723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_Title Only with lin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85410B3F-9600-411E-AD11-8345AAF43D21}"/>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6068325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3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C511DC96-ABC1-4D86-BF6E-C1C9678EC354}"/>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2529932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4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DAE8C15C-AD3B-45D0-A401-6DDF6951D11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24943347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6" name="Text Placeholder 8">
            <a:extLst>
              <a:ext uri="{FF2B5EF4-FFF2-40B4-BE49-F238E27FC236}">
                <a16:creationId xmlns:a16="http://schemas.microsoft.com/office/drawing/2014/main" id="{8F51D5D3-73B6-4D62-BA87-A60D392E65C5}"/>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7402600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theme" Target="../theme/theme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41" Type="http://schemas.openxmlformats.org/officeDocument/2006/relationships/slideLayout" Target="../slideLayouts/slideLayout80.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slideLayout" Target="../slideLayouts/slideLayout79.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image" Target="../media/image1.png"/><Relationship Id="rId8" Type="http://schemas.openxmlformats.org/officeDocument/2006/relationships/slideLayout" Target="../slideLayouts/slideLayout47.xml"/><Relationship Id="rId3" Type="http://schemas.openxmlformats.org/officeDocument/2006/relationships/slideLayout" Target="../slideLayouts/slideLayout42.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42" Type="http://schemas.openxmlformats.org/officeDocument/2006/relationships/image" Target="../media/image1.png"/><Relationship Id="rId7" Type="http://schemas.openxmlformats.org/officeDocument/2006/relationships/slideLayout" Target="../slideLayouts/slideLayout8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41" Type="http://schemas.openxmlformats.org/officeDocument/2006/relationships/theme" Target="../theme/theme3.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8" Type="http://schemas.openxmlformats.org/officeDocument/2006/relationships/slideLayout" Target="../slideLayouts/slideLayout88.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9" Type="http://schemas.openxmlformats.org/officeDocument/2006/relationships/slideLayout" Target="../slideLayouts/slideLayout159.xml"/><Relationship Id="rId21" Type="http://schemas.openxmlformats.org/officeDocument/2006/relationships/slideLayout" Target="../slideLayouts/slideLayout141.xml"/><Relationship Id="rId34" Type="http://schemas.openxmlformats.org/officeDocument/2006/relationships/slideLayout" Target="../slideLayouts/slideLayout154.xml"/><Relationship Id="rId42" Type="http://schemas.openxmlformats.org/officeDocument/2006/relationships/slideLayout" Target="../slideLayouts/slideLayout162.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9" Type="http://schemas.openxmlformats.org/officeDocument/2006/relationships/slideLayout" Target="../slideLayouts/slideLayout14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slideLayout" Target="../slideLayouts/slideLayout152.xml"/><Relationship Id="rId37" Type="http://schemas.openxmlformats.org/officeDocument/2006/relationships/slideLayout" Target="../slideLayouts/slideLayout157.xml"/><Relationship Id="rId40" Type="http://schemas.openxmlformats.org/officeDocument/2006/relationships/slideLayout" Target="../slideLayouts/slideLayout160.xml"/><Relationship Id="rId45" Type="http://schemas.openxmlformats.org/officeDocument/2006/relationships/theme" Target="../theme/theme4.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36" Type="http://schemas.openxmlformats.org/officeDocument/2006/relationships/slideLayout" Target="../slideLayouts/slideLayout156.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slideLayout" Target="../slideLayouts/slideLayout151.xml"/><Relationship Id="rId44" Type="http://schemas.openxmlformats.org/officeDocument/2006/relationships/slideLayout" Target="../slideLayouts/slideLayout164.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 Id="rId35" Type="http://schemas.openxmlformats.org/officeDocument/2006/relationships/slideLayout" Target="../slideLayouts/slideLayout155.xml"/><Relationship Id="rId43" Type="http://schemas.openxmlformats.org/officeDocument/2006/relationships/slideLayout" Target="../slideLayouts/slideLayout163.xml"/><Relationship Id="rId8" Type="http://schemas.openxmlformats.org/officeDocument/2006/relationships/slideLayout" Target="../slideLayouts/slideLayout128.xml"/><Relationship Id="rId3" Type="http://schemas.openxmlformats.org/officeDocument/2006/relationships/slideLayout" Target="../slideLayouts/slideLayout123.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33" Type="http://schemas.openxmlformats.org/officeDocument/2006/relationships/slideLayout" Target="../slideLayouts/slideLayout153.xml"/><Relationship Id="rId38" Type="http://schemas.openxmlformats.org/officeDocument/2006/relationships/slideLayout" Target="../slideLayouts/slideLayout158.xml"/><Relationship Id="rId46" Type="http://schemas.openxmlformats.org/officeDocument/2006/relationships/image" Target="../media/image8.png"/><Relationship Id="rId20" Type="http://schemas.openxmlformats.org/officeDocument/2006/relationships/slideLayout" Target="../slideLayouts/slideLayout140.xml"/><Relationship Id="rId41" Type="http://schemas.openxmlformats.org/officeDocument/2006/relationships/slideLayout" Target="../slideLayouts/slideLayout16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26" Type="http://schemas.openxmlformats.org/officeDocument/2006/relationships/slideLayout" Target="../slideLayouts/slideLayout190.xml"/><Relationship Id="rId3" Type="http://schemas.openxmlformats.org/officeDocument/2006/relationships/slideLayout" Target="../slideLayouts/slideLayout167.xml"/><Relationship Id="rId21" Type="http://schemas.openxmlformats.org/officeDocument/2006/relationships/slideLayout" Target="../slideLayouts/slideLayout185.xml"/><Relationship Id="rId34" Type="http://schemas.openxmlformats.org/officeDocument/2006/relationships/theme" Target="../theme/theme5.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5" Type="http://schemas.openxmlformats.org/officeDocument/2006/relationships/slideLayout" Target="../slideLayouts/slideLayout189.xml"/><Relationship Id="rId33" Type="http://schemas.openxmlformats.org/officeDocument/2006/relationships/slideLayout" Target="../slideLayouts/slideLayout197.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0" Type="http://schemas.openxmlformats.org/officeDocument/2006/relationships/slideLayout" Target="../slideLayouts/slideLayout184.xml"/><Relationship Id="rId29" Type="http://schemas.openxmlformats.org/officeDocument/2006/relationships/slideLayout" Target="../slideLayouts/slideLayout193.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24" Type="http://schemas.openxmlformats.org/officeDocument/2006/relationships/slideLayout" Target="../slideLayouts/slideLayout188.xml"/><Relationship Id="rId32" Type="http://schemas.openxmlformats.org/officeDocument/2006/relationships/slideLayout" Target="../slideLayouts/slideLayout196.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23" Type="http://schemas.openxmlformats.org/officeDocument/2006/relationships/slideLayout" Target="../slideLayouts/slideLayout187.xml"/><Relationship Id="rId28" Type="http://schemas.openxmlformats.org/officeDocument/2006/relationships/slideLayout" Target="../slideLayouts/slideLayout192.xml"/><Relationship Id="rId10" Type="http://schemas.openxmlformats.org/officeDocument/2006/relationships/slideLayout" Target="../slideLayouts/slideLayout174.xml"/><Relationship Id="rId19" Type="http://schemas.openxmlformats.org/officeDocument/2006/relationships/slideLayout" Target="../slideLayouts/slideLayout183.xml"/><Relationship Id="rId31" Type="http://schemas.openxmlformats.org/officeDocument/2006/relationships/slideLayout" Target="../slideLayouts/slideLayout195.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slideLayout" Target="../slideLayouts/slideLayout186.xml"/><Relationship Id="rId27" Type="http://schemas.openxmlformats.org/officeDocument/2006/relationships/slideLayout" Target="../slideLayouts/slideLayout191.xml"/><Relationship Id="rId30" Type="http://schemas.openxmlformats.org/officeDocument/2006/relationships/slideLayout" Target="../slideLayouts/slideLayout194.xml"/><Relationship Id="rId35" Type="http://schemas.openxmlformats.org/officeDocument/2006/relationships/image" Target="../media/image1.png"/><Relationship Id="rId8" Type="http://schemas.openxmlformats.org/officeDocument/2006/relationships/slideLayout" Target="../slideLayouts/slideLayout17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26" Type="http://schemas.openxmlformats.org/officeDocument/2006/relationships/slideLayout" Target="../slideLayouts/slideLayout223.xml"/><Relationship Id="rId39" Type="http://schemas.openxmlformats.org/officeDocument/2006/relationships/slideLayout" Target="../slideLayouts/slideLayout236.xml"/><Relationship Id="rId21" Type="http://schemas.openxmlformats.org/officeDocument/2006/relationships/slideLayout" Target="../slideLayouts/slideLayout218.xml"/><Relationship Id="rId34" Type="http://schemas.openxmlformats.org/officeDocument/2006/relationships/slideLayout" Target="../slideLayouts/slideLayout231.xml"/><Relationship Id="rId42" Type="http://schemas.openxmlformats.org/officeDocument/2006/relationships/slideLayout" Target="../slideLayouts/slideLayout239.xml"/><Relationship Id="rId47" Type="http://schemas.openxmlformats.org/officeDocument/2006/relationships/theme" Target="../theme/theme6.xml"/><Relationship Id="rId7" Type="http://schemas.openxmlformats.org/officeDocument/2006/relationships/slideLayout" Target="../slideLayouts/slideLayout204.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29" Type="http://schemas.openxmlformats.org/officeDocument/2006/relationships/slideLayout" Target="../slideLayouts/slideLayout226.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24" Type="http://schemas.openxmlformats.org/officeDocument/2006/relationships/slideLayout" Target="../slideLayouts/slideLayout221.xml"/><Relationship Id="rId32" Type="http://schemas.openxmlformats.org/officeDocument/2006/relationships/slideLayout" Target="../slideLayouts/slideLayout229.xml"/><Relationship Id="rId37" Type="http://schemas.openxmlformats.org/officeDocument/2006/relationships/slideLayout" Target="../slideLayouts/slideLayout234.xml"/><Relationship Id="rId40" Type="http://schemas.openxmlformats.org/officeDocument/2006/relationships/slideLayout" Target="../slideLayouts/slideLayout237.xml"/><Relationship Id="rId45" Type="http://schemas.openxmlformats.org/officeDocument/2006/relationships/slideLayout" Target="../slideLayouts/slideLayout242.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23" Type="http://schemas.openxmlformats.org/officeDocument/2006/relationships/slideLayout" Target="../slideLayouts/slideLayout220.xml"/><Relationship Id="rId28" Type="http://schemas.openxmlformats.org/officeDocument/2006/relationships/slideLayout" Target="../slideLayouts/slideLayout225.xml"/><Relationship Id="rId36" Type="http://schemas.openxmlformats.org/officeDocument/2006/relationships/slideLayout" Target="../slideLayouts/slideLayout233.xml"/><Relationship Id="rId10" Type="http://schemas.openxmlformats.org/officeDocument/2006/relationships/slideLayout" Target="../slideLayouts/slideLayout207.xml"/><Relationship Id="rId19" Type="http://schemas.openxmlformats.org/officeDocument/2006/relationships/slideLayout" Target="../slideLayouts/slideLayout216.xml"/><Relationship Id="rId31" Type="http://schemas.openxmlformats.org/officeDocument/2006/relationships/slideLayout" Target="../slideLayouts/slideLayout228.xml"/><Relationship Id="rId44" Type="http://schemas.openxmlformats.org/officeDocument/2006/relationships/slideLayout" Target="../slideLayouts/slideLayout241.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 Id="rId22" Type="http://schemas.openxmlformats.org/officeDocument/2006/relationships/slideLayout" Target="../slideLayouts/slideLayout219.xml"/><Relationship Id="rId27" Type="http://schemas.openxmlformats.org/officeDocument/2006/relationships/slideLayout" Target="../slideLayouts/slideLayout224.xml"/><Relationship Id="rId30" Type="http://schemas.openxmlformats.org/officeDocument/2006/relationships/slideLayout" Target="../slideLayouts/slideLayout227.xml"/><Relationship Id="rId35" Type="http://schemas.openxmlformats.org/officeDocument/2006/relationships/slideLayout" Target="../slideLayouts/slideLayout232.xml"/><Relationship Id="rId43" Type="http://schemas.openxmlformats.org/officeDocument/2006/relationships/slideLayout" Target="../slideLayouts/slideLayout240.xml"/><Relationship Id="rId48" Type="http://schemas.openxmlformats.org/officeDocument/2006/relationships/image" Target="../media/image1.png"/><Relationship Id="rId8" Type="http://schemas.openxmlformats.org/officeDocument/2006/relationships/slideLayout" Target="../slideLayouts/slideLayout205.xml"/><Relationship Id="rId3" Type="http://schemas.openxmlformats.org/officeDocument/2006/relationships/slideLayout" Target="../slideLayouts/slideLayout200.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5" Type="http://schemas.openxmlformats.org/officeDocument/2006/relationships/slideLayout" Target="../slideLayouts/slideLayout222.xml"/><Relationship Id="rId33" Type="http://schemas.openxmlformats.org/officeDocument/2006/relationships/slideLayout" Target="../slideLayouts/slideLayout230.xml"/><Relationship Id="rId38" Type="http://schemas.openxmlformats.org/officeDocument/2006/relationships/slideLayout" Target="../slideLayouts/slideLayout235.xml"/><Relationship Id="rId46" Type="http://schemas.openxmlformats.org/officeDocument/2006/relationships/slideLayout" Target="../slideLayouts/slideLayout243.xml"/><Relationship Id="rId20" Type="http://schemas.openxmlformats.org/officeDocument/2006/relationships/slideLayout" Target="../slideLayouts/slideLayout217.xml"/><Relationship Id="rId41" Type="http://schemas.openxmlformats.org/officeDocument/2006/relationships/slideLayout" Target="../slideLayouts/slideLayout23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56.xml"/><Relationship Id="rId18" Type="http://schemas.openxmlformats.org/officeDocument/2006/relationships/slideLayout" Target="../slideLayouts/slideLayout261.xml"/><Relationship Id="rId26" Type="http://schemas.openxmlformats.org/officeDocument/2006/relationships/slideLayout" Target="../slideLayouts/slideLayout269.xml"/><Relationship Id="rId39" Type="http://schemas.openxmlformats.org/officeDocument/2006/relationships/slideLayout" Target="../slideLayouts/slideLayout282.xml"/><Relationship Id="rId21" Type="http://schemas.openxmlformats.org/officeDocument/2006/relationships/slideLayout" Target="../slideLayouts/slideLayout264.xml"/><Relationship Id="rId34" Type="http://schemas.openxmlformats.org/officeDocument/2006/relationships/slideLayout" Target="../slideLayouts/slideLayout277.xml"/><Relationship Id="rId42" Type="http://schemas.openxmlformats.org/officeDocument/2006/relationships/slideLayout" Target="../slideLayouts/slideLayout285.xml"/><Relationship Id="rId7" Type="http://schemas.openxmlformats.org/officeDocument/2006/relationships/slideLayout" Target="../slideLayouts/slideLayout250.xml"/><Relationship Id="rId2" Type="http://schemas.openxmlformats.org/officeDocument/2006/relationships/slideLayout" Target="../slideLayouts/slideLayout245.xml"/><Relationship Id="rId16" Type="http://schemas.openxmlformats.org/officeDocument/2006/relationships/slideLayout" Target="../slideLayouts/slideLayout259.xml"/><Relationship Id="rId29" Type="http://schemas.openxmlformats.org/officeDocument/2006/relationships/slideLayout" Target="../slideLayouts/slideLayout272.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24" Type="http://schemas.openxmlformats.org/officeDocument/2006/relationships/slideLayout" Target="../slideLayouts/slideLayout267.xml"/><Relationship Id="rId32" Type="http://schemas.openxmlformats.org/officeDocument/2006/relationships/slideLayout" Target="../slideLayouts/slideLayout275.xml"/><Relationship Id="rId37" Type="http://schemas.openxmlformats.org/officeDocument/2006/relationships/slideLayout" Target="../slideLayouts/slideLayout280.xml"/><Relationship Id="rId40" Type="http://schemas.openxmlformats.org/officeDocument/2006/relationships/slideLayout" Target="../slideLayouts/slideLayout283.xml"/><Relationship Id="rId45" Type="http://schemas.openxmlformats.org/officeDocument/2006/relationships/theme" Target="../theme/theme7.xml"/><Relationship Id="rId5" Type="http://schemas.openxmlformats.org/officeDocument/2006/relationships/slideLayout" Target="../slideLayouts/slideLayout248.xml"/><Relationship Id="rId15" Type="http://schemas.openxmlformats.org/officeDocument/2006/relationships/slideLayout" Target="../slideLayouts/slideLayout258.xml"/><Relationship Id="rId23" Type="http://schemas.openxmlformats.org/officeDocument/2006/relationships/slideLayout" Target="../slideLayouts/slideLayout266.xml"/><Relationship Id="rId28" Type="http://schemas.openxmlformats.org/officeDocument/2006/relationships/slideLayout" Target="../slideLayouts/slideLayout271.xml"/><Relationship Id="rId36" Type="http://schemas.openxmlformats.org/officeDocument/2006/relationships/slideLayout" Target="../slideLayouts/slideLayout279.xml"/><Relationship Id="rId10" Type="http://schemas.openxmlformats.org/officeDocument/2006/relationships/slideLayout" Target="../slideLayouts/slideLayout253.xml"/><Relationship Id="rId19" Type="http://schemas.openxmlformats.org/officeDocument/2006/relationships/slideLayout" Target="../slideLayouts/slideLayout262.xml"/><Relationship Id="rId31" Type="http://schemas.openxmlformats.org/officeDocument/2006/relationships/slideLayout" Target="../slideLayouts/slideLayout274.xml"/><Relationship Id="rId44" Type="http://schemas.openxmlformats.org/officeDocument/2006/relationships/slideLayout" Target="../slideLayouts/slideLayout287.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slideLayout" Target="../slideLayouts/slideLayout257.xml"/><Relationship Id="rId22" Type="http://schemas.openxmlformats.org/officeDocument/2006/relationships/slideLayout" Target="../slideLayouts/slideLayout265.xml"/><Relationship Id="rId27" Type="http://schemas.openxmlformats.org/officeDocument/2006/relationships/slideLayout" Target="../slideLayouts/slideLayout270.xml"/><Relationship Id="rId30" Type="http://schemas.openxmlformats.org/officeDocument/2006/relationships/slideLayout" Target="../slideLayouts/slideLayout273.xml"/><Relationship Id="rId35" Type="http://schemas.openxmlformats.org/officeDocument/2006/relationships/slideLayout" Target="../slideLayouts/slideLayout278.xml"/><Relationship Id="rId43" Type="http://schemas.openxmlformats.org/officeDocument/2006/relationships/slideLayout" Target="../slideLayouts/slideLayout286.xml"/><Relationship Id="rId8" Type="http://schemas.openxmlformats.org/officeDocument/2006/relationships/slideLayout" Target="../slideLayouts/slideLayout251.xml"/><Relationship Id="rId3" Type="http://schemas.openxmlformats.org/officeDocument/2006/relationships/slideLayout" Target="../slideLayouts/slideLayout246.xml"/><Relationship Id="rId12" Type="http://schemas.openxmlformats.org/officeDocument/2006/relationships/slideLayout" Target="../slideLayouts/slideLayout255.xml"/><Relationship Id="rId17" Type="http://schemas.openxmlformats.org/officeDocument/2006/relationships/slideLayout" Target="../slideLayouts/slideLayout260.xml"/><Relationship Id="rId25" Type="http://schemas.openxmlformats.org/officeDocument/2006/relationships/slideLayout" Target="../slideLayouts/slideLayout268.xml"/><Relationship Id="rId33" Type="http://schemas.openxmlformats.org/officeDocument/2006/relationships/slideLayout" Target="../slideLayouts/slideLayout276.xml"/><Relationship Id="rId38" Type="http://schemas.openxmlformats.org/officeDocument/2006/relationships/slideLayout" Target="../slideLayouts/slideLayout281.xml"/><Relationship Id="rId46" Type="http://schemas.openxmlformats.org/officeDocument/2006/relationships/image" Target="../media/image1.png"/><Relationship Id="rId20" Type="http://schemas.openxmlformats.org/officeDocument/2006/relationships/slideLayout" Target="../slideLayouts/slideLayout263.xml"/><Relationship Id="rId41" Type="http://schemas.openxmlformats.org/officeDocument/2006/relationships/slideLayout" Target="../slideLayouts/slideLayout2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1"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2" name="Title Placeholder 1"/>
          <p:cNvSpPr>
            <a:spLocks noGrp="1"/>
          </p:cNvSpPr>
          <p:nvPr>
            <p:ph type="title"/>
          </p:nvPr>
        </p:nvSpPr>
        <p:spPr>
          <a:xfrm>
            <a:off x="228600" y="228600"/>
            <a:ext cx="86868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28600" y="1257300"/>
            <a:ext cx="8686800" cy="5376482"/>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1879" y="6384176"/>
            <a:ext cx="2133600" cy="365125"/>
          </a:xfrm>
          <a:prstGeom prst="rect">
            <a:avLst/>
          </a:prstGeom>
        </p:spPr>
        <p:txBody>
          <a:bodyPr vert="horz" lIns="91440" tIns="45720" rIns="91440" bIns="45720" rtlCol="0" anchor="b"/>
          <a:lstStyle>
            <a:lvl1pPr algn="r">
              <a:defRPr sz="1000" b="0">
                <a:solidFill>
                  <a:schemeClr val="tx1">
                    <a:lumMod val="10000"/>
                    <a:lumOff val="90000"/>
                  </a:schemeClr>
                </a:solidFill>
                <a:latin typeface="Lato Light" pitchFamily="34" charset="0"/>
                <a:cs typeface="Arial" panose="020B0604020202020204" pitchFamily="34" charset="0"/>
              </a:defRPr>
            </a:lvl1pPr>
          </a:lstStyle>
          <a:p>
            <a:fld id="{FFAA73FB-2DED-463F-B3C4-8DF607290D7E}" type="slidenum">
              <a:rPr lang="en-VI" smtClean="0"/>
              <a:t>‹#›</a:t>
            </a:fld>
            <a:endParaRPr lang="en-VI"/>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18184" y="6384176"/>
            <a:ext cx="2895600" cy="365125"/>
          </a:xfrm>
          <a:prstGeom prst="rect">
            <a:avLst/>
          </a:prstGeom>
        </p:spPr>
        <p:txBody>
          <a:bodyPr vert="horz" lIns="91440" tIns="45720" rIns="91440" bIns="45720" rtlCol="0" anchor="b"/>
          <a:lstStyle>
            <a:lvl1pPr algn="ctr">
              <a:defRPr sz="10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2407147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863" r:id="rId7"/>
    <p:sldLayoutId id="2147483667" r:id="rId8"/>
    <p:sldLayoutId id="2147483668" r:id="rId9"/>
    <p:sldLayoutId id="2147483669" r:id="rId10"/>
    <p:sldLayoutId id="2147483670" r:id="rId11"/>
    <p:sldLayoutId id="2147483671" r:id="rId12"/>
    <p:sldLayoutId id="2147483672" r:id="rId13"/>
    <p:sldLayoutId id="2147483673" r:id="rId14"/>
    <p:sldLayoutId id="2147483698" r:id="rId15"/>
    <p:sldLayoutId id="2147483957"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783" r:id="rId27"/>
    <p:sldLayoutId id="2147483684" r:id="rId28"/>
    <p:sldLayoutId id="2147483685" r:id="rId29"/>
    <p:sldLayoutId id="2147483686" r:id="rId30"/>
    <p:sldLayoutId id="2147483687" r:id="rId31"/>
    <p:sldLayoutId id="2147483689" r:id="rId32"/>
    <p:sldLayoutId id="2147483690" r:id="rId33"/>
    <p:sldLayoutId id="2147483691" r:id="rId34"/>
    <p:sldLayoutId id="2147483692" r:id="rId35"/>
    <p:sldLayoutId id="2147483693" r:id="rId36"/>
    <p:sldLayoutId id="2147483695" r:id="rId37"/>
    <p:sldLayoutId id="2147483696" r:id="rId38"/>
    <p:sldLayoutId id="2147483697" r:id="rId39"/>
  </p:sldLayoutIdLst>
  <p:txStyles>
    <p:title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p:titleStyle>
    <p:body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3"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2" name="Title Placeholder 1"/>
          <p:cNvSpPr>
            <a:spLocks noGrp="1"/>
          </p:cNvSpPr>
          <p:nvPr>
            <p:ph type="title"/>
          </p:nvPr>
        </p:nvSpPr>
        <p:spPr>
          <a:xfrm>
            <a:off x="228600" y="228600"/>
            <a:ext cx="86868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28600" y="1257300"/>
            <a:ext cx="8686800" cy="5376482"/>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1879" y="6384176"/>
            <a:ext cx="2133600" cy="365125"/>
          </a:xfrm>
          <a:prstGeom prst="rect">
            <a:avLst/>
          </a:prstGeom>
        </p:spPr>
        <p:txBody>
          <a:bodyPr vert="horz" lIns="91440" tIns="45720" rIns="91440" bIns="45720" rtlCol="0" anchor="b"/>
          <a:lstStyle>
            <a:lvl1pPr algn="r">
              <a:defRPr sz="1000" b="0">
                <a:solidFill>
                  <a:schemeClr val="tx1">
                    <a:lumMod val="10000"/>
                    <a:lumOff val="90000"/>
                  </a:schemeClr>
                </a:solidFill>
                <a:latin typeface="Lato Light" pitchFamily="34" charset="0"/>
                <a:cs typeface="Arial" panose="020B0604020202020204" pitchFamily="34" charset="0"/>
              </a:defRPr>
            </a:lvl1pPr>
          </a:lstStyle>
          <a:p>
            <a:fld id="{95F8EEE7-94B9-9C46-8A6B-17CF836CD50A}" type="slidenum">
              <a:rPr lang="en-US" smtClean="0"/>
              <a:pPr/>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18184" y="6384176"/>
            <a:ext cx="2895600" cy="365125"/>
          </a:xfrm>
          <a:prstGeom prst="rect">
            <a:avLst/>
          </a:prstGeom>
        </p:spPr>
        <p:txBody>
          <a:bodyPr vert="horz" lIns="91440" tIns="45720" rIns="91440" bIns="45720" rtlCol="0" anchor="b"/>
          <a:lstStyle>
            <a:lvl1pPr algn="ctr">
              <a:defRPr sz="10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4030089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Lst>
  <p:txStyles>
    <p:title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p:titleStyle>
    <p:body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2"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2" name="Title Placeholder 1"/>
          <p:cNvSpPr>
            <a:spLocks noGrp="1"/>
          </p:cNvSpPr>
          <p:nvPr>
            <p:ph type="title"/>
          </p:nvPr>
        </p:nvSpPr>
        <p:spPr>
          <a:xfrm>
            <a:off x="228600" y="228600"/>
            <a:ext cx="86868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28600" y="1257300"/>
            <a:ext cx="8686800" cy="5376482"/>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1879" y="6384176"/>
            <a:ext cx="2133600" cy="365125"/>
          </a:xfrm>
          <a:prstGeom prst="rect">
            <a:avLst/>
          </a:prstGeom>
        </p:spPr>
        <p:txBody>
          <a:bodyPr vert="horz" lIns="91440" tIns="45720" rIns="91440" bIns="45720" rtlCol="0" anchor="b"/>
          <a:lstStyle>
            <a:lvl1pPr algn="r">
              <a:defRPr sz="1000" b="0">
                <a:solidFill>
                  <a:schemeClr val="tx1">
                    <a:lumMod val="10000"/>
                    <a:lumOff val="90000"/>
                  </a:schemeClr>
                </a:solidFill>
                <a:latin typeface="Lato Light" pitchFamily="34" charset="0"/>
                <a:cs typeface="Arial" panose="020B0604020202020204" pitchFamily="34" charset="0"/>
              </a:defRPr>
            </a:lvl1pPr>
          </a:lstStyle>
          <a:p>
            <a:fld id="{34B590AC-CB93-40A4-A9F1-8F2DA90FF5F6}"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18184" y="6384176"/>
            <a:ext cx="2895600" cy="365125"/>
          </a:xfrm>
          <a:prstGeom prst="rect">
            <a:avLst/>
          </a:prstGeom>
        </p:spPr>
        <p:txBody>
          <a:bodyPr vert="horz" lIns="91440" tIns="45720" rIns="91440" bIns="45720" rtlCol="0" anchor="b"/>
          <a:lstStyle>
            <a:lvl1pPr algn="ctr">
              <a:defRPr sz="10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324811379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4" r:id="rId32"/>
    <p:sldLayoutId id="2147483775" r:id="rId33"/>
    <p:sldLayoutId id="2147483776" r:id="rId34"/>
    <p:sldLayoutId id="2147483777" r:id="rId35"/>
    <p:sldLayoutId id="2147483778" r:id="rId36"/>
    <p:sldLayoutId id="2147483779" r:id="rId37"/>
    <p:sldLayoutId id="2147483780" r:id="rId38"/>
    <p:sldLayoutId id="2147483781" r:id="rId39"/>
    <p:sldLayoutId id="2147483782" r:id="rId40"/>
  </p:sldLayoutIdLst>
  <p:txStyles>
    <p:title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p:titleStyle>
    <p:body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6"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2" name="Title Placeholder 1"/>
          <p:cNvSpPr>
            <a:spLocks noGrp="1"/>
          </p:cNvSpPr>
          <p:nvPr>
            <p:ph type="title"/>
          </p:nvPr>
        </p:nvSpPr>
        <p:spPr>
          <a:xfrm>
            <a:off x="228600" y="228600"/>
            <a:ext cx="86868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28600" y="1257300"/>
            <a:ext cx="8686800" cy="5376482"/>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1879" y="6384176"/>
            <a:ext cx="2133600" cy="365125"/>
          </a:xfrm>
          <a:prstGeom prst="rect">
            <a:avLst/>
          </a:prstGeom>
        </p:spPr>
        <p:txBody>
          <a:bodyPr vert="horz" lIns="91440" tIns="45720" rIns="91440" bIns="45720" rtlCol="0" anchor="b"/>
          <a:lstStyle>
            <a:lvl1pPr algn="r">
              <a:defRPr sz="1000" b="0">
                <a:solidFill>
                  <a:schemeClr val="tx1">
                    <a:lumMod val="10000"/>
                    <a:lumOff val="90000"/>
                  </a:schemeClr>
                </a:solidFill>
                <a:latin typeface="Lato Light" pitchFamily="34" charset="0"/>
                <a:cs typeface="Arial" panose="020B0604020202020204"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18184" y="6384176"/>
            <a:ext cx="2895600" cy="365125"/>
          </a:xfrm>
          <a:prstGeom prst="rect">
            <a:avLst/>
          </a:prstGeom>
        </p:spPr>
        <p:txBody>
          <a:bodyPr vert="horz" lIns="91440" tIns="45720" rIns="91440" bIns="45720" rtlCol="0" anchor="b"/>
          <a:lstStyle>
            <a:lvl1pPr algn="ctr">
              <a:defRPr sz="10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420731057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809" r:id="rId25"/>
    <p:sldLayoutId id="2147483810" r:id="rId26"/>
    <p:sldLayoutId id="2147483811" r:id="rId27"/>
    <p:sldLayoutId id="2147483812" r:id="rId28"/>
    <p:sldLayoutId id="2147483813" r:id="rId29"/>
    <p:sldLayoutId id="2147483814" r:id="rId30"/>
    <p:sldLayoutId id="2147483815" r:id="rId31"/>
    <p:sldLayoutId id="2147483816" r:id="rId32"/>
    <p:sldLayoutId id="2147483817" r:id="rId33"/>
    <p:sldLayoutId id="2147483818" r:id="rId34"/>
    <p:sldLayoutId id="2147483819" r:id="rId35"/>
    <p:sldLayoutId id="2147483820" r:id="rId36"/>
    <p:sldLayoutId id="2147483821" r:id="rId37"/>
    <p:sldLayoutId id="2147483822" r:id="rId38"/>
    <p:sldLayoutId id="2147483823" r:id="rId39"/>
    <p:sldLayoutId id="2147483824" r:id="rId40"/>
    <p:sldLayoutId id="2147483825" r:id="rId41"/>
    <p:sldLayoutId id="2147483826" r:id="rId42"/>
    <p:sldLayoutId id="2147483827" r:id="rId43"/>
    <p:sldLayoutId id="2147483828" r:id="rId44"/>
  </p:sldLayoutIdLst>
  <p:hf hdr="0" ftr="0" dt="0"/>
  <p:txStyles>
    <p:title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p:titleStyle>
    <p:body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5"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2" name="Title Placeholder 1"/>
          <p:cNvSpPr>
            <a:spLocks noGrp="1"/>
          </p:cNvSpPr>
          <p:nvPr>
            <p:ph type="title"/>
          </p:nvPr>
        </p:nvSpPr>
        <p:spPr>
          <a:xfrm>
            <a:off x="228600" y="228600"/>
            <a:ext cx="8686800" cy="82296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28600" y="1257300"/>
            <a:ext cx="8686800" cy="5376482"/>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1879" y="6384176"/>
            <a:ext cx="2133600" cy="365125"/>
          </a:xfrm>
          <a:prstGeom prst="rect">
            <a:avLst/>
          </a:prstGeom>
        </p:spPr>
        <p:txBody>
          <a:bodyPr vert="horz" lIns="91440" tIns="45720" rIns="91440" bIns="45720" rtlCol="0" anchor="b"/>
          <a:lstStyle>
            <a:lvl1pPr algn="r">
              <a:defRPr sz="900" b="0">
                <a:solidFill>
                  <a:schemeClr val="bg1">
                    <a:lumMod val="90000"/>
                  </a:schemeClr>
                </a:solidFill>
                <a:latin typeface="Lato Light" pitchFamily="34" charset="0"/>
                <a:cs typeface="Arial" panose="020B0604020202020204" pitchFamily="34" charset="0"/>
              </a:defRPr>
            </a:lvl1pPr>
          </a:lstStyle>
          <a:p>
            <a:pPr defTabSz="457200"/>
            <a:fld id="{6C07873E-F7A9-7D4C-A13B-E05E8079E2DB}" type="slidenum">
              <a:rPr lang="en-US" smtClean="0"/>
              <a:pPr defTabSz="457200"/>
              <a:t>‹#›</a:t>
            </a:fld>
            <a:endParaRPr lang="en-US" dirty="0"/>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FBBB560D-9706-46DE-B649-28956388DA56}" type="datetime1">
              <a:rPr lang="en-US" smtClean="0"/>
              <a:t>3/16/2026</a:t>
            </a:fld>
            <a:endParaRPr lang="en-US" dirty="0"/>
          </a:p>
        </p:txBody>
      </p:sp>
      <p:sp>
        <p:nvSpPr>
          <p:cNvPr id="5" name="Footer Placeholder 4"/>
          <p:cNvSpPr>
            <a:spLocks noGrp="1"/>
          </p:cNvSpPr>
          <p:nvPr>
            <p:ph type="ftr" sz="quarter" idx="3"/>
          </p:nvPr>
        </p:nvSpPr>
        <p:spPr>
          <a:xfrm>
            <a:off x="3118184"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84115641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Lst>
  <p:hf hdr="0" ftr="0" dt="0"/>
  <p:txStyles>
    <p:title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p:titleStyle>
    <p:body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8"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2" name="Title Placeholder 1"/>
          <p:cNvSpPr>
            <a:spLocks noGrp="1"/>
          </p:cNvSpPr>
          <p:nvPr>
            <p:ph type="title"/>
          </p:nvPr>
        </p:nvSpPr>
        <p:spPr>
          <a:xfrm>
            <a:off x="228600" y="228600"/>
            <a:ext cx="86868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28600" y="1257300"/>
            <a:ext cx="8686800" cy="5376482"/>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1879" y="6384176"/>
            <a:ext cx="2133600" cy="365125"/>
          </a:xfrm>
          <a:prstGeom prst="rect">
            <a:avLst/>
          </a:prstGeom>
        </p:spPr>
        <p:txBody>
          <a:bodyPr vert="horz" lIns="91440" tIns="45720" rIns="91440" bIns="45720" rtlCol="0" anchor="b"/>
          <a:lstStyle>
            <a:lvl1pPr algn="r">
              <a:defRPr sz="1000" b="0">
                <a:solidFill>
                  <a:schemeClr val="tx1">
                    <a:lumMod val="10000"/>
                    <a:lumOff val="90000"/>
                  </a:schemeClr>
                </a:solidFill>
                <a:latin typeface="Lato Light" pitchFamily="34" charset="0"/>
                <a:cs typeface="Arial" panose="020B0604020202020204" pitchFamily="34" charset="0"/>
              </a:defRPr>
            </a:lvl1pPr>
          </a:lstStyle>
          <a:p>
            <a:pPr defTabSz="457200"/>
            <a:fld id="{6C07873E-F7A9-7D4C-A13B-E05E8079E2DB}" type="slidenum">
              <a:rPr lang="en-US" smtClean="0">
                <a:solidFill>
                  <a:prstClr val="black">
                    <a:tint val="75000"/>
                  </a:prstClr>
                </a:solidFill>
              </a:rPr>
              <a:pPr defTabSz="457200"/>
              <a:t>‹#›</a:t>
            </a:fld>
            <a:endParaRPr lang="en-US" dirty="0">
              <a:solidFill>
                <a:prstClr val="black">
                  <a:tint val="7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18184" y="6384176"/>
            <a:ext cx="2895600" cy="365125"/>
          </a:xfrm>
          <a:prstGeom prst="rect">
            <a:avLst/>
          </a:prstGeom>
        </p:spPr>
        <p:txBody>
          <a:bodyPr vert="horz" lIns="91440" tIns="45720" rIns="91440" bIns="45720" rtlCol="0" anchor="b"/>
          <a:lstStyle>
            <a:lvl1pPr algn="ctr">
              <a:defRPr sz="10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Tree>
    <p:extLst>
      <p:ext uri="{BB962C8B-B14F-4D97-AF65-F5344CB8AC3E}">
        <p14:creationId xmlns:p14="http://schemas.microsoft.com/office/powerpoint/2010/main" val="302100270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 id="2147483884" r:id="rId20"/>
    <p:sldLayoutId id="2147483885" r:id="rId21"/>
    <p:sldLayoutId id="2147483886" r:id="rId22"/>
    <p:sldLayoutId id="2147483887" r:id="rId23"/>
    <p:sldLayoutId id="2147483888" r:id="rId24"/>
    <p:sldLayoutId id="2147483889" r:id="rId25"/>
    <p:sldLayoutId id="2147483890" r:id="rId26"/>
    <p:sldLayoutId id="2147483891" r:id="rId27"/>
    <p:sldLayoutId id="2147483892" r:id="rId28"/>
    <p:sldLayoutId id="2147483893" r:id="rId29"/>
    <p:sldLayoutId id="2147483894" r:id="rId30"/>
    <p:sldLayoutId id="2147483895" r:id="rId31"/>
    <p:sldLayoutId id="2147483896" r:id="rId32"/>
    <p:sldLayoutId id="2147483897" r:id="rId33"/>
    <p:sldLayoutId id="2147483898" r:id="rId34"/>
    <p:sldLayoutId id="2147483899" r:id="rId35"/>
    <p:sldLayoutId id="2147483900" r:id="rId36"/>
    <p:sldLayoutId id="2147483901" r:id="rId37"/>
    <p:sldLayoutId id="2147483902" r:id="rId38"/>
    <p:sldLayoutId id="2147483903" r:id="rId39"/>
    <p:sldLayoutId id="2147483904" r:id="rId40"/>
    <p:sldLayoutId id="2147483905" r:id="rId41"/>
    <p:sldLayoutId id="2147483906" r:id="rId42"/>
    <p:sldLayoutId id="2147483907" r:id="rId43"/>
    <p:sldLayoutId id="2147483908" r:id="rId44"/>
    <p:sldLayoutId id="2147483909" r:id="rId45"/>
    <p:sldLayoutId id="2147483910" r:id="rId46"/>
  </p:sldLayoutIdLst>
  <p:txStyles>
    <p:title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p:titleStyle>
    <p:body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6"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2" name="Title Placeholder 1"/>
          <p:cNvSpPr>
            <a:spLocks noGrp="1"/>
          </p:cNvSpPr>
          <p:nvPr>
            <p:ph type="title"/>
          </p:nvPr>
        </p:nvSpPr>
        <p:spPr>
          <a:xfrm>
            <a:off x="228600" y="228600"/>
            <a:ext cx="86868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28600" y="1257300"/>
            <a:ext cx="8686800" cy="5376482"/>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1879" y="6384176"/>
            <a:ext cx="2133600" cy="365125"/>
          </a:xfrm>
          <a:prstGeom prst="rect">
            <a:avLst/>
          </a:prstGeom>
        </p:spPr>
        <p:txBody>
          <a:bodyPr vert="horz" lIns="91440" tIns="45720" rIns="91440" bIns="45720" rtlCol="0" anchor="b"/>
          <a:lstStyle>
            <a:lvl1pPr algn="r">
              <a:defRPr sz="1000" b="0">
                <a:solidFill>
                  <a:schemeClr val="tx1">
                    <a:lumMod val="10000"/>
                    <a:lumOff val="90000"/>
                  </a:schemeClr>
                </a:solidFill>
                <a:latin typeface="Lato Light" pitchFamily="34" charset="0"/>
                <a:cs typeface="Arial" panose="020B0604020202020204" pitchFamily="34" charset="0"/>
              </a:defRPr>
            </a:lvl1pPr>
          </a:lstStyle>
          <a:p>
            <a:fld id="{FFAA73FB-2DED-463F-B3C4-8DF607290D7E}" type="slidenum">
              <a:rPr lang="en-VI" smtClean="0"/>
              <a:t>‹#›</a:t>
            </a:fld>
            <a:endParaRPr lang="en-VI"/>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18184" y="6384176"/>
            <a:ext cx="2895600" cy="365125"/>
          </a:xfrm>
          <a:prstGeom prst="rect">
            <a:avLst/>
          </a:prstGeom>
        </p:spPr>
        <p:txBody>
          <a:bodyPr vert="horz" lIns="91440" tIns="45720" rIns="91440" bIns="45720" rtlCol="0" anchor="b"/>
          <a:lstStyle>
            <a:lvl1pPr algn="ctr">
              <a:defRPr sz="10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2354929139"/>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 id="2147483934" r:id="rId23"/>
    <p:sldLayoutId id="2147483935" r:id="rId24"/>
    <p:sldLayoutId id="2147483936" r:id="rId25"/>
    <p:sldLayoutId id="2147483937" r:id="rId26"/>
    <p:sldLayoutId id="2147483938" r:id="rId27"/>
    <p:sldLayoutId id="2147483939" r:id="rId28"/>
    <p:sldLayoutId id="2147483940" r:id="rId29"/>
    <p:sldLayoutId id="2147483941" r:id="rId30"/>
    <p:sldLayoutId id="2147483942" r:id="rId31"/>
    <p:sldLayoutId id="2147483943" r:id="rId32"/>
    <p:sldLayoutId id="2147483944" r:id="rId33"/>
    <p:sldLayoutId id="2147483945" r:id="rId34"/>
    <p:sldLayoutId id="2147483946" r:id="rId35"/>
    <p:sldLayoutId id="2147483947" r:id="rId36"/>
    <p:sldLayoutId id="2147483948" r:id="rId37"/>
    <p:sldLayoutId id="2147483949" r:id="rId38"/>
    <p:sldLayoutId id="2147483950" r:id="rId39"/>
    <p:sldLayoutId id="2147483951" r:id="rId40"/>
    <p:sldLayoutId id="2147483952" r:id="rId41"/>
    <p:sldLayoutId id="2147483953" r:id="rId42"/>
    <p:sldLayoutId id="2147483955" r:id="rId43"/>
    <p:sldLayoutId id="2147483956" r:id="rId44"/>
  </p:sldLayoutIdLst>
  <p:txStyles>
    <p:title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p:titleStyle>
    <p:body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22.xml"/><Relationship Id="rId4" Type="http://schemas.openxmlformats.org/officeDocument/2006/relationships/image" Target="../media/image16.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7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5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5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84.xml"/><Relationship Id="rId4" Type="http://schemas.openxmlformats.org/officeDocument/2006/relationships/image" Target="../media/image37.sv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7.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47.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60.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5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67.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6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9.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211.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1.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24.xml"/><Relationship Id="rId5" Type="http://schemas.openxmlformats.org/officeDocument/2006/relationships/image" Target="../media/image56.png"/><Relationship Id="rId4" Type="http://schemas.openxmlformats.org/officeDocument/2006/relationships/image" Target="../media/image55.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9.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271.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45.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45.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4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1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1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11.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D8AC-6697-467F-9A3B-84BB32FBDCD3}"/>
              </a:ext>
            </a:extLst>
          </p:cNvPr>
          <p:cNvSpPr>
            <a:spLocks noGrp="1"/>
          </p:cNvSpPr>
          <p:nvPr>
            <p:ph type="ctrTitle"/>
          </p:nvPr>
        </p:nvSpPr>
        <p:spPr>
          <a:xfrm>
            <a:off x="233943" y="3269978"/>
            <a:ext cx="8686800" cy="1698625"/>
          </a:xfrm>
        </p:spPr>
        <p:txBody>
          <a:bodyPr/>
          <a:lstStyle/>
          <a:p>
            <a:r>
              <a:rPr lang="en-US" dirty="0"/>
              <a:t>Winter &amp; Cold Weather Hazards</a:t>
            </a:r>
            <a:endParaRPr lang="en-VI" dirty="0"/>
          </a:p>
        </p:txBody>
      </p:sp>
      <p:pic>
        <p:nvPicPr>
          <p:cNvPr id="8" name="Picture 7" descr="Winter scene of country elevator with snow covered bin tops.">
            <a:extLst>
              <a:ext uri="{FF2B5EF4-FFF2-40B4-BE49-F238E27FC236}">
                <a16:creationId xmlns:a16="http://schemas.microsoft.com/office/drawing/2014/main" id="{D0C0D37D-5CA1-4CFA-8BEB-E3AB42F5FC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
            <a:ext cx="4571999" cy="3034749"/>
          </a:xfrm>
          <a:prstGeom prst="rect">
            <a:avLst/>
          </a:prstGeom>
          <a:ln w="19050">
            <a:solidFill>
              <a:schemeClr val="tx1">
                <a:lumMod val="50000"/>
                <a:lumOff val="50000"/>
              </a:schemeClr>
            </a:solidFill>
          </a:ln>
        </p:spPr>
      </p:pic>
      <p:pic>
        <p:nvPicPr>
          <p:cNvPr id="4" name="Picture 3" descr="Slick, muddy roads at elevator with melting snow.">
            <a:extLst>
              <a:ext uri="{FF2B5EF4-FFF2-40B4-BE49-F238E27FC236}">
                <a16:creationId xmlns:a16="http://schemas.microsoft.com/office/drawing/2014/main" id="{026A1883-4FB3-6330-2526-80CB24F99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475" y="-20916"/>
            <a:ext cx="4581525" cy="3076575"/>
          </a:xfrm>
          <a:prstGeom prst="rect">
            <a:avLst/>
          </a:prstGeom>
        </p:spPr>
      </p:pic>
    </p:spTree>
    <p:extLst>
      <p:ext uri="{BB962C8B-B14F-4D97-AF65-F5344CB8AC3E}">
        <p14:creationId xmlns:p14="http://schemas.microsoft.com/office/powerpoint/2010/main" val="79088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39B93A-D6C6-42D1-A972-B1A69E052968}"/>
              </a:ext>
            </a:extLst>
          </p:cNvPr>
          <p:cNvSpPr>
            <a:spLocks noGrp="1"/>
          </p:cNvSpPr>
          <p:nvPr>
            <p:ph type="title"/>
          </p:nvPr>
        </p:nvSpPr>
        <p:spPr>
          <a:xfrm>
            <a:off x="228600" y="228600"/>
            <a:ext cx="8686800" cy="822960"/>
          </a:xfrm>
        </p:spPr>
        <p:txBody>
          <a:bodyPr/>
          <a:lstStyle/>
          <a:p>
            <a:r>
              <a:rPr lang="en-US" dirty="0"/>
              <a:t>Cold Stress – 4 Factors </a:t>
            </a:r>
            <a:br>
              <a:rPr lang="en-US" dirty="0"/>
            </a:br>
            <a:endParaRPr lang="en-VI" dirty="0"/>
          </a:p>
        </p:txBody>
      </p:sp>
      <p:sp>
        <p:nvSpPr>
          <p:cNvPr id="4" name="Text Placeholder 3">
            <a:extLst>
              <a:ext uri="{FF2B5EF4-FFF2-40B4-BE49-F238E27FC236}">
                <a16:creationId xmlns:a16="http://schemas.microsoft.com/office/drawing/2014/main" id="{41A76750-3BBE-481D-9D02-A63C8AB31403}"/>
              </a:ext>
            </a:extLst>
          </p:cNvPr>
          <p:cNvSpPr>
            <a:spLocks noGrp="1"/>
          </p:cNvSpPr>
          <p:nvPr>
            <p:ph type="body" sz="quarter" idx="11"/>
          </p:nvPr>
        </p:nvSpPr>
        <p:spPr>
          <a:xfrm>
            <a:off x="228600" y="1146721"/>
            <a:ext cx="8686800" cy="1257300"/>
          </a:xfrm>
        </p:spPr>
        <p:txBody>
          <a:bodyPr/>
          <a:lstStyle/>
          <a:p>
            <a:r>
              <a:rPr lang="en-US" dirty="0"/>
              <a:t>A drop in skin temperature resulting in a decrease in internal body temperatures.</a:t>
            </a:r>
            <a:endParaRPr lang="en-VI" dirty="0"/>
          </a:p>
        </p:txBody>
      </p:sp>
      <p:sp>
        <p:nvSpPr>
          <p:cNvPr id="2" name="Content Placeholder 1">
            <a:extLst>
              <a:ext uri="{FF2B5EF4-FFF2-40B4-BE49-F238E27FC236}">
                <a16:creationId xmlns:a16="http://schemas.microsoft.com/office/drawing/2014/main" id="{025133D6-8ED7-4292-B803-BC8728E4FFD5}"/>
              </a:ext>
            </a:extLst>
          </p:cNvPr>
          <p:cNvSpPr>
            <a:spLocks noGrp="1"/>
          </p:cNvSpPr>
          <p:nvPr>
            <p:ph sz="quarter" idx="12"/>
          </p:nvPr>
        </p:nvSpPr>
        <p:spPr>
          <a:xfrm>
            <a:off x="228600" y="2560720"/>
            <a:ext cx="8686800" cy="2780128"/>
          </a:xfrm>
        </p:spPr>
        <p:txBody>
          <a:bodyPr>
            <a:normAutofit fontScale="92500" lnSpcReduction="20000"/>
          </a:bodyPr>
          <a:lstStyle/>
          <a:p>
            <a:pPr marL="0" indent="0">
              <a:spcAft>
                <a:spcPts val="1200"/>
              </a:spcAft>
              <a:buNone/>
            </a:pPr>
            <a:r>
              <a:rPr lang="en-US" dirty="0">
                <a:solidFill>
                  <a:srgbClr val="F4A61F"/>
                </a:solidFill>
                <a:latin typeface="Lato Semibold" panose="020F0702020204030203" pitchFamily="34" charset="0"/>
                <a:cs typeface="Lato Semibold" panose="020F0702020204030203" pitchFamily="34" charset="0"/>
              </a:rPr>
              <a:t>Four</a:t>
            </a:r>
            <a:r>
              <a:rPr lang="en-US" dirty="0">
                <a:latin typeface="Lato Semibold" panose="020F0702020204030203" pitchFamily="34" charset="0"/>
                <a:cs typeface="Lato Semibold" panose="020F0702020204030203" pitchFamily="34" charset="0"/>
              </a:rPr>
              <a:t> </a:t>
            </a:r>
            <a:r>
              <a:rPr lang="en-US" dirty="0">
                <a:solidFill>
                  <a:srgbClr val="F4A61F"/>
                </a:solidFill>
                <a:latin typeface="Lato Semibold" panose="020F0702020204030203" pitchFamily="34" charset="0"/>
                <a:cs typeface="Lato Semibold" panose="020F0702020204030203" pitchFamily="34" charset="0"/>
              </a:rPr>
              <a:t>Contributing Factors</a:t>
            </a:r>
          </a:p>
          <a:p>
            <a:pPr>
              <a:lnSpc>
                <a:spcPct val="110000"/>
              </a:lnSpc>
            </a:pPr>
            <a:r>
              <a:rPr lang="en-US" dirty="0"/>
              <a:t>Cold temperatures</a:t>
            </a:r>
          </a:p>
          <a:p>
            <a:pPr>
              <a:lnSpc>
                <a:spcPct val="110000"/>
              </a:lnSpc>
            </a:pPr>
            <a:r>
              <a:rPr lang="en-US" dirty="0"/>
              <a:t>High or cold wind</a:t>
            </a:r>
          </a:p>
          <a:p>
            <a:pPr>
              <a:lnSpc>
                <a:spcPct val="110000"/>
              </a:lnSpc>
            </a:pPr>
            <a:r>
              <a:rPr lang="en-US" dirty="0"/>
              <a:t>Dampness </a:t>
            </a:r>
          </a:p>
          <a:p>
            <a:pPr>
              <a:lnSpc>
                <a:spcPct val="110000"/>
              </a:lnSpc>
            </a:pPr>
            <a:r>
              <a:rPr lang="en-US" dirty="0"/>
              <a:t>Cold water </a:t>
            </a:r>
          </a:p>
        </p:txBody>
      </p:sp>
      <p:sp>
        <p:nvSpPr>
          <p:cNvPr id="5" name="Text Placeholder 4">
            <a:extLst>
              <a:ext uri="{FF2B5EF4-FFF2-40B4-BE49-F238E27FC236}">
                <a16:creationId xmlns:a16="http://schemas.microsoft.com/office/drawing/2014/main" id="{44F6E623-C9AF-435A-B5A9-F89EB7F10C61}"/>
              </a:ext>
            </a:extLst>
          </p:cNvPr>
          <p:cNvSpPr>
            <a:spLocks noGrp="1"/>
          </p:cNvSpPr>
          <p:nvPr>
            <p:ph type="body" sz="quarter" idx="13"/>
          </p:nvPr>
        </p:nvSpPr>
        <p:spPr>
          <a:xfrm>
            <a:off x="228600" y="5428771"/>
            <a:ext cx="8686800" cy="1220051"/>
          </a:xfrm>
        </p:spPr>
        <p:txBody>
          <a:bodyPr>
            <a:normAutofit/>
          </a:bodyPr>
          <a:lstStyle/>
          <a:p>
            <a:pPr algn="ctr"/>
            <a:r>
              <a:rPr lang="en-US" sz="3200" dirty="0"/>
              <a:t>When the body cannot warm itself cold related illness and injury may occur.</a:t>
            </a:r>
            <a:endParaRPr lang="en-VI" sz="3200" dirty="0"/>
          </a:p>
        </p:txBody>
      </p:sp>
      <p:pic>
        <p:nvPicPr>
          <p:cNvPr id="7" name="Picture 6">
            <a:extLst>
              <a:ext uri="{FF2B5EF4-FFF2-40B4-BE49-F238E27FC236}">
                <a16:creationId xmlns:a16="http://schemas.microsoft.com/office/drawing/2014/main" id="{B3CF028C-B9CF-490A-BD94-71E405E4064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9983" y="2648644"/>
            <a:ext cx="3575417" cy="2383611"/>
          </a:xfrm>
          <a:prstGeom prst="rect">
            <a:avLst/>
          </a:prstGeom>
          <a:ln w="19050">
            <a:solidFill>
              <a:schemeClr val="tx1">
                <a:lumMod val="50000"/>
                <a:lumOff val="50000"/>
              </a:schemeClr>
            </a:solidFill>
          </a:ln>
        </p:spPr>
      </p:pic>
    </p:spTree>
    <p:extLst>
      <p:ext uri="{BB962C8B-B14F-4D97-AF65-F5344CB8AC3E}">
        <p14:creationId xmlns:p14="http://schemas.microsoft.com/office/powerpoint/2010/main" val="277139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3A1882-AF70-47DA-B1A2-66C3DF7913E6}"/>
              </a:ext>
            </a:extLst>
          </p:cNvPr>
          <p:cNvSpPr>
            <a:spLocks noGrp="1"/>
          </p:cNvSpPr>
          <p:nvPr>
            <p:ph type="title"/>
          </p:nvPr>
        </p:nvSpPr>
        <p:spPr>
          <a:xfrm>
            <a:off x="228600" y="5962018"/>
            <a:ext cx="8686800" cy="822960"/>
          </a:xfrm>
        </p:spPr>
        <p:txBody>
          <a:bodyPr/>
          <a:lstStyle/>
          <a:p>
            <a:r>
              <a:rPr lang="en-US" dirty="0">
                <a:solidFill>
                  <a:srgbClr val="FFFFFF"/>
                </a:solidFill>
              </a:rPr>
              <a:t>Cold Stress Varies by Region</a:t>
            </a:r>
            <a:endParaRPr lang="en-VI" dirty="0">
              <a:solidFill>
                <a:srgbClr val="FFFFFF"/>
              </a:solidFill>
            </a:endParaRPr>
          </a:p>
        </p:txBody>
      </p:sp>
      <p:pic>
        <p:nvPicPr>
          <p:cNvPr id="5" name="Picture 4" descr="Person walking against strong wind at the grain elevator.">
            <a:extLst>
              <a:ext uri="{FF2B5EF4-FFF2-40B4-BE49-F238E27FC236}">
                <a16:creationId xmlns:a16="http://schemas.microsoft.com/office/drawing/2014/main" id="{7EB56A20-73D2-F769-9582-43DCFEB76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35068"/>
            <a:ext cx="4152900" cy="4610100"/>
          </a:xfrm>
          <a:prstGeom prst="rect">
            <a:avLst/>
          </a:prstGeom>
        </p:spPr>
      </p:pic>
      <p:sp>
        <p:nvSpPr>
          <p:cNvPr id="2" name="Text Placeholder 1">
            <a:extLst>
              <a:ext uri="{FF2B5EF4-FFF2-40B4-BE49-F238E27FC236}">
                <a16:creationId xmlns:a16="http://schemas.microsoft.com/office/drawing/2014/main" id="{A3069C30-D55E-4351-8CBD-81F9C4A65420}"/>
              </a:ext>
            </a:extLst>
          </p:cNvPr>
          <p:cNvSpPr>
            <a:spLocks noGrp="1"/>
          </p:cNvSpPr>
          <p:nvPr>
            <p:ph type="body" sz="quarter" idx="4294967295"/>
          </p:nvPr>
        </p:nvSpPr>
        <p:spPr>
          <a:xfrm>
            <a:off x="4453812" y="359364"/>
            <a:ext cx="4590661" cy="5158138"/>
          </a:xfrm>
        </p:spPr>
        <p:txBody>
          <a:bodyPr>
            <a:noAutofit/>
          </a:bodyPr>
          <a:lstStyle/>
          <a:p>
            <a:pPr marL="0" indent="0">
              <a:buNone/>
            </a:pPr>
            <a:r>
              <a:rPr lang="en-US" sz="3600" dirty="0"/>
              <a:t>Cold Stress &amp; its effects vary according to region. Persons unaccustomed to winter weather can experience cold stress when temperatures are in the 50's coupled with rain and/or wind. </a:t>
            </a:r>
          </a:p>
          <a:p>
            <a:pPr marL="0" indent="0">
              <a:buNone/>
            </a:pPr>
            <a:endParaRPr lang="en-VI" sz="3600" dirty="0"/>
          </a:p>
        </p:txBody>
      </p:sp>
    </p:spTree>
    <p:extLst>
      <p:ext uri="{BB962C8B-B14F-4D97-AF65-F5344CB8AC3E}">
        <p14:creationId xmlns:p14="http://schemas.microsoft.com/office/powerpoint/2010/main" val="2410477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833E3-1FB1-4996-A027-21475992620D}"/>
              </a:ext>
            </a:extLst>
          </p:cNvPr>
          <p:cNvSpPr>
            <a:spLocks noGrp="1"/>
          </p:cNvSpPr>
          <p:nvPr>
            <p:ph type="title"/>
          </p:nvPr>
        </p:nvSpPr>
        <p:spPr/>
        <p:txBody>
          <a:bodyPr/>
          <a:lstStyle/>
          <a:p>
            <a:r>
              <a:rPr lang="en-US" dirty="0"/>
              <a:t>4 Types of Cold Stress</a:t>
            </a:r>
            <a:endParaRPr lang="en-VI" dirty="0"/>
          </a:p>
        </p:txBody>
      </p:sp>
      <p:sp>
        <p:nvSpPr>
          <p:cNvPr id="2" name="Content Placeholder 1">
            <a:extLst>
              <a:ext uri="{FF2B5EF4-FFF2-40B4-BE49-F238E27FC236}">
                <a16:creationId xmlns:a16="http://schemas.microsoft.com/office/drawing/2014/main" id="{965D834C-C2D9-40B6-8E9E-6B4B8C1608A5}"/>
              </a:ext>
            </a:extLst>
          </p:cNvPr>
          <p:cNvSpPr>
            <a:spLocks noGrp="1"/>
          </p:cNvSpPr>
          <p:nvPr>
            <p:ph sz="quarter" idx="12"/>
          </p:nvPr>
        </p:nvSpPr>
        <p:spPr>
          <a:xfrm>
            <a:off x="228600" y="1485900"/>
            <a:ext cx="8686800" cy="2628900"/>
          </a:xfrm>
        </p:spPr>
        <p:txBody>
          <a:bodyPr/>
          <a:lstStyle/>
          <a:p>
            <a:r>
              <a:rPr lang="en-US" dirty="0"/>
              <a:t>Hypothermia</a:t>
            </a:r>
          </a:p>
          <a:p>
            <a:r>
              <a:rPr lang="en-US" dirty="0"/>
              <a:t>Frost Bite</a:t>
            </a:r>
          </a:p>
          <a:p>
            <a:r>
              <a:rPr lang="en-US" dirty="0"/>
              <a:t>Trench Foot</a:t>
            </a:r>
          </a:p>
          <a:p>
            <a:r>
              <a:rPr lang="en-US" dirty="0" err="1"/>
              <a:t>Chilblaines</a:t>
            </a:r>
            <a:endParaRPr lang="en-VI" dirty="0"/>
          </a:p>
        </p:txBody>
      </p:sp>
      <p:pic>
        <p:nvPicPr>
          <p:cNvPr id="8" name="Picture 7">
            <a:extLst>
              <a:ext uri="{FF2B5EF4-FFF2-40B4-BE49-F238E27FC236}">
                <a16:creationId xmlns:a16="http://schemas.microsoft.com/office/drawing/2014/main" id="{1E426C5B-64B1-8491-82D9-B42CDDA1473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483" y="1406583"/>
            <a:ext cx="4854633" cy="3222567"/>
          </a:xfrm>
          <a:prstGeom prst="rect">
            <a:avLst/>
          </a:prstGeom>
        </p:spPr>
      </p:pic>
      <p:sp>
        <p:nvSpPr>
          <p:cNvPr id="6" name="TextBox 5">
            <a:extLst>
              <a:ext uri="{FF2B5EF4-FFF2-40B4-BE49-F238E27FC236}">
                <a16:creationId xmlns:a16="http://schemas.microsoft.com/office/drawing/2014/main" id="{270A1208-E6AA-4DFF-E8FC-4E1314C59C02}"/>
              </a:ext>
              <a:ext uri="{C183D7F6-B498-43B3-948B-1728B52AA6E4}">
                <adec:decorative xmlns:adec="http://schemas.microsoft.com/office/drawing/2017/decorative" val="1"/>
              </a:ext>
            </a:extLst>
          </p:cNvPr>
          <p:cNvSpPr txBox="1"/>
          <p:nvPr/>
        </p:nvSpPr>
        <p:spPr>
          <a:xfrm>
            <a:off x="4099890" y="4321373"/>
            <a:ext cx="48155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rPr>
              <a:t>Picture: Dan </a:t>
            </a:r>
            <a:r>
              <a:rPr kumimoji="0" lang="en-US" sz="1400" b="0" i="0" u="none" strike="noStrike" kern="1200" cap="none" spc="0" normalizeH="0" baseline="0" noProof="0" dirty="0" err="1">
                <a:ln>
                  <a:noFill/>
                </a:ln>
                <a:solidFill>
                  <a:srgbClr val="181818"/>
                </a:solidFill>
                <a:effectLst/>
                <a:uLnTx/>
                <a:uFillTx/>
                <a:latin typeface="Lato Light" panose="020F0302020204030203" pitchFamily="34" charset="0"/>
                <a:ea typeface="+mn-ea"/>
                <a:cs typeface="+mn-cs"/>
              </a:rPr>
              <a:t>Koek</a:t>
            </a:r>
            <a:r>
              <a:rPr kumimoji="0" lang="en-US" sz="14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rPr>
              <a:t>, New York Times, March 9, 2009</a:t>
            </a:r>
            <a:endParaRPr kumimoji="0" lang="en-VI" sz="14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endParaRPr>
          </a:p>
        </p:txBody>
      </p:sp>
      <p:sp>
        <p:nvSpPr>
          <p:cNvPr id="9" name="Text Placeholder 8">
            <a:extLst>
              <a:ext uri="{FF2B5EF4-FFF2-40B4-BE49-F238E27FC236}">
                <a16:creationId xmlns:a16="http://schemas.microsoft.com/office/drawing/2014/main" id="{2771C6B6-119C-F5ED-BC5B-2938E2C23F4B}"/>
              </a:ext>
            </a:extLst>
          </p:cNvPr>
          <p:cNvSpPr>
            <a:spLocks noGrp="1"/>
          </p:cNvSpPr>
          <p:nvPr>
            <p:ph type="body" sz="quarter" idx="13"/>
          </p:nvPr>
        </p:nvSpPr>
        <p:spPr>
          <a:xfrm>
            <a:off x="228600" y="4686300"/>
            <a:ext cx="8686800" cy="1371600"/>
          </a:xfrm>
        </p:spPr>
        <p:txBody>
          <a:bodyPr/>
          <a:lstStyle/>
          <a:p>
            <a:pPr algn="ctr"/>
            <a:r>
              <a:rPr lang="en-US" dirty="0"/>
              <a:t>Use a buddy system. Helps in early detection of cold stress symptoms.  </a:t>
            </a:r>
            <a:endParaRPr lang="en-VI" dirty="0"/>
          </a:p>
        </p:txBody>
      </p:sp>
    </p:spTree>
    <p:extLst>
      <p:ext uri="{BB962C8B-B14F-4D97-AF65-F5344CB8AC3E}">
        <p14:creationId xmlns:p14="http://schemas.microsoft.com/office/powerpoint/2010/main" val="106549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EC7D-96BD-4311-8078-0DF48CE25E86}"/>
              </a:ext>
            </a:extLst>
          </p:cNvPr>
          <p:cNvSpPr>
            <a:spLocks noGrp="1"/>
          </p:cNvSpPr>
          <p:nvPr>
            <p:ph type="title"/>
          </p:nvPr>
        </p:nvSpPr>
        <p:spPr/>
        <p:txBody>
          <a:bodyPr/>
          <a:lstStyle/>
          <a:p>
            <a:r>
              <a:rPr lang="en-US" dirty="0"/>
              <a:t>Hypothermia</a:t>
            </a:r>
            <a:endParaRPr lang="en-VI" dirty="0"/>
          </a:p>
        </p:txBody>
      </p:sp>
      <p:sp>
        <p:nvSpPr>
          <p:cNvPr id="3" name="Text Placeholder 2">
            <a:extLst>
              <a:ext uri="{FF2B5EF4-FFF2-40B4-BE49-F238E27FC236}">
                <a16:creationId xmlns:a16="http://schemas.microsoft.com/office/drawing/2014/main" id="{2DC66951-C0BF-4AA9-A149-716D4FE75EED}"/>
              </a:ext>
            </a:extLst>
          </p:cNvPr>
          <p:cNvSpPr>
            <a:spLocks noGrp="1"/>
          </p:cNvSpPr>
          <p:nvPr>
            <p:ph type="body" sz="quarter" idx="11"/>
          </p:nvPr>
        </p:nvSpPr>
        <p:spPr/>
        <p:txBody>
          <a:bodyPr>
            <a:normAutofit/>
          </a:bodyPr>
          <a:lstStyle/>
          <a:p>
            <a:r>
              <a:rPr lang="en-US" dirty="0"/>
              <a:t>Hypothermia - abnormally low body temperature. Drops to 95º F or less. </a:t>
            </a:r>
            <a:endParaRPr lang="en-VI" dirty="0"/>
          </a:p>
        </p:txBody>
      </p:sp>
      <p:sp>
        <p:nvSpPr>
          <p:cNvPr id="4" name="Content Placeholder 3">
            <a:extLst>
              <a:ext uri="{FF2B5EF4-FFF2-40B4-BE49-F238E27FC236}">
                <a16:creationId xmlns:a16="http://schemas.microsoft.com/office/drawing/2014/main" id="{F2267A7B-1285-417A-BD63-5D856D821072}"/>
              </a:ext>
            </a:extLst>
          </p:cNvPr>
          <p:cNvSpPr>
            <a:spLocks noGrp="1"/>
          </p:cNvSpPr>
          <p:nvPr>
            <p:ph sz="quarter" idx="12"/>
          </p:nvPr>
        </p:nvSpPr>
        <p:spPr>
          <a:xfrm>
            <a:off x="228601" y="2800348"/>
            <a:ext cx="5436394" cy="4343400"/>
          </a:xfrm>
        </p:spPr>
        <p:txBody>
          <a:bodyPr>
            <a:normAutofit/>
          </a:bodyPr>
          <a:lstStyle/>
          <a:p>
            <a:r>
              <a:rPr lang="en-US" dirty="0"/>
              <a:t>Body uses up stored energy &amp; cannot produce heat.</a:t>
            </a:r>
          </a:p>
          <a:p>
            <a:r>
              <a:rPr lang="en-US" dirty="0"/>
              <a:t>Prolonged exposure to cold temperatures.</a:t>
            </a:r>
          </a:p>
          <a:p>
            <a:pPr lvl="1"/>
            <a:r>
              <a:rPr lang="en-US" dirty="0"/>
              <a:t>Temps above 40º &amp; chill from water/wind.</a:t>
            </a:r>
          </a:p>
        </p:txBody>
      </p:sp>
      <p:pic>
        <p:nvPicPr>
          <p:cNvPr id="1026" name="Picture 2" descr="Thermometer showing different levels of hypothermia.">
            <a:extLst>
              <a:ext uri="{FF2B5EF4-FFF2-40B4-BE49-F238E27FC236}">
                <a16:creationId xmlns:a16="http://schemas.microsoft.com/office/drawing/2014/main" id="{CB9148B6-329B-45D6-B482-BF25B617E0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64995" y="2514600"/>
            <a:ext cx="3321844" cy="388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951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B313-410E-4FBC-8D71-B8A91CFD8E22}"/>
              </a:ext>
            </a:extLst>
          </p:cNvPr>
          <p:cNvSpPr>
            <a:spLocks noGrp="1"/>
          </p:cNvSpPr>
          <p:nvPr>
            <p:ph type="title"/>
          </p:nvPr>
        </p:nvSpPr>
        <p:spPr>
          <a:xfrm>
            <a:off x="213988" y="228600"/>
            <a:ext cx="8686800" cy="822960"/>
          </a:xfrm>
        </p:spPr>
        <p:txBody>
          <a:bodyPr/>
          <a:lstStyle/>
          <a:p>
            <a:r>
              <a:rPr lang="en-US" dirty="0"/>
              <a:t>Hypothermia Symptoms</a:t>
            </a:r>
            <a:endParaRPr lang="en-VI" dirty="0"/>
          </a:p>
        </p:txBody>
      </p:sp>
      <p:pic>
        <p:nvPicPr>
          <p:cNvPr id="4" name="Picture 3" descr="Graphic from weather.gov showing warning signs of hypothermia.">
            <a:extLst>
              <a:ext uri="{FF2B5EF4-FFF2-40B4-BE49-F238E27FC236}">
                <a16:creationId xmlns:a16="http://schemas.microsoft.com/office/drawing/2014/main" id="{CCBB8979-0859-4BAF-8961-381BA49D15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894" y="1282141"/>
            <a:ext cx="4206240" cy="2197762"/>
          </a:xfrm>
          <a:prstGeom prst="rect">
            <a:avLst/>
          </a:prstGeom>
        </p:spPr>
      </p:pic>
      <p:sp>
        <p:nvSpPr>
          <p:cNvPr id="15" name="Content Placeholder 14">
            <a:extLst>
              <a:ext uri="{FF2B5EF4-FFF2-40B4-BE49-F238E27FC236}">
                <a16:creationId xmlns:a16="http://schemas.microsoft.com/office/drawing/2014/main" id="{5D25E244-6A69-3D11-8C22-B8D6A5113559}"/>
              </a:ext>
            </a:extLst>
          </p:cNvPr>
          <p:cNvSpPr>
            <a:spLocks noGrp="1"/>
          </p:cNvSpPr>
          <p:nvPr>
            <p:ph sz="quarter" idx="15"/>
          </p:nvPr>
        </p:nvSpPr>
        <p:spPr>
          <a:xfrm>
            <a:off x="213988" y="3656026"/>
            <a:ext cx="4227145" cy="718698"/>
          </a:xfrm>
        </p:spPr>
        <p:txBody>
          <a:bodyPr>
            <a:normAutofit/>
          </a:bodyPr>
          <a:lstStyle/>
          <a:p>
            <a:pPr marL="0" marR="0" lvl="0" indent="0" algn="l" defTabSz="457200" rtl="0" eaLnBrk="1" fontAlgn="auto" latinLnBrk="0" hangingPunct="1">
              <a:lnSpc>
                <a:spcPct val="100000"/>
              </a:lnSpc>
              <a:spcBef>
                <a:spcPts val="600"/>
              </a:spcBef>
              <a:spcAft>
                <a:spcPts val="0"/>
              </a:spcAft>
              <a:buClr>
                <a:srgbClr val="FFC000"/>
              </a:buClr>
              <a:buSzPct val="100000"/>
              <a:buFont typeface="Wingdings 3" pitchFamily="18" charset="2"/>
              <a:buNone/>
              <a:tabLst/>
              <a:defRPr/>
            </a:pPr>
            <a:r>
              <a:rPr kumimoji="0" lang="en-US" b="0" i="0" u="none" strike="noStrike" kern="1200" cap="none" spc="0" normalizeH="0" baseline="0" noProof="0" dirty="0">
                <a:ln>
                  <a:noFill/>
                </a:ln>
                <a:solidFill>
                  <a:srgbClr val="F4A61F"/>
                </a:solidFill>
                <a:effectLst/>
                <a:uLnTx/>
                <a:uFillTx/>
                <a:latin typeface="Lato Semibold" panose="020F0702020204030203" pitchFamily="34" charset="0"/>
                <a:ea typeface="+mn-ea"/>
                <a:cs typeface="Lato Semibold" panose="020F0702020204030203" pitchFamily="34" charset="0"/>
              </a:rPr>
              <a:t>Late Symptoms</a:t>
            </a:r>
          </a:p>
          <a:p>
            <a:pPr marL="0" indent="0">
              <a:buNone/>
            </a:pPr>
            <a:endParaRPr lang="en-VI" sz="4400" dirty="0"/>
          </a:p>
        </p:txBody>
      </p:sp>
      <p:sp>
        <p:nvSpPr>
          <p:cNvPr id="7" name="Text Placeholder 6">
            <a:extLst>
              <a:ext uri="{FF2B5EF4-FFF2-40B4-BE49-F238E27FC236}">
                <a16:creationId xmlns:a16="http://schemas.microsoft.com/office/drawing/2014/main" id="{673F6CC8-776F-4E01-8F1E-BFA829F3CDD6}"/>
              </a:ext>
            </a:extLst>
          </p:cNvPr>
          <p:cNvSpPr>
            <a:spLocks noGrp="1"/>
          </p:cNvSpPr>
          <p:nvPr>
            <p:ph sz="quarter" idx="14"/>
          </p:nvPr>
        </p:nvSpPr>
        <p:spPr>
          <a:xfrm>
            <a:off x="213988" y="4286521"/>
            <a:ext cx="4227145" cy="2119382"/>
          </a:xfrm>
        </p:spPr>
        <p:txBody>
          <a:bodyPr>
            <a:noAutofit/>
          </a:bodyPr>
          <a:lstStyle/>
          <a:p>
            <a:pPr marL="182880" marR="0" lvl="0" indent="-182880" algn="l" defTabSz="4572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181818"/>
                </a:solidFill>
                <a:effectLst/>
                <a:uLnTx/>
                <a:uFillTx/>
                <a:latin typeface="Lato Light" pitchFamily="34" charset="0"/>
                <a:ea typeface="+mn-ea"/>
                <a:cs typeface="Arial" pitchFamily="34" charset="0"/>
              </a:rPr>
              <a:t>No Shivering</a:t>
            </a:r>
          </a:p>
          <a:p>
            <a:pPr marL="182880" marR="0" lvl="0" indent="-182880" algn="l" defTabSz="457200" rtl="0" eaLnBrk="1" fontAlgn="auto" latinLnBrk="0" hangingPunct="1">
              <a:lnSpc>
                <a:spcPct val="100000"/>
              </a:lnSpc>
              <a:spcBef>
                <a:spcPts val="0"/>
              </a:spcBef>
              <a:spcAft>
                <a:spcPts val="0"/>
              </a:spcAft>
              <a:buClr>
                <a:srgbClr val="FFC000"/>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181818"/>
                </a:solidFill>
                <a:effectLst/>
                <a:uLnTx/>
                <a:uFillTx/>
                <a:latin typeface="Lato Light" pitchFamily="34" charset="0"/>
                <a:ea typeface="+mn-ea"/>
                <a:cs typeface="Arial" pitchFamily="34" charset="0"/>
              </a:rPr>
              <a:t>Blue Skin</a:t>
            </a:r>
          </a:p>
          <a:p>
            <a:pPr marL="182880" marR="0" lvl="0" indent="-182880" algn="l" defTabSz="457200" rtl="0" eaLnBrk="1" fontAlgn="auto" latinLnBrk="0" hangingPunct="1">
              <a:lnSpc>
                <a:spcPct val="100000"/>
              </a:lnSpc>
              <a:spcBef>
                <a:spcPts val="0"/>
              </a:spcBef>
              <a:spcAft>
                <a:spcPts val="0"/>
              </a:spcAft>
              <a:buClr>
                <a:srgbClr val="FFC000"/>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181818"/>
                </a:solidFill>
                <a:effectLst/>
                <a:uLnTx/>
                <a:uFillTx/>
                <a:latin typeface="Lato Light" pitchFamily="34" charset="0"/>
                <a:ea typeface="+mn-ea"/>
                <a:cs typeface="Arial" pitchFamily="34" charset="0"/>
              </a:rPr>
              <a:t>Dilated Pupils</a:t>
            </a:r>
          </a:p>
          <a:p>
            <a:pPr marL="182880" marR="0" lvl="0" indent="-182880" algn="l" defTabSz="457200" rtl="0" eaLnBrk="1" fontAlgn="auto" latinLnBrk="0" hangingPunct="1">
              <a:lnSpc>
                <a:spcPct val="100000"/>
              </a:lnSpc>
              <a:spcBef>
                <a:spcPts val="0"/>
              </a:spcBef>
              <a:spcAft>
                <a:spcPts val="0"/>
              </a:spcAft>
              <a:buClr>
                <a:srgbClr val="FFC000"/>
              </a:buClr>
              <a:buSzPct val="100000"/>
              <a:buFont typeface="Wingdings" panose="05000000000000000000" pitchFamily="2" charset="2"/>
              <a:buChar char="§"/>
              <a:tabLst/>
              <a:defRPr/>
            </a:pPr>
            <a:r>
              <a:rPr lang="en-US" sz="2400" dirty="0">
                <a:solidFill>
                  <a:srgbClr val="181818"/>
                </a:solidFill>
              </a:rPr>
              <a:t>Slowed Pulse &amp; Breathing</a:t>
            </a:r>
          </a:p>
          <a:p>
            <a:pPr marL="182880" marR="0" lvl="0" indent="-182880" algn="l" defTabSz="457200" rtl="0" eaLnBrk="1" fontAlgn="auto" latinLnBrk="0" hangingPunct="1">
              <a:lnSpc>
                <a:spcPct val="100000"/>
              </a:lnSpc>
              <a:spcBef>
                <a:spcPts val="0"/>
              </a:spcBef>
              <a:spcAft>
                <a:spcPts val="0"/>
              </a:spcAft>
              <a:buClr>
                <a:srgbClr val="FFC000"/>
              </a:buClr>
              <a:buSzPct val="100000"/>
              <a:buFont typeface="Wingdings" panose="05000000000000000000" pitchFamily="2" charset="2"/>
              <a:buChar char="§"/>
              <a:tabLst/>
              <a:defRPr/>
            </a:pPr>
            <a:r>
              <a:rPr lang="en-US" sz="2400" dirty="0" err="1">
                <a:solidFill>
                  <a:srgbClr val="181818"/>
                </a:solidFill>
              </a:rPr>
              <a:t>Unconciousness</a:t>
            </a:r>
            <a:endParaRPr lang="en-US" sz="2400" dirty="0"/>
          </a:p>
        </p:txBody>
      </p:sp>
      <p:sp>
        <p:nvSpPr>
          <p:cNvPr id="8" name="Text Placeholder 7">
            <a:extLst>
              <a:ext uri="{FF2B5EF4-FFF2-40B4-BE49-F238E27FC236}">
                <a16:creationId xmlns:a16="http://schemas.microsoft.com/office/drawing/2014/main" id="{09CFE8F8-E63F-4207-8119-6C7110B33458}"/>
              </a:ext>
            </a:extLst>
          </p:cNvPr>
          <p:cNvSpPr>
            <a:spLocks noGrp="1"/>
          </p:cNvSpPr>
          <p:nvPr>
            <p:ph sz="quarter" idx="13"/>
          </p:nvPr>
        </p:nvSpPr>
        <p:spPr>
          <a:xfrm>
            <a:off x="4702868" y="1156019"/>
            <a:ext cx="4297680" cy="3130502"/>
          </a:xfrm>
        </p:spPr>
        <p:txBody>
          <a:bodyPr>
            <a:normAutofit/>
          </a:bodyPr>
          <a:lstStyle/>
          <a:p>
            <a:pPr marL="0" indent="0">
              <a:buNone/>
            </a:pPr>
            <a:r>
              <a:rPr lang="en-US" sz="3600" spc="-50" dirty="0"/>
              <a:t>Hypothermia affects the brain. Victim is unable to think clearly or move well.</a:t>
            </a:r>
            <a:endParaRPr lang="en-VI" sz="3600" spc="-50" dirty="0"/>
          </a:p>
        </p:txBody>
      </p:sp>
      <p:sp>
        <p:nvSpPr>
          <p:cNvPr id="17" name="Text Placeholder 16">
            <a:extLst>
              <a:ext uri="{FF2B5EF4-FFF2-40B4-BE49-F238E27FC236}">
                <a16:creationId xmlns:a16="http://schemas.microsoft.com/office/drawing/2014/main" id="{29E64702-CB62-F045-FC33-9479F60AEF0F}"/>
              </a:ext>
            </a:extLst>
          </p:cNvPr>
          <p:cNvSpPr>
            <a:spLocks noGrp="1"/>
          </p:cNvSpPr>
          <p:nvPr>
            <p:ph type="body" sz="quarter" idx="17"/>
          </p:nvPr>
        </p:nvSpPr>
        <p:spPr>
          <a:xfrm>
            <a:off x="4833734" y="3656026"/>
            <a:ext cx="4081666" cy="2973374"/>
          </a:xfrm>
        </p:spPr>
        <p:txBody>
          <a:bodyPr tIns="91440" bIns="91440" anchor="ctr" anchorCtr="0">
            <a:normAutofit lnSpcReduction="10000"/>
          </a:bodyPr>
          <a:lstStyle/>
          <a:p>
            <a:pPr marR="0" lvl="0" algn="ctr" defTabSz="457200" rtl="0" eaLnBrk="1" fontAlgn="auto" latinLnBrk="0" hangingPunct="1">
              <a:lnSpc>
                <a:spcPct val="100000"/>
              </a:lnSpc>
              <a:spcBef>
                <a:spcPts val="600"/>
              </a:spcBef>
              <a:spcAft>
                <a:spcPts val="0"/>
              </a:spcAft>
              <a:buClr>
                <a:srgbClr val="FFC000"/>
              </a:buClr>
              <a:buSzPct val="100000"/>
              <a:tabLst/>
              <a:defRPr/>
            </a:pPr>
            <a:r>
              <a:rPr kumimoji="0" lang="en-US" b="0" i="0" u="none" strike="noStrike" kern="1200" cap="none" normalizeH="0" noProof="0" dirty="0">
                <a:ln>
                  <a:noFill/>
                </a:ln>
                <a:solidFill>
                  <a:srgbClr val="181818"/>
                </a:solidFill>
                <a:effectLst/>
                <a:uLnTx/>
                <a:uFillTx/>
                <a:latin typeface="Lato Black" panose="020F0A02020204030203" pitchFamily="34" charset="0"/>
                <a:ea typeface="+mn-ea"/>
                <a:cs typeface="Arial" pitchFamily="34" charset="0"/>
              </a:rPr>
              <a:t>Danger</a:t>
            </a:r>
            <a:endParaRPr lang="en-US" dirty="0">
              <a:solidFill>
                <a:srgbClr val="181818"/>
              </a:solidFill>
            </a:endParaRPr>
          </a:p>
          <a:p>
            <a:pPr marR="0" lvl="0" algn="ctr" defTabSz="457200" rtl="0" eaLnBrk="1" fontAlgn="auto" latinLnBrk="0" hangingPunct="1">
              <a:lnSpc>
                <a:spcPct val="100000"/>
              </a:lnSpc>
              <a:spcBef>
                <a:spcPts val="600"/>
              </a:spcBef>
              <a:spcAft>
                <a:spcPts val="0"/>
              </a:spcAft>
              <a:buClr>
                <a:srgbClr val="FFC000"/>
              </a:buClr>
              <a:buSzPct val="100000"/>
              <a:tabLst/>
              <a:defRPr/>
            </a:pPr>
            <a:r>
              <a:rPr kumimoji="0" lang="en-US" b="0" i="0" u="none" strike="noStrike" kern="1200" cap="none" spc="-50" normalizeH="0" noProof="0" dirty="0">
                <a:ln>
                  <a:noFill/>
                </a:ln>
                <a:solidFill>
                  <a:srgbClr val="181818"/>
                </a:solidFill>
                <a:effectLst/>
                <a:uLnTx/>
                <a:uFillTx/>
                <a:latin typeface="Lato Light" pitchFamily="34" charset="0"/>
                <a:ea typeface="+mn-ea"/>
                <a:cs typeface="Arial" pitchFamily="34" charset="0"/>
              </a:rPr>
              <a:t>Person may not recognize it &amp; not be able to do anything about it. </a:t>
            </a:r>
            <a:endParaRPr kumimoji="0" lang="en-VI" b="0" i="0" u="none" strike="noStrike" kern="1200" cap="none" spc="-50" normalizeH="0" noProof="0" dirty="0">
              <a:ln>
                <a:noFill/>
              </a:ln>
              <a:solidFill>
                <a:srgbClr val="181818"/>
              </a:solidFill>
              <a:effectLst/>
              <a:uLnTx/>
              <a:uFillTx/>
              <a:latin typeface="Lato Light" pitchFamily="34" charset="0"/>
              <a:ea typeface="+mn-ea"/>
              <a:cs typeface="Arial" pitchFamily="34" charset="0"/>
            </a:endParaRPr>
          </a:p>
        </p:txBody>
      </p:sp>
      <p:cxnSp>
        <p:nvCxnSpPr>
          <p:cNvPr id="18" name="Straight Connector 17">
            <a:extLst>
              <a:ext uri="{FF2B5EF4-FFF2-40B4-BE49-F238E27FC236}">
                <a16:creationId xmlns:a16="http://schemas.microsoft.com/office/drawing/2014/main" id="{E1268D4A-AF13-803C-9C26-64717D3E5DEB}"/>
              </a:ext>
              <a:ext uri="{C183D7F6-B498-43B3-948B-1728B52AA6E4}">
                <adec:decorative xmlns:adec="http://schemas.microsoft.com/office/drawing/2017/decorative" val="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3942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0C3E-16CB-422C-B69D-D55A9153D482}"/>
              </a:ext>
            </a:extLst>
          </p:cNvPr>
          <p:cNvSpPr>
            <a:spLocks noGrp="1"/>
          </p:cNvSpPr>
          <p:nvPr>
            <p:ph type="title"/>
          </p:nvPr>
        </p:nvSpPr>
        <p:spPr>
          <a:xfrm>
            <a:off x="228600" y="228600"/>
            <a:ext cx="8686800" cy="822960"/>
          </a:xfrm>
        </p:spPr>
        <p:txBody>
          <a:bodyPr/>
          <a:lstStyle/>
          <a:p>
            <a:r>
              <a:rPr lang="en-US" dirty="0"/>
              <a:t>Hypothermia First Aid</a:t>
            </a:r>
            <a:endParaRPr lang="en-VI" dirty="0"/>
          </a:p>
        </p:txBody>
      </p:sp>
      <p:sp>
        <p:nvSpPr>
          <p:cNvPr id="3" name="Text Placeholder 2">
            <a:extLst>
              <a:ext uri="{FF2B5EF4-FFF2-40B4-BE49-F238E27FC236}">
                <a16:creationId xmlns:a16="http://schemas.microsoft.com/office/drawing/2014/main" id="{E5C31BCA-BC64-4EC7-AA5E-BB4643F9548A}"/>
              </a:ext>
            </a:extLst>
          </p:cNvPr>
          <p:cNvSpPr>
            <a:spLocks noGrp="1"/>
          </p:cNvSpPr>
          <p:nvPr>
            <p:ph type="body" sz="quarter" idx="11"/>
          </p:nvPr>
        </p:nvSpPr>
        <p:spPr/>
        <p:txBody>
          <a:bodyPr/>
          <a:lstStyle/>
          <a:p>
            <a:r>
              <a:rPr lang="en-US" dirty="0">
                <a:latin typeface="Lato Semibold" panose="020F0702020204030203" pitchFamily="34" charset="0"/>
                <a:cs typeface="Lato Semibold" panose="020F0702020204030203" pitchFamily="34" charset="0"/>
              </a:rPr>
              <a:t>If you notice signs of hypothermia</a:t>
            </a:r>
            <a:endParaRPr lang="en-VI" dirty="0">
              <a:latin typeface="Lato Semibold" panose="020F0702020204030203" pitchFamily="34" charset="0"/>
              <a:cs typeface="Lato Semibold" panose="020F0702020204030203" pitchFamily="34" charset="0"/>
            </a:endParaRPr>
          </a:p>
        </p:txBody>
      </p:sp>
      <p:grpSp>
        <p:nvGrpSpPr>
          <p:cNvPr id="101" name="Group 100" descr="Icons representing what to do if someone has hypothermia.">
            <a:extLst>
              <a:ext uri="{FF2B5EF4-FFF2-40B4-BE49-F238E27FC236}">
                <a16:creationId xmlns:a16="http://schemas.microsoft.com/office/drawing/2014/main" id="{4A7F4FE2-E350-46DC-8311-B42C08E7A0BD}"/>
              </a:ext>
            </a:extLst>
          </p:cNvPr>
          <p:cNvGrpSpPr/>
          <p:nvPr/>
        </p:nvGrpSpPr>
        <p:grpSpPr>
          <a:xfrm>
            <a:off x="271325" y="2106671"/>
            <a:ext cx="4284605" cy="2869292"/>
            <a:chOff x="236759" y="2395235"/>
            <a:chExt cx="4284605" cy="2869292"/>
          </a:xfrm>
        </p:grpSpPr>
        <p:grpSp>
          <p:nvGrpSpPr>
            <p:cNvPr id="94" name="Group 93">
              <a:extLst>
                <a:ext uri="{FF2B5EF4-FFF2-40B4-BE49-F238E27FC236}">
                  <a16:creationId xmlns:a16="http://schemas.microsoft.com/office/drawing/2014/main" id="{98EAA2A1-8BED-405D-A69B-44F00CF1383C}"/>
                </a:ext>
              </a:extLst>
            </p:cNvPr>
            <p:cNvGrpSpPr/>
            <p:nvPr/>
          </p:nvGrpSpPr>
          <p:grpSpPr>
            <a:xfrm>
              <a:off x="236759" y="2395235"/>
              <a:ext cx="4284605" cy="646331"/>
              <a:chOff x="236759" y="2395235"/>
              <a:chExt cx="4284605" cy="646331"/>
            </a:xfrm>
          </p:grpSpPr>
          <p:sp>
            <p:nvSpPr>
              <p:cNvPr id="57" name="Freeform: Shape 56">
                <a:extLst>
                  <a:ext uri="{FF2B5EF4-FFF2-40B4-BE49-F238E27FC236}">
                    <a16:creationId xmlns:a16="http://schemas.microsoft.com/office/drawing/2014/main" id="{0A30F5D4-E7A4-4AF2-8B22-2DAC52DD31D7}"/>
                  </a:ext>
                </a:extLst>
              </p:cNvPr>
              <p:cNvSpPr/>
              <p:nvPr/>
            </p:nvSpPr>
            <p:spPr>
              <a:xfrm>
                <a:off x="1080875" y="2444272"/>
                <a:ext cx="568834" cy="585436"/>
              </a:xfrm>
              <a:custGeom>
                <a:avLst/>
                <a:gdLst>
                  <a:gd name="connsiteX0" fmla="*/ 419100 w 457200"/>
                  <a:gd name="connsiteY0" fmla="*/ 152400 h 457200"/>
                  <a:gd name="connsiteX1" fmla="*/ 304800 w 457200"/>
                  <a:gd name="connsiteY1" fmla="*/ 152400 h 457200"/>
                  <a:gd name="connsiteX2" fmla="*/ 304800 w 457200"/>
                  <a:gd name="connsiteY2" fmla="*/ 38100 h 457200"/>
                  <a:gd name="connsiteX3" fmla="*/ 266700 w 457200"/>
                  <a:gd name="connsiteY3" fmla="*/ 0 h 457200"/>
                  <a:gd name="connsiteX4" fmla="*/ 190500 w 457200"/>
                  <a:gd name="connsiteY4" fmla="*/ 0 h 457200"/>
                  <a:gd name="connsiteX5" fmla="*/ 152400 w 457200"/>
                  <a:gd name="connsiteY5" fmla="*/ 38100 h 457200"/>
                  <a:gd name="connsiteX6" fmla="*/ 152400 w 457200"/>
                  <a:gd name="connsiteY6" fmla="*/ 152400 h 457200"/>
                  <a:gd name="connsiteX7" fmla="*/ 38100 w 457200"/>
                  <a:gd name="connsiteY7" fmla="*/ 152400 h 457200"/>
                  <a:gd name="connsiteX8" fmla="*/ 0 w 457200"/>
                  <a:gd name="connsiteY8" fmla="*/ 190500 h 457200"/>
                  <a:gd name="connsiteX9" fmla="*/ 0 w 457200"/>
                  <a:gd name="connsiteY9" fmla="*/ 266700 h 457200"/>
                  <a:gd name="connsiteX10" fmla="*/ 38100 w 457200"/>
                  <a:gd name="connsiteY10" fmla="*/ 304800 h 457200"/>
                  <a:gd name="connsiteX11" fmla="*/ 152400 w 457200"/>
                  <a:gd name="connsiteY11" fmla="*/ 304800 h 457200"/>
                  <a:gd name="connsiteX12" fmla="*/ 152400 w 457200"/>
                  <a:gd name="connsiteY12" fmla="*/ 419100 h 457200"/>
                  <a:gd name="connsiteX13" fmla="*/ 190500 w 457200"/>
                  <a:gd name="connsiteY13" fmla="*/ 457200 h 457200"/>
                  <a:gd name="connsiteX14" fmla="*/ 266700 w 457200"/>
                  <a:gd name="connsiteY14" fmla="*/ 457200 h 457200"/>
                  <a:gd name="connsiteX15" fmla="*/ 304800 w 457200"/>
                  <a:gd name="connsiteY15" fmla="*/ 419100 h 457200"/>
                  <a:gd name="connsiteX16" fmla="*/ 304800 w 457200"/>
                  <a:gd name="connsiteY16" fmla="*/ 304800 h 457200"/>
                  <a:gd name="connsiteX17" fmla="*/ 419100 w 457200"/>
                  <a:gd name="connsiteY17" fmla="*/ 304800 h 457200"/>
                  <a:gd name="connsiteX18" fmla="*/ 457200 w 457200"/>
                  <a:gd name="connsiteY18" fmla="*/ 266700 h 457200"/>
                  <a:gd name="connsiteX19" fmla="*/ 457200 w 457200"/>
                  <a:gd name="connsiteY19" fmla="*/ 190500 h 457200"/>
                  <a:gd name="connsiteX20" fmla="*/ 419100 w 457200"/>
                  <a:gd name="connsiteY20" fmla="*/ 1524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200" h="457200">
                    <a:moveTo>
                      <a:pt x="419100" y="152400"/>
                    </a:moveTo>
                    <a:lnTo>
                      <a:pt x="304800" y="152400"/>
                    </a:lnTo>
                    <a:lnTo>
                      <a:pt x="304800" y="38100"/>
                    </a:lnTo>
                    <a:cubicBezTo>
                      <a:pt x="304800" y="17145"/>
                      <a:pt x="287655" y="0"/>
                      <a:pt x="266700" y="0"/>
                    </a:cubicBezTo>
                    <a:lnTo>
                      <a:pt x="190500" y="0"/>
                    </a:lnTo>
                    <a:cubicBezTo>
                      <a:pt x="169545" y="0"/>
                      <a:pt x="152400" y="17145"/>
                      <a:pt x="152400" y="38100"/>
                    </a:cubicBezTo>
                    <a:lnTo>
                      <a:pt x="152400" y="152400"/>
                    </a:lnTo>
                    <a:lnTo>
                      <a:pt x="38100" y="152400"/>
                    </a:lnTo>
                    <a:cubicBezTo>
                      <a:pt x="17145" y="152400"/>
                      <a:pt x="0" y="169545"/>
                      <a:pt x="0" y="190500"/>
                    </a:cubicBezTo>
                    <a:lnTo>
                      <a:pt x="0" y="266700"/>
                    </a:lnTo>
                    <a:cubicBezTo>
                      <a:pt x="0" y="287655"/>
                      <a:pt x="17145" y="304800"/>
                      <a:pt x="38100" y="304800"/>
                    </a:cubicBezTo>
                    <a:lnTo>
                      <a:pt x="152400" y="304800"/>
                    </a:lnTo>
                    <a:lnTo>
                      <a:pt x="152400" y="419100"/>
                    </a:lnTo>
                    <a:cubicBezTo>
                      <a:pt x="152400" y="440055"/>
                      <a:pt x="169545" y="457200"/>
                      <a:pt x="190500" y="457200"/>
                    </a:cubicBezTo>
                    <a:lnTo>
                      <a:pt x="266700" y="457200"/>
                    </a:lnTo>
                    <a:cubicBezTo>
                      <a:pt x="287655" y="457200"/>
                      <a:pt x="304800" y="440055"/>
                      <a:pt x="304800" y="419100"/>
                    </a:cubicBezTo>
                    <a:lnTo>
                      <a:pt x="304800" y="304800"/>
                    </a:lnTo>
                    <a:lnTo>
                      <a:pt x="419100" y="304800"/>
                    </a:lnTo>
                    <a:cubicBezTo>
                      <a:pt x="440055" y="304800"/>
                      <a:pt x="457200" y="287655"/>
                      <a:pt x="457200" y="266700"/>
                    </a:cubicBezTo>
                    <a:lnTo>
                      <a:pt x="457200" y="190500"/>
                    </a:lnTo>
                    <a:cubicBezTo>
                      <a:pt x="457200" y="169545"/>
                      <a:pt x="440055" y="152400"/>
                      <a:pt x="419100" y="152400"/>
                    </a:cubicBezTo>
                    <a:close/>
                  </a:path>
                </a:pathLst>
              </a:custGeom>
              <a:solidFill>
                <a:srgbClr val="FF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181818"/>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BFDCCE5E-3605-4852-9D94-216F12837293}"/>
                  </a:ext>
                </a:extLst>
              </p:cNvPr>
              <p:cNvSpPr txBox="1"/>
              <p:nvPr/>
            </p:nvSpPr>
            <p:spPr>
              <a:xfrm>
                <a:off x="1835314" y="2395235"/>
                <a:ext cx="2686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rPr>
                  <a:t>Request immediate medical assistance.</a:t>
                </a:r>
                <a:endParaRPr kumimoji="0" lang="en-VI"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endParaRPr>
              </a:p>
            </p:txBody>
          </p:sp>
          <p:sp>
            <p:nvSpPr>
              <p:cNvPr id="53" name="Oval 52">
                <a:extLst>
                  <a:ext uri="{FF2B5EF4-FFF2-40B4-BE49-F238E27FC236}">
                    <a16:creationId xmlns:a16="http://schemas.microsoft.com/office/drawing/2014/main" id="{3A93EE1E-C80C-4AF7-910D-D1EC631D3631}"/>
                  </a:ext>
                </a:extLst>
              </p:cNvPr>
              <p:cNvSpPr/>
              <p:nvPr/>
            </p:nvSpPr>
            <p:spPr>
              <a:xfrm>
                <a:off x="236759" y="2488954"/>
                <a:ext cx="457200" cy="45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1</a:t>
                </a:r>
                <a:endParaRPr kumimoji="0" lang="en-VI" sz="18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endParaRPr>
              </a:p>
            </p:txBody>
          </p:sp>
        </p:grpSp>
        <p:grpSp>
          <p:nvGrpSpPr>
            <p:cNvPr id="95" name="Group 94">
              <a:extLst>
                <a:ext uri="{FF2B5EF4-FFF2-40B4-BE49-F238E27FC236}">
                  <a16:creationId xmlns:a16="http://schemas.microsoft.com/office/drawing/2014/main" id="{487A7979-D13E-453E-886C-4899767A06BA}"/>
                </a:ext>
              </a:extLst>
            </p:cNvPr>
            <p:cNvGrpSpPr/>
            <p:nvPr/>
          </p:nvGrpSpPr>
          <p:grpSpPr>
            <a:xfrm>
              <a:off x="236759" y="3312605"/>
              <a:ext cx="4284605" cy="723900"/>
              <a:chOff x="236759" y="3371926"/>
              <a:chExt cx="4284605" cy="723900"/>
            </a:xfrm>
          </p:grpSpPr>
          <p:grpSp>
            <p:nvGrpSpPr>
              <p:cNvPr id="65" name="Group 64">
                <a:extLst>
                  <a:ext uri="{FF2B5EF4-FFF2-40B4-BE49-F238E27FC236}">
                    <a16:creationId xmlns:a16="http://schemas.microsoft.com/office/drawing/2014/main" id="{CAAC0E19-6730-4BD6-9B38-71DFFEC5846D}"/>
                  </a:ext>
                </a:extLst>
              </p:cNvPr>
              <p:cNvGrpSpPr>
                <a:grpSpLocks noChangeAspect="1"/>
              </p:cNvGrpSpPr>
              <p:nvPr/>
            </p:nvGrpSpPr>
            <p:grpSpPr>
              <a:xfrm>
                <a:off x="984292" y="3371926"/>
                <a:ext cx="762000" cy="723900"/>
                <a:chOff x="544204" y="3327260"/>
                <a:chExt cx="762000" cy="723900"/>
              </a:xfrm>
            </p:grpSpPr>
            <p:sp>
              <p:nvSpPr>
                <p:cNvPr id="60" name="Freeform: Shape 59">
                  <a:extLst>
                    <a:ext uri="{FF2B5EF4-FFF2-40B4-BE49-F238E27FC236}">
                      <a16:creationId xmlns:a16="http://schemas.microsoft.com/office/drawing/2014/main" id="{DAE8877F-0121-47C5-B871-C32AFAA74B87}"/>
                    </a:ext>
                  </a:extLst>
                </p:cNvPr>
                <p:cNvSpPr/>
                <p:nvPr/>
              </p:nvSpPr>
              <p:spPr>
                <a:xfrm>
                  <a:off x="591829" y="3451085"/>
                  <a:ext cx="666750" cy="466725"/>
                </a:xfrm>
                <a:custGeom>
                  <a:avLst/>
                  <a:gdLst>
                    <a:gd name="connsiteX0" fmla="*/ 0 w 666750"/>
                    <a:gd name="connsiteY0" fmla="*/ 0 h 466725"/>
                    <a:gd name="connsiteX1" fmla="*/ 0 w 666750"/>
                    <a:gd name="connsiteY1" fmla="*/ 466725 h 466725"/>
                    <a:gd name="connsiteX2" fmla="*/ 153105 w 666750"/>
                    <a:gd name="connsiteY2" fmla="*/ 466725 h 466725"/>
                    <a:gd name="connsiteX3" fmla="*/ 153105 w 666750"/>
                    <a:gd name="connsiteY3" fmla="*/ 285045 h 466725"/>
                    <a:gd name="connsiteX4" fmla="*/ 333375 w 666750"/>
                    <a:gd name="connsiteY4" fmla="*/ 104775 h 466725"/>
                    <a:gd name="connsiteX5" fmla="*/ 513645 w 666750"/>
                    <a:gd name="connsiteY5" fmla="*/ 285045 h 466725"/>
                    <a:gd name="connsiteX6" fmla="*/ 513645 w 666750"/>
                    <a:gd name="connsiteY6" fmla="*/ 466725 h 466725"/>
                    <a:gd name="connsiteX7" fmla="*/ 666750 w 666750"/>
                    <a:gd name="connsiteY7" fmla="*/ 466725 h 466725"/>
                    <a:gd name="connsiteX8" fmla="*/ 666750 w 666750"/>
                    <a:gd name="connsiteY8"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0" h="466725">
                      <a:moveTo>
                        <a:pt x="0" y="0"/>
                      </a:moveTo>
                      <a:lnTo>
                        <a:pt x="0" y="466725"/>
                      </a:lnTo>
                      <a:lnTo>
                        <a:pt x="153105" y="466725"/>
                      </a:lnTo>
                      <a:lnTo>
                        <a:pt x="153105" y="285045"/>
                      </a:lnTo>
                      <a:cubicBezTo>
                        <a:pt x="153105" y="185485"/>
                        <a:pt x="233815" y="104775"/>
                        <a:pt x="333375" y="104775"/>
                      </a:cubicBezTo>
                      <a:cubicBezTo>
                        <a:pt x="432935" y="104775"/>
                        <a:pt x="513645" y="185485"/>
                        <a:pt x="513645" y="285045"/>
                      </a:cubicBezTo>
                      <a:lnTo>
                        <a:pt x="513645" y="466725"/>
                      </a:lnTo>
                      <a:lnTo>
                        <a:pt x="666750" y="466725"/>
                      </a:lnTo>
                      <a:lnTo>
                        <a:pt x="666750" y="0"/>
                      </a:lnTo>
                      <a:close/>
                    </a:path>
                  </a:pathLst>
                </a:custGeom>
                <a:solidFill>
                  <a:schemeClr val="accent6">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181818"/>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id="{F1B87A5A-0774-45A7-9DBA-6F215AC3D24A}"/>
                    </a:ext>
                  </a:extLst>
                </p:cNvPr>
                <p:cNvSpPr/>
                <p:nvPr/>
              </p:nvSpPr>
              <p:spPr>
                <a:xfrm>
                  <a:off x="544204" y="3955910"/>
                  <a:ext cx="762000" cy="95250"/>
                </a:xfrm>
                <a:custGeom>
                  <a:avLst/>
                  <a:gdLst>
                    <a:gd name="connsiteX0" fmla="*/ 19050 w 762000"/>
                    <a:gd name="connsiteY0" fmla="*/ 0 h 95250"/>
                    <a:gd name="connsiteX1" fmla="*/ 742950 w 762000"/>
                    <a:gd name="connsiteY1" fmla="*/ 0 h 95250"/>
                    <a:gd name="connsiteX2" fmla="*/ 762000 w 762000"/>
                    <a:gd name="connsiteY2" fmla="*/ 19050 h 95250"/>
                    <a:gd name="connsiteX3" fmla="*/ 762000 w 762000"/>
                    <a:gd name="connsiteY3" fmla="*/ 95250 h 95250"/>
                    <a:gd name="connsiteX4" fmla="*/ 762000 w 762000"/>
                    <a:gd name="connsiteY4" fmla="*/ 95250 h 95250"/>
                    <a:gd name="connsiteX5" fmla="*/ 0 w 762000"/>
                    <a:gd name="connsiteY5" fmla="*/ 95250 h 95250"/>
                    <a:gd name="connsiteX6" fmla="*/ 0 w 762000"/>
                    <a:gd name="connsiteY6" fmla="*/ 95250 h 95250"/>
                    <a:gd name="connsiteX7" fmla="*/ 0 w 762000"/>
                    <a:gd name="connsiteY7" fmla="*/ 19050 h 95250"/>
                    <a:gd name="connsiteX8" fmla="*/ 19050 w 762000"/>
                    <a:gd name="connsiteY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95250">
                      <a:moveTo>
                        <a:pt x="19050" y="0"/>
                      </a:moveTo>
                      <a:lnTo>
                        <a:pt x="742950" y="0"/>
                      </a:lnTo>
                      <a:cubicBezTo>
                        <a:pt x="753471" y="0"/>
                        <a:pt x="762000" y="8529"/>
                        <a:pt x="762000" y="19050"/>
                      </a:cubicBezTo>
                      <a:lnTo>
                        <a:pt x="762000" y="95250"/>
                      </a:lnTo>
                      <a:lnTo>
                        <a:pt x="762000" y="95250"/>
                      </a:lnTo>
                      <a:lnTo>
                        <a:pt x="0" y="95250"/>
                      </a:lnTo>
                      <a:lnTo>
                        <a:pt x="0" y="95250"/>
                      </a:lnTo>
                      <a:lnTo>
                        <a:pt x="0" y="19050"/>
                      </a:lnTo>
                      <a:cubicBezTo>
                        <a:pt x="0" y="8529"/>
                        <a:pt x="8529" y="0"/>
                        <a:pt x="19050" y="0"/>
                      </a:cubicBezTo>
                      <a:close/>
                    </a:path>
                  </a:pathLst>
                </a:custGeom>
                <a:solidFill>
                  <a:srgbClr val="C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181818"/>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id="{2FC665D2-4D67-4BEC-BF7D-B8A56887B9C1}"/>
                    </a:ext>
                  </a:extLst>
                </p:cNvPr>
                <p:cNvSpPr/>
                <p:nvPr/>
              </p:nvSpPr>
              <p:spPr>
                <a:xfrm>
                  <a:off x="544204" y="3327260"/>
                  <a:ext cx="762000" cy="85725"/>
                </a:xfrm>
                <a:custGeom>
                  <a:avLst/>
                  <a:gdLst>
                    <a:gd name="connsiteX0" fmla="*/ 714375 w 762000"/>
                    <a:gd name="connsiteY0" fmla="*/ 85725 h 85725"/>
                    <a:gd name="connsiteX1" fmla="*/ 47625 w 762000"/>
                    <a:gd name="connsiteY1" fmla="*/ 85725 h 85725"/>
                    <a:gd name="connsiteX2" fmla="*/ 0 w 762000"/>
                    <a:gd name="connsiteY2" fmla="*/ 38100 h 85725"/>
                    <a:gd name="connsiteX3" fmla="*/ 0 w 762000"/>
                    <a:gd name="connsiteY3" fmla="*/ 0 h 85725"/>
                    <a:gd name="connsiteX4" fmla="*/ 762000 w 762000"/>
                    <a:gd name="connsiteY4" fmla="*/ 0 h 85725"/>
                    <a:gd name="connsiteX5" fmla="*/ 762000 w 762000"/>
                    <a:gd name="connsiteY5" fmla="*/ 38100 h 85725"/>
                    <a:gd name="connsiteX6" fmla="*/ 714375 w 76200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0" h="85725">
                      <a:moveTo>
                        <a:pt x="714375" y="85725"/>
                      </a:moveTo>
                      <a:lnTo>
                        <a:pt x="47625" y="85725"/>
                      </a:lnTo>
                      <a:lnTo>
                        <a:pt x="0" y="38100"/>
                      </a:lnTo>
                      <a:lnTo>
                        <a:pt x="0" y="0"/>
                      </a:lnTo>
                      <a:lnTo>
                        <a:pt x="762000" y="0"/>
                      </a:lnTo>
                      <a:lnTo>
                        <a:pt x="762000" y="38100"/>
                      </a:lnTo>
                      <a:lnTo>
                        <a:pt x="714375" y="85725"/>
                      </a:lnTo>
                      <a:close/>
                    </a:path>
                  </a:pathLst>
                </a:custGeom>
                <a:solidFill>
                  <a:srgbClr val="C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181818"/>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id="{F9A2416B-BA3D-4819-9BC9-4FE7C976F26C}"/>
                    </a:ext>
                  </a:extLst>
                </p:cNvPr>
                <p:cNvSpPr/>
                <p:nvPr/>
              </p:nvSpPr>
              <p:spPr>
                <a:xfrm>
                  <a:off x="828355" y="3593960"/>
                  <a:ext cx="188443" cy="238125"/>
                </a:xfrm>
                <a:custGeom>
                  <a:avLst/>
                  <a:gdLst>
                    <a:gd name="connsiteX0" fmla="*/ 32078 w 188443"/>
                    <a:gd name="connsiteY0" fmla="*/ 238125 h 238125"/>
                    <a:gd name="connsiteX1" fmla="*/ 57796 w 188443"/>
                    <a:gd name="connsiteY1" fmla="*/ 155258 h 238125"/>
                    <a:gd name="connsiteX2" fmla="*/ 70559 w 188443"/>
                    <a:gd name="connsiteY2" fmla="*/ 225743 h 238125"/>
                    <a:gd name="connsiteX3" fmla="*/ 79560 w 188443"/>
                    <a:gd name="connsiteY3" fmla="*/ 238125 h 238125"/>
                    <a:gd name="connsiteX4" fmla="*/ 169238 w 188443"/>
                    <a:gd name="connsiteY4" fmla="*/ 238125 h 238125"/>
                    <a:gd name="connsiteX5" fmla="*/ 180830 w 188443"/>
                    <a:gd name="connsiteY5" fmla="*/ 218018 h 238125"/>
                    <a:gd name="connsiteX6" fmla="*/ 177249 w 188443"/>
                    <a:gd name="connsiteY6" fmla="*/ 141942 h 238125"/>
                    <a:gd name="connsiteX7" fmla="*/ 153064 w 188443"/>
                    <a:gd name="connsiteY7" fmla="*/ 179831 h 238125"/>
                    <a:gd name="connsiteX8" fmla="*/ 115174 w 188443"/>
                    <a:gd name="connsiteY8" fmla="*/ 155646 h 238125"/>
                    <a:gd name="connsiteX9" fmla="*/ 121613 w 188443"/>
                    <a:gd name="connsiteY9" fmla="*/ 128664 h 238125"/>
                    <a:gd name="connsiteX10" fmla="*/ 78217 w 188443"/>
                    <a:gd name="connsiteY10" fmla="*/ 0 h 238125"/>
                    <a:gd name="connsiteX11" fmla="*/ 45042 w 188443"/>
                    <a:gd name="connsiteY11" fmla="*/ 102118 h 238125"/>
                    <a:gd name="connsiteX12" fmla="*/ 6761 w 188443"/>
                    <a:gd name="connsiteY12" fmla="*/ 147047 h 238125"/>
                    <a:gd name="connsiteX13" fmla="*/ 18124 w 188443"/>
                    <a:gd name="connsiteY1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443" h="238125">
                      <a:moveTo>
                        <a:pt x="32078" y="238125"/>
                      </a:moveTo>
                      <a:cubicBezTo>
                        <a:pt x="25663" y="207910"/>
                        <a:pt x="35402" y="176532"/>
                        <a:pt x="57796" y="155258"/>
                      </a:cubicBezTo>
                      <a:cubicBezTo>
                        <a:pt x="57796" y="155258"/>
                        <a:pt x="47071" y="197168"/>
                        <a:pt x="70559" y="225743"/>
                      </a:cubicBezTo>
                      <a:cubicBezTo>
                        <a:pt x="73785" y="229701"/>
                        <a:pt x="76791" y="233835"/>
                        <a:pt x="79560" y="238125"/>
                      </a:cubicBezTo>
                      <a:lnTo>
                        <a:pt x="169238" y="238125"/>
                      </a:lnTo>
                      <a:cubicBezTo>
                        <a:pt x="173926" y="231932"/>
                        <a:pt x="177819" y="225178"/>
                        <a:pt x="180830" y="218018"/>
                      </a:cubicBezTo>
                      <a:cubicBezTo>
                        <a:pt x="191032" y="196110"/>
                        <a:pt x="192060" y="161820"/>
                        <a:pt x="177249" y="141942"/>
                      </a:cubicBezTo>
                      <a:cubicBezTo>
                        <a:pt x="181033" y="159083"/>
                        <a:pt x="170205" y="176047"/>
                        <a:pt x="153064" y="179831"/>
                      </a:cubicBezTo>
                      <a:cubicBezTo>
                        <a:pt x="135922" y="183615"/>
                        <a:pt x="118958" y="172787"/>
                        <a:pt x="115174" y="155646"/>
                      </a:cubicBezTo>
                      <a:cubicBezTo>
                        <a:pt x="113075" y="146140"/>
                        <a:pt x="115448" y="136197"/>
                        <a:pt x="121613" y="128664"/>
                      </a:cubicBezTo>
                      <a:cubicBezTo>
                        <a:pt x="152751" y="87316"/>
                        <a:pt x="129776" y="22469"/>
                        <a:pt x="78217" y="0"/>
                      </a:cubicBezTo>
                      <a:cubicBezTo>
                        <a:pt x="101706" y="44425"/>
                        <a:pt x="65968" y="84773"/>
                        <a:pt x="45042" y="102118"/>
                      </a:cubicBezTo>
                      <a:cubicBezTo>
                        <a:pt x="29207" y="114175"/>
                        <a:pt x="16151" y="129498"/>
                        <a:pt x="6761" y="147047"/>
                      </a:cubicBezTo>
                      <a:cubicBezTo>
                        <a:pt x="-5315" y="177347"/>
                        <a:pt x="-1027" y="211721"/>
                        <a:pt x="18124" y="238125"/>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181818"/>
                    </a:solidFill>
                    <a:effectLst/>
                    <a:uLnTx/>
                    <a:uFillTx/>
                    <a:latin typeface="Calibri"/>
                    <a:ea typeface="+mn-ea"/>
                    <a:cs typeface="+mn-cs"/>
                  </a:endParaRPr>
                </a:p>
              </p:txBody>
            </p:sp>
            <p:sp>
              <p:nvSpPr>
                <p:cNvPr id="64" name="Freeform: Shape 63">
                  <a:extLst>
                    <a:ext uri="{FF2B5EF4-FFF2-40B4-BE49-F238E27FC236}">
                      <a16:creationId xmlns:a16="http://schemas.microsoft.com/office/drawing/2014/main" id="{7ADFC963-9111-4828-A9DB-0006A2BA8F41}"/>
                    </a:ext>
                  </a:extLst>
                </p:cNvPr>
                <p:cNvSpPr/>
                <p:nvPr/>
              </p:nvSpPr>
              <p:spPr>
                <a:xfrm>
                  <a:off x="782329" y="3860660"/>
                  <a:ext cx="285750" cy="57150"/>
                </a:xfrm>
                <a:custGeom>
                  <a:avLst/>
                  <a:gdLst>
                    <a:gd name="connsiteX0" fmla="*/ 28575 w 285750"/>
                    <a:gd name="connsiteY0" fmla="*/ 57150 h 57150"/>
                    <a:gd name="connsiteX1" fmla="*/ 0 w 285750"/>
                    <a:gd name="connsiteY1" fmla="*/ 28575 h 57150"/>
                    <a:gd name="connsiteX2" fmla="*/ 28575 w 285750"/>
                    <a:gd name="connsiteY2" fmla="*/ 0 h 57150"/>
                    <a:gd name="connsiteX3" fmla="*/ 257175 w 285750"/>
                    <a:gd name="connsiteY3" fmla="*/ 0 h 57150"/>
                    <a:gd name="connsiteX4" fmla="*/ 285750 w 285750"/>
                    <a:gd name="connsiteY4" fmla="*/ 28575 h 57150"/>
                    <a:gd name="connsiteX5" fmla="*/ 257175 w 285750"/>
                    <a:gd name="connsiteY5"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 h="57150">
                      <a:moveTo>
                        <a:pt x="28575" y="57150"/>
                      </a:moveTo>
                      <a:cubicBezTo>
                        <a:pt x="12793" y="57150"/>
                        <a:pt x="0" y="44357"/>
                        <a:pt x="0" y="28575"/>
                      </a:cubicBezTo>
                      <a:cubicBezTo>
                        <a:pt x="0" y="12793"/>
                        <a:pt x="12793" y="0"/>
                        <a:pt x="28575" y="0"/>
                      </a:cubicBezTo>
                      <a:lnTo>
                        <a:pt x="257175" y="0"/>
                      </a:lnTo>
                      <a:cubicBezTo>
                        <a:pt x="272957" y="0"/>
                        <a:pt x="285750" y="12793"/>
                        <a:pt x="285750" y="28575"/>
                      </a:cubicBezTo>
                      <a:cubicBezTo>
                        <a:pt x="285750" y="44357"/>
                        <a:pt x="272957" y="57150"/>
                        <a:pt x="257175" y="57150"/>
                      </a:cubicBez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181818"/>
                    </a:solidFill>
                    <a:effectLst/>
                    <a:uLnTx/>
                    <a:uFillTx/>
                    <a:latin typeface="Calibri"/>
                    <a:ea typeface="+mn-ea"/>
                    <a:cs typeface="+mn-cs"/>
                  </a:endParaRPr>
                </a:p>
              </p:txBody>
            </p:sp>
          </p:grpSp>
          <p:sp>
            <p:nvSpPr>
              <p:cNvPr id="31" name="TextBox 30">
                <a:extLst>
                  <a:ext uri="{FF2B5EF4-FFF2-40B4-BE49-F238E27FC236}">
                    <a16:creationId xmlns:a16="http://schemas.microsoft.com/office/drawing/2014/main" id="{6C3B15EF-C5BD-42EE-87AF-64FEA7F96F00}"/>
                  </a:ext>
                </a:extLst>
              </p:cNvPr>
              <p:cNvSpPr txBox="1"/>
              <p:nvPr/>
            </p:nvSpPr>
            <p:spPr>
              <a:xfrm>
                <a:off x="1835314" y="3410711"/>
                <a:ext cx="2686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rPr>
                  <a:t>Move victim to warm room or shelter.</a:t>
                </a:r>
                <a:endParaRPr kumimoji="0" lang="en-VI"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endParaRPr>
              </a:p>
            </p:txBody>
          </p:sp>
          <p:sp>
            <p:nvSpPr>
              <p:cNvPr id="68" name="Oval 67">
                <a:extLst>
                  <a:ext uri="{FF2B5EF4-FFF2-40B4-BE49-F238E27FC236}">
                    <a16:creationId xmlns:a16="http://schemas.microsoft.com/office/drawing/2014/main" id="{4A59D495-A0CD-4A7C-AFEE-2E616D4264AC}"/>
                  </a:ext>
                </a:extLst>
              </p:cNvPr>
              <p:cNvSpPr/>
              <p:nvPr/>
            </p:nvSpPr>
            <p:spPr>
              <a:xfrm>
                <a:off x="236759" y="3505276"/>
                <a:ext cx="457200" cy="45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2</a:t>
                </a:r>
                <a:endParaRPr kumimoji="0" lang="en-VI" sz="18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endParaRPr>
              </a:p>
            </p:txBody>
          </p:sp>
        </p:grpSp>
        <p:grpSp>
          <p:nvGrpSpPr>
            <p:cNvPr id="96" name="Group 95">
              <a:extLst>
                <a:ext uri="{FF2B5EF4-FFF2-40B4-BE49-F238E27FC236}">
                  <a16:creationId xmlns:a16="http://schemas.microsoft.com/office/drawing/2014/main" id="{17C30A08-9FA5-4AD9-A03C-FD7B01681F91}"/>
                </a:ext>
              </a:extLst>
            </p:cNvPr>
            <p:cNvGrpSpPr/>
            <p:nvPr/>
          </p:nvGrpSpPr>
          <p:grpSpPr>
            <a:xfrm>
              <a:off x="236759" y="4307544"/>
              <a:ext cx="4284605" cy="956983"/>
              <a:chOff x="236759" y="4307544"/>
              <a:chExt cx="4284605" cy="956983"/>
            </a:xfrm>
          </p:grpSpPr>
          <p:sp>
            <p:nvSpPr>
              <p:cNvPr id="33" name="TextBox 32">
                <a:extLst>
                  <a:ext uri="{FF2B5EF4-FFF2-40B4-BE49-F238E27FC236}">
                    <a16:creationId xmlns:a16="http://schemas.microsoft.com/office/drawing/2014/main" id="{1B52636C-3962-40F9-B085-905C21521972}"/>
                  </a:ext>
                </a:extLst>
              </p:cNvPr>
              <p:cNvSpPr txBox="1"/>
              <p:nvPr/>
            </p:nvSpPr>
            <p:spPr>
              <a:xfrm>
                <a:off x="1835314" y="4601369"/>
                <a:ext cx="2686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rPr>
                  <a:t>Remove wet clothing.</a:t>
                </a:r>
                <a:endParaRPr kumimoji="0" lang="en-VI"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endParaRPr>
              </a:p>
            </p:txBody>
          </p:sp>
          <p:sp>
            <p:nvSpPr>
              <p:cNvPr id="67" name="Oval 66">
                <a:extLst>
                  <a:ext uri="{FF2B5EF4-FFF2-40B4-BE49-F238E27FC236}">
                    <a16:creationId xmlns:a16="http://schemas.microsoft.com/office/drawing/2014/main" id="{0FE05FEB-1FAA-4BE7-A24D-CB69B180F228}"/>
                  </a:ext>
                </a:extLst>
              </p:cNvPr>
              <p:cNvSpPr/>
              <p:nvPr/>
            </p:nvSpPr>
            <p:spPr>
              <a:xfrm>
                <a:off x="236759" y="4557435"/>
                <a:ext cx="457200" cy="45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3</a:t>
                </a:r>
                <a:endParaRPr kumimoji="0" lang="en-VI" sz="18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endParaRPr>
              </a:p>
            </p:txBody>
          </p:sp>
          <p:grpSp>
            <p:nvGrpSpPr>
              <p:cNvPr id="93" name="Group 92">
                <a:extLst>
                  <a:ext uri="{FF2B5EF4-FFF2-40B4-BE49-F238E27FC236}">
                    <a16:creationId xmlns:a16="http://schemas.microsoft.com/office/drawing/2014/main" id="{568EADAF-5D74-46FC-9A26-CE8C741281DF}"/>
                  </a:ext>
                </a:extLst>
              </p:cNvPr>
              <p:cNvGrpSpPr/>
              <p:nvPr/>
            </p:nvGrpSpPr>
            <p:grpSpPr>
              <a:xfrm>
                <a:off x="801899" y="4307544"/>
                <a:ext cx="1126786" cy="956983"/>
                <a:chOff x="825813" y="4288108"/>
                <a:chExt cx="1126786" cy="956983"/>
              </a:xfrm>
            </p:grpSpPr>
            <p:grpSp>
              <p:nvGrpSpPr>
                <p:cNvPr id="66" name="Group 65">
                  <a:extLst>
                    <a:ext uri="{FF2B5EF4-FFF2-40B4-BE49-F238E27FC236}">
                      <a16:creationId xmlns:a16="http://schemas.microsoft.com/office/drawing/2014/main" id="{1ECC4D65-3B6E-43D6-947D-D11268777C61}"/>
                    </a:ext>
                  </a:extLst>
                </p:cNvPr>
                <p:cNvGrpSpPr/>
                <p:nvPr/>
              </p:nvGrpSpPr>
              <p:grpSpPr>
                <a:xfrm>
                  <a:off x="825813" y="4288108"/>
                  <a:ext cx="1126786" cy="810990"/>
                  <a:chOff x="468004" y="4165880"/>
                  <a:chExt cx="1126786" cy="810990"/>
                </a:xfrm>
              </p:grpSpPr>
              <p:pic>
                <p:nvPicPr>
                  <p:cNvPr id="20" name="Graphic 19" descr="Pants with solid fill">
                    <a:extLst>
                      <a:ext uri="{FF2B5EF4-FFF2-40B4-BE49-F238E27FC236}">
                        <a16:creationId xmlns:a16="http://schemas.microsoft.com/office/drawing/2014/main" id="{B8F73482-6C66-4166-B9FF-548F386D9C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8570" y="4276225"/>
                    <a:ext cx="700645" cy="700645"/>
                  </a:xfrm>
                  <a:prstGeom prst="rect">
                    <a:avLst/>
                  </a:prstGeom>
                </p:spPr>
              </p:pic>
              <p:pic>
                <p:nvPicPr>
                  <p:cNvPr id="22" name="Graphic 21" descr="Sock with solid fill">
                    <a:extLst>
                      <a:ext uri="{FF2B5EF4-FFF2-40B4-BE49-F238E27FC236}">
                        <a16:creationId xmlns:a16="http://schemas.microsoft.com/office/drawing/2014/main" id="{50CA28BC-D297-4922-BFD4-3B8EDEFFAF6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34890" y="4479786"/>
                    <a:ext cx="459900" cy="459900"/>
                  </a:xfrm>
                  <a:prstGeom prst="rect">
                    <a:avLst/>
                  </a:prstGeom>
                </p:spPr>
              </p:pic>
              <p:pic>
                <p:nvPicPr>
                  <p:cNvPr id="18" name="Graphic 17" descr="Long sleeve shirt with solid fill">
                    <a:extLst>
                      <a:ext uri="{FF2B5EF4-FFF2-40B4-BE49-F238E27FC236}">
                        <a16:creationId xmlns:a16="http://schemas.microsoft.com/office/drawing/2014/main" id="{8AFC4461-1E29-4953-92DF-CB87CC65D20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8004" y="4165880"/>
                    <a:ext cx="617330" cy="617330"/>
                  </a:xfrm>
                  <a:prstGeom prst="rect">
                    <a:avLst/>
                  </a:prstGeom>
                </p:spPr>
              </p:pic>
            </p:grpSp>
            <p:grpSp>
              <p:nvGrpSpPr>
                <p:cNvPr id="92" name="Group 91">
                  <a:extLst>
                    <a:ext uri="{FF2B5EF4-FFF2-40B4-BE49-F238E27FC236}">
                      <a16:creationId xmlns:a16="http://schemas.microsoft.com/office/drawing/2014/main" id="{8F8D5B4C-B34D-4F94-87BD-9E880BABF3D4}"/>
                    </a:ext>
                  </a:extLst>
                </p:cNvPr>
                <p:cNvGrpSpPr/>
                <p:nvPr/>
              </p:nvGrpSpPr>
              <p:grpSpPr>
                <a:xfrm>
                  <a:off x="857921" y="4685400"/>
                  <a:ext cx="883821" cy="559691"/>
                  <a:chOff x="857921" y="4685400"/>
                  <a:chExt cx="883821" cy="559691"/>
                </a:xfrm>
              </p:grpSpPr>
              <p:grpSp>
                <p:nvGrpSpPr>
                  <p:cNvPr id="77" name="Group 76">
                    <a:extLst>
                      <a:ext uri="{FF2B5EF4-FFF2-40B4-BE49-F238E27FC236}">
                        <a16:creationId xmlns:a16="http://schemas.microsoft.com/office/drawing/2014/main" id="{36C6F976-BB85-4170-A48D-90006FF66235}"/>
                      </a:ext>
                    </a:extLst>
                  </p:cNvPr>
                  <p:cNvGrpSpPr/>
                  <p:nvPr/>
                </p:nvGrpSpPr>
                <p:grpSpPr>
                  <a:xfrm>
                    <a:off x="872060" y="4799681"/>
                    <a:ext cx="524836" cy="442594"/>
                    <a:chOff x="1460370" y="5436410"/>
                    <a:chExt cx="524836" cy="442594"/>
                  </a:xfrm>
                </p:grpSpPr>
                <p:sp>
                  <p:nvSpPr>
                    <p:cNvPr id="73" name="Freeform: Shape 72">
                      <a:extLst>
                        <a:ext uri="{FF2B5EF4-FFF2-40B4-BE49-F238E27FC236}">
                          <a16:creationId xmlns:a16="http://schemas.microsoft.com/office/drawing/2014/main" id="{F2FDDAE0-F1B7-4E6B-BF95-1E590D2B088D}"/>
                        </a:ext>
                      </a:extLst>
                    </p:cNvPr>
                    <p:cNvSpPr/>
                    <p:nvPr/>
                  </p:nvSpPr>
                  <p:spPr>
                    <a:xfrm>
                      <a:off x="1545960" y="5657361"/>
                      <a:ext cx="176891" cy="123674"/>
                    </a:xfrm>
                    <a:custGeom>
                      <a:avLst/>
                      <a:gdLst>
                        <a:gd name="connsiteX0" fmla="*/ 174730 w 176891"/>
                        <a:gd name="connsiteY0" fmla="*/ 40303 h 123674"/>
                        <a:gd name="connsiteX1" fmla="*/ 164941 w 176891"/>
                        <a:gd name="connsiteY1" fmla="*/ 16158 h 123674"/>
                        <a:gd name="connsiteX2" fmla="*/ 131009 w 176891"/>
                        <a:gd name="connsiteY2" fmla="*/ 1802 h 123674"/>
                        <a:gd name="connsiteX3" fmla="*/ 16158 w 176891"/>
                        <a:gd name="connsiteY3" fmla="*/ 49439 h 123674"/>
                        <a:gd name="connsiteX4" fmla="*/ 1802 w 176891"/>
                        <a:gd name="connsiteY4" fmla="*/ 83372 h 123674"/>
                        <a:gd name="connsiteX5" fmla="*/ 11591 w 176891"/>
                        <a:gd name="connsiteY5" fmla="*/ 107516 h 123674"/>
                        <a:gd name="connsiteX6" fmla="*/ 45523 w 176891"/>
                        <a:gd name="connsiteY6" fmla="*/ 121873 h 123674"/>
                        <a:gd name="connsiteX7" fmla="*/ 160374 w 176891"/>
                        <a:gd name="connsiteY7" fmla="*/ 74236 h 123674"/>
                        <a:gd name="connsiteX8" fmla="*/ 174730 w 176891"/>
                        <a:gd name="connsiteY8" fmla="*/ 40303 h 12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891" h="123674">
                          <a:moveTo>
                            <a:pt x="174730" y="40303"/>
                          </a:moveTo>
                          <a:lnTo>
                            <a:pt x="164941" y="16158"/>
                          </a:lnTo>
                          <a:cubicBezTo>
                            <a:pt x="159721" y="3107"/>
                            <a:pt x="144060" y="-3418"/>
                            <a:pt x="131009" y="1802"/>
                          </a:cubicBezTo>
                          <a:lnTo>
                            <a:pt x="16158" y="49439"/>
                          </a:lnTo>
                          <a:cubicBezTo>
                            <a:pt x="3107" y="54659"/>
                            <a:pt x="-3418" y="70321"/>
                            <a:pt x="1802" y="83372"/>
                          </a:cubicBezTo>
                          <a:lnTo>
                            <a:pt x="11591" y="107516"/>
                          </a:lnTo>
                          <a:cubicBezTo>
                            <a:pt x="16811" y="120568"/>
                            <a:pt x="32472" y="127093"/>
                            <a:pt x="45523" y="121873"/>
                          </a:cubicBezTo>
                          <a:lnTo>
                            <a:pt x="160374" y="74236"/>
                          </a:lnTo>
                          <a:cubicBezTo>
                            <a:pt x="174077" y="69016"/>
                            <a:pt x="180603" y="53354"/>
                            <a:pt x="174730" y="40303"/>
                          </a:cubicBezTo>
                          <a:close/>
                        </a:path>
                      </a:pathLst>
                    </a:custGeom>
                    <a:solidFill>
                      <a:schemeClr val="bg2"/>
                    </a:solidFill>
                    <a:ln w="6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181818"/>
                        </a:solidFill>
                        <a:effectLst/>
                        <a:uLnTx/>
                        <a:uFillTx/>
                        <a:latin typeface="Calibri"/>
                        <a:ea typeface="+mn-ea"/>
                        <a:cs typeface="+mn-cs"/>
                      </a:endParaRPr>
                    </a:p>
                  </p:txBody>
                </p:sp>
                <p:sp>
                  <p:nvSpPr>
                    <p:cNvPr id="74" name="Freeform: Shape 73">
                      <a:extLst>
                        <a:ext uri="{FF2B5EF4-FFF2-40B4-BE49-F238E27FC236}">
                          <a16:creationId xmlns:a16="http://schemas.microsoft.com/office/drawing/2014/main" id="{D0CA612B-3100-45E7-8B0E-B6B2704BE748}"/>
                        </a:ext>
                      </a:extLst>
                    </p:cNvPr>
                    <p:cNvSpPr/>
                    <p:nvPr/>
                  </p:nvSpPr>
                  <p:spPr>
                    <a:xfrm>
                      <a:off x="1460370" y="5436410"/>
                      <a:ext cx="260933" cy="254075"/>
                    </a:xfrm>
                    <a:custGeom>
                      <a:avLst/>
                      <a:gdLst>
                        <a:gd name="connsiteX0" fmla="*/ 258363 w 260933"/>
                        <a:gd name="connsiteY0" fmla="*/ 110513 h 254075"/>
                        <a:gd name="connsiteX1" fmla="*/ 240744 w 260933"/>
                        <a:gd name="connsiteY1" fmla="*/ 68097 h 254075"/>
                        <a:gd name="connsiteX2" fmla="*/ 198327 w 260933"/>
                        <a:gd name="connsiteY2" fmla="*/ 85716 h 254075"/>
                        <a:gd name="connsiteX3" fmla="*/ 190497 w 260933"/>
                        <a:gd name="connsiteY3" fmla="*/ 103988 h 254075"/>
                        <a:gd name="connsiteX4" fmla="*/ 175488 w 260933"/>
                        <a:gd name="connsiteY4" fmla="*/ 56351 h 254075"/>
                        <a:gd name="connsiteX5" fmla="*/ 56070 w 260933"/>
                        <a:gd name="connsiteY5" fmla="*/ 6757 h 254075"/>
                        <a:gd name="connsiteX6" fmla="*/ 7128 w 260933"/>
                        <a:gd name="connsiteY6" fmla="*/ 126175 h 254075"/>
                        <a:gd name="connsiteX7" fmla="*/ 74341 w 260933"/>
                        <a:gd name="connsiteY7" fmla="*/ 254076 h 254075"/>
                        <a:gd name="connsiteX8" fmla="*/ 225735 w 260933"/>
                        <a:gd name="connsiteY8" fmla="*/ 191430 h 254075"/>
                        <a:gd name="connsiteX9" fmla="*/ 258363 w 260933"/>
                        <a:gd name="connsiteY9" fmla="*/ 110513 h 25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933" h="254075">
                          <a:moveTo>
                            <a:pt x="258363" y="110513"/>
                          </a:moveTo>
                          <a:cubicBezTo>
                            <a:pt x="265541" y="93547"/>
                            <a:pt x="257057" y="74622"/>
                            <a:pt x="240744" y="68097"/>
                          </a:cubicBezTo>
                          <a:cubicBezTo>
                            <a:pt x="224430" y="60919"/>
                            <a:pt x="204853" y="69402"/>
                            <a:pt x="198327" y="85716"/>
                          </a:cubicBezTo>
                          <a:lnTo>
                            <a:pt x="190497" y="103988"/>
                          </a:lnTo>
                          <a:lnTo>
                            <a:pt x="175488" y="56351"/>
                          </a:lnTo>
                          <a:cubicBezTo>
                            <a:pt x="155911" y="10019"/>
                            <a:pt x="103054" y="-12168"/>
                            <a:pt x="56070" y="6757"/>
                          </a:cubicBezTo>
                          <a:cubicBezTo>
                            <a:pt x="9738" y="26333"/>
                            <a:pt x="-12449" y="79190"/>
                            <a:pt x="7128" y="126175"/>
                          </a:cubicBezTo>
                          <a:lnTo>
                            <a:pt x="74341" y="254076"/>
                          </a:lnTo>
                          <a:lnTo>
                            <a:pt x="225735" y="191430"/>
                          </a:lnTo>
                          <a:lnTo>
                            <a:pt x="258363" y="110513"/>
                          </a:lnTo>
                          <a:close/>
                        </a:path>
                      </a:pathLst>
                    </a:custGeom>
                    <a:solidFill>
                      <a:srgbClr val="F4A61F"/>
                    </a:solidFill>
                    <a:ln w="6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181818"/>
                        </a:solidFill>
                        <a:effectLst/>
                        <a:uLnTx/>
                        <a:uFillTx/>
                        <a:latin typeface="Calibri"/>
                        <a:ea typeface="+mn-ea"/>
                        <a:cs typeface="+mn-cs"/>
                      </a:endParaRPr>
                    </a:p>
                  </p:txBody>
                </p:sp>
                <p:sp>
                  <p:nvSpPr>
                    <p:cNvPr id="75" name="Freeform: Shape 74">
                      <a:extLst>
                        <a:ext uri="{FF2B5EF4-FFF2-40B4-BE49-F238E27FC236}">
                          <a16:creationId xmlns:a16="http://schemas.microsoft.com/office/drawing/2014/main" id="{3AE80254-049B-4A79-ABFF-4D87EC8A797D}"/>
                        </a:ext>
                      </a:extLst>
                    </p:cNvPr>
                    <p:cNvSpPr/>
                    <p:nvPr/>
                  </p:nvSpPr>
                  <p:spPr>
                    <a:xfrm>
                      <a:off x="1722718" y="5755159"/>
                      <a:ext cx="176334" cy="123845"/>
                    </a:xfrm>
                    <a:custGeom>
                      <a:avLst/>
                      <a:gdLst>
                        <a:gd name="connsiteX0" fmla="*/ 160459 w 176334"/>
                        <a:gd name="connsiteY0" fmla="*/ 49524 h 123845"/>
                        <a:gd name="connsiteX1" fmla="*/ 45609 w 176334"/>
                        <a:gd name="connsiteY1" fmla="*/ 1887 h 123845"/>
                        <a:gd name="connsiteX2" fmla="*/ 11676 w 176334"/>
                        <a:gd name="connsiteY2" fmla="*/ 16244 h 123845"/>
                        <a:gd name="connsiteX3" fmla="*/ 1887 w 176334"/>
                        <a:gd name="connsiteY3" fmla="*/ 40388 h 123845"/>
                        <a:gd name="connsiteX4" fmla="*/ 16244 w 176334"/>
                        <a:gd name="connsiteY4" fmla="*/ 74321 h 123845"/>
                        <a:gd name="connsiteX5" fmla="*/ 130441 w 176334"/>
                        <a:gd name="connsiteY5" fmla="*/ 121958 h 123845"/>
                        <a:gd name="connsiteX6" fmla="*/ 164374 w 176334"/>
                        <a:gd name="connsiteY6" fmla="*/ 107602 h 123845"/>
                        <a:gd name="connsiteX7" fmla="*/ 174163 w 176334"/>
                        <a:gd name="connsiteY7" fmla="*/ 83457 h 123845"/>
                        <a:gd name="connsiteX8" fmla="*/ 160459 w 176334"/>
                        <a:gd name="connsiteY8" fmla="*/ 49524 h 12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334" h="123845">
                          <a:moveTo>
                            <a:pt x="160459" y="49524"/>
                          </a:moveTo>
                          <a:lnTo>
                            <a:pt x="45609" y="1887"/>
                          </a:lnTo>
                          <a:cubicBezTo>
                            <a:pt x="32558" y="-3333"/>
                            <a:pt x="16896" y="2540"/>
                            <a:pt x="11676" y="16244"/>
                          </a:cubicBezTo>
                          <a:lnTo>
                            <a:pt x="1887" y="40388"/>
                          </a:lnTo>
                          <a:cubicBezTo>
                            <a:pt x="-3333" y="53439"/>
                            <a:pt x="2540" y="69101"/>
                            <a:pt x="16244" y="74321"/>
                          </a:cubicBezTo>
                          <a:lnTo>
                            <a:pt x="130441" y="121958"/>
                          </a:lnTo>
                          <a:cubicBezTo>
                            <a:pt x="143492" y="127178"/>
                            <a:pt x="159154" y="121305"/>
                            <a:pt x="164374" y="107602"/>
                          </a:cubicBezTo>
                          <a:lnTo>
                            <a:pt x="174163" y="83457"/>
                          </a:lnTo>
                          <a:cubicBezTo>
                            <a:pt x="180036" y="70406"/>
                            <a:pt x="173510" y="54745"/>
                            <a:pt x="160459" y="49524"/>
                          </a:cubicBezTo>
                          <a:close/>
                        </a:path>
                      </a:pathLst>
                    </a:custGeom>
                    <a:solidFill>
                      <a:schemeClr val="bg2"/>
                    </a:solidFill>
                    <a:ln w="6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181818"/>
                        </a:solidFill>
                        <a:effectLst/>
                        <a:uLnTx/>
                        <a:uFillTx/>
                        <a:latin typeface="Calibri"/>
                        <a:ea typeface="+mn-ea"/>
                        <a:cs typeface="+mn-cs"/>
                      </a:endParaRPr>
                    </a:p>
                  </p:txBody>
                </p:sp>
                <p:sp>
                  <p:nvSpPr>
                    <p:cNvPr id="76" name="Freeform: Shape 75">
                      <a:extLst>
                        <a:ext uri="{FF2B5EF4-FFF2-40B4-BE49-F238E27FC236}">
                          <a16:creationId xmlns:a16="http://schemas.microsoft.com/office/drawing/2014/main" id="{D091782D-4450-4F19-A8E2-8A28476B8FCD}"/>
                        </a:ext>
                      </a:extLst>
                    </p:cNvPr>
                    <p:cNvSpPr/>
                    <p:nvPr/>
                  </p:nvSpPr>
                  <p:spPr>
                    <a:xfrm>
                      <a:off x="1723902" y="5533932"/>
                      <a:ext cx="261304" cy="254437"/>
                    </a:xfrm>
                    <a:custGeom>
                      <a:avLst/>
                      <a:gdLst>
                        <a:gd name="connsiteX0" fmla="*/ 204954 w 261304"/>
                        <a:gd name="connsiteY0" fmla="*/ 7118 h 254437"/>
                        <a:gd name="connsiteX1" fmla="*/ 85536 w 261304"/>
                        <a:gd name="connsiteY1" fmla="*/ 56713 h 254437"/>
                        <a:gd name="connsiteX2" fmla="*/ 70527 w 261304"/>
                        <a:gd name="connsiteY2" fmla="*/ 104349 h 254437"/>
                        <a:gd name="connsiteX3" fmla="*/ 62697 w 261304"/>
                        <a:gd name="connsiteY3" fmla="*/ 86078 h 254437"/>
                        <a:gd name="connsiteX4" fmla="*/ 20280 w 261304"/>
                        <a:gd name="connsiteY4" fmla="*/ 68459 h 254437"/>
                        <a:gd name="connsiteX5" fmla="*/ 2661 w 261304"/>
                        <a:gd name="connsiteY5" fmla="*/ 110875 h 254437"/>
                        <a:gd name="connsiteX6" fmla="*/ 35942 w 261304"/>
                        <a:gd name="connsiteY6" fmla="*/ 191792 h 254437"/>
                        <a:gd name="connsiteX7" fmla="*/ 187335 w 261304"/>
                        <a:gd name="connsiteY7" fmla="*/ 254437 h 254437"/>
                        <a:gd name="connsiteX8" fmla="*/ 254548 w 261304"/>
                        <a:gd name="connsiteY8" fmla="*/ 126536 h 254437"/>
                        <a:gd name="connsiteX9" fmla="*/ 204954 w 261304"/>
                        <a:gd name="connsiteY9" fmla="*/ 7118 h 2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304" h="254437">
                          <a:moveTo>
                            <a:pt x="204954" y="7118"/>
                          </a:moveTo>
                          <a:cubicBezTo>
                            <a:pt x="158623" y="-12459"/>
                            <a:pt x="105113" y="9728"/>
                            <a:pt x="85536" y="56713"/>
                          </a:cubicBezTo>
                          <a:lnTo>
                            <a:pt x="70527" y="104349"/>
                          </a:lnTo>
                          <a:lnTo>
                            <a:pt x="62697" y="86078"/>
                          </a:lnTo>
                          <a:cubicBezTo>
                            <a:pt x="55518" y="69111"/>
                            <a:pt x="36594" y="61280"/>
                            <a:pt x="20280" y="68459"/>
                          </a:cubicBezTo>
                          <a:cubicBezTo>
                            <a:pt x="3314" y="75637"/>
                            <a:pt x="-4517" y="94561"/>
                            <a:pt x="2661" y="110875"/>
                          </a:cubicBezTo>
                          <a:lnTo>
                            <a:pt x="35942" y="191792"/>
                          </a:lnTo>
                          <a:lnTo>
                            <a:pt x="187335" y="254437"/>
                          </a:lnTo>
                          <a:lnTo>
                            <a:pt x="254548" y="126536"/>
                          </a:lnTo>
                          <a:cubicBezTo>
                            <a:pt x="273473" y="79552"/>
                            <a:pt x="251286" y="26695"/>
                            <a:pt x="204954" y="7118"/>
                          </a:cubicBezTo>
                          <a:close/>
                        </a:path>
                      </a:pathLst>
                    </a:custGeom>
                    <a:solidFill>
                      <a:srgbClr val="F4A61F"/>
                    </a:solidFill>
                    <a:ln w="64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181818"/>
                        </a:solidFill>
                        <a:effectLst/>
                        <a:uLnTx/>
                        <a:uFillTx/>
                        <a:latin typeface="Calibri"/>
                        <a:ea typeface="+mn-ea"/>
                        <a:cs typeface="+mn-cs"/>
                      </a:endParaRPr>
                    </a:p>
                  </p:txBody>
                </p:sp>
              </p:grpSp>
              <p:sp>
                <p:nvSpPr>
                  <p:cNvPr id="84" name="Freeform: Shape 83">
                    <a:extLst>
                      <a:ext uri="{FF2B5EF4-FFF2-40B4-BE49-F238E27FC236}">
                        <a16:creationId xmlns:a16="http://schemas.microsoft.com/office/drawing/2014/main" id="{AEA2A1C1-DCF6-4007-9A7E-AFD7F40A719D}"/>
                      </a:ext>
                    </a:extLst>
                  </p:cNvPr>
                  <p:cNvSpPr>
                    <a:spLocks noChangeAspect="1"/>
                  </p:cNvSpPr>
                  <p:nvPr/>
                </p:nvSpPr>
                <p:spPr>
                  <a:xfrm rot="7773972">
                    <a:off x="1329176" y="5059454"/>
                    <a:ext cx="201573" cy="169702"/>
                  </a:xfrm>
                  <a:custGeom>
                    <a:avLst/>
                    <a:gdLst>
                      <a:gd name="connsiteX0" fmla="*/ 58705 w 95590"/>
                      <a:gd name="connsiteY0" fmla="*/ 4542 h 80476"/>
                      <a:gd name="connsiteX1" fmla="*/ 888 w 95590"/>
                      <a:gd name="connsiteY1" fmla="*/ 69493 h 80476"/>
                      <a:gd name="connsiteX2" fmla="*/ 14975 w 95590"/>
                      <a:gd name="connsiteY2" fmla="*/ 77923 h 80476"/>
                      <a:gd name="connsiteX3" fmla="*/ 74192 w 95590"/>
                      <a:gd name="connsiteY3" fmla="*/ 47290 h 80476"/>
                      <a:gd name="connsiteX4" fmla="*/ 92709 w 95590"/>
                      <a:gd name="connsiteY4" fmla="*/ 10867 h 80476"/>
                      <a:gd name="connsiteX5" fmla="*/ 92328 w 95590"/>
                      <a:gd name="connsiteY5" fmla="*/ 10229 h 80476"/>
                      <a:gd name="connsiteX6" fmla="*/ 59041 w 95590"/>
                      <a:gd name="connsiteY6" fmla="*/ 4303 h 80476"/>
                      <a:gd name="connsiteX7" fmla="*/ 58705 w 95590"/>
                      <a:gd name="connsiteY7" fmla="*/ 4542 h 8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90" h="80476">
                        <a:moveTo>
                          <a:pt x="58705" y="4542"/>
                        </a:moveTo>
                        <a:cubicBezTo>
                          <a:pt x="33669" y="20278"/>
                          <a:pt x="13619" y="42803"/>
                          <a:pt x="888" y="69493"/>
                        </a:cubicBezTo>
                        <a:cubicBezTo>
                          <a:pt x="-3132" y="77999"/>
                          <a:pt x="7365" y="84181"/>
                          <a:pt x="14975" y="77923"/>
                        </a:cubicBezTo>
                        <a:cubicBezTo>
                          <a:pt x="32297" y="63594"/>
                          <a:pt x="52490" y="53148"/>
                          <a:pt x="74192" y="47290"/>
                        </a:cubicBezTo>
                        <a:cubicBezTo>
                          <a:pt x="91337" y="42699"/>
                          <a:pt x="100681" y="24316"/>
                          <a:pt x="92709" y="10867"/>
                        </a:cubicBezTo>
                        <a:lnTo>
                          <a:pt x="92328" y="10229"/>
                        </a:lnTo>
                        <a:cubicBezTo>
                          <a:pt x="84772" y="-599"/>
                          <a:pt x="69869" y="-3252"/>
                          <a:pt x="59041" y="4303"/>
                        </a:cubicBezTo>
                        <a:cubicBezTo>
                          <a:pt x="58928" y="4382"/>
                          <a:pt x="58816" y="4461"/>
                          <a:pt x="58705" y="4542"/>
                        </a:cubicBezTo>
                        <a:close/>
                      </a:path>
                    </a:pathLst>
                  </a:custGeom>
                  <a:solidFill>
                    <a:schemeClr val="accent5">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181818"/>
                      </a:solidFill>
                      <a:effectLst/>
                      <a:uLnTx/>
                      <a:uFillTx/>
                      <a:latin typeface="Calibri"/>
                      <a:ea typeface="+mn-ea"/>
                      <a:cs typeface="+mn-cs"/>
                    </a:endParaRPr>
                  </a:p>
                </p:txBody>
              </p:sp>
              <p:sp>
                <p:nvSpPr>
                  <p:cNvPr id="85" name="Freeform: Shape 84">
                    <a:extLst>
                      <a:ext uri="{FF2B5EF4-FFF2-40B4-BE49-F238E27FC236}">
                        <a16:creationId xmlns:a16="http://schemas.microsoft.com/office/drawing/2014/main" id="{B6DC16A2-D0F5-4187-938D-805CA6E3ECD4}"/>
                      </a:ext>
                    </a:extLst>
                  </p:cNvPr>
                  <p:cNvSpPr>
                    <a:spLocks noChangeAspect="1"/>
                  </p:cNvSpPr>
                  <p:nvPr/>
                </p:nvSpPr>
                <p:spPr>
                  <a:xfrm rot="16200000">
                    <a:off x="1590706" y="5070051"/>
                    <a:ext cx="160059" cy="142013"/>
                  </a:xfrm>
                  <a:custGeom>
                    <a:avLst/>
                    <a:gdLst>
                      <a:gd name="connsiteX0" fmla="*/ 15552 w 72284"/>
                      <a:gd name="connsiteY0" fmla="*/ 39726 h 64134"/>
                      <a:gd name="connsiteX1" fmla="*/ 60434 w 72284"/>
                      <a:gd name="connsiteY1" fmla="*/ 62377 h 64134"/>
                      <a:gd name="connsiteX2" fmla="*/ 70526 w 72284"/>
                      <a:gd name="connsiteY2" fmla="*/ 61679 h 64134"/>
                      <a:gd name="connsiteX3" fmla="*/ 71864 w 72284"/>
                      <a:gd name="connsiteY3" fmla="*/ 54566 h 64134"/>
                      <a:gd name="connsiteX4" fmla="*/ 29859 w 72284"/>
                      <a:gd name="connsiteY4" fmla="*/ 2941 h 64134"/>
                      <a:gd name="connsiteX5" fmla="*/ 3509 w 72284"/>
                      <a:gd name="connsiteY5" fmla="*/ 8929 h 64134"/>
                      <a:gd name="connsiteX6" fmla="*/ 3189 w 72284"/>
                      <a:gd name="connsiteY6" fmla="*/ 9456 h 64134"/>
                      <a:gd name="connsiteX7" fmla="*/ 2865 w 72284"/>
                      <a:gd name="connsiteY7" fmla="*/ 10018 h 64134"/>
                      <a:gd name="connsiteX8" fmla="*/ 9626 w 72284"/>
                      <a:gd name="connsiteY8" fmla="*/ 37347 h 64134"/>
                      <a:gd name="connsiteX9" fmla="*/ 15552 w 72284"/>
                      <a:gd name="connsiteY9" fmla="*/ 39726 h 6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284" h="64134">
                        <a:moveTo>
                          <a:pt x="15552" y="39726"/>
                        </a:moveTo>
                        <a:cubicBezTo>
                          <a:pt x="32153" y="43457"/>
                          <a:pt x="47572" y="51239"/>
                          <a:pt x="60434" y="62377"/>
                        </a:cubicBezTo>
                        <a:cubicBezTo>
                          <a:pt x="63414" y="64970"/>
                          <a:pt x="67932" y="64658"/>
                          <a:pt x="70526" y="61679"/>
                        </a:cubicBezTo>
                        <a:cubicBezTo>
                          <a:pt x="72227" y="59725"/>
                          <a:pt x="72739" y="57005"/>
                          <a:pt x="71864" y="54566"/>
                        </a:cubicBezTo>
                        <a:cubicBezTo>
                          <a:pt x="63685" y="33343"/>
                          <a:pt x="48976" y="15265"/>
                          <a:pt x="29859" y="2941"/>
                        </a:cubicBezTo>
                        <a:cubicBezTo>
                          <a:pt x="20929" y="-2682"/>
                          <a:pt x="9132" y="-1"/>
                          <a:pt x="3509" y="8929"/>
                        </a:cubicBezTo>
                        <a:cubicBezTo>
                          <a:pt x="3399" y="9103"/>
                          <a:pt x="3293" y="9279"/>
                          <a:pt x="3189" y="9456"/>
                        </a:cubicBezTo>
                        <a:lnTo>
                          <a:pt x="2865" y="10018"/>
                        </a:lnTo>
                        <a:cubicBezTo>
                          <a:pt x="-2815" y="19431"/>
                          <a:pt x="212" y="31667"/>
                          <a:pt x="9626" y="37347"/>
                        </a:cubicBezTo>
                        <a:cubicBezTo>
                          <a:pt x="11460" y="38454"/>
                          <a:pt x="13462" y="39258"/>
                          <a:pt x="15552" y="39726"/>
                        </a:cubicBezTo>
                        <a:close/>
                      </a:path>
                    </a:pathLst>
                  </a:custGeom>
                  <a:solidFill>
                    <a:schemeClr val="accent5">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181818"/>
                      </a:solidFill>
                      <a:effectLst/>
                      <a:uLnTx/>
                      <a:uFillTx/>
                      <a:latin typeface="Calibri"/>
                      <a:ea typeface="+mn-ea"/>
                      <a:cs typeface="+mn-cs"/>
                    </a:endParaRPr>
                  </a:p>
                </p:txBody>
              </p:sp>
              <p:sp>
                <p:nvSpPr>
                  <p:cNvPr id="86" name="Freeform: Shape 85">
                    <a:extLst>
                      <a:ext uri="{FF2B5EF4-FFF2-40B4-BE49-F238E27FC236}">
                        <a16:creationId xmlns:a16="http://schemas.microsoft.com/office/drawing/2014/main" id="{B0DB7CA3-B586-4D7F-98BB-31728CB06D75}"/>
                      </a:ext>
                    </a:extLst>
                  </p:cNvPr>
                  <p:cNvSpPr>
                    <a:spLocks noChangeAspect="1"/>
                  </p:cNvSpPr>
                  <p:nvPr/>
                </p:nvSpPr>
                <p:spPr>
                  <a:xfrm rot="1732881" flipV="1">
                    <a:off x="1136773" y="4861571"/>
                    <a:ext cx="167535" cy="100981"/>
                  </a:xfrm>
                  <a:custGeom>
                    <a:avLst/>
                    <a:gdLst>
                      <a:gd name="connsiteX0" fmla="*/ 80616 w 81180"/>
                      <a:gd name="connsiteY0" fmla="*/ 15445 h 48931"/>
                      <a:gd name="connsiteX1" fmla="*/ 80473 w 81180"/>
                      <a:gd name="connsiteY1" fmla="*/ 14816 h 48931"/>
                      <a:gd name="connsiteX2" fmla="*/ 57559 w 81180"/>
                      <a:gd name="connsiteY2" fmla="*/ 493 h 48931"/>
                      <a:gd name="connsiteX3" fmla="*/ 56956 w 81180"/>
                      <a:gd name="connsiteY3" fmla="*/ 643 h 48931"/>
                      <a:gd name="connsiteX4" fmla="*/ 1472 w 81180"/>
                      <a:gd name="connsiteY4" fmla="*/ 37419 h 48931"/>
                      <a:gd name="connsiteX5" fmla="*/ 2813 w 81180"/>
                      <a:gd name="connsiteY5" fmla="*/ 47459 h 48931"/>
                      <a:gd name="connsiteX6" fmla="*/ 10112 w 81180"/>
                      <a:gd name="connsiteY6" fmla="*/ 48297 h 48931"/>
                      <a:gd name="connsiteX7" fmla="*/ 59708 w 81180"/>
                      <a:gd name="connsiteY7" fmla="*/ 40000 h 48931"/>
                      <a:gd name="connsiteX8" fmla="*/ 81119 w 81180"/>
                      <a:gd name="connsiteY8" fmla="*/ 21720 h 48931"/>
                      <a:gd name="connsiteX9" fmla="*/ 80616 w 81180"/>
                      <a:gd name="connsiteY9" fmla="*/ 15445 h 4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180" h="48931">
                        <a:moveTo>
                          <a:pt x="80616" y="15445"/>
                        </a:moveTo>
                        <a:lnTo>
                          <a:pt x="80473" y="14816"/>
                        </a:lnTo>
                        <a:cubicBezTo>
                          <a:pt x="78101" y="4534"/>
                          <a:pt x="67842" y="-1879"/>
                          <a:pt x="57559" y="493"/>
                        </a:cubicBezTo>
                        <a:cubicBezTo>
                          <a:pt x="57357" y="540"/>
                          <a:pt x="57157" y="590"/>
                          <a:pt x="56956" y="643"/>
                        </a:cubicBezTo>
                        <a:cubicBezTo>
                          <a:pt x="35035" y="6720"/>
                          <a:pt x="15607" y="19597"/>
                          <a:pt x="1472" y="37419"/>
                        </a:cubicBezTo>
                        <a:cubicBezTo>
                          <a:pt x="-930" y="40562"/>
                          <a:pt x="-330" y="45057"/>
                          <a:pt x="2813" y="47459"/>
                        </a:cubicBezTo>
                        <a:cubicBezTo>
                          <a:pt x="4907" y="49059"/>
                          <a:pt x="7710" y="49381"/>
                          <a:pt x="10112" y="48297"/>
                        </a:cubicBezTo>
                        <a:cubicBezTo>
                          <a:pt x="25704" y="41475"/>
                          <a:pt x="42744" y="38625"/>
                          <a:pt x="59708" y="40000"/>
                        </a:cubicBezTo>
                        <a:cubicBezTo>
                          <a:pt x="70669" y="40865"/>
                          <a:pt x="80255" y="32680"/>
                          <a:pt x="81119" y="21720"/>
                        </a:cubicBezTo>
                        <a:cubicBezTo>
                          <a:pt x="81285" y="19615"/>
                          <a:pt x="81116" y="17496"/>
                          <a:pt x="80616" y="15445"/>
                        </a:cubicBezTo>
                        <a:close/>
                      </a:path>
                    </a:pathLst>
                  </a:custGeom>
                  <a:solidFill>
                    <a:srgbClr val="80AC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181818"/>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id="{3E96D3E1-EEE7-4086-8AD3-E4251F4D7093}"/>
                      </a:ext>
                    </a:extLst>
                  </p:cNvPr>
                  <p:cNvSpPr>
                    <a:spLocks noChangeAspect="1"/>
                  </p:cNvSpPr>
                  <p:nvPr/>
                </p:nvSpPr>
                <p:spPr>
                  <a:xfrm rot="18289048">
                    <a:off x="788982" y="4754339"/>
                    <a:ext cx="245689" cy="107811"/>
                  </a:xfrm>
                  <a:custGeom>
                    <a:avLst/>
                    <a:gdLst>
                      <a:gd name="connsiteX0" fmla="*/ 32303 w 111123"/>
                      <a:gd name="connsiteY0" fmla="*/ 45722 h 48762"/>
                      <a:gd name="connsiteX1" fmla="*/ 98921 w 111123"/>
                      <a:gd name="connsiteY1" fmla="*/ 48389 h 48762"/>
                      <a:gd name="connsiteX2" fmla="*/ 108113 w 111123"/>
                      <a:gd name="connsiteY2" fmla="*/ 34787 h 48762"/>
                      <a:gd name="connsiteX3" fmla="*/ 28227 w 111123"/>
                      <a:gd name="connsiteY3" fmla="*/ 431 h 48762"/>
                      <a:gd name="connsiteX4" fmla="*/ 251 w 111123"/>
                      <a:gd name="connsiteY4" fmla="*/ 19419 h 48762"/>
                      <a:gd name="connsiteX5" fmla="*/ 175 w 111123"/>
                      <a:gd name="connsiteY5" fmla="*/ 19833 h 48762"/>
                      <a:gd name="connsiteX6" fmla="*/ 99 w 111123"/>
                      <a:gd name="connsiteY6" fmla="*/ 20566 h 48762"/>
                      <a:gd name="connsiteX7" fmla="*/ 32303 w 111123"/>
                      <a:gd name="connsiteY7" fmla="*/ 45722 h 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123" h="48762">
                        <a:moveTo>
                          <a:pt x="32303" y="45722"/>
                        </a:moveTo>
                        <a:cubicBezTo>
                          <a:pt x="54444" y="41837"/>
                          <a:pt x="77161" y="42746"/>
                          <a:pt x="98921" y="48389"/>
                        </a:cubicBezTo>
                        <a:cubicBezTo>
                          <a:pt x="108446" y="50827"/>
                          <a:pt x="115352" y="40769"/>
                          <a:pt x="108113" y="34787"/>
                        </a:cubicBezTo>
                        <a:cubicBezTo>
                          <a:pt x="85278" y="15996"/>
                          <a:pt x="57573" y="4082"/>
                          <a:pt x="28227" y="431"/>
                        </a:cubicBezTo>
                        <a:cubicBezTo>
                          <a:pt x="15258" y="-2052"/>
                          <a:pt x="2733" y="6449"/>
                          <a:pt x="251" y="19419"/>
                        </a:cubicBezTo>
                        <a:cubicBezTo>
                          <a:pt x="225" y="19556"/>
                          <a:pt x="199" y="19695"/>
                          <a:pt x="175" y="19833"/>
                        </a:cubicBezTo>
                        <a:lnTo>
                          <a:pt x="99" y="20566"/>
                        </a:lnTo>
                        <a:cubicBezTo>
                          <a:pt x="-1425" y="36130"/>
                          <a:pt x="14844" y="48818"/>
                          <a:pt x="32303" y="45722"/>
                        </a:cubicBezTo>
                        <a:close/>
                      </a:path>
                    </a:pathLst>
                  </a:custGeom>
                  <a:solidFill>
                    <a:srgbClr val="00B0F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181818"/>
                      </a:solidFill>
                      <a:effectLst/>
                      <a:uLnTx/>
                      <a:uFillTx/>
                      <a:latin typeface="Calibri"/>
                      <a:ea typeface="+mn-ea"/>
                      <a:cs typeface="+mn-cs"/>
                    </a:endParaRPr>
                  </a:p>
                </p:txBody>
              </p:sp>
            </p:grpSp>
          </p:grpSp>
        </p:grpSp>
      </p:grpSp>
      <p:grpSp>
        <p:nvGrpSpPr>
          <p:cNvPr id="103" name="Group 102" descr="First Aid for hypothermia warm the person up under dry clothing and blankets.">
            <a:extLst>
              <a:ext uri="{FF2B5EF4-FFF2-40B4-BE49-F238E27FC236}">
                <a16:creationId xmlns:a16="http://schemas.microsoft.com/office/drawing/2014/main" id="{456A5DA0-CF03-4449-A595-E4F4777F3D9B}"/>
              </a:ext>
            </a:extLst>
          </p:cNvPr>
          <p:cNvGrpSpPr/>
          <p:nvPr/>
        </p:nvGrpSpPr>
        <p:grpSpPr>
          <a:xfrm>
            <a:off x="271325" y="5131964"/>
            <a:ext cx="4180217" cy="923330"/>
            <a:chOff x="4395369" y="2064983"/>
            <a:chExt cx="4180217" cy="923330"/>
          </a:xfrm>
        </p:grpSpPr>
        <p:sp>
          <p:nvSpPr>
            <p:cNvPr id="69" name="Oval 68">
              <a:extLst>
                <a:ext uri="{FF2B5EF4-FFF2-40B4-BE49-F238E27FC236}">
                  <a16:creationId xmlns:a16="http://schemas.microsoft.com/office/drawing/2014/main" id="{792EF9B2-A809-4EB5-8BC8-91CDE5569845}"/>
                </a:ext>
              </a:extLst>
            </p:cNvPr>
            <p:cNvSpPr/>
            <p:nvPr/>
          </p:nvSpPr>
          <p:spPr>
            <a:xfrm>
              <a:off x="4395369" y="2298048"/>
              <a:ext cx="457200" cy="45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4</a:t>
              </a:r>
              <a:endParaRPr kumimoji="0" lang="en-VI" sz="18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endParaRPr>
            </a:p>
          </p:txBody>
        </p:sp>
        <p:sp>
          <p:nvSpPr>
            <p:cNvPr id="97" name="TextBox 96">
              <a:extLst>
                <a:ext uri="{FF2B5EF4-FFF2-40B4-BE49-F238E27FC236}">
                  <a16:creationId xmlns:a16="http://schemas.microsoft.com/office/drawing/2014/main" id="{89FFA890-8CDC-4F93-B77E-96494159FABA}"/>
                </a:ext>
              </a:extLst>
            </p:cNvPr>
            <p:cNvSpPr txBox="1"/>
            <p:nvPr/>
          </p:nvSpPr>
          <p:spPr>
            <a:xfrm>
              <a:off x="4909463" y="2064983"/>
              <a:ext cx="366612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rPr>
                <a:t>Warm the person up under dry layers of clothing &amp; blankets. Keep them dry &amp; warm.</a:t>
              </a:r>
              <a:endParaRPr kumimoji="0" lang="en-VI"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endParaRPr>
            </a:p>
          </p:txBody>
        </p:sp>
      </p:grpSp>
      <p:grpSp>
        <p:nvGrpSpPr>
          <p:cNvPr id="50" name="Group 49" descr="Graphic of person shivering under a blanket.">
            <a:extLst>
              <a:ext uri="{FF2B5EF4-FFF2-40B4-BE49-F238E27FC236}">
                <a16:creationId xmlns:a16="http://schemas.microsoft.com/office/drawing/2014/main" id="{6C2015A0-A8DB-43C4-94BE-5A8DF0FAD552}"/>
              </a:ext>
            </a:extLst>
          </p:cNvPr>
          <p:cNvGrpSpPr/>
          <p:nvPr/>
        </p:nvGrpSpPr>
        <p:grpSpPr>
          <a:xfrm>
            <a:off x="5118293" y="1859458"/>
            <a:ext cx="3797107" cy="2679658"/>
            <a:chOff x="4034642" y="2156915"/>
            <a:chExt cx="4599735" cy="3220326"/>
          </a:xfrm>
        </p:grpSpPr>
        <p:pic>
          <p:nvPicPr>
            <p:cNvPr id="35" name="Picture 34" descr="A picture containing silhouette, vector graphics&#10;&#10;Description automatically generated">
              <a:extLst>
                <a:ext uri="{FF2B5EF4-FFF2-40B4-BE49-F238E27FC236}">
                  <a16:creationId xmlns:a16="http://schemas.microsoft.com/office/drawing/2014/main" id="{13B4F9FD-DD76-4FB8-B885-F4CAEDE9B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034642" y="2271868"/>
              <a:ext cx="4599735" cy="3105373"/>
            </a:xfrm>
            <a:prstGeom prst="rect">
              <a:avLst/>
            </a:prstGeom>
          </p:spPr>
        </p:pic>
        <p:grpSp>
          <p:nvGrpSpPr>
            <p:cNvPr id="48" name="Group 47">
              <a:extLst>
                <a:ext uri="{FF2B5EF4-FFF2-40B4-BE49-F238E27FC236}">
                  <a16:creationId xmlns:a16="http://schemas.microsoft.com/office/drawing/2014/main" id="{CEFF6C1C-9B22-4DF9-8A55-C6BAAFBB6BF2}"/>
                </a:ext>
              </a:extLst>
            </p:cNvPr>
            <p:cNvGrpSpPr>
              <a:grpSpLocks/>
            </p:cNvGrpSpPr>
            <p:nvPr/>
          </p:nvGrpSpPr>
          <p:grpSpPr>
            <a:xfrm rot="588194">
              <a:off x="5793559" y="2156915"/>
              <a:ext cx="1140061" cy="858659"/>
              <a:chOff x="3561680" y="-1936612"/>
              <a:chExt cx="1438321" cy="1268768"/>
            </a:xfrm>
          </p:grpSpPr>
          <p:sp>
            <p:nvSpPr>
              <p:cNvPr id="47" name="Rectangle: Rounded Corners 46">
                <a:extLst>
                  <a:ext uri="{FF2B5EF4-FFF2-40B4-BE49-F238E27FC236}">
                    <a16:creationId xmlns:a16="http://schemas.microsoft.com/office/drawing/2014/main" id="{94B9DDA0-58D0-4805-BED0-46C131FAB41B}"/>
                  </a:ext>
                </a:extLst>
              </p:cNvPr>
              <p:cNvSpPr/>
              <p:nvPr/>
            </p:nvSpPr>
            <p:spPr>
              <a:xfrm>
                <a:off x="3896178" y="-1489166"/>
                <a:ext cx="769322" cy="57906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D9D9D9"/>
                  </a:solidFill>
                  <a:effectLst/>
                  <a:uLnTx/>
                  <a:uFillTx/>
                  <a:latin typeface="Calibri"/>
                  <a:ea typeface="+mn-ea"/>
                  <a:cs typeface="+mn-cs"/>
                </a:endParaRPr>
              </a:p>
            </p:txBody>
          </p:sp>
          <p:pic>
            <p:nvPicPr>
              <p:cNvPr id="24" name="Graphic 23" descr="Winter hat with solid fill">
                <a:extLst>
                  <a:ext uri="{FF2B5EF4-FFF2-40B4-BE49-F238E27FC236}">
                    <a16:creationId xmlns:a16="http://schemas.microsoft.com/office/drawing/2014/main" id="{F10FBF9C-AD38-4941-89F3-577F27748F3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561680" y="-1936612"/>
                <a:ext cx="1438321" cy="1268768"/>
              </a:xfrm>
              <a:prstGeom prst="rect">
                <a:avLst/>
              </a:prstGeom>
            </p:spPr>
          </p:pic>
        </p:grpSp>
      </p:grpSp>
      <p:sp>
        <p:nvSpPr>
          <p:cNvPr id="52" name="TextBox 51">
            <a:extLst>
              <a:ext uri="{FF2B5EF4-FFF2-40B4-BE49-F238E27FC236}">
                <a16:creationId xmlns:a16="http://schemas.microsoft.com/office/drawing/2014/main" id="{ECC6662A-C685-4DAE-82F7-34F00E68A532}"/>
              </a:ext>
            </a:extLst>
          </p:cNvPr>
          <p:cNvSpPr txBox="1"/>
          <p:nvPr/>
        </p:nvSpPr>
        <p:spPr>
          <a:xfrm>
            <a:off x="4817064" y="2605070"/>
            <a:ext cx="17879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181818"/>
                </a:solidFill>
                <a:effectLst/>
                <a:uLnTx/>
                <a:uFillTx/>
                <a:latin typeface="Lato Light" panose="020F0302020204030203" pitchFamily="34" charset="0"/>
                <a:ea typeface="+mn-ea"/>
                <a:cs typeface="+mn-cs"/>
              </a:rPr>
              <a:t>A warm beverage can help increase body temperature. Do </a:t>
            </a:r>
            <a:r>
              <a:rPr kumimoji="0" lang="en-US" sz="1600" b="0" i="1" u="none" strike="noStrike" kern="1200" cap="none" spc="0" normalizeH="0" baseline="0" noProof="0" dirty="0">
                <a:ln>
                  <a:noFill/>
                </a:ln>
                <a:solidFill>
                  <a:srgbClr val="181818"/>
                </a:solidFill>
                <a:effectLst/>
                <a:uLnTx/>
                <a:uFillTx/>
                <a:latin typeface="Lato Semibold" panose="020F0702020204030203" pitchFamily="34" charset="0"/>
                <a:ea typeface="+mn-ea"/>
                <a:cs typeface="Lato Semibold" panose="020F0702020204030203" pitchFamily="34" charset="0"/>
              </a:rPr>
              <a:t>NOT</a:t>
            </a:r>
            <a:r>
              <a:rPr kumimoji="0" lang="en-US" sz="1600" b="0" i="1" u="none" strike="noStrike" kern="1200" cap="none" spc="0" normalizeH="0" baseline="0" noProof="0" dirty="0">
                <a:ln>
                  <a:noFill/>
                </a:ln>
                <a:solidFill>
                  <a:srgbClr val="181818"/>
                </a:solidFill>
                <a:effectLst/>
                <a:uLnTx/>
                <a:uFillTx/>
                <a:latin typeface="Lato Light" panose="020F0302020204030203" pitchFamily="34" charset="0"/>
                <a:ea typeface="+mn-ea"/>
                <a:cs typeface="+mn-cs"/>
              </a:rPr>
              <a:t> give alcohol.</a:t>
            </a:r>
            <a:endParaRPr kumimoji="0" lang="en-VI" sz="1600" b="0" i="1" u="none" strike="noStrike" kern="1200" cap="none" spc="0" normalizeH="0" baseline="0" noProof="0" dirty="0">
              <a:ln>
                <a:noFill/>
              </a:ln>
              <a:solidFill>
                <a:srgbClr val="181818"/>
              </a:solidFill>
              <a:effectLst/>
              <a:uLnTx/>
              <a:uFillTx/>
              <a:latin typeface="Lato Light" panose="020F0302020204030203" pitchFamily="34" charset="0"/>
              <a:ea typeface="+mn-ea"/>
              <a:cs typeface="+mn-cs"/>
            </a:endParaRPr>
          </a:p>
        </p:txBody>
      </p:sp>
      <p:sp>
        <p:nvSpPr>
          <p:cNvPr id="98" name="TextBox 97">
            <a:extLst>
              <a:ext uri="{FF2B5EF4-FFF2-40B4-BE49-F238E27FC236}">
                <a16:creationId xmlns:a16="http://schemas.microsoft.com/office/drawing/2014/main" id="{AED6BB5F-5BC0-4CFE-B20D-3AF4B19E815B}"/>
              </a:ext>
            </a:extLst>
          </p:cNvPr>
          <p:cNvSpPr txBox="1"/>
          <p:nvPr/>
        </p:nvSpPr>
        <p:spPr>
          <a:xfrm>
            <a:off x="4817064" y="4297737"/>
            <a:ext cx="40476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181818"/>
                </a:solidFill>
                <a:effectLst/>
                <a:uLnTx/>
                <a:uFillTx/>
                <a:latin typeface="Lato Light" panose="020F0302020204030203" pitchFamily="34" charset="0"/>
                <a:ea typeface="+mn-ea"/>
                <a:cs typeface="+mn-cs"/>
              </a:rPr>
              <a:t>Warm center of body first – chest, neck, head, and groin.</a:t>
            </a:r>
            <a:endParaRPr kumimoji="0" lang="en-VI" sz="1600" b="0" i="1" u="none" strike="noStrike" kern="1200" cap="none" spc="0" normalizeH="0" baseline="0" noProof="0" dirty="0">
              <a:ln>
                <a:noFill/>
              </a:ln>
              <a:solidFill>
                <a:srgbClr val="181818"/>
              </a:solidFill>
              <a:effectLst/>
              <a:uLnTx/>
              <a:uFillTx/>
              <a:latin typeface="Lato Light" panose="020F0302020204030203" pitchFamily="34" charset="0"/>
              <a:ea typeface="+mn-ea"/>
              <a:cs typeface="+mn-cs"/>
            </a:endParaRPr>
          </a:p>
        </p:txBody>
      </p:sp>
      <p:sp>
        <p:nvSpPr>
          <p:cNvPr id="100" name="Text Placeholder 99">
            <a:extLst>
              <a:ext uri="{FF2B5EF4-FFF2-40B4-BE49-F238E27FC236}">
                <a16:creationId xmlns:a16="http://schemas.microsoft.com/office/drawing/2014/main" id="{A62D3908-556F-4ADA-AF32-01267037C610}"/>
              </a:ext>
            </a:extLst>
          </p:cNvPr>
          <p:cNvSpPr>
            <a:spLocks noGrp="1"/>
          </p:cNvSpPr>
          <p:nvPr>
            <p:ph type="body" sz="quarter" idx="13"/>
          </p:nvPr>
        </p:nvSpPr>
        <p:spPr>
          <a:xfrm>
            <a:off x="4817064" y="5051524"/>
            <a:ext cx="4125686" cy="1555552"/>
          </a:xfrm>
        </p:spPr>
        <p:txBody>
          <a:bodyPr>
            <a:normAutofit/>
          </a:bodyPr>
          <a:lstStyle/>
          <a:p>
            <a:pPr algn="ctr"/>
            <a:r>
              <a:rPr lang="en-US" dirty="0"/>
              <a:t>If victim has no pulse, begin CPR! </a:t>
            </a:r>
            <a:endParaRPr lang="en-VI" dirty="0"/>
          </a:p>
        </p:txBody>
      </p:sp>
    </p:spTree>
    <p:extLst>
      <p:ext uri="{BB962C8B-B14F-4D97-AF65-F5344CB8AC3E}">
        <p14:creationId xmlns:p14="http://schemas.microsoft.com/office/powerpoint/2010/main" val="295860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71AE85-FF55-BF7C-D393-A8D070D0B158}"/>
              </a:ext>
              <a:ext uri="{C183D7F6-B498-43B3-948B-1728B52AA6E4}">
                <adec:decorative xmlns:adec="http://schemas.microsoft.com/office/drawing/2017/decorative" val="1"/>
              </a:ext>
            </a:extLst>
          </p:cNvPr>
          <p:cNvSpPr>
            <a:spLocks noGrp="1"/>
          </p:cNvSpPr>
          <p:nvPr>
            <p:ph sz="half" idx="1"/>
          </p:nvPr>
        </p:nvSpPr>
        <p:spPr>
          <a:xfrm>
            <a:off x="0" y="0"/>
            <a:ext cx="4238445" cy="6857999"/>
          </a:xfrm>
          <a:solidFill>
            <a:srgbClr val="676767"/>
          </a:solidFill>
        </p:spPr>
        <p:txBody>
          <a:bodyPr lIns="365760" tIns="640080" anchor="ctr" anchorCtr="0"/>
          <a:lstStyle/>
          <a:p>
            <a:pPr marL="0" marR="0" lvl="0" indent="0" algn="l" defTabSz="457200" rtl="0" eaLnBrk="1" fontAlgn="auto" latinLnBrk="0" hangingPunct="1">
              <a:lnSpc>
                <a:spcPct val="100000"/>
              </a:lnSpc>
              <a:spcBef>
                <a:spcPts val="600"/>
              </a:spcBef>
              <a:spcAft>
                <a:spcPts val="0"/>
              </a:spcAft>
              <a:buClr>
                <a:srgbClr val="FFC000"/>
              </a:buClr>
              <a:buSzPct val="100000"/>
              <a:buFont typeface="Wingdings 3" pitchFamily="18" charset="2"/>
              <a:buNone/>
              <a:tabLst/>
              <a:defRPr/>
            </a:pPr>
            <a:r>
              <a:rPr kumimoji="0" lang="en-US" sz="3200" b="0" i="0" u="none" strike="noStrike" kern="1200" cap="none" spc="0" normalizeH="0" baseline="0" noProof="0" dirty="0">
                <a:ln>
                  <a:noFill/>
                </a:ln>
                <a:solidFill>
                  <a:srgbClr val="FFFFFF"/>
                </a:solidFill>
                <a:effectLst/>
                <a:uLnTx/>
                <a:uFillTx/>
                <a:latin typeface="Lato Light" pitchFamily="34" charset="0"/>
                <a:ea typeface="+mn-ea"/>
                <a:cs typeface="Arial" pitchFamily="34" charset="0"/>
              </a:rPr>
              <a:t>Injury to the body, caused by freezing. Usually tissue damage that affects nose, ears, cheeks, chin, fingers or toes. Can be severe and cause permanent damage.</a:t>
            </a:r>
            <a:endParaRPr kumimoji="0" lang="en-VI" sz="3200" b="0" i="0" u="none" strike="noStrike" kern="1200" cap="none" spc="0" normalizeH="0" baseline="0" noProof="0" dirty="0">
              <a:ln>
                <a:noFill/>
              </a:ln>
              <a:solidFill>
                <a:srgbClr val="FFFFFF"/>
              </a:solidFill>
              <a:effectLst/>
              <a:uLnTx/>
              <a:uFillTx/>
              <a:latin typeface="Lato Light" pitchFamily="34" charset="0"/>
              <a:ea typeface="+mn-ea"/>
              <a:cs typeface="Arial" pitchFamily="34" charset="0"/>
            </a:endParaRPr>
          </a:p>
          <a:p>
            <a:pPr marL="0" indent="0">
              <a:buNone/>
            </a:pPr>
            <a:endParaRPr lang="en-VI" dirty="0"/>
          </a:p>
        </p:txBody>
      </p:sp>
      <p:sp>
        <p:nvSpPr>
          <p:cNvPr id="2" name="Title 1">
            <a:extLst>
              <a:ext uri="{FF2B5EF4-FFF2-40B4-BE49-F238E27FC236}">
                <a16:creationId xmlns:a16="http://schemas.microsoft.com/office/drawing/2014/main" id="{AC6E001F-E3B2-19C6-14DB-0EC4D5CA6105}"/>
              </a:ext>
              <a:ext uri="{C183D7F6-B498-43B3-948B-1728B52AA6E4}">
                <adec:decorative xmlns:adec="http://schemas.microsoft.com/office/drawing/2017/decorative" val="0"/>
              </a:ext>
            </a:extLst>
          </p:cNvPr>
          <p:cNvSpPr>
            <a:spLocks noGrp="1"/>
          </p:cNvSpPr>
          <p:nvPr>
            <p:ph type="title"/>
          </p:nvPr>
        </p:nvSpPr>
        <p:spPr>
          <a:xfrm>
            <a:off x="228600" y="230248"/>
            <a:ext cx="3808562" cy="822960"/>
          </a:xfrm>
        </p:spPr>
        <p:txBody>
          <a:bodyPr/>
          <a:lstStyle/>
          <a:p>
            <a:r>
              <a:rPr lang="en-US" dirty="0">
                <a:solidFill>
                  <a:schemeClr val="accent1"/>
                </a:solidFill>
              </a:rPr>
              <a:t>Frostbite</a:t>
            </a:r>
            <a:endParaRPr lang="en-VI" dirty="0">
              <a:solidFill>
                <a:schemeClr val="accent1"/>
              </a:solidFill>
            </a:endParaRPr>
          </a:p>
        </p:txBody>
      </p:sp>
      <p:sp>
        <p:nvSpPr>
          <p:cNvPr id="4" name="Content Placeholder 3">
            <a:extLst>
              <a:ext uri="{FF2B5EF4-FFF2-40B4-BE49-F238E27FC236}">
                <a16:creationId xmlns:a16="http://schemas.microsoft.com/office/drawing/2014/main" id="{70258759-7492-E637-042D-C0ACB517FB6B}"/>
              </a:ext>
              <a:ext uri="{C183D7F6-B498-43B3-948B-1728B52AA6E4}">
                <adec:decorative xmlns:adec="http://schemas.microsoft.com/office/drawing/2017/decorative" val="0"/>
              </a:ext>
            </a:extLst>
          </p:cNvPr>
          <p:cNvSpPr>
            <a:spLocks noGrp="1"/>
          </p:cNvSpPr>
          <p:nvPr>
            <p:ph sz="quarter" idx="2"/>
          </p:nvPr>
        </p:nvSpPr>
        <p:spPr>
          <a:xfrm>
            <a:off x="4572000" y="296672"/>
            <a:ext cx="4342790" cy="2458030"/>
          </a:xfrm>
        </p:spPr>
        <p:txBody>
          <a:bodyPr lIns="0">
            <a:normAutofit/>
          </a:bodyPr>
          <a:lstStyle/>
          <a:p>
            <a:pPr marL="0" marR="0" lvl="0" indent="0" algn="l" defTabSz="914400" rtl="0" eaLnBrk="1" fontAlgn="auto" latinLnBrk="0" hangingPunct="1">
              <a:lnSpc>
                <a:spcPct val="100000"/>
              </a:lnSpc>
              <a:spcBef>
                <a:spcPts val="400"/>
              </a:spcBef>
              <a:spcAft>
                <a:spcPts val="0"/>
              </a:spcAft>
              <a:buClr>
                <a:srgbClr val="FFC000"/>
              </a:buClr>
              <a:buSzPct val="100000"/>
              <a:buFontTx/>
              <a:buNone/>
              <a:tabLst/>
              <a:defRPr/>
            </a:pPr>
            <a:r>
              <a:rPr kumimoji="0" lang="en-US" sz="2800" b="0" i="0" u="none" strike="noStrike" kern="1200" cap="none" spc="0" normalizeH="0" baseline="0" noProof="0" dirty="0">
                <a:ln>
                  <a:noFill/>
                </a:ln>
                <a:solidFill>
                  <a:srgbClr val="181818"/>
                </a:solidFill>
                <a:effectLst/>
                <a:uLnTx/>
                <a:uFillTx/>
                <a:latin typeface="Lato Semibold" panose="020F0702020204030203" pitchFamily="34" charset="0"/>
                <a:ea typeface="+mn-ea"/>
                <a:cs typeface="Lato Semibold" panose="020F0702020204030203" pitchFamily="34" charset="0"/>
              </a:rPr>
              <a:t>	Symptoms</a:t>
            </a:r>
          </a:p>
          <a:p>
            <a:pPr marL="285750" marR="0" lvl="0" indent="-285750" algn="l" defTabSz="914400" rtl="0" eaLnBrk="1" fontAlgn="auto" latinLnBrk="0" hangingPunct="1">
              <a:lnSpc>
                <a:spcPct val="100000"/>
              </a:lnSpc>
              <a:spcBef>
                <a:spcPts val="18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Reduced blood flow to hands &amp; feet</a:t>
            </a:r>
          </a:p>
          <a:p>
            <a:pPr marL="285750" marR="0" lvl="0" indent="-285750" algn="l" defTabSz="914400" rtl="0" eaLnBrk="1" fontAlgn="auto" latinLnBrk="0" hangingPunct="1">
              <a:lnSpc>
                <a:spcPct val="100000"/>
              </a:lnSpc>
              <a:spcBef>
                <a:spcPts val="4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Numbness</a:t>
            </a:r>
          </a:p>
          <a:p>
            <a:pPr marL="285750" marR="0" lvl="0" indent="-285750" algn="l" defTabSz="914400" rtl="0" eaLnBrk="1" fontAlgn="auto" latinLnBrk="0" hangingPunct="1">
              <a:lnSpc>
                <a:spcPct val="100000"/>
              </a:lnSpc>
              <a:spcBef>
                <a:spcPts val="4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Aching</a:t>
            </a:r>
          </a:p>
          <a:p>
            <a:pPr marL="285750" marR="0" lvl="0" indent="-285750" algn="l" defTabSz="914400" rtl="0" eaLnBrk="1" fontAlgn="auto" latinLnBrk="0" hangingPunct="1">
              <a:lnSpc>
                <a:spcPct val="100000"/>
              </a:lnSpc>
              <a:spcBef>
                <a:spcPts val="4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Tingling or stinging</a:t>
            </a:r>
          </a:p>
          <a:p>
            <a:pPr marL="285750" marR="0" lvl="0" indent="-285750" algn="l" defTabSz="914400" rtl="0" eaLnBrk="1" fontAlgn="auto" latinLnBrk="0" hangingPunct="1">
              <a:lnSpc>
                <a:spcPct val="100000"/>
              </a:lnSpc>
              <a:spcBef>
                <a:spcPts val="400"/>
              </a:spcBef>
              <a:spcAft>
                <a:spcPts val="60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Bluish or pale, waxy skin</a:t>
            </a:r>
          </a:p>
        </p:txBody>
      </p:sp>
      <p:sp>
        <p:nvSpPr>
          <p:cNvPr id="5" name="Content Placeholder 4">
            <a:extLst>
              <a:ext uri="{FF2B5EF4-FFF2-40B4-BE49-F238E27FC236}">
                <a16:creationId xmlns:a16="http://schemas.microsoft.com/office/drawing/2014/main" id="{DC9CBC9E-18BC-EE64-CC8C-47E4F28B421D}"/>
              </a:ext>
            </a:extLst>
          </p:cNvPr>
          <p:cNvSpPr>
            <a:spLocks noGrp="1"/>
          </p:cNvSpPr>
          <p:nvPr>
            <p:ph sz="quarter" idx="3"/>
          </p:nvPr>
        </p:nvSpPr>
        <p:spPr>
          <a:xfrm>
            <a:off x="4572000" y="2915728"/>
            <a:ext cx="4342790" cy="3720188"/>
          </a:xfrm>
        </p:spPr>
        <p:txBody>
          <a:bodyPr lIns="0">
            <a:normAutofit/>
          </a:bodyPr>
          <a:lstStyle/>
          <a:p>
            <a:pPr marL="0" marR="0" lvl="0" indent="0" algn="l" defTabSz="914400" rtl="0" eaLnBrk="1" fontAlgn="auto" latinLnBrk="0" hangingPunct="1">
              <a:lnSpc>
                <a:spcPct val="100000"/>
              </a:lnSpc>
              <a:spcBef>
                <a:spcPts val="400"/>
              </a:spcBef>
              <a:spcAft>
                <a:spcPts val="0"/>
              </a:spcAft>
              <a:buClr>
                <a:srgbClr val="FFC000"/>
              </a:buClr>
              <a:buSzPct val="100000"/>
              <a:buFontTx/>
              <a:buNone/>
              <a:tabLst/>
              <a:defRPr/>
            </a:pPr>
            <a:r>
              <a:rPr kumimoji="0" lang="en-US" sz="2800" b="0" i="0" u="none" strike="noStrike" kern="1200" cap="none" spc="0" normalizeH="0" baseline="0" noProof="0" dirty="0">
                <a:ln>
                  <a:noFill/>
                </a:ln>
                <a:solidFill>
                  <a:srgbClr val="181818"/>
                </a:solidFill>
                <a:effectLst/>
                <a:uLnTx/>
                <a:uFillTx/>
                <a:latin typeface="Lato Semibold" panose="020F0702020204030203" pitchFamily="34" charset="0"/>
                <a:ea typeface="+mn-ea"/>
                <a:cs typeface="Lato Semibold" panose="020F0702020204030203" pitchFamily="34" charset="0"/>
              </a:rPr>
              <a:t>	First Aid</a:t>
            </a:r>
          </a:p>
          <a:p>
            <a:pPr marL="285750" marR="0" lvl="0" indent="-285750" algn="l" defTabSz="914400" rtl="0" eaLnBrk="1" fontAlgn="auto" latinLnBrk="0" hangingPunct="1">
              <a:lnSpc>
                <a:spcPct val="100000"/>
              </a:lnSpc>
              <a:spcBef>
                <a:spcPts val="18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Get into warm room as soon as possible. </a:t>
            </a:r>
          </a:p>
          <a:p>
            <a:pPr marL="285750" marR="0" lvl="0" indent="-285750" algn="l" defTabSz="914400" rtl="0" eaLnBrk="1" fontAlgn="auto" latinLnBrk="0" hangingPunct="1">
              <a:lnSpc>
                <a:spcPct val="100000"/>
              </a:lnSpc>
              <a:spcBef>
                <a:spcPts val="4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Do not walk on frostbitten feet or toes, unless necessary.</a:t>
            </a:r>
          </a:p>
          <a:p>
            <a:pPr marL="285750" marR="0" lvl="0" indent="-285750" algn="l" defTabSz="914400" rtl="0" eaLnBrk="1" fontAlgn="auto" latinLnBrk="0" hangingPunct="1">
              <a:lnSpc>
                <a:spcPct val="100000"/>
              </a:lnSpc>
              <a:spcBef>
                <a:spcPts val="4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Immerse affected area in warm (not hot) water or warm area using body heat. </a:t>
            </a:r>
          </a:p>
          <a:p>
            <a:pPr marL="285750" marR="0" lvl="0" indent="-285750" algn="l" defTabSz="914400" rtl="0" eaLnBrk="1" fontAlgn="auto" latinLnBrk="0" hangingPunct="1">
              <a:lnSpc>
                <a:spcPct val="100000"/>
              </a:lnSpc>
              <a:spcBef>
                <a:spcPts val="4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Do not use a heating pad, fireplace, or radiator for warming.</a:t>
            </a:r>
          </a:p>
          <a:p>
            <a:pPr marL="285750" marR="0" lvl="0" indent="-285750" algn="l" defTabSz="914400" rtl="0" eaLnBrk="1" fontAlgn="auto" latinLnBrk="0" hangingPunct="1">
              <a:lnSpc>
                <a:spcPct val="100000"/>
              </a:lnSpc>
              <a:spcBef>
                <a:spcPts val="4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Do not massage the frostbitten area; doing so may cause more damage. </a:t>
            </a:r>
          </a:p>
          <a:p>
            <a:pPr marL="0" indent="0">
              <a:buNone/>
            </a:pPr>
            <a:endParaRPr lang="en-VI" dirty="0"/>
          </a:p>
        </p:txBody>
      </p:sp>
      <p:pic>
        <p:nvPicPr>
          <p:cNvPr id="6" name="Graphic 5">
            <a:extLst>
              <a:ext uri="{FF2B5EF4-FFF2-40B4-BE49-F238E27FC236}">
                <a16:creationId xmlns:a16="http://schemas.microsoft.com/office/drawing/2014/main" id="{B659A588-7909-4104-81A8-204E979F040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70394" y="133993"/>
            <a:ext cx="914400" cy="914400"/>
          </a:xfrm>
          <a:prstGeom prst="rect">
            <a:avLst/>
          </a:prstGeom>
        </p:spPr>
      </p:pic>
      <p:pic>
        <p:nvPicPr>
          <p:cNvPr id="7" name="Graphic 6">
            <a:extLst>
              <a:ext uri="{FF2B5EF4-FFF2-40B4-BE49-F238E27FC236}">
                <a16:creationId xmlns:a16="http://schemas.microsoft.com/office/drawing/2014/main" id="{1DB92C90-76D0-F6F1-391D-0F6655697E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70394" y="2713711"/>
            <a:ext cx="914400" cy="914400"/>
          </a:xfrm>
          <a:prstGeom prst="rect">
            <a:avLst/>
          </a:prstGeom>
        </p:spPr>
      </p:pic>
    </p:spTree>
    <p:extLst>
      <p:ext uri="{BB962C8B-B14F-4D97-AF65-F5344CB8AC3E}">
        <p14:creationId xmlns:p14="http://schemas.microsoft.com/office/powerpoint/2010/main" val="355535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1739-FBF5-48A0-8F73-08C4EDA08CA1}"/>
              </a:ext>
            </a:extLst>
          </p:cNvPr>
          <p:cNvSpPr txBox="1">
            <a:spLocks noGrp="1"/>
          </p:cNvSpPr>
          <p:nvPr>
            <p:ph type="title" idx="4294967295"/>
          </p:nvPr>
        </p:nvSpPr>
        <p:spPr>
          <a:xfrm>
            <a:off x="228600" y="228600"/>
            <a:ext cx="8686800" cy="8229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Georgia" panose="02040502050405020303" pitchFamily="18" charset="0"/>
                <a:ea typeface="+mj-ea"/>
                <a:cs typeface="Arial" pitchFamily="34" charset="0"/>
              </a:rPr>
              <a:t>4 Stages of Frostbite</a:t>
            </a:r>
            <a:endParaRPr kumimoji="0" lang="en-VI" sz="4000" b="1" i="0" u="none" strike="noStrike" kern="1200" cap="none" spc="0" normalizeH="0" baseline="0" noProof="0" dirty="0">
              <a:ln>
                <a:noFill/>
              </a:ln>
              <a:solidFill>
                <a:srgbClr val="FFFFFF"/>
              </a:solidFill>
              <a:effectLst/>
              <a:uLnTx/>
              <a:uFillTx/>
              <a:latin typeface="Georgia" panose="02040502050405020303" pitchFamily="18" charset="0"/>
              <a:ea typeface="+mj-ea"/>
              <a:cs typeface="Arial" pitchFamily="34" charset="0"/>
            </a:endParaRPr>
          </a:p>
        </p:txBody>
      </p:sp>
      <p:grpSp>
        <p:nvGrpSpPr>
          <p:cNvPr id="19" name="Group 18" descr="First degree frostbite with redness and white patches on palm of hand.">
            <a:extLst>
              <a:ext uri="{FF2B5EF4-FFF2-40B4-BE49-F238E27FC236}">
                <a16:creationId xmlns:a16="http://schemas.microsoft.com/office/drawing/2014/main" id="{14CCEF9D-25CD-5CD9-2D72-25C8947197C2}"/>
              </a:ext>
            </a:extLst>
          </p:cNvPr>
          <p:cNvGrpSpPr/>
          <p:nvPr/>
        </p:nvGrpSpPr>
        <p:grpSpPr>
          <a:xfrm>
            <a:off x="665969" y="985993"/>
            <a:ext cx="3657600" cy="2743200"/>
            <a:chOff x="665969" y="985993"/>
            <a:chExt cx="3657600" cy="2743200"/>
          </a:xfrm>
        </p:grpSpPr>
        <p:pic>
          <p:nvPicPr>
            <p:cNvPr id="8" name="Picture 7" descr="A picture containing handwear, hand&#10;&#10;Description automatically generated">
              <a:extLst>
                <a:ext uri="{FF2B5EF4-FFF2-40B4-BE49-F238E27FC236}">
                  <a16:creationId xmlns:a16="http://schemas.microsoft.com/office/drawing/2014/main" id="{5DFF5414-9202-40BD-8A9C-3ADE8B8B82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969" y="985993"/>
              <a:ext cx="3657600" cy="2743200"/>
            </a:xfrm>
            <a:prstGeom prst="rect">
              <a:avLst/>
            </a:prstGeom>
            <a:ln w="19050">
              <a:solidFill>
                <a:schemeClr val="tx1">
                  <a:lumMod val="50000"/>
                  <a:lumOff val="50000"/>
                </a:schemeClr>
              </a:solidFill>
            </a:ln>
          </p:spPr>
        </p:pic>
        <p:sp>
          <p:nvSpPr>
            <p:cNvPr id="11" name="TextBox 10">
              <a:extLst>
                <a:ext uri="{FF2B5EF4-FFF2-40B4-BE49-F238E27FC236}">
                  <a16:creationId xmlns:a16="http://schemas.microsoft.com/office/drawing/2014/main" id="{34823F0D-4967-4C29-8D8B-ECB6AD80ECE9}"/>
                </a:ext>
              </a:extLst>
            </p:cNvPr>
            <p:cNvSpPr txBox="1"/>
            <p:nvPr/>
          </p:nvSpPr>
          <p:spPr>
            <a:xfrm>
              <a:off x="665969" y="985993"/>
              <a:ext cx="387025" cy="646331"/>
            </a:xfrm>
            <a:prstGeom prst="rect">
              <a:avLst/>
            </a:prstGeom>
            <a:noFill/>
            <a:ln w="19050">
              <a:noFill/>
            </a:ln>
          </p:spPr>
          <p:txBody>
            <a:bodyPr wrap="square" rtlCol="0">
              <a:spAutoFit/>
            </a:bodyPr>
            <a:lstStyle/>
            <a:p>
              <a:pPr algn="ctr"/>
              <a:r>
                <a:rPr lang="en-US" sz="3600" dirty="0">
                  <a:solidFill>
                    <a:srgbClr val="FFFFFF"/>
                  </a:solidFill>
                  <a:latin typeface="Lato Black" panose="020F0A02020204030203" pitchFamily="34" charset="0"/>
                </a:rPr>
                <a:t>1</a:t>
              </a:r>
              <a:endParaRPr lang="en-VI" sz="3600" dirty="0">
                <a:solidFill>
                  <a:srgbClr val="FFFFFF"/>
                </a:solidFill>
                <a:latin typeface="Lato Black" panose="020F0A02020204030203" pitchFamily="34" charset="0"/>
              </a:endParaRPr>
            </a:p>
          </p:txBody>
        </p:sp>
      </p:grpSp>
      <p:grpSp>
        <p:nvGrpSpPr>
          <p:cNvPr id="7" name="Group 6" descr="Second degree frostbite on goot showing blisters,">
            <a:extLst>
              <a:ext uri="{FF2B5EF4-FFF2-40B4-BE49-F238E27FC236}">
                <a16:creationId xmlns:a16="http://schemas.microsoft.com/office/drawing/2014/main" id="{189E2F31-5E32-26DC-8254-78C8D8031942}"/>
              </a:ext>
            </a:extLst>
          </p:cNvPr>
          <p:cNvGrpSpPr/>
          <p:nvPr/>
        </p:nvGrpSpPr>
        <p:grpSpPr>
          <a:xfrm>
            <a:off x="4820432" y="1015764"/>
            <a:ext cx="3827027" cy="2743200"/>
            <a:chOff x="4820432" y="1015764"/>
            <a:chExt cx="3827027" cy="2743200"/>
          </a:xfrm>
        </p:grpSpPr>
        <p:pic>
          <p:nvPicPr>
            <p:cNvPr id="4" name="Picture 3" descr="A close - up of a foot&#10;&#10;Description automatically generated with low confidence">
              <a:extLst>
                <a:ext uri="{FF2B5EF4-FFF2-40B4-BE49-F238E27FC236}">
                  <a16:creationId xmlns:a16="http://schemas.microsoft.com/office/drawing/2014/main" id="{8661B8F4-1463-4817-BE78-F3F161DCEE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0432" y="1015764"/>
              <a:ext cx="3827027" cy="2743200"/>
            </a:xfrm>
            <a:prstGeom prst="rect">
              <a:avLst/>
            </a:prstGeom>
            <a:ln w="19050">
              <a:solidFill>
                <a:schemeClr val="tx1">
                  <a:lumMod val="50000"/>
                  <a:lumOff val="50000"/>
                </a:schemeClr>
              </a:solidFill>
            </a:ln>
          </p:spPr>
        </p:pic>
        <p:sp>
          <p:nvSpPr>
            <p:cNvPr id="12" name="TextBox 11">
              <a:extLst>
                <a:ext uri="{FF2B5EF4-FFF2-40B4-BE49-F238E27FC236}">
                  <a16:creationId xmlns:a16="http://schemas.microsoft.com/office/drawing/2014/main" id="{5904223D-4310-4DAC-BE60-EAAAF7DCF67E}"/>
                </a:ext>
              </a:extLst>
            </p:cNvPr>
            <p:cNvSpPr txBox="1"/>
            <p:nvPr/>
          </p:nvSpPr>
          <p:spPr>
            <a:xfrm>
              <a:off x="4820432" y="1015764"/>
              <a:ext cx="387025" cy="646331"/>
            </a:xfrm>
            <a:prstGeom prst="rect">
              <a:avLst/>
            </a:prstGeom>
            <a:noFill/>
            <a:ln w="19050">
              <a:noFill/>
            </a:ln>
          </p:spPr>
          <p:txBody>
            <a:bodyPr wrap="square" rtlCol="0">
              <a:spAutoFit/>
            </a:bodyPr>
            <a:lstStyle/>
            <a:p>
              <a:pPr algn="ctr"/>
              <a:r>
                <a:rPr lang="en-US" sz="3600" dirty="0">
                  <a:solidFill>
                    <a:srgbClr val="FFFFFF"/>
                  </a:solidFill>
                  <a:latin typeface="Lato Black" panose="020F0A02020204030203" pitchFamily="34" charset="0"/>
                </a:rPr>
                <a:t>2</a:t>
              </a:r>
              <a:endParaRPr lang="en-VI" sz="3600" dirty="0">
                <a:solidFill>
                  <a:srgbClr val="FFFFFF"/>
                </a:solidFill>
                <a:latin typeface="Lato Black" panose="020F0A02020204030203" pitchFamily="34" charset="0"/>
              </a:endParaRPr>
            </a:p>
          </p:txBody>
        </p:sp>
      </p:grpSp>
      <p:grpSp>
        <p:nvGrpSpPr>
          <p:cNvPr id="3" name="Group 2" descr="Thrid Degree frostbite on feet shoing skin necrosis, blu-gray discoloration, and hemorrhagic blisters.">
            <a:extLst>
              <a:ext uri="{FF2B5EF4-FFF2-40B4-BE49-F238E27FC236}">
                <a16:creationId xmlns:a16="http://schemas.microsoft.com/office/drawing/2014/main" id="{594DF908-69F8-BAA3-A126-7AFB889C871D}"/>
              </a:ext>
            </a:extLst>
          </p:cNvPr>
          <p:cNvGrpSpPr/>
          <p:nvPr/>
        </p:nvGrpSpPr>
        <p:grpSpPr>
          <a:xfrm>
            <a:off x="665969" y="3856429"/>
            <a:ext cx="3705851" cy="2743200"/>
            <a:chOff x="665969" y="3856429"/>
            <a:chExt cx="3705851" cy="2743200"/>
          </a:xfrm>
        </p:grpSpPr>
        <p:pic>
          <p:nvPicPr>
            <p:cNvPr id="10" name="Picture 9" descr="A picture containing person, indoor&#10;&#10;Description automatically generated">
              <a:extLst>
                <a:ext uri="{FF2B5EF4-FFF2-40B4-BE49-F238E27FC236}">
                  <a16:creationId xmlns:a16="http://schemas.microsoft.com/office/drawing/2014/main" id="{A89CBC6D-A27E-4B6C-A225-85FDFD4D18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969" y="3856429"/>
              <a:ext cx="3705851" cy="2743200"/>
            </a:xfrm>
            <a:prstGeom prst="rect">
              <a:avLst/>
            </a:prstGeom>
            <a:ln w="19050">
              <a:solidFill>
                <a:schemeClr val="tx1">
                  <a:lumMod val="50000"/>
                  <a:lumOff val="50000"/>
                </a:schemeClr>
              </a:solidFill>
            </a:ln>
          </p:spPr>
        </p:pic>
        <p:sp>
          <p:nvSpPr>
            <p:cNvPr id="13" name="TextBox 12">
              <a:extLst>
                <a:ext uri="{FF2B5EF4-FFF2-40B4-BE49-F238E27FC236}">
                  <a16:creationId xmlns:a16="http://schemas.microsoft.com/office/drawing/2014/main" id="{F5A896DC-4DF6-4481-BF98-507F69FBA95A}"/>
                </a:ext>
              </a:extLst>
            </p:cNvPr>
            <p:cNvSpPr txBox="1"/>
            <p:nvPr/>
          </p:nvSpPr>
          <p:spPr>
            <a:xfrm>
              <a:off x="665969" y="3856429"/>
              <a:ext cx="387025" cy="646331"/>
            </a:xfrm>
            <a:prstGeom prst="rect">
              <a:avLst/>
            </a:prstGeom>
            <a:noFill/>
            <a:ln w="19050">
              <a:noFill/>
            </a:ln>
          </p:spPr>
          <p:txBody>
            <a:bodyPr wrap="square" rtlCol="0">
              <a:spAutoFit/>
            </a:bodyPr>
            <a:lstStyle/>
            <a:p>
              <a:pPr algn="ctr"/>
              <a:r>
                <a:rPr lang="en-US" sz="3600" dirty="0">
                  <a:solidFill>
                    <a:srgbClr val="FFFFFF"/>
                  </a:solidFill>
                  <a:latin typeface="Lato Black" panose="020F0A02020204030203" pitchFamily="34" charset="0"/>
                </a:rPr>
                <a:t>3</a:t>
              </a:r>
              <a:endParaRPr lang="en-VI" sz="3600" dirty="0">
                <a:solidFill>
                  <a:srgbClr val="FFFFFF"/>
                </a:solidFill>
                <a:latin typeface="Lato Black" panose="020F0A02020204030203" pitchFamily="34" charset="0"/>
              </a:endParaRPr>
            </a:p>
          </p:txBody>
        </p:sp>
      </p:grpSp>
      <p:grpSp>
        <p:nvGrpSpPr>
          <p:cNvPr id="9" name="Group 8" descr="Fourth degree frostbite showing deep, dry, black eschar.">
            <a:extLst>
              <a:ext uri="{FF2B5EF4-FFF2-40B4-BE49-F238E27FC236}">
                <a16:creationId xmlns:a16="http://schemas.microsoft.com/office/drawing/2014/main" id="{F1690557-37F9-F391-3CA6-F17C2A5FEA87}"/>
              </a:ext>
            </a:extLst>
          </p:cNvPr>
          <p:cNvGrpSpPr/>
          <p:nvPr/>
        </p:nvGrpSpPr>
        <p:grpSpPr>
          <a:xfrm>
            <a:off x="4820432" y="3886200"/>
            <a:ext cx="2759369" cy="2743200"/>
            <a:chOff x="4820432" y="3886200"/>
            <a:chExt cx="2759369" cy="2743200"/>
          </a:xfrm>
        </p:grpSpPr>
        <p:pic>
          <p:nvPicPr>
            <p:cNvPr id="6" name="Picture 5">
              <a:extLst>
                <a:ext uri="{FF2B5EF4-FFF2-40B4-BE49-F238E27FC236}">
                  <a16:creationId xmlns:a16="http://schemas.microsoft.com/office/drawing/2014/main" id="{02E3E7CB-E305-4738-B9F2-6930121435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20432" y="3886200"/>
              <a:ext cx="2759369" cy="2743200"/>
            </a:xfrm>
            <a:prstGeom prst="rect">
              <a:avLst/>
            </a:prstGeom>
            <a:ln w="19050">
              <a:solidFill>
                <a:schemeClr val="tx1">
                  <a:lumMod val="50000"/>
                  <a:lumOff val="50000"/>
                </a:schemeClr>
              </a:solidFill>
            </a:ln>
          </p:spPr>
        </p:pic>
        <p:sp>
          <p:nvSpPr>
            <p:cNvPr id="14" name="TextBox 13">
              <a:extLst>
                <a:ext uri="{FF2B5EF4-FFF2-40B4-BE49-F238E27FC236}">
                  <a16:creationId xmlns:a16="http://schemas.microsoft.com/office/drawing/2014/main" id="{460F4DC8-95E0-42F0-99F3-BA300A3DB704}"/>
                </a:ext>
              </a:extLst>
            </p:cNvPr>
            <p:cNvSpPr txBox="1"/>
            <p:nvPr/>
          </p:nvSpPr>
          <p:spPr>
            <a:xfrm>
              <a:off x="4820432" y="3886200"/>
              <a:ext cx="387025" cy="646331"/>
            </a:xfrm>
            <a:prstGeom prst="rect">
              <a:avLst/>
            </a:prstGeom>
            <a:noFill/>
            <a:ln w="19050">
              <a:noFill/>
            </a:ln>
          </p:spPr>
          <p:txBody>
            <a:bodyPr wrap="square" rtlCol="0">
              <a:spAutoFit/>
            </a:bodyPr>
            <a:lstStyle/>
            <a:p>
              <a:pPr algn="ctr"/>
              <a:r>
                <a:rPr lang="en-US" sz="3600" dirty="0">
                  <a:solidFill>
                    <a:srgbClr val="FFFFFF"/>
                  </a:solidFill>
                  <a:latin typeface="Lato Black" panose="020F0A02020204030203" pitchFamily="34" charset="0"/>
                </a:rPr>
                <a:t>4</a:t>
              </a:r>
              <a:endParaRPr lang="en-VI" sz="3600" dirty="0">
                <a:solidFill>
                  <a:srgbClr val="FFFFFF"/>
                </a:solidFill>
                <a:latin typeface="Lato Black" panose="020F0A02020204030203" pitchFamily="34" charset="0"/>
              </a:endParaRPr>
            </a:p>
          </p:txBody>
        </p:sp>
      </p:grpSp>
    </p:spTree>
    <p:extLst>
      <p:ext uri="{BB962C8B-B14F-4D97-AF65-F5344CB8AC3E}">
        <p14:creationId xmlns:p14="http://schemas.microsoft.com/office/powerpoint/2010/main" val="533789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D465C-A5AB-41BC-AFB7-D8EDA013C012}"/>
              </a:ext>
            </a:extLst>
          </p:cNvPr>
          <p:cNvSpPr>
            <a:spLocks noGrp="1"/>
          </p:cNvSpPr>
          <p:nvPr>
            <p:ph type="title"/>
          </p:nvPr>
        </p:nvSpPr>
        <p:spPr/>
        <p:txBody>
          <a:bodyPr/>
          <a:lstStyle/>
          <a:p>
            <a:r>
              <a:rPr lang="en-US" dirty="0"/>
              <a:t>Trench Foot/Immersion</a:t>
            </a:r>
            <a:endParaRPr lang="en-VI" dirty="0"/>
          </a:p>
        </p:txBody>
      </p:sp>
      <p:sp>
        <p:nvSpPr>
          <p:cNvPr id="6" name="Text Placeholder 5">
            <a:extLst>
              <a:ext uri="{FF2B5EF4-FFF2-40B4-BE49-F238E27FC236}">
                <a16:creationId xmlns:a16="http://schemas.microsoft.com/office/drawing/2014/main" id="{2212790B-E5BB-45E4-8DB4-9F3D5747EAF0}"/>
              </a:ext>
            </a:extLst>
          </p:cNvPr>
          <p:cNvSpPr>
            <a:spLocks noGrp="1"/>
          </p:cNvSpPr>
          <p:nvPr>
            <p:ph type="body" sz="quarter" idx="11"/>
          </p:nvPr>
        </p:nvSpPr>
        <p:spPr>
          <a:xfrm>
            <a:off x="228600" y="1257300"/>
            <a:ext cx="8686800" cy="1979936"/>
          </a:xfrm>
        </p:spPr>
        <p:txBody>
          <a:bodyPr>
            <a:normAutofit/>
          </a:bodyPr>
          <a:lstStyle/>
          <a:p>
            <a:r>
              <a:rPr lang="en-US" spc="-50" dirty="0"/>
              <a:t>Non-freezing injury of the feet caused by prolonged exposure to wet &amp; cold conditions.</a:t>
            </a:r>
            <a:endParaRPr lang="en-VI" spc="-50" dirty="0"/>
          </a:p>
        </p:txBody>
      </p:sp>
      <p:sp>
        <p:nvSpPr>
          <p:cNvPr id="3" name="Content Placeholder 2">
            <a:extLst>
              <a:ext uri="{FF2B5EF4-FFF2-40B4-BE49-F238E27FC236}">
                <a16:creationId xmlns:a16="http://schemas.microsoft.com/office/drawing/2014/main" id="{7836FBD6-5BA2-4A5E-B279-82597FBE277D}"/>
              </a:ext>
            </a:extLst>
          </p:cNvPr>
          <p:cNvSpPr>
            <a:spLocks noGrp="1"/>
          </p:cNvSpPr>
          <p:nvPr>
            <p:ph sz="quarter" idx="12"/>
          </p:nvPr>
        </p:nvSpPr>
        <p:spPr>
          <a:xfrm>
            <a:off x="228600" y="2810044"/>
            <a:ext cx="4493525" cy="3598784"/>
          </a:xfrm>
        </p:spPr>
        <p:txBody>
          <a:bodyPr>
            <a:normAutofit/>
          </a:bodyPr>
          <a:lstStyle/>
          <a:p>
            <a:pPr marL="0" indent="0">
              <a:buNone/>
            </a:pPr>
            <a:r>
              <a:rPr lang="en-US" sz="3600" dirty="0">
                <a:solidFill>
                  <a:srgbClr val="F4A61F"/>
                </a:solidFill>
                <a:latin typeface="Lato Semibold" panose="020F0702020204030203" pitchFamily="34" charset="0"/>
                <a:cs typeface="Lato Semibold" panose="020F0702020204030203" pitchFamily="34" charset="0"/>
              </a:rPr>
              <a:t>Symptoms </a:t>
            </a:r>
          </a:p>
          <a:p>
            <a:pPr marL="0" indent="0">
              <a:spcBef>
                <a:spcPts val="1800"/>
              </a:spcBef>
              <a:buNone/>
            </a:pPr>
            <a:r>
              <a:rPr lang="en-US" dirty="0"/>
              <a:t>Reddening skin, tingling, pain, swelling, leg cramps, numbness, and blisters.</a:t>
            </a:r>
          </a:p>
        </p:txBody>
      </p:sp>
      <p:pic>
        <p:nvPicPr>
          <p:cNvPr id="7" name="Picture 6" descr="Trench foot on bottom of feet.">
            <a:extLst>
              <a:ext uri="{FF2B5EF4-FFF2-40B4-BE49-F238E27FC236}">
                <a16:creationId xmlns:a16="http://schemas.microsoft.com/office/drawing/2014/main" id="{0FD1EF7E-4580-41DA-B638-0FC135E702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57800" y="2770286"/>
            <a:ext cx="3657600" cy="3678300"/>
          </a:xfrm>
          <a:prstGeom prst="rect">
            <a:avLst/>
          </a:prstGeom>
          <a:ln w="19050">
            <a:solidFill>
              <a:schemeClr val="tx1">
                <a:lumMod val="50000"/>
                <a:lumOff val="50000"/>
              </a:schemeClr>
            </a:solidFill>
          </a:ln>
        </p:spPr>
      </p:pic>
    </p:spTree>
    <p:extLst>
      <p:ext uri="{BB962C8B-B14F-4D97-AF65-F5344CB8AC3E}">
        <p14:creationId xmlns:p14="http://schemas.microsoft.com/office/powerpoint/2010/main" val="2182495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2A23-24D7-4953-9ACA-855890E75564}"/>
              </a:ext>
            </a:extLst>
          </p:cNvPr>
          <p:cNvSpPr txBox="1">
            <a:spLocks noGrp="1"/>
          </p:cNvSpPr>
          <p:nvPr>
            <p:ph type="title" idx="4294967295"/>
          </p:nvPr>
        </p:nvSpPr>
        <p:spPr>
          <a:xfrm>
            <a:off x="228600" y="228600"/>
            <a:ext cx="8686800" cy="8229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100" normalizeH="0" baseline="0" noProof="0" dirty="0">
                <a:ln>
                  <a:noFill/>
                </a:ln>
                <a:solidFill>
                  <a:srgbClr val="FFFFFF"/>
                </a:solidFill>
                <a:effectLst/>
                <a:uLnTx/>
                <a:uFillTx/>
                <a:latin typeface="Georgia" panose="02040502050405020303" pitchFamily="18" charset="0"/>
                <a:ea typeface="+mj-ea"/>
                <a:cs typeface="Arial" pitchFamily="34" charset="0"/>
              </a:rPr>
              <a:t>Trench Foot/Immersion First Aid</a:t>
            </a:r>
            <a:endParaRPr kumimoji="0" lang="en-VI" sz="4000" b="1" i="0" u="none" strike="noStrike" kern="1200" cap="none" spc="-100" normalizeH="0" baseline="0" noProof="0" dirty="0">
              <a:ln>
                <a:noFill/>
              </a:ln>
              <a:solidFill>
                <a:srgbClr val="FFFFFF"/>
              </a:solidFill>
              <a:effectLst/>
              <a:uLnTx/>
              <a:uFillTx/>
              <a:latin typeface="Georgia" panose="02040502050405020303" pitchFamily="18" charset="0"/>
              <a:ea typeface="+mj-ea"/>
              <a:cs typeface="Arial" pitchFamily="34" charset="0"/>
            </a:endParaRPr>
          </a:p>
        </p:txBody>
      </p:sp>
      <p:pic>
        <p:nvPicPr>
          <p:cNvPr id="6" name="Picture 5" descr="More advanced trench foot with blisters and dead skin.">
            <a:extLst>
              <a:ext uri="{FF2B5EF4-FFF2-40B4-BE49-F238E27FC236}">
                <a16:creationId xmlns:a16="http://schemas.microsoft.com/office/drawing/2014/main" id="{C5BE4D93-5024-403C-9555-07B1E070A95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8600" y="1174748"/>
            <a:ext cx="5029200" cy="3025350"/>
          </a:xfrm>
          <a:prstGeom prst="rect">
            <a:avLst/>
          </a:prstGeom>
          <a:ln w="19050">
            <a:solidFill>
              <a:schemeClr val="tx1">
                <a:lumMod val="50000"/>
                <a:lumOff val="50000"/>
              </a:schemeClr>
            </a:solidFill>
          </a:ln>
        </p:spPr>
      </p:pic>
      <p:sp>
        <p:nvSpPr>
          <p:cNvPr id="7" name="TextBox 6">
            <a:extLst>
              <a:ext uri="{FF2B5EF4-FFF2-40B4-BE49-F238E27FC236}">
                <a16:creationId xmlns:a16="http://schemas.microsoft.com/office/drawing/2014/main" id="{0818D791-A8F5-4559-A461-F56ACBC22A63}"/>
              </a:ext>
            </a:extLst>
          </p:cNvPr>
          <p:cNvSpPr txBox="1"/>
          <p:nvPr/>
        </p:nvSpPr>
        <p:spPr>
          <a:xfrm>
            <a:off x="257308" y="4336465"/>
            <a:ext cx="8686799" cy="229293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600"/>
              </a:spcBef>
              <a:spcAft>
                <a:spcPts val="0"/>
              </a:spcAft>
              <a:buClr>
                <a:srgbClr val="FFFFFF"/>
              </a:buClr>
              <a:buSzPct val="100000"/>
              <a:buFont typeface="Wingdings 3" pitchFamily="18" charset="2"/>
              <a:buChar char=""/>
              <a:tabLst/>
              <a:defRPr/>
            </a:pPr>
            <a:r>
              <a:rPr kumimoji="0" lang="en-US" sz="3200" b="0" i="0" u="none" strike="noStrike" kern="1200" cap="none" spc="0" normalizeH="0" baseline="0" noProof="0" dirty="0">
                <a:ln>
                  <a:noFill/>
                </a:ln>
                <a:solidFill>
                  <a:srgbClr val="181818"/>
                </a:solidFill>
                <a:effectLst/>
                <a:uLnTx/>
                <a:uFillTx/>
                <a:latin typeface="Lato Light" pitchFamily="34" charset="0"/>
                <a:ea typeface="+mn-ea"/>
                <a:cs typeface="Arial" panose="020B0604020202020204" pitchFamily="34" charset="0"/>
              </a:rPr>
              <a:t>Remove wet shoes/boots &amp; wet socks</a:t>
            </a:r>
          </a:p>
          <a:p>
            <a:pPr marL="457200" marR="0" lvl="0" indent="-457200" algn="l" defTabSz="457200" rtl="0" eaLnBrk="1" fontAlgn="auto" latinLnBrk="0" hangingPunct="1">
              <a:lnSpc>
                <a:spcPct val="100000"/>
              </a:lnSpc>
              <a:spcBef>
                <a:spcPts val="600"/>
              </a:spcBef>
              <a:spcAft>
                <a:spcPts val="0"/>
              </a:spcAft>
              <a:buClr>
                <a:srgbClr val="FFFFFF"/>
              </a:buClr>
              <a:buSzPct val="100000"/>
              <a:buFont typeface="Wingdings 3" pitchFamily="18" charset="2"/>
              <a:buChar char=""/>
              <a:tabLst/>
              <a:defRPr/>
            </a:pPr>
            <a:r>
              <a:rPr kumimoji="0" lang="en-US" sz="3200" b="0" i="0" u="none" strike="noStrike" kern="1200" cap="none" spc="0" normalizeH="0" baseline="0" noProof="0" dirty="0">
                <a:ln>
                  <a:noFill/>
                </a:ln>
                <a:solidFill>
                  <a:srgbClr val="181818"/>
                </a:solidFill>
                <a:effectLst/>
                <a:uLnTx/>
                <a:uFillTx/>
                <a:latin typeface="Lato Light" pitchFamily="34" charset="0"/>
                <a:ea typeface="+mn-ea"/>
                <a:cs typeface="Arial" panose="020B0604020202020204" pitchFamily="34" charset="0"/>
              </a:rPr>
              <a:t>Dry the feet &amp; avoid working on them</a:t>
            </a:r>
          </a:p>
          <a:p>
            <a:pPr marL="457200" marR="0" lvl="0" indent="-457200" algn="l" defTabSz="457200" rtl="0" eaLnBrk="1" fontAlgn="auto" latinLnBrk="0" hangingPunct="1">
              <a:lnSpc>
                <a:spcPct val="100000"/>
              </a:lnSpc>
              <a:spcBef>
                <a:spcPts val="600"/>
              </a:spcBef>
              <a:spcAft>
                <a:spcPts val="0"/>
              </a:spcAft>
              <a:buClr>
                <a:srgbClr val="FFFFFF"/>
              </a:buClr>
              <a:buSzPct val="100000"/>
              <a:buFont typeface="Wingdings 3" pitchFamily="18" charset="2"/>
              <a:buChar char=""/>
              <a:tabLst/>
              <a:defRPr/>
            </a:pPr>
            <a:r>
              <a:rPr kumimoji="0" lang="en-US" sz="3200" b="0" i="0" u="none" strike="noStrike" kern="1200" cap="none" spc="0" normalizeH="0" baseline="0" noProof="0" dirty="0">
                <a:ln>
                  <a:noFill/>
                </a:ln>
                <a:solidFill>
                  <a:srgbClr val="181818"/>
                </a:solidFill>
                <a:effectLst/>
                <a:uLnTx/>
                <a:uFillTx/>
                <a:latin typeface="Lato Light" pitchFamily="34" charset="0"/>
                <a:ea typeface="+mn-ea"/>
                <a:cs typeface="Arial" panose="020B0604020202020204" pitchFamily="34" charset="0"/>
              </a:rPr>
              <a:t>Keep affected feet elevated &amp; avoid walking</a:t>
            </a:r>
          </a:p>
          <a:p>
            <a:pPr marL="457200" marR="0" lvl="0" indent="-457200" algn="l" defTabSz="457200" rtl="0" eaLnBrk="1" fontAlgn="auto" latinLnBrk="0" hangingPunct="1">
              <a:lnSpc>
                <a:spcPct val="100000"/>
              </a:lnSpc>
              <a:spcBef>
                <a:spcPts val="600"/>
              </a:spcBef>
              <a:spcAft>
                <a:spcPts val="0"/>
              </a:spcAft>
              <a:buClr>
                <a:srgbClr val="FFFFFF"/>
              </a:buClr>
              <a:buSzPct val="100000"/>
              <a:buFont typeface="Wingdings 3" pitchFamily="18" charset="2"/>
              <a:buChar char=""/>
              <a:tabLst/>
              <a:defRPr/>
            </a:pPr>
            <a:r>
              <a:rPr kumimoji="0" lang="en-US" sz="3200" b="0" i="0" u="none" strike="noStrike" kern="1200" cap="none" spc="0" normalizeH="0" baseline="0" noProof="0" dirty="0">
                <a:ln>
                  <a:noFill/>
                </a:ln>
                <a:solidFill>
                  <a:srgbClr val="181818"/>
                </a:solidFill>
                <a:effectLst/>
                <a:uLnTx/>
                <a:uFillTx/>
                <a:latin typeface="Lato Light" pitchFamily="34" charset="0"/>
                <a:ea typeface="+mn-ea"/>
                <a:cs typeface="Arial" panose="020B0604020202020204" pitchFamily="34" charset="0"/>
              </a:rPr>
              <a:t>Get medical attention</a:t>
            </a:r>
          </a:p>
        </p:txBody>
      </p:sp>
    </p:spTree>
    <p:extLst>
      <p:ext uri="{BB962C8B-B14F-4D97-AF65-F5344CB8AC3E}">
        <p14:creationId xmlns:p14="http://schemas.microsoft.com/office/powerpoint/2010/main" val="264101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Disclaimers</a:t>
            </a:r>
          </a:p>
        </p:txBody>
      </p:sp>
      <p:sp>
        <p:nvSpPr>
          <p:cNvPr id="6" name="Content Placeholder 5"/>
          <p:cNvSpPr>
            <a:spLocks noGrp="1"/>
          </p:cNvSpPr>
          <p:nvPr>
            <p:ph sz="quarter" idx="13"/>
          </p:nvPr>
        </p:nvSpPr>
        <p:spPr>
          <a:xfrm>
            <a:off x="228600" y="1257299"/>
            <a:ext cx="8686800" cy="5492001"/>
          </a:xfrm>
        </p:spPr>
        <p:txBody>
          <a:bodyPr>
            <a:noAutofit/>
          </a:bodyPr>
          <a:lstStyle/>
          <a:p>
            <a:pPr marL="0" lvl="0" indent="0">
              <a:spcBef>
                <a:spcPts val="600"/>
              </a:spcBef>
              <a:buClrTx/>
              <a:buSzTx/>
              <a:buNone/>
            </a:pPr>
            <a:r>
              <a:rPr lang="en-US" dirty="0">
                <a:solidFill>
                  <a:prstClr val="black"/>
                </a:solidFill>
              </a:rPr>
              <a:t>This material was produced under grant number SH-37173-SH1 from the Occupational Safety and Health Administration, U. S. Department of Labor.</a:t>
            </a:r>
          </a:p>
          <a:p>
            <a:pPr marL="0" lvl="0" indent="0">
              <a:spcBef>
                <a:spcPts val="2400"/>
              </a:spcBef>
              <a:buClrTx/>
              <a:buSzTx/>
              <a:buNone/>
            </a:pPr>
            <a:r>
              <a:rPr lang="en-US" dirty="0">
                <a:solidFill>
                  <a:prstClr val="black"/>
                </a:solidFill>
              </a:rPr>
              <a:t>It does not necessarily reflect the views or policies of the U. S. Department of Labor, nor does mention of trade names, commercial products, or organizations imply endorsement by the U. S. Government.</a:t>
            </a:r>
          </a:p>
          <a:p>
            <a:pPr marL="0" indent="0">
              <a:spcBef>
                <a:spcPts val="600"/>
              </a:spcBef>
              <a:buNone/>
            </a:pP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200" b="1" i="0" u="none" strike="noStrike" kern="1200" cap="none" spc="0" normalizeH="0" baseline="0" noProof="0" smtClean="0">
                <a:ln>
                  <a:noFill/>
                </a:ln>
                <a:solidFill>
                  <a:prstClr val="black">
                    <a:tint val="75000"/>
                  </a:prstClr>
                </a:solidFill>
                <a:effectLst/>
                <a:uLnTx/>
                <a:uFillTx/>
                <a:latin typeface="Arial Narrow" panose="020B0606020202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prstClr val="black">
                  <a:tint val="75000"/>
                </a:prstClr>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276212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B441-20E7-4392-9E6E-A6D226F46219}"/>
              </a:ext>
            </a:extLst>
          </p:cNvPr>
          <p:cNvSpPr>
            <a:spLocks noGrp="1"/>
          </p:cNvSpPr>
          <p:nvPr>
            <p:ph type="title"/>
          </p:nvPr>
        </p:nvSpPr>
        <p:spPr/>
        <p:txBody>
          <a:bodyPr/>
          <a:lstStyle/>
          <a:p>
            <a:r>
              <a:rPr lang="en-US" dirty="0"/>
              <a:t>Chilblains</a:t>
            </a:r>
            <a:endParaRPr lang="en-VI" dirty="0"/>
          </a:p>
        </p:txBody>
      </p:sp>
      <p:sp>
        <p:nvSpPr>
          <p:cNvPr id="3" name="Text Placeholder 2">
            <a:extLst>
              <a:ext uri="{FF2B5EF4-FFF2-40B4-BE49-F238E27FC236}">
                <a16:creationId xmlns:a16="http://schemas.microsoft.com/office/drawing/2014/main" id="{189E3A2B-3846-4A87-AB8A-FFB1508ED96A}"/>
              </a:ext>
            </a:extLst>
          </p:cNvPr>
          <p:cNvSpPr>
            <a:spLocks noGrp="1"/>
          </p:cNvSpPr>
          <p:nvPr>
            <p:ph sz="quarter" idx="13"/>
          </p:nvPr>
        </p:nvSpPr>
        <p:spPr>
          <a:xfrm>
            <a:off x="228600" y="1377880"/>
            <a:ext cx="4343400" cy="5439926"/>
          </a:xfrm>
        </p:spPr>
        <p:txBody>
          <a:bodyPr>
            <a:normAutofit/>
          </a:bodyPr>
          <a:lstStyle/>
          <a:p>
            <a:pPr marL="0" indent="0">
              <a:buNone/>
            </a:pPr>
            <a:r>
              <a:rPr lang="en-US" dirty="0"/>
              <a:t>Painful inflammation of small blood vessels caused by repeated exposure to above freezing cold air.  Usually affects toes, fingers, cheeks,  ears. Returns with additional exposure.</a:t>
            </a:r>
            <a:endParaRPr lang="en-VI" dirty="0"/>
          </a:p>
        </p:txBody>
      </p:sp>
      <p:grpSp>
        <p:nvGrpSpPr>
          <p:cNvPr id="5" name="Group 4" descr="Chillblains on toes showing red, ichy patches on skin.">
            <a:extLst>
              <a:ext uri="{FF2B5EF4-FFF2-40B4-BE49-F238E27FC236}">
                <a16:creationId xmlns:a16="http://schemas.microsoft.com/office/drawing/2014/main" id="{EC100B9B-EE80-5755-A575-043079159A93}"/>
              </a:ext>
            </a:extLst>
          </p:cNvPr>
          <p:cNvGrpSpPr/>
          <p:nvPr/>
        </p:nvGrpSpPr>
        <p:grpSpPr>
          <a:xfrm>
            <a:off x="4968012" y="1377880"/>
            <a:ext cx="3907194" cy="2877002"/>
            <a:chOff x="4968012" y="1377880"/>
            <a:chExt cx="3907194" cy="2877002"/>
          </a:xfrm>
        </p:grpSpPr>
        <p:pic>
          <p:nvPicPr>
            <p:cNvPr id="7" name="Picture 6" descr="A close up of a person's hand&#10;&#10;Description automatically generated with low confidence">
              <a:extLst>
                <a:ext uri="{FF2B5EF4-FFF2-40B4-BE49-F238E27FC236}">
                  <a16:creationId xmlns:a16="http://schemas.microsoft.com/office/drawing/2014/main" id="{C843EE56-A067-4203-A6B0-15EF621A23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8012" y="1377880"/>
              <a:ext cx="3907194" cy="2877002"/>
            </a:xfrm>
            <a:prstGeom prst="rect">
              <a:avLst/>
            </a:prstGeom>
            <a:ln w="19050">
              <a:solidFill>
                <a:schemeClr val="tx1">
                  <a:lumMod val="50000"/>
                  <a:lumOff val="50000"/>
                </a:schemeClr>
              </a:solidFill>
            </a:ln>
          </p:spPr>
        </p:pic>
        <p:sp>
          <p:nvSpPr>
            <p:cNvPr id="11" name="TextBox 10">
              <a:extLst>
                <a:ext uri="{FF2B5EF4-FFF2-40B4-BE49-F238E27FC236}">
                  <a16:creationId xmlns:a16="http://schemas.microsoft.com/office/drawing/2014/main" id="{15AB3698-48E8-4337-A236-9C43C740BBA3}"/>
                </a:ext>
              </a:extLst>
            </p:cNvPr>
            <p:cNvSpPr txBox="1"/>
            <p:nvPr/>
          </p:nvSpPr>
          <p:spPr>
            <a:xfrm>
              <a:off x="4968012" y="3933927"/>
              <a:ext cx="21277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302020204030203" pitchFamily="34" charset="0"/>
                  <a:ea typeface="+mn-ea"/>
                  <a:cs typeface="+mn-cs"/>
                </a:rPr>
                <a:t>Wikimedia-</a:t>
              </a:r>
              <a:r>
                <a:rPr kumimoji="0" lang="en-US" sz="1400" b="0" i="0" u="none" strike="noStrike" kern="1200" cap="none" spc="0" normalizeH="0" baseline="0" noProof="0" dirty="0" err="1">
                  <a:ln>
                    <a:noFill/>
                  </a:ln>
                  <a:solidFill>
                    <a:srgbClr val="FFFFFF"/>
                  </a:solidFill>
                  <a:effectLst/>
                  <a:uLnTx/>
                  <a:uFillTx/>
                  <a:latin typeface="Lato Light" panose="020F0302020204030203" pitchFamily="34" charset="0"/>
                  <a:ea typeface="+mn-ea"/>
                  <a:cs typeface="+mn-cs"/>
                </a:rPr>
                <a:t>Wintertenen</a:t>
              </a:r>
              <a:endParaRPr kumimoji="0" lang="en-VI" sz="1400" b="0" i="0" u="none" strike="noStrike" kern="1200" cap="none" spc="0" normalizeH="0" baseline="0" noProof="0" dirty="0">
                <a:ln>
                  <a:noFill/>
                </a:ln>
                <a:solidFill>
                  <a:srgbClr val="FFFFFF"/>
                </a:solidFill>
                <a:effectLst/>
                <a:uLnTx/>
                <a:uFillTx/>
                <a:latin typeface="Lato Light" panose="020F0302020204030203" pitchFamily="34" charset="0"/>
                <a:ea typeface="+mn-ea"/>
                <a:cs typeface="+mn-cs"/>
              </a:endParaRPr>
            </a:p>
          </p:txBody>
        </p:sp>
      </p:grpSp>
    </p:spTree>
    <p:extLst>
      <p:ext uri="{BB962C8B-B14F-4D97-AF65-F5344CB8AC3E}">
        <p14:creationId xmlns:p14="http://schemas.microsoft.com/office/powerpoint/2010/main" val="1642508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B441-20E7-4392-9E6E-A6D226F46219}"/>
              </a:ext>
            </a:extLst>
          </p:cNvPr>
          <p:cNvSpPr>
            <a:spLocks noGrp="1"/>
          </p:cNvSpPr>
          <p:nvPr>
            <p:ph type="title"/>
          </p:nvPr>
        </p:nvSpPr>
        <p:spPr/>
        <p:txBody>
          <a:bodyPr/>
          <a:lstStyle/>
          <a:p>
            <a:r>
              <a:rPr lang="en-US" spc="-100" dirty="0"/>
              <a:t>Chilblains Symptoms &amp; First Aid</a:t>
            </a:r>
            <a:endParaRPr lang="en-VI" spc="-100" dirty="0"/>
          </a:p>
        </p:txBody>
      </p:sp>
      <p:sp>
        <p:nvSpPr>
          <p:cNvPr id="10" name="Text Placeholder 9">
            <a:extLst>
              <a:ext uri="{FF2B5EF4-FFF2-40B4-BE49-F238E27FC236}">
                <a16:creationId xmlns:a16="http://schemas.microsoft.com/office/drawing/2014/main" id="{A9F37B70-E64D-42E5-9F67-2F6D0AFCD30F}"/>
              </a:ext>
            </a:extLst>
          </p:cNvPr>
          <p:cNvSpPr>
            <a:spLocks noGrp="1"/>
          </p:cNvSpPr>
          <p:nvPr>
            <p:ph type="body" idx="1"/>
          </p:nvPr>
        </p:nvSpPr>
        <p:spPr>
          <a:xfrm>
            <a:off x="228600" y="1145089"/>
            <a:ext cx="4233672" cy="639762"/>
          </a:xfrm>
        </p:spPr>
        <p:txBody>
          <a:bodyPr/>
          <a:lstStyle/>
          <a:p>
            <a:r>
              <a:rPr lang="en-US" dirty="0"/>
              <a:t>Symptoms</a:t>
            </a:r>
            <a:endParaRPr lang="en-VI" dirty="0"/>
          </a:p>
        </p:txBody>
      </p:sp>
      <p:sp>
        <p:nvSpPr>
          <p:cNvPr id="4" name="Content Placeholder 3">
            <a:extLst>
              <a:ext uri="{FF2B5EF4-FFF2-40B4-BE49-F238E27FC236}">
                <a16:creationId xmlns:a16="http://schemas.microsoft.com/office/drawing/2014/main" id="{E231F18B-55B4-454B-94C7-22B90294BA3A}"/>
              </a:ext>
            </a:extLst>
          </p:cNvPr>
          <p:cNvSpPr>
            <a:spLocks noGrp="1"/>
          </p:cNvSpPr>
          <p:nvPr>
            <p:ph sz="quarter" idx="13"/>
          </p:nvPr>
        </p:nvSpPr>
        <p:spPr>
          <a:xfrm>
            <a:off x="228600" y="1830889"/>
            <a:ext cx="4229100" cy="4330700"/>
          </a:xfrm>
        </p:spPr>
        <p:txBody>
          <a:bodyPr>
            <a:normAutofit/>
          </a:bodyPr>
          <a:lstStyle/>
          <a:p>
            <a:pPr>
              <a:lnSpc>
                <a:spcPct val="90000"/>
              </a:lnSpc>
            </a:pPr>
            <a:r>
              <a:rPr lang="en-US" sz="3000" dirty="0"/>
              <a:t>Itchy red patches</a:t>
            </a:r>
          </a:p>
          <a:p>
            <a:pPr>
              <a:lnSpc>
                <a:spcPct val="90000"/>
              </a:lnSpc>
            </a:pPr>
            <a:r>
              <a:rPr lang="en-US" sz="3000" dirty="0"/>
              <a:t>Swelling, blistering</a:t>
            </a:r>
          </a:p>
          <a:p>
            <a:pPr>
              <a:lnSpc>
                <a:spcPct val="90000"/>
              </a:lnSpc>
            </a:pPr>
            <a:r>
              <a:rPr lang="en-US" sz="3000" dirty="0"/>
              <a:t>Burning sensation</a:t>
            </a:r>
          </a:p>
          <a:p>
            <a:pPr>
              <a:lnSpc>
                <a:spcPct val="90000"/>
              </a:lnSpc>
            </a:pPr>
            <a:r>
              <a:rPr lang="en-US" sz="3000" dirty="0"/>
              <a:t>Skin color changes </a:t>
            </a:r>
          </a:p>
          <a:p>
            <a:pPr lvl="1">
              <a:lnSpc>
                <a:spcPct val="90000"/>
              </a:lnSpc>
            </a:pPr>
            <a:r>
              <a:rPr lang="en-US" dirty="0"/>
              <a:t>Red to dark blue</a:t>
            </a:r>
            <a:endParaRPr lang="en-VI" dirty="0"/>
          </a:p>
        </p:txBody>
      </p:sp>
      <p:sp>
        <p:nvSpPr>
          <p:cNvPr id="11" name="Text Placeholder 10">
            <a:extLst>
              <a:ext uri="{FF2B5EF4-FFF2-40B4-BE49-F238E27FC236}">
                <a16:creationId xmlns:a16="http://schemas.microsoft.com/office/drawing/2014/main" id="{1B3B847C-5A7B-42C1-8820-647866E548F2}"/>
              </a:ext>
            </a:extLst>
          </p:cNvPr>
          <p:cNvSpPr>
            <a:spLocks noGrp="1"/>
          </p:cNvSpPr>
          <p:nvPr>
            <p:ph type="body" sz="quarter" idx="3"/>
          </p:nvPr>
        </p:nvSpPr>
        <p:spPr>
          <a:xfrm>
            <a:off x="4686300" y="1145089"/>
            <a:ext cx="4225413" cy="639762"/>
          </a:xfrm>
        </p:spPr>
        <p:txBody>
          <a:bodyPr/>
          <a:lstStyle/>
          <a:p>
            <a:r>
              <a:rPr lang="en-US" dirty="0"/>
              <a:t>First Aid</a:t>
            </a:r>
            <a:endParaRPr lang="en-VI" dirty="0"/>
          </a:p>
        </p:txBody>
      </p:sp>
      <p:sp>
        <p:nvSpPr>
          <p:cNvPr id="8" name="Text Placeholder 7">
            <a:extLst>
              <a:ext uri="{FF2B5EF4-FFF2-40B4-BE49-F238E27FC236}">
                <a16:creationId xmlns:a16="http://schemas.microsoft.com/office/drawing/2014/main" id="{7A8295B7-1A6E-4DF3-8F6B-8C2AEB5061FB}"/>
              </a:ext>
            </a:extLst>
          </p:cNvPr>
          <p:cNvSpPr>
            <a:spLocks noGrp="1"/>
          </p:cNvSpPr>
          <p:nvPr>
            <p:ph sz="quarter" idx="14"/>
          </p:nvPr>
        </p:nvSpPr>
        <p:spPr>
          <a:xfrm>
            <a:off x="4686300" y="1830889"/>
            <a:ext cx="4291902" cy="4330700"/>
          </a:xfrm>
        </p:spPr>
        <p:txBody>
          <a:bodyPr>
            <a:normAutofit/>
          </a:bodyPr>
          <a:lstStyle/>
          <a:p>
            <a:r>
              <a:rPr lang="en-US" sz="3000" dirty="0"/>
              <a:t>Avoid scratching</a:t>
            </a:r>
          </a:p>
          <a:p>
            <a:r>
              <a:rPr lang="en-US" sz="3000" dirty="0"/>
              <a:t>Slowly warm skin</a:t>
            </a:r>
          </a:p>
          <a:p>
            <a:r>
              <a:rPr lang="en-US" sz="3000" dirty="0"/>
              <a:t>Corticosteroid creams</a:t>
            </a:r>
          </a:p>
          <a:p>
            <a:r>
              <a:rPr lang="en-US" sz="3000" dirty="0"/>
              <a:t>Keep blisters/ulcers clean &amp; covered</a:t>
            </a:r>
          </a:p>
          <a:p>
            <a:endParaRPr lang="en-US" dirty="0"/>
          </a:p>
        </p:txBody>
      </p:sp>
      <p:pic>
        <p:nvPicPr>
          <p:cNvPr id="13" name="Picture 12" descr="Chilblains that has formed large blisters on the fingers.">
            <a:extLst>
              <a:ext uri="{FF2B5EF4-FFF2-40B4-BE49-F238E27FC236}">
                <a16:creationId xmlns:a16="http://schemas.microsoft.com/office/drawing/2014/main" id="{1643A673-CE28-4339-A092-15CA92C34D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406202"/>
            <a:ext cx="9144000" cy="2451798"/>
          </a:xfrm>
          <a:prstGeom prst="rect">
            <a:avLst/>
          </a:prstGeom>
          <a:ln w="19050">
            <a:solidFill>
              <a:schemeClr val="tx1">
                <a:lumMod val="50000"/>
                <a:lumOff val="50000"/>
              </a:schemeClr>
            </a:solidFill>
          </a:ln>
        </p:spPr>
      </p:pic>
      <p:sp>
        <p:nvSpPr>
          <p:cNvPr id="15" name="TextBox 14">
            <a:extLst>
              <a:ext uri="{FF2B5EF4-FFF2-40B4-BE49-F238E27FC236}">
                <a16:creationId xmlns:a16="http://schemas.microsoft.com/office/drawing/2014/main" id="{88F77005-C977-47C8-AF61-A6CD575E1D95}"/>
              </a:ext>
            </a:extLst>
          </p:cNvPr>
          <p:cNvSpPr txBox="1"/>
          <p:nvPr/>
        </p:nvSpPr>
        <p:spPr>
          <a:xfrm>
            <a:off x="6595488" y="6475511"/>
            <a:ext cx="2446854"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302020204030203" pitchFamily="34" charset="0"/>
                <a:ea typeface="+mn-ea"/>
                <a:cs typeface="+mn-cs"/>
              </a:rPr>
              <a:t>Healthdirect.gov.au</a:t>
            </a:r>
            <a:endParaRPr kumimoji="0" lang="en-VI" sz="1400" b="0" i="0" u="none" strike="noStrike" kern="1200" cap="none" spc="0" normalizeH="0" baseline="0" noProof="0" dirty="0">
              <a:ln>
                <a:noFill/>
              </a:ln>
              <a:solidFill>
                <a:srgbClr val="FFFFFF"/>
              </a:solidFill>
              <a:effectLst/>
              <a:uLnTx/>
              <a:uFillTx/>
              <a:latin typeface="Lato Light" panose="020F0302020204030203" pitchFamily="34" charset="0"/>
              <a:ea typeface="+mn-ea"/>
              <a:cs typeface="+mn-cs"/>
            </a:endParaRPr>
          </a:p>
        </p:txBody>
      </p:sp>
    </p:spTree>
    <p:extLst>
      <p:ext uri="{BB962C8B-B14F-4D97-AF65-F5344CB8AC3E}">
        <p14:creationId xmlns:p14="http://schemas.microsoft.com/office/powerpoint/2010/main" val="3454336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BE59192-2E8C-41BD-888E-49E7A18A65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3950" y="1136764"/>
            <a:ext cx="5178828" cy="5178828"/>
          </a:xfrm>
          <a:prstGeom prst="rect">
            <a:avLst/>
          </a:prstGeom>
        </p:spPr>
      </p:pic>
      <p:sp>
        <p:nvSpPr>
          <p:cNvPr id="4" name="Title 3">
            <a:extLst>
              <a:ext uri="{FF2B5EF4-FFF2-40B4-BE49-F238E27FC236}">
                <a16:creationId xmlns:a16="http://schemas.microsoft.com/office/drawing/2014/main" id="{2D251142-57A6-4175-B460-367D2C7619DC}"/>
              </a:ext>
            </a:extLst>
          </p:cNvPr>
          <p:cNvSpPr>
            <a:spLocks noGrp="1"/>
          </p:cNvSpPr>
          <p:nvPr>
            <p:ph type="title"/>
          </p:nvPr>
        </p:nvSpPr>
        <p:spPr/>
        <p:txBody>
          <a:bodyPr/>
          <a:lstStyle/>
          <a:p>
            <a:r>
              <a:rPr lang="en-US" dirty="0"/>
              <a:t>Wind Chill</a:t>
            </a:r>
            <a:endParaRPr lang="en-VI" dirty="0"/>
          </a:p>
        </p:txBody>
      </p:sp>
      <p:sp>
        <p:nvSpPr>
          <p:cNvPr id="5" name="Text Placeholder 4">
            <a:extLst>
              <a:ext uri="{FF2B5EF4-FFF2-40B4-BE49-F238E27FC236}">
                <a16:creationId xmlns:a16="http://schemas.microsoft.com/office/drawing/2014/main" id="{F2A192B2-ABA0-4C31-8207-D9A8640EE89C}"/>
              </a:ext>
            </a:extLst>
          </p:cNvPr>
          <p:cNvSpPr>
            <a:spLocks noGrp="1"/>
          </p:cNvSpPr>
          <p:nvPr>
            <p:ph type="body" sz="quarter" idx="11"/>
          </p:nvPr>
        </p:nvSpPr>
        <p:spPr/>
        <p:txBody>
          <a:bodyPr>
            <a:noAutofit/>
          </a:bodyPr>
          <a:lstStyle/>
          <a:p>
            <a:pPr>
              <a:lnSpc>
                <a:spcPct val="90000"/>
              </a:lnSpc>
            </a:pPr>
            <a:r>
              <a:rPr lang="en-US" dirty="0"/>
              <a:t>Body's rate of heat loss from combined effect of low air temperature &amp; wind speed. </a:t>
            </a:r>
            <a:endParaRPr lang="en-VI" dirty="0"/>
          </a:p>
        </p:txBody>
      </p:sp>
      <p:sp>
        <p:nvSpPr>
          <p:cNvPr id="6" name="Content Placeholder 5">
            <a:extLst>
              <a:ext uri="{FF2B5EF4-FFF2-40B4-BE49-F238E27FC236}">
                <a16:creationId xmlns:a16="http://schemas.microsoft.com/office/drawing/2014/main" id="{913E6545-B21B-4E93-BBEB-DC42A78FD2B9}"/>
              </a:ext>
            </a:extLst>
          </p:cNvPr>
          <p:cNvSpPr>
            <a:spLocks noGrp="1"/>
          </p:cNvSpPr>
          <p:nvPr>
            <p:ph sz="quarter" idx="12"/>
          </p:nvPr>
        </p:nvSpPr>
        <p:spPr>
          <a:xfrm>
            <a:off x="228600" y="2471997"/>
            <a:ext cx="8686800" cy="3009022"/>
          </a:xfrm>
        </p:spPr>
        <p:txBody>
          <a:bodyPr>
            <a:normAutofit/>
          </a:bodyPr>
          <a:lstStyle/>
          <a:p>
            <a:pPr>
              <a:spcBef>
                <a:spcPts val="0"/>
              </a:spcBef>
            </a:pPr>
            <a:r>
              <a:rPr lang="en-US" dirty="0"/>
              <a:t>Single value accounts for air temperature &amp; wind speed</a:t>
            </a:r>
          </a:p>
          <a:p>
            <a:pPr lvl="1">
              <a:spcBef>
                <a:spcPts val="0"/>
              </a:spcBef>
            </a:pPr>
            <a:r>
              <a:rPr lang="en-US" dirty="0">
                <a:latin typeface="Lato Semibold" panose="020F0702020204030203" pitchFamily="34" charset="0"/>
                <a:cs typeface="Lato Semibold" panose="020F0702020204030203" pitchFamily="34" charset="0"/>
              </a:rPr>
              <a:t>Example:</a:t>
            </a:r>
            <a:r>
              <a:rPr lang="en-US" dirty="0"/>
              <a:t> Air temp 40°F, wind speed 35 mph = wind chill temperature of 28°F</a:t>
            </a:r>
          </a:p>
          <a:p>
            <a:pPr>
              <a:spcBef>
                <a:spcPts val="0"/>
              </a:spcBef>
            </a:pPr>
            <a:r>
              <a:rPr lang="en-US" dirty="0"/>
              <a:t>Actual effect of environmental cold on exposed skin</a:t>
            </a:r>
          </a:p>
          <a:p>
            <a:pPr>
              <a:spcBef>
                <a:spcPts val="0"/>
              </a:spcBef>
            </a:pPr>
            <a:endParaRPr lang="en-VI" dirty="0"/>
          </a:p>
        </p:txBody>
      </p:sp>
      <p:sp>
        <p:nvSpPr>
          <p:cNvPr id="7" name="Text Placeholder 6">
            <a:extLst>
              <a:ext uri="{FF2B5EF4-FFF2-40B4-BE49-F238E27FC236}">
                <a16:creationId xmlns:a16="http://schemas.microsoft.com/office/drawing/2014/main" id="{3DF7EBC9-17BE-4921-83B2-704C024DCC0C}"/>
              </a:ext>
            </a:extLst>
          </p:cNvPr>
          <p:cNvSpPr>
            <a:spLocks noGrp="1"/>
          </p:cNvSpPr>
          <p:nvPr>
            <p:ph type="body" sz="quarter" idx="13"/>
          </p:nvPr>
        </p:nvSpPr>
        <p:spPr>
          <a:xfrm>
            <a:off x="228600" y="5523621"/>
            <a:ext cx="8686800" cy="1217317"/>
          </a:xfrm>
        </p:spPr>
        <p:txBody>
          <a:bodyPr>
            <a:normAutofit/>
          </a:bodyPr>
          <a:lstStyle/>
          <a:p>
            <a:pPr algn="ctr">
              <a:lnSpc>
                <a:spcPct val="90000"/>
              </a:lnSpc>
              <a:spcBef>
                <a:spcPts val="0"/>
              </a:spcBef>
            </a:pPr>
            <a:r>
              <a:rPr lang="en-US" dirty="0"/>
              <a:t>Both air temperature &amp; wind speed affect how cold a person feels.</a:t>
            </a:r>
            <a:endParaRPr lang="en-VI" dirty="0"/>
          </a:p>
        </p:txBody>
      </p:sp>
      <p:pic>
        <p:nvPicPr>
          <p:cNvPr id="11" name="Graphic 10">
            <a:extLst>
              <a:ext uri="{FF2B5EF4-FFF2-40B4-BE49-F238E27FC236}">
                <a16:creationId xmlns:a16="http://schemas.microsoft.com/office/drawing/2014/main" id="{9037FDA9-4C3B-4A7D-B369-567DED4338C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41588" y="2514598"/>
            <a:ext cx="2373812" cy="2373812"/>
          </a:xfrm>
          <a:prstGeom prst="rect">
            <a:avLst/>
          </a:prstGeom>
        </p:spPr>
      </p:pic>
    </p:spTree>
    <p:extLst>
      <p:ext uri="{BB962C8B-B14F-4D97-AF65-F5344CB8AC3E}">
        <p14:creationId xmlns:p14="http://schemas.microsoft.com/office/powerpoint/2010/main" val="334259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A28D-A72C-CCFE-5591-60E418A8FA9E}"/>
              </a:ext>
            </a:extLst>
          </p:cNvPr>
          <p:cNvSpPr>
            <a:spLocks noGrp="1"/>
          </p:cNvSpPr>
          <p:nvPr>
            <p:ph type="title"/>
          </p:nvPr>
        </p:nvSpPr>
        <p:spPr>
          <a:xfrm>
            <a:off x="228600" y="-822960"/>
            <a:ext cx="8686800" cy="822960"/>
          </a:xfrm>
        </p:spPr>
        <p:txBody>
          <a:bodyPr vert="horz" lIns="91440" tIns="45720" rIns="91440" bIns="45720" rtlCol="0" anchor="b">
            <a:noAutofit/>
          </a:bodyPr>
          <a:lstStyle/>
          <a:p>
            <a:r>
              <a:rPr lang="en-US" sz="3200" dirty="0"/>
              <a:t>Work/Warm Schedule – light work</a:t>
            </a:r>
            <a:endParaRPr lang="en-VI" sz="3200" dirty="0"/>
          </a:p>
        </p:txBody>
      </p:sp>
      <p:grpSp>
        <p:nvGrpSpPr>
          <p:cNvPr id="35" name="Group 34" descr="Windchill chart showing work and warm schedule for light work.">
            <a:extLst>
              <a:ext uri="{FF2B5EF4-FFF2-40B4-BE49-F238E27FC236}">
                <a16:creationId xmlns:a16="http://schemas.microsoft.com/office/drawing/2014/main" id="{09449FB1-086F-441F-B633-537784F16D80}"/>
              </a:ext>
            </a:extLst>
          </p:cNvPr>
          <p:cNvGrpSpPr/>
          <p:nvPr/>
        </p:nvGrpSpPr>
        <p:grpSpPr>
          <a:xfrm>
            <a:off x="187739" y="152185"/>
            <a:ext cx="8768522" cy="4895373"/>
            <a:chOff x="228600" y="152185"/>
            <a:chExt cx="8768522" cy="4895373"/>
          </a:xfrm>
        </p:grpSpPr>
        <p:pic>
          <p:nvPicPr>
            <p:cNvPr id="3" name="Picture 2">
              <a:extLst>
                <a:ext uri="{FF2B5EF4-FFF2-40B4-BE49-F238E27FC236}">
                  <a16:creationId xmlns:a16="http://schemas.microsoft.com/office/drawing/2014/main" id="{A82A45C1-440F-491C-A952-FF53C819C9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 y="152185"/>
              <a:ext cx="8768522" cy="4895373"/>
            </a:xfrm>
            <a:prstGeom prst="rect">
              <a:avLst/>
            </a:prstGeom>
          </p:spPr>
        </p:pic>
        <p:grpSp>
          <p:nvGrpSpPr>
            <p:cNvPr id="33" name="Group 32">
              <a:extLst>
                <a:ext uri="{FF2B5EF4-FFF2-40B4-BE49-F238E27FC236}">
                  <a16:creationId xmlns:a16="http://schemas.microsoft.com/office/drawing/2014/main" id="{A285B946-7554-4C05-87A3-16A887C11913}"/>
                </a:ext>
              </a:extLst>
            </p:cNvPr>
            <p:cNvGrpSpPr/>
            <p:nvPr/>
          </p:nvGrpSpPr>
          <p:grpSpPr>
            <a:xfrm>
              <a:off x="7577486" y="3549552"/>
              <a:ext cx="1364094" cy="1472184"/>
              <a:chOff x="7581903" y="3545135"/>
              <a:chExt cx="1364094" cy="1472184"/>
            </a:xfrm>
          </p:grpSpPr>
          <p:sp>
            <p:nvSpPr>
              <p:cNvPr id="17" name="Rectangle 16">
                <a:extLst>
                  <a:ext uri="{FF2B5EF4-FFF2-40B4-BE49-F238E27FC236}">
                    <a16:creationId xmlns:a16="http://schemas.microsoft.com/office/drawing/2014/main" id="{57CAE7C4-7718-41A9-BF9A-F556CF32D361}"/>
                  </a:ext>
                </a:extLst>
              </p:cNvPr>
              <p:cNvSpPr/>
              <p:nvPr/>
            </p:nvSpPr>
            <p:spPr>
              <a:xfrm>
                <a:off x="7582722" y="3545135"/>
                <a:ext cx="1362456" cy="1472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dirty="0">
                  <a:ln>
                    <a:noFill/>
                  </a:ln>
                  <a:solidFill>
                    <a:srgbClr val="D9D9D9"/>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81131BA8-2441-469F-B35D-D1FCDDCDAC7B}"/>
                  </a:ext>
                </a:extLst>
              </p:cNvPr>
              <p:cNvSpPr txBox="1"/>
              <p:nvPr/>
            </p:nvSpPr>
            <p:spPr>
              <a:xfrm>
                <a:off x="7581903" y="3999676"/>
                <a:ext cx="1364094" cy="563103"/>
              </a:xfrm>
              <a:prstGeom prst="rect">
                <a:avLst/>
              </a:prstGeom>
              <a:no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rPr>
                  <a:t>Non-emergency work should stop.</a:t>
                </a:r>
                <a:endParaRPr kumimoji="0" lang="en-VI"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endParaRPr>
              </a:p>
            </p:txBody>
          </p:sp>
        </p:grpSp>
        <p:grpSp>
          <p:nvGrpSpPr>
            <p:cNvPr id="32" name="Group 31">
              <a:extLst>
                <a:ext uri="{FF2B5EF4-FFF2-40B4-BE49-F238E27FC236}">
                  <a16:creationId xmlns:a16="http://schemas.microsoft.com/office/drawing/2014/main" id="{AF741C2C-2467-48C7-9377-B3DD7C5835AA}"/>
                </a:ext>
              </a:extLst>
            </p:cNvPr>
            <p:cNvGrpSpPr/>
            <p:nvPr/>
          </p:nvGrpSpPr>
          <p:grpSpPr>
            <a:xfrm>
              <a:off x="6002003" y="3796440"/>
              <a:ext cx="1554480" cy="1225296"/>
              <a:chOff x="6002003" y="3800857"/>
              <a:chExt cx="1554480" cy="1225296"/>
            </a:xfrm>
          </p:grpSpPr>
          <p:sp>
            <p:nvSpPr>
              <p:cNvPr id="20" name="Rectangle 19">
                <a:extLst>
                  <a:ext uri="{FF2B5EF4-FFF2-40B4-BE49-F238E27FC236}">
                    <a16:creationId xmlns:a16="http://schemas.microsoft.com/office/drawing/2014/main" id="{E824E56B-78B3-45B9-B11F-567F4257518B}"/>
                  </a:ext>
                </a:extLst>
              </p:cNvPr>
              <p:cNvSpPr/>
              <p:nvPr/>
            </p:nvSpPr>
            <p:spPr>
              <a:xfrm>
                <a:off x="6002003" y="3800857"/>
                <a:ext cx="1554480" cy="12252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D9D9D9"/>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88390510-4B9C-463D-8B4C-9867E8679D74}"/>
                  </a:ext>
                </a:extLst>
              </p:cNvPr>
              <p:cNvSpPr txBox="1"/>
              <p:nvPr/>
            </p:nvSpPr>
            <p:spPr>
              <a:xfrm>
                <a:off x="6097196" y="4131954"/>
                <a:ext cx="1364094" cy="563103"/>
              </a:xfrm>
              <a:prstGeom prst="rect">
                <a:avLst/>
              </a:prstGeom>
              <a:no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rPr>
                  <a:t>Non-emergency work should stop.</a:t>
                </a:r>
                <a:endParaRPr kumimoji="0" lang="en-VI"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endParaRPr>
              </a:p>
            </p:txBody>
          </p:sp>
        </p:grpSp>
        <p:grpSp>
          <p:nvGrpSpPr>
            <p:cNvPr id="31" name="Group 30">
              <a:extLst>
                <a:ext uri="{FF2B5EF4-FFF2-40B4-BE49-F238E27FC236}">
                  <a16:creationId xmlns:a16="http://schemas.microsoft.com/office/drawing/2014/main" id="{444D8136-776C-4E7E-80A7-0A3C6F323C11}"/>
                </a:ext>
              </a:extLst>
            </p:cNvPr>
            <p:cNvGrpSpPr/>
            <p:nvPr/>
          </p:nvGrpSpPr>
          <p:grpSpPr>
            <a:xfrm>
              <a:off x="4426466" y="4041001"/>
              <a:ext cx="1554480" cy="978408"/>
              <a:chOff x="4426466" y="4041001"/>
              <a:chExt cx="1554480" cy="978408"/>
            </a:xfrm>
          </p:grpSpPr>
          <p:sp>
            <p:nvSpPr>
              <p:cNvPr id="23" name="Rectangle 22">
                <a:extLst>
                  <a:ext uri="{FF2B5EF4-FFF2-40B4-BE49-F238E27FC236}">
                    <a16:creationId xmlns:a16="http://schemas.microsoft.com/office/drawing/2014/main" id="{461C96E3-4973-4BF2-93E5-1E9261EB153F}"/>
                  </a:ext>
                </a:extLst>
              </p:cNvPr>
              <p:cNvSpPr/>
              <p:nvPr/>
            </p:nvSpPr>
            <p:spPr>
              <a:xfrm>
                <a:off x="4426466" y="4041001"/>
                <a:ext cx="1554480" cy="97840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D9D9D9"/>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24092F22-253D-49DE-A784-0667196E375E}"/>
                  </a:ext>
                </a:extLst>
              </p:cNvPr>
              <p:cNvSpPr txBox="1"/>
              <p:nvPr/>
            </p:nvSpPr>
            <p:spPr>
              <a:xfrm>
                <a:off x="4521659" y="4248654"/>
                <a:ext cx="1364094" cy="563103"/>
              </a:xfrm>
              <a:prstGeom prst="rect">
                <a:avLst/>
              </a:prstGeom>
              <a:no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rPr>
                  <a:t>Non-emergency work should stop.</a:t>
                </a:r>
                <a:endParaRPr kumimoji="0" lang="en-VI"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endParaRPr>
              </a:p>
            </p:txBody>
          </p:sp>
        </p:grpSp>
        <p:grpSp>
          <p:nvGrpSpPr>
            <p:cNvPr id="5" name="Group 4">
              <a:extLst>
                <a:ext uri="{FF2B5EF4-FFF2-40B4-BE49-F238E27FC236}">
                  <a16:creationId xmlns:a16="http://schemas.microsoft.com/office/drawing/2014/main" id="{8BDDE260-5E96-441F-8EFA-5ECE8ECDFABB}"/>
                </a:ext>
              </a:extLst>
            </p:cNvPr>
            <p:cNvGrpSpPr/>
            <p:nvPr/>
          </p:nvGrpSpPr>
          <p:grpSpPr>
            <a:xfrm>
              <a:off x="2850929" y="4294943"/>
              <a:ext cx="1554480" cy="722376"/>
              <a:chOff x="2850929" y="4294943"/>
              <a:chExt cx="1554480" cy="722376"/>
            </a:xfrm>
          </p:grpSpPr>
          <p:sp>
            <p:nvSpPr>
              <p:cNvPr id="26" name="Rectangle 25">
                <a:extLst>
                  <a:ext uri="{FF2B5EF4-FFF2-40B4-BE49-F238E27FC236}">
                    <a16:creationId xmlns:a16="http://schemas.microsoft.com/office/drawing/2014/main" id="{18BF721E-E815-4AA7-B402-40DAA9F0AB9E}"/>
                  </a:ext>
                </a:extLst>
              </p:cNvPr>
              <p:cNvSpPr/>
              <p:nvPr/>
            </p:nvSpPr>
            <p:spPr>
              <a:xfrm>
                <a:off x="2850929" y="4294943"/>
                <a:ext cx="1554480" cy="72237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D9D9D9"/>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2432EB61-79BE-4318-A471-644AA02C9638}"/>
                  </a:ext>
                </a:extLst>
              </p:cNvPr>
              <p:cNvSpPr txBox="1"/>
              <p:nvPr/>
            </p:nvSpPr>
            <p:spPr>
              <a:xfrm>
                <a:off x="2946122" y="4374580"/>
                <a:ext cx="1364094" cy="563103"/>
              </a:xfrm>
              <a:prstGeom prst="rect">
                <a:avLst/>
              </a:prstGeom>
              <a:no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rPr>
                  <a:t>Non-emergency work should stop.</a:t>
                </a:r>
                <a:endParaRPr kumimoji="0" lang="en-VI"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endParaRPr>
              </a:p>
            </p:txBody>
          </p:sp>
        </p:grpSp>
        <p:grpSp>
          <p:nvGrpSpPr>
            <p:cNvPr id="34" name="Group 33">
              <a:extLst>
                <a:ext uri="{FF2B5EF4-FFF2-40B4-BE49-F238E27FC236}">
                  <a16:creationId xmlns:a16="http://schemas.microsoft.com/office/drawing/2014/main" id="{70CC111F-C40D-4CD3-9BE3-64CAF60D8608}"/>
                </a:ext>
              </a:extLst>
            </p:cNvPr>
            <p:cNvGrpSpPr/>
            <p:nvPr/>
          </p:nvGrpSpPr>
          <p:grpSpPr>
            <a:xfrm>
              <a:off x="1270664" y="4545568"/>
              <a:ext cx="1554480" cy="475488"/>
              <a:chOff x="1270664" y="4545568"/>
              <a:chExt cx="1554480" cy="475488"/>
            </a:xfrm>
          </p:grpSpPr>
          <p:sp>
            <p:nvSpPr>
              <p:cNvPr id="29" name="Rectangle 28">
                <a:extLst>
                  <a:ext uri="{FF2B5EF4-FFF2-40B4-BE49-F238E27FC236}">
                    <a16:creationId xmlns:a16="http://schemas.microsoft.com/office/drawing/2014/main" id="{638D2151-EB2B-42C5-B416-A94F63EF39A7}"/>
                  </a:ext>
                </a:extLst>
              </p:cNvPr>
              <p:cNvSpPr/>
              <p:nvPr/>
            </p:nvSpPr>
            <p:spPr>
              <a:xfrm>
                <a:off x="1270664" y="4545568"/>
                <a:ext cx="1554480" cy="475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D9D9D9"/>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DFD54738-C5F4-4D52-AB22-7FC01E828D08}"/>
                  </a:ext>
                </a:extLst>
              </p:cNvPr>
              <p:cNvSpPr txBox="1"/>
              <p:nvPr/>
            </p:nvSpPr>
            <p:spPr>
              <a:xfrm>
                <a:off x="1365857" y="4564759"/>
                <a:ext cx="1364094" cy="437107"/>
              </a:xfrm>
              <a:prstGeom prst="rect">
                <a:avLst/>
              </a:prstGeom>
              <a:noFill/>
            </p:spPr>
            <p:txBody>
              <a:bodyPr wrap="square" lIns="0" tIns="0"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rPr>
                  <a:t>Non-emergency work should stop.</a:t>
                </a:r>
                <a:endParaRPr kumimoji="0" lang="en-VI"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endParaRPr>
              </a:p>
            </p:txBody>
          </p:sp>
        </p:grpSp>
      </p:grpSp>
      <p:sp>
        <p:nvSpPr>
          <p:cNvPr id="4" name="Text Placeholder 3">
            <a:extLst>
              <a:ext uri="{FF2B5EF4-FFF2-40B4-BE49-F238E27FC236}">
                <a16:creationId xmlns:a16="http://schemas.microsoft.com/office/drawing/2014/main" id="{7045B8B0-C451-489A-BC42-6D11DB22BD47}"/>
              </a:ext>
            </a:extLst>
          </p:cNvPr>
          <p:cNvSpPr>
            <a:spLocks noGrp="1"/>
          </p:cNvSpPr>
          <p:nvPr>
            <p:ph type="body" sz="quarter" idx="13"/>
          </p:nvPr>
        </p:nvSpPr>
        <p:spPr>
          <a:xfrm>
            <a:off x="228600" y="5434012"/>
            <a:ext cx="8686800" cy="1208744"/>
          </a:xfrm>
        </p:spPr>
        <p:txBody>
          <a:bodyPr>
            <a:normAutofit/>
          </a:bodyPr>
          <a:lstStyle/>
          <a:p>
            <a:r>
              <a:rPr lang="en-US" sz="3200" dirty="0"/>
              <a:t>Light work -mostly standing; little to no movement. </a:t>
            </a:r>
            <a:endParaRPr lang="en-VI" sz="3200" dirty="0"/>
          </a:p>
        </p:txBody>
      </p:sp>
    </p:spTree>
    <p:extLst>
      <p:ext uri="{BB962C8B-B14F-4D97-AF65-F5344CB8AC3E}">
        <p14:creationId xmlns:p14="http://schemas.microsoft.com/office/powerpoint/2010/main" val="4150811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D300"/>
            </a:gs>
            <a:gs pos="100000">
              <a:srgbClr val="FFEF67"/>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05868-9135-5FD1-F390-0CD7D8EB29F3}"/>
              </a:ext>
            </a:extLst>
          </p:cNvPr>
          <p:cNvSpPr>
            <a:spLocks noGrp="1"/>
          </p:cNvSpPr>
          <p:nvPr>
            <p:ph type="title"/>
          </p:nvPr>
        </p:nvSpPr>
        <p:spPr>
          <a:xfrm>
            <a:off x="228600" y="-822960"/>
            <a:ext cx="8686800" cy="822960"/>
          </a:xfrm>
        </p:spPr>
        <p:txBody>
          <a:bodyPr vert="horz" lIns="91440" tIns="45720" rIns="91440" bIns="45720" rtlCol="0" anchor="b">
            <a:noAutofit/>
          </a:bodyPr>
          <a:lstStyle/>
          <a:p>
            <a:r>
              <a:rPr lang="en-US" sz="3200" dirty="0"/>
              <a:t>Work/Warm Schedule – Heavy/Moderate Work</a:t>
            </a:r>
            <a:endParaRPr lang="en-VI" sz="3200" dirty="0"/>
          </a:p>
        </p:txBody>
      </p:sp>
      <p:grpSp>
        <p:nvGrpSpPr>
          <p:cNvPr id="25" name="Group 24" descr="Windchill chart showing work and warm schedule for moderate to heavey work.">
            <a:extLst>
              <a:ext uri="{FF2B5EF4-FFF2-40B4-BE49-F238E27FC236}">
                <a16:creationId xmlns:a16="http://schemas.microsoft.com/office/drawing/2014/main" id="{B3BC0C2A-08E1-434A-9EAF-46F4C928A802}"/>
              </a:ext>
            </a:extLst>
          </p:cNvPr>
          <p:cNvGrpSpPr/>
          <p:nvPr/>
        </p:nvGrpSpPr>
        <p:grpSpPr>
          <a:xfrm>
            <a:off x="197633" y="333328"/>
            <a:ext cx="8748735" cy="4635430"/>
            <a:chOff x="228601" y="333328"/>
            <a:chExt cx="8748735" cy="4635430"/>
          </a:xfrm>
        </p:grpSpPr>
        <p:pic>
          <p:nvPicPr>
            <p:cNvPr id="3" name="Picture 2">
              <a:extLst>
                <a:ext uri="{FF2B5EF4-FFF2-40B4-BE49-F238E27FC236}">
                  <a16:creationId xmlns:a16="http://schemas.microsoft.com/office/drawing/2014/main" id="{E617902F-BF2C-452B-BA25-1355AE665D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1" y="333328"/>
              <a:ext cx="8748735" cy="4635430"/>
            </a:xfrm>
            <a:prstGeom prst="rect">
              <a:avLst/>
            </a:prstGeom>
          </p:spPr>
        </p:pic>
        <p:grpSp>
          <p:nvGrpSpPr>
            <p:cNvPr id="20" name="Group 19">
              <a:extLst>
                <a:ext uri="{FF2B5EF4-FFF2-40B4-BE49-F238E27FC236}">
                  <a16:creationId xmlns:a16="http://schemas.microsoft.com/office/drawing/2014/main" id="{3A2F1DFD-3A5E-43F4-BE89-DD7B93C3BE7A}"/>
                </a:ext>
              </a:extLst>
            </p:cNvPr>
            <p:cNvGrpSpPr/>
            <p:nvPr/>
          </p:nvGrpSpPr>
          <p:grpSpPr>
            <a:xfrm>
              <a:off x="7573367" y="3467102"/>
              <a:ext cx="1365846" cy="1472184"/>
              <a:chOff x="7573367" y="3467102"/>
              <a:chExt cx="1365846" cy="1472184"/>
            </a:xfrm>
          </p:grpSpPr>
          <p:sp>
            <p:nvSpPr>
              <p:cNvPr id="11" name="Rectangle 10">
                <a:extLst>
                  <a:ext uri="{FF2B5EF4-FFF2-40B4-BE49-F238E27FC236}">
                    <a16:creationId xmlns:a16="http://schemas.microsoft.com/office/drawing/2014/main" id="{6E5A2FC8-1614-41E0-928B-E48D5C91C266}"/>
                  </a:ext>
                </a:extLst>
              </p:cNvPr>
              <p:cNvSpPr/>
              <p:nvPr/>
            </p:nvSpPr>
            <p:spPr>
              <a:xfrm>
                <a:off x="7585901" y="3467102"/>
                <a:ext cx="1353312" cy="1472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dirty="0">
                  <a:ln>
                    <a:noFill/>
                  </a:ln>
                  <a:solidFill>
                    <a:srgbClr val="D9D9D9"/>
                  </a:solidFill>
                  <a:effectLst/>
                  <a:uLnTx/>
                  <a:uFillTx/>
                  <a:latin typeface="Calibri"/>
                  <a:ea typeface="+mn-ea"/>
                  <a:cs typeface="+mn-cs"/>
                </a:endParaRPr>
              </a:p>
            </p:txBody>
          </p:sp>
          <p:sp>
            <p:nvSpPr>
              <p:cNvPr id="4" name="TextBox 3">
                <a:extLst>
                  <a:ext uri="{FF2B5EF4-FFF2-40B4-BE49-F238E27FC236}">
                    <a16:creationId xmlns:a16="http://schemas.microsoft.com/office/drawing/2014/main" id="{A194B750-78C6-4403-A467-EECCCFED3245}"/>
                  </a:ext>
                </a:extLst>
              </p:cNvPr>
              <p:cNvSpPr txBox="1"/>
              <p:nvPr/>
            </p:nvSpPr>
            <p:spPr>
              <a:xfrm>
                <a:off x="7573367" y="3921643"/>
                <a:ext cx="1364094" cy="563103"/>
              </a:xfrm>
              <a:prstGeom prst="rect">
                <a:avLst/>
              </a:prstGeom>
              <a:no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rPr>
                  <a:t>Non-emergency work should stop.</a:t>
                </a:r>
                <a:endParaRPr kumimoji="0" lang="en-VI"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endParaRPr>
              </a:p>
            </p:txBody>
          </p:sp>
        </p:grpSp>
        <p:grpSp>
          <p:nvGrpSpPr>
            <p:cNvPr id="19" name="Group 18">
              <a:extLst>
                <a:ext uri="{FF2B5EF4-FFF2-40B4-BE49-F238E27FC236}">
                  <a16:creationId xmlns:a16="http://schemas.microsoft.com/office/drawing/2014/main" id="{E863426D-DBC6-47E1-B053-3DDE4881120C}"/>
                </a:ext>
              </a:extLst>
            </p:cNvPr>
            <p:cNvGrpSpPr/>
            <p:nvPr/>
          </p:nvGrpSpPr>
          <p:grpSpPr>
            <a:xfrm>
              <a:off x="6055463" y="3717842"/>
              <a:ext cx="1517904" cy="1225296"/>
              <a:chOff x="6055463" y="3717842"/>
              <a:chExt cx="1517904" cy="1225296"/>
            </a:xfrm>
          </p:grpSpPr>
          <p:sp>
            <p:nvSpPr>
              <p:cNvPr id="10" name="Rectangle 9">
                <a:extLst>
                  <a:ext uri="{FF2B5EF4-FFF2-40B4-BE49-F238E27FC236}">
                    <a16:creationId xmlns:a16="http://schemas.microsoft.com/office/drawing/2014/main" id="{9AC1DB29-CFCB-4B43-9164-9AA99790AD6F}"/>
                  </a:ext>
                </a:extLst>
              </p:cNvPr>
              <p:cNvSpPr/>
              <p:nvPr/>
            </p:nvSpPr>
            <p:spPr>
              <a:xfrm>
                <a:off x="6055463" y="3717842"/>
                <a:ext cx="1517904" cy="12252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D9D9D9"/>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AEC5F9F8-2773-4991-82E9-E797CA2BB6B2}"/>
                  </a:ext>
                </a:extLst>
              </p:cNvPr>
              <p:cNvSpPr txBox="1"/>
              <p:nvPr/>
            </p:nvSpPr>
            <p:spPr>
              <a:xfrm>
                <a:off x="6132368" y="4048939"/>
                <a:ext cx="1364094" cy="563103"/>
              </a:xfrm>
              <a:prstGeom prst="rect">
                <a:avLst/>
              </a:prstGeom>
              <a:no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rPr>
                  <a:t>Non-emergency work should stop.</a:t>
                </a:r>
                <a:endParaRPr kumimoji="0" lang="en-VI"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endParaRPr>
              </a:p>
            </p:txBody>
          </p:sp>
        </p:grpSp>
        <p:grpSp>
          <p:nvGrpSpPr>
            <p:cNvPr id="18" name="Group 17">
              <a:extLst>
                <a:ext uri="{FF2B5EF4-FFF2-40B4-BE49-F238E27FC236}">
                  <a16:creationId xmlns:a16="http://schemas.microsoft.com/office/drawing/2014/main" id="{541E6FD1-7D3F-4209-8073-8AE7D5B8EFA6}"/>
                </a:ext>
              </a:extLst>
            </p:cNvPr>
            <p:cNvGrpSpPr/>
            <p:nvPr/>
          </p:nvGrpSpPr>
          <p:grpSpPr>
            <a:xfrm>
              <a:off x="4524017" y="3968322"/>
              <a:ext cx="1517904" cy="972815"/>
              <a:chOff x="4524017" y="3968322"/>
              <a:chExt cx="1517904" cy="972815"/>
            </a:xfrm>
          </p:grpSpPr>
          <p:sp>
            <p:nvSpPr>
              <p:cNvPr id="9" name="Rectangle 8">
                <a:extLst>
                  <a:ext uri="{FF2B5EF4-FFF2-40B4-BE49-F238E27FC236}">
                    <a16:creationId xmlns:a16="http://schemas.microsoft.com/office/drawing/2014/main" id="{339563DF-47AE-45EC-937C-AF573F09A39E}"/>
                  </a:ext>
                </a:extLst>
              </p:cNvPr>
              <p:cNvSpPr/>
              <p:nvPr/>
            </p:nvSpPr>
            <p:spPr>
              <a:xfrm>
                <a:off x="4524017" y="3968322"/>
                <a:ext cx="1517904" cy="97281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D9D9D9"/>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F884E3C6-BF1C-41D0-8218-41EA593793B7}"/>
                  </a:ext>
                </a:extLst>
              </p:cNvPr>
              <p:cNvSpPr txBox="1"/>
              <p:nvPr/>
            </p:nvSpPr>
            <p:spPr>
              <a:xfrm>
                <a:off x="4600922" y="4173178"/>
                <a:ext cx="1364094" cy="563103"/>
              </a:xfrm>
              <a:prstGeom prst="rect">
                <a:avLst/>
              </a:prstGeom>
              <a:no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rPr>
                  <a:t>Non-emergency work should stop.</a:t>
                </a:r>
                <a:endParaRPr kumimoji="0" lang="en-VI"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endParaRPr>
              </a:p>
            </p:txBody>
          </p:sp>
        </p:grpSp>
        <p:grpSp>
          <p:nvGrpSpPr>
            <p:cNvPr id="17" name="Group 16">
              <a:extLst>
                <a:ext uri="{FF2B5EF4-FFF2-40B4-BE49-F238E27FC236}">
                  <a16:creationId xmlns:a16="http://schemas.microsoft.com/office/drawing/2014/main" id="{413B1116-6532-4862-925D-B8731F13DB02}"/>
                </a:ext>
              </a:extLst>
            </p:cNvPr>
            <p:cNvGrpSpPr/>
            <p:nvPr/>
          </p:nvGrpSpPr>
          <p:grpSpPr>
            <a:xfrm>
              <a:off x="2988451" y="4217960"/>
              <a:ext cx="1522023" cy="722376"/>
              <a:chOff x="2988451" y="4217960"/>
              <a:chExt cx="1522023" cy="722376"/>
            </a:xfrm>
          </p:grpSpPr>
          <p:sp>
            <p:nvSpPr>
              <p:cNvPr id="8" name="Rectangle 7">
                <a:extLst>
                  <a:ext uri="{FF2B5EF4-FFF2-40B4-BE49-F238E27FC236}">
                    <a16:creationId xmlns:a16="http://schemas.microsoft.com/office/drawing/2014/main" id="{9EBCC831-CAA3-4ECA-AA04-605B1E0858C7}"/>
                  </a:ext>
                </a:extLst>
              </p:cNvPr>
              <p:cNvSpPr/>
              <p:nvPr/>
            </p:nvSpPr>
            <p:spPr>
              <a:xfrm>
                <a:off x="2988451" y="4217960"/>
                <a:ext cx="1522023" cy="72237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D9D9D9"/>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F550B238-DF11-4070-8939-B7CA04E61AEF}"/>
                  </a:ext>
                </a:extLst>
              </p:cNvPr>
              <p:cNvSpPr txBox="1"/>
              <p:nvPr/>
            </p:nvSpPr>
            <p:spPr>
              <a:xfrm>
                <a:off x="3069029" y="4297597"/>
                <a:ext cx="1364094" cy="563103"/>
              </a:xfrm>
              <a:prstGeom prst="rect">
                <a:avLst/>
              </a:prstGeom>
              <a:no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rPr>
                  <a:t>Non-emergency work should stop.</a:t>
                </a:r>
                <a:endParaRPr kumimoji="0" lang="en-VI"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endParaRPr>
              </a:p>
            </p:txBody>
          </p:sp>
        </p:grpSp>
        <p:grpSp>
          <p:nvGrpSpPr>
            <p:cNvPr id="5" name="Group 4">
              <a:extLst>
                <a:ext uri="{FF2B5EF4-FFF2-40B4-BE49-F238E27FC236}">
                  <a16:creationId xmlns:a16="http://schemas.microsoft.com/office/drawing/2014/main" id="{F0E28ED1-663A-43AD-858E-DA483E9895E4}"/>
                </a:ext>
              </a:extLst>
            </p:cNvPr>
            <p:cNvGrpSpPr/>
            <p:nvPr/>
          </p:nvGrpSpPr>
          <p:grpSpPr>
            <a:xfrm>
              <a:off x="1460721" y="4469266"/>
              <a:ext cx="1517904" cy="475488"/>
              <a:chOff x="1460721" y="4421646"/>
              <a:chExt cx="1517904" cy="475488"/>
            </a:xfrm>
          </p:grpSpPr>
          <p:sp>
            <p:nvSpPr>
              <p:cNvPr id="7" name="Rectangle 6">
                <a:extLst>
                  <a:ext uri="{FF2B5EF4-FFF2-40B4-BE49-F238E27FC236}">
                    <a16:creationId xmlns:a16="http://schemas.microsoft.com/office/drawing/2014/main" id="{C7A49E19-909C-4A77-BB55-51BDC8DCC3A6}"/>
                  </a:ext>
                </a:extLst>
              </p:cNvPr>
              <p:cNvSpPr/>
              <p:nvPr/>
            </p:nvSpPr>
            <p:spPr>
              <a:xfrm>
                <a:off x="1460721" y="4421646"/>
                <a:ext cx="1517904" cy="475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D9D9D9"/>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15C2B666-D47D-4E42-A086-07427EB2A8CC}"/>
                  </a:ext>
                </a:extLst>
              </p:cNvPr>
              <p:cNvSpPr txBox="1"/>
              <p:nvPr/>
            </p:nvSpPr>
            <p:spPr>
              <a:xfrm>
                <a:off x="1537626" y="4440837"/>
                <a:ext cx="1364094" cy="437107"/>
              </a:xfrm>
              <a:prstGeom prst="rect">
                <a:avLst/>
              </a:prstGeom>
              <a:noFill/>
            </p:spPr>
            <p:txBody>
              <a:bodyPr wrap="square" lIns="0" tIns="0"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rPr>
                  <a:t>Non-emergency work should stop.</a:t>
                </a:r>
                <a:endParaRPr kumimoji="0" lang="en-VI" sz="1300" b="0" i="0" u="none" strike="noStrike" kern="1200" cap="none" spc="0" normalizeH="0" baseline="0" noProof="0" dirty="0">
                  <a:ln>
                    <a:noFill/>
                  </a:ln>
                  <a:solidFill>
                    <a:srgbClr val="181818"/>
                  </a:solidFill>
                  <a:effectLst/>
                  <a:uLnTx/>
                  <a:uFillTx/>
                  <a:latin typeface="Arial" panose="020B0604020202020204" pitchFamily="34" charset="0"/>
                  <a:ea typeface="+mn-ea"/>
                  <a:cs typeface="Arial" panose="020B0604020202020204" pitchFamily="34" charset="0"/>
                </a:endParaRPr>
              </a:p>
            </p:txBody>
          </p:sp>
        </p:grpSp>
      </p:grpSp>
      <p:sp>
        <p:nvSpPr>
          <p:cNvPr id="6" name="Text Placeholder 5">
            <a:extLst>
              <a:ext uri="{FF2B5EF4-FFF2-40B4-BE49-F238E27FC236}">
                <a16:creationId xmlns:a16="http://schemas.microsoft.com/office/drawing/2014/main" id="{3A8044BA-E4EC-416D-BCE5-C9BD0E64CE2C}"/>
              </a:ext>
            </a:extLst>
          </p:cNvPr>
          <p:cNvSpPr>
            <a:spLocks noGrp="1"/>
          </p:cNvSpPr>
          <p:nvPr>
            <p:ph type="body" sz="quarter" idx="13"/>
          </p:nvPr>
        </p:nvSpPr>
        <p:spPr>
          <a:xfrm>
            <a:off x="228601" y="5044682"/>
            <a:ext cx="8686800" cy="1637880"/>
          </a:xfrm>
        </p:spPr>
        <p:txBody>
          <a:bodyPr>
            <a:normAutofit/>
          </a:bodyPr>
          <a:lstStyle/>
          <a:p>
            <a:r>
              <a:rPr lang="en-US" sz="3200" dirty="0"/>
              <a:t>10 minute warm-up periods and extended break (e.g. lunch) at end of 4 hour work period in a warm location. </a:t>
            </a:r>
          </a:p>
        </p:txBody>
      </p:sp>
      <p:cxnSp>
        <p:nvCxnSpPr>
          <p:cNvPr id="23" name="Straight Connector 22">
            <a:extLst>
              <a:ext uri="{FF2B5EF4-FFF2-40B4-BE49-F238E27FC236}">
                <a16:creationId xmlns:a16="http://schemas.microsoft.com/office/drawing/2014/main" id="{083C94E5-E582-435C-BEF2-FB75C112615D}"/>
              </a:ext>
              <a:ext uri="{C183D7F6-B498-43B3-948B-1728B52AA6E4}">
                <adec:decorative xmlns:adec="http://schemas.microsoft.com/office/drawing/2017/decorative" val="1"/>
              </a:ext>
            </a:extLst>
          </p:cNvPr>
          <p:cNvCxnSpPr>
            <a:cxnSpLocks/>
          </p:cNvCxnSpPr>
          <p:nvPr/>
        </p:nvCxnSpPr>
        <p:spPr>
          <a:xfrm>
            <a:off x="2983538" y="4203194"/>
            <a:ext cx="0" cy="7378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110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E27F36-A3D9-364D-AD8D-9A62865180CB}"/>
              </a:ext>
            </a:extLst>
          </p:cNvPr>
          <p:cNvSpPr>
            <a:spLocks noGrp="1"/>
          </p:cNvSpPr>
          <p:nvPr>
            <p:ph type="ctrTitle"/>
          </p:nvPr>
        </p:nvSpPr>
        <p:spPr/>
        <p:txBody>
          <a:bodyPr/>
          <a:lstStyle/>
          <a:p>
            <a:r>
              <a:rPr lang="en-US" dirty="0"/>
              <a:t>Summary and </a:t>
            </a:r>
            <a:br>
              <a:rPr lang="en-US" dirty="0"/>
            </a:br>
            <a:r>
              <a:rPr lang="en-US" dirty="0"/>
              <a:t>Best Practices</a:t>
            </a:r>
          </a:p>
        </p:txBody>
      </p:sp>
      <p:sp>
        <p:nvSpPr>
          <p:cNvPr id="4" name="Subtitle 3">
            <a:extLst>
              <a:ext uri="{FF2B5EF4-FFF2-40B4-BE49-F238E27FC236}">
                <a16:creationId xmlns:a16="http://schemas.microsoft.com/office/drawing/2014/main" id="{E3F836F9-7FD4-2D4E-86F8-7419C18C30D4}"/>
              </a:ext>
            </a:extLst>
          </p:cNvPr>
          <p:cNvSpPr>
            <a:spLocks noGrp="1"/>
          </p:cNvSpPr>
          <p:nvPr>
            <p:ph type="subTitle" idx="1"/>
          </p:nvPr>
        </p:nvSpPr>
        <p:spPr/>
        <p:txBody>
          <a:bodyPr/>
          <a:lstStyle/>
          <a:p>
            <a:endParaRPr lang="en-US"/>
          </a:p>
        </p:txBody>
      </p:sp>
      <p:sp>
        <p:nvSpPr>
          <p:cNvPr id="2" name="Slide Number Placeholder 1">
            <a:extLst>
              <a:ext uri="{FF2B5EF4-FFF2-40B4-BE49-F238E27FC236}">
                <a16:creationId xmlns:a16="http://schemas.microsoft.com/office/drawing/2014/main" id="{8CBCA505-272E-0548-B912-7816370243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3938429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04D7D1-96A1-3D48-AD3F-4F6E68FD3CF3}"/>
              </a:ext>
            </a:extLst>
          </p:cNvPr>
          <p:cNvSpPr>
            <a:spLocks noGrp="1"/>
          </p:cNvSpPr>
          <p:nvPr>
            <p:ph type="title"/>
          </p:nvPr>
        </p:nvSpPr>
        <p:spPr/>
        <p:txBody>
          <a:bodyPr/>
          <a:lstStyle/>
          <a:p>
            <a:r>
              <a:rPr lang="en-US" dirty="0"/>
              <a:t>Plan and Be Prepared</a:t>
            </a:r>
          </a:p>
        </p:txBody>
      </p:sp>
      <p:pic>
        <p:nvPicPr>
          <p:cNvPr id="7" name="Content Placeholder 5" descr="Semi truck broken down in muddy, snowing field.">
            <a:extLst>
              <a:ext uri="{FF2B5EF4-FFF2-40B4-BE49-F238E27FC236}">
                <a16:creationId xmlns:a16="http://schemas.microsoft.com/office/drawing/2014/main" id="{AB54065B-2F09-AC4E-BFB6-3998392410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64962" y="1570277"/>
            <a:ext cx="5115751" cy="4174646"/>
          </a:xfrm>
          <a:prstGeom prst="rect">
            <a:avLst/>
          </a:prstGeom>
          <a:ln w="19050">
            <a:solidFill>
              <a:schemeClr val="tx1">
                <a:lumMod val="50000"/>
                <a:lumOff val="50000"/>
              </a:schemeClr>
            </a:solidFill>
          </a:ln>
        </p:spPr>
      </p:pic>
      <p:sp>
        <p:nvSpPr>
          <p:cNvPr id="2" name="Slide Number Placeholder 1">
            <a:extLst>
              <a:ext uri="{FF2B5EF4-FFF2-40B4-BE49-F238E27FC236}">
                <a16:creationId xmlns:a16="http://schemas.microsoft.com/office/drawing/2014/main" id="{F6CBB0EC-9F8E-204D-A324-FBD00FC4D2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pic>
        <p:nvPicPr>
          <p:cNvPr id="8" name="Content Placeholder 7">
            <a:extLst>
              <a:ext uri="{FF2B5EF4-FFF2-40B4-BE49-F238E27FC236}">
                <a16:creationId xmlns:a16="http://schemas.microsoft.com/office/drawing/2014/main" id="{0D8C2D54-A981-4AD5-BCEF-B7B7E154855A}"/>
              </a:ext>
              <a:ext uri="{C183D7F6-B498-43B3-948B-1728B52AA6E4}">
                <adec:decorative xmlns:adec="http://schemas.microsoft.com/office/drawing/2017/decorative" val="1"/>
              </a:ext>
            </a:extLst>
          </p:cNvPr>
          <p:cNvPicPr>
            <a:picLocks noGrp="1" noChangeAspect="1"/>
          </p:cNvPicPr>
          <p:nvPr>
            <p:ph sz="quarter" idx="14"/>
          </p:nvPr>
        </p:nvPicPr>
        <p:blipFill>
          <a:blip r:embed="rId4"/>
          <a:stretch>
            <a:fillRect/>
          </a:stretch>
        </p:blipFill>
        <p:spPr>
          <a:xfrm>
            <a:off x="823357" y="1919045"/>
            <a:ext cx="1905266" cy="3477110"/>
          </a:xfrm>
          <a:prstGeom prst="rect">
            <a:avLst/>
          </a:prstGeom>
        </p:spPr>
      </p:pic>
    </p:spTree>
    <p:extLst>
      <p:ext uri="{BB962C8B-B14F-4D97-AF65-F5344CB8AC3E}">
        <p14:creationId xmlns:p14="http://schemas.microsoft.com/office/powerpoint/2010/main" val="313488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6939-8117-482B-B629-93E2A7BD9715}"/>
              </a:ext>
            </a:extLst>
          </p:cNvPr>
          <p:cNvSpPr>
            <a:spLocks noGrp="1"/>
          </p:cNvSpPr>
          <p:nvPr>
            <p:ph type="title"/>
          </p:nvPr>
        </p:nvSpPr>
        <p:spPr/>
        <p:txBody>
          <a:bodyPr/>
          <a:lstStyle/>
          <a:p>
            <a:r>
              <a:rPr lang="en-US" dirty="0"/>
              <a:t>SUMMARY</a:t>
            </a:r>
            <a:endParaRPr lang="en-VI" dirty="0"/>
          </a:p>
        </p:txBody>
      </p:sp>
      <p:sp>
        <p:nvSpPr>
          <p:cNvPr id="3" name="Text Placeholder 2">
            <a:extLst>
              <a:ext uri="{FF2B5EF4-FFF2-40B4-BE49-F238E27FC236}">
                <a16:creationId xmlns:a16="http://schemas.microsoft.com/office/drawing/2014/main" id="{6DA6BC67-5649-4DFB-B85E-69DF551D73DF}"/>
              </a:ext>
            </a:extLst>
          </p:cNvPr>
          <p:cNvSpPr>
            <a:spLocks noGrp="1"/>
          </p:cNvSpPr>
          <p:nvPr>
            <p:ph type="body" sz="quarter" idx="11"/>
          </p:nvPr>
        </p:nvSpPr>
        <p:spPr>
          <a:xfrm>
            <a:off x="228600" y="1257300"/>
            <a:ext cx="8686800" cy="822960"/>
          </a:xfrm>
        </p:spPr>
        <p:txBody>
          <a:bodyPr>
            <a:normAutofit/>
          </a:bodyPr>
          <a:lstStyle/>
          <a:p>
            <a:r>
              <a:rPr lang="en-US" dirty="0">
                <a:latin typeface="Lato Semibold" panose="020F0702020204030203" pitchFamily="34" charset="0"/>
                <a:cs typeface="Lato Semibold" panose="020F0702020204030203" pitchFamily="34" charset="0"/>
              </a:rPr>
              <a:t>Planning is key to prevention.</a:t>
            </a:r>
            <a:endParaRPr lang="en-VI" dirty="0">
              <a:latin typeface="Lato Semibold" panose="020F0702020204030203" pitchFamily="34" charset="0"/>
              <a:cs typeface="Lato Semibold" panose="020F0702020204030203" pitchFamily="34" charset="0"/>
            </a:endParaRPr>
          </a:p>
        </p:txBody>
      </p:sp>
      <p:sp>
        <p:nvSpPr>
          <p:cNvPr id="4" name="Content Placeholder 3">
            <a:extLst>
              <a:ext uri="{FF2B5EF4-FFF2-40B4-BE49-F238E27FC236}">
                <a16:creationId xmlns:a16="http://schemas.microsoft.com/office/drawing/2014/main" id="{019799FE-765F-40E5-8D47-59115AD55597}"/>
              </a:ext>
            </a:extLst>
          </p:cNvPr>
          <p:cNvSpPr>
            <a:spLocks noGrp="1"/>
          </p:cNvSpPr>
          <p:nvPr>
            <p:ph sz="quarter" idx="12"/>
          </p:nvPr>
        </p:nvSpPr>
        <p:spPr>
          <a:xfrm>
            <a:off x="228600" y="2018714"/>
            <a:ext cx="8686800" cy="4839286"/>
          </a:xfrm>
        </p:spPr>
        <p:txBody>
          <a:bodyPr>
            <a:normAutofit/>
          </a:bodyPr>
          <a:lstStyle/>
          <a:p>
            <a:r>
              <a:rPr lang="en-US" dirty="0"/>
              <a:t>Check weather forecast</a:t>
            </a:r>
          </a:p>
          <a:p>
            <a:r>
              <a:rPr lang="en-US" dirty="0"/>
              <a:t>Outdoor work during warmer part of the day (usually afternoon). </a:t>
            </a:r>
          </a:p>
          <a:p>
            <a:r>
              <a:rPr lang="en-US" dirty="0"/>
              <a:t>Appropriate clothing</a:t>
            </a:r>
          </a:p>
          <a:p>
            <a:r>
              <a:rPr lang="en-US" dirty="0"/>
              <a:t>Keep hydrated; Limit alcohol/tobacco use</a:t>
            </a:r>
          </a:p>
          <a:p>
            <a:r>
              <a:rPr lang="en-US" dirty="0"/>
              <a:t>Take breaks from cold</a:t>
            </a:r>
          </a:p>
          <a:p>
            <a:r>
              <a:rPr lang="en-US" dirty="0"/>
              <a:t>Know signs of cold stress</a:t>
            </a:r>
          </a:p>
          <a:p>
            <a:r>
              <a:rPr lang="en-US" dirty="0"/>
              <a:t>Buddy system</a:t>
            </a:r>
          </a:p>
          <a:p>
            <a:endParaRPr lang="en-VI" dirty="0"/>
          </a:p>
        </p:txBody>
      </p:sp>
    </p:spTree>
    <p:extLst>
      <p:ext uri="{BB962C8B-B14F-4D97-AF65-F5344CB8AC3E}">
        <p14:creationId xmlns:p14="http://schemas.microsoft.com/office/powerpoint/2010/main" val="12403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rgbClr val="B4D6E8"/>
            </a:gs>
            <a:gs pos="28000">
              <a:srgbClr val="D0E5F0"/>
            </a:gs>
            <a:gs pos="97000">
              <a:srgbClr val="75A5C7"/>
            </a:gs>
            <a:gs pos="78000">
              <a:srgbClr val="75A5C7"/>
            </a:gs>
          </a:gsLst>
          <a:lin ang="16200000" scaled="1"/>
          <a:tileRect/>
        </a:gradFill>
        <a:effectLst/>
      </p:bgPr>
    </p:bg>
    <p:spTree>
      <p:nvGrpSpPr>
        <p:cNvPr id="1" name=""/>
        <p:cNvGrpSpPr/>
        <p:nvPr/>
      </p:nvGrpSpPr>
      <p:grpSpPr>
        <a:xfrm>
          <a:off x="0" y="0"/>
          <a:ext cx="0" cy="0"/>
          <a:chOff x="0" y="0"/>
          <a:chExt cx="0" cy="0"/>
        </a:xfrm>
      </p:grpSpPr>
      <p:sp>
        <p:nvSpPr>
          <p:cNvPr id="381" name="Title 380">
            <a:extLst>
              <a:ext uri="{FF2B5EF4-FFF2-40B4-BE49-F238E27FC236}">
                <a16:creationId xmlns:a16="http://schemas.microsoft.com/office/drawing/2014/main" id="{0BFA4B11-D217-15D8-7F24-8E350B2D7C59}"/>
              </a:ext>
            </a:extLst>
          </p:cNvPr>
          <p:cNvSpPr txBox="1">
            <a:spLocks noGrp="1"/>
          </p:cNvSpPr>
          <p:nvPr>
            <p:ph type="title" idx="4294967295"/>
          </p:nvPr>
        </p:nvSpPr>
        <p:spPr>
          <a:xfrm>
            <a:off x="3074454" y="1032385"/>
            <a:ext cx="5776935" cy="8002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0" i="0" u="none" strike="noStrike" kern="1200" cap="none" spc="-100" normalizeH="0" baseline="0" noProof="0" dirty="0">
                <a:ln>
                  <a:noFill/>
                </a:ln>
                <a:solidFill>
                  <a:srgbClr val="FFFFFF"/>
                </a:solidFill>
                <a:effectLst/>
                <a:uLnTx/>
                <a:uFillTx/>
                <a:latin typeface="Lato Black" panose="020F0A02020204030203" pitchFamily="34" charset="0"/>
                <a:ea typeface="+mn-ea"/>
                <a:cs typeface="Lato Semibold" panose="020F0702020204030203" pitchFamily="34" charset="0"/>
              </a:rPr>
              <a:t>Knowledge Present</a:t>
            </a:r>
            <a:endParaRPr kumimoji="0" lang="en-VI" sz="5200" b="0" i="0" u="none" strike="noStrike" kern="1200" cap="none" spc="-100" normalizeH="0" baseline="0" noProof="0" dirty="0">
              <a:ln>
                <a:noFill/>
              </a:ln>
              <a:solidFill>
                <a:srgbClr val="FFFFFF"/>
              </a:solidFill>
              <a:effectLst/>
              <a:uLnTx/>
              <a:uFillTx/>
              <a:latin typeface="Lato Black" panose="020F0A02020204030203" pitchFamily="34" charset="0"/>
              <a:ea typeface="+mn-ea"/>
              <a:cs typeface="Lato Semibold" panose="020F0702020204030203" pitchFamily="34" charset="0"/>
            </a:endParaRPr>
          </a:p>
        </p:txBody>
      </p:sp>
      <p:sp>
        <p:nvSpPr>
          <p:cNvPr id="382" name="TextBox 381">
            <a:extLst>
              <a:ext uri="{FF2B5EF4-FFF2-40B4-BE49-F238E27FC236}">
                <a16:creationId xmlns:a16="http://schemas.microsoft.com/office/drawing/2014/main" id="{F24B1054-29A0-A71F-D9F5-F52ACCAE6DE4}"/>
              </a:ext>
            </a:extLst>
          </p:cNvPr>
          <p:cNvSpPr txBox="1"/>
          <p:nvPr/>
        </p:nvSpPr>
        <p:spPr>
          <a:xfrm>
            <a:off x="329821" y="3282032"/>
            <a:ext cx="846442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3E00"/>
                </a:solidFill>
                <a:effectLst/>
                <a:uLnTx/>
                <a:uFillTx/>
                <a:latin typeface="Lato" panose="020F0502020204030203" pitchFamily="34" charset="0"/>
                <a:ea typeface="+mn-ea"/>
                <a:cs typeface="Lato Semibold" panose="020F0702020204030203" pitchFamily="34" charset="0"/>
              </a:rPr>
              <a:t>24% of trips &amp; falls are caused by incorrect footwear!</a:t>
            </a:r>
            <a:endParaRPr kumimoji="0" lang="en-VI" sz="4400" b="0" i="0" u="none" strike="noStrike" kern="1200" cap="none" spc="0" normalizeH="0" baseline="0" noProof="0" dirty="0">
              <a:ln>
                <a:noFill/>
              </a:ln>
              <a:solidFill>
                <a:srgbClr val="FF3E00"/>
              </a:solidFill>
              <a:effectLst/>
              <a:uLnTx/>
              <a:uFillTx/>
              <a:latin typeface="Lato" panose="020F0502020204030203" pitchFamily="34" charset="0"/>
              <a:ea typeface="+mn-ea"/>
              <a:cs typeface="Lato Semibold" panose="020F0702020204030203" pitchFamily="34" charset="0"/>
            </a:endParaRPr>
          </a:p>
        </p:txBody>
      </p:sp>
      <p:pic>
        <p:nvPicPr>
          <p:cNvPr id="6" name="Graphic 5">
            <a:extLst>
              <a:ext uri="{FF2B5EF4-FFF2-40B4-BE49-F238E27FC236}">
                <a16:creationId xmlns:a16="http://schemas.microsoft.com/office/drawing/2014/main" id="{A424E550-925E-2243-4506-CBCD5BF27DF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73331" y="4355866"/>
            <a:ext cx="3669701" cy="2501551"/>
          </a:xfrm>
          <a:prstGeom prst="rect">
            <a:avLst/>
          </a:prstGeom>
        </p:spPr>
      </p:pic>
      <p:pic>
        <p:nvPicPr>
          <p:cNvPr id="41" name="Picture 40">
            <a:extLst>
              <a:ext uri="{FF2B5EF4-FFF2-40B4-BE49-F238E27FC236}">
                <a16:creationId xmlns:a16="http://schemas.microsoft.com/office/drawing/2014/main" id="{794FBE46-C457-425A-62B2-F7BD14092AF9}"/>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5860" y="104848"/>
            <a:ext cx="3882719" cy="3107665"/>
          </a:xfrm>
          <a:prstGeom prst="rect">
            <a:avLst/>
          </a:prstGeom>
        </p:spPr>
      </p:pic>
      <p:sp>
        <p:nvSpPr>
          <p:cNvPr id="2" name="Slide Number Placeholder 1">
            <a:extLst>
              <a:ext uri="{FF2B5EF4-FFF2-40B4-BE49-F238E27FC236}">
                <a16:creationId xmlns:a16="http://schemas.microsoft.com/office/drawing/2014/main" id="{1BE85AEB-0D0E-B08C-4E51-B6BFF016FC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4042114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31C47-B491-4EB2-8133-BE0ED0B3B4AF}"/>
              </a:ext>
            </a:extLst>
          </p:cNvPr>
          <p:cNvSpPr>
            <a:spLocks noGrp="1"/>
          </p:cNvSpPr>
          <p:nvPr>
            <p:ph type="title"/>
          </p:nvPr>
        </p:nvSpPr>
        <p:spPr/>
        <p:txBody>
          <a:bodyPr/>
          <a:lstStyle/>
          <a:p>
            <a:r>
              <a:rPr lang="en-US" dirty="0"/>
              <a:t>Questions?</a:t>
            </a:r>
            <a:endParaRPr lang="en-VI" dirty="0"/>
          </a:p>
        </p:txBody>
      </p:sp>
      <p:sp>
        <p:nvSpPr>
          <p:cNvPr id="3" name="Text Placeholder 2">
            <a:extLst>
              <a:ext uri="{FF2B5EF4-FFF2-40B4-BE49-F238E27FC236}">
                <a16:creationId xmlns:a16="http://schemas.microsoft.com/office/drawing/2014/main" id="{13042F25-32E2-49BE-A0CE-D66E520F1D72}"/>
              </a:ext>
            </a:extLst>
          </p:cNvPr>
          <p:cNvSpPr>
            <a:spLocks noGrp="1"/>
          </p:cNvSpPr>
          <p:nvPr>
            <p:ph type="body" idx="1"/>
          </p:nvPr>
        </p:nvSpPr>
        <p:spPr/>
        <p:txBody>
          <a:bodyPr/>
          <a:lstStyle/>
          <a:p>
            <a:endParaRPr lang="en-VI" dirty="0"/>
          </a:p>
        </p:txBody>
      </p:sp>
    </p:spTree>
    <p:extLst>
      <p:ext uri="{BB962C8B-B14F-4D97-AF65-F5344CB8AC3E}">
        <p14:creationId xmlns:p14="http://schemas.microsoft.com/office/powerpoint/2010/main" val="1035929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35C23F-C3E9-4841-941B-495F215F7677}"/>
              </a:ext>
            </a:extLst>
          </p:cNvPr>
          <p:cNvSpPr>
            <a:spLocks noGrp="1"/>
          </p:cNvSpPr>
          <p:nvPr>
            <p:ph type="ctrTitle"/>
          </p:nvPr>
        </p:nvSpPr>
        <p:spPr/>
        <p:txBody>
          <a:bodyPr/>
          <a:lstStyle/>
          <a:p>
            <a:r>
              <a:rPr lang="en-US" dirty="0"/>
              <a:t>Machinery, Equipment, Vehicle Use</a:t>
            </a:r>
          </a:p>
        </p:txBody>
      </p:sp>
      <p:sp>
        <p:nvSpPr>
          <p:cNvPr id="4" name="Subtitle 3">
            <a:extLst>
              <a:ext uri="{FF2B5EF4-FFF2-40B4-BE49-F238E27FC236}">
                <a16:creationId xmlns:a16="http://schemas.microsoft.com/office/drawing/2014/main" id="{1E71C93F-01D0-3F43-A1B2-788720321419}"/>
              </a:ext>
            </a:extLst>
          </p:cNvPr>
          <p:cNvSpPr>
            <a:spLocks noGrp="1"/>
          </p:cNvSpPr>
          <p:nvPr>
            <p:ph type="subTitle" idx="1"/>
          </p:nvPr>
        </p:nvSpPr>
        <p:spPr/>
        <p:txBody>
          <a:bodyPr/>
          <a:lstStyle/>
          <a:p>
            <a:pPr algn="l"/>
            <a:endParaRPr lang="en-US" dirty="0"/>
          </a:p>
        </p:txBody>
      </p:sp>
      <p:sp>
        <p:nvSpPr>
          <p:cNvPr id="2" name="Slide Number Placeholder 1">
            <a:extLst>
              <a:ext uri="{FF2B5EF4-FFF2-40B4-BE49-F238E27FC236}">
                <a16:creationId xmlns:a16="http://schemas.microsoft.com/office/drawing/2014/main" id="{30FA2860-D50C-6B40-8910-9FDB7ED40E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925329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DF36EA-FB5D-5629-C3A0-A1D63E746BFE}"/>
              </a:ext>
              <a:ext uri="{C183D7F6-B498-43B3-948B-1728B52AA6E4}">
                <adec:decorative xmlns:adec="http://schemas.microsoft.com/office/drawing/2017/decorative" val="1"/>
              </a:ext>
            </a:extLst>
          </p:cNvPr>
          <p:cNvSpPr>
            <a:spLocks noGrp="1"/>
          </p:cNvSpPr>
          <p:nvPr>
            <p:ph type="title" idx="4294967295"/>
          </p:nvPr>
        </p:nvSpPr>
        <p:spPr>
          <a:xfrm>
            <a:off x="228600" y="-822960"/>
            <a:ext cx="8686800" cy="822960"/>
          </a:xfrm>
        </p:spPr>
        <p:txBody>
          <a:bodyPr vert="horz" lIns="91440" tIns="45720" rIns="91440" bIns="45720" rtlCol="0" anchor="b">
            <a:noAutofit/>
          </a:bodyPr>
          <a:lstStyle/>
          <a:p>
            <a:r>
              <a:rPr lang="en-US" dirty="0"/>
              <a:t>Ending Slide</a:t>
            </a:r>
            <a:endParaRPr lang="en-VI" dirty="0"/>
          </a:p>
        </p:txBody>
      </p:sp>
      <p:sp>
        <p:nvSpPr>
          <p:cNvPr id="7" name="Subtitle 2">
            <a:extLst>
              <a:ext uri="{FF2B5EF4-FFF2-40B4-BE49-F238E27FC236}">
                <a16:creationId xmlns:a16="http://schemas.microsoft.com/office/drawing/2014/main" id="{0216CA82-5B93-4F8C-89E8-BE89B2F0B29E}"/>
              </a:ext>
              <a:ext uri="{C183D7F6-B498-43B3-948B-1728B52AA6E4}">
                <adec:decorative xmlns:adec="http://schemas.microsoft.com/office/drawing/2017/decorative" val="0"/>
              </a:ext>
            </a:extLst>
          </p:cNvPr>
          <p:cNvSpPr txBox="1">
            <a:spLocks/>
          </p:cNvSpPr>
          <p:nvPr/>
        </p:nvSpPr>
        <p:spPr>
          <a:xfrm>
            <a:off x="255661" y="231878"/>
            <a:ext cx="8568517" cy="755291"/>
          </a:xfrm>
          <a:prstGeom prst="rect">
            <a:avLst/>
          </a:prstGeom>
        </p:spPr>
        <p:txBody>
          <a:bodyPr/>
          <a:lst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450"/>
              </a:spcBef>
              <a:spcAft>
                <a:spcPts val="0"/>
              </a:spcAft>
              <a:buClr>
                <a:srgbClr val="FFC000"/>
              </a:buClr>
              <a:buSzPct val="100000"/>
              <a:buFont typeface="Wingdings 3" pitchFamily="18" charset="2"/>
              <a:buNone/>
              <a:tabLst/>
              <a:defRPr/>
            </a:pPr>
            <a:r>
              <a:rPr kumimoji="0" lang="en-US" sz="3600" b="0" i="0" u="none" strike="noStrike" kern="1200" cap="none" spc="0" normalizeH="0" baseline="0" noProof="0" dirty="0">
                <a:ln>
                  <a:noFill/>
                </a:ln>
                <a:solidFill>
                  <a:srgbClr val="FFFFFF"/>
                </a:solidFill>
                <a:effectLst/>
                <a:uLnTx/>
                <a:uFillTx/>
                <a:latin typeface="Lato" panose="020F0502020204030203" pitchFamily="34" charset="0"/>
                <a:ea typeface="+mn-ea"/>
                <a:cs typeface="Arial" pitchFamily="34" charset="0"/>
              </a:rPr>
              <a:t>Protect our most valuable resource</a:t>
            </a:r>
            <a:endParaRPr kumimoji="0" lang="en-VI" sz="3600" b="0" i="0" u="none" strike="noStrike" kern="1200" cap="none" spc="0" normalizeH="0" baseline="0" noProof="0" dirty="0">
              <a:ln>
                <a:noFill/>
              </a:ln>
              <a:solidFill>
                <a:srgbClr val="FFFFFF"/>
              </a:solidFill>
              <a:effectLst/>
              <a:uLnTx/>
              <a:uFillTx/>
              <a:latin typeface="Lato" panose="020F0502020204030203" pitchFamily="34" charset="0"/>
              <a:ea typeface="+mn-ea"/>
              <a:cs typeface="Arial" pitchFamily="34" charset="0"/>
            </a:endParaRPr>
          </a:p>
        </p:txBody>
      </p:sp>
      <p:sp>
        <p:nvSpPr>
          <p:cNvPr id="6" name="Title 1">
            <a:extLst>
              <a:ext uri="{FF2B5EF4-FFF2-40B4-BE49-F238E27FC236}">
                <a16:creationId xmlns:a16="http://schemas.microsoft.com/office/drawing/2014/main" id="{F6E72218-024D-4D3C-96A0-07731C219979}"/>
              </a:ext>
              <a:ext uri="{C183D7F6-B498-43B3-948B-1728B52AA6E4}">
                <adec:decorative xmlns:adec="http://schemas.microsoft.com/office/drawing/2017/decorative" val="0"/>
              </a:ext>
            </a:extLst>
          </p:cNvPr>
          <p:cNvSpPr txBox="1">
            <a:spLocks/>
          </p:cNvSpPr>
          <p:nvPr/>
        </p:nvSpPr>
        <p:spPr>
          <a:xfrm>
            <a:off x="444186" y="878124"/>
            <a:ext cx="7875356" cy="710182"/>
          </a:xfrm>
          <a:prstGeom prst="rect">
            <a:avLst/>
          </a:prstGeom>
        </p:spPr>
        <p:txBody>
          <a:bodyPr/>
          <a:lst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C000"/>
                </a:solidFill>
                <a:effectLst/>
                <a:uLnTx/>
                <a:uFillTx/>
                <a:latin typeface="Georgia" panose="02040502050405020303" pitchFamily="18" charset="0"/>
                <a:ea typeface="+mj-ea"/>
                <a:cs typeface="Arial" pitchFamily="34" charset="0"/>
              </a:rPr>
              <a:t>Our Workers!</a:t>
            </a:r>
            <a:endParaRPr kumimoji="0" lang="en-VI" sz="6000" b="1" i="0" u="none" strike="noStrike" kern="1200" cap="none" spc="0" normalizeH="0" baseline="0" noProof="0" dirty="0">
              <a:ln>
                <a:noFill/>
              </a:ln>
              <a:solidFill>
                <a:srgbClr val="FFC000"/>
              </a:solidFill>
              <a:effectLst/>
              <a:uLnTx/>
              <a:uFillTx/>
              <a:latin typeface="Georgia" panose="02040502050405020303" pitchFamily="18" charset="0"/>
              <a:ea typeface="+mj-ea"/>
              <a:cs typeface="Arial" pitchFamily="34" charset="0"/>
            </a:endParaRPr>
          </a:p>
        </p:txBody>
      </p:sp>
      <p:sp>
        <p:nvSpPr>
          <p:cNvPr id="4" name="TextBox 3">
            <a:extLst>
              <a:ext uri="{FF2B5EF4-FFF2-40B4-BE49-F238E27FC236}">
                <a16:creationId xmlns:a16="http://schemas.microsoft.com/office/drawing/2014/main" id="{3AE8ED76-67E9-4B75-9B0F-9FAA0AC8363E}"/>
              </a:ext>
              <a:ext uri="{C183D7F6-B498-43B3-948B-1728B52AA6E4}">
                <adec:decorative xmlns:adec="http://schemas.microsoft.com/office/drawing/2017/decorative" val="0"/>
              </a:ext>
            </a:extLst>
          </p:cNvPr>
          <p:cNvSpPr txBox="1"/>
          <p:nvPr/>
        </p:nvSpPr>
        <p:spPr>
          <a:xfrm>
            <a:off x="255661" y="5807510"/>
            <a:ext cx="6462511"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Lato Light" pitchFamily="34" charset="0"/>
                <a:ea typeface="+mn-ea"/>
                <a:cs typeface="+mn-cs"/>
              </a:rPr>
              <a:t>For more information visit </a:t>
            </a:r>
            <a:r>
              <a:rPr kumimoji="0" lang="en-US" sz="2400" b="0" i="0" u="none" strike="noStrike" kern="1200" cap="none" spc="0" normalizeH="0" baseline="0" noProof="0" dirty="0">
                <a:ln>
                  <a:noFill/>
                </a:ln>
                <a:solidFill>
                  <a:srgbClr val="FFC000"/>
                </a:solidFill>
                <a:effectLst/>
                <a:uLnTx/>
                <a:uFillTx/>
                <a:latin typeface="Montserrat" pitchFamily="2" charset="0"/>
                <a:ea typeface="+mn-ea"/>
                <a:cs typeface="+mn-cs"/>
              </a:rPr>
              <a:t>grainsafety.org</a:t>
            </a:r>
          </a:p>
        </p:txBody>
      </p:sp>
      <p:grpSp>
        <p:nvGrpSpPr>
          <p:cNvPr id="2" name="Group 1">
            <a:extLst>
              <a:ext uri="{FF2B5EF4-FFF2-40B4-BE49-F238E27FC236}">
                <a16:creationId xmlns:a16="http://schemas.microsoft.com/office/drawing/2014/main" id="{EA0AB4F0-6D92-EF98-B049-C8F44F20D604}"/>
              </a:ext>
              <a:ext uri="{C183D7F6-B498-43B3-948B-1728B52AA6E4}">
                <adec:decorative xmlns:adec="http://schemas.microsoft.com/office/drawing/2017/decorative" val="1"/>
              </a:ext>
            </a:extLst>
          </p:cNvPr>
          <p:cNvGrpSpPr/>
          <p:nvPr/>
        </p:nvGrpSpPr>
        <p:grpSpPr>
          <a:xfrm>
            <a:off x="3273286" y="2075983"/>
            <a:ext cx="5550892" cy="3709537"/>
            <a:chOff x="3273286" y="2075983"/>
            <a:chExt cx="5550892" cy="3709537"/>
          </a:xfrm>
        </p:grpSpPr>
        <p:pic>
          <p:nvPicPr>
            <p:cNvPr id="3" name="Picture 2" descr="A group of men in safety vests standing in the snow&#10;&#10;Description automatically generated with low confidence">
              <a:extLst>
                <a:ext uri="{FF2B5EF4-FFF2-40B4-BE49-F238E27FC236}">
                  <a16:creationId xmlns:a16="http://schemas.microsoft.com/office/drawing/2014/main" id="{67F3A9AA-F0E0-4E02-8EC1-25865933F1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287" y="2075983"/>
              <a:ext cx="5550891" cy="3705515"/>
            </a:xfrm>
            <a:prstGeom prst="rect">
              <a:avLst/>
            </a:prstGeom>
            <a:ln w="19050">
              <a:solidFill>
                <a:schemeClr val="accent1"/>
              </a:solidFill>
            </a:ln>
          </p:spPr>
        </p:pic>
        <p:sp>
          <p:nvSpPr>
            <p:cNvPr id="11" name="TextBox 10">
              <a:extLst>
                <a:ext uri="{FF2B5EF4-FFF2-40B4-BE49-F238E27FC236}">
                  <a16:creationId xmlns:a16="http://schemas.microsoft.com/office/drawing/2014/main" id="{308C188F-070B-4C20-BBC5-0E74480E3490}"/>
                </a:ext>
              </a:extLst>
            </p:cNvPr>
            <p:cNvSpPr txBox="1"/>
            <p:nvPr/>
          </p:nvSpPr>
          <p:spPr>
            <a:xfrm>
              <a:off x="3273286" y="5446966"/>
              <a:ext cx="30126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81818">
                      <a:lumMod val="75000"/>
                      <a:lumOff val="25000"/>
                    </a:srgbClr>
                  </a:solidFill>
                  <a:effectLst/>
                  <a:uLnTx/>
                  <a:uFillTx/>
                  <a:latin typeface="Lato" panose="020F0502020204030203" pitchFamily="34" charset="0"/>
                  <a:ea typeface="+mn-ea"/>
                  <a:cs typeface="+mn-cs"/>
                </a:rPr>
                <a:t>Courtesy of CVA Coop</a:t>
              </a:r>
              <a:endParaRPr kumimoji="0" lang="en-VI" sz="1600" b="0" i="0" u="none" strike="noStrike" kern="1200" cap="none" spc="0" normalizeH="0" baseline="0" noProof="0" dirty="0">
                <a:ln>
                  <a:noFill/>
                </a:ln>
                <a:solidFill>
                  <a:srgbClr val="181818">
                    <a:lumMod val="75000"/>
                    <a:lumOff val="25000"/>
                  </a:srgbClr>
                </a:solidFill>
                <a:effectLst/>
                <a:uLnTx/>
                <a:uFillTx/>
                <a:latin typeface="Lato" panose="020F0502020204030203" pitchFamily="34" charset="0"/>
                <a:ea typeface="+mn-ea"/>
                <a:cs typeface="+mn-cs"/>
              </a:endParaRPr>
            </a:p>
          </p:txBody>
        </p:sp>
      </p:grpSp>
    </p:spTree>
    <p:extLst>
      <p:ext uri="{BB962C8B-B14F-4D97-AF65-F5344CB8AC3E}">
        <p14:creationId xmlns:p14="http://schemas.microsoft.com/office/powerpoint/2010/main" val="468412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CA963-6E43-A3EA-C468-498C27CC7226}"/>
              </a:ext>
            </a:extLst>
          </p:cNvPr>
          <p:cNvSpPr>
            <a:spLocks noGrp="1"/>
          </p:cNvSpPr>
          <p:nvPr>
            <p:ph type="ctrTitle"/>
          </p:nvPr>
        </p:nvSpPr>
        <p:spPr/>
        <p:txBody>
          <a:bodyPr/>
          <a:lstStyle/>
          <a:p>
            <a:r>
              <a:rPr lang="en-US" dirty="0"/>
              <a:t>Appendix 1</a:t>
            </a:r>
            <a:endParaRPr lang="en-VI" dirty="0"/>
          </a:p>
        </p:txBody>
      </p:sp>
      <p:sp>
        <p:nvSpPr>
          <p:cNvPr id="4" name="Subtitle 3">
            <a:extLst>
              <a:ext uri="{FF2B5EF4-FFF2-40B4-BE49-F238E27FC236}">
                <a16:creationId xmlns:a16="http://schemas.microsoft.com/office/drawing/2014/main" id="{E07DC4C6-2EB9-62A3-AADE-1B4B5F592E46}"/>
              </a:ext>
            </a:extLst>
          </p:cNvPr>
          <p:cNvSpPr>
            <a:spLocks noGrp="1"/>
          </p:cNvSpPr>
          <p:nvPr>
            <p:ph type="subTitle" idx="1"/>
          </p:nvPr>
        </p:nvSpPr>
        <p:spPr/>
        <p:txBody>
          <a:bodyPr/>
          <a:lstStyle/>
          <a:p>
            <a:pPr algn="l"/>
            <a:r>
              <a:rPr lang="en-US" dirty="0"/>
              <a:t>SAD – Seasonal Affective Disorder</a:t>
            </a:r>
            <a:endParaRPr lang="en-VI" dirty="0"/>
          </a:p>
        </p:txBody>
      </p:sp>
      <p:pic>
        <p:nvPicPr>
          <p:cNvPr id="6" name="Picture 5" descr="Picure of slide with Seasonal Affective Disorder.">
            <a:extLst>
              <a:ext uri="{FF2B5EF4-FFF2-40B4-BE49-F238E27FC236}">
                <a16:creationId xmlns:a16="http://schemas.microsoft.com/office/drawing/2014/main" id="{3188E8BB-2030-496C-CC1B-3C8FE0699D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36107" y="362093"/>
            <a:ext cx="3657600" cy="2743200"/>
          </a:xfrm>
          <a:prstGeom prst="rect">
            <a:avLst/>
          </a:prstGeom>
        </p:spPr>
      </p:pic>
      <p:sp>
        <p:nvSpPr>
          <p:cNvPr id="2" name="Slide Number Placeholder 1">
            <a:extLst>
              <a:ext uri="{FF2B5EF4-FFF2-40B4-BE49-F238E27FC236}">
                <a16:creationId xmlns:a16="http://schemas.microsoft.com/office/drawing/2014/main" id="{6B86BF02-A92F-4198-FC6F-85D05875D6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9B1B9-7499-4FF5-92CF-C6D0AE26554D}" type="slidenum">
              <a:rPr kumimoji="0" lang="en-US" sz="1000" b="0" i="0" u="none" strike="noStrike" kern="1200" cap="none" spc="0" normalizeH="0" baseline="0" noProof="0" smtClean="0">
                <a:ln>
                  <a:noFill/>
                </a:ln>
                <a:solidFill>
                  <a:srgbClr val="181818">
                    <a:lumMod val="10000"/>
                    <a:lumOff val="90000"/>
                  </a:srgb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srgbClr val="181818">
                  <a:lumMod val="10000"/>
                  <a:lumOff val="90000"/>
                </a:srgb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3408350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CA963-6E43-A3EA-C468-498C27CC7226}"/>
              </a:ext>
            </a:extLst>
          </p:cNvPr>
          <p:cNvSpPr>
            <a:spLocks noGrp="1"/>
          </p:cNvSpPr>
          <p:nvPr>
            <p:ph type="ctrTitle"/>
          </p:nvPr>
        </p:nvSpPr>
        <p:spPr/>
        <p:txBody>
          <a:bodyPr/>
          <a:lstStyle/>
          <a:p>
            <a:r>
              <a:rPr lang="en-US" dirty="0"/>
              <a:t>Appendix 2</a:t>
            </a:r>
            <a:endParaRPr lang="en-VI" dirty="0"/>
          </a:p>
        </p:txBody>
      </p:sp>
      <p:sp>
        <p:nvSpPr>
          <p:cNvPr id="4" name="Subtitle 3">
            <a:extLst>
              <a:ext uri="{FF2B5EF4-FFF2-40B4-BE49-F238E27FC236}">
                <a16:creationId xmlns:a16="http://schemas.microsoft.com/office/drawing/2014/main" id="{E07DC4C6-2EB9-62A3-AADE-1B4B5F592E46}"/>
              </a:ext>
            </a:extLst>
          </p:cNvPr>
          <p:cNvSpPr>
            <a:spLocks noGrp="1"/>
          </p:cNvSpPr>
          <p:nvPr>
            <p:ph type="subTitle" idx="1"/>
          </p:nvPr>
        </p:nvSpPr>
        <p:spPr/>
        <p:txBody>
          <a:bodyPr/>
          <a:lstStyle/>
          <a:p>
            <a:pPr algn="l"/>
            <a:r>
              <a:rPr lang="en-US" dirty="0"/>
              <a:t>Lighting </a:t>
            </a:r>
            <a:endParaRPr lang="en-VI" dirty="0"/>
          </a:p>
        </p:txBody>
      </p:sp>
      <p:pic>
        <p:nvPicPr>
          <p:cNvPr id="7" name="Picture 6" descr="Picture of slide with graphic of effects of inadquate light.">
            <a:extLst>
              <a:ext uri="{FF2B5EF4-FFF2-40B4-BE49-F238E27FC236}">
                <a16:creationId xmlns:a16="http://schemas.microsoft.com/office/drawing/2014/main" id="{65757DA5-AF21-9C5D-8F64-2500F9B6D1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74667" y="330958"/>
            <a:ext cx="3657600" cy="2743200"/>
          </a:xfrm>
          <a:prstGeom prst="rect">
            <a:avLst/>
          </a:prstGeom>
        </p:spPr>
      </p:pic>
      <p:sp>
        <p:nvSpPr>
          <p:cNvPr id="2" name="Slide Number Placeholder 1">
            <a:extLst>
              <a:ext uri="{FF2B5EF4-FFF2-40B4-BE49-F238E27FC236}">
                <a16:creationId xmlns:a16="http://schemas.microsoft.com/office/drawing/2014/main" id="{6B86BF02-A92F-4198-FC6F-85D05875D6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9B1B9-7499-4FF5-92CF-C6D0AE26554D}" type="slidenum">
              <a:rPr kumimoji="0" lang="en-US" sz="1000" b="0" i="0" u="none" strike="noStrike" kern="1200" cap="none" spc="0" normalizeH="0" baseline="0" noProof="0" smtClean="0">
                <a:ln>
                  <a:noFill/>
                </a:ln>
                <a:solidFill>
                  <a:srgbClr val="181818">
                    <a:lumMod val="10000"/>
                    <a:lumOff val="90000"/>
                  </a:srgb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a:ln>
                <a:noFill/>
              </a:ln>
              <a:solidFill>
                <a:srgbClr val="181818">
                  <a:lumMod val="10000"/>
                  <a:lumOff val="90000"/>
                </a:srgb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434180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CA963-6E43-A3EA-C468-498C27CC7226}"/>
              </a:ext>
            </a:extLst>
          </p:cNvPr>
          <p:cNvSpPr>
            <a:spLocks noGrp="1"/>
          </p:cNvSpPr>
          <p:nvPr>
            <p:ph type="ctrTitle"/>
          </p:nvPr>
        </p:nvSpPr>
        <p:spPr/>
        <p:txBody>
          <a:bodyPr/>
          <a:lstStyle/>
          <a:p>
            <a:r>
              <a:rPr lang="en-US" dirty="0"/>
              <a:t>Appendix 3</a:t>
            </a:r>
            <a:endParaRPr lang="en-VI" dirty="0"/>
          </a:p>
        </p:txBody>
      </p:sp>
      <p:sp>
        <p:nvSpPr>
          <p:cNvPr id="4" name="Subtitle 3">
            <a:extLst>
              <a:ext uri="{FF2B5EF4-FFF2-40B4-BE49-F238E27FC236}">
                <a16:creationId xmlns:a16="http://schemas.microsoft.com/office/drawing/2014/main" id="{E07DC4C6-2EB9-62A3-AADE-1B4B5F592E46}"/>
              </a:ext>
            </a:extLst>
          </p:cNvPr>
          <p:cNvSpPr>
            <a:spLocks noGrp="1"/>
          </p:cNvSpPr>
          <p:nvPr>
            <p:ph type="subTitle" idx="1"/>
          </p:nvPr>
        </p:nvSpPr>
        <p:spPr/>
        <p:txBody>
          <a:bodyPr/>
          <a:lstStyle/>
          <a:p>
            <a:pPr algn="l"/>
            <a:r>
              <a:rPr lang="en-US" dirty="0"/>
              <a:t>Winter Driving – Vehicle Checklist</a:t>
            </a:r>
            <a:endParaRPr lang="en-VI" dirty="0"/>
          </a:p>
        </p:txBody>
      </p:sp>
      <p:pic>
        <p:nvPicPr>
          <p:cNvPr id="6" name="Picture 5" descr="Picture of slide on winter driving.">
            <a:extLst>
              <a:ext uri="{FF2B5EF4-FFF2-40B4-BE49-F238E27FC236}">
                <a16:creationId xmlns:a16="http://schemas.microsoft.com/office/drawing/2014/main" id="{E2B4DE9D-E7AD-BCBD-1F16-B338277523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37250" y="344607"/>
            <a:ext cx="3657600" cy="2737629"/>
          </a:xfrm>
          <a:prstGeom prst="rect">
            <a:avLst/>
          </a:prstGeom>
        </p:spPr>
      </p:pic>
      <p:sp>
        <p:nvSpPr>
          <p:cNvPr id="2" name="Slide Number Placeholder 1">
            <a:extLst>
              <a:ext uri="{FF2B5EF4-FFF2-40B4-BE49-F238E27FC236}">
                <a16:creationId xmlns:a16="http://schemas.microsoft.com/office/drawing/2014/main" id="{6B86BF02-A92F-4198-FC6F-85D05875D6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9B1B9-7499-4FF5-92CF-C6D0AE26554D}" type="slidenum">
              <a:rPr kumimoji="0" lang="en-US" sz="1000" b="0" i="0" u="none" strike="noStrike" kern="1200" cap="none" spc="0" normalizeH="0" baseline="0" noProof="0" smtClean="0">
                <a:ln>
                  <a:noFill/>
                </a:ln>
                <a:solidFill>
                  <a:srgbClr val="181818">
                    <a:lumMod val="10000"/>
                    <a:lumOff val="90000"/>
                  </a:srgb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srgbClr val="181818">
                  <a:lumMod val="10000"/>
                  <a:lumOff val="90000"/>
                </a:srgb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265002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723D59-7240-754D-9FE4-8745217B1873}"/>
              </a:ext>
            </a:extLst>
          </p:cNvPr>
          <p:cNvSpPr>
            <a:spLocks noGrp="1"/>
          </p:cNvSpPr>
          <p:nvPr>
            <p:ph type="title"/>
          </p:nvPr>
        </p:nvSpPr>
        <p:spPr/>
        <p:txBody>
          <a:bodyPr/>
          <a:lstStyle/>
          <a:p>
            <a:r>
              <a:rPr lang="en-US" dirty="0"/>
              <a:t>Preventive Maintenance</a:t>
            </a:r>
          </a:p>
        </p:txBody>
      </p:sp>
      <p:pic>
        <p:nvPicPr>
          <p:cNvPr id="8" name="Content Placeholder 7" descr="A tractor in a garage">
            <a:extLst>
              <a:ext uri="{FF2B5EF4-FFF2-40B4-BE49-F238E27FC236}">
                <a16:creationId xmlns:a16="http://schemas.microsoft.com/office/drawing/2014/main" id="{6776BC2F-BB80-B8E6-DF49-1F8359B92474}"/>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290637" y="1890712"/>
            <a:ext cx="2105025" cy="3533775"/>
          </a:xfrm>
        </p:spPr>
      </p:pic>
      <p:sp>
        <p:nvSpPr>
          <p:cNvPr id="5" name="Content Placeholder 4">
            <a:extLst>
              <a:ext uri="{FF2B5EF4-FFF2-40B4-BE49-F238E27FC236}">
                <a16:creationId xmlns:a16="http://schemas.microsoft.com/office/drawing/2014/main" id="{DF5F240C-4790-7940-9BE0-1130635112CB}"/>
              </a:ext>
            </a:extLst>
          </p:cNvPr>
          <p:cNvSpPr>
            <a:spLocks noGrp="1"/>
          </p:cNvSpPr>
          <p:nvPr>
            <p:ph sz="quarter" idx="15"/>
          </p:nvPr>
        </p:nvSpPr>
        <p:spPr>
          <a:xfrm>
            <a:off x="3924886" y="1311965"/>
            <a:ext cx="4990514" cy="5029200"/>
          </a:xfrm>
        </p:spPr>
        <p:txBody>
          <a:bodyPr>
            <a:normAutofit/>
          </a:bodyPr>
          <a:lstStyle/>
          <a:p>
            <a:r>
              <a:rPr lang="en-US" dirty="0"/>
              <a:t>Planned maintenance better than unplanned maintenance.</a:t>
            </a:r>
          </a:p>
          <a:p>
            <a:r>
              <a:rPr lang="en-US" dirty="0"/>
              <a:t>Prevents cold weather breakdowns</a:t>
            </a:r>
          </a:p>
          <a:p>
            <a:r>
              <a:rPr lang="en-US" dirty="0"/>
              <a:t>Maintenance Schedules</a:t>
            </a:r>
          </a:p>
          <a:p>
            <a:pPr lvl="1"/>
            <a:r>
              <a:rPr lang="en-US" dirty="0"/>
              <a:t>Daily checks</a:t>
            </a:r>
          </a:p>
          <a:p>
            <a:pPr lvl="1"/>
            <a:r>
              <a:rPr lang="en-US" dirty="0"/>
              <a:t>Different in cold?</a:t>
            </a:r>
          </a:p>
        </p:txBody>
      </p:sp>
      <p:sp>
        <p:nvSpPr>
          <p:cNvPr id="2" name="Slide Number Placeholder 1">
            <a:extLst>
              <a:ext uri="{FF2B5EF4-FFF2-40B4-BE49-F238E27FC236}">
                <a16:creationId xmlns:a16="http://schemas.microsoft.com/office/drawing/2014/main" id="{6AB7AEFC-F07B-8F47-A436-EB93EE8EFE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30263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2639D-7E5B-9443-8E41-E3552BE60E0C}"/>
              </a:ext>
            </a:extLst>
          </p:cNvPr>
          <p:cNvSpPr>
            <a:spLocks noGrp="1"/>
          </p:cNvSpPr>
          <p:nvPr>
            <p:ph type="title"/>
          </p:nvPr>
        </p:nvSpPr>
        <p:spPr/>
        <p:txBody>
          <a:bodyPr/>
          <a:lstStyle/>
          <a:p>
            <a:r>
              <a:rPr lang="en-US" dirty="0"/>
              <a:t>PM Checklist</a:t>
            </a:r>
          </a:p>
        </p:txBody>
      </p:sp>
      <p:pic>
        <p:nvPicPr>
          <p:cNvPr id="6" name="Content Placeholder 7" descr="Close up of tire on agricultural equipment. ">
            <a:extLst>
              <a:ext uri="{FF2B5EF4-FFF2-40B4-BE49-F238E27FC236}">
                <a16:creationId xmlns:a16="http://schemas.microsoft.com/office/drawing/2014/main" id="{F93BB64F-9216-604C-98AD-6CFA8E631B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247900"/>
            <a:ext cx="4229100" cy="2819400"/>
          </a:xfrm>
          <a:prstGeom prst="rect">
            <a:avLst/>
          </a:prstGeom>
          <a:ln w="19050">
            <a:solidFill>
              <a:schemeClr val="tx1">
                <a:lumMod val="50000"/>
                <a:lumOff val="50000"/>
              </a:schemeClr>
            </a:solidFill>
          </a:ln>
        </p:spPr>
      </p:pic>
      <p:sp>
        <p:nvSpPr>
          <p:cNvPr id="5" name="Content Placeholder 4">
            <a:extLst>
              <a:ext uri="{FF2B5EF4-FFF2-40B4-BE49-F238E27FC236}">
                <a16:creationId xmlns:a16="http://schemas.microsoft.com/office/drawing/2014/main" id="{782AA077-3F57-6D47-BB7A-163F50942D60}"/>
              </a:ext>
            </a:extLst>
          </p:cNvPr>
          <p:cNvSpPr>
            <a:spLocks noGrp="1"/>
          </p:cNvSpPr>
          <p:nvPr>
            <p:ph sz="quarter" idx="15"/>
          </p:nvPr>
        </p:nvSpPr>
        <p:spPr>
          <a:xfrm>
            <a:off x="4686300" y="1676400"/>
            <a:ext cx="4229100" cy="4495800"/>
          </a:xfrm>
        </p:spPr>
        <p:txBody>
          <a:bodyPr/>
          <a:lstStyle/>
          <a:p>
            <a:r>
              <a:rPr lang="en-US" dirty="0"/>
              <a:t>Typical Checks</a:t>
            </a:r>
          </a:p>
          <a:p>
            <a:pPr lvl="1"/>
            <a:r>
              <a:rPr lang="en-US" dirty="0"/>
              <a:t>Tires</a:t>
            </a:r>
          </a:p>
          <a:p>
            <a:pPr lvl="1"/>
            <a:r>
              <a:rPr lang="en-US" dirty="0"/>
              <a:t>Fuels</a:t>
            </a:r>
          </a:p>
          <a:p>
            <a:pPr lvl="1"/>
            <a:r>
              <a:rPr lang="en-US" dirty="0"/>
              <a:t>Lubricants</a:t>
            </a:r>
          </a:p>
          <a:p>
            <a:pPr lvl="1"/>
            <a:r>
              <a:rPr lang="en-US" dirty="0"/>
              <a:t>Filters</a:t>
            </a:r>
          </a:p>
          <a:p>
            <a:pPr lvl="1"/>
            <a:r>
              <a:rPr lang="en-US" dirty="0"/>
              <a:t>Seals</a:t>
            </a:r>
          </a:p>
          <a:p>
            <a:pPr lvl="1"/>
            <a:r>
              <a:rPr lang="en-US" dirty="0"/>
              <a:t>Worn Parts</a:t>
            </a:r>
          </a:p>
          <a:p>
            <a:pPr lvl="1"/>
            <a:r>
              <a:rPr lang="en-US" dirty="0"/>
              <a:t>Guards! </a:t>
            </a:r>
          </a:p>
        </p:txBody>
      </p:sp>
      <p:sp>
        <p:nvSpPr>
          <p:cNvPr id="2" name="Slide Number Placeholder 1">
            <a:extLst>
              <a:ext uri="{FF2B5EF4-FFF2-40B4-BE49-F238E27FC236}">
                <a16:creationId xmlns:a16="http://schemas.microsoft.com/office/drawing/2014/main" id="{D6B7F031-109D-7249-BE1C-3657B67102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203976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5A5A1D-05D9-D046-8A02-90BB672D9C8D}"/>
              </a:ext>
            </a:extLst>
          </p:cNvPr>
          <p:cNvSpPr>
            <a:spLocks noGrp="1"/>
          </p:cNvSpPr>
          <p:nvPr>
            <p:ph type="title"/>
          </p:nvPr>
        </p:nvSpPr>
        <p:spPr/>
        <p:txBody>
          <a:bodyPr/>
          <a:lstStyle/>
          <a:p>
            <a:r>
              <a:rPr lang="en-US" dirty="0"/>
              <a:t>Purchasing Decisions</a:t>
            </a:r>
          </a:p>
        </p:txBody>
      </p:sp>
      <p:pic>
        <p:nvPicPr>
          <p:cNvPr id="17" name="Content Placeholder 9" descr="Dried and caked mud on ladder rungs to tractor cab.">
            <a:extLst>
              <a:ext uri="{FF2B5EF4-FFF2-40B4-BE49-F238E27FC236}">
                <a16:creationId xmlns:a16="http://schemas.microsoft.com/office/drawing/2014/main" id="{3564AD6F-9880-0F41-924A-1A94C6F681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76200" y="1981200"/>
            <a:ext cx="5029200" cy="3352800"/>
          </a:xfrm>
          <a:prstGeom prst="rect">
            <a:avLst/>
          </a:prstGeom>
          <a:ln w="19050">
            <a:solidFill>
              <a:schemeClr val="tx1">
                <a:lumMod val="50000"/>
                <a:lumOff val="50000"/>
              </a:schemeClr>
            </a:solidFill>
          </a:ln>
        </p:spPr>
      </p:pic>
      <p:pic>
        <p:nvPicPr>
          <p:cNvPr id="21" name="Content Placeholder 9" descr="Steps to tractor cab which offer better safety for entering and existing.">
            <a:extLst>
              <a:ext uri="{FF2B5EF4-FFF2-40B4-BE49-F238E27FC236}">
                <a16:creationId xmlns:a16="http://schemas.microsoft.com/office/drawing/2014/main" id="{29FF5D26-8F58-7C4F-AED2-B171D70EC1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4286250" y="1981200"/>
            <a:ext cx="5029200" cy="3352800"/>
          </a:xfrm>
          <a:prstGeom prst="rect">
            <a:avLst/>
          </a:prstGeom>
          <a:ln w="19050">
            <a:solidFill>
              <a:schemeClr val="tx1">
                <a:lumMod val="50000"/>
                <a:lumOff val="50000"/>
              </a:schemeClr>
            </a:solidFill>
          </a:ln>
        </p:spPr>
      </p:pic>
      <p:sp>
        <p:nvSpPr>
          <p:cNvPr id="2" name="Slide Number Placeholder 1">
            <a:extLst>
              <a:ext uri="{FF2B5EF4-FFF2-40B4-BE49-F238E27FC236}">
                <a16:creationId xmlns:a16="http://schemas.microsoft.com/office/drawing/2014/main" id="{200E47D7-2864-4D4C-A46E-49953B954E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64761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53B485-CFD9-6541-97D0-79688B6A5F75}"/>
              </a:ext>
            </a:extLst>
          </p:cNvPr>
          <p:cNvSpPr>
            <a:spLocks noGrp="1"/>
          </p:cNvSpPr>
          <p:nvPr>
            <p:ph type="title"/>
          </p:nvPr>
        </p:nvSpPr>
        <p:spPr/>
        <p:txBody>
          <a:bodyPr/>
          <a:lstStyle/>
          <a:p>
            <a:r>
              <a:rPr lang="en-US" dirty="0"/>
              <a:t>Other considerations</a:t>
            </a:r>
          </a:p>
        </p:txBody>
      </p:sp>
      <p:sp>
        <p:nvSpPr>
          <p:cNvPr id="14" name="Content Placeholder 13">
            <a:extLst>
              <a:ext uri="{FF2B5EF4-FFF2-40B4-BE49-F238E27FC236}">
                <a16:creationId xmlns:a16="http://schemas.microsoft.com/office/drawing/2014/main" id="{68C869E8-8A41-E244-B3A5-2BC26375DD7E}"/>
              </a:ext>
            </a:extLst>
          </p:cNvPr>
          <p:cNvSpPr>
            <a:spLocks noGrp="1"/>
          </p:cNvSpPr>
          <p:nvPr>
            <p:ph sz="quarter" idx="14"/>
          </p:nvPr>
        </p:nvSpPr>
        <p:spPr>
          <a:xfrm>
            <a:off x="228600" y="1354976"/>
            <a:ext cx="4211989" cy="5029200"/>
          </a:xfrm>
        </p:spPr>
        <p:txBody>
          <a:bodyPr>
            <a:normAutofit lnSpcReduction="10000"/>
          </a:bodyPr>
          <a:lstStyle/>
          <a:p>
            <a:r>
              <a:rPr lang="en-US" dirty="0"/>
              <a:t>Add insulation or covers over outdoor components</a:t>
            </a:r>
          </a:p>
          <a:p>
            <a:r>
              <a:rPr lang="en-US" dirty="0"/>
              <a:t>Prevent condensation</a:t>
            </a:r>
          </a:p>
          <a:p>
            <a:r>
              <a:rPr lang="en-US" dirty="0"/>
              <a:t>Inspect for uninvited guests</a:t>
            </a:r>
          </a:p>
          <a:p>
            <a:r>
              <a:rPr lang="en-US" dirty="0"/>
              <a:t>Batteries – Follow jump starting safety procedures</a:t>
            </a:r>
          </a:p>
        </p:txBody>
      </p:sp>
      <p:sp>
        <p:nvSpPr>
          <p:cNvPr id="12" name="Content Placeholder 11">
            <a:extLst>
              <a:ext uri="{FF2B5EF4-FFF2-40B4-BE49-F238E27FC236}">
                <a16:creationId xmlns:a16="http://schemas.microsoft.com/office/drawing/2014/main" id="{6305CC09-609A-A04E-B024-1A59CB3A6D09}"/>
              </a:ext>
            </a:extLst>
          </p:cNvPr>
          <p:cNvSpPr>
            <a:spLocks noGrp="1"/>
          </p:cNvSpPr>
          <p:nvPr>
            <p:ph sz="quarter" idx="15"/>
          </p:nvPr>
        </p:nvSpPr>
        <p:spPr>
          <a:xfrm>
            <a:off x="4829346" y="1354976"/>
            <a:ext cx="4086054" cy="5029200"/>
          </a:xfrm>
        </p:spPr>
        <p:txBody>
          <a:bodyPr/>
          <a:lstStyle/>
          <a:p>
            <a:r>
              <a:rPr lang="en-US" dirty="0"/>
              <a:t>Warm up machinery before use</a:t>
            </a:r>
          </a:p>
          <a:p>
            <a:pPr lvl="1"/>
            <a:r>
              <a:rPr lang="en-US" dirty="0"/>
              <a:t>Test run regularly</a:t>
            </a:r>
          </a:p>
          <a:p>
            <a:r>
              <a:rPr lang="en-US" dirty="0"/>
              <a:t>Keep equipment clean</a:t>
            </a:r>
          </a:p>
          <a:p>
            <a:r>
              <a:rPr lang="en-US" dirty="0"/>
              <a:t>Avoid using open flames to thaw parts</a:t>
            </a:r>
          </a:p>
        </p:txBody>
      </p:sp>
      <p:sp>
        <p:nvSpPr>
          <p:cNvPr id="2" name="Slide Number Placeholder 1">
            <a:extLst>
              <a:ext uri="{FF2B5EF4-FFF2-40B4-BE49-F238E27FC236}">
                <a16:creationId xmlns:a16="http://schemas.microsoft.com/office/drawing/2014/main" id="{B064A147-4051-654C-9901-50917B703B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49106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E664FD-C6DC-46D7-A9E0-1DB9E5D9C20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3048000"/>
          </a:xfrm>
          <a:prstGeom prst="rect">
            <a:avLst/>
          </a:prstGeom>
        </p:spPr>
      </p:pic>
      <p:sp>
        <p:nvSpPr>
          <p:cNvPr id="2" name="Title 1">
            <a:extLst>
              <a:ext uri="{FF2B5EF4-FFF2-40B4-BE49-F238E27FC236}">
                <a16:creationId xmlns:a16="http://schemas.microsoft.com/office/drawing/2014/main" id="{629F60FA-39EB-44A8-A8BB-3CDB8511BAE1}"/>
              </a:ext>
              <a:ext uri="{C183D7F6-B498-43B3-948B-1728B52AA6E4}">
                <adec:decorative xmlns:adec="http://schemas.microsoft.com/office/drawing/2017/decorative" val="0"/>
              </a:ext>
            </a:extLst>
          </p:cNvPr>
          <p:cNvSpPr>
            <a:spLocks noGrp="1"/>
          </p:cNvSpPr>
          <p:nvPr>
            <p:ph type="title" idx="4294967295"/>
          </p:nvPr>
        </p:nvSpPr>
        <p:spPr>
          <a:xfrm>
            <a:off x="228600" y="228600"/>
            <a:ext cx="8686800" cy="822325"/>
          </a:xfrm>
        </p:spPr>
        <p:txBody>
          <a:bodyPr/>
          <a:lstStyle/>
          <a:p>
            <a:r>
              <a:rPr lang="en-US" dirty="0">
                <a:solidFill>
                  <a:schemeClr val="accent1"/>
                </a:solidFill>
              </a:rPr>
              <a:t>Winter Driving</a:t>
            </a:r>
            <a:endParaRPr lang="en-VI" dirty="0">
              <a:solidFill>
                <a:schemeClr val="accent1"/>
              </a:solidFill>
            </a:endParaRPr>
          </a:p>
        </p:txBody>
      </p:sp>
      <p:sp>
        <p:nvSpPr>
          <p:cNvPr id="8" name="Text Placeholder 7">
            <a:extLst>
              <a:ext uri="{FF2B5EF4-FFF2-40B4-BE49-F238E27FC236}">
                <a16:creationId xmlns:a16="http://schemas.microsoft.com/office/drawing/2014/main" id="{4987D9D0-FE1A-4497-910B-4A740C10C240}"/>
              </a:ext>
            </a:extLst>
          </p:cNvPr>
          <p:cNvSpPr>
            <a:spLocks noGrp="1"/>
          </p:cNvSpPr>
          <p:nvPr>
            <p:ph type="body" sz="quarter" idx="4294967295"/>
          </p:nvPr>
        </p:nvSpPr>
        <p:spPr>
          <a:xfrm>
            <a:off x="228600" y="1279525"/>
            <a:ext cx="8686800" cy="933902"/>
          </a:xfrm>
        </p:spPr>
        <p:txBody>
          <a:bodyPr anchor="b">
            <a:normAutofit fontScale="92500"/>
          </a:bodyPr>
          <a:lstStyle/>
          <a:p>
            <a:pPr marL="0" marR="0" lvl="0" indent="0" algn="l" defTabSz="457200" rtl="0" eaLnBrk="1" fontAlgn="auto" latinLnBrk="0" hangingPunct="1">
              <a:lnSpc>
                <a:spcPct val="100000"/>
              </a:lnSpc>
              <a:spcBef>
                <a:spcPts val="600"/>
              </a:spcBef>
              <a:spcAft>
                <a:spcPts val="0"/>
              </a:spcAft>
              <a:buClr>
                <a:srgbClr val="FFC000"/>
              </a:buClr>
              <a:buSzPct val="100000"/>
              <a:buNone/>
              <a:tabLst/>
              <a:defRPr/>
            </a:pPr>
            <a:r>
              <a:rPr kumimoji="0" lang="en-US" sz="3600" b="0" i="0" u="none" strike="noStrike" kern="1200" cap="none" spc="-100" normalizeH="0" noProof="0" dirty="0">
                <a:ln>
                  <a:noFill/>
                </a:ln>
                <a:solidFill>
                  <a:srgbClr val="FFFFFF"/>
                </a:solidFill>
                <a:effectLst/>
                <a:uLnTx/>
                <a:uFillTx/>
                <a:latin typeface="Lato Light" pitchFamily="34" charset="0"/>
                <a:ea typeface="+mn-ea"/>
                <a:cs typeface="Arial" pitchFamily="34" charset="0"/>
              </a:rPr>
              <a:t>Train workers </a:t>
            </a:r>
            <a:r>
              <a:rPr kumimoji="0" lang="en-US" sz="3600" b="0" i="0" u="none" strike="noStrike" kern="1200" cap="none" spc="-100" normalizeH="0" noProof="0" dirty="0">
                <a:ln>
                  <a:noFill/>
                </a:ln>
                <a:solidFill>
                  <a:srgbClr val="FFFFFF"/>
                </a:solidFill>
                <a:effectLst/>
                <a:uLnTx/>
                <a:uFillTx/>
                <a:latin typeface="Lato Black" panose="020F0A02020204030203" pitchFamily="34" charset="0"/>
                <a:cs typeface="Lato Semibold" panose="020F0702020204030203" pitchFamily="34" charset="0"/>
              </a:rPr>
              <a:t>before</a:t>
            </a:r>
            <a:r>
              <a:rPr kumimoji="0" lang="en-US" sz="3600" b="0" i="0" u="none" strike="noStrike" kern="1200" cap="none" spc="-100" normalizeH="0" noProof="0" dirty="0">
                <a:ln>
                  <a:noFill/>
                </a:ln>
                <a:solidFill>
                  <a:srgbClr val="FFFFFF"/>
                </a:solidFill>
                <a:effectLst/>
                <a:uLnTx/>
                <a:uFillTx/>
                <a:latin typeface="Lato Black" panose="020F0A02020204030203" pitchFamily="34" charset="0"/>
              </a:rPr>
              <a:t> </a:t>
            </a:r>
            <a:r>
              <a:rPr kumimoji="0" lang="en-US" sz="3600" b="0" i="0" u="none" strike="noStrike" kern="1200" cap="none" spc="-100" normalizeH="0" noProof="0" dirty="0">
                <a:ln>
                  <a:noFill/>
                </a:ln>
                <a:solidFill>
                  <a:srgbClr val="FFFFFF"/>
                </a:solidFill>
                <a:effectLst/>
                <a:uLnTx/>
                <a:uFillTx/>
                <a:latin typeface="Lato Light" pitchFamily="34" charset="0"/>
                <a:ea typeface="+mn-ea"/>
                <a:cs typeface="Arial" pitchFamily="34" charset="0"/>
              </a:rPr>
              <a:t>use of company vehicles.</a:t>
            </a:r>
            <a:endParaRPr lang="en-VI" sz="3600" spc="-100" dirty="0">
              <a:solidFill>
                <a:srgbClr val="FFFFFF"/>
              </a:solidFill>
            </a:endParaRPr>
          </a:p>
        </p:txBody>
      </p:sp>
      <p:sp>
        <p:nvSpPr>
          <p:cNvPr id="3" name="Content Placeholder 2">
            <a:extLst>
              <a:ext uri="{FF2B5EF4-FFF2-40B4-BE49-F238E27FC236}">
                <a16:creationId xmlns:a16="http://schemas.microsoft.com/office/drawing/2014/main" id="{0D97C69A-5FF5-416D-9A4D-DBDA6E964AC3}"/>
              </a:ext>
            </a:extLst>
          </p:cNvPr>
          <p:cNvSpPr>
            <a:spLocks noGrp="1"/>
          </p:cNvSpPr>
          <p:nvPr>
            <p:ph sz="quarter" idx="4294967295"/>
          </p:nvPr>
        </p:nvSpPr>
        <p:spPr>
          <a:xfrm>
            <a:off x="238351" y="3095655"/>
            <a:ext cx="4229100" cy="3657600"/>
          </a:xfrm>
        </p:spPr>
        <p:txBody>
          <a:bodyPr>
            <a:normAutofit fontScale="92500" lnSpcReduction="20000"/>
          </a:bodyPr>
          <a:lstStyle/>
          <a:p>
            <a:r>
              <a:rPr lang="en-US" dirty="0">
                <a:solidFill>
                  <a:srgbClr val="FFFFFF"/>
                </a:solidFill>
              </a:rPr>
              <a:t>Inspect vehicle –</a:t>
            </a:r>
          </a:p>
          <a:p>
            <a:pPr lvl="1"/>
            <a:r>
              <a:rPr lang="en-US" dirty="0">
                <a:solidFill>
                  <a:srgbClr val="FFFFFF"/>
                </a:solidFill>
              </a:rPr>
              <a:t>Brakes, cooling, electrical, exhaust, tires, lights, wipers, defroster</a:t>
            </a:r>
          </a:p>
          <a:p>
            <a:pPr marL="457200" marR="0" lvl="0" indent="-457200" algn="l" defTabSz="457200" rtl="0" eaLnBrk="1" fontAlgn="auto" latinLnBrk="0" hangingPunct="1">
              <a:lnSpc>
                <a:spcPct val="100000"/>
              </a:lnSpc>
              <a:spcBef>
                <a:spcPts val="600"/>
              </a:spcBef>
              <a:spcAft>
                <a:spcPts val="0"/>
              </a:spcAft>
              <a:buClr>
                <a:srgbClr val="FFC000"/>
              </a:buClr>
              <a:buSzPct val="100000"/>
              <a:buFont typeface="Wingdings 3" pitchFamily="18" charset="2"/>
              <a:buChar char=""/>
              <a:tabLst/>
              <a:defRPr/>
            </a:pPr>
            <a:r>
              <a:rPr kumimoji="0" lang="en-US" sz="3200" b="0" i="0" u="none" strike="noStrike" kern="1200" cap="none" spc="0" normalizeH="0" baseline="0" noProof="0" dirty="0">
                <a:ln>
                  <a:noFill/>
                </a:ln>
                <a:solidFill>
                  <a:srgbClr val="FFFFFF"/>
                </a:solidFill>
                <a:effectLst/>
                <a:uLnTx/>
                <a:uFillTx/>
                <a:latin typeface="Lato Light" pitchFamily="34" charset="0"/>
                <a:ea typeface="+mn-ea"/>
                <a:cs typeface="Arial" pitchFamily="34" charset="0"/>
              </a:rPr>
              <a:t>Emergency kit</a:t>
            </a:r>
          </a:p>
          <a:p>
            <a:pPr marL="914400" marR="0" lvl="1" indent="-457200" algn="l" defTabSz="457200" rtl="0" eaLnBrk="1" fontAlgn="auto" latinLnBrk="0" hangingPunct="1">
              <a:lnSpc>
                <a:spcPct val="100000"/>
              </a:lnSpc>
              <a:spcBef>
                <a:spcPts val="600"/>
              </a:spcBef>
              <a:spcAft>
                <a:spcPts val="0"/>
              </a:spcAft>
              <a:buClr>
                <a:srgbClr val="FFC000"/>
              </a:buClr>
              <a:buSzPct val="80000"/>
              <a:buFont typeface="Wingdings" pitchFamily="2" charset="2"/>
              <a:buChar char="u"/>
              <a:tabLst/>
              <a:defRPr/>
            </a:pPr>
            <a:r>
              <a:rPr kumimoji="0" lang="en-US" sz="3000" b="0" i="0" u="none" strike="noStrike" kern="1200" cap="none" spc="0" normalizeH="0" baseline="0" noProof="0" dirty="0">
                <a:ln>
                  <a:noFill/>
                </a:ln>
                <a:solidFill>
                  <a:srgbClr val="FFFFFF"/>
                </a:solidFill>
                <a:effectLst/>
                <a:uLnTx/>
                <a:uFillTx/>
                <a:latin typeface="Lato Light" pitchFamily="34" charset="0"/>
                <a:ea typeface="+mn-ea"/>
                <a:cs typeface="Arial" panose="020B0604020202020204" pitchFamily="34" charset="0"/>
              </a:rPr>
              <a:t>Know what to do if stranded</a:t>
            </a:r>
          </a:p>
          <a:p>
            <a:pPr marL="457200" marR="0" lvl="0" indent="-457200" algn="l" defTabSz="457200" rtl="0" eaLnBrk="1" fontAlgn="auto" latinLnBrk="0" hangingPunct="1">
              <a:lnSpc>
                <a:spcPct val="100000"/>
              </a:lnSpc>
              <a:spcBef>
                <a:spcPts val="600"/>
              </a:spcBef>
              <a:spcAft>
                <a:spcPts val="0"/>
              </a:spcAft>
              <a:buClr>
                <a:srgbClr val="FFC000"/>
              </a:buClr>
              <a:buSzPct val="100000"/>
              <a:buFont typeface="Wingdings 3" pitchFamily="18" charset="2"/>
              <a:buChar char=""/>
              <a:tabLst/>
              <a:defRPr/>
            </a:pPr>
            <a:r>
              <a:rPr kumimoji="0" lang="en-US" sz="3200" b="0" i="0" u="none" strike="noStrike" kern="1200" cap="none" spc="0" normalizeH="0" baseline="0" noProof="0" dirty="0">
                <a:ln>
                  <a:noFill/>
                </a:ln>
                <a:solidFill>
                  <a:srgbClr val="FFFFFF"/>
                </a:solidFill>
                <a:effectLst/>
                <a:uLnTx/>
                <a:uFillTx/>
                <a:latin typeface="Lato Light" pitchFamily="34" charset="0"/>
                <a:ea typeface="+mn-ea"/>
                <a:cs typeface="Arial" pitchFamily="34" charset="0"/>
              </a:rPr>
              <a:t>Full tank of gas</a:t>
            </a:r>
            <a:endParaRPr lang="en-US" dirty="0">
              <a:solidFill>
                <a:srgbClr val="FFFFFF"/>
              </a:solidFill>
            </a:endParaRPr>
          </a:p>
          <a:p>
            <a:endParaRPr lang="en-US" dirty="0">
              <a:solidFill>
                <a:srgbClr val="FFFFFF"/>
              </a:solidFill>
            </a:endParaRPr>
          </a:p>
        </p:txBody>
      </p:sp>
      <p:sp>
        <p:nvSpPr>
          <p:cNvPr id="7" name="Text Placeholder 6">
            <a:extLst>
              <a:ext uri="{FF2B5EF4-FFF2-40B4-BE49-F238E27FC236}">
                <a16:creationId xmlns:a16="http://schemas.microsoft.com/office/drawing/2014/main" id="{973B0D28-58D5-426D-B822-51A012E35191}"/>
              </a:ext>
            </a:extLst>
          </p:cNvPr>
          <p:cNvSpPr>
            <a:spLocks noGrp="1"/>
          </p:cNvSpPr>
          <p:nvPr>
            <p:ph sz="quarter" idx="4294967295"/>
          </p:nvPr>
        </p:nvSpPr>
        <p:spPr>
          <a:xfrm>
            <a:off x="4715552" y="3095655"/>
            <a:ext cx="4229100" cy="3657600"/>
          </a:xfrm>
        </p:spPr>
        <p:txBody>
          <a:bodyPr>
            <a:normAutofit lnSpcReduction="10000"/>
          </a:bodyPr>
          <a:lstStyle/>
          <a:p>
            <a:pPr marL="457200" marR="0" lvl="0" indent="-457200" algn="l" defTabSz="457200" rtl="0" eaLnBrk="1" fontAlgn="auto" latinLnBrk="0" hangingPunct="1">
              <a:lnSpc>
                <a:spcPct val="100000"/>
              </a:lnSpc>
              <a:spcBef>
                <a:spcPts val="600"/>
              </a:spcBef>
              <a:spcAft>
                <a:spcPts val="0"/>
              </a:spcAft>
              <a:buClr>
                <a:srgbClr val="FFC000"/>
              </a:buClr>
              <a:buSzPct val="100000"/>
              <a:buFont typeface="Wingdings 3" pitchFamily="18" charset="2"/>
              <a:buChar char=""/>
              <a:tabLst/>
              <a:defRPr/>
            </a:pPr>
            <a:r>
              <a:rPr kumimoji="0" lang="en-US" sz="3000" b="0" i="0" u="none" strike="noStrike" kern="1200" cap="none" spc="0" normalizeH="0" baseline="0" noProof="0" dirty="0">
                <a:ln>
                  <a:noFill/>
                </a:ln>
                <a:solidFill>
                  <a:srgbClr val="FFFFFF"/>
                </a:solidFill>
                <a:effectLst/>
                <a:uLnTx/>
                <a:uFillTx/>
                <a:latin typeface="Lato Light" pitchFamily="34" charset="0"/>
                <a:ea typeface="+mn-ea"/>
                <a:cs typeface="Arial" panose="020B0604020202020204" pitchFamily="34" charset="0"/>
              </a:rPr>
              <a:t>Practice driving</a:t>
            </a:r>
          </a:p>
          <a:p>
            <a:pPr marL="914400" marR="0" lvl="1" indent="-457200" algn="l" defTabSz="457200" rtl="0" eaLnBrk="1" fontAlgn="auto" latinLnBrk="0" hangingPunct="1">
              <a:lnSpc>
                <a:spcPct val="100000"/>
              </a:lnSpc>
              <a:spcBef>
                <a:spcPts val="600"/>
              </a:spcBef>
              <a:spcAft>
                <a:spcPts val="0"/>
              </a:spcAft>
              <a:buClr>
                <a:srgbClr val="FFC000"/>
              </a:buClr>
              <a:buSzPct val="80000"/>
              <a:buFont typeface="Wingdings" pitchFamily="2" charset="2"/>
              <a:buChar char="u"/>
              <a:tabLst/>
              <a:defRPr/>
            </a:pPr>
            <a:r>
              <a:rPr kumimoji="0" lang="en-US" sz="2800" b="0" i="0" u="none" strike="noStrike" kern="1200" cap="none" spc="0" normalizeH="0" baseline="0" noProof="0" dirty="0">
                <a:ln>
                  <a:noFill/>
                </a:ln>
                <a:solidFill>
                  <a:srgbClr val="FFFFFF"/>
                </a:solidFill>
                <a:effectLst/>
                <a:uLnTx/>
                <a:uFillTx/>
                <a:latin typeface="Lato Light" pitchFamily="34" charset="0"/>
                <a:ea typeface="+mn-ea"/>
                <a:cs typeface="Arial" panose="020B0604020202020204" pitchFamily="34" charset="0"/>
              </a:rPr>
              <a:t>Do </a:t>
            </a:r>
            <a:r>
              <a:rPr kumimoji="0" lang="en-US" sz="2800" b="0" i="0" u="none" strike="noStrike" kern="1200" cap="none" spc="0" normalizeH="0" baseline="0" noProof="0" dirty="0">
                <a:ln>
                  <a:noFill/>
                </a:ln>
                <a:solidFill>
                  <a:srgbClr val="FFFFFF"/>
                </a:solidFill>
                <a:effectLst/>
                <a:uLnTx/>
                <a:uFillTx/>
                <a:latin typeface="Lato Black" panose="020F0A02020204030203" pitchFamily="34" charset="0"/>
              </a:rPr>
              <a:t>NOT</a:t>
            </a:r>
            <a:r>
              <a:rPr kumimoji="0" lang="en-US" sz="2800" b="0" i="0" u="none" strike="noStrike" kern="1200" cap="none" spc="0" normalizeH="0" baseline="0" noProof="0" dirty="0">
                <a:ln>
                  <a:noFill/>
                </a:ln>
                <a:solidFill>
                  <a:srgbClr val="FFFFFF"/>
                </a:solidFill>
                <a:effectLst/>
                <a:uLnTx/>
                <a:uFillTx/>
                <a:latin typeface="Lato Light" pitchFamily="34" charset="0"/>
                <a:ea typeface="+mn-ea"/>
                <a:cs typeface="Arial" panose="020B0604020202020204" pitchFamily="34" charset="0"/>
              </a:rPr>
              <a:t> steer into skid with ABS system</a:t>
            </a:r>
          </a:p>
          <a:p>
            <a:pPr marL="914400" marR="0" lvl="1" indent="-457200" algn="l" defTabSz="457200" rtl="0" eaLnBrk="1" fontAlgn="auto" latinLnBrk="0" hangingPunct="1">
              <a:lnSpc>
                <a:spcPct val="100000"/>
              </a:lnSpc>
              <a:spcBef>
                <a:spcPts val="600"/>
              </a:spcBef>
              <a:spcAft>
                <a:spcPts val="0"/>
              </a:spcAft>
              <a:buClr>
                <a:srgbClr val="FFC000"/>
              </a:buClr>
              <a:buSzPct val="80000"/>
              <a:buFont typeface="Wingdings" pitchFamily="2" charset="2"/>
              <a:buChar char="u"/>
              <a:tabLst/>
              <a:defRPr/>
            </a:pPr>
            <a:r>
              <a:rPr kumimoji="0" lang="en-US" sz="2800" b="0" i="0" u="none" strike="noStrike" kern="1200" cap="none" spc="0" normalizeH="0" baseline="0" noProof="0" dirty="0">
                <a:ln>
                  <a:noFill/>
                </a:ln>
                <a:solidFill>
                  <a:srgbClr val="FFFFFF"/>
                </a:solidFill>
                <a:effectLst/>
                <a:uLnTx/>
                <a:uFillTx/>
                <a:latin typeface="Lato Light" pitchFamily="34" charset="0"/>
                <a:ea typeface="+mn-ea"/>
                <a:cs typeface="Arial" panose="020B0604020202020204" pitchFamily="34" charset="0"/>
              </a:rPr>
              <a:t>Do </a:t>
            </a:r>
            <a:r>
              <a:rPr kumimoji="0" lang="en-US" sz="2800" b="0" i="0" u="none" strike="noStrike" kern="1200" cap="none" spc="0" normalizeH="0" baseline="0" noProof="0" dirty="0">
                <a:ln>
                  <a:noFill/>
                </a:ln>
                <a:solidFill>
                  <a:srgbClr val="FFFFFF"/>
                </a:solidFill>
                <a:effectLst/>
                <a:uLnTx/>
                <a:uFillTx/>
                <a:latin typeface="Lato Black" panose="020F0A02020204030203" pitchFamily="34" charset="0"/>
              </a:rPr>
              <a:t>NOT</a:t>
            </a:r>
            <a:r>
              <a:rPr kumimoji="0" lang="en-US" sz="2800" b="0" i="0" u="none" strike="noStrike" kern="1200" cap="none" spc="0" normalizeH="0" baseline="0" noProof="0" dirty="0">
                <a:ln>
                  <a:noFill/>
                </a:ln>
                <a:solidFill>
                  <a:srgbClr val="FFFFFF"/>
                </a:solidFill>
                <a:effectLst/>
                <a:uLnTx/>
                <a:uFillTx/>
                <a:latin typeface="Lato Light" pitchFamily="34" charset="0"/>
                <a:ea typeface="+mn-ea"/>
                <a:cs typeface="Arial" panose="020B0604020202020204" pitchFamily="34" charset="0"/>
              </a:rPr>
              <a:t> use cruise control</a:t>
            </a:r>
          </a:p>
          <a:p>
            <a:pPr marL="457200" marR="0" lvl="0" indent="-457200" algn="l" defTabSz="457200" rtl="0" eaLnBrk="1" fontAlgn="auto" latinLnBrk="0" hangingPunct="1">
              <a:lnSpc>
                <a:spcPct val="100000"/>
              </a:lnSpc>
              <a:spcBef>
                <a:spcPts val="600"/>
              </a:spcBef>
              <a:spcAft>
                <a:spcPts val="0"/>
              </a:spcAft>
              <a:buClr>
                <a:srgbClr val="FFC000"/>
              </a:buClr>
              <a:buSzPct val="100000"/>
              <a:buFont typeface="Wingdings 3" pitchFamily="18" charset="2"/>
              <a:buChar char=""/>
              <a:tabLst/>
              <a:defRPr/>
            </a:pPr>
            <a:r>
              <a:rPr kumimoji="0" lang="en-US" sz="3000" b="0" i="0" u="none" strike="noStrike" kern="1200" cap="none" spc="0" normalizeH="0" baseline="0" noProof="0" dirty="0">
                <a:ln>
                  <a:noFill/>
                </a:ln>
                <a:solidFill>
                  <a:srgbClr val="FFFFFF"/>
                </a:solidFill>
                <a:effectLst/>
                <a:uLnTx/>
                <a:uFillTx/>
                <a:latin typeface="Lato Light" pitchFamily="34" charset="0"/>
                <a:ea typeface="+mn-ea"/>
                <a:cs typeface="Arial" panose="020B0604020202020204" pitchFamily="34" charset="0"/>
              </a:rPr>
              <a:t>Allow extra time &amp; distance</a:t>
            </a:r>
          </a:p>
          <a:p>
            <a:pPr marL="0" indent="0">
              <a:buNone/>
            </a:pPr>
            <a:endParaRPr lang="en-VI" dirty="0">
              <a:solidFill>
                <a:srgbClr val="FFFFFF"/>
              </a:solidFill>
            </a:endParaRPr>
          </a:p>
        </p:txBody>
      </p:sp>
    </p:spTree>
    <p:extLst>
      <p:ext uri="{BB962C8B-B14F-4D97-AF65-F5344CB8AC3E}">
        <p14:creationId xmlns:p14="http://schemas.microsoft.com/office/powerpoint/2010/main" val="3369962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35C23F-C3E9-4841-941B-495F215F7677}"/>
              </a:ext>
            </a:extLst>
          </p:cNvPr>
          <p:cNvSpPr>
            <a:spLocks noGrp="1"/>
          </p:cNvSpPr>
          <p:nvPr>
            <p:ph type="ctrTitle"/>
          </p:nvPr>
        </p:nvSpPr>
        <p:spPr/>
        <p:txBody>
          <a:bodyPr/>
          <a:lstStyle/>
          <a:p>
            <a:r>
              <a:rPr lang="en-US" dirty="0"/>
              <a:t>Cold Stress</a:t>
            </a:r>
          </a:p>
        </p:txBody>
      </p:sp>
      <p:sp>
        <p:nvSpPr>
          <p:cNvPr id="4" name="Subtitle 3">
            <a:extLst>
              <a:ext uri="{FF2B5EF4-FFF2-40B4-BE49-F238E27FC236}">
                <a16:creationId xmlns:a16="http://schemas.microsoft.com/office/drawing/2014/main" id="{1E71C93F-01D0-3F43-A1B2-788720321419}"/>
              </a:ext>
            </a:extLst>
          </p:cNvPr>
          <p:cNvSpPr>
            <a:spLocks noGrp="1"/>
          </p:cNvSpPr>
          <p:nvPr>
            <p:ph type="subTitle" idx="1"/>
          </p:nvPr>
        </p:nvSpPr>
        <p:spPr/>
        <p:txBody>
          <a:bodyPr/>
          <a:lstStyle/>
          <a:p>
            <a:pPr algn="l"/>
            <a:r>
              <a:rPr lang="en-US" dirty="0"/>
              <a:t>4 Types of Cold Stress</a:t>
            </a:r>
          </a:p>
        </p:txBody>
      </p:sp>
      <p:sp>
        <p:nvSpPr>
          <p:cNvPr id="2" name="Slide Number Placeholder 1">
            <a:extLst>
              <a:ext uri="{FF2B5EF4-FFF2-40B4-BE49-F238E27FC236}">
                <a16:creationId xmlns:a16="http://schemas.microsoft.com/office/drawing/2014/main" id="{30FA2860-D50C-6B40-8910-9FDB7ED40E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2255081898"/>
      </p:ext>
    </p:extLst>
  </p:cSld>
  <p:clrMapOvr>
    <a:masterClrMapping/>
  </p:clrMapOvr>
</p:sld>
</file>

<file path=ppt/theme/theme1.xml><?xml version="1.0" encoding="utf-8"?>
<a:theme xmlns:a="http://schemas.openxmlformats.org/drawingml/2006/main" name="GHSC (B) adult Lato 9.2020">
  <a:themeElements>
    <a:clrScheme name="GHSC">
      <a:dk1>
        <a:srgbClr val="181818"/>
      </a:dk1>
      <a:lt1>
        <a:srgbClr val="D9D9D9"/>
      </a:lt1>
      <a:dk2>
        <a:srgbClr val="7F7F7F"/>
      </a:dk2>
      <a:lt2>
        <a:srgbClr val="F5881B"/>
      </a:lt2>
      <a:accent1>
        <a:srgbClr val="FFC000"/>
      </a:accent1>
      <a:accent2>
        <a:srgbClr val="C0504D"/>
      </a:accent2>
      <a:accent3>
        <a:srgbClr val="9BBB59"/>
      </a:accent3>
      <a:accent4>
        <a:srgbClr val="8064A2"/>
      </a:accent4>
      <a:accent5>
        <a:srgbClr val="4BACC6"/>
      </a:accent5>
      <a:accent6>
        <a:srgbClr val="F79646"/>
      </a:accent6>
      <a:hlink>
        <a:srgbClr val="34A647"/>
      </a:hlink>
      <a:folHlink>
        <a:srgbClr val="9BCD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HSC (B) adult Lato 9.2020" id="{69785290-E9E9-4621-8357-C43C95FB19EA}" vid="{AA71C299-3E70-4B89-889E-F130ACCDF708}"/>
    </a:ext>
  </a:extLst>
</a:theme>
</file>

<file path=ppt/theme/theme2.xml><?xml version="1.0" encoding="utf-8"?>
<a:theme xmlns:a="http://schemas.openxmlformats.org/drawingml/2006/main" name="1_GHSC (B) adult Lato 9.2020">
  <a:themeElements>
    <a:clrScheme name="GHSC">
      <a:dk1>
        <a:srgbClr val="181818"/>
      </a:dk1>
      <a:lt1>
        <a:srgbClr val="D9D9D9"/>
      </a:lt1>
      <a:dk2>
        <a:srgbClr val="7F7F7F"/>
      </a:dk2>
      <a:lt2>
        <a:srgbClr val="F5881B"/>
      </a:lt2>
      <a:accent1>
        <a:srgbClr val="FFC000"/>
      </a:accent1>
      <a:accent2>
        <a:srgbClr val="C0504D"/>
      </a:accent2>
      <a:accent3>
        <a:srgbClr val="9BBB59"/>
      </a:accent3>
      <a:accent4>
        <a:srgbClr val="8064A2"/>
      </a:accent4>
      <a:accent5>
        <a:srgbClr val="4BACC6"/>
      </a:accent5>
      <a:accent6>
        <a:srgbClr val="F79646"/>
      </a:accent6>
      <a:hlink>
        <a:srgbClr val="34A647"/>
      </a:hlink>
      <a:folHlink>
        <a:srgbClr val="9BCD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HSC (B) adult Lato 9.2020" id="{69785290-E9E9-4621-8357-C43C95FB19EA}" vid="{AA71C299-3E70-4B89-889E-F130ACCDF708}"/>
    </a:ext>
  </a:extLst>
</a:theme>
</file>

<file path=ppt/theme/theme3.xml><?xml version="1.0" encoding="utf-8"?>
<a:theme xmlns:a="http://schemas.openxmlformats.org/drawingml/2006/main" name="2_GHSC (B) adult Lato 9.2020">
  <a:themeElements>
    <a:clrScheme name="GHSC">
      <a:dk1>
        <a:srgbClr val="181818"/>
      </a:dk1>
      <a:lt1>
        <a:srgbClr val="D9D9D9"/>
      </a:lt1>
      <a:dk2>
        <a:srgbClr val="7F7F7F"/>
      </a:dk2>
      <a:lt2>
        <a:srgbClr val="F5881B"/>
      </a:lt2>
      <a:accent1>
        <a:srgbClr val="FFC000"/>
      </a:accent1>
      <a:accent2>
        <a:srgbClr val="C0504D"/>
      </a:accent2>
      <a:accent3>
        <a:srgbClr val="9BBB59"/>
      </a:accent3>
      <a:accent4>
        <a:srgbClr val="8064A2"/>
      </a:accent4>
      <a:accent5>
        <a:srgbClr val="4BACC6"/>
      </a:accent5>
      <a:accent6>
        <a:srgbClr val="F79646"/>
      </a:accent6>
      <a:hlink>
        <a:srgbClr val="34A647"/>
      </a:hlink>
      <a:folHlink>
        <a:srgbClr val="9BCD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HSC (B) adult Lato 9.2020" id="{EC5B0C21-6BA4-4FBB-AE75-AC12365A7D62}" vid="{19AFC15B-15E9-424A-AAF3-36C13CB9E788}"/>
    </a:ext>
  </a:extLst>
</a:theme>
</file>

<file path=ppt/theme/theme4.xml><?xml version="1.0" encoding="utf-8"?>
<a:theme xmlns:a="http://schemas.openxmlformats.org/drawingml/2006/main" name="11_GHSC (B) adult Lato 9.2020">
  <a:themeElements>
    <a:clrScheme name="GHSC">
      <a:dk1>
        <a:srgbClr val="181818"/>
      </a:dk1>
      <a:lt1>
        <a:srgbClr val="D9D9D9"/>
      </a:lt1>
      <a:dk2>
        <a:srgbClr val="7F7F7F"/>
      </a:dk2>
      <a:lt2>
        <a:srgbClr val="F5881B"/>
      </a:lt2>
      <a:accent1>
        <a:srgbClr val="FFC000"/>
      </a:accent1>
      <a:accent2>
        <a:srgbClr val="C0504D"/>
      </a:accent2>
      <a:accent3>
        <a:srgbClr val="9BBB59"/>
      </a:accent3>
      <a:accent4>
        <a:srgbClr val="8064A2"/>
      </a:accent4>
      <a:accent5>
        <a:srgbClr val="4BACC6"/>
      </a:accent5>
      <a:accent6>
        <a:srgbClr val="F79646"/>
      </a:accent6>
      <a:hlink>
        <a:srgbClr val="34A647"/>
      </a:hlink>
      <a:folHlink>
        <a:srgbClr val="9BCD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HSC (B) adult Lato 9.2020" id="{1B4EA6E4-A528-4ED3-9CD7-A205681B339D}" vid="{C9A8E8F0-3449-4783-A420-DC313A5B5E2D}"/>
    </a:ext>
  </a:extLst>
</a:theme>
</file>

<file path=ppt/theme/theme5.xml><?xml version="1.0" encoding="utf-8"?>
<a:theme xmlns:a="http://schemas.openxmlformats.org/drawingml/2006/main" name="2_GHSC (a) adult Lato 4.2020">
  <a:themeElements>
    <a:clrScheme name="GHSC">
      <a:dk1>
        <a:srgbClr val="181818"/>
      </a:dk1>
      <a:lt1>
        <a:srgbClr val="D9D9D9"/>
      </a:lt1>
      <a:dk2>
        <a:srgbClr val="7F7F7F"/>
      </a:dk2>
      <a:lt2>
        <a:srgbClr val="F5881B"/>
      </a:lt2>
      <a:accent1>
        <a:srgbClr val="FFC000"/>
      </a:accent1>
      <a:accent2>
        <a:srgbClr val="C0504D"/>
      </a:accent2>
      <a:accent3>
        <a:srgbClr val="9BBB59"/>
      </a:accent3>
      <a:accent4>
        <a:srgbClr val="8064A2"/>
      </a:accent4>
      <a:accent5>
        <a:srgbClr val="4BACC6"/>
      </a:accent5>
      <a:accent6>
        <a:srgbClr val="F79646"/>
      </a:accent6>
      <a:hlink>
        <a:srgbClr val="34A647"/>
      </a:hlink>
      <a:folHlink>
        <a:srgbClr val="9BCD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HSC (a) adult Lato 4.2020" id="{351970CA-0404-4F98-AE0E-79825F75B3D9}" vid="{771931C5-8612-4C50-98C9-6D4D5FE89896}"/>
    </a:ext>
  </a:extLst>
</a:theme>
</file>

<file path=ppt/theme/theme6.xml><?xml version="1.0" encoding="utf-8"?>
<a:theme xmlns:a="http://schemas.openxmlformats.org/drawingml/2006/main" name="12_GHSC (B) adult Lato 9.2020">
  <a:themeElements>
    <a:clrScheme name="GHSC">
      <a:dk1>
        <a:srgbClr val="181818"/>
      </a:dk1>
      <a:lt1>
        <a:srgbClr val="D9D9D9"/>
      </a:lt1>
      <a:dk2>
        <a:srgbClr val="7F7F7F"/>
      </a:dk2>
      <a:lt2>
        <a:srgbClr val="F5881B"/>
      </a:lt2>
      <a:accent1>
        <a:srgbClr val="FFC000"/>
      </a:accent1>
      <a:accent2>
        <a:srgbClr val="C0504D"/>
      </a:accent2>
      <a:accent3>
        <a:srgbClr val="9BBB59"/>
      </a:accent3>
      <a:accent4>
        <a:srgbClr val="8064A2"/>
      </a:accent4>
      <a:accent5>
        <a:srgbClr val="4BACC6"/>
      </a:accent5>
      <a:accent6>
        <a:srgbClr val="F79646"/>
      </a:accent6>
      <a:hlink>
        <a:srgbClr val="34A647"/>
      </a:hlink>
      <a:folHlink>
        <a:srgbClr val="9BCD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HSC (B) adult Lato 9.2020" id="{07FB58A2-2D1E-464A-8DA2-8AF0890B2C5D}" vid="{C4BD7B53-D378-4EFD-81FC-1DBFEC828A42}"/>
    </a:ext>
  </a:extLst>
</a:theme>
</file>

<file path=ppt/theme/theme7.xml><?xml version="1.0" encoding="utf-8"?>
<a:theme xmlns:a="http://schemas.openxmlformats.org/drawingml/2006/main" name="10_GHSC (B) adult Lato 9.2020">
  <a:themeElements>
    <a:clrScheme name="GHSC">
      <a:dk1>
        <a:srgbClr val="181818"/>
      </a:dk1>
      <a:lt1>
        <a:srgbClr val="D9D9D9"/>
      </a:lt1>
      <a:dk2>
        <a:srgbClr val="7F7F7F"/>
      </a:dk2>
      <a:lt2>
        <a:srgbClr val="F5881B"/>
      </a:lt2>
      <a:accent1>
        <a:srgbClr val="FFC000"/>
      </a:accent1>
      <a:accent2>
        <a:srgbClr val="C0504D"/>
      </a:accent2>
      <a:accent3>
        <a:srgbClr val="9BBB59"/>
      </a:accent3>
      <a:accent4>
        <a:srgbClr val="8064A2"/>
      </a:accent4>
      <a:accent5>
        <a:srgbClr val="4BACC6"/>
      </a:accent5>
      <a:accent6>
        <a:srgbClr val="F79646"/>
      </a:accent6>
      <a:hlink>
        <a:srgbClr val="34A647"/>
      </a:hlink>
      <a:folHlink>
        <a:srgbClr val="9BCD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HSC (B) adult Lato 9.2020" id="{07FB58A2-2D1E-464A-8DA2-8AF0890B2C5D}" vid="{C4BD7B53-D378-4EFD-81FC-1DBFEC828A4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F24585-0594-4C81-B836-A66C2D14F2E9}"/>
</file>

<file path=customXml/itemProps2.xml><?xml version="1.0" encoding="utf-8"?>
<ds:datastoreItem xmlns:ds="http://schemas.openxmlformats.org/officeDocument/2006/customXml" ds:itemID="{862C399B-38C8-41FE-9C9A-F6CFEEF1520D}"/>
</file>

<file path=customXml/itemProps3.xml><?xml version="1.0" encoding="utf-8"?>
<ds:datastoreItem xmlns:ds="http://schemas.openxmlformats.org/officeDocument/2006/customXml" ds:itemID="{ED2CB00D-0499-4960-B0A2-7589738BCC24}"/>
</file>

<file path=docProps/app.xml><?xml version="1.0" encoding="utf-8"?>
<Properties xmlns="http://schemas.openxmlformats.org/officeDocument/2006/extended-properties" xmlns:vt="http://schemas.openxmlformats.org/officeDocument/2006/docPropsVTypes">
  <Template>GHSC (B) adult Lato 9.2020</Template>
  <TotalTime>48406</TotalTime>
  <Words>7269</Words>
  <Application>Microsoft Office PowerPoint</Application>
  <PresentationFormat>On-screen Show (4:3)</PresentationFormat>
  <Paragraphs>505</Paragraphs>
  <Slides>33</Slides>
  <Notes>33</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33</vt:i4>
      </vt:variant>
    </vt:vector>
  </HeadingPairs>
  <TitlesOfParts>
    <vt:vector size="54" baseType="lpstr">
      <vt:lpstr>Wingdings 2</vt:lpstr>
      <vt:lpstr>Wingdings</vt:lpstr>
      <vt:lpstr>Arial Narrow</vt:lpstr>
      <vt:lpstr>Lato Light</vt:lpstr>
      <vt:lpstr>Open Sans</vt:lpstr>
      <vt:lpstr>Wingdings 3</vt:lpstr>
      <vt:lpstr>Lato Semibold</vt:lpstr>
      <vt:lpstr>Montserrat ExtraBold</vt:lpstr>
      <vt:lpstr>Lato</vt:lpstr>
      <vt:lpstr>Lato Black</vt:lpstr>
      <vt:lpstr>Georgia</vt:lpstr>
      <vt:lpstr>Montserrat</vt:lpstr>
      <vt:lpstr>Calibri</vt:lpstr>
      <vt:lpstr>Arial</vt:lpstr>
      <vt:lpstr>GHSC (B) adult Lato 9.2020</vt:lpstr>
      <vt:lpstr>1_GHSC (B) adult Lato 9.2020</vt:lpstr>
      <vt:lpstr>2_GHSC (B) adult Lato 9.2020</vt:lpstr>
      <vt:lpstr>11_GHSC (B) adult Lato 9.2020</vt:lpstr>
      <vt:lpstr>2_GHSC (a) adult Lato 4.2020</vt:lpstr>
      <vt:lpstr>12_GHSC (B) adult Lato 9.2020</vt:lpstr>
      <vt:lpstr>10_GHSC (B) adult Lato 9.2020</vt:lpstr>
      <vt:lpstr>Winter &amp; Cold Weather Hazards</vt:lpstr>
      <vt:lpstr>Disclaimers</vt:lpstr>
      <vt:lpstr>Machinery, Equipment, Vehicle Use</vt:lpstr>
      <vt:lpstr>Preventive Maintenance</vt:lpstr>
      <vt:lpstr>PM Checklist</vt:lpstr>
      <vt:lpstr>Purchasing Decisions</vt:lpstr>
      <vt:lpstr>Other considerations</vt:lpstr>
      <vt:lpstr>Winter Driving</vt:lpstr>
      <vt:lpstr>Cold Stress</vt:lpstr>
      <vt:lpstr>Cold Stress – 4 Factors  </vt:lpstr>
      <vt:lpstr>Cold Stress Varies by Region</vt:lpstr>
      <vt:lpstr>4 Types of Cold Stress</vt:lpstr>
      <vt:lpstr>Hypothermia</vt:lpstr>
      <vt:lpstr>Hypothermia Symptoms</vt:lpstr>
      <vt:lpstr>Hypothermia First Aid</vt:lpstr>
      <vt:lpstr>Frostbite</vt:lpstr>
      <vt:lpstr>4 Stages of Frostbite</vt:lpstr>
      <vt:lpstr>Trench Foot/Immersion</vt:lpstr>
      <vt:lpstr>Trench Foot/Immersion First Aid</vt:lpstr>
      <vt:lpstr>Chilblains</vt:lpstr>
      <vt:lpstr>Chilblains Symptoms &amp; First Aid</vt:lpstr>
      <vt:lpstr>Wind Chill</vt:lpstr>
      <vt:lpstr>Work/Warm Schedule – light work</vt:lpstr>
      <vt:lpstr>Work/Warm Schedule – Heavy/Moderate Work</vt:lpstr>
      <vt:lpstr>Summary and  Best Practices</vt:lpstr>
      <vt:lpstr>Plan and Be Prepared</vt:lpstr>
      <vt:lpstr>SUMMARY</vt:lpstr>
      <vt:lpstr>Knowledge Present</vt:lpstr>
      <vt:lpstr>Questions?</vt:lpstr>
      <vt:lpstr>Ending Slide</vt:lpstr>
      <vt:lpstr>Appendix 1</vt:lpstr>
      <vt:lpstr>Appendix 2</vt:lpstr>
      <vt:lpstr>Appendix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Rylatt, Catherine Ann</dc:creator>
  <cp:lastModifiedBy>Washington, L. Sherea - OSHA</cp:lastModifiedBy>
  <cp:revision>272</cp:revision>
  <cp:lastPrinted>2022-12-31T01:23:28Z</cp:lastPrinted>
  <dcterms:created xsi:type="dcterms:W3CDTF">2020-12-08T07:24:21Z</dcterms:created>
  <dcterms:modified xsi:type="dcterms:W3CDTF">2026-03-16T14:52:39Z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0x010100E6536AF224EF5343AEE9DBD81549EA0A</vt:lpwstr>
  </property>
</Properties>
</file>