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85.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727" r:id="rId2"/>
    <p:sldMasterId id="2147483769" r:id="rId3"/>
  </p:sldMasterIdLst>
  <p:notesMasterIdLst>
    <p:notesMasterId r:id="rId36"/>
  </p:notesMasterIdLst>
  <p:sldIdLst>
    <p:sldId id="1159" r:id="rId4"/>
    <p:sldId id="1171" r:id="rId5"/>
    <p:sldId id="775" r:id="rId6"/>
    <p:sldId id="1175" r:id="rId7"/>
    <p:sldId id="1194" r:id="rId8"/>
    <p:sldId id="1127" r:id="rId9"/>
    <p:sldId id="1130" r:id="rId10"/>
    <p:sldId id="1132" r:id="rId11"/>
    <p:sldId id="1133" r:id="rId12"/>
    <p:sldId id="1136" r:id="rId13"/>
    <p:sldId id="1137" r:id="rId14"/>
    <p:sldId id="1185" r:id="rId15"/>
    <p:sldId id="1140" r:id="rId16"/>
    <p:sldId id="1183" r:id="rId17"/>
    <p:sldId id="1142" r:id="rId18"/>
    <p:sldId id="1192" r:id="rId19"/>
    <p:sldId id="1193" r:id="rId20"/>
    <p:sldId id="1147" r:id="rId21"/>
    <p:sldId id="1148" r:id="rId22"/>
    <p:sldId id="1150" r:id="rId23"/>
    <p:sldId id="1149" r:id="rId24"/>
    <p:sldId id="1164" r:id="rId25"/>
    <p:sldId id="1152" r:id="rId26"/>
    <p:sldId id="1153" r:id="rId27"/>
    <p:sldId id="1154" r:id="rId28"/>
    <p:sldId id="1176" r:id="rId29"/>
    <p:sldId id="1191" r:id="rId30"/>
    <p:sldId id="1187" r:id="rId31"/>
    <p:sldId id="1195" r:id="rId32"/>
    <p:sldId id="1189" r:id="rId33"/>
    <p:sldId id="1157" r:id="rId34"/>
    <p:sldId id="1168" r:id="rId35"/>
  </p:sldIdLst>
  <p:sldSz cx="12192000" cy="6858000"/>
  <p:notesSz cx="6858000" cy="9144000"/>
  <p:embeddedFontLst>
    <p:embeddedFont>
      <p:font typeface="Arial Narrow" panose="020B0606020202030204" pitchFamily="34" charset="0"/>
      <p:regular r:id="rId37"/>
      <p:bold r:id="rId38"/>
      <p:italic r:id="rId39"/>
      <p:boldItalic r:id="rId40"/>
    </p:embeddedFont>
    <p:embeddedFont>
      <p:font typeface="Georgia" panose="02040502050405020303" pitchFamily="18" charset="0"/>
      <p:regular r:id="rId41"/>
      <p:bold r:id="rId42"/>
      <p:italic r:id="rId43"/>
      <p:boldItalic r:id="rId44"/>
    </p:embeddedFont>
    <p:embeddedFont>
      <p:font typeface="Lato" panose="020F0502020204030203" pitchFamily="34" charset="0"/>
      <p:regular r:id="rId45"/>
      <p:bold r:id="rId46"/>
      <p:italic r:id="rId47"/>
      <p:boldItalic r:id="rId48"/>
    </p:embeddedFont>
    <p:embeddedFont>
      <p:font typeface="Lato Black" panose="020F0502020204030203" pitchFamily="34" charset="0"/>
      <p:bold r:id="rId49"/>
      <p:boldItalic r:id="rId50"/>
    </p:embeddedFont>
    <p:embeddedFont>
      <p:font typeface="Lato Light" panose="020F0502020204030203" pitchFamily="34" charset="0"/>
      <p:regular r:id="rId51"/>
      <p:italic r:id="rId52"/>
    </p:embeddedFont>
    <p:embeddedFont>
      <p:font typeface="Montserrat" panose="00000500000000000000" pitchFamily="2" charset="0"/>
      <p:regular r:id="rId53"/>
      <p:bold r:id="rId54"/>
      <p:italic r:id="rId55"/>
      <p:boldItalic r:id="rId56"/>
    </p:embeddedFont>
    <p:embeddedFont>
      <p:font typeface="Montserrat ExtraBold" panose="00000900000000000000" pitchFamily="2" charset="0"/>
      <p:bold r:id="rId57"/>
      <p:boldItalic r:id="rId58"/>
    </p:embeddedFont>
    <p:embeddedFont>
      <p:font typeface="Open Sans" panose="020B0606030504020204" pitchFamily="34" charset="0"/>
      <p:regular r:id="rId59"/>
      <p:bold r:id="rId60"/>
      <p:italic r:id="rId61"/>
      <p:boldItalic r:id="rId62"/>
    </p:embeddedFont>
    <p:embeddedFont>
      <p:font typeface="Segoe UI" panose="020B0502040204020203" pitchFamily="34" charset="0"/>
      <p:regular r:id="rId63"/>
      <p:bold r:id="rId64"/>
      <p:italic r:id="rId65"/>
      <p:boldItalic r:id="rId66"/>
    </p:embeddedFont>
    <p:embeddedFont>
      <p:font typeface="Segoe UI Black" panose="020B0A02040204020203" pitchFamily="34" charset="0"/>
      <p:bold r:id="rId67"/>
      <p:boldItalic r:id="rId68"/>
    </p:embeddedFont>
    <p:embeddedFont>
      <p:font typeface="Segoe UI Light" panose="020B0502040204020203" pitchFamily="34" charset="0"/>
      <p:regular r:id="rId69"/>
      <p:italic r:id="rId70"/>
    </p:embeddedFont>
    <p:embeddedFont>
      <p:font typeface="Segoe UI Semibold" panose="020B0702040204020203" pitchFamily="34" charset="0"/>
      <p:bold r:id="rId71"/>
      <p:boldItalic r:id="rId72"/>
    </p:embeddedFont>
    <p:embeddedFont>
      <p:font typeface="Segoe UI Semilight" panose="020B0402040204020203" pitchFamily="34" charset="0"/>
      <p:regular r:id="rId73"/>
      <p:italic r:id="rId74"/>
    </p:embeddedFont>
    <p:embeddedFont>
      <p:font typeface="Wingdings 2" panose="05020102010507070707" pitchFamily="18" charset="2"/>
      <p:regular r:id="rId75"/>
    </p:embeddedFont>
    <p:embeddedFont>
      <p:font typeface="Wingdings 3" panose="05040102010807070707" pitchFamily="18" charset="2"/>
      <p:regular r:id="rId7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360C0287-B152-4A77-8D6D-E568A655120C}">
          <p14:sldIdLst>
            <p14:sldId id="1159"/>
            <p14:sldId id="1171"/>
            <p14:sldId id="775"/>
            <p14:sldId id="1175"/>
            <p14:sldId id="1194"/>
            <p14:sldId id="1127"/>
            <p14:sldId id="1130"/>
            <p14:sldId id="1132"/>
            <p14:sldId id="1133"/>
            <p14:sldId id="1136"/>
            <p14:sldId id="1137"/>
            <p14:sldId id="1185"/>
            <p14:sldId id="1140"/>
            <p14:sldId id="1183"/>
            <p14:sldId id="1142"/>
            <p14:sldId id="1192"/>
            <p14:sldId id="1193"/>
            <p14:sldId id="1147"/>
            <p14:sldId id="1148"/>
            <p14:sldId id="1150"/>
            <p14:sldId id="1149"/>
            <p14:sldId id="1164"/>
            <p14:sldId id="1152"/>
            <p14:sldId id="1153"/>
            <p14:sldId id="1154"/>
            <p14:sldId id="1176"/>
            <p14:sldId id="1191"/>
            <p14:sldId id="1187"/>
            <p14:sldId id="1195"/>
            <p14:sldId id="1189"/>
            <p14:sldId id="1157"/>
            <p14:sldId id="1168"/>
          </p14:sldIdLst>
        </p14:section>
      </p14:sectionLst>
    </p:ex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fai01@gfaihistech.onmicrosoft.com" initials="g" lastIdx="4" clrIdx="0">
    <p:extLst>
      <p:ext uri="{19B8F6BF-5375-455C-9EA6-DF929625EA0E}">
        <p15:presenceInfo xmlns:p15="http://schemas.microsoft.com/office/powerpoint/2012/main" userId="gfai01@gfaihistech.onmicrosoft.c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42D63"/>
    <a:srgbClr val="FFCE4C"/>
    <a:srgbClr val="E8E9EC"/>
    <a:srgbClr val="7A6E6E"/>
    <a:srgbClr val="6F6261"/>
    <a:srgbClr val="F4A61F"/>
    <a:srgbClr val="FFC000"/>
    <a:srgbClr val="F8C734"/>
    <a:srgbClr val="A3A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33" autoAdjust="0"/>
    <p:restoredTop sz="96340" autoAdjust="0"/>
  </p:normalViewPr>
  <p:slideViewPr>
    <p:cSldViewPr snapToGrid="0" showGuides="1">
      <p:cViewPr varScale="1">
        <p:scale>
          <a:sx n="63" d="100"/>
          <a:sy n="63" d="100"/>
        </p:scale>
        <p:origin x="86" y="360"/>
      </p:cViewPr>
      <p:guideLst>
        <p:guide orient="horz" pos="2184"/>
        <p:guide pos="3840"/>
      </p:guideLst>
    </p:cSldViewPr>
  </p:slideViewPr>
  <p:outlineViewPr>
    <p:cViewPr>
      <p:scale>
        <a:sx n="33" d="100"/>
        <a:sy n="33" d="100"/>
      </p:scale>
      <p:origin x="0" y="-18165"/>
    </p:cViewPr>
  </p:outlineViewPr>
  <p:notesTextViewPr>
    <p:cViewPr>
      <p:scale>
        <a:sx n="1" d="1"/>
        <a:sy n="1" d="1"/>
      </p:scale>
      <p:origin x="0" y="0"/>
    </p:cViewPr>
  </p:notesTextViewPr>
  <p:sorterViewPr>
    <p:cViewPr varScale="1">
      <p:scale>
        <a:sx n="100" d="100"/>
        <a:sy n="100" d="100"/>
      </p:scale>
      <p:origin x="0" y="-1952"/>
    </p:cViewPr>
  </p:sorterViewPr>
  <p:notesViewPr>
    <p:cSldViewPr snapToGrid="0" showGuides="1">
      <p:cViewPr varScale="1">
        <p:scale>
          <a:sx n="85" d="100"/>
          <a:sy n="85" d="100"/>
        </p:scale>
        <p:origin x="2055" y="33"/>
      </p:cViewPr>
      <p:guideLst>
        <p:guide orient="horz" pos="2880"/>
        <p:guide pos="2160"/>
      </p:guideLst>
    </p:cSldViewPr>
  </p:notes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font" Target="fonts/font32.fntdata"/><Relationship Id="rId84" Type="http://schemas.openxmlformats.org/officeDocument/2006/relationships/customXml" Target="../customXml/item3.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font" Target="fonts/font1.fntdata"/><Relationship Id="rId53" Type="http://schemas.openxmlformats.org/officeDocument/2006/relationships/font" Target="fonts/font17.fntdata"/><Relationship Id="rId58" Type="http://schemas.openxmlformats.org/officeDocument/2006/relationships/font" Target="fonts/font22.fntdata"/><Relationship Id="rId74" Type="http://schemas.openxmlformats.org/officeDocument/2006/relationships/font" Target="fonts/font38.fntdata"/><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25.fntdata"/><Relationship Id="rId82" Type="http://schemas.openxmlformats.org/officeDocument/2006/relationships/customXml" Target="../customXml/item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font" Target="fonts/font33.fntdata"/><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5.fntdata"/><Relationship Id="rId72" Type="http://schemas.openxmlformats.org/officeDocument/2006/relationships/font" Target="fonts/font36.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font" Target="fonts/font31.fntdata"/><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font" Target="fonts/font34.fntdata"/><Relationship Id="rId75" Type="http://schemas.openxmlformats.org/officeDocument/2006/relationships/font" Target="fonts/font39.fntdata"/><Relationship Id="rId83"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73" Type="http://schemas.openxmlformats.org/officeDocument/2006/relationships/font" Target="fonts/font3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font" Target="fonts/font3.fntdata"/><Relationship Id="rId34" Type="http://schemas.openxmlformats.org/officeDocument/2006/relationships/slide" Target="slides/slide31.xml"/><Relationship Id="rId50" Type="http://schemas.openxmlformats.org/officeDocument/2006/relationships/font" Target="fonts/font14.fntdata"/><Relationship Id="rId55" Type="http://schemas.openxmlformats.org/officeDocument/2006/relationships/font" Target="fonts/font19.fntdata"/><Relationship Id="rId76" Type="http://schemas.openxmlformats.org/officeDocument/2006/relationships/font" Target="fonts/font40.fntdata"/><Relationship Id="rId7" Type="http://schemas.openxmlformats.org/officeDocument/2006/relationships/slide" Target="slides/slide4.xml"/><Relationship Id="rId71" Type="http://schemas.openxmlformats.org/officeDocument/2006/relationships/font" Target="fonts/font35.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font" Target="fonts/font4.fntdata"/><Relationship Id="rId45" Type="http://schemas.openxmlformats.org/officeDocument/2006/relationships/font" Target="fonts/font9.fntdata"/><Relationship Id="rId66" Type="http://schemas.openxmlformats.org/officeDocument/2006/relationships/font" Target="fonts/font3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2524417" y="8685212"/>
            <a:ext cx="1809168" cy="458788"/>
          </a:xfrm>
          <a:prstGeom prst="rect">
            <a:avLst/>
          </a:prstGeom>
        </p:spPr>
        <p:txBody>
          <a:bodyPr vert="horz" lIns="91440" tIns="45720" rIns="91440" bIns="45720" rtlCol="0" anchor="b"/>
          <a:lstStyle>
            <a:lvl1pPr algn="ctr">
              <a:defRPr sz="1050">
                <a:latin typeface="Segoe UI Semilight" panose="020B0402040204020203" pitchFamily="34" charset="0"/>
                <a:cs typeface="Segoe UI Semilight" panose="020B0402040204020203" pitchFamily="34" charset="0"/>
              </a:defRPr>
            </a:lvl1pPr>
          </a:lstStyle>
          <a:p>
            <a:r>
              <a:rPr lang="en-US"/>
              <a:t>Rev 04/01/2022</a:t>
            </a:r>
            <a:endParaRPr lang="en-VI" dirty="0"/>
          </a:p>
        </p:txBody>
      </p:sp>
      <p:sp>
        <p:nvSpPr>
          <p:cNvPr id="4" name="Slide Image Placeholder 3"/>
          <p:cNvSpPr>
            <a:spLocks noGrp="1" noRot="1" noChangeAspect="1"/>
          </p:cNvSpPr>
          <p:nvPr>
            <p:ph type="sldImg" idx="2"/>
          </p:nvPr>
        </p:nvSpPr>
        <p:spPr>
          <a:xfrm>
            <a:off x="685800" y="37866"/>
            <a:ext cx="5486400" cy="3086100"/>
          </a:xfrm>
          <a:prstGeom prst="rect">
            <a:avLst/>
          </a:prstGeom>
          <a:noFill/>
          <a:ln w="12700">
            <a:solidFill>
              <a:prstClr val="black"/>
            </a:solidFill>
          </a:ln>
        </p:spPr>
        <p:txBody>
          <a:bodyPr vert="horz" lIns="91440" tIns="45720" rIns="91440" bIns="45720" rtlCol="0" anchor="ctr"/>
          <a:lstStyle/>
          <a:p>
            <a:endParaRPr lang="en-VI"/>
          </a:p>
        </p:txBody>
      </p:sp>
      <p:sp>
        <p:nvSpPr>
          <p:cNvPr id="5" name="Notes Placeholder 4"/>
          <p:cNvSpPr>
            <a:spLocks noGrp="1"/>
          </p:cNvSpPr>
          <p:nvPr>
            <p:ph type="body" sz="quarter" idx="3"/>
          </p:nvPr>
        </p:nvSpPr>
        <p:spPr>
          <a:xfrm>
            <a:off x="685800" y="3629551"/>
            <a:ext cx="5486400" cy="461126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VI" dirty="0"/>
          </a:p>
        </p:txBody>
      </p:sp>
      <p:sp>
        <p:nvSpPr>
          <p:cNvPr id="6" name="Footer Placeholder 5"/>
          <p:cNvSpPr>
            <a:spLocks noGrp="1"/>
          </p:cNvSpPr>
          <p:nvPr>
            <p:ph type="ftr" sz="quarter" idx="4"/>
          </p:nvPr>
        </p:nvSpPr>
        <p:spPr>
          <a:xfrm>
            <a:off x="0" y="8685213"/>
            <a:ext cx="2524417" cy="458787"/>
          </a:xfrm>
          <a:prstGeom prst="rect">
            <a:avLst/>
          </a:prstGeom>
        </p:spPr>
        <p:txBody>
          <a:bodyPr vert="horz" lIns="91440" tIns="45720" rIns="91440" bIns="45720" rtlCol="0" anchor="b"/>
          <a:lstStyle>
            <a:lvl1pPr algn="l">
              <a:defRPr sz="1050">
                <a:latin typeface="Segoe UI Semilight" panose="020B0402040204020203" pitchFamily="34" charset="0"/>
                <a:cs typeface="Segoe UI Semilight" panose="020B0402040204020203" pitchFamily="34" charset="0"/>
              </a:defRPr>
            </a:lvl1pPr>
          </a:lstStyle>
          <a:p>
            <a:r>
              <a:rPr lang="en-US"/>
              <a:t>GHSC – Dump Pit Safety</a:t>
            </a:r>
            <a:endParaRPr lang="en-VI" dirty="0"/>
          </a:p>
        </p:txBody>
      </p:sp>
      <p:sp>
        <p:nvSpPr>
          <p:cNvPr id="7" name="Slide Number Placeholder 6"/>
          <p:cNvSpPr>
            <a:spLocks noGrp="1"/>
          </p:cNvSpPr>
          <p:nvPr>
            <p:ph type="sldNum" sz="quarter" idx="5"/>
          </p:nvPr>
        </p:nvSpPr>
        <p:spPr>
          <a:xfrm>
            <a:off x="6172199" y="8685213"/>
            <a:ext cx="684213" cy="458787"/>
          </a:xfrm>
          <a:prstGeom prst="rect">
            <a:avLst/>
          </a:prstGeom>
        </p:spPr>
        <p:txBody>
          <a:bodyPr vert="horz" lIns="91440" tIns="45720" rIns="91440" bIns="45720" rtlCol="0" anchor="b"/>
          <a:lstStyle>
            <a:lvl1pPr algn="r">
              <a:defRPr sz="1050">
                <a:latin typeface="Segoe UI Semilight" panose="020B0402040204020203" pitchFamily="34" charset="0"/>
                <a:cs typeface="Segoe UI Semilight" panose="020B0402040204020203" pitchFamily="34" charset="0"/>
              </a:defRPr>
            </a:lvl1pPr>
          </a:lstStyle>
          <a:p>
            <a:fld id="{6B902611-39B2-4198-B2AE-6534701EF42B}" type="slidenum">
              <a:rPr lang="en-VI" smtClean="0"/>
              <a:pPr/>
              <a:t>‹#›</a:t>
            </a:fld>
            <a:endParaRPr lang="en-VI"/>
          </a:p>
        </p:txBody>
      </p:sp>
    </p:spTree>
    <p:extLst>
      <p:ext uri="{BB962C8B-B14F-4D97-AF65-F5344CB8AC3E}">
        <p14:creationId xmlns:p14="http://schemas.microsoft.com/office/powerpoint/2010/main" val="3116856042"/>
      </p:ext>
    </p:extLst>
  </p:cSld>
  <p:clrMap bg1="lt1" tx1="dk1" bg2="lt2" tx2="dk2" accent1="accent1" accent2="accent2" accent3="accent3" accent4="accent4" accent5="accent5" accent6="accent6" hlink="hlink" folHlink="folHlink"/>
  <p:notesStyle>
    <a:lvl1pPr marL="228600" indent="-228600" algn="l" defTabSz="914400" rtl="0" eaLnBrk="1" latinLnBrk="0" hangingPunct="1">
      <a:buFont typeface="+mj-lt"/>
      <a:buAutoNum type="arabicPeriod"/>
      <a:defRPr sz="12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buFont typeface="+mj-lt"/>
      <a:buAutoNum type="alphaLcPeriod"/>
      <a:defRPr sz="1200" kern="1200">
        <a:solidFill>
          <a:schemeClr val="tx1"/>
        </a:solidFill>
        <a:latin typeface="Segoe UI Semilight" panose="020B0402040204020203" pitchFamily="34" charset="0"/>
        <a:ea typeface="+mn-ea"/>
        <a:cs typeface="Segoe UI Semilight" panose="020B0402040204020203" pitchFamily="34" charset="0"/>
      </a:defRPr>
    </a:lvl2pPr>
    <a:lvl3pPr marL="1200150" indent="-285750" algn="l" defTabSz="914400" rtl="0" eaLnBrk="1" latinLnBrk="0" hangingPunct="1">
      <a:buFont typeface="+mj-lt"/>
      <a:buAutoNum type="romanLcPeriod"/>
      <a:defRPr sz="12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buFont typeface="+mj-lt"/>
      <a:buAutoNum type="arabicParenR"/>
      <a:defRPr sz="12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buFont typeface="+mj-lt"/>
      <a:buAutoNum type="alphaLcParenR"/>
      <a:defRPr sz="1200" kern="1200">
        <a:solidFill>
          <a:schemeClr val="tx1"/>
        </a:solidFill>
        <a:latin typeface="Segoe UI Semilight" panose="020B0402040204020203" pitchFamily="34" charset="0"/>
        <a:ea typeface="+mn-ea"/>
        <a:cs typeface="Segoe UI Semilight" panose="020B04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endParaRPr lang="en-VI"/>
          </a:p>
        </p:txBody>
      </p:sp>
      <p:sp>
        <p:nvSpPr>
          <p:cNvPr id="4" name="Slide Number Placeholder 3"/>
          <p:cNvSpPr>
            <a:spLocks noGrp="1"/>
          </p:cNvSpPr>
          <p:nvPr>
            <p:ph type="sldNum" sz="quarter" idx="5"/>
          </p:nvPr>
        </p:nvSpPr>
        <p:spPr/>
        <p:txBody>
          <a:bodyPr/>
          <a:lstStyle/>
          <a:p>
            <a:fld id="{6B902611-39B2-4198-B2AE-6534701EF42B}" type="slidenum">
              <a:rPr lang="en-VI" smtClean="0"/>
              <a:t>1</a:t>
            </a:fld>
            <a:endParaRPr lang="en-VI"/>
          </a:p>
        </p:txBody>
      </p:sp>
    </p:spTree>
    <p:extLst>
      <p:ext uri="{BB962C8B-B14F-4D97-AF65-F5344CB8AC3E}">
        <p14:creationId xmlns:p14="http://schemas.microsoft.com/office/powerpoint/2010/main" val="346387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Don't stand in front of the wheel in case there is a malfunction and the grain rushes out. The force can knock the worker down.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13</a:t>
            </a:fld>
            <a:endParaRPr lang="en-VI"/>
          </a:p>
        </p:txBody>
      </p:sp>
    </p:spTree>
    <p:extLst>
      <p:ext uri="{BB962C8B-B14F-4D97-AF65-F5344CB8AC3E}">
        <p14:creationId xmlns:p14="http://schemas.microsoft.com/office/powerpoint/2010/main" val="943538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NEVER step across a hitch and NEVER cross between wagons. If the vehicles move, the worker can fall, be struck, or be crushed between them.</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14</a:t>
            </a:fld>
            <a:endParaRPr lang="en-VI"/>
          </a:p>
        </p:txBody>
      </p:sp>
    </p:spTree>
    <p:extLst>
      <p:ext uri="{BB962C8B-B14F-4D97-AF65-F5344CB8AC3E}">
        <p14:creationId xmlns:p14="http://schemas.microsoft.com/office/powerpoint/2010/main" val="71236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These types of trucks empty at the bottom. </a:t>
            </a:r>
          </a:p>
          <a:p>
            <a:r>
              <a:rPr lang="en-US" dirty="0"/>
              <a:t>This can be an awkward position and put strain on the back. </a:t>
            </a:r>
          </a:p>
          <a:p>
            <a:r>
              <a:rPr lang="en-US" dirty="0"/>
              <a:t>Sometimes the crank can fall off into the pit or when down not clear the pit area well</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15</a:t>
            </a:fld>
            <a:endParaRPr lang="en-VI"/>
          </a:p>
        </p:txBody>
      </p:sp>
    </p:spTree>
    <p:extLst>
      <p:ext uri="{BB962C8B-B14F-4D97-AF65-F5344CB8AC3E}">
        <p14:creationId xmlns:p14="http://schemas.microsoft.com/office/powerpoint/2010/main" val="151189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worker needs to move to the side BEFORE the driver releases the gate or can be knocked down by the unloading grain.</a:t>
            </a:r>
          </a:p>
          <a:p>
            <a:pPr marL="0" indent="0">
              <a:buNone/>
            </a:pP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17</a:t>
            </a:fld>
            <a:endParaRPr lang="en-VI"/>
          </a:p>
        </p:txBody>
      </p:sp>
    </p:spTree>
    <p:extLst>
      <p:ext uri="{BB962C8B-B14F-4D97-AF65-F5344CB8AC3E}">
        <p14:creationId xmlns:p14="http://schemas.microsoft.com/office/powerpoint/2010/main" val="33198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An unsecured opening can injure a worker or anyone who might be in the line of fire if the "door" swings open.</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18</a:t>
            </a:fld>
            <a:endParaRPr lang="en-VI"/>
          </a:p>
        </p:txBody>
      </p:sp>
    </p:spTree>
    <p:extLst>
      <p:ext uri="{BB962C8B-B14F-4D97-AF65-F5344CB8AC3E}">
        <p14:creationId xmlns:p14="http://schemas.microsoft.com/office/powerpoint/2010/main" val="2312446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As mentioned previously, cleaning up the area after unloading a truck is a BEST PRACTICE as grain can be "slippery" when walked on. </a:t>
            </a:r>
          </a:p>
          <a:p>
            <a:r>
              <a:rPr lang="en-US" dirty="0"/>
              <a:t>Best to clean up after each truck to keep walking-working surfaces free of debris.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19</a:t>
            </a:fld>
            <a:endParaRPr lang="en-VI"/>
          </a:p>
        </p:txBody>
      </p:sp>
    </p:spTree>
    <p:extLst>
      <p:ext uri="{BB962C8B-B14F-4D97-AF65-F5344CB8AC3E}">
        <p14:creationId xmlns:p14="http://schemas.microsoft.com/office/powerpoint/2010/main" val="1334078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err="1"/>
              <a:t>Defnition</a:t>
            </a:r>
            <a:r>
              <a:rPr lang="en-US" dirty="0"/>
              <a:t> of a choked leg.</a:t>
            </a:r>
          </a:p>
          <a:p>
            <a:r>
              <a:rPr lang="en-US" dirty="0"/>
              <a:t>ALWAYS LOTO before working on the grain leg to unplug it.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20</a:t>
            </a:fld>
            <a:endParaRPr lang="en-VI"/>
          </a:p>
        </p:txBody>
      </p:sp>
    </p:spTree>
    <p:extLst>
      <p:ext uri="{BB962C8B-B14F-4D97-AF65-F5344CB8AC3E}">
        <p14:creationId xmlns:p14="http://schemas.microsoft.com/office/powerpoint/2010/main" val="1184102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View of a grain leg that is choked and spilled grain inside the leg. The grain cannot flow smoothly through the buckets and conveyor system and could cause belts to overheat.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21</a:t>
            </a:fld>
            <a:endParaRPr lang="en-VI"/>
          </a:p>
        </p:txBody>
      </p:sp>
    </p:spTree>
    <p:extLst>
      <p:ext uri="{BB962C8B-B14F-4D97-AF65-F5344CB8AC3E}">
        <p14:creationId xmlns:p14="http://schemas.microsoft.com/office/powerpoint/2010/main" val="157457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"Jogging" a grain leg by relatedly starting and stopping can cause a build up a heat and ignite a fire.</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22</a:t>
            </a:fld>
            <a:endParaRPr lang="en-VI"/>
          </a:p>
        </p:txBody>
      </p:sp>
    </p:spTree>
    <p:extLst>
      <p:ext uri="{BB962C8B-B14F-4D97-AF65-F5344CB8AC3E}">
        <p14:creationId xmlns:p14="http://schemas.microsoft.com/office/powerpoint/2010/main" val="1565729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If there is a dryer fire, shut off the electric and/or gas.</a:t>
            </a:r>
          </a:p>
          <a:p>
            <a:r>
              <a:rPr lang="en-US" dirty="0"/>
              <a:t>Prevent fires by regularly cleaning the dryer.</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23</a:t>
            </a:fld>
            <a:endParaRPr lang="en-VI"/>
          </a:p>
        </p:txBody>
      </p:sp>
    </p:spTree>
    <p:extLst>
      <p:ext uri="{BB962C8B-B14F-4D97-AF65-F5344CB8AC3E}">
        <p14:creationId xmlns:p14="http://schemas.microsoft.com/office/powerpoint/2010/main" val="229909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a:r>
              <a:rPr lang="en-US" dirty="0">
                <a:solidFill>
                  <a:prstClr val="black"/>
                </a:solidFill>
                <a:cs typeface="Arial" pitchFamily="34" charset="0"/>
              </a:rPr>
              <a:t>Other modules</a:t>
            </a:r>
          </a:p>
          <a:p>
            <a:pPr lvl="1" indent="-241626"/>
            <a:r>
              <a:rPr lang="en-US" dirty="0">
                <a:solidFill>
                  <a:prstClr val="black"/>
                </a:solidFill>
                <a:cs typeface="Arial" pitchFamily="34" charset="0"/>
              </a:rPr>
              <a:t>Overview of Grain Handling and Storage Safety (introductory module)</a:t>
            </a:r>
          </a:p>
          <a:p>
            <a:pPr lvl="1" indent="-241626"/>
            <a:r>
              <a:rPr lang="en-US" dirty="0">
                <a:solidFill>
                  <a:prstClr val="black"/>
                </a:solidFill>
                <a:cs typeface="Arial" pitchFamily="34" charset="0"/>
              </a:rPr>
              <a:t>Agricultural Confined Space Hazards</a:t>
            </a:r>
          </a:p>
          <a:p>
            <a:pPr lvl="1" indent="-241626"/>
            <a:r>
              <a:rPr lang="en-US" dirty="0">
                <a:solidFill>
                  <a:prstClr val="black"/>
                </a:solidFill>
                <a:cs typeface="Arial" pitchFamily="34" charset="0"/>
              </a:rPr>
              <a:t>Cold Weather Hazards</a:t>
            </a:r>
          </a:p>
          <a:p>
            <a:pPr lvl="1" indent="-241626"/>
            <a:r>
              <a:rPr lang="en-US" dirty="0">
                <a:solidFill>
                  <a:prstClr val="black"/>
                </a:solidFill>
                <a:cs typeface="Arial" pitchFamily="34" charset="0"/>
              </a:rPr>
              <a:t>Entanglement Hazards and Guarding</a:t>
            </a:r>
          </a:p>
          <a:p>
            <a:pPr lvl="1" indent="-241626"/>
            <a:r>
              <a:rPr lang="en-US" dirty="0">
                <a:solidFill>
                  <a:prstClr val="black"/>
                </a:solidFill>
                <a:cs typeface="Arial" pitchFamily="34" charset="0"/>
              </a:rPr>
              <a:t>Fall Hazards &amp; Prevention</a:t>
            </a:r>
          </a:p>
          <a:p>
            <a:pPr lvl="1" indent="-241626"/>
            <a:r>
              <a:rPr lang="en-US" dirty="0">
                <a:solidFill>
                  <a:prstClr val="black"/>
                </a:solidFill>
                <a:cs typeface="Arial" pitchFamily="34" charset="0"/>
              </a:rPr>
              <a:t>Heat Stress</a:t>
            </a:r>
          </a:p>
          <a:p>
            <a:pPr lvl="1" indent="-241626"/>
            <a:r>
              <a:rPr lang="en-US" dirty="0">
                <a:solidFill>
                  <a:prstClr val="black"/>
                </a:solidFill>
                <a:cs typeface="Arial" pitchFamily="34" charset="0"/>
              </a:rPr>
              <a:t>How Grain Quality Affects Safety</a:t>
            </a:r>
          </a:p>
          <a:p>
            <a:pPr lvl="1" indent="-241626"/>
            <a:r>
              <a:rPr lang="en-US" dirty="0">
                <a:solidFill>
                  <a:prstClr val="black"/>
                </a:solidFill>
                <a:cs typeface="Arial" pitchFamily="34" charset="0"/>
              </a:rPr>
              <a:t>Introduction to Lifeline Protection Systems  (mini module) </a:t>
            </a:r>
          </a:p>
          <a:p>
            <a:pPr lvl="1" indent="-241626"/>
            <a:r>
              <a:rPr lang="en-US" dirty="0">
                <a:solidFill>
                  <a:prstClr val="black"/>
                </a:solidFill>
                <a:cs typeface="Arial" pitchFamily="34" charset="0"/>
              </a:rPr>
              <a:t>Lock out/Tag out (mini module)</a:t>
            </a:r>
          </a:p>
          <a:p>
            <a:pPr lvl="1" indent="-241626"/>
            <a:r>
              <a:rPr lang="en-US" dirty="0">
                <a:solidFill>
                  <a:prstClr val="black"/>
                </a:solidFill>
                <a:cs typeface="Arial" pitchFamily="34" charset="0"/>
              </a:rPr>
              <a:t>Near Misses &amp; Near Miss Reporting</a:t>
            </a:r>
          </a:p>
          <a:p>
            <a:pPr lvl="1" indent="-241626"/>
            <a:r>
              <a:rPr lang="en-US" dirty="0">
                <a:solidFill>
                  <a:prstClr val="black"/>
                </a:solidFill>
                <a:cs typeface="Arial" pitchFamily="34" charset="0"/>
              </a:rPr>
              <a:t>Reducing Grain Bin Entry Risks</a:t>
            </a:r>
          </a:p>
          <a:p>
            <a:pPr lvl="0"/>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Segoe UI Semilight" panose="020B0402040204020203" pitchFamily="34" charset="0"/>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Segoe UI Semilight" panose="020B0402040204020203" pitchFamily="34" charset="0"/>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596567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Notice the fall protection railings.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24</a:t>
            </a:fld>
            <a:endParaRPr lang="en-VI"/>
          </a:p>
        </p:txBody>
      </p:sp>
    </p:spTree>
    <p:extLst>
      <p:ext uri="{BB962C8B-B14F-4D97-AF65-F5344CB8AC3E}">
        <p14:creationId xmlns:p14="http://schemas.microsoft.com/office/powerpoint/2010/main" val="138757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The inside of a dryer.</a:t>
            </a:r>
          </a:p>
          <a:p>
            <a:r>
              <a:rPr lang="en-US" dirty="0"/>
              <a:t>A type of resin like substance can build up and catch fire. </a:t>
            </a:r>
          </a:p>
          <a:p>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25</a:t>
            </a:fld>
            <a:endParaRPr lang="en-VI"/>
          </a:p>
        </p:txBody>
      </p:sp>
    </p:spTree>
    <p:extLst>
      <p:ext uri="{BB962C8B-B14F-4D97-AF65-F5344CB8AC3E}">
        <p14:creationId xmlns:p14="http://schemas.microsoft.com/office/powerpoint/2010/main" val="1538206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Protect against fall hazards at grain loading locations with a guardrail system around the platform.</a:t>
            </a:r>
          </a:p>
          <a:p>
            <a:r>
              <a:rPr lang="en-US" dirty="0"/>
              <a:t>RIGHT – This is completely unsafe and improper use of ladder.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27</a:t>
            </a:fld>
            <a:endParaRPr lang="en-VI"/>
          </a:p>
        </p:txBody>
      </p:sp>
    </p:spTree>
    <p:extLst>
      <p:ext uri="{BB962C8B-B14F-4D97-AF65-F5344CB8AC3E}">
        <p14:creationId xmlns:p14="http://schemas.microsoft.com/office/powerpoint/2010/main" val="235197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Injury Incident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28</a:t>
            </a:fld>
            <a:endParaRPr lang="en-VI"/>
          </a:p>
        </p:txBody>
      </p:sp>
    </p:spTree>
    <p:extLst>
      <p:ext uri="{BB962C8B-B14F-4D97-AF65-F5344CB8AC3E}">
        <p14:creationId xmlns:p14="http://schemas.microsoft.com/office/powerpoint/2010/main" val="1214675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Stay Alert when loading/unloading grain to known and potential hazards.</a:t>
            </a:r>
          </a:p>
          <a:p>
            <a:r>
              <a:rPr lang="en-US" dirty="0"/>
              <a:t>Train employees and drivers about hazards and the procedures for unloading grain to minimize risks.</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31</a:t>
            </a:fld>
            <a:endParaRPr lang="en-VI"/>
          </a:p>
        </p:txBody>
      </p:sp>
    </p:spTree>
    <p:extLst>
      <p:ext uri="{BB962C8B-B14F-4D97-AF65-F5344CB8AC3E}">
        <p14:creationId xmlns:p14="http://schemas.microsoft.com/office/powerpoint/2010/main" val="269142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pPr marL="241626" indent="-241626" defTabSz="938961">
              <a:defRPr/>
            </a:pPr>
            <a:r>
              <a:rPr lang="en-US" b="1" dirty="0">
                <a:solidFill>
                  <a:prstClr val="black"/>
                </a:solidFill>
              </a:rPr>
              <a:t>Explain –</a:t>
            </a:r>
            <a:r>
              <a:rPr lang="en-US" dirty="0">
                <a:solidFill>
                  <a:prstClr val="black"/>
                </a:solidFill>
              </a:rPr>
              <a:t> GHSC received funding from OSHA.  In order to comply with the grant we do need them to sign in and need to collect the following information:</a:t>
            </a:r>
          </a:p>
          <a:p>
            <a:pPr lvl="1" indent="-241626" defTabSz="938961">
              <a:defRPr/>
            </a:pPr>
            <a:r>
              <a:rPr lang="en-US" dirty="0">
                <a:solidFill>
                  <a:prstClr val="black"/>
                </a:solidFill>
              </a:rPr>
              <a:t>Supervisor or worker.  This information is for statistical purposes to show the types of population receiving training.</a:t>
            </a:r>
          </a:p>
          <a:p>
            <a:pPr lvl="1" indent="-241626" defTabSz="938961">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41626" indent="-241626" defTabSz="938961">
              <a:defRPr/>
            </a:pPr>
            <a:r>
              <a:rPr lang="en-US" dirty="0">
                <a:solidFill>
                  <a:prstClr val="black"/>
                </a:solidFill>
              </a:rPr>
              <a:t>OSHA does NOT contact the employer.</a:t>
            </a:r>
          </a:p>
          <a:p>
            <a:pPr marL="241626" indent="-241626" defTabSz="938961">
              <a:defRPr/>
            </a:pPr>
            <a:r>
              <a:rPr lang="en-US" dirty="0">
                <a:solidFill>
                  <a:prstClr val="black"/>
                </a:solidFill>
              </a:rPr>
              <a:t>GHSC may contact the attendee or employer for follow-up evaluation in compliance with grant requirements.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BE19E-176A-47A6-8D2D-365132E40E2A}" type="slidenum">
              <a:rPr kumimoji="0" lang="en-US" sz="100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Segoe UI Semilight" panose="020B04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Segoe UI Semilight" panose="020B0402040204020203" pitchFamily="34" charset="0"/>
            </a:endParaRPr>
          </a:p>
        </p:txBody>
      </p:sp>
      <p:sp>
        <p:nvSpPr>
          <p:cNvPr id="6" name="Footer Placeholder 5"/>
          <p:cNvSpPr>
            <a:spLocks noGrp="1"/>
          </p:cNvSpPr>
          <p:nvPr>
            <p:ph type="ftr"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Segoe UI Semilight" panose="020B0402040204020203" pitchFamily="34" charset="0"/>
              </a:rPr>
              <a:t>Grain Handling Safety Coalition – Ag Confined Spaces</a:t>
            </a:r>
            <a:endParaRPr kumimoji="0" lang="en-US" sz="1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Segoe UI Semilight" panose="020B0402040204020203" pitchFamily="34" charset="0"/>
            </a:endParaRPr>
          </a:p>
        </p:txBody>
      </p:sp>
    </p:spTree>
    <p:extLst>
      <p:ext uri="{BB962C8B-B14F-4D97-AF65-F5344CB8AC3E}">
        <p14:creationId xmlns:p14="http://schemas.microsoft.com/office/powerpoint/2010/main" val="362125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Many of the straight trucks (as they are generally older) use tarp straps to keep the gate open.</a:t>
            </a:r>
          </a:p>
          <a:p>
            <a:r>
              <a:rPr lang="en-US" dirty="0"/>
              <a:t>They are usually "with the vehicle" and may not be in good repair which means they can snap. Workers need to stay back and out of reach of the strap in case it breaks during unloading.</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7</a:t>
            </a:fld>
            <a:endParaRPr lang="en-VI"/>
          </a:p>
        </p:txBody>
      </p:sp>
    </p:spTree>
    <p:extLst>
      <p:ext uri="{BB962C8B-B14F-4D97-AF65-F5344CB8AC3E}">
        <p14:creationId xmlns:p14="http://schemas.microsoft.com/office/powerpoint/2010/main" val="2782450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 big problem and safety hazard for dump pit workers is objects coming out of the truck with the grain.  These are items that have been seen coming out of a grain truck with the grain.</a:t>
            </a:r>
          </a:p>
          <a:p>
            <a:r>
              <a:rPr lang="en-US" dirty="0"/>
              <a:t>Sometimes producers "forget" to check the truck and ensure it is empty before loading it with grain.</a:t>
            </a:r>
          </a:p>
          <a:p>
            <a:r>
              <a:rPr lang="en-US" dirty="0"/>
              <a:t>Once the gate is open, the worker needs to be clear of the area while the bed is hoisted and gravity takes over.</a:t>
            </a:r>
          </a:p>
          <a:p>
            <a:r>
              <a:rPr lang="en-US" dirty="0"/>
              <a:t>Picture – Worker narrowly misses </a:t>
            </a:r>
            <a:r>
              <a:rPr lang="en-US" dirty="0" err="1"/>
              <a:t>gettinghit</a:t>
            </a:r>
            <a:r>
              <a:rPr lang="en-US" dirty="0"/>
              <a:t> with ladder coming out of the truck.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8</a:t>
            </a:fld>
            <a:endParaRPr lang="en-VI"/>
          </a:p>
        </p:txBody>
      </p:sp>
    </p:spTree>
    <p:extLst>
      <p:ext uri="{BB962C8B-B14F-4D97-AF65-F5344CB8AC3E}">
        <p14:creationId xmlns:p14="http://schemas.microsoft.com/office/powerpoint/2010/main" val="3677333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More objects in the grain truck.</a:t>
            </a:r>
          </a:p>
          <a:p>
            <a:r>
              <a:rPr lang="en-US" dirty="0"/>
              <a:t>Worker escaped serious injury but did get hit with the object.</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9</a:t>
            </a:fld>
            <a:endParaRPr lang="en-VI"/>
          </a:p>
        </p:txBody>
      </p:sp>
    </p:spTree>
    <p:extLst>
      <p:ext uri="{BB962C8B-B14F-4D97-AF65-F5344CB8AC3E}">
        <p14:creationId xmlns:p14="http://schemas.microsoft.com/office/powerpoint/2010/main" val="147341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It's important to take the pressure off the main cargo door as once it is opened, the grain flows out quickly.</a:t>
            </a:r>
          </a:p>
          <a:p>
            <a:r>
              <a:rPr lang="en-US" dirty="0"/>
              <a:t>Without relieving the pressure, the worker can be hit with several tons of grain when opening the cargo door.</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10</a:t>
            </a:fld>
            <a:endParaRPr lang="en-VI"/>
          </a:p>
        </p:txBody>
      </p:sp>
    </p:spTree>
    <p:extLst>
      <p:ext uri="{BB962C8B-B14F-4D97-AF65-F5344CB8AC3E}">
        <p14:creationId xmlns:p14="http://schemas.microsoft.com/office/powerpoint/2010/main" val="213181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This is what the worker can experience with a tandem/cargo door opening if there is no way to relieve some of the pressure.</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11</a:t>
            </a:fld>
            <a:endParaRPr lang="en-VI"/>
          </a:p>
        </p:txBody>
      </p:sp>
    </p:spTree>
    <p:extLst>
      <p:ext uri="{BB962C8B-B14F-4D97-AF65-F5344CB8AC3E}">
        <p14:creationId xmlns:p14="http://schemas.microsoft.com/office/powerpoint/2010/main" val="2860987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8100"/>
            <a:ext cx="5486400" cy="3086100"/>
          </a:xfrm>
        </p:spPr>
      </p:sp>
      <p:sp>
        <p:nvSpPr>
          <p:cNvPr id="3" name="Notes Placeholder 2"/>
          <p:cNvSpPr>
            <a:spLocks noGrp="1"/>
          </p:cNvSpPr>
          <p:nvPr>
            <p:ph type="body" idx="1"/>
          </p:nvPr>
        </p:nvSpPr>
        <p:spPr/>
        <p:txBody>
          <a:bodyPr/>
          <a:lstStyle/>
          <a:p>
            <a:r>
              <a:rPr lang="en-US" dirty="0"/>
              <a:t>Arrow points to interference which can damage door if truck bed is fully hoisted. </a:t>
            </a:r>
            <a:endParaRPr lang="en-VI" dirty="0"/>
          </a:p>
        </p:txBody>
      </p:sp>
      <p:sp>
        <p:nvSpPr>
          <p:cNvPr id="4" name="Slide Number Placeholder 3"/>
          <p:cNvSpPr>
            <a:spLocks noGrp="1"/>
          </p:cNvSpPr>
          <p:nvPr>
            <p:ph type="sldNum" sz="quarter" idx="5"/>
          </p:nvPr>
        </p:nvSpPr>
        <p:spPr/>
        <p:txBody>
          <a:bodyPr/>
          <a:lstStyle/>
          <a:p>
            <a:fld id="{6B902611-39B2-4198-B2AE-6534701EF42B}" type="slidenum">
              <a:rPr lang="en-VI" smtClean="0"/>
              <a:pPr/>
              <a:t>12</a:t>
            </a:fld>
            <a:endParaRPr lang="en-VI"/>
          </a:p>
        </p:txBody>
      </p:sp>
    </p:spTree>
    <p:extLst>
      <p:ext uri="{BB962C8B-B14F-4D97-AF65-F5344CB8AC3E}">
        <p14:creationId xmlns:p14="http://schemas.microsoft.com/office/powerpoint/2010/main" val="2680674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NO LOGO">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0" i="1">
                <a:solidFill>
                  <a:srgbClr val="356454"/>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dirty="0"/>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2" name="Title 1"/>
          <p:cNvSpPr>
            <a:spLocks noGrp="1"/>
          </p:cNvSpPr>
          <p:nvPr>
            <p:ph type="ctrTitle"/>
          </p:nvPr>
        </p:nvSpPr>
        <p:spPr>
          <a:xfrm>
            <a:off x="1524000" y="1122363"/>
            <a:ext cx="9144000" cy="2387600"/>
          </a:xfrm>
        </p:spPr>
        <p:txBody>
          <a:bodyPr anchor="b"/>
          <a:lstStyle>
            <a:lvl1pPr algn="ctr">
              <a:defRPr sz="6000" i="0">
                <a:solidFill>
                  <a:srgbClr val="142D63"/>
                </a:solidFill>
                <a:latin typeface="Times New Roman" panose="02020603050405020304" pitchFamily="18" charset="0"/>
                <a:ea typeface="Segoe UI Symbol" panose="020B0502040204020203" pitchFamily="34"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5629838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624" y="1709738"/>
            <a:ext cx="10972800" cy="2852737"/>
          </a:xfrm>
        </p:spPr>
        <p:txBody>
          <a:bodyPr anchor="b"/>
          <a:lstStyle>
            <a:lvl1pPr>
              <a:defRPr sz="6000">
                <a:solidFill>
                  <a:srgbClr val="142D6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03624" y="4589463"/>
            <a:ext cx="10972800" cy="1500187"/>
          </a:xfrm>
        </p:spPr>
        <p:txBody>
          <a:bodyPr>
            <a:normAutofit/>
          </a:bodyPr>
          <a:lstStyle>
            <a:lvl1pPr marL="0" indent="0">
              <a:buNone/>
              <a:defRPr sz="3600" i="0">
                <a:solidFill>
                  <a:srgbClr val="356454"/>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Tree>
    <p:extLst>
      <p:ext uri="{BB962C8B-B14F-4D97-AF65-F5344CB8AC3E}">
        <p14:creationId xmlns:p14="http://schemas.microsoft.com/office/powerpoint/2010/main" val="2157746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201A741C-4E73-4CA8-8009-561DCB5B2B96}"/>
              </a:ext>
            </a:extLst>
          </p:cNvPr>
          <p:cNvSpPr>
            <a:spLocks noGrp="1"/>
          </p:cNvSpPr>
          <p:nvPr>
            <p:ph type="body" sz="quarter" idx="13"/>
          </p:nvPr>
        </p:nvSpPr>
        <p:spPr>
          <a:xfrm>
            <a:off x="304800" y="228601"/>
            <a:ext cx="5791200" cy="5028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dirty="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5347130"/>
            <a:ext cx="11633200" cy="822960"/>
          </a:xfrm>
        </p:spPr>
        <p:txBody>
          <a:bodyPr/>
          <a:lstStyle/>
          <a:p>
            <a:r>
              <a:rPr lang="en-US"/>
              <a:t>Click to edit Master title style</a:t>
            </a:r>
            <a:endParaRPr lang="en-VI"/>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2D542A92-E4FF-4858-801A-07727BFCB478}"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4078861653"/>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0AC63F75-3929-4953-A453-5CB70AB3CFA1}"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7656995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pic>
        <p:nvPicPr>
          <p:cNvPr id="10" name="Picture 9">
            <a:extLst>
              <a:ext uri="{FF2B5EF4-FFF2-40B4-BE49-F238E27FC236}">
                <a16:creationId xmlns:a16="http://schemas.microsoft.com/office/drawing/2014/main" id="{1EEB08D9-FBED-4CD2-AD51-41932037D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947756"/>
            <a:ext cx="12192000" cy="1028700"/>
          </a:xfrm>
          <a:prstGeom prst="rect">
            <a:avLst/>
          </a:prstGeom>
        </p:spPr>
      </p:pic>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228600"/>
            <a:ext cx="116332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42617"/>
            <a:ext cx="2844800" cy="365125"/>
          </a:xfrm>
        </p:spPr>
        <p:txBody>
          <a:bodyPr anchor="b"/>
          <a:lstStyle>
            <a:lvl1pPr>
              <a:defRPr sz="1000" b="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4261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E4E8B2A-43EE-4F85-B650-B958139F14CA}"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4261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698805772"/>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chemeClr val="accent1"/>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55600" y="228600"/>
            <a:ext cx="115824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7B8A0665-E391-4B9E-944F-517456D48B0C}"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26548778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a:xfrm>
            <a:off x="304800" y="228600"/>
            <a:ext cx="4419600" cy="1162050"/>
          </a:xfrm>
        </p:spPr>
        <p:txBody>
          <a:bodyPr anchor="b">
            <a:noAutofit/>
          </a:bodyPr>
          <a:lstStyle>
            <a:lvl1pPr algn="l">
              <a:defRPr sz="2800" b="1"/>
            </a:lvl1pPr>
          </a:lstStyle>
          <a:p>
            <a:r>
              <a:rPr lang="en-US"/>
              <a:t>Click to edit Master title style</a:t>
            </a:r>
            <a:endParaRPr lang="en-US" dirty="0"/>
          </a:p>
        </p:txBody>
      </p:sp>
      <p:sp>
        <p:nvSpPr>
          <p:cNvPr id="4" name="Text Placeholder 3"/>
          <p:cNvSpPr>
            <a:spLocks noGrp="1"/>
          </p:cNvSpPr>
          <p:nvPr>
            <p:ph type="body" sz="half" idx="2"/>
          </p:nvPr>
        </p:nvSpPr>
        <p:spPr>
          <a:xfrm>
            <a:off x="304800" y="1390650"/>
            <a:ext cx="4419600" cy="478155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351E119D-2E47-422D-AE62-CE2767A4E797}"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4876800" y="228600"/>
            <a:ext cx="70104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0" y="1371600"/>
            <a:ext cx="4724400" cy="0"/>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86388432"/>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icture with paragraph">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Text Placeholder 3"/>
          <p:cNvSpPr>
            <a:spLocks noGrp="1"/>
          </p:cNvSpPr>
          <p:nvPr>
            <p:ph type="body" sz="half" idx="2"/>
          </p:nvPr>
        </p:nvSpPr>
        <p:spPr>
          <a:xfrm>
            <a:off x="304800" y="1257300"/>
            <a:ext cx="4419600" cy="491490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0F1D68C9-CCCB-4626-80BF-66B8CE4C0D63}"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C311FD36-96BA-4FC5-96E6-A211D1CBCFF3}"/>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72801154"/>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2 column content box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6" name="Content Placeholder 5"/>
          <p:cNvSpPr>
            <a:spLocks noGrp="1"/>
          </p:cNvSpPr>
          <p:nvPr>
            <p:ph sz="quarter" idx="13"/>
          </p:nvPr>
        </p:nvSpPr>
        <p:spPr>
          <a:xfrm>
            <a:off x="304800" y="1257300"/>
            <a:ext cx="4419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04C5A3BC-C594-4819-AA8B-49ACD61F3E6D}" type="datetime1">
              <a:rPr lang="en-US" smtClean="0">
                <a:solidFill>
                  <a:prstClr val="black">
                    <a:tint val="75000"/>
                  </a:prstClr>
                </a:solidFill>
              </a:rPr>
              <a:t>3/13/2026</a:t>
            </a:fld>
            <a:endParaRPr lang="en-US">
              <a:solidFill>
                <a:prstClr val="black">
                  <a:tint val="75000"/>
                </a:prstClr>
              </a:solidFill>
            </a:endParaRPr>
          </a:p>
        </p:txBody>
      </p:sp>
      <p:sp>
        <p:nvSpPr>
          <p:cNvPr id="9"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1" name="Content Placeholder 10"/>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345609E-C01C-429A-953D-CBC78D78FE4A}"/>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80218868"/>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304800" y="4229100"/>
            <a:ext cx="11582400" cy="685800"/>
          </a:xfrm>
        </p:spPr>
        <p:txBody>
          <a:bodyPr anchor="t">
            <a:noAutofit/>
          </a:bodyPr>
          <a:lstStyle>
            <a:lvl1pPr algn="l">
              <a:defRPr sz="4000" b="1"/>
            </a:lvl1pPr>
          </a:lstStyle>
          <a:p>
            <a:r>
              <a:rPr lang="en-US"/>
              <a:t>Click to edit Master title style</a:t>
            </a:r>
            <a:endParaRPr lang="en-US" dirty="0"/>
          </a:p>
        </p:txBody>
      </p:sp>
      <p:sp>
        <p:nvSpPr>
          <p:cNvPr id="3" name="Picture Placeholder 2"/>
          <p:cNvSpPr>
            <a:spLocks noGrp="1"/>
          </p:cNvSpPr>
          <p:nvPr>
            <p:ph type="pic" idx="1"/>
          </p:nvPr>
        </p:nvSpPr>
        <p:spPr>
          <a:xfrm>
            <a:off x="304800" y="228600"/>
            <a:ext cx="11582400"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914900"/>
            <a:ext cx="11582400" cy="13716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642C491-5BC3-4003-AA4E-BB5176D363E1}"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29636654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900">
                <a:solidFill>
                  <a:schemeClr val="bg1">
                    <a:lumMod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Picture Placeholder 2"/>
          <p:cNvSpPr>
            <a:spLocks noGrp="1"/>
          </p:cNvSpPr>
          <p:nvPr>
            <p:ph type="pic" idx="1"/>
          </p:nvPr>
        </p:nvSpPr>
        <p:spPr>
          <a:xfrm>
            <a:off x="304800" y="1257300"/>
            <a:ext cx="11582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800600"/>
            <a:ext cx="11582400" cy="14859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0E8087B1-849E-48DC-BF56-869AAF0A1D40}"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956E1770-28F5-4C36-948F-8880883E7F77}"/>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Slide Number Placeholder 6">
            <a:extLst>
              <a:ext uri="{FF2B5EF4-FFF2-40B4-BE49-F238E27FC236}">
                <a16:creationId xmlns:a16="http://schemas.microsoft.com/office/drawing/2014/main" id="{491E351E-7B7A-4AB5-8750-878F333CEE97}"/>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
        <p:nvSpPr>
          <p:cNvPr id="11" name="Date Placeholder 3">
            <a:extLst>
              <a:ext uri="{FF2B5EF4-FFF2-40B4-BE49-F238E27FC236}">
                <a16:creationId xmlns:a16="http://schemas.microsoft.com/office/drawing/2014/main" id="{81B44F78-4C30-422A-8AA3-3C278956682A}"/>
              </a:ext>
            </a:extLst>
          </p:cNvPr>
          <p:cNvSpPr txBox="1">
            <a:spLocks/>
          </p:cNvSpPr>
          <p:nvPr/>
        </p:nvSpPr>
        <p:spPr>
          <a:xfrm>
            <a:off x="299559" y="6400802"/>
            <a:ext cx="2844800" cy="365125"/>
          </a:xfrm>
          <a:prstGeom prst="rect">
            <a:avLst/>
          </a:prstGeom>
        </p:spPr>
        <p:txBody>
          <a:bodyPr vert="horz" lIns="91440" tIns="45720" rIns="91440" bIns="45720" rtlCol="0" anchor="b"/>
          <a:lstStyle>
            <a:defPPr>
              <a:defRPr lang="en-US"/>
            </a:defPPr>
            <a:lvl1pPr marL="0" algn="l" defTabSz="914400" rtl="0" eaLnBrk="1" latinLnBrk="0" hangingPunct="1">
              <a:defRPr sz="900" kern="1200">
                <a:solidFill>
                  <a:schemeClr val="bg1">
                    <a:lumMod val="90000"/>
                  </a:schemeClr>
                </a:solidFill>
                <a:latin typeface="Lato Light" panose="020F0302020204030203"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94FC8-EFE2-4992-8974-D6B1115DF3A5}" type="datetime1">
              <a:rPr lang="en-US" sz="900" smtClean="0">
                <a:solidFill>
                  <a:schemeClr val="tx1">
                    <a:lumMod val="10000"/>
                    <a:lumOff val="90000"/>
                  </a:schemeClr>
                </a:solidFill>
              </a:rPr>
              <a:pPr/>
              <a:t>3/13/2026</a:t>
            </a:fld>
            <a:endParaRPr lang="en-US" sz="900">
              <a:solidFill>
                <a:schemeClr val="tx1">
                  <a:lumMod val="10000"/>
                  <a:lumOff val="90000"/>
                </a:schemeClr>
              </a:solidFill>
            </a:endParaRPr>
          </a:p>
        </p:txBody>
      </p:sp>
    </p:spTree>
    <p:extLst>
      <p:ext uri="{BB962C8B-B14F-4D97-AF65-F5344CB8AC3E}">
        <p14:creationId xmlns:p14="http://schemas.microsoft.com/office/powerpoint/2010/main" val="892903964"/>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cSld name="2_Custom Layout">
    <p:bg>
      <p:bgPr>
        <a:blipFill dpi="0" rotWithShape="1">
          <a:blip r:embed="rId2" cstate="print">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2496800" y="1752601"/>
            <a:ext cx="2844800" cy="365125"/>
          </a:xfrm>
        </p:spPr>
        <p:txBody>
          <a:body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8" name="Title 1"/>
          <p:cNvSpPr>
            <a:spLocks noGrp="1"/>
          </p:cNvSpPr>
          <p:nvPr>
            <p:ph type="title" hasCustomPrompt="1"/>
          </p:nvPr>
        </p:nvSpPr>
        <p:spPr>
          <a:xfrm>
            <a:off x="914400" y="4015318"/>
            <a:ext cx="10363200" cy="1362075"/>
          </a:xfrm>
        </p:spPr>
        <p:txBody>
          <a:bodyPr anchor="t">
            <a:noAutofit/>
          </a:bodyPr>
          <a:lstStyle>
            <a:lvl1pPr algn="l">
              <a:defRPr sz="4800" b="1" i="0" cap="none" spc="0">
                <a:ln>
                  <a:noFill/>
                </a:ln>
                <a:solidFill>
                  <a:srgbClr val="F4A61F"/>
                </a:solidFill>
                <a:effectLst/>
                <a:latin typeface="Georgia" panose="02040502050405020303" pitchFamily="18" charset="0"/>
              </a:defRPr>
            </a:lvl1pPr>
          </a:lstStyle>
          <a:p>
            <a:r>
              <a:rPr lang="en-US" dirty="0"/>
              <a:t>Click To Edit Master Title Style</a:t>
            </a:r>
          </a:p>
        </p:txBody>
      </p:sp>
      <p:sp>
        <p:nvSpPr>
          <p:cNvPr id="9" name="Text Placeholder 2"/>
          <p:cNvSpPr>
            <a:spLocks noGrp="1"/>
          </p:cNvSpPr>
          <p:nvPr>
            <p:ph type="body" idx="1"/>
          </p:nvPr>
        </p:nvSpPr>
        <p:spPr>
          <a:xfrm>
            <a:off x="914400" y="2514601"/>
            <a:ext cx="10363200" cy="1500187"/>
          </a:xfrm>
        </p:spPr>
        <p:txBody>
          <a:bodyPr anchor="b">
            <a:normAutofit/>
          </a:bodyPr>
          <a:lstStyle>
            <a:lvl1pPr marL="0" indent="0">
              <a:buNone/>
              <a:defRPr sz="3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txBox="1">
            <a:spLocks/>
          </p:cNvSpPr>
          <p:nvPr/>
        </p:nvSpPr>
        <p:spPr>
          <a:xfrm>
            <a:off x="9885294" y="6356351"/>
            <a:ext cx="2099473" cy="365125"/>
          </a:xfrm>
          <a:prstGeom prst="rect">
            <a:avLst/>
          </a:prstGeom>
        </p:spPr>
        <p:txBody>
          <a:bodyPr vert="horz" lIns="91440" tIns="45720" rIns="91440" bIns="45720" rtlCol="0" anchor="b"/>
          <a:lstStyle>
            <a:defPPr>
              <a:defRPr lang="en-US"/>
            </a:defPPr>
            <a:lvl1pPr marL="0" algn="r" defTabSz="914400" rtl="0" eaLnBrk="1" latinLnBrk="0" hangingPunct="1">
              <a:defRPr sz="1200" b="1" kern="1200">
                <a:solidFill>
                  <a:schemeClr val="bg1">
                    <a:lumMod val="50000"/>
                  </a:schemeClr>
                </a:solidFill>
                <a:latin typeface="Arial Narrow" panose="020B060602020203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E72EB-8140-418C-92A5-FCDB41038CFE}" type="slidenum">
              <a:rPr lang="en-US" sz="1000" smtClean="0">
                <a:solidFill>
                  <a:schemeClr val="tx1">
                    <a:lumMod val="50000"/>
                    <a:lumOff val="50000"/>
                  </a:schemeClr>
                </a:solidFill>
                <a:latin typeface="Lato Light" panose="020F0302020204030203" pitchFamily="34" charset="0"/>
              </a:rPr>
              <a:pPr/>
              <a:t>‹#›</a:t>
            </a:fld>
            <a:endParaRPr lang="en-US" sz="1000" dirty="0">
              <a:solidFill>
                <a:schemeClr val="tx1">
                  <a:lumMod val="50000"/>
                  <a:lumOff val="50000"/>
                </a:schemeClr>
              </a:solidFill>
              <a:latin typeface="Lato Light" panose="020F0302020204030203" pitchFamily="34" charset="0"/>
            </a:endParaRPr>
          </a:p>
        </p:txBody>
      </p:sp>
      <p:sp>
        <p:nvSpPr>
          <p:cNvPr id="7" name="Date Placeholder 3"/>
          <p:cNvSpPr>
            <a:spLocks noGrp="1"/>
          </p:cNvSpPr>
          <p:nvPr>
            <p:ph type="dt" sz="half" idx="13"/>
          </p:nvPr>
        </p:nvSpPr>
        <p:spPr>
          <a:xfrm>
            <a:off x="304800" y="6356351"/>
            <a:ext cx="2844800" cy="365125"/>
          </a:xfrm>
          <a:prstGeom prst="rect">
            <a:avLst/>
          </a:prstGeom>
        </p:spPr>
        <p:txBody>
          <a:bodyPr vert="horz" lIns="91440" tIns="45720" rIns="91440" bIns="45720" rtlCol="0" anchor="b"/>
          <a:lstStyle>
            <a:lvl1pPr algn="l">
              <a:defRPr sz="900">
                <a:solidFill>
                  <a:schemeClr val="tx1">
                    <a:lumMod val="50000"/>
                    <a:lumOff val="50000"/>
                  </a:schemeClr>
                </a:solidFill>
                <a:latin typeface="Lato Light" panose="020F0302020204030203" pitchFamily="34" charset="0"/>
                <a:cs typeface="Arial" pitchFamily="34" charset="0"/>
              </a:defRPr>
            </a:lvl1pPr>
          </a:lstStyle>
          <a:p>
            <a:fld id="{5C71CC6C-8981-4E6A-BDF6-CA539252AB3A}" type="datetime1">
              <a:rPr lang="en-US" smtClean="0">
                <a:solidFill>
                  <a:prstClr val="black">
                    <a:tint val="75000"/>
                  </a:prstClr>
                </a:solidFill>
              </a:rPr>
              <a:t>3/13/2026</a:t>
            </a:fld>
            <a:endParaRPr lang="en-US">
              <a:solidFill>
                <a:prstClr val="black">
                  <a:tint val="75000"/>
                </a:prstClr>
              </a:solidFill>
            </a:endParaRPr>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b"/>
          <a:lstStyle>
            <a:lvl1pPr algn="ctr">
              <a:defRPr sz="900">
                <a:solidFill>
                  <a:schemeClr val="tx1">
                    <a:lumMod val="50000"/>
                    <a:lumOff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8939264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115" y="4325471"/>
            <a:ext cx="10972800" cy="1813951"/>
          </a:xfrm>
        </p:spPr>
        <p:txBody>
          <a:bodyPr anchor="t"/>
          <a:lstStyle>
            <a:lvl1pPr>
              <a:defRPr sz="6000">
                <a:solidFill>
                  <a:srgbClr val="142D6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03115" y="2825284"/>
            <a:ext cx="10972800" cy="1500187"/>
          </a:xfrm>
        </p:spPr>
        <p:txBody>
          <a:bodyPr anchor="b">
            <a:normAutofit/>
          </a:bodyPr>
          <a:lstStyle>
            <a:lvl1pPr marL="0" indent="0">
              <a:buNone/>
              <a:defRPr sz="3600" i="0">
                <a:solidFill>
                  <a:srgbClr val="356454"/>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Tree>
    <p:extLst>
      <p:ext uri="{BB962C8B-B14F-4D97-AF65-F5344CB8AC3E}">
        <p14:creationId xmlns:p14="http://schemas.microsoft.com/office/powerpoint/2010/main" val="34275934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dirty="0"/>
              <a:t>Click to edit Mater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84E8B191-D857-475A-A884-AB673ADE4AA5}"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1047114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Vertical Title 1"/>
          <p:cNvSpPr>
            <a:spLocks noGrp="1"/>
          </p:cNvSpPr>
          <p:nvPr>
            <p:ph type="title" orient="vert"/>
          </p:nvPr>
        </p:nvSpPr>
        <p:spPr>
          <a:xfrm>
            <a:off x="9144000" y="274639"/>
            <a:ext cx="2743200" cy="5889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8534400" cy="5897562"/>
          </a:xfrm>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80390A5-49C3-4D6B-A9DB-4F6789B9598D}"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7517558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30248"/>
            <a:ext cx="11582400" cy="822960"/>
          </a:xfrm>
        </p:spPr>
        <p:txBody>
          <a:bodyPr anchor="t"/>
          <a:lstStyle/>
          <a:p>
            <a:r>
              <a:rPr lang="en-US"/>
              <a:t>Click to edit Master title style</a:t>
            </a:r>
          </a:p>
        </p:txBody>
      </p:sp>
      <p:sp>
        <p:nvSpPr>
          <p:cNvPr id="3" name="Content Placeholder 2"/>
          <p:cNvSpPr>
            <a:spLocks noGrp="1"/>
          </p:cNvSpPr>
          <p:nvPr>
            <p:ph sz="half" idx="1"/>
          </p:nvPr>
        </p:nvSpPr>
        <p:spPr>
          <a:xfrm>
            <a:off x="304800" y="1277937"/>
            <a:ext cx="5689600" cy="541548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quarter" idx="2"/>
          </p:nvPr>
        </p:nvSpPr>
        <p:spPr>
          <a:xfrm>
            <a:off x="6198413" y="1277938"/>
            <a:ext cx="5688787" cy="2651760"/>
          </a:xfrm>
        </p:spPr>
        <p:txBody>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3"/>
          </p:nvPr>
        </p:nvSpPr>
        <p:spPr>
          <a:xfrm>
            <a:off x="6197600" y="4041665"/>
            <a:ext cx="5688787" cy="2651760"/>
          </a:xfrm>
        </p:spPr>
        <p:txBody>
          <a:bodyPr/>
          <a:lstStyle/>
          <a:p>
            <a:pPr lvl="0"/>
            <a:r>
              <a:rPr lang="en-US"/>
              <a:t>Click to edit Master text styles</a:t>
            </a:r>
          </a:p>
          <a:p>
            <a:pPr lvl="1"/>
            <a:r>
              <a:rPr lang="en-US"/>
              <a:t>Second level</a:t>
            </a:r>
          </a:p>
          <a:p>
            <a:pPr lvl="2"/>
            <a:r>
              <a:rPr lang="en-US"/>
              <a:t>Third level</a:t>
            </a:r>
          </a:p>
        </p:txBody>
      </p:sp>
      <p:sp>
        <p:nvSpPr>
          <p:cNvPr id="7" name="Rectangle 4">
            <a:extLst>
              <a:ext uri="{FF2B5EF4-FFF2-40B4-BE49-F238E27FC236}">
                <a16:creationId xmlns:a16="http://schemas.microsoft.com/office/drawing/2014/main" id="{FB99A461-A63F-44E8-8329-3E173666F8BE}"/>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1C056FBC-C8E6-40D6-9D48-4C33DF338E0E}" type="datetime1">
              <a:rPr lang="en-US" smtClean="0">
                <a:solidFill>
                  <a:prstClr val="black">
                    <a:tint val="75000"/>
                  </a:prstClr>
                </a:solidFill>
              </a:rPr>
              <a:t>3/13/2026</a:t>
            </a:fld>
            <a:endParaRPr lang="en-US">
              <a:solidFill>
                <a:prstClr val="black">
                  <a:tint val="75000"/>
                </a:prstClr>
              </a:solidFill>
            </a:endParaRPr>
          </a:p>
        </p:txBody>
      </p:sp>
      <p:sp>
        <p:nvSpPr>
          <p:cNvPr id="9" name="Rectangle 5">
            <a:extLst>
              <a:ext uri="{FF2B5EF4-FFF2-40B4-BE49-F238E27FC236}">
                <a16:creationId xmlns:a16="http://schemas.microsoft.com/office/drawing/2014/main" id="{3A878276-659E-496C-B8DA-69CA93E18E83}"/>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10" name="Rectangle 6">
            <a:extLst>
              <a:ext uri="{FF2B5EF4-FFF2-40B4-BE49-F238E27FC236}">
                <a16:creationId xmlns:a16="http://schemas.microsoft.com/office/drawing/2014/main" id="{A6419BF1-E91A-46BA-9E61-B0DDF55AC587}"/>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459493830"/>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07"/>
            <a:ext cx="11582400" cy="822960"/>
          </a:xfrm>
        </p:spPr>
        <p:txBody>
          <a:bodyPr anchor="t"/>
          <a:lstStyle/>
          <a:p>
            <a:r>
              <a:rPr lang="en-US"/>
              <a:t>Click to edit Master title style</a:t>
            </a:r>
            <a:endParaRPr lang="en-US" dirty="0"/>
          </a:p>
        </p:txBody>
      </p:sp>
      <p:sp>
        <p:nvSpPr>
          <p:cNvPr id="3" name="Text Placeholder 2"/>
          <p:cNvSpPr>
            <a:spLocks noGrp="1"/>
          </p:cNvSpPr>
          <p:nvPr>
            <p:ph type="body" sz="half" idx="1"/>
          </p:nvPr>
        </p:nvSpPr>
        <p:spPr>
          <a:xfrm>
            <a:off x="304800" y="1276705"/>
            <a:ext cx="5700891" cy="4879050"/>
          </a:xfrm>
        </p:spPr>
        <p:txBody>
          <a:bodyPr/>
          <a:lstStyle/>
          <a:p>
            <a:pPr lvl="0"/>
            <a:r>
              <a:rPr lang="en-US"/>
              <a:t>Click to edit Master text styles</a:t>
            </a:r>
          </a:p>
          <a:p>
            <a:pPr lvl="1"/>
            <a:r>
              <a:rPr lang="en-US"/>
              <a:t>Second level</a:t>
            </a:r>
          </a:p>
          <a:p>
            <a:pPr lvl="2"/>
            <a:r>
              <a:rPr lang="en-US"/>
              <a:t>Third level</a:t>
            </a:r>
          </a:p>
        </p:txBody>
      </p:sp>
      <p:sp>
        <p:nvSpPr>
          <p:cNvPr id="4" name="ClipArt Placeholder 3"/>
          <p:cNvSpPr>
            <a:spLocks noGrp="1"/>
          </p:cNvSpPr>
          <p:nvPr>
            <p:ph type="clipArt" sz="half" idx="2"/>
          </p:nvPr>
        </p:nvSpPr>
        <p:spPr>
          <a:xfrm>
            <a:off x="6186312" y="1276705"/>
            <a:ext cx="5700888" cy="4879050"/>
          </a:xfrm>
        </p:spPr>
        <p:txBody>
          <a:bodyPr rtlCol="0">
            <a:normAutofit/>
          </a:bodyPr>
          <a:lstStyle/>
          <a:p>
            <a:pPr lvl="0"/>
            <a:r>
              <a:rPr lang="en-US" noProof="0"/>
              <a:t>Click icon to add online image</a:t>
            </a:r>
          </a:p>
        </p:txBody>
      </p:sp>
      <p:sp>
        <p:nvSpPr>
          <p:cNvPr id="6" name="Rectangle 4">
            <a:extLst>
              <a:ext uri="{FF2B5EF4-FFF2-40B4-BE49-F238E27FC236}">
                <a16:creationId xmlns:a16="http://schemas.microsoft.com/office/drawing/2014/main" id="{F39103B5-90C9-4F2A-9BC7-DBCDC71900AD}"/>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A5DFDE41-EAD2-4ED2-AF8E-6DA813894309}" type="datetime1">
              <a:rPr lang="en-US" smtClean="0">
                <a:solidFill>
                  <a:prstClr val="black">
                    <a:tint val="75000"/>
                  </a:prstClr>
                </a:solidFill>
              </a:rPr>
              <a:t>3/13/2026</a:t>
            </a:fld>
            <a:endParaRPr lang="en-US">
              <a:solidFill>
                <a:prstClr val="black">
                  <a:tint val="75000"/>
                </a:prstClr>
              </a:solidFill>
            </a:endParaRPr>
          </a:p>
        </p:txBody>
      </p:sp>
      <p:sp>
        <p:nvSpPr>
          <p:cNvPr id="8" name="Rectangle 5">
            <a:extLst>
              <a:ext uri="{FF2B5EF4-FFF2-40B4-BE49-F238E27FC236}">
                <a16:creationId xmlns:a16="http://schemas.microsoft.com/office/drawing/2014/main" id="{6C486E58-0FB2-409B-B99E-6B1D90E22401}"/>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9" name="Rectangle 6">
            <a:extLst>
              <a:ext uri="{FF2B5EF4-FFF2-40B4-BE49-F238E27FC236}">
                <a16:creationId xmlns:a16="http://schemas.microsoft.com/office/drawing/2014/main" id="{98DFF5D0-2FB8-4768-8705-3DF38E7D2BDF}"/>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069083433"/>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273050"/>
            <a:ext cx="4315884" cy="1162050"/>
          </a:xfrm>
        </p:spPr>
        <p:txBody>
          <a:bodyPr anchor="b">
            <a:no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766733" y="273050"/>
            <a:ext cx="7120467" cy="5899150"/>
          </a:xfrm>
        </p:spPr>
        <p:txBody>
          <a:bodyPr/>
          <a:lstStyle>
            <a:lvl1pPr>
              <a:defRPr sz="32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304801" y="1435100"/>
            <a:ext cx="4315884" cy="472796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a:extLst>
              <a:ext uri="{FF2B5EF4-FFF2-40B4-BE49-F238E27FC236}">
                <a16:creationId xmlns:a16="http://schemas.microsoft.com/office/drawing/2014/main" id="{2F137A60-FAE8-4001-A069-8E7E802EAC4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F92455FB-9702-412F-90F5-01EBE4EFD756}" type="datetime1">
              <a:rPr lang="en-US" smtClean="0">
                <a:solidFill>
                  <a:prstClr val="black">
                    <a:tint val="75000"/>
                  </a:prstClr>
                </a:solidFill>
              </a:rPr>
              <a:t>3/13/2026</a:t>
            </a:fld>
            <a:endParaRPr lang="en-US">
              <a:solidFill>
                <a:prstClr val="black">
                  <a:tint val="75000"/>
                </a:prstClr>
              </a:solidFill>
            </a:endParaRPr>
          </a:p>
        </p:txBody>
      </p:sp>
      <p:sp>
        <p:nvSpPr>
          <p:cNvPr id="8" name="Rectangle 5">
            <a:extLst>
              <a:ext uri="{FF2B5EF4-FFF2-40B4-BE49-F238E27FC236}">
                <a16:creationId xmlns:a16="http://schemas.microsoft.com/office/drawing/2014/main" id="{93937A0D-E267-470C-88C0-63ABF920665F}"/>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solidFill>
                <a:prstClr val="black">
                  <a:tint val="75000"/>
                </a:prstClr>
              </a:solidFill>
            </a:endParaRPr>
          </a:p>
        </p:txBody>
      </p:sp>
      <p:sp>
        <p:nvSpPr>
          <p:cNvPr id="9" name="Rectangle 6">
            <a:extLst>
              <a:ext uri="{FF2B5EF4-FFF2-40B4-BE49-F238E27FC236}">
                <a16:creationId xmlns:a16="http://schemas.microsoft.com/office/drawing/2014/main" id="{4840E7CB-50ED-42C1-8E32-9946B8030EC2}"/>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628827419"/>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17267" y="6380021"/>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0021"/>
            <a:ext cx="2844800" cy="365125"/>
          </a:xfrm>
          <a:prstGeom prst="rect">
            <a:avLst/>
          </a:prstGeom>
        </p:spPr>
        <p:txBody>
          <a:bodyPr vert="horz" lIns="91440" tIns="45720" rIns="91440" bIns="45720" rtlCol="0" anchor="ctr"/>
          <a:lstStyle>
            <a:lvl1pPr algn="l">
              <a:defRPr sz="900">
                <a:solidFill>
                  <a:schemeClr val="tx1">
                    <a:lumMod val="10000"/>
                    <a:lumOff val="90000"/>
                  </a:schemeClr>
                </a:solidFill>
                <a:latin typeface="Lato Light" pitchFamily="34" charset="0"/>
                <a:cs typeface="Arial" pitchFamily="34" charset="0"/>
              </a:defRPr>
            </a:lvl1pPr>
          </a:lstStyle>
          <a:p>
            <a:fld id="{F32B7231-E6A1-4D05-86B7-54A996B94D22}" type="datetime1">
              <a:rPr lang="en-US" smtClean="0">
                <a:solidFill>
                  <a:prstClr val="black">
                    <a:tint val="75000"/>
                  </a:prstClr>
                </a:solidFill>
              </a:r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0021"/>
            <a:ext cx="3860800" cy="365125"/>
          </a:xfrm>
          <a:prstGeom prst="rect">
            <a:avLst/>
          </a:prstGeom>
        </p:spPr>
        <p:txBody>
          <a:bodyPr vert="horz" lIns="91440" tIns="45720" rIns="91440" bIns="45720" rtlCol="0" anchor="ctr"/>
          <a:lstStyle>
            <a:lvl1pPr algn="ctr">
              <a:defRPr sz="900">
                <a:solidFill>
                  <a:schemeClr val="tx1">
                    <a:lumMod val="10000"/>
                    <a:lumOff val="90000"/>
                  </a:schemeClr>
                </a:solidFill>
                <a:latin typeface="Lato Light"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04800" y="1143000"/>
            <a:ext cx="11582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5092545"/>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89C6ED8-7806-498D-AAF3-78D0657D2691}" type="datetime1">
              <a:rPr lang="en-US" smtClean="0">
                <a:solidFill>
                  <a:prstClr val="black">
                    <a:tint val="75000"/>
                  </a:prstClr>
                </a:solidFill>
              </a:r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3737602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3621" y="6318602"/>
            <a:ext cx="2743200" cy="365125"/>
          </a:xfrm>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CB4A1AAE-E62F-47D9-AF46-2CA77EFFA5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7136" y="271875"/>
            <a:ext cx="1828800" cy="2743200"/>
          </a:xfrm>
          <a:prstGeom prst="ellipse">
            <a:avLst/>
          </a:prstGeom>
          <a:ln w="12700">
            <a:solidFill>
              <a:srgbClr val="FFCE4C"/>
            </a:solidFill>
          </a:ln>
        </p:spPr>
      </p:pic>
      <p:sp>
        <p:nvSpPr>
          <p:cNvPr id="13" name="TextBox 12">
            <a:extLst>
              <a:ext uri="{FF2B5EF4-FFF2-40B4-BE49-F238E27FC236}">
                <a16:creationId xmlns:a16="http://schemas.microsoft.com/office/drawing/2014/main" id="{0D91D531-0F4B-4996-983C-A5D504EDBD43}"/>
              </a:ext>
            </a:extLst>
          </p:cNvPr>
          <p:cNvSpPr txBox="1"/>
          <p:nvPr userDrawn="1"/>
        </p:nvSpPr>
        <p:spPr>
          <a:xfrm>
            <a:off x="615576" y="3178260"/>
            <a:ext cx="10972800" cy="1015663"/>
          </a:xfrm>
          <a:prstGeom prst="rect">
            <a:avLst/>
          </a:prstGeom>
          <a:noFill/>
        </p:spPr>
        <p:txBody>
          <a:bodyPr wrap="square" rtlCol="0">
            <a:spAutoFit/>
          </a:bodyPr>
          <a:lstStyle/>
          <a:p>
            <a:r>
              <a:rPr lang="en-US" sz="6000" b="1" dirty="0">
                <a:solidFill>
                  <a:srgbClr val="142D63"/>
                </a:solidFill>
                <a:latin typeface="Times New Roman" panose="02020603050405020304" pitchFamily="18" charset="0"/>
                <a:cs typeface="Times New Roman" panose="02020603050405020304" pitchFamily="18" charset="0"/>
              </a:rPr>
              <a:t>John Lee</a:t>
            </a:r>
            <a:endParaRPr lang="en-VI" sz="6000" b="1" dirty="0">
              <a:solidFill>
                <a:srgbClr val="142D63"/>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4EAA962-28F2-4D18-B05B-0FE1010082F0}"/>
              </a:ext>
            </a:extLst>
          </p:cNvPr>
          <p:cNvSpPr txBox="1"/>
          <p:nvPr userDrawn="1"/>
        </p:nvSpPr>
        <p:spPr>
          <a:xfrm>
            <a:off x="615575" y="4187097"/>
            <a:ext cx="10960849" cy="584775"/>
          </a:xfrm>
          <a:prstGeom prst="rect">
            <a:avLst/>
          </a:prstGeom>
          <a:noFill/>
        </p:spPr>
        <p:txBody>
          <a:bodyPr wrap="square" rtlCol="0">
            <a:spAutoFit/>
          </a:bodyPr>
          <a:lstStyle/>
          <a:p>
            <a:r>
              <a:rPr lang="en-US" sz="3200" dirty="0">
                <a:solidFill>
                  <a:srgbClr val="356454"/>
                </a:solidFill>
                <a:latin typeface="Times New Roman" panose="02020603050405020304" pitchFamily="18" charset="0"/>
                <a:cs typeface="Times New Roman" panose="02020603050405020304" pitchFamily="18" charset="0"/>
              </a:rPr>
              <a:t>Director SHES – Safety, Environmental, and Health Services</a:t>
            </a:r>
            <a:endParaRPr lang="en-VI" sz="3200" dirty="0">
              <a:solidFill>
                <a:srgbClr val="356454"/>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2089AFE-95AD-4F2B-A9A7-83278F6B2C7C}"/>
              </a:ext>
            </a:extLst>
          </p:cNvPr>
          <p:cNvSpPr txBox="1"/>
          <p:nvPr userDrawn="1"/>
        </p:nvSpPr>
        <p:spPr>
          <a:xfrm>
            <a:off x="615575" y="4820230"/>
            <a:ext cx="1780988" cy="523220"/>
          </a:xfrm>
          <a:prstGeom prst="rect">
            <a:avLst/>
          </a:prstGeom>
          <a:noFill/>
        </p:spPr>
        <p:txBody>
          <a:bodyPr wrap="square" rtlCol="0">
            <a:spAutoFit/>
          </a:bodyPr>
          <a:lstStyle/>
          <a:p>
            <a:r>
              <a:rPr lang="en-US" sz="2800" dirty="0">
                <a:solidFill>
                  <a:srgbClr val="FFCE4C"/>
                </a:solidFill>
                <a:latin typeface="Segoe UI Black" panose="020B0A02040204020203" pitchFamily="34" charset="0"/>
                <a:ea typeface="Segoe UI Black" panose="020B0A02040204020203" pitchFamily="34" charset="0"/>
              </a:rPr>
              <a:t>Contact:</a:t>
            </a:r>
            <a:endParaRPr lang="en-VI" sz="2800" dirty="0">
              <a:solidFill>
                <a:srgbClr val="FFCE4C"/>
              </a:solidFill>
              <a:latin typeface="Segoe UI Black" panose="020B0A02040204020203" pitchFamily="34" charset="0"/>
              <a:ea typeface="Segoe UI Black" panose="020B0A02040204020203" pitchFamily="34" charset="0"/>
            </a:endParaRPr>
          </a:p>
        </p:txBody>
      </p:sp>
      <p:sp>
        <p:nvSpPr>
          <p:cNvPr id="16" name="TextBox 15">
            <a:extLst>
              <a:ext uri="{FF2B5EF4-FFF2-40B4-BE49-F238E27FC236}">
                <a16:creationId xmlns:a16="http://schemas.microsoft.com/office/drawing/2014/main" id="{D9248CA7-ED79-4D42-8269-969F0CD79082}"/>
              </a:ext>
            </a:extLst>
          </p:cNvPr>
          <p:cNvSpPr txBox="1"/>
          <p:nvPr userDrawn="1"/>
        </p:nvSpPr>
        <p:spPr>
          <a:xfrm>
            <a:off x="2396563" y="4768544"/>
            <a:ext cx="4331444" cy="954107"/>
          </a:xfrm>
          <a:prstGeom prst="rect">
            <a:avLst/>
          </a:prstGeom>
          <a:noFill/>
        </p:spPr>
        <p:txBody>
          <a:bodyPr wrap="square" rtlCol="0">
            <a:spAutoFit/>
          </a:bodyPr>
          <a:lstStyle/>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jlee@gfai.org</a:t>
            </a:r>
          </a:p>
          <a:p>
            <a:r>
              <a:rPr lang="en-US"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(217) 787-2417</a:t>
            </a:r>
            <a:endParaRPr lang="en-VI"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30817358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3621" y="6318602"/>
            <a:ext cx="2743200" cy="365125"/>
          </a:xfrm>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8B87356D-1D0D-420E-BE32-E92A7B3B658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pic>
        <p:nvPicPr>
          <p:cNvPr id="9" name="Picture 8" descr="A person wearing a suit and tie&#10;&#10;Description automatically generated with medium confidence">
            <a:extLst>
              <a:ext uri="{FF2B5EF4-FFF2-40B4-BE49-F238E27FC236}">
                <a16:creationId xmlns:a16="http://schemas.microsoft.com/office/drawing/2014/main" id="{CB4A1AAE-E62F-47D9-AF46-2CA77EFFA5B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7136" y="271875"/>
            <a:ext cx="1828800" cy="2743200"/>
          </a:xfrm>
          <a:prstGeom prst="ellipse">
            <a:avLst/>
          </a:prstGeom>
          <a:ln w="12700">
            <a:solidFill>
              <a:srgbClr val="FFCE4C"/>
            </a:solidFill>
          </a:ln>
        </p:spPr>
      </p:pic>
      <p:sp>
        <p:nvSpPr>
          <p:cNvPr id="13" name="TextBox 12">
            <a:extLst>
              <a:ext uri="{FF2B5EF4-FFF2-40B4-BE49-F238E27FC236}">
                <a16:creationId xmlns:a16="http://schemas.microsoft.com/office/drawing/2014/main" id="{0D91D531-0F4B-4996-983C-A5D504EDBD43}"/>
              </a:ext>
            </a:extLst>
          </p:cNvPr>
          <p:cNvSpPr txBox="1"/>
          <p:nvPr userDrawn="1"/>
        </p:nvSpPr>
        <p:spPr>
          <a:xfrm>
            <a:off x="615576" y="3178260"/>
            <a:ext cx="10972800" cy="1015663"/>
          </a:xfrm>
          <a:prstGeom prst="rect">
            <a:avLst/>
          </a:prstGeom>
          <a:noFill/>
        </p:spPr>
        <p:txBody>
          <a:bodyPr wrap="square" rtlCol="0">
            <a:spAutoFit/>
          </a:bodyPr>
          <a:lstStyle/>
          <a:p>
            <a:r>
              <a:rPr lang="en-US" sz="6000" b="1" dirty="0">
                <a:solidFill>
                  <a:srgbClr val="142D63"/>
                </a:solidFill>
                <a:latin typeface="Times New Roman" panose="02020603050405020304" pitchFamily="18" charset="0"/>
                <a:cs typeface="Times New Roman" panose="02020603050405020304" pitchFamily="18" charset="0"/>
              </a:rPr>
              <a:t>QUESTIONS?</a:t>
            </a:r>
            <a:endParaRPr lang="en-VI" sz="6000" b="1" dirty="0">
              <a:solidFill>
                <a:srgbClr val="142D63"/>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2089AFE-95AD-4F2B-A9A7-83278F6B2C7C}"/>
              </a:ext>
            </a:extLst>
          </p:cNvPr>
          <p:cNvSpPr txBox="1"/>
          <p:nvPr userDrawn="1"/>
        </p:nvSpPr>
        <p:spPr>
          <a:xfrm>
            <a:off x="615576" y="4361235"/>
            <a:ext cx="1780988" cy="523220"/>
          </a:xfrm>
          <a:prstGeom prst="rect">
            <a:avLst/>
          </a:prstGeom>
          <a:noFill/>
        </p:spPr>
        <p:txBody>
          <a:bodyPr wrap="square" rtlCol="0">
            <a:spAutoFit/>
          </a:bodyPr>
          <a:lstStyle/>
          <a:p>
            <a:r>
              <a:rPr lang="en-US" sz="2800" dirty="0">
                <a:solidFill>
                  <a:srgbClr val="FFCE4C"/>
                </a:solidFill>
                <a:latin typeface="Segoe UI Black" panose="020B0A02040204020203" pitchFamily="34" charset="0"/>
                <a:ea typeface="Segoe UI Black" panose="020B0A02040204020203" pitchFamily="34" charset="0"/>
              </a:rPr>
              <a:t>Contact:</a:t>
            </a:r>
            <a:endParaRPr lang="en-VI" sz="2800" dirty="0">
              <a:solidFill>
                <a:srgbClr val="FFCE4C"/>
              </a:solidFill>
              <a:latin typeface="Segoe UI Black" panose="020B0A02040204020203" pitchFamily="34" charset="0"/>
              <a:ea typeface="Segoe UI Black" panose="020B0A02040204020203" pitchFamily="34" charset="0"/>
            </a:endParaRPr>
          </a:p>
        </p:txBody>
      </p:sp>
      <p:sp>
        <p:nvSpPr>
          <p:cNvPr id="16" name="TextBox 15">
            <a:extLst>
              <a:ext uri="{FF2B5EF4-FFF2-40B4-BE49-F238E27FC236}">
                <a16:creationId xmlns:a16="http://schemas.microsoft.com/office/drawing/2014/main" id="{D9248CA7-ED79-4D42-8269-969F0CD79082}"/>
              </a:ext>
            </a:extLst>
          </p:cNvPr>
          <p:cNvSpPr txBox="1"/>
          <p:nvPr userDrawn="1"/>
        </p:nvSpPr>
        <p:spPr>
          <a:xfrm>
            <a:off x="2611715" y="4357108"/>
            <a:ext cx="4331444" cy="1384995"/>
          </a:xfrm>
          <a:prstGeom prst="rect">
            <a:avLst/>
          </a:prstGeom>
          <a:noFill/>
        </p:spPr>
        <p:txBody>
          <a:bodyPr wrap="square" rtlCol="0">
            <a:spAutoFit/>
          </a:bodyPr>
          <a:lstStyle/>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John Lee</a:t>
            </a:r>
          </a:p>
          <a:p>
            <a:r>
              <a:rPr lang="en-US" sz="2800" baseline="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jlee@gfai.org</a:t>
            </a:r>
          </a:p>
          <a:p>
            <a:r>
              <a:rPr lang="en-US"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rPr>
              <a:t>(217) 787-2417</a:t>
            </a:r>
            <a:endParaRPr lang="en-VI" sz="2800" dirty="0">
              <a:solidFill>
                <a:srgbClr val="FFCE4C"/>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Tree>
    <p:extLst>
      <p:ext uri="{BB962C8B-B14F-4D97-AF65-F5344CB8AC3E}">
        <p14:creationId xmlns:p14="http://schemas.microsoft.com/office/powerpoint/2010/main" val="9996986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6700" y="1265739"/>
            <a:ext cx="5721724" cy="50513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3576" y="1265739"/>
            <a:ext cx="5715000" cy="505139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4C9EAF8-CF32-4DB9-B883-9DD8FF6D12C8}" type="datetimeFigureOut">
              <a:rPr lang="en-VI" smtClean="0"/>
              <a:t>03/13/2026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41870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701" y="1258148"/>
            <a:ext cx="5715000" cy="839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701" y="2082058"/>
            <a:ext cx="5715000" cy="43067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5824" y="1258148"/>
            <a:ext cx="5715000" cy="839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5824" y="2082058"/>
            <a:ext cx="5715000" cy="43067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4C9EAF8-CF32-4DB9-B883-9DD8FF6D12C8}" type="datetimeFigureOut">
              <a:rPr lang="en-VI" smtClean="0"/>
              <a:t>03/13/2026</a:t>
            </a:fld>
            <a:endParaRPr lang="en-VI"/>
          </a:p>
        </p:txBody>
      </p:sp>
      <p:sp>
        <p:nvSpPr>
          <p:cNvPr id="8" name="Footer Placeholder 7"/>
          <p:cNvSpPr>
            <a:spLocks noGrp="1"/>
          </p:cNvSpPr>
          <p:nvPr>
            <p:ph type="ftr" sz="quarter" idx="11"/>
          </p:nvPr>
        </p:nvSpPr>
        <p:spPr/>
        <p:txBody>
          <a:bodyPr/>
          <a:lstStyle/>
          <a:p>
            <a:endParaRPr lang="en-VI"/>
          </a:p>
        </p:txBody>
      </p:sp>
      <p:sp>
        <p:nvSpPr>
          <p:cNvPr id="9" name="Slide Number Placeholder 8"/>
          <p:cNvSpPr>
            <a:spLocks noGrp="1"/>
          </p:cNvSpPr>
          <p:nvPr>
            <p:ph type="sldNum" sz="quarter" idx="12"/>
          </p:nvPr>
        </p:nvSpPr>
        <p:spPr/>
        <p:txBody>
          <a:bodyPr/>
          <a:lstStyle/>
          <a:p>
            <a:fld id="{BA4D2C6E-28E5-43D9-AE9C-4EE9CAEC10E4}" type="slidenum">
              <a:rPr lang="en-VI" smtClean="0"/>
              <a:t>‹#›</a:t>
            </a:fld>
            <a:endParaRPr lang="en-VI"/>
          </a:p>
        </p:txBody>
      </p:sp>
      <p:sp>
        <p:nvSpPr>
          <p:cNvPr id="10" name="Title 9">
            <a:extLst>
              <a:ext uri="{FF2B5EF4-FFF2-40B4-BE49-F238E27FC236}">
                <a16:creationId xmlns:a16="http://schemas.microsoft.com/office/drawing/2014/main" id="{C904C9DD-163E-4138-904A-D29C39BEC9BF}"/>
              </a:ext>
            </a:extLst>
          </p:cNvPr>
          <p:cNvSpPr>
            <a:spLocks noGrp="1"/>
          </p:cNvSpPr>
          <p:nvPr>
            <p:ph type="title"/>
          </p:nvPr>
        </p:nvSpPr>
        <p:spPr/>
        <p:txBody>
          <a:bodyPr/>
          <a:lstStyle/>
          <a:p>
            <a:r>
              <a:rPr lang="en-US"/>
              <a:t>Click to edit Master title style</a:t>
            </a:r>
            <a:endParaRPr lang="en-VI"/>
          </a:p>
        </p:txBody>
      </p:sp>
    </p:spTree>
    <p:extLst>
      <p:ext uri="{BB962C8B-B14F-4D97-AF65-F5344CB8AC3E}">
        <p14:creationId xmlns:p14="http://schemas.microsoft.com/office/powerpoint/2010/main" val="86777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4216945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1_Title &amp;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pic>
        <p:nvPicPr>
          <p:cNvPr id="6" name="Picture 5" descr="Diagram&#10;&#10;Description automatically generated with low confidence">
            <a:extLst>
              <a:ext uri="{FF2B5EF4-FFF2-40B4-BE49-F238E27FC236}">
                <a16:creationId xmlns:a16="http://schemas.microsoft.com/office/drawing/2014/main" id="{E8C06490-6163-4C91-B0A0-9C47807C77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spTree>
    <p:extLst>
      <p:ext uri="{BB962C8B-B14F-4D97-AF65-F5344CB8AC3E}">
        <p14:creationId xmlns:p14="http://schemas.microsoft.com/office/powerpoint/2010/main" val="21678419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Title &amp; boxes for picture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53865" y="1259122"/>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710687"/>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23744" y="1259122"/>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4892063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5">
    <p:bg>
      <p:bgPr>
        <a:solidFill>
          <a:srgbClr val="E8E9E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768475"/>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768475"/>
            <a:ext cx="4927600" cy="1660525"/>
          </a:xfrm>
          <a:noFill/>
        </p:spPr>
        <p:txBody>
          <a:bodyPr>
            <a:normAutofit/>
          </a:bodyPr>
          <a:lstStyle>
            <a:lvl1pPr marL="0" indent="0">
              <a:buNone/>
              <a:defRPr sz="2400">
                <a:solidFill>
                  <a:srgbClr val="356454"/>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15743681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0" i="0">
                <a:solidFill>
                  <a:srgbClr val="356454"/>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dirty="0"/>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B55B5538-0C56-4A95-BBFF-77896D614B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064" y="271875"/>
            <a:ext cx="3408437" cy="230996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i="0">
                <a:solidFill>
                  <a:srgbClr val="142D63"/>
                </a:solidFill>
                <a:latin typeface="Times New Roman" panose="02020603050405020304" pitchFamily="18" charset="0"/>
                <a:ea typeface="Segoe UI Symbol" panose="020B0502040204020203" pitchFamily="34"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6963140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amp; boxes for pictures 5">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768475"/>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768475"/>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1292561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amp; boxes for pictures 5">
    <p:bg>
      <p:bgPr>
        <a:solidFill>
          <a:srgbClr val="00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2D63"/>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53865" y="1264057"/>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3224" y="1264057"/>
            <a:ext cx="4927600" cy="1660525"/>
          </a:xfrm>
          <a:noFill/>
        </p:spPr>
        <p:txBody>
          <a:bodyPr>
            <a:normAutofit/>
          </a:bodyPr>
          <a:lstStyle>
            <a:lvl1pPr marL="0" indent="0">
              <a:buNone/>
              <a:defRPr sz="2400">
                <a:solidFill>
                  <a:srgbClr val="356454"/>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7606029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4">
    <p:bg>
      <p:bgPr>
        <a:solidFill>
          <a:srgbClr val="FFCE4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73050" y="1249878"/>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249878"/>
            <a:ext cx="4927600" cy="1660525"/>
          </a:xfrm>
          <a:noFill/>
        </p:spPr>
        <p:txBody>
          <a:bodyPr>
            <a:normAutofit/>
          </a:bodyPr>
          <a:lstStyle>
            <a:lvl1pPr marL="0" indent="0">
              <a:buNone/>
              <a:defRPr sz="2400">
                <a:solidFill>
                  <a:srgbClr val="FFFFFF"/>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627802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Title &amp; boxes for pictures 2">
    <p:bg>
      <p:bgPr>
        <a:solidFill>
          <a:srgbClr val="35645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66700" y="1268369"/>
            <a:ext cx="4921250" cy="1660525"/>
          </a:xfrm>
        </p:spPr>
        <p:txBody>
          <a:bodyPr/>
          <a:lstStyle>
            <a:lvl1pPr>
              <a:defRPr>
                <a:solidFill>
                  <a:srgbClr val="FFFFFF"/>
                </a:solidFill>
              </a:defRPr>
            </a:lvl1pPr>
            <a:lvl2pPr marL="457200" indent="0">
              <a:buNone/>
              <a:defRPr>
                <a:solidFill>
                  <a:srgbClr val="FFFFFF"/>
                </a:solidFill>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
        <p:nvSpPr>
          <p:cNvPr id="11" name="Text Placeholder 9">
            <a:extLst>
              <a:ext uri="{FF2B5EF4-FFF2-40B4-BE49-F238E27FC236}">
                <a16:creationId xmlns:a16="http://schemas.microsoft.com/office/drawing/2014/main" id="{0A7178FE-77FE-4A21-BF4A-5CB8FF0C948A}"/>
              </a:ext>
            </a:extLst>
          </p:cNvPr>
          <p:cNvSpPr>
            <a:spLocks noGrp="1"/>
          </p:cNvSpPr>
          <p:nvPr>
            <p:ph type="body" sz="quarter" idx="15" hasCustomPrompt="1"/>
          </p:nvPr>
        </p:nvSpPr>
        <p:spPr>
          <a:xfrm>
            <a:off x="6995462" y="1268369"/>
            <a:ext cx="4927600" cy="1660525"/>
          </a:xfrm>
          <a:noFill/>
        </p:spPr>
        <p:txBody>
          <a:bodyPr>
            <a:normAutofit/>
          </a:bodyPr>
          <a:lstStyle>
            <a:lvl1pPr marL="0" indent="0">
              <a:buNone/>
              <a:defRPr sz="2400">
                <a:solidFill>
                  <a:srgbClr val="FFCE4C"/>
                </a:solidFill>
              </a:defRPr>
            </a:lvl1pPr>
            <a:lvl2pPr marL="457200" indent="0">
              <a:buNone/>
              <a:defRPr/>
            </a:lvl2pPr>
          </a:lstStyle>
          <a:p>
            <a:pPr lvl="0"/>
            <a:r>
              <a:rPr lang="en-US" dirty="0"/>
              <a:t>Click to edit Master text styles Text Box Style 3 Picture labels-NO background 24 point font Segoe UI Semi light</a:t>
            </a:r>
          </a:p>
        </p:txBody>
      </p:sp>
    </p:spTree>
    <p:extLst>
      <p:ext uri="{BB962C8B-B14F-4D97-AF65-F5344CB8AC3E}">
        <p14:creationId xmlns:p14="http://schemas.microsoft.com/office/powerpoint/2010/main" val="2599685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amp; boxes for pictures 3">
    <p:bg>
      <p:bgPr>
        <a:solidFill>
          <a:srgbClr val="00B7E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4C9EAF8-CF32-4DB9-B883-9DD8FF6D12C8}" type="datetimeFigureOut">
              <a:rPr lang="en-VI" smtClean="0"/>
              <a:t>03/13/2026</a:t>
            </a:fld>
            <a:endParaRPr lang="en-VI"/>
          </a:p>
        </p:txBody>
      </p:sp>
      <p:sp>
        <p:nvSpPr>
          <p:cNvPr id="4" name="Footer Placeholder 3"/>
          <p:cNvSpPr>
            <a:spLocks noGrp="1"/>
          </p:cNvSpPr>
          <p:nvPr>
            <p:ph type="ftr" sz="quarter" idx="11"/>
          </p:nvPr>
        </p:nvSpPr>
        <p:spPr/>
        <p:txBody>
          <a:bodyPr/>
          <a:lstStyle/>
          <a:p>
            <a:endParaRPr lang="en-VI"/>
          </a:p>
        </p:txBody>
      </p:sp>
      <p:sp>
        <p:nvSpPr>
          <p:cNvPr id="5" name="Slide Number Placeholder 4"/>
          <p:cNvSpPr>
            <a:spLocks noGrp="1"/>
          </p:cNvSpPr>
          <p:nvPr>
            <p:ph type="sldNum" sz="quarter" idx="12"/>
          </p:nvPr>
        </p:nvSpPr>
        <p:spPr/>
        <p:txBody>
          <a:bodyPr/>
          <a:lstStyle/>
          <a:p>
            <a:fld id="{BA4D2C6E-28E5-43D9-AE9C-4EE9CAEC10E4}" type="slidenum">
              <a:rPr lang="en-VI" smtClean="0"/>
              <a:t>‹#›</a:t>
            </a:fld>
            <a:endParaRPr lang="en-VI"/>
          </a:p>
        </p:txBody>
      </p:sp>
      <p:sp>
        <p:nvSpPr>
          <p:cNvPr id="8" name="Text Placeholder 7">
            <a:extLst>
              <a:ext uri="{FF2B5EF4-FFF2-40B4-BE49-F238E27FC236}">
                <a16:creationId xmlns:a16="http://schemas.microsoft.com/office/drawing/2014/main" id="{86446F23-8ED4-4141-88FF-55D36356E141}"/>
              </a:ext>
            </a:extLst>
          </p:cNvPr>
          <p:cNvSpPr>
            <a:spLocks noGrp="1"/>
          </p:cNvSpPr>
          <p:nvPr>
            <p:ph type="body" sz="quarter" idx="13" hasCustomPrompt="1"/>
          </p:nvPr>
        </p:nvSpPr>
        <p:spPr>
          <a:xfrm>
            <a:off x="273050" y="1290048"/>
            <a:ext cx="4921250" cy="1660525"/>
          </a:xfrm>
        </p:spPr>
        <p:txBody>
          <a:bodyPr/>
          <a:lstStyle>
            <a:lvl1pPr>
              <a:defRPr/>
            </a:lvl1pPr>
            <a:lvl2pPr marL="457200" indent="0">
              <a:buNone/>
              <a:defRPr/>
            </a:lvl2pPr>
          </a:lstStyle>
          <a:p>
            <a:pPr lvl="0"/>
            <a:r>
              <a:rPr lang="en-US" dirty="0"/>
              <a:t>Click to edit Master text styles Text Box Style 1 No background color 32 point font</a:t>
            </a:r>
          </a:p>
          <a:p>
            <a:pPr lvl="1"/>
            <a:endParaRPr lang="en-VI" dirty="0"/>
          </a:p>
        </p:txBody>
      </p:sp>
      <p:sp>
        <p:nvSpPr>
          <p:cNvPr id="10" name="Text Placeholder 9">
            <a:extLst>
              <a:ext uri="{FF2B5EF4-FFF2-40B4-BE49-F238E27FC236}">
                <a16:creationId xmlns:a16="http://schemas.microsoft.com/office/drawing/2014/main" id="{A8FB55FE-69C4-43A5-A216-CEF5FB9F8790}"/>
              </a:ext>
            </a:extLst>
          </p:cNvPr>
          <p:cNvSpPr>
            <a:spLocks noGrp="1"/>
          </p:cNvSpPr>
          <p:nvPr>
            <p:ph type="body" sz="quarter" idx="14" hasCustomPrompt="1"/>
          </p:nvPr>
        </p:nvSpPr>
        <p:spPr>
          <a:xfrm>
            <a:off x="266700" y="3925840"/>
            <a:ext cx="4927600" cy="1518725"/>
          </a:xfrm>
          <a:solidFill>
            <a:srgbClr val="FFFFFF"/>
          </a:solidFill>
        </p:spPr>
        <p:txBody>
          <a:bodyPr>
            <a:normAutofit/>
          </a:bodyPr>
          <a:lstStyle>
            <a:lvl1pPr marL="0" indent="0">
              <a:buNone/>
              <a:defRPr sz="2400">
                <a:latin typeface="Segoe UI Light" panose="020B0502040204020203" pitchFamily="34" charset="0"/>
                <a:cs typeface="Segoe UI Light" panose="020B0502040204020203" pitchFamily="34" charset="0"/>
              </a:defRPr>
            </a:lvl1pPr>
            <a:lvl2pPr marL="457200" indent="0">
              <a:buNone/>
              <a:defRPr/>
            </a:lvl2pPr>
          </a:lstStyle>
          <a:p>
            <a:pPr lvl="0"/>
            <a:r>
              <a:rPr lang="en-US" dirty="0"/>
              <a:t>Click to edit Master text styles Text Box Style 2 Picture labels-WHITE background 24 point font Segoe UI Light</a:t>
            </a:r>
          </a:p>
        </p:txBody>
      </p:sp>
    </p:spTree>
    <p:extLst>
      <p:ext uri="{BB962C8B-B14F-4D97-AF65-F5344CB8AC3E}">
        <p14:creationId xmlns:p14="http://schemas.microsoft.com/office/powerpoint/2010/main" val="28798904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9EAF8-CF32-4DB9-B883-9DD8FF6D12C8}" type="datetimeFigureOut">
              <a:rPr lang="en-VI" smtClean="0"/>
              <a:t>03/13/2026</a:t>
            </a:fld>
            <a:endParaRPr lang="en-VI"/>
          </a:p>
        </p:txBody>
      </p:sp>
      <p:sp>
        <p:nvSpPr>
          <p:cNvPr id="3" name="Footer Placeholder 2"/>
          <p:cNvSpPr>
            <a:spLocks noGrp="1"/>
          </p:cNvSpPr>
          <p:nvPr>
            <p:ph type="ftr" sz="quarter" idx="11"/>
          </p:nvPr>
        </p:nvSpPr>
        <p:spPr/>
        <p:txBody>
          <a:bodyPr/>
          <a:lstStyle/>
          <a:p>
            <a:endParaRPr lang="en-VI"/>
          </a:p>
        </p:txBody>
      </p:sp>
      <p:sp>
        <p:nvSpPr>
          <p:cNvPr id="4" name="Slide Number Placeholder 3"/>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468436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38" y="233082"/>
            <a:ext cx="4715438" cy="1824318"/>
          </a:xfrm>
        </p:spPr>
        <p:txBody>
          <a:bodyPr anchor="t">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5183188" y="233083"/>
            <a:ext cx="6739874" cy="615189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68938" y="2057399"/>
            <a:ext cx="4715438" cy="4327581"/>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4C9EAF8-CF32-4DB9-B883-9DD8FF6D12C8}" type="datetimeFigureOut">
              <a:rPr lang="en-VI" smtClean="0"/>
              <a:t>03/13/2026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pic>
        <p:nvPicPr>
          <p:cNvPr id="8" name="Picture 7">
            <a:extLst>
              <a:ext uri="{FF2B5EF4-FFF2-40B4-BE49-F238E27FC236}">
                <a16:creationId xmlns:a16="http://schemas.microsoft.com/office/drawing/2014/main" id="{735B79DE-F45D-4D16-9049-34CCD311F1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22118" y="5221150"/>
            <a:ext cx="857718" cy="1325563"/>
          </a:xfrm>
          <a:prstGeom prst="rect">
            <a:avLst/>
          </a:prstGeom>
        </p:spPr>
      </p:pic>
    </p:spTree>
    <p:extLst>
      <p:ext uri="{BB962C8B-B14F-4D97-AF65-F5344CB8AC3E}">
        <p14:creationId xmlns:p14="http://schemas.microsoft.com/office/powerpoint/2010/main" val="2962768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38" y="233082"/>
            <a:ext cx="4709462" cy="1824318"/>
          </a:xfrm>
        </p:spPr>
        <p:txBody>
          <a:bodyPr anchor="t">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5183188" y="233083"/>
            <a:ext cx="6762286" cy="618230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68938" y="2057399"/>
            <a:ext cx="4709462" cy="435799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4C9EAF8-CF32-4DB9-B883-9DD8FF6D12C8}" type="datetimeFigureOut">
              <a:rPr lang="en-VI" smtClean="0"/>
              <a:t>03/13/2026</a:t>
            </a:fld>
            <a:endParaRPr lang="en-VI"/>
          </a:p>
        </p:txBody>
      </p:sp>
      <p:sp>
        <p:nvSpPr>
          <p:cNvPr id="6" name="Footer Placeholder 5"/>
          <p:cNvSpPr>
            <a:spLocks noGrp="1"/>
          </p:cNvSpPr>
          <p:nvPr>
            <p:ph type="ftr" sz="quarter" idx="11"/>
          </p:nvPr>
        </p:nvSpPr>
        <p:spPr/>
        <p:txBody>
          <a:bodyPr/>
          <a:lstStyle/>
          <a:p>
            <a:endParaRPr lang="en-VI"/>
          </a:p>
        </p:txBody>
      </p:sp>
      <p:sp>
        <p:nvSpPr>
          <p:cNvPr id="7" name="Slide Number Placeholder 6"/>
          <p:cNvSpPr>
            <a:spLocks noGrp="1"/>
          </p:cNvSpPr>
          <p:nvPr>
            <p:ph type="sldNum" sz="quarter" idx="12"/>
          </p:nvPr>
        </p:nvSpPr>
        <p:spPr/>
        <p:txBody>
          <a:bodyPr/>
          <a:lstStyle/>
          <a:p>
            <a:fld id="{BA4D2C6E-28E5-43D9-AE9C-4EE9CAEC10E4}" type="slidenum">
              <a:rPr lang="en-VI" smtClean="0"/>
              <a:t>‹#›</a:t>
            </a:fld>
            <a:endParaRPr lang="en-VI"/>
          </a:p>
        </p:txBody>
      </p:sp>
      <p:pic>
        <p:nvPicPr>
          <p:cNvPr id="8" name="Picture 7">
            <a:extLst>
              <a:ext uri="{FF2B5EF4-FFF2-40B4-BE49-F238E27FC236}">
                <a16:creationId xmlns:a16="http://schemas.microsoft.com/office/drawing/2014/main" id="{457A25E7-5D2D-420B-A8B5-9853720043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40047" y="5221150"/>
            <a:ext cx="857718" cy="1325563"/>
          </a:xfrm>
          <a:prstGeom prst="rect">
            <a:avLst/>
          </a:prstGeom>
        </p:spPr>
      </p:pic>
    </p:spTree>
    <p:extLst>
      <p:ext uri="{BB962C8B-B14F-4D97-AF65-F5344CB8AC3E}">
        <p14:creationId xmlns:p14="http://schemas.microsoft.com/office/powerpoint/2010/main" val="859295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Title 6">
            <a:extLst>
              <a:ext uri="{FF2B5EF4-FFF2-40B4-BE49-F238E27FC236}">
                <a16:creationId xmlns:a16="http://schemas.microsoft.com/office/drawing/2014/main" id="{F51A84A8-F310-4675-A398-95CDC117BAE4}"/>
              </a:ext>
            </a:extLst>
          </p:cNvPr>
          <p:cNvSpPr>
            <a:spLocks noGrp="1"/>
          </p:cNvSpPr>
          <p:nvPr>
            <p:ph type="title"/>
          </p:nvPr>
        </p:nvSpPr>
        <p:spPr/>
        <p:txBody>
          <a:bodyPr/>
          <a:lstStyle/>
          <a:p>
            <a:r>
              <a:rPr lang="en-US"/>
              <a:t>Click to edit Master title style</a:t>
            </a:r>
            <a:endParaRPr lang="en-VI"/>
          </a:p>
        </p:txBody>
      </p:sp>
    </p:spTree>
    <p:extLst>
      <p:ext uri="{BB962C8B-B14F-4D97-AF65-F5344CB8AC3E}">
        <p14:creationId xmlns:p14="http://schemas.microsoft.com/office/powerpoint/2010/main" val="3496977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47624" y="233082"/>
            <a:ext cx="2197850" cy="594388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268937" y="233082"/>
            <a:ext cx="9347203" cy="59438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383330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212267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ctrTitle"/>
          </p:nvPr>
        </p:nvSpPr>
        <p:spPr>
          <a:xfrm>
            <a:off x="304800" y="2857501"/>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572000"/>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6036208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4B590AC-CB93-40A4-A9F1-8F2DA90FF5F6}" type="slidenum">
              <a:rPr lang="en-US" smtClean="0"/>
              <a:t>‹#›</a:t>
            </a:fld>
            <a:endParaRPr lang="en-US"/>
          </a:p>
        </p:txBody>
      </p:sp>
      <p:sp>
        <p:nvSpPr>
          <p:cNvPr id="4" name="Date Placeholder 3"/>
          <p:cNvSpPr>
            <a:spLocks noGrp="1"/>
          </p:cNvSpPr>
          <p:nvPr>
            <p:ph type="dt" sz="half" idx="11"/>
          </p:nvPr>
        </p:nvSpPr>
        <p:spPr/>
        <p:txBody>
          <a:bodyPr/>
          <a:lstStyle/>
          <a:p>
            <a:fld id="{973A498F-9100-4B2F-B759-490118B7871F}" type="datetimeFigureOut">
              <a:rPr lang="en-US" smtClean="0"/>
              <a:t>3/13/2026</a:t>
            </a:fld>
            <a:endParaRPr lang="en-US"/>
          </a:p>
        </p:txBody>
      </p:sp>
      <p:sp>
        <p:nvSpPr>
          <p:cNvPr id="5" name="Footer Placeholder 4"/>
          <p:cNvSpPr>
            <a:spLocks noGrp="1"/>
          </p:cNvSpPr>
          <p:nvPr>
            <p:ph type="ftr" sz="quarter" idx="12"/>
          </p:nvPr>
        </p:nvSpPr>
        <p:spPr/>
        <p:txBody>
          <a:bodyPr/>
          <a:lstStyle/>
          <a:p>
            <a:endParaRPr lang="en-US"/>
          </a:p>
        </p:txBody>
      </p:sp>
      <p:grpSp>
        <p:nvGrpSpPr>
          <p:cNvPr id="6" name="Group 5"/>
          <p:cNvGrpSpPr/>
          <p:nvPr/>
        </p:nvGrpSpPr>
        <p:grpSpPr>
          <a:xfrm>
            <a:off x="-152400" y="1"/>
            <a:ext cx="12496800" cy="498239"/>
            <a:chOff x="-114300" y="0"/>
            <a:chExt cx="9372600" cy="498239"/>
          </a:xfrm>
        </p:grpSpPr>
        <p:grpSp>
          <p:nvGrpSpPr>
            <p:cNvPr id="7" name="Group 6"/>
            <p:cNvGrpSpPr/>
            <p:nvPr/>
          </p:nvGrpSpPr>
          <p:grpSpPr>
            <a:xfrm flipH="1">
              <a:off x="0" y="0"/>
              <a:ext cx="9144001" cy="498239"/>
              <a:chOff x="-306388" y="609600"/>
              <a:chExt cx="12192181" cy="457200"/>
            </a:xfrm>
          </p:grpSpPr>
          <p:grpSp>
            <p:nvGrpSpPr>
              <p:cNvPr id="9" name="Group 8"/>
              <p:cNvGrpSpPr/>
              <p:nvPr/>
            </p:nvGrpSpPr>
            <p:grpSpPr>
              <a:xfrm>
                <a:off x="-306388" y="609600"/>
                <a:ext cx="1524884" cy="457200"/>
                <a:chOff x="76200" y="273050"/>
                <a:chExt cx="1524884" cy="457200"/>
              </a:xfrm>
            </p:grpSpPr>
            <p:sp>
              <p:nvSpPr>
                <p:cNvPr id="31" name="Right Triangle 30"/>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2" name="Right Triangle 31"/>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0" name="Group 9"/>
              <p:cNvGrpSpPr/>
              <p:nvPr/>
            </p:nvGrpSpPr>
            <p:grpSpPr>
              <a:xfrm>
                <a:off x="1218496" y="609600"/>
                <a:ext cx="1524884" cy="457200"/>
                <a:chOff x="1905000" y="381000"/>
                <a:chExt cx="1524884" cy="457200"/>
              </a:xfrm>
            </p:grpSpPr>
            <p:sp>
              <p:nvSpPr>
                <p:cNvPr id="29" name="Right Triangle 28"/>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0" name="Right Triangle 29"/>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1" name="Group 10"/>
              <p:cNvGrpSpPr/>
              <p:nvPr/>
            </p:nvGrpSpPr>
            <p:grpSpPr>
              <a:xfrm>
                <a:off x="2743380" y="609600"/>
                <a:ext cx="1524884" cy="457200"/>
                <a:chOff x="4038600" y="990600"/>
                <a:chExt cx="1524884" cy="457200"/>
              </a:xfrm>
            </p:grpSpPr>
            <p:sp>
              <p:nvSpPr>
                <p:cNvPr id="27" name="Right Triangle 2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8" name="Right Triangle 2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2" name="Group 11"/>
              <p:cNvGrpSpPr/>
              <p:nvPr/>
            </p:nvGrpSpPr>
            <p:grpSpPr>
              <a:xfrm flipV="1">
                <a:off x="4266062" y="609600"/>
                <a:ext cx="1524884" cy="457200"/>
                <a:chOff x="4038600" y="990600"/>
                <a:chExt cx="1524884" cy="457200"/>
              </a:xfrm>
            </p:grpSpPr>
            <p:sp>
              <p:nvSpPr>
                <p:cNvPr id="25" name="Right Triangle 2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6" name="Right Triangle 2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3" name="Group 12"/>
              <p:cNvGrpSpPr/>
              <p:nvPr/>
            </p:nvGrpSpPr>
            <p:grpSpPr>
              <a:xfrm flipV="1">
                <a:off x="7311141" y="609600"/>
                <a:ext cx="1524884" cy="457200"/>
                <a:chOff x="4038600" y="990600"/>
                <a:chExt cx="1524884" cy="457200"/>
              </a:xfrm>
            </p:grpSpPr>
            <p:sp>
              <p:nvSpPr>
                <p:cNvPr id="23" name="Right Triangle 2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4" name="Right Triangle 2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4" name="Group 13"/>
              <p:cNvGrpSpPr/>
              <p:nvPr/>
            </p:nvGrpSpPr>
            <p:grpSpPr>
              <a:xfrm>
                <a:off x="5790946" y="609600"/>
                <a:ext cx="1524884" cy="457200"/>
                <a:chOff x="4038600" y="990600"/>
                <a:chExt cx="1524884" cy="457200"/>
              </a:xfrm>
            </p:grpSpPr>
            <p:sp>
              <p:nvSpPr>
                <p:cNvPr id="21" name="Right Triangle 2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2" name="Right Triangle 2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5" name="Group 14"/>
              <p:cNvGrpSpPr/>
              <p:nvPr/>
            </p:nvGrpSpPr>
            <p:grpSpPr>
              <a:xfrm>
                <a:off x="8836025" y="609600"/>
                <a:ext cx="1524884" cy="457200"/>
                <a:chOff x="4038600" y="990600"/>
                <a:chExt cx="1524884" cy="457200"/>
              </a:xfrm>
            </p:grpSpPr>
            <p:sp>
              <p:nvSpPr>
                <p:cNvPr id="19" name="Right Triangle 1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0" name="Right Triangle 1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6" name="Group 15"/>
              <p:cNvGrpSpPr/>
              <p:nvPr/>
            </p:nvGrpSpPr>
            <p:grpSpPr>
              <a:xfrm flipV="1">
                <a:off x="10360909" y="609600"/>
                <a:ext cx="1524884" cy="457200"/>
                <a:chOff x="4038600" y="990600"/>
                <a:chExt cx="1524884" cy="457200"/>
              </a:xfrm>
            </p:grpSpPr>
            <p:sp>
              <p:nvSpPr>
                <p:cNvPr id="17" name="Right Triangle 1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8" name="Right Triangle 1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8" name="Straight Connector 7"/>
            <p:cNvCxnSpPr/>
            <p:nvPr/>
          </p:nvCxnSpPr>
          <p:spPr>
            <a:xfrm>
              <a:off x="-114300" y="498239"/>
              <a:ext cx="9372600" cy="0"/>
            </a:xfrm>
            <a:prstGeom prst="line">
              <a:avLst/>
            </a:prstGeom>
            <a:noFill/>
            <a:ln w="57150" cap="flat" cmpd="sng" algn="ctr">
              <a:solidFill>
                <a:srgbClr val="FCB22D"/>
              </a:solidFill>
              <a:prstDash val="solid"/>
            </a:ln>
            <a:effectLst/>
          </p:spPr>
        </p:cxnSp>
      </p:grpSp>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5493" y="800100"/>
            <a:ext cx="5241017" cy="2743200"/>
          </a:xfrm>
          <a:prstGeom prst="rect">
            <a:avLst/>
          </a:prstGeom>
        </p:spPr>
      </p:pic>
      <p:grpSp>
        <p:nvGrpSpPr>
          <p:cNvPr id="34" name="Group 33"/>
          <p:cNvGrpSpPr/>
          <p:nvPr/>
        </p:nvGrpSpPr>
        <p:grpSpPr>
          <a:xfrm flipV="1">
            <a:off x="-152400" y="6359762"/>
            <a:ext cx="12496800" cy="498239"/>
            <a:chOff x="-114300" y="0"/>
            <a:chExt cx="9372600" cy="498239"/>
          </a:xfrm>
        </p:grpSpPr>
        <p:grpSp>
          <p:nvGrpSpPr>
            <p:cNvPr id="35" name="Group 34"/>
            <p:cNvGrpSpPr/>
            <p:nvPr/>
          </p:nvGrpSpPr>
          <p:grpSpPr>
            <a:xfrm flipH="1">
              <a:off x="0" y="0"/>
              <a:ext cx="9144001" cy="498239"/>
              <a:chOff x="-306388" y="609600"/>
              <a:chExt cx="12192181" cy="457200"/>
            </a:xfrm>
          </p:grpSpPr>
          <p:grpSp>
            <p:nvGrpSpPr>
              <p:cNvPr id="37" name="Group 36"/>
              <p:cNvGrpSpPr/>
              <p:nvPr/>
            </p:nvGrpSpPr>
            <p:grpSpPr>
              <a:xfrm>
                <a:off x="-306388" y="609600"/>
                <a:ext cx="1524884" cy="457200"/>
                <a:chOff x="76200" y="273050"/>
                <a:chExt cx="1524884" cy="457200"/>
              </a:xfrm>
            </p:grpSpPr>
            <p:sp>
              <p:nvSpPr>
                <p:cNvPr id="59" name="Right Triangle 58"/>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60" name="Right Triangle 59"/>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8" name="Group 37"/>
              <p:cNvGrpSpPr/>
              <p:nvPr/>
            </p:nvGrpSpPr>
            <p:grpSpPr>
              <a:xfrm>
                <a:off x="1218496" y="609600"/>
                <a:ext cx="1524884" cy="457200"/>
                <a:chOff x="1905000" y="381000"/>
                <a:chExt cx="1524884" cy="457200"/>
              </a:xfrm>
            </p:grpSpPr>
            <p:sp>
              <p:nvSpPr>
                <p:cNvPr id="57" name="Right Triangle 56"/>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8" name="Right Triangle 57"/>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9" name="Group 38"/>
              <p:cNvGrpSpPr/>
              <p:nvPr/>
            </p:nvGrpSpPr>
            <p:grpSpPr>
              <a:xfrm>
                <a:off x="2743380" y="609600"/>
                <a:ext cx="1524884" cy="457200"/>
                <a:chOff x="4038600" y="990600"/>
                <a:chExt cx="1524884" cy="457200"/>
              </a:xfrm>
            </p:grpSpPr>
            <p:sp>
              <p:nvSpPr>
                <p:cNvPr id="55" name="Right Triangle 5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6" name="Right Triangle 5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0" name="Group 39"/>
              <p:cNvGrpSpPr/>
              <p:nvPr/>
            </p:nvGrpSpPr>
            <p:grpSpPr>
              <a:xfrm flipV="1">
                <a:off x="4266062" y="609600"/>
                <a:ext cx="1524884" cy="457200"/>
                <a:chOff x="4038600" y="990600"/>
                <a:chExt cx="1524884" cy="457200"/>
              </a:xfrm>
            </p:grpSpPr>
            <p:sp>
              <p:nvSpPr>
                <p:cNvPr id="53" name="Right Triangle 5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4" name="Right Triangle 5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1" name="Group 40"/>
              <p:cNvGrpSpPr/>
              <p:nvPr/>
            </p:nvGrpSpPr>
            <p:grpSpPr>
              <a:xfrm flipV="1">
                <a:off x="7311141" y="609600"/>
                <a:ext cx="1524884" cy="457200"/>
                <a:chOff x="4038600" y="990600"/>
                <a:chExt cx="1524884" cy="457200"/>
              </a:xfrm>
            </p:grpSpPr>
            <p:sp>
              <p:nvSpPr>
                <p:cNvPr id="51" name="Right Triangle 5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2" name="Right Triangle 5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2" name="Group 41"/>
              <p:cNvGrpSpPr/>
              <p:nvPr/>
            </p:nvGrpSpPr>
            <p:grpSpPr>
              <a:xfrm>
                <a:off x="5790946" y="609600"/>
                <a:ext cx="1524884" cy="457200"/>
                <a:chOff x="4038600" y="990600"/>
                <a:chExt cx="1524884" cy="457200"/>
              </a:xfrm>
            </p:grpSpPr>
            <p:sp>
              <p:nvSpPr>
                <p:cNvPr id="49" name="Right Triangle 4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0" name="Right Triangle 4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3" name="Group 42"/>
              <p:cNvGrpSpPr/>
              <p:nvPr/>
            </p:nvGrpSpPr>
            <p:grpSpPr>
              <a:xfrm>
                <a:off x="8836025" y="609600"/>
                <a:ext cx="1524884" cy="457200"/>
                <a:chOff x="4038600" y="990600"/>
                <a:chExt cx="1524884" cy="457200"/>
              </a:xfrm>
            </p:grpSpPr>
            <p:sp>
              <p:nvSpPr>
                <p:cNvPr id="47" name="Right Triangle 4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8" name="Right Triangle 4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4" name="Group 43"/>
              <p:cNvGrpSpPr/>
              <p:nvPr/>
            </p:nvGrpSpPr>
            <p:grpSpPr>
              <a:xfrm flipV="1">
                <a:off x="10360909" y="609600"/>
                <a:ext cx="1524884" cy="457200"/>
                <a:chOff x="4038600" y="990600"/>
                <a:chExt cx="1524884" cy="457200"/>
              </a:xfrm>
            </p:grpSpPr>
            <p:sp>
              <p:nvSpPr>
                <p:cNvPr id="45" name="Right Triangle 4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6" name="Right Triangle 4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36" name="Straight Connector 35"/>
            <p:cNvCxnSpPr/>
            <p:nvPr/>
          </p:nvCxnSpPr>
          <p:spPr>
            <a:xfrm>
              <a:off x="-114300" y="498239"/>
              <a:ext cx="9372600" cy="0"/>
            </a:xfrm>
            <a:prstGeom prst="line">
              <a:avLst/>
            </a:prstGeom>
            <a:noFill/>
            <a:ln w="57150" cap="flat" cmpd="sng" algn="ctr">
              <a:solidFill>
                <a:srgbClr val="FCB22D"/>
              </a:solidFill>
              <a:prstDash val="solid"/>
            </a:ln>
            <a:effectLst/>
          </p:spPr>
        </p:cxnSp>
      </p:grpSp>
      <p:sp>
        <p:nvSpPr>
          <p:cNvPr id="64" name="Text Placeholder 63"/>
          <p:cNvSpPr>
            <a:spLocks noGrp="1"/>
          </p:cNvSpPr>
          <p:nvPr>
            <p:ph type="body" sz="quarter" idx="13"/>
          </p:nvPr>
        </p:nvSpPr>
        <p:spPr>
          <a:xfrm>
            <a:off x="304800" y="3771900"/>
            <a:ext cx="11582400" cy="1028700"/>
          </a:xfrm>
        </p:spPr>
        <p:txBody>
          <a:bodyPr>
            <a:normAutofit/>
          </a:bodyPr>
          <a:lstStyle>
            <a:lvl1pPr marL="0" indent="0" algn="ctr">
              <a:buNone/>
              <a:defRPr sz="5400">
                <a:solidFill>
                  <a:srgbClr val="0071BA"/>
                </a:solidFill>
                <a:latin typeface="Montserrat ExtraBold" pitchFamily="50" charset="0"/>
              </a:defRPr>
            </a:lvl1pPr>
          </a:lstStyle>
          <a:p>
            <a:pPr lvl="0"/>
            <a:r>
              <a:rPr lang="en-US"/>
              <a:t>Click to edit Master text styles</a:t>
            </a:r>
          </a:p>
        </p:txBody>
      </p:sp>
      <p:pic>
        <p:nvPicPr>
          <p:cNvPr id="66" name="Picture 6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96401" y="4604322"/>
            <a:ext cx="2590800" cy="1606663"/>
          </a:xfrm>
          <a:prstGeom prst="rect">
            <a:avLst/>
          </a:prstGeom>
        </p:spPr>
      </p:pic>
      <p:sp>
        <p:nvSpPr>
          <p:cNvPr id="68" name="Text Placeholder 67"/>
          <p:cNvSpPr>
            <a:spLocks noGrp="1"/>
          </p:cNvSpPr>
          <p:nvPr>
            <p:ph type="body" sz="quarter" idx="14"/>
          </p:nvPr>
        </p:nvSpPr>
        <p:spPr>
          <a:xfrm>
            <a:off x="1219202" y="52578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
        <p:nvSpPr>
          <p:cNvPr id="69" name="Text Placeholder 67"/>
          <p:cNvSpPr>
            <a:spLocks noGrp="1"/>
          </p:cNvSpPr>
          <p:nvPr>
            <p:ph type="body" sz="quarter" idx="15"/>
          </p:nvPr>
        </p:nvSpPr>
        <p:spPr>
          <a:xfrm>
            <a:off x="1219202" y="57150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Tree>
    <p:extLst>
      <p:ext uri="{BB962C8B-B14F-4D97-AF65-F5344CB8AC3E}">
        <p14:creationId xmlns:p14="http://schemas.microsoft.com/office/powerpoint/2010/main" val="25840557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4001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Title &amp; content no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1503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416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vered Topics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84" y="1269332"/>
            <a:ext cx="11582400" cy="5376482"/>
          </a:xfrm>
        </p:spPr>
        <p:txBody>
          <a:bodyPr/>
          <a:lstStyle>
            <a:lvl1pPr marL="457200" indent="-457200">
              <a:lnSpc>
                <a:spcPct val="100000"/>
              </a:lnSpc>
              <a:buSzPct val="150000"/>
              <a:buFontTx/>
              <a:buBlip>
                <a:blip r:embed="rId2"/>
              </a:buBlip>
              <a:defRPr>
                <a:latin typeface="Lato" pitchFamily="34" charset="0"/>
              </a:defRPr>
            </a:lvl1pPr>
            <a:lvl2pPr marL="914400" indent="-457200">
              <a:lnSpc>
                <a:spcPct val="100000"/>
              </a:lnSpc>
              <a:buSzPct val="150000"/>
              <a:buFontTx/>
              <a:buBlip>
                <a:blip r:embed="rId3"/>
              </a:buBlip>
              <a:defRPr>
                <a:latin typeface="Lato" pitchFamily="34" charset="0"/>
              </a:defRPr>
            </a:lvl2pPr>
            <a:lvl3pPr marL="1371600" indent="-457200">
              <a:buFontTx/>
              <a:buBlip>
                <a:blip r:embed="rId4"/>
              </a:buBlip>
              <a:defRPr/>
            </a:lvl3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4" name="Title 3"/>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2B345C7B-BB56-4C57-9EBB-DAB69071E730}"/>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827105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06716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7392314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bg1">
                    <a:lumMod val="50000"/>
                  </a:schemeClr>
                </a:solidFill>
                <a:latin typeface="Lato Light" panose="020F0302020204030203" pitchFamily="34" charset="0"/>
              </a:defRPr>
            </a:lvl1pPr>
          </a:lstStyle>
          <a:p>
            <a:fld id="{34B590AC-CB93-40A4-A9F1-8F2DA90FF5F6}" type="slidenum">
              <a:rPr lang="en-US" smtClean="0"/>
              <a:t>‹#›</a:t>
            </a:fld>
            <a:endParaRPr lang="en-US"/>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04830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3048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62484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99D1C2E-EC48-49F3-BE5B-116EC057E526}"/>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186650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LOGO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pic>
        <p:nvPicPr>
          <p:cNvPr id="7" name="Picture 6" descr="Diagram&#10;&#10;Description automatically generated with low confidence">
            <a:extLst>
              <a:ext uri="{FF2B5EF4-FFF2-40B4-BE49-F238E27FC236}">
                <a16:creationId xmlns:a16="http://schemas.microsoft.com/office/drawing/2014/main" id="{A81D5689-3425-4E88-87B1-D9A291658B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spTree>
    <p:extLst>
      <p:ext uri="{BB962C8B-B14F-4D97-AF65-F5344CB8AC3E}">
        <p14:creationId xmlns:p14="http://schemas.microsoft.com/office/powerpoint/2010/main" val="389576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304800" y="5029200"/>
            <a:ext cx="11582400" cy="1257300"/>
          </a:xfrm>
        </p:spPr>
        <p:txBody>
          <a:bodyPr>
            <a:normAutofit/>
          </a:bodyPr>
          <a:lstStyle>
            <a:lvl1pPr marL="0" indent="0">
              <a:buNone/>
              <a:defRPr sz="3200"/>
            </a:lvl1pPr>
          </a:lstStyle>
          <a:p>
            <a:pPr lvl="0"/>
            <a:r>
              <a:rPr lang="en-US"/>
              <a:t>Click to edit Master text styles</a:t>
            </a:r>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36913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7000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8401" y="1270000"/>
            <a:ext cx="5633884"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84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EE93C8-47AA-4C28-999C-05A27B8FCF7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124130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49602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6"/>
          <p:cNvSpPr>
            <a:spLocks noGrp="1"/>
          </p:cNvSpPr>
          <p:nvPr>
            <p:ph sz="quarter" idx="14"/>
          </p:nvPr>
        </p:nvSpPr>
        <p:spPr>
          <a:xfrm>
            <a:off x="3048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7" name="Content Placeholder 6"/>
          <p:cNvSpPr>
            <a:spLocks noGrp="1"/>
          </p:cNvSpPr>
          <p:nvPr>
            <p:ph sz="quarter" idx="13"/>
          </p:nvPr>
        </p:nvSpPr>
        <p:spPr>
          <a:xfrm>
            <a:off x="3048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5"/>
          </p:nvPr>
        </p:nvSpPr>
        <p:spPr>
          <a:xfrm>
            <a:off x="62992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6"/>
          </p:nvPr>
        </p:nvSpPr>
        <p:spPr>
          <a:xfrm>
            <a:off x="62992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cxnSp>
        <p:nvCxnSpPr>
          <p:cNvPr id="14" name="Straight Connector 13">
            <a:extLst>
              <a:ext uri="{FF2B5EF4-FFF2-40B4-BE49-F238E27FC236}">
                <a16:creationId xmlns:a16="http://schemas.microsoft.com/office/drawing/2014/main" id="{9414DD74-CBF2-41E8-B5D5-77E1EDCB7B0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279515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8">
            <a:extLst>
              <a:ext uri="{FF2B5EF4-FFF2-40B4-BE49-F238E27FC236}">
                <a16:creationId xmlns:a16="http://schemas.microsoft.com/office/drawing/2014/main" id="{AE9C0CF1-C09E-4868-AFA4-A66CF608BEB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677625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Title Only with lin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85410B3F-9600-411E-AD11-8345AAF43D21}"/>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019737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C511DC96-ABC1-4D86-BF6E-C1C9678EC354}"/>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204793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DAE8C15C-AD3B-45D0-A401-6DDF6951D11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2804811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6" name="Text Placeholder 8">
            <a:extLst>
              <a:ext uri="{FF2B5EF4-FFF2-40B4-BE49-F238E27FC236}">
                <a16:creationId xmlns:a16="http://schemas.microsoft.com/office/drawing/2014/main" id="{8F51D5D3-73B6-4D62-BA87-A60D392E65C5}"/>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106267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19819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_Title and Content NO LINE/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Tree>
    <p:extLst>
      <p:ext uri="{BB962C8B-B14F-4D97-AF65-F5344CB8AC3E}">
        <p14:creationId xmlns:p14="http://schemas.microsoft.com/office/powerpoint/2010/main" val="2299644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2058755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DC4DA-EF67-45C0-AE61-6373234779D2}"/>
              </a:ext>
            </a:extLst>
          </p:cNvPr>
          <p:cNvSpPr/>
          <p:nvPr/>
        </p:nvSpPr>
        <p:spPr>
          <a:xfrm>
            <a:off x="0" y="0"/>
            <a:ext cx="12192000" cy="6858000"/>
          </a:xfrm>
          <a:prstGeom prst="rect">
            <a:avLst/>
          </a:prstGeom>
          <a:solidFill>
            <a:srgbClr val="666666"/>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675777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201A741C-4E73-4CA8-8009-561DCB5B2B96}"/>
              </a:ext>
            </a:extLst>
          </p:cNvPr>
          <p:cNvSpPr>
            <a:spLocks noGrp="1"/>
          </p:cNvSpPr>
          <p:nvPr>
            <p:ph type="body" sz="quarter" idx="13"/>
          </p:nvPr>
        </p:nvSpPr>
        <p:spPr>
          <a:xfrm>
            <a:off x="304800" y="228601"/>
            <a:ext cx="5791200" cy="5028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I" dirty="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5347130"/>
            <a:ext cx="11633200" cy="822960"/>
          </a:xfrm>
        </p:spPr>
        <p:txBody>
          <a:bodyPr/>
          <a:lstStyle/>
          <a:p>
            <a:r>
              <a:rPr lang="en-US"/>
              <a:t>Click to edit Master title style</a:t>
            </a:r>
            <a:endParaRPr lang="en-VI"/>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8676075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9454683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rgbClr val="FBB040"/>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pic>
        <p:nvPicPr>
          <p:cNvPr id="10" name="Picture 9">
            <a:extLst>
              <a:ext uri="{FF2B5EF4-FFF2-40B4-BE49-F238E27FC236}">
                <a16:creationId xmlns:a16="http://schemas.microsoft.com/office/drawing/2014/main" id="{1EEB08D9-FBED-4CD2-AD51-41932037D2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5947756"/>
            <a:ext cx="12192000" cy="1028700"/>
          </a:xfrm>
          <a:prstGeom prst="rect">
            <a:avLst/>
          </a:prstGeom>
        </p:spPr>
      </p:pic>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04800" y="228600"/>
            <a:ext cx="116332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42617"/>
            <a:ext cx="2844800" cy="365125"/>
          </a:xfrm>
        </p:spPr>
        <p:txBody>
          <a:bodyPr anchor="b"/>
          <a:lstStyle>
            <a:lvl1pPr>
              <a:defRPr sz="1000" b="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4261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4261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7233082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7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323B-7138-4129-93EE-BC9BF6016E97}"/>
              </a:ext>
            </a:extLst>
          </p:cNvPr>
          <p:cNvSpPr/>
          <p:nvPr/>
        </p:nvSpPr>
        <p:spPr>
          <a:xfrm>
            <a:off x="0" y="5218"/>
            <a:ext cx="12192000" cy="6852783"/>
          </a:xfrm>
          <a:prstGeom prst="rect">
            <a:avLst/>
          </a:prstGeom>
          <a:solidFill>
            <a:schemeClr val="accent1"/>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8" name="Title 7">
            <a:extLst>
              <a:ext uri="{FF2B5EF4-FFF2-40B4-BE49-F238E27FC236}">
                <a16:creationId xmlns:a16="http://schemas.microsoft.com/office/drawing/2014/main" id="{02FE6729-1E31-4E3C-957C-BA26C050A3B7}"/>
              </a:ext>
            </a:extLst>
          </p:cNvPr>
          <p:cNvSpPr>
            <a:spLocks noGrp="1"/>
          </p:cNvSpPr>
          <p:nvPr>
            <p:ph type="title"/>
          </p:nvPr>
        </p:nvSpPr>
        <p:spPr>
          <a:xfrm>
            <a:off x="355600" y="228600"/>
            <a:ext cx="11582400" cy="822960"/>
          </a:xfrm>
        </p:spPr>
        <p:txBody>
          <a:bodyPr/>
          <a:lstStyle/>
          <a:p>
            <a:r>
              <a:rPr lang="en-US"/>
              <a:t>Click to edit Master title style</a:t>
            </a:r>
            <a:endParaRPr lang="en-VI" dirty="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34B590AC-CB93-40A4-A9F1-8F2DA90FF5F6}" type="slidenum">
              <a:rPr lang="en-US" smtClean="0"/>
              <a:t>‹#›</a:t>
            </a:fld>
            <a:endParaRPr lang="en-US"/>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391558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228600"/>
            <a:ext cx="4419600" cy="1162050"/>
          </a:xfrm>
        </p:spPr>
        <p:txBody>
          <a:bodyPr anchor="b">
            <a:noAutofit/>
          </a:bodyPr>
          <a:lstStyle>
            <a:lvl1pPr algn="l">
              <a:defRPr sz="2800" b="1"/>
            </a:lvl1pPr>
          </a:lstStyle>
          <a:p>
            <a:r>
              <a:rPr lang="en-US"/>
              <a:t>Click to edit Master title style</a:t>
            </a:r>
            <a:endParaRPr lang="en-US" dirty="0"/>
          </a:p>
        </p:txBody>
      </p:sp>
      <p:sp>
        <p:nvSpPr>
          <p:cNvPr id="4" name="Text Placeholder 3"/>
          <p:cNvSpPr>
            <a:spLocks noGrp="1"/>
          </p:cNvSpPr>
          <p:nvPr>
            <p:ph type="body" sz="half" idx="2"/>
          </p:nvPr>
        </p:nvSpPr>
        <p:spPr>
          <a:xfrm>
            <a:off x="304800" y="1390650"/>
            <a:ext cx="4419600" cy="478155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4876800" y="228600"/>
            <a:ext cx="70104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p:nvCxnSpPr>
        <p:spPr>
          <a:xfrm>
            <a:off x="0" y="1371600"/>
            <a:ext cx="4724400" cy="0"/>
          </a:xfrm>
          <a:prstGeom prst="line">
            <a:avLst/>
          </a:prstGeom>
          <a:ln w="28575"/>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070273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Picture with paragraph">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Text Placeholder 3"/>
          <p:cNvSpPr>
            <a:spLocks noGrp="1"/>
          </p:cNvSpPr>
          <p:nvPr>
            <p:ph type="body" sz="half" idx="2"/>
          </p:nvPr>
        </p:nvSpPr>
        <p:spPr>
          <a:xfrm>
            <a:off x="304800" y="1257300"/>
            <a:ext cx="4419600" cy="4914900"/>
          </a:xfrm>
        </p:spPr>
        <p:txBody>
          <a:bodyPr>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Content Placeholder 8"/>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cxnSp>
        <p:nvCxnSpPr>
          <p:cNvPr id="12" name="Straight Connector 11">
            <a:extLst>
              <a:ext uri="{FF2B5EF4-FFF2-40B4-BE49-F238E27FC236}">
                <a16:creationId xmlns:a16="http://schemas.microsoft.com/office/drawing/2014/main" id="{C311FD36-96BA-4FC5-96E6-A211D1CBCFF3}"/>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53014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column content boxes">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6" name="Content Placeholder 5"/>
          <p:cNvSpPr>
            <a:spLocks noGrp="1"/>
          </p:cNvSpPr>
          <p:nvPr>
            <p:ph sz="quarter" idx="13"/>
          </p:nvPr>
        </p:nvSpPr>
        <p:spPr>
          <a:xfrm>
            <a:off x="304800" y="1257300"/>
            <a:ext cx="44196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9"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1" name="Content Placeholder 10"/>
          <p:cNvSpPr>
            <a:spLocks noGrp="1"/>
          </p:cNvSpPr>
          <p:nvPr>
            <p:ph sz="quarter" idx="14"/>
          </p:nvPr>
        </p:nvSpPr>
        <p:spPr>
          <a:xfrm>
            <a:off x="4876800" y="1257300"/>
            <a:ext cx="7010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2"/>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B345609E-C01C-429A-953D-CBC78D78FE4A}"/>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75584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a:xfrm>
            <a:off x="304800" y="4229100"/>
            <a:ext cx="11582400" cy="685800"/>
          </a:xfrm>
        </p:spPr>
        <p:txBody>
          <a:bodyPr anchor="t">
            <a:noAutofit/>
          </a:bodyPr>
          <a:lstStyle>
            <a:lvl1pPr algn="l">
              <a:defRPr sz="4000" b="1"/>
            </a:lvl1pPr>
          </a:lstStyle>
          <a:p>
            <a:r>
              <a:rPr lang="en-US"/>
              <a:t>Click to edit Master title style</a:t>
            </a:r>
            <a:endParaRPr lang="en-US" dirty="0"/>
          </a:p>
        </p:txBody>
      </p:sp>
      <p:sp>
        <p:nvSpPr>
          <p:cNvPr id="3" name="Picture Placeholder 2"/>
          <p:cNvSpPr>
            <a:spLocks noGrp="1"/>
          </p:cNvSpPr>
          <p:nvPr>
            <p:ph type="pic" idx="1"/>
          </p:nvPr>
        </p:nvSpPr>
        <p:spPr>
          <a:xfrm>
            <a:off x="304800" y="228600"/>
            <a:ext cx="11582400" cy="4000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914900"/>
            <a:ext cx="11582400" cy="13716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59730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Content dk highlight boxes w/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28046"/>
            <a:ext cx="11658600" cy="27252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66700" y="1261665"/>
            <a:ext cx="11658600" cy="1140876"/>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1" name="Text Placeholder 10">
            <a:extLst>
              <a:ext uri="{FF2B5EF4-FFF2-40B4-BE49-F238E27FC236}">
                <a16:creationId xmlns:a16="http://schemas.microsoft.com/office/drawing/2014/main" id="{619C6DB4-083B-4BD4-99DB-A43A6324C60A}"/>
              </a:ext>
            </a:extLst>
          </p:cNvPr>
          <p:cNvSpPr>
            <a:spLocks noGrp="1"/>
          </p:cNvSpPr>
          <p:nvPr>
            <p:ph type="body" sz="quarter" idx="14" hasCustomPrompt="1"/>
          </p:nvPr>
        </p:nvSpPr>
        <p:spPr>
          <a:xfrm>
            <a:off x="262596" y="5334385"/>
            <a:ext cx="11653838" cy="1058209"/>
          </a:xfrm>
          <a:solidFill>
            <a:srgbClr val="A3A7B3"/>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21125574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900">
                <a:solidFill>
                  <a:schemeClr val="bg1">
                    <a:lumMod val="90000"/>
                  </a:schemeClr>
                </a:solidFill>
                <a:latin typeface="Lato Light" pitchFamily="34" charset="0"/>
              </a:defRPr>
            </a:lvl1pPr>
          </a:lstStyle>
          <a:p>
            <a:fld id="{34B590AC-CB93-40A4-A9F1-8F2DA90FF5F6}" type="slidenum">
              <a:rPr lang="en-US" smtClean="0"/>
              <a:t>‹#›</a:t>
            </a:fld>
            <a:endParaRPr lang="en-US"/>
          </a:p>
        </p:txBody>
      </p:sp>
      <p:sp>
        <p:nvSpPr>
          <p:cNvPr id="3" name="Picture Placeholder 2"/>
          <p:cNvSpPr>
            <a:spLocks noGrp="1"/>
          </p:cNvSpPr>
          <p:nvPr>
            <p:ph type="pic" idx="1"/>
          </p:nvPr>
        </p:nvSpPr>
        <p:spPr>
          <a:xfrm>
            <a:off x="304800" y="1257300"/>
            <a:ext cx="11582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90052" y="4800600"/>
            <a:ext cx="11582400" cy="1485900"/>
          </a:xfrm>
        </p:spPr>
        <p:txBody>
          <a:bodyPr>
            <a:normAutofit/>
          </a:bodyPr>
          <a:lstStyle>
            <a:lvl1pPr marL="0" indent="0">
              <a:buNone/>
              <a:defRPr sz="3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5" name="Title 4"/>
          <p:cNvSpPr>
            <a:spLocks noGrp="1"/>
          </p:cNvSpPr>
          <p:nvPr>
            <p:ph type="title"/>
          </p:nvPr>
        </p:nvSpPr>
        <p:spPr/>
        <p:txBody>
          <a:bodyPr/>
          <a:lstStyle/>
          <a:p>
            <a:r>
              <a:rPr lang="en-US"/>
              <a:t>Click to edit Master title style</a:t>
            </a:r>
          </a:p>
        </p:txBody>
      </p:sp>
      <p:cxnSp>
        <p:nvCxnSpPr>
          <p:cNvPr id="10" name="Straight Connector 9">
            <a:extLst>
              <a:ext uri="{FF2B5EF4-FFF2-40B4-BE49-F238E27FC236}">
                <a16:creationId xmlns:a16="http://schemas.microsoft.com/office/drawing/2014/main" id="{956E1770-28F5-4C36-948F-8880883E7F77}"/>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Slide Number Placeholder 6">
            <a:extLst>
              <a:ext uri="{FF2B5EF4-FFF2-40B4-BE49-F238E27FC236}">
                <a16:creationId xmlns:a16="http://schemas.microsoft.com/office/drawing/2014/main" id="{491E351E-7B7A-4AB5-8750-878F333CEE97}"/>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
        <p:nvSpPr>
          <p:cNvPr id="11" name="Date Placeholder 3">
            <a:extLst>
              <a:ext uri="{FF2B5EF4-FFF2-40B4-BE49-F238E27FC236}">
                <a16:creationId xmlns:a16="http://schemas.microsoft.com/office/drawing/2014/main" id="{81B44F78-4C30-422A-8AA3-3C278956682A}"/>
              </a:ext>
            </a:extLst>
          </p:cNvPr>
          <p:cNvSpPr txBox="1">
            <a:spLocks/>
          </p:cNvSpPr>
          <p:nvPr/>
        </p:nvSpPr>
        <p:spPr>
          <a:xfrm>
            <a:off x="299559" y="6400802"/>
            <a:ext cx="2844800" cy="365125"/>
          </a:xfrm>
          <a:prstGeom prst="rect">
            <a:avLst/>
          </a:prstGeom>
        </p:spPr>
        <p:txBody>
          <a:bodyPr vert="horz" lIns="91440" tIns="45720" rIns="91440" bIns="45720" rtlCol="0" anchor="b"/>
          <a:lstStyle>
            <a:defPPr>
              <a:defRPr lang="en-US"/>
            </a:defPPr>
            <a:lvl1pPr marL="0" algn="l" defTabSz="914400" rtl="0" eaLnBrk="1" latinLnBrk="0" hangingPunct="1">
              <a:defRPr sz="900" kern="1200">
                <a:solidFill>
                  <a:schemeClr val="bg1">
                    <a:lumMod val="90000"/>
                  </a:schemeClr>
                </a:solidFill>
                <a:latin typeface="Lato Light" panose="020F0302020204030203"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F794FC8-EFE2-4992-8974-D6B1115DF3A5}" type="datetime1">
              <a:rPr lang="en-US" sz="900" smtClean="0">
                <a:solidFill>
                  <a:schemeClr val="tx1">
                    <a:lumMod val="10000"/>
                    <a:lumOff val="90000"/>
                  </a:schemeClr>
                </a:solidFill>
              </a:rPr>
              <a:pPr/>
              <a:t>3/13/2026</a:t>
            </a:fld>
            <a:endParaRPr lang="en-US" sz="900">
              <a:solidFill>
                <a:schemeClr val="tx1">
                  <a:lumMod val="10000"/>
                  <a:lumOff val="90000"/>
                </a:schemeClr>
              </a:solidFill>
            </a:endParaRPr>
          </a:p>
        </p:txBody>
      </p:sp>
    </p:spTree>
    <p:extLst>
      <p:ext uri="{BB962C8B-B14F-4D97-AF65-F5344CB8AC3E}">
        <p14:creationId xmlns:p14="http://schemas.microsoft.com/office/powerpoint/2010/main" val="14871015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1252918"/>
            <a:ext cx="11582400" cy="53764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030384-D03F-8F4E-8223-330F888ED0B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3/13/2026</a:t>
            </a:fld>
            <a:endParaRPr lang="en-US"/>
          </a:p>
        </p:txBody>
      </p:sp>
      <p:sp>
        <p:nvSpPr>
          <p:cNvPr id="5" name="Rectangle 5">
            <a:extLst>
              <a:ext uri="{FF2B5EF4-FFF2-40B4-BE49-F238E27FC236}">
                <a16:creationId xmlns:a16="http://schemas.microsoft.com/office/drawing/2014/main" id="{A7D390A6-33C1-BD40-B3A3-A5A08A36FA5B}"/>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6" name="Rectangle 6">
            <a:extLst>
              <a:ext uri="{FF2B5EF4-FFF2-40B4-BE49-F238E27FC236}">
                <a16:creationId xmlns:a16="http://schemas.microsoft.com/office/drawing/2014/main" id="{92EB6A24-0B59-DD42-9A78-E0C8F4EACB23}"/>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1008952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Custom Layout">
    <p:bg>
      <p:bgPr>
        <a:blipFill dpi="0" rotWithShape="1">
          <a:blip r:embed="rId2" cstate="print">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2496800" y="1752601"/>
            <a:ext cx="2844800" cy="365125"/>
          </a:xfrm>
        </p:spPr>
        <p:txBody>
          <a:bodyPr/>
          <a:lstStyle/>
          <a:p>
            <a:fld id="{34B590AC-CB93-40A4-A9F1-8F2DA90FF5F6}" type="slidenum">
              <a:rPr lang="en-US" smtClean="0"/>
              <a:t>‹#›</a:t>
            </a:fld>
            <a:endParaRPr lang="en-US"/>
          </a:p>
        </p:txBody>
      </p:sp>
      <p:sp>
        <p:nvSpPr>
          <p:cNvPr id="8" name="Title 1"/>
          <p:cNvSpPr>
            <a:spLocks noGrp="1"/>
          </p:cNvSpPr>
          <p:nvPr>
            <p:ph type="title" hasCustomPrompt="1"/>
          </p:nvPr>
        </p:nvSpPr>
        <p:spPr>
          <a:xfrm>
            <a:off x="914400" y="4015318"/>
            <a:ext cx="10363200" cy="1362075"/>
          </a:xfrm>
        </p:spPr>
        <p:txBody>
          <a:bodyPr anchor="t">
            <a:noAutofit/>
          </a:bodyPr>
          <a:lstStyle>
            <a:lvl1pPr algn="l">
              <a:defRPr sz="4800" b="1" i="0" cap="none" spc="0">
                <a:ln>
                  <a:noFill/>
                </a:ln>
                <a:solidFill>
                  <a:srgbClr val="F4A61F"/>
                </a:solidFill>
                <a:effectLst/>
                <a:latin typeface="Georgia" panose="02040502050405020303" pitchFamily="18" charset="0"/>
              </a:defRPr>
            </a:lvl1pPr>
          </a:lstStyle>
          <a:p>
            <a:r>
              <a:rPr lang="en-US" dirty="0"/>
              <a:t>Click To Edit Master Title Style</a:t>
            </a:r>
          </a:p>
        </p:txBody>
      </p:sp>
      <p:sp>
        <p:nvSpPr>
          <p:cNvPr id="9" name="Text Placeholder 2"/>
          <p:cNvSpPr>
            <a:spLocks noGrp="1"/>
          </p:cNvSpPr>
          <p:nvPr>
            <p:ph type="body" idx="1"/>
          </p:nvPr>
        </p:nvSpPr>
        <p:spPr>
          <a:xfrm>
            <a:off x="914400" y="2514601"/>
            <a:ext cx="10363200" cy="1500187"/>
          </a:xfrm>
        </p:spPr>
        <p:txBody>
          <a:bodyPr anchor="b">
            <a:normAutofit/>
          </a:bodyPr>
          <a:lstStyle>
            <a:lvl1pPr marL="0" indent="0">
              <a:buNone/>
              <a:defRPr sz="36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txBox="1">
            <a:spLocks/>
          </p:cNvSpPr>
          <p:nvPr/>
        </p:nvSpPr>
        <p:spPr>
          <a:xfrm>
            <a:off x="9885294" y="6356351"/>
            <a:ext cx="2099473" cy="365125"/>
          </a:xfrm>
          <a:prstGeom prst="rect">
            <a:avLst/>
          </a:prstGeom>
        </p:spPr>
        <p:txBody>
          <a:bodyPr vert="horz" lIns="91440" tIns="45720" rIns="91440" bIns="45720" rtlCol="0" anchor="b"/>
          <a:lstStyle>
            <a:defPPr>
              <a:defRPr lang="en-US"/>
            </a:defPPr>
            <a:lvl1pPr marL="0" algn="r" defTabSz="914400" rtl="0" eaLnBrk="1" latinLnBrk="0" hangingPunct="1">
              <a:defRPr sz="1200" b="1" kern="1200">
                <a:solidFill>
                  <a:schemeClr val="bg1">
                    <a:lumMod val="50000"/>
                  </a:schemeClr>
                </a:solidFill>
                <a:latin typeface="Arial Narrow" panose="020B060602020203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1E72EB-8140-418C-92A5-FCDB41038CFE}" type="slidenum">
              <a:rPr lang="en-US" sz="1000" smtClean="0">
                <a:solidFill>
                  <a:schemeClr val="tx1">
                    <a:lumMod val="50000"/>
                    <a:lumOff val="50000"/>
                  </a:schemeClr>
                </a:solidFill>
                <a:latin typeface="Lato Light" panose="020F0302020204030203" pitchFamily="34" charset="0"/>
              </a:rPr>
              <a:pPr/>
              <a:t>‹#›</a:t>
            </a:fld>
            <a:endParaRPr lang="en-US" sz="1000" dirty="0">
              <a:solidFill>
                <a:schemeClr val="tx1">
                  <a:lumMod val="50000"/>
                  <a:lumOff val="50000"/>
                </a:schemeClr>
              </a:solidFill>
              <a:latin typeface="Lato Light" panose="020F0302020204030203" pitchFamily="34" charset="0"/>
            </a:endParaRPr>
          </a:p>
        </p:txBody>
      </p:sp>
      <p:sp>
        <p:nvSpPr>
          <p:cNvPr id="7" name="Date Placeholder 3"/>
          <p:cNvSpPr>
            <a:spLocks noGrp="1"/>
          </p:cNvSpPr>
          <p:nvPr>
            <p:ph type="dt" sz="half" idx="13"/>
          </p:nvPr>
        </p:nvSpPr>
        <p:spPr>
          <a:xfrm>
            <a:off x="304800" y="6356351"/>
            <a:ext cx="2844800" cy="365125"/>
          </a:xfrm>
          <a:prstGeom prst="rect">
            <a:avLst/>
          </a:prstGeom>
        </p:spPr>
        <p:txBody>
          <a:bodyPr vert="horz" lIns="91440" tIns="45720" rIns="91440" bIns="45720" rtlCol="0" anchor="b"/>
          <a:lstStyle>
            <a:lvl1pPr algn="l">
              <a:defRPr sz="900">
                <a:solidFill>
                  <a:schemeClr val="tx1">
                    <a:lumMod val="50000"/>
                    <a:lumOff val="5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10"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b"/>
          <a:lstStyle>
            <a:lvl1pPr algn="ctr">
              <a:defRPr sz="900">
                <a:solidFill>
                  <a:schemeClr val="tx1">
                    <a:lumMod val="50000"/>
                    <a:lumOff val="5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26359548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dirty="0"/>
              <a:t>Click to edit Mater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36200197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2" name="Vertical Title 1"/>
          <p:cNvSpPr>
            <a:spLocks noGrp="1"/>
          </p:cNvSpPr>
          <p:nvPr>
            <p:ph type="title" orient="vert"/>
          </p:nvPr>
        </p:nvSpPr>
        <p:spPr>
          <a:xfrm>
            <a:off x="9144000" y="274639"/>
            <a:ext cx="2743200" cy="588924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8534400" cy="5897562"/>
          </a:xfrm>
        </p:spPr>
        <p:txBody>
          <a:bodyPr vert="eaVert"/>
          <a:lstStyle>
            <a:lvl1pPr>
              <a:defRPr>
                <a:latin typeface="Lato Light" panose="020F0302020204030203" pitchFamily="34" charset="0"/>
                <a:cs typeface="Arial" panose="020B0604020202020204" pitchFamily="34" charset="0"/>
              </a:defRPr>
            </a:lvl1pPr>
            <a:lvl2pPr>
              <a:defRPr>
                <a:latin typeface="Lato Light" panose="020F0302020204030203" pitchFamily="34" charset="0"/>
                <a:cs typeface="Arial" panose="020B0604020202020204" pitchFamily="34" charset="0"/>
              </a:defRPr>
            </a:lvl2pPr>
            <a:lvl3pPr>
              <a:defRPr>
                <a:latin typeface="Lato Light" panose="020F0302020204030203" pitchFamily="34" charset="0"/>
                <a:cs typeface="Arial" panose="020B0604020202020204" pitchFamily="34" charset="0"/>
              </a:defRPr>
            </a:lvl3pPr>
            <a:lvl4pPr>
              <a:defRPr>
                <a:latin typeface="Lato Light" panose="020F0302020204030203" pitchFamily="34" charset="0"/>
                <a:cs typeface="Arial" panose="020B0604020202020204" pitchFamily="34" charset="0"/>
              </a:defRPr>
            </a:lvl4pPr>
            <a:lvl5pPr>
              <a:defRPr>
                <a:latin typeface="Lato Light" panose="020F0302020204030203"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8637446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30248"/>
            <a:ext cx="11582400" cy="822960"/>
          </a:xfrm>
        </p:spPr>
        <p:txBody>
          <a:bodyPr anchor="t"/>
          <a:lstStyle/>
          <a:p>
            <a:r>
              <a:rPr lang="en-US"/>
              <a:t>Click to edit Master title style</a:t>
            </a:r>
          </a:p>
        </p:txBody>
      </p:sp>
      <p:sp>
        <p:nvSpPr>
          <p:cNvPr id="3" name="Content Placeholder 2"/>
          <p:cNvSpPr>
            <a:spLocks noGrp="1"/>
          </p:cNvSpPr>
          <p:nvPr>
            <p:ph sz="half" idx="1"/>
          </p:nvPr>
        </p:nvSpPr>
        <p:spPr>
          <a:xfrm>
            <a:off x="304800" y="1277937"/>
            <a:ext cx="5689600" cy="5415488"/>
          </a:xfrm>
        </p:spPr>
        <p:txBody>
          <a:body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quarter" idx="2"/>
          </p:nvPr>
        </p:nvSpPr>
        <p:spPr>
          <a:xfrm>
            <a:off x="6198413" y="1277938"/>
            <a:ext cx="5688787" cy="2651760"/>
          </a:xfrm>
        </p:spPr>
        <p:txBody>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3"/>
          </p:nvPr>
        </p:nvSpPr>
        <p:spPr>
          <a:xfrm>
            <a:off x="6197600" y="4041665"/>
            <a:ext cx="5688787" cy="2651760"/>
          </a:xfrm>
        </p:spPr>
        <p:txBody>
          <a:bodyPr/>
          <a:lstStyle/>
          <a:p>
            <a:pPr lvl="0"/>
            <a:r>
              <a:rPr lang="en-US"/>
              <a:t>Click to edit Master text styles</a:t>
            </a:r>
          </a:p>
          <a:p>
            <a:pPr lvl="1"/>
            <a:r>
              <a:rPr lang="en-US"/>
              <a:t>Second level</a:t>
            </a:r>
          </a:p>
          <a:p>
            <a:pPr lvl="2"/>
            <a:r>
              <a:rPr lang="en-US"/>
              <a:t>Third level</a:t>
            </a:r>
          </a:p>
        </p:txBody>
      </p:sp>
      <p:sp>
        <p:nvSpPr>
          <p:cNvPr id="7" name="Rectangle 4">
            <a:extLst>
              <a:ext uri="{FF2B5EF4-FFF2-40B4-BE49-F238E27FC236}">
                <a16:creationId xmlns:a16="http://schemas.microsoft.com/office/drawing/2014/main" id="{FB99A461-A63F-44E8-8329-3E173666F8BE}"/>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3/13/2026</a:t>
            </a:fld>
            <a:endParaRPr lang="en-US"/>
          </a:p>
        </p:txBody>
      </p:sp>
      <p:sp>
        <p:nvSpPr>
          <p:cNvPr id="9" name="Rectangle 5">
            <a:extLst>
              <a:ext uri="{FF2B5EF4-FFF2-40B4-BE49-F238E27FC236}">
                <a16:creationId xmlns:a16="http://schemas.microsoft.com/office/drawing/2014/main" id="{3A878276-659E-496C-B8DA-69CA93E18E83}"/>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10" name="Rectangle 6">
            <a:extLst>
              <a:ext uri="{FF2B5EF4-FFF2-40B4-BE49-F238E27FC236}">
                <a16:creationId xmlns:a16="http://schemas.microsoft.com/office/drawing/2014/main" id="{A6419BF1-E91A-46BA-9E61-B0DDF55AC587}"/>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9529129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32507"/>
            <a:ext cx="11582400" cy="822960"/>
          </a:xfrm>
        </p:spPr>
        <p:txBody>
          <a:bodyPr anchor="t"/>
          <a:lstStyle/>
          <a:p>
            <a:r>
              <a:rPr lang="en-US"/>
              <a:t>Click to edit Master title style</a:t>
            </a:r>
            <a:endParaRPr lang="en-US" dirty="0"/>
          </a:p>
        </p:txBody>
      </p:sp>
      <p:sp>
        <p:nvSpPr>
          <p:cNvPr id="3" name="Text Placeholder 2"/>
          <p:cNvSpPr>
            <a:spLocks noGrp="1"/>
          </p:cNvSpPr>
          <p:nvPr>
            <p:ph type="body" sz="half" idx="1"/>
          </p:nvPr>
        </p:nvSpPr>
        <p:spPr>
          <a:xfrm>
            <a:off x="304800" y="1276705"/>
            <a:ext cx="5700891" cy="4879050"/>
          </a:xfrm>
        </p:spPr>
        <p:txBody>
          <a:bodyPr/>
          <a:lstStyle/>
          <a:p>
            <a:pPr lvl="0"/>
            <a:r>
              <a:rPr lang="en-US"/>
              <a:t>Click to edit Master text styles</a:t>
            </a:r>
          </a:p>
          <a:p>
            <a:pPr lvl="1"/>
            <a:r>
              <a:rPr lang="en-US"/>
              <a:t>Second level</a:t>
            </a:r>
          </a:p>
          <a:p>
            <a:pPr lvl="2"/>
            <a:r>
              <a:rPr lang="en-US"/>
              <a:t>Third level</a:t>
            </a:r>
          </a:p>
        </p:txBody>
      </p:sp>
      <p:sp>
        <p:nvSpPr>
          <p:cNvPr id="4" name="ClipArt Placeholder 3"/>
          <p:cNvSpPr>
            <a:spLocks noGrp="1"/>
          </p:cNvSpPr>
          <p:nvPr>
            <p:ph type="clipArt" sz="half" idx="2"/>
          </p:nvPr>
        </p:nvSpPr>
        <p:spPr>
          <a:xfrm>
            <a:off x="6186312" y="1276705"/>
            <a:ext cx="5700888" cy="4879050"/>
          </a:xfrm>
        </p:spPr>
        <p:txBody>
          <a:bodyPr rtlCol="0">
            <a:normAutofit/>
          </a:bodyPr>
          <a:lstStyle/>
          <a:p>
            <a:pPr lvl="0"/>
            <a:r>
              <a:rPr lang="en-US" noProof="0"/>
              <a:t>Click icon to add online image</a:t>
            </a:r>
          </a:p>
        </p:txBody>
      </p:sp>
      <p:sp>
        <p:nvSpPr>
          <p:cNvPr id="6" name="Rectangle 4">
            <a:extLst>
              <a:ext uri="{FF2B5EF4-FFF2-40B4-BE49-F238E27FC236}">
                <a16:creationId xmlns:a16="http://schemas.microsoft.com/office/drawing/2014/main" id="{F39103B5-90C9-4F2A-9BC7-DBCDC71900AD}"/>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3/13/2026</a:t>
            </a:fld>
            <a:endParaRPr lang="en-US"/>
          </a:p>
        </p:txBody>
      </p:sp>
      <p:sp>
        <p:nvSpPr>
          <p:cNvPr id="8" name="Rectangle 5">
            <a:extLst>
              <a:ext uri="{FF2B5EF4-FFF2-40B4-BE49-F238E27FC236}">
                <a16:creationId xmlns:a16="http://schemas.microsoft.com/office/drawing/2014/main" id="{6C486E58-0FB2-409B-B99E-6B1D90E22401}"/>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9" name="Rectangle 6">
            <a:extLst>
              <a:ext uri="{FF2B5EF4-FFF2-40B4-BE49-F238E27FC236}">
                <a16:creationId xmlns:a16="http://schemas.microsoft.com/office/drawing/2014/main" id="{98DFF5D0-2FB8-4768-8705-3DF38E7D2BDF}"/>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1016606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273050"/>
            <a:ext cx="4315884" cy="1162050"/>
          </a:xfrm>
        </p:spPr>
        <p:txBody>
          <a:bodyPr anchor="b">
            <a:noAutofit/>
          </a:bodyPr>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4766733" y="273050"/>
            <a:ext cx="7120467" cy="5899150"/>
          </a:xfrm>
        </p:spPr>
        <p:txBody>
          <a:bodyPr/>
          <a:lstStyle>
            <a:lvl1pPr>
              <a:defRPr sz="32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304801" y="1435100"/>
            <a:ext cx="4315884" cy="4727960"/>
          </a:xfrm>
        </p:spPr>
        <p:txBody>
          <a:bodyPr>
            <a:norm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4">
            <a:extLst>
              <a:ext uri="{FF2B5EF4-FFF2-40B4-BE49-F238E27FC236}">
                <a16:creationId xmlns:a16="http://schemas.microsoft.com/office/drawing/2014/main" id="{2F137A60-FAE8-4001-A069-8E7E802EAC45}"/>
              </a:ext>
            </a:extLst>
          </p:cNvPr>
          <p:cNvSpPr>
            <a:spLocks noGrp="1" noChangeArrowheads="1"/>
          </p:cNvSpPr>
          <p:nvPr>
            <p:ph type="dt" sz="half" idx="10"/>
          </p:nvPr>
        </p:nvSpPr>
        <p:spPr>
          <a:xfrm>
            <a:off x="304800" y="6384177"/>
            <a:ext cx="2844800" cy="365125"/>
          </a:xfrm>
          <a:ln/>
        </p:spPr>
        <p:txBody>
          <a:bodyPr/>
          <a:lstStyle>
            <a:lvl1pPr>
              <a:defRPr>
                <a:solidFill>
                  <a:schemeClr val="tx1">
                    <a:lumMod val="10000"/>
                    <a:lumOff val="90000"/>
                  </a:schemeClr>
                </a:solidFill>
              </a:defRPr>
            </a:lvl1pPr>
          </a:lstStyle>
          <a:p>
            <a:fld id="{973A498F-9100-4B2F-B759-490118B7871F}" type="datetimeFigureOut">
              <a:rPr lang="en-US" smtClean="0"/>
              <a:t>3/13/2026</a:t>
            </a:fld>
            <a:endParaRPr lang="en-US"/>
          </a:p>
        </p:txBody>
      </p:sp>
      <p:sp>
        <p:nvSpPr>
          <p:cNvPr id="8" name="Rectangle 5">
            <a:extLst>
              <a:ext uri="{FF2B5EF4-FFF2-40B4-BE49-F238E27FC236}">
                <a16:creationId xmlns:a16="http://schemas.microsoft.com/office/drawing/2014/main" id="{93937A0D-E267-470C-88C0-63ABF920665F}"/>
              </a:ext>
            </a:extLst>
          </p:cNvPr>
          <p:cNvSpPr>
            <a:spLocks noGrp="1" noChangeArrowheads="1"/>
          </p:cNvSpPr>
          <p:nvPr>
            <p:ph type="ftr" sz="quarter" idx="11"/>
          </p:nvPr>
        </p:nvSpPr>
        <p:spPr>
          <a:xfrm>
            <a:off x="4157579" y="6384177"/>
            <a:ext cx="3860800" cy="365125"/>
          </a:xfrm>
          <a:ln/>
        </p:spPr>
        <p:txBody>
          <a:bodyPr/>
          <a:lstStyle>
            <a:lvl1pPr>
              <a:defRPr>
                <a:solidFill>
                  <a:schemeClr val="bg1">
                    <a:lumMod val="90000"/>
                  </a:schemeClr>
                </a:solidFill>
              </a:defRPr>
            </a:lvl1pPr>
          </a:lstStyle>
          <a:p>
            <a:endParaRPr lang="en-US"/>
          </a:p>
        </p:txBody>
      </p:sp>
      <p:sp>
        <p:nvSpPr>
          <p:cNvPr id="9" name="Rectangle 6">
            <a:extLst>
              <a:ext uri="{FF2B5EF4-FFF2-40B4-BE49-F238E27FC236}">
                <a16:creationId xmlns:a16="http://schemas.microsoft.com/office/drawing/2014/main" id="{4840E7CB-50ED-42C1-8E32-9946B8030EC2}"/>
              </a:ext>
            </a:extLst>
          </p:cNvPr>
          <p:cNvSpPr>
            <a:spLocks noGrp="1" noChangeArrowheads="1"/>
          </p:cNvSpPr>
          <p:nvPr>
            <p:ph type="sldNum" sz="quarter" idx="12"/>
          </p:nvPr>
        </p:nvSpPr>
        <p:spPr>
          <a:xfrm>
            <a:off x="9109172" y="6384177"/>
            <a:ext cx="2844800" cy="365125"/>
          </a:xfrm>
          <a:ln/>
        </p:spPr>
        <p:txBody>
          <a:bodyPr/>
          <a:lstStyle>
            <a:lvl1pPr>
              <a:defRPr>
                <a:solidFill>
                  <a:schemeClr val="tx1">
                    <a:lumMod val="10000"/>
                    <a:lumOff val="90000"/>
                  </a:schemeClr>
                </a:solidFill>
              </a:defRPr>
            </a:lvl1pPr>
          </a:lstStyle>
          <a:p>
            <a:fld id="{34B590AC-CB93-40A4-A9F1-8F2DA90FF5F6}" type="slidenum">
              <a:rPr lang="en-US" smtClean="0"/>
              <a:t>‹#›</a:t>
            </a:fld>
            <a:endParaRPr lang="en-US"/>
          </a:p>
        </p:txBody>
      </p:sp>
    </p:spTree>
    <p:extLst>
      <p:ext uri="{BB962C8B-B14F-4D97-AF65-F5344CB8AC3E}">
        <p14:creationId xmlns:p14="http://schemas.microsoft.com/office/powerpoint/2010/main" val="658003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017267" y="6380021"/>
            <a:ext cx="2844800" cy="365125"/>
          </a:xfrm>
        </p:spPr>
        <p:txBody>
          <a:bodyPr/>
          <a:lstStyle>
            <a:lvl1pPr>
              <a:defRPr sz="1000">
                <a:solidFill>
                  <a:schemeClr val="tx1">
                    <a:lumMod val="10000"/>
                    <a:lumOff val="90000"/>
                  </a:schemeClr>
                </a:solidFill>
                <a:latin typeface="Lato Light"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0021"/>
            <a:ext cx="2844800" cy="365125"/>
          </a:xfrm>
          <a:prstGeom prst="rect">
            <a:avLst/>
          </a:prstGeom>
        </p:spPr>
        <p:txBody>
          <a:bodyPr vert="horz" lIns="91440" tIns="45720" rIns="91440" bIns="45720" rtlCol="0" anchor="ctr"/>
          <a:lstStyle>
            <a:lvl1pPr algn="l">
              <a:defRPr sz="900">
                <a:solidFill>
                  <a:schemeClr val="tx1">
                    <a:lumMod val="10000"/>
                    <a:lumOff val="90000"/>
                  </a:schemeClr>
                </a:solidFill>
                <a:latin typeface="Lato Light" pitchFamily="34" charset="0"/>
                <a:cs typeface="Arial" pitchFamily="34" charset="0"/>
              </a:defRPr>
            </a:lvl1pPr>
          </a:lstStyle>
          <a:p>
            <a:fld id="{973A498F-9100-4B2F-B759-490118B7871F}" type="datetimeFigureOut">
              <a:rPr lang="en-US" smtClean="0"/>
              <a:t>3/13/2026</a:t>
            </a:fld>
            <a:endParaRPr lang="en-US"/>
          </a:p>
        </p:txBody>
      </p:sp>
      <p:sp>
        <p:nvSpPr>
          <p:cNvPr id="6" name="Footer Placeholder 4"/>
          <p:cNvSpPr>
            <a:spLocks noGrp="1"/>
          </p:cNvSpPr>
          <p:nvPr>
            <p:ph type="ftr" sz="quarter" idx="3"/>
          </p:nvPr>
        </p:nvSpPr>
        <p:spPr>
          <a:xfrm>
            <a:off x="4165600" y="6380021"/>
            <a:ext cx="3860800" cy="365125"/>
          </a:xfrm>
          <a:prstGeom prst="rect">
            <a:avLst/>
          </a:prstGeom>
        </p:spPr>
        <p:txBody>
          <a:bodyPr vert="horz" lIns="91440" tIns="45720" rIns="91440" bIns="45720" rtlCol="0" anchor="ctr"/>
          <a:lstStyle>
            <a:lvl1pPr algn="ctr">
              <a:defRPr sz="900">
                <a:solidFill>
                  <a:schemeClr val="tx1">
                    <a:lumMod val="10000"/>
                    <a:lumOff val="90000"/>
                  </a:schemeClr>
                </a:solidFill>
                <a:latin typeface="Lato Light" pitchFamily="34" charset="0"/>
                <a:cs typeface="Arial" pitchFamily="34" charset="0"/>
              </a:defRPr>
            </a:lvl1pPr>
          </a:lstStyle>
          <a:p>
            <a:endParaRPr lang="en-US"/>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3"/>
          </p:nvPr>
        </p:nvSpPr>
        <p:spPr>
          <a:xfrm>
            <a:off x="304800" y="1143000"/>
            <a:ext cx="115824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6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1385"/>
            <a:ext cx="11582400" cy="822960"/>
          </a:xfrm>
        </p:spPr>
        <p:txBody>
          <a:bodyPr anchor="t"/>
          <a:lstStyle>
            <a:lvl1pPr>
              <a:defRPr>
                <a:solidFill>
                  <a:schemeClr val="tx1">
                    <a:lumMod val="50000"/>
                    <a:lumOff val="50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801" y="1277938"/>
            <a:ext cx="5689600" cy="4877817"/>
          </a:xfrm>
        </p:spPr>
        <p:txBody>
          <a:bodyPr/>
          <a:lstStyle>
            <a:lvl1pPr>
              <a:defRPr sz="30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97599" y="1277938"/>
            <a:ext cx="5689599" cy="4877817"/>
          </a:xfrm>
        </p:spPr>
        <p:txBody>
          <a:bodyPr/>
          <a:lstStyle>
            <a:lvl1pPr>
              <a:defRPr sz="3000">
                <a:latin typeface="Lato Light" panose="020F0302020204030203" pitchFamily="34" charset="0"/>
              </a:defRPr>
            </a:lvl1pPr>
            <a:lvl2pPr>
              <a:defRPr sz="2800">
                <a:latin typeface="Lato Light" panose="020F0302020204030203" pitchFamily="34" charset="0"/>
                <a:cs typeface="Arial" panose="020B0604020202020204" pitchFamily="34" charset="0"/>
              </a:defRPr>
            </a:lvl2pPr>
            <a:lvl3pPr>
              <a:defRPr sz="2400">
                <a:latin typeface="Lato Light" panose="020F0302020204030203"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62794A48-D97B-4E1F-989B-D6C7C2EE6280}"/>
              </a:ext>
            </a:extLst>
          </p:cNvPr>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8" name="Footer Placeholder 4">
            <a:extLst>
              <a:ext uri="{FF2B5EF4-FFF2-40B4-BE49-F238E27FC236}">
                <a16:creationId xmlns:a16="http://schemas.microsoft.com/office/drawing/2014/main" id="{828492CD-30C0-44F6-9BC4-3140D20ED125}"/>
              </a:ext>
            </a:extLst>
          </p:cNvPr>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9" name="Slide Number Placeholder 6">
            <a:extLst>
              <a:ext uri="{FF2B5EF4-FFF2-40B4-BE49-F238E27FC236}">
                <a16:creationId xmlns:a16="http://schemas.microsoft.com/office/drawing/2014/main" id="{0337C173-90D9-450E-B01B-39A06EB04079}"/>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Tree>
    <p:extLst>
      <p:ext uri="{BB962C8B-B14F-4D97-AF65-F5344CB8AC3E}">
        <p14:creationId xmlns:p14="http://schemas.microsoft.com/office/powerpoint/2010/main" val="4018938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Content lt highlight boxes w/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17058"/>
            <a:ext cx="11658600" cy="274688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57176" y="1272844"/>
            <a:ext cx="11658600" cy="1135673"/>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0B1B8AD8-13B4-401F-8808-FEE6351AE473}"/>
              </a:ext>
            </a:extLst>
          </p:cNvPr>
          <p:cNvSpPr>
            <a:spLocks noGrp="1"/>
          </p:cNvSpPr>
          <p:nvPr>
            <p:ph type="body" sz="quarter" idx="14" hasCustomPrompt="1"/>
          </p:nvPr>
        </p:nvSpPr>
        <p:spPr>
          <a:xfrm>
            <a:off x="257176" y="5366495"/>
            <a:ext cx="11653838" cy="1058209"/>
          </a:xfrm>
          <a:solidFill>
            <a:srgbClr val="E8E9EC"/>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4031900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p>
        </p:txBody>
      </p:sp>
      <p:sp>
        <p:nvSpPr>
          <p:cNvPr id="3" name="Text Placeholder 2"/>
          <p:cNvSpPr>
            <a:spLocks noGrp="1"/>
          </p:cNvSpPr>
          <p:nvPr>
            <p:ph type="body" idx="1"/>
          </p:nvPr>
        </p:nvSpPr>
        <p:spPr>
          <a:xfrm>
            <a:off x="304800" y="1265612"/>
            <a:ext cx="5691717" cy="639762"/>
          </a:xfrm>
        </p:spPr>
        <p:txBody>
          <a:bodyPr anchor="b">
            <a:noAutofit/>
          </a:bodyPr>
          <a:lstStyle>
            <a:lvl1pPr marL="0" indent="0">
              <a:buNone/>
              <a:defRPr sz="3200" b="1">
                <a:solidFill>
                  <a:srgbClr val="F8A706"/>
                </a:solidFill>
                <a:latin typeface="Lato Black" panose="020F0A0202020403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04800" y="1905374"/>
            <a:ext cx="5691717" cy="4266826"/>
          </a:xfrm>
        </p:spPr>
        <p:txBody>
          <a:bodyPr/>
          <a:lstStyle>
            <a:lvl1pPr>
              <a:defRPr sz="2400">
                <a:latin typeface="Lato Light" panose="020F0302020204030203" pitchFamily="34" charset="0"/>
                <a:cs typeface="Arial" panose="020B0604020202020204" pitchFamily="34" charset="0"/>
              </a:defRPr>
            </a:lvl1pPr>
            <a:lvl2pPr>
              <a:defRPr sz="2000">
                <a:latin typeface="Lato Light" panose="020F0302020204030203" pitchFamily="34" charset="0"/>
                <a:cs typeface="Arial" panose="020B0604020202020204" pitchFamily="34" charset="0"/>
              </a:defRPr>
            </a:lvl2pPr>
            <a:lvl3pPr>
              <a:defRPr sz="1800">
                <a:latin typeface="Lato Light" panose="020F0302020204030203" pitchFamily="34" charset="0"/>
                <a:cs typeface="Arial" panose="020B0604020202020204" pitchFamily="34" charset="0"/>
              </a:defRPr>
            </a:lvl3pPr>
            <a:lvl4pPr>
              <a:defRPr sz="1600">
                <a:latin typeface="Lato Light" panose="020F0302020204030203" pitchFamily="34" charset="0"/>
                <a:cs typeface="Arial" panose="020B0604020202020204" pitchFamily="34" charset="0"/>
              </a:defRPr>
            </a:lvl4pPr>
            <a:lvl5pPr>
              <a:defRPr sz="1600">
                <a:latin typeface="Lato Light" panose="020F0302020204030203"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265612"/>
            <a:ext cx="5691717" cy="639762"/>
          </a:xfrm>
        </p:spPr>
        <p:txBody>
          <a:bodyPr anchor="b">
            <a:noAutofit/>
          </a:bodyPr>
          <a:lstStyle>
            <a:lvl1pPr marL="0" indent="0">
              <a:buNone/>
              <a:defRPr sz="3200" b="1">
                <a:solidFill>
                  <a:srgbClr val="F8A706"/>
                </a:solidFill>
                <a:latin typeface="Lato Black" panose="020F0A02020204030203"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905374"/>
            <a:ext cx="5691717" cy="4266826"/>
          </a:xfrm>
        </p:spPr>
        <p:txBody>
          <a:bodyPr/>
          <a:lstStyle>
            <a:lvl1pPr>
              <a:defRPr sz="2400">
                <a:latin typeface="Lato Light" panose="020F0302020204030203" pitchFamily="34" charset="0"/>
                <a:cs typeface="Arial" panose="020B0604020202020204" pitchFamily="34" charset="0"/>
              </a:defRPr>
            </a:lvl1pPr>
            <a:lvl2pPr>
              <a:defRPr sz="2000">
                <a:latin typeface="Lato Light" panose="020F0302020204030203" pitchFamily="34" charset="0"/>
                <a:cs typeface="Arial" panose="020B0604020202020204" pitchFamily="34" charset="0"/>
              </a:defRPr>
            </a:lvl2pPr>
            <a:lvl3pPr>
              <a:defRPr sz="1800">
                <a:latin typeface="Lato Light" panose="020F0302020204030203" pitchFamily="34" charset="0"/>
                <a:cs typeface="Arial" panose="020B0604020202020204" pitchFamily="34" charset="0"/>
              </a:defRPr>
            </a:lvl3pPr>
            <a:lvl4pPr>
              <a:defRPr sz="1600">
                <a:latin typeface="Lato Light" panose="020F0302020204030203" pitchFamily="34" charset="0"/>
                <a:cs typeface="Arial" panose="020B0604020202020204" pitchFamily="34" charset="0"/>
              </a:defRPr>
            </a:lvl4pPr>
            <a:lvl5pPr>
              <a:defRPr sz="1600">
                <a:latin typeface="Lato Light" panose="020F0302020204030203"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E0E91861-69BC-473E-A247-49434E243B06}"/>
              </a:ext>
            </a:extLst>
          </p:cNvPr>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10" name="Footer Placeholder 4">
            <a:extLst>
              <a:ext uri="{FF2B5EF4-FFF2-40B4-BE49-F238E27FC236}">
                <a16:creationId xmlns:a16="http://schemas.microsoft.com/office/drawing/2014/main" id="{EA535CA3-C94F-491C-B7FE-91AB02A132BA}"/>
              </a:ext>
            </a:extLst>
          </p:cNvPr>
          <p:cNvSpPr>
            <a:spLocks noGrp="1"/>
          </p:cNvSpPr>
          <p:nvPr>
            <p:ph type="ftr" sz="quarter" idx="14"/>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p>
        </p:txBody>
      </p:sp>
      <p:sp>
        <p:nvSpPr>
          <p:cNvPr id="11" name="Slide Number Placeholder 6">
            <a:extLst>
              <a:ext uri="{FF2B5EF4-FFF2-40B4-BE49-F238E27FC236}">
                <a16:creationId xmlns:a16="http://schemas.microsoft.com/office/drawing/2014/main" id="{B2F8DD37-248A-4ED6-9995-3FE27C19400A}"/>
              </a:ext>
            </a:extLst>
          </p:cNvPr>
          <p:cNvSpPr txBox="1">
            <a:spLocks/>
          </p:cNvSpPr>
          <p:nvPr/>
        </p:nvSpPr>
        <p:spPr>
          <a:xfrm>
            <a:off x="9103931" y="6400802"/>
            <a:ext cx="2844800" cy="365125"/>
          </a:xfrm>
          <a:prstGeom prst="rect">
            <a:avLst/>
          </a:prstGeom>
        </p:spPr>
        <p:txBody>
          <a:bodyPr vert="horz" lIns="91440" tIns="45720" rIns="91440" bIns="45720" rtlCol="0" anchor="b"/>
          <a:lstStyle>
            <a:defPPr>
              <a:defRPr lang="en-US"/>
            </a:defPPr>
            <a:lvl1pPr marL="0" algn="r" defTabSz="914400" rtl="0" eaLnBrk="1" latinLnBrk="0" hangingPunct="1">
              <a:defRPr sz="900" b="0" kern="1200">
                <a:solidFill>
                  <a:schemeClr val="bg1">
                    <a:lumMod val="90000"/>
                  </a:schemeClr>
                </a:solidFill>
                <a:latin typeface="Lato Light"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6C07873E-F7A9-7D4C-A13B-E05E8079E2DB}" type="slidenum">
              <a:rPr lang="en-US" sz="1000" smtClean="0">
                <a:solidFill>
                  <a:schemeClr val="tx1">
                    <a:lumMod val="10000"/>
                    <a:lumOff val="90000"/>
                  </a:schemeClr>
                </a:solidFill>
              </a:rPr>
              <a:pPr defTabSz="457200"/>
              <a:t>‹#›</a:t>
            </a:fld>
            <a:endParaRPr lang="en-US" sz="1000" dirty="0">
              <a:solidFill>
                <a:schemeClr val="tx1">
                  <a:lumMod val="10000"/>
                  <a:lumOff val="90000"/>
                </a:schemeClr>
              </a:solidFill>
            </a:endParaRPr>
          </a:p>
        </p:txBody>
      </p:sp>
    </p:spTree>
    <p:extLst>
      <p:ext uri="{BB962C8B-B14F-4D97-AF65-F5344CB8AC3E}">
        <p14:creationId xmlns:p14="http://schemas.microsoft.com/office/powerpoint/2010/main" val="21851408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ctrTitle"/>
          </p:nvPr>
        </p:nvSpPr>
        <p:spPr>
          <a:xfrm>
            <a:off x="304800" y="2857501"/>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572000"/>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54B73C1-F718-406C-8F73-B55A9561DD11}"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4166111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ctrTitle"/>
          </p:nvPr>
        </p:nvSpPr>
        <p:spPr>
          <a:xfrm>
            <a:off x="304800" y="2504210"/>
            <a:ext cx="11582400" cy="1698625"/>
          </a:xfrm>
        </p:spPr>
        <p:txBody>
          <a:bodyPr anchor="b">
            <a:noAutofit/>
          </a:bodyPr>
          <a:lstStyle>
            <a:lvl1pPr>
              <a:defRPr sz="5400">
                <a:solidFill>
                  <a:srgbClr val="F4A61F"/>
                </a:solidFill>
              </a:defRPr>
            </a:lvl1pPr>
          </a:lstStyle>
          <a:p>
            <a:r>
              <a:rPr lang="en-US"/>
              <a:t>Click to edit Master title style</a:t>
            </a:r>
            <a:endParaRPr lang="en-US" dirty="0"/>
          </a:p>
        </p:txBody>
      </p:sp>
      <p:sp>
        <p:nvSpPr>
          <p:cNvPr id="3" name="Subtitle 2"/>
          <p:cNvSpPr>
            <a:spLocks noGrp="1"/>
          </p:cNvSpPr>
          <p:nvPr>
            <p:ph type="subTitle" idx="1"/>
          </p:nvPr>
        </p:nvSpPr>
        <p:spPr>
          <a:xfrm>
            <a:off x="304800" y="4218709"/>
            <a:ext cx="11582400" cy="1752600"/>
          </a:xfrm>
        </p:spPr>
        <p:txBody>
          <a:bodyPr>
            <a:normAutofit/>
          </a:bodyPr>
          <a:lstStyle>
            <a:lvl1pPr marL="0" indent="0" algn="ctr">
              <a:buNone/>
              <a:defRPr sz="40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pic>
        <p:nvPicPr>
          <p:cNvPr id="13" name="Picture 12" descr="Logo, icon&#10;&#10;Description automatically generated">
            <a:extLst>
              <a:ext uri="{FF2B5EF4-FFF2-40B4-BE49-F238E27FC236}">
                <a16:creationId xmlns:a16="http://schemas.microsoft.com/office/drawing/2014/main" id="{D4495D1A-6762-45F4-9A13-B8F721A609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5273115"/>
            <a:ext cx="1631004" cy="1412785"/>
          </a:xfrm>
          <a:prstGeom prst="rect">
            <a:avLst/>
          </a:prstGeom>
        </p:spPr>
      </p:pic>
    </p:spTree>
    <p:extLst>
      <p:ext uri="{BB962C8B-B14F-4D97-AF65-F5344CB8AC3E}">
        <p14:creationId xmlns:p14="http://schemas.microsoft.com/office/powerpoint/2010/main" val="3958755463"/>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11"/>
          </p:nvPr>
        </p:nvSpPr>
        <p:spPr/>
        <p:txBody>
          <a:bodyPr/>
          <a:lstStyle/>
          <a:p>
            <a:fld id="{9B7A3FF0-116B-4164-9822-DF9ED84DF01A}"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12"/>
          </p:nvPr>
        </p:nvSpPr>
        <p:spPr/>
        <p:txBody>
          <a:bodyPr/>
          <a:lstStyle/>
          <a:p>
            <a:endParaRPr lang="en-US">
              <a:solidFill>
                <a:prstClr val="black">
                  <a:tint val="75000"/>
                </a:prstClr>
              </a:solidFill>
            </a:endParaRPr>
          </a:p>
        </p:txBody>
      </p:sp>
      <p:grpSp>
        <p:nvGrpSpPr>
          <p:cNvPr id="6" name="Group 5"/>
          <p:cNvGrpSpPr/>
          <p:nvPr/>
        </p:nvGrpSpPr>
        <p:grpSpPr>
          <a:xfrm>
            <a:off x="-152400" y="1"/>
            <a:ext cx="12496800" cy="498239"/>
            <a:chOff x="-114300" y="0"/>
            <a:chExt cx="9372600" cy="498239"/>
          </a:xfrm>
        </p:grpSpPr>
        <p:grpSp>
          <p:nvGrpSpPr>
            <p:cNvPr id="7" name="Group 6"/>
            <p:cNvGrpSpPr/>
            <p:nvPr/>
          </p:nvGrpSpPr>
          <p:grpSpPr>
            <a:xfrm flipH="1">
              <a:off x="0" y="0"/>
              <a:ext cx="9144001" cy="498239"/>
              <a:chOff x="-306388" y="609600"/>
              <a:chExt cx="12192181" cy="457200"/>
            </a:xfrm>
          </p:grpSpPr>
          <p:grpSp>
            <p:nvGrpSpPr>
              <p:cNvPr id="9" name="Group 8"/>
              <p:cNvGrpSpPr/>
              <p:nvPr/>
            </p:nvGrpSpPr>
            <p:grpSpPr>
              <a:xfrm>
                <a:off x="-306388" y="609600"/>
                <a:ext cx="1524884" cy="457200"/>
                <a:chOff x="76200" y="273050"/>
                <a:chExt cx="1524884" cy="457200"/>
              </a:xfrm>
            </p:grpSpPr>
            <p:sp>
              <p:nvSpPr>
                <p:cNvPr id="31" name="Right Triangle 30"/>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2" name="Right Triangle 31"/>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0" name="Group 9"/>
              <p:cNvGrpSpPr/>
              <p:nvPr/>
            </p:nvGrpSpPr>
            <p:grpSpPr>
              <a:xfrm>
                <a:off x="1218496" y="609600"/>
                <a:ext cx="1524884" cy="457200"/>
                <a:chOff x="1905000" y="381000"/>
                <a:chExt cx="1524884" cy="457200"/>
              </a:xfrm>
            </p:grpSpPr>
            <p:sp>
              <p:nvSpPr>
                <p:cNvPr id="29" name="Right Triangle 28"/>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30" name="Right Triangle 29"/>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1" name="Group 10"/>
              <p:cNvGrpSpPr/>
              <p:nvPr/>
            </p:nvGrpSpPr>
            <p:grpSpPr>
              <a:xfrm>
                <a:off x="2743380" y="609600"/>
                <a:ext cx="1524884" cy="457200"/>
                <a:chOff x="4038600" y="990600"/>
                <a:chExt cx="1524884" cy="457200"/>
              </a:xfrm>
            </p:grpSpPr>
            <p:sp>
              <p:nvSpPr>
                <p:cNvPr id="27" name="Right Triangle 2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8" name="Right Triangle 2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2" name="Group 11"/>
              <p:cNvGrpSpPr/>
              <p:nvPr/>
            </p:nvGrpSpPr>
            <p:grpSpPr>
              <a:xfrm flipV="1">
                <a:off x="4266062" y="609600"/>
                <a:ext cx="1524884" cy="457200"/>
                <a:chOff x="4038600" y="990600"/>
                <a:chExt cx="1524884" cy="457200"/>
              </a:xfrm>
            </p:grpSpPr>
            <p:sp>
              <p:nvSpPr>
                <p:cNvPr id="25" name="Right Triangle 2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6" name="Right Triangle 2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3" name="Group 12"/>
              <p:cNvGrpSpPr/>
              <p:nvPr/>
            </p:nvGrpSpPr>
            <p:grpSpPr>
              <a:xfrm flipV="1">
                <a:off x="7311141" y="609600"/>
                <a:ext cx="1524884" cy="457200"/>
                <a:chOff x="4038600" y="990600"/>
                <a:chExt cx="1524884" cy="457200"/>
              </a:xfrm>
            </p:grpSpPr>
            <p:sp>
              <p:nvSpPr>
                <p:cNvPr id="23" name="Right Triangle 2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4" name="Right Triangle 2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4" name="Group 13"/>
              <p:cNvGrpSpPr/>
              <p:nvPr/>
            </p:nvGrpSpPr>
            <p:grpSpPr>
              <a:xfrm>
                <a:off x="5790946" y="609600"/>
                <a:ext cx="1524884" cy="457200"/>
                <a:chOff x="4038600" y="990600"/>
                <a:chExt cx="1524884" cy="457200"/>
              </a:xfrm>
            </p:grpSpPr>
            <p:sp>
              <p:nvSpPr>
                <p:cNvPr id="21" name="Right Triangle 2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2" name="Right Triangle 2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5" name="Group 14"/>
              <p:cNvGrpSpPr/>
              <p:nvPr/>
            </p:nvGrpSpPr>
            <p:grpSpPr>
              <a:xfrm>
                <a:off x="8836025" y="609600"/>
                <a:ext cx="1524884" cy="457200"/>
                <a:chOff x="4038600" y="990600"/>
                <a:chExt cx="1524884" cy="457200"/>
              </a:xfrm>
            </p:grpSpPr>
            <p:sp>
              <p:nvSpPr>
                <p:cNvPr id="19" name="Right Triangle 1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20" name="Right Triangle 1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16" name="Group 15"/>
              <p:cNvGrpSpPr/>
              <p:nvPr/>
            </p:nvGrpSpPr>
            <p:grpSpPr>
              <a:xfrm flipV="1">
                <a:off x="10360909" y="609600"/>
                <a:ext cx="1524884" cy="457200"/>
                <a:chOff x="4038600" y="990600"/>
                <a:chExt cx="1524884" cy="457200"/>
              </a:xfrm>
            </p:grpSpPr>
            <p:sp>
              <p:nvSpPr>
                <p:cNvPr id="17" name="Right Triangle 1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18" name="Right Triangle 1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8" name="Straight Connector 7"/>
            <p:cNvCxnSpPr/>
            <p:nvPr/>
          </p:nvCxnSpPr>
          <p:spPr>
            <a:xfrm>
              <a:off x="-114300" y="498239"/>
              <a:ext cx="9372600" cy="0"/>
            </a:xfrm>
            <a:prstGeom prst="line">
              <a:avLst/>
            </a:prstGeom>
            <a:noFill/>
            <a:ln w="57150" cap="flat" cmpd="sng" algn="ctr">
              <a:solidFill>
                <a:srgbClr val="FCB22D"/>
              </a:solidFill>
              <a:prstDash val="solid"/>
            </a:ln>
            <a:effectLst/>
          </p:spPr>
        </p:cxnSp>
      </p:grpSp>
      <p:pic>
        <p:nvPicPr>
          <p:cNvPr id="33" name="Picture 3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475493" y="800100"/>
            <a:ext cx="5241017" cy="2743200"/>
          </a:xfrm>
          <a:prstGeom prst="rect">
            <a:avLst/>
          </a:prstGeom>
        </p:spPr>
      </p:pic>
      <p:grpSp>
        <p:nvGrpSpPr>
          <p:cNvPr id="34" name="Group 33"/>
          <p:cNvGrpSpPr/>
          <p:nvPr/>
        </p:nvGrpSpPr>
        <p:grpSpPr>
          <a:xfrm flipV="1">
            <a:off x="-152400" y="6359762"/>
            <a:ext cx="12496800" cy="498239"/>
            <a:chOff x="-114300" y="0"/>
            <a:chExt cx="9372600" cy="498239"/>
          </a:xfrm>
        </p:grpSpPr>
        <p:grpSp>
          <p:nvGrpSpPr>
            <p:cNvPr id="35" name="Group 34"/>
            <p:cNvGrpSpPr/>
            <p:nvPr/>
          </p:nvGrpSpPr>
          <p:grpSpPr>
            <a:xfrm flipH="1">
              <a:off x="0" y="0"/>
              <a:ext cx="9144001" cy="498239"/>
              <a:chOff x="-306388" y="609600"/>
              <a:chExt cx="12192181" cy="457200"/>
            </a:xfrm>
          </p:grpSpPr>
          <p:grpSp>
            <p:nvGrpSpPr>
              <p:cNvPr id="37" name="Group 36"/>
              <p:cNvGrpSpPr/>
              <p:nvPr/>
            </p:nvGrpSpPr>
            <p:grpSpPr>
              <a:xfrm>
                <a:off x="-306388" y="609600"/>
                <a:ext cx="1524884" cy="457200"/>
                <a:chOff x="76200" y="273050"/>
                <a:chExt cx="1524884" cy="457200"/>
              </a:xfrm>
            </p:grpSpPr>
            <p:sp>
              <p:nvSpPr>
                <p:cNvPr id="59" name="Right Triangle 58"/>
                <p:cNvSpPr/>
                <p:nvPr/>
              </p:nvSpPr>
              <p:spPr>
                <a:xfrm rot="10800000">
                  <a:off x="76200" y="27305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60" name="Right Triangle 59"/>
                <p:cNvSpPr/>
                <p:nvPr/>
              </p:nvSpPr>
              <p:spPr>
                <a:xfrm rot="10800000" flipH="1" flipV="1">
                  <a:off x="76200" y="27305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8" name="Group 37"/>
              <p:cNvGrpSpPr/>
              <p:nvPr/>
            </p:nvGrpSpPr>
            <p:grpSpPr>
              <a:xfrm>
                <a:off x="1218496" y="609600"/>
                <a:ext cx="1524884" cy="457200"/>
                <a:chOff x="1905000" y="381000"/>
                <a:chExt cx="1524884" cy="457200"/>
              </a:xfrm>
            </p:grpSpPr>
            <p:sp>
              <p:nvSpPr>
                <p:cNvPr id="57" name="Right Triangle 56"/>
                <p:cNvSpPr/>
                <p:nvPr/>
              </p:nvSpPr>
              <p:spPr>
                <a:xfrm flipH="1">
                  <a:off x="1905000" y="3810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8" name="Right Triangle 57"/>
                <p:cNvSpPr/>
                <p:nvPr/>
              </p:nvSpPr>
              <p:spPr>
                <a:xfrm flipV="1">
                  <a:off x="1905000" y="3810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39" name="Group 38"/>
              <p:cNvGrpSpPr/>
              <p:nvPr/>
            </p:nvGrpSpPr>
            <p:grpSpPr>
              <a:xfrm>
                <a:off x="2743380" y="609600"/>
                <a:ext cx="1524884" cy="457200"/>
                <a:chOff x="4038600" y="990600"/>
                <a:chExt cx="1524884" cy="457200"/>
              </a:xfrm>
            </p:grpSpPr>
            <p:sp>
              <p:nvSpPr>
                <p:cNvPr id="55" name="Right Triangle 5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6" name="Right Triangle 5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0" name="Group 39"/>
              <p:cNvGrpSpPr/>
              <p:nvPr/>
            </p:nvGrpSpPr>
            <p:grpSpPr>
              <a:xfrm flipV="1">
                <a:off x="4266062" y="609600"/>
                <a:ext cx="1524884" cy="457200"/>
                <a:chOff x="4038600" y="990600"/>
                <a:chExt cx="1524884" cy="457200"/>
              </a:xfrm>
            </p:grpSpPr>
            <p:sp>
              <p:nvSpPr>
                <p:cNvPr id="53" name="Right Triangle 52"/>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4" name="Right Triangle 53"/>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1" name="Group 40"/>
              <p:cNvGrpSpPr/>
              <p:nvPr/>
            </p:nvGrpSpPr>
            <p:grpSpPr>
              <a:xfrm flipV="1">
                <a:off x="7311141" y="609600"/>
                <a:ext cx="1524884" cy="457200"/>
                <a:chOff x="4038600" y="990600"/>
                <a:chExt cx="1524884" cy="457200"/>
              </a:xfrm>
            </p:grpSpPr>
            <p:sp>
              <p:nvSpPr>
                <p:cNvPr id="51" name="Right Triangle 50"/>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2" name="Right Triangle 51"/>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2" name="Group 41"/>
              <p:cNvGrpSpPr/>
              <p:nvPr/>
            </p:nvGrpSpPr>
            <p:grpSpPr>
              <a:xfrm>
                <a:off x="5790946" y="609600"/>
                <a:ext cx="1524884" cy="457200"/>
                <a:chOff x="4038600" y="990600"/>
                <a:chExt cx="1524884" cy="457200"/>
              </a:xfrm>
            </p:grpSpPr>
            <p:sp>
              <p:nvSpPr>
                <p:cNvPr id="49" name="Right Triangle 48"/>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50" name="Right Triangle 49"/>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3" name="Group 42"/>
              <p:cNvGrpSpPr/>
              <p:nvPr/>
            </p:nvGrpSpPr>
            <p:grpSpPr>
              <a:xfrm>
                <a:off x="8836025" y="609600"/>
                <a:ext cx="1524884" cy="457200"/>
                <a:chOff x="4038600" y="990600"/>
                <a:chExt cx="1524884" cy="457200"/>
              </a:xfrm>
            </p:grpSpPr>
            <p:sp>
              <p:nvSpPr>
                <p:cNvPr id="47" name="Right Triangle 46"/>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8" name="Right Triangle 47"/>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nvGrpSpPr>
              <p:cNvPr id="44" name="Group 43"/>
              <p:cNvGrpSpPr/>
              <p:nvPr/>
            </p:nvGrpSpPr>
            <p:grpSpPr>
              <a:xfrm flipV="1">
                <a:off x="10360909" y="609600"/>
                <a:ext cx="1524884" cy="457200"/>
                <a:chOff x="4038600" y="990600"/>
                <a:chExt cx="1524884" cy="457200"/>
              </a:xfrm>
            </p:grpSpPr>
            <p:sp>
              <p:nvSpPr>
                <p:cNvPr id="45" name="Right Triangle 44"/>
                <p:cNvSpPr/>
                <p:nvPr/>
              </p:nvSpPr>
              <p:spPr>
                <a:xfrm rot="10800000">
                  <a:off x="4038600" y="990600"/>
                  <a:ext cx="1524884" cy="457200"/>
                </a:xfrm>
                <a:prstGeom prst="rtTriangle">
                  <a:avLst/>
                </a:prstGeom>
                <a:solidFill>
                  <a:srgbClr val="0071B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sp>
              <p:nvSpPr>
                <p:cNvPr id="46" name="Right Triangle 45"/>
                <p:cNvSpPr/>
                <p:nvPr/>
              </p:nvSpPr>
              <p:spPr>
                <a:xfrm rot="10800000" flipH="1" flipV="1">
                  <a:off x="4038600" y="990600"/>
                  <a:ext cx="1524884" cy="457200"/>
                </a:xfrm>
                <a:prstGeom prst="rtTriangle">
                  <a:avLst/>
                </a:prstGeom>
                <a:solidFill>
                  <a:srgbClr val="294095"/>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Open Sans"/>
                    <a:ea typeface="+mn-ea"/>
                    <a:cs typeface="+mn-cs"/>
                  </a:endParaRPr>
                </a:p>
              </p:txBody>
            </p:sp>
          </p:grpSp>
        </p:grpSp>
        <p:cxnSp>
          <p:nvCxnSpPr>
            <p:cNvPr id="36" name="Straight Connector 35"/>
            <p:cNvCxnSpPr/>
            <p:nvPr/>
          </p:nvCxnSpPr>
          <p:spPr>
            <a:xfrm>
              <a:off x="-114300" y="498239"/>
              <a:ext cx="9372600" cy="0"/>
            </a:xfrm>
            <a:prstGeom prst="line">
              <a:avLst/>
            </a:prstGeom>
            <a:noFill/>
            <a:ln w="57150" cap="flat" cmpd="sng" algn="ctr">
              <a:solidFill>
                <a:srgbClr val="FCB22D"/>
              </a:solidFill>
              <a:prstDash val="solid"/>
            </a:ln>
            <a:effectLst/>
          </p:spPr>
        </p:cxnSp>
      </p:grpSp>
      <p:sp>
        <p:nvSpPr>
          <p:cNvPr id="64" name="Text Placeholder 63"/>
          <p:cNvSpPr>
            <a:spLocks noGrp="1"/>
          </p:cNvSpPr>
          <p:nvPr>
            <p:ph type="body" sz="quarter" idx="13"/>
          </p:nvPr>
        </p:nvSpPr>
        <p:spPr>
          <a:xfrm>
            <a:off x="304800" y="3771900"/>
            <a:ext cx="11582400" cy="1028700"/>
          </a:xfrm>
        </p:spPr>
        <p:txBody>
          <a:bodyPr>
            <a:normAutofit/>
          </a:bodyPr>
          <a:lstStyle>
            <a:lvl1pPr marL="0" indent="0" algn="ctr">
              <a:buNone/>
              <a:defRPr sz="5400">
                <a:solidFill>
                  <a:srgbClr val="0071BA"/>
                </a:solidFill>
                <a:latin typeface="Montserrat ExtraBold" pitchFamily="50" charset="0"/>
              </a:defRPr>
            </a:lvl1pPr>
          </a:lstStyle>
          <a:p>
            <a:pPr lvl="0"/>
            <a:r>
              <a:rPr lang="en-US" dirty="0"/>
              <a:t>Click to edit Master text styles</a:t>
            </a:r>
          </a:p>
        </p:txBody>
      </p:sp>
      <p:sp>
        <p:nvSpPr>
          <p:cNvPr id="68" name="Text Placeholder 67"/>
          <p:cNvSpPr>
            <a:spLocks noGrp="1"/>
          </p:cNvSpPr>
          <p:nvPr>
            <p:ph type="body" sz="quarter" idx="14"/>
          </p:nvPr>
        </p:nvSpPr>
        <p:spPr>
          <a:xfrm>
            <a:off x="1219202" y="52578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
        <p:nvSpPr>
          <p:cNvPr id="69" name="Text Placeholder 67"/>
          <p:cNvSpPr>
            <a:spLocks noGrp="1"/>
          </p:cNvSpPr>
          <p:nvPr>
            <p:ph type="body" sz="quarter" idx="15"/>
          </p:nvPr>
        </p:nvSpPr>
        <p:spPr>
          <a:xfrm>
            <a:off x="1219202" y="5715000"/>
            <a:ext cx="7619999" cy="457200"/>
          </a:xfrm>
        </p:spPr>
        <p:txBody>
          <a:bodyPr>
            <a:normAutofit/>
          </a:bodyPr>
          <a:lstStyle>
            <a:lvl1pPr marL="0" indent="0" algn="r">
              <a:buNone/>
              <a:defRPr sz="2400">
                <a:solidFill>
                  <a:srgbClr val="294095"/>
                </a:solidFill>
                <a:latin typeface="Montserrat" pitchFamily="2" charset="0"/>
              </a:defRPr>
            </a:lvl1pPr>
          </a:lstStyle>
          <a:p>
            <a:pPr lvl="0"/>
            <a:r>
              <a:rPr lang="en-US"/>
              <a:t>Click to edit Master text styles</a:t>
            </a:r>
          </a:p>
        </p:txBody>
      </p:sp>
    </p:spTree>
    <p:extLst>
      <p:ext uri="{BB962C8B-B14F-4D97-AF65-F5344CB8AC3E}">
        <p14:creationId xmlns:p14="http://schemas.microsoft.com/office/powerpoint/2010/main" val="1037868385"/>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F0AECE7-0455-440A-8FCC-981C27E125EB}"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dirty="0">
              <a:solidFill>
                <a:prstClr val="black">
                  <a:tint val="75000"/>
                </a:prstClr>
              </a:solidFill>
            </a:endParaRPr>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5984945"/>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2_Title &amp; content no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8" name="Straight Connector 7"/>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2189330"/>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0" name="Content Placeholder 9"/>
          <p:cNvSpPr>
            <a:spLocks noGrp="1"/>
          </p:cNvSpPr>
          <p:nvPr>
            <p:ph sz="quarter" idx="13"/>
          </p:nvPr>
        </p:nvSpPr>
        <p:spPr>
          <a:xfrm>
            <a:off x="304800" y="1257300"/>
            <a:ext cx="11582400" cy="491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6733622"/>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vered Topics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15884" y="1269332"/>
            <a:ext cx="11582400" cy="5376482"/>
          </a:xfrm>
        </p:spPr>
        <p:txBody>
          <a:bodyPr/>
          <a:lstStyle>
            <a:lvl1pPr marL="457200" indent="-457200">
              <a:lnSpc>
                <a:spcPct val="100000"/>
              </a:lnSpc>
              <a:buSzPct val="150000"/>
              <a:buFontTx/>
              <a:buBlip>
                <a:blip r:embed="rId2"/>
              </a:buBlip>
              <a:defRPr>
                <a:latin typeface="Lato" pitchFamily="34" charset="0"/>
              </a:defRPr>
            </a:lvl1pPr>
            <a:lvl2pPr marL="914400" indent="-457200">
              <a:lnSpc>
                <a:spcPct val="100000"/>
              </a:lnSpc>
              <a:buSzPct val="150000"/>
              <a:buFontTx/>
              <a:buBlip>
                <a:blip r:embed="rId3"/>
              </a:buBlip>
              <a:defRPr>
                <a:latin typeface="Lato" pitchFamily="34" charset="0"/>
              </a:defRPr>
            </a:lvl2pPr>
            <a:lvl3pPr marL="1371600" indent="-457200">
              <a:buFontTx/>
              <a:buBlip>
                <a:blip r:embed="rId4"/>
              </a:buBlip>
              <a:defRPr/>
            </a:lvl3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4EC0A18-2206-40A8-971A-C2232F5A9AEF}"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4" name="Title 3"/>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2B345C7B-BB56-4C57-9EBB-DAB69071E730}"/>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72448356"/>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6D95925-4CCE-45CB-B0FD-B99581253C26}" type="datetime1">
              <a:rPr lang="en-US" smtClean="0">
                <a:solidFill>
                  <a:prstClr val="black">
                    <a:tint val="75000"/>
                  </a:prstClr>
                </a:solidFill>
              </a:rPr>
              <a:t>3/13/2026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68426306"/>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main no logo with highligh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Text Placeholder 4"/>
          <p:cNvSpPr>
            <a:spLocks noGrp="1"/>
          </p:cNvSpPr>
          <p:nvPr>
            <p:ph type="body" sz="quarter" idx="11"/>
          </p:nvPr>
        </p:nvSpPr>
        <p:spPr>
          <a:xfrm>
            <a:off x="304800" y="1257300"/>
            <a:ext cx="11582400" cy="1257300"/>
          </a:xfrm>
        </p:spPr>
        <p:txBody>
          <a:bodyPr>
            <a:normAutofit/>
          </a:bodyPr>
          <a:lstStyle>
            <a:lvl1pPr marL="0" indent="0">
              <a:buNone/>
              <a:defRPr sz="3600"/>
            </a:lvl1pPr>
          </a:lstStyle>
          <a:p>
            <a:pPr lvl="0"/>
            <a:r>
              <a:rPr lang="en-US"/>
              <a:t>Click to edit Master text styles</a:t>
            </a:r>
          </a:p>
        </p:txBody>
      </p:sp>
      <p:sp>
        <p:nvSpPr>
          <p:cNvPr id="7" name="Content Placeholder 6"/>
          <p:cNvSpPr>
            <a:spLocks noGrp="1"/>
          </p:cNvSpPr>
          <p:nvPr>
            <p:ph sz="quarter" idx="12"/>
          </p:nvPr>
        </p:nvSpPr>
        <p:spPr>
          <a:xfrm>
            <a:off x="304800" y="2514600"/>
            <a:ext cx="11582400" cy="2628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0" name="Straight Connector 9">
            <a:extLst>
              <a:ext uri="{FF2B5EF4-FFF2-40B4-BE49-F238E27FC236}">
                <a16:creationId xmlns:a16="http://schemas.microsoft.com/office/drawing/2014/main" id="{4F2F9C24-0B56-41BF-8F7B-8507C08B0B5C}"/>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5835592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Title/Content dk highlight boxes no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20533"/>
            <a:ext cx="11658600" cy="27268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57834" y="1169076"/>
            <a:ext cx="11658600" cy="1216791"/>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1EB87B5E-FBBB-42B9-868D-3D5B3E48CD6D}"/>
              </a:ext>
            </a:extLst>
          </p:cNvPr>
          <p:cNvSpPr>
            <a:spLocks noGrp="1"/>
          </p:cNvSpPr>
          <p:nvPr>
            <p:ph type="body" sz="quarter" idx="14" hasCustomPrompt="1"/>
          </p:nvPr>
        </p:nvSpPr>
        <p:spPr>
          <a:xfrm>
            <a:off x="262596" y="5334385"/>
            <a:ext cx="11653838" cy="1058209"/>
          </a:xfrm>
          <a:solidFill>
            <a:srgbClr val="A3A7B3"/>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1188256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1668892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log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pic>
        <p:nvPicPr>
          <p:cNvPr id="10" name="Picture 9" descr="Logo, icon&#10;&#10;Description automatically generated">
            <a:extLst>
              <a:ext uri="{FF2B5EF4-FFF2-40B4-BE49-F238E27FC236}">
                <a16:creationId xmlns:a16="http://schemas.microsoft.com/office/drawing/2014/main" id="{3827B1D6-4CCB-46A9-ABDB-1F2E418A5F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233364"/>
            <a:ext cx="1631004" cy="1412785"/>
          </a:xfrm>
          <a:prstGeom prst="rect">
            <a:avLst/>
          </a:prstGeom>
        </p:spPr>
      </p:pic>
    </p:spTree>
    <p:extLst>
      <p:ext uri="{BB962C8B-B14F-4D97-AF65-F5344CB8AC3E}">
        <p14:creationId xmlns:p14="http://schemas.microsoft.com/office/powerpoint/2010/main" val="424614472"/>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Instrutor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hasCustomPrompt="1"/>
          </p:nvPr>
        </p:nvSpPr>
        <p:spPr>
          <a:xfrm>
            <a:off x="304800" y="3881439"/>
            <a:ext cx="11582400" cy="1033462"/>
          </a:xfrm>
        </p:spPr>
        <p:txBody>
          <a:bodyPr anchor="t">
            <a:noAutofit/>
          </a:bodyPr>
          <a:lstStyle>
            <a:lvl1pPr algn="l">
              <a:defRPr sz="4800" b="1" cap="none">
                <a:solidFill>
                  <a:srgbClr val="F4A61F"/>
                </a:solidFill>
              </a:defRPr>
            </a:lvl1pPr>
          </a:lstStyle>
          <a:p>
            <a:r>
              <a:rPr lang="en-US" dirty="0"/>
              <a:t>Click To Edit Name</a:t>
            </a:r>
          </a:p>
        </p:txBody>
      </p:sp>
      <p:sp>
        <p:nvSpPr>
          <p:cNvPr id="3" name="Text Placeholder 2"/>
          <p:cNvSpPr>
            <a:spLocks noGrp="1"/>
          </p:cNvSpPr>
          <p:nvPr>
            <p:ph type="body" idx="1" hasCustomPrompt="1"/>
          </p:nvPr>
        </p:nvSpPr>
        <p:spPr>
          <a:xfrm>
            <a:off x="304800" y="2381252"/>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Company Name &amp; Title</a:t>
            </a: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B0628DCC-7125-4D08-9037-4D315634DC7C}"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14" name="Title 1">
            <a:extLst>
              <a:ext uri="{FF2B5EF4-FFF2-40B4-BE49-F238E27FC236}">
                <a16:creationId xmlns:a16="http://schemas.microsoft.com/office/drawing/2014/main" id="{559860A1-EF28-4D41-A666-ABF46715A4D5}"/>
              </a:ext>
            </a:extLst>
          </p:cNvPr>
          <p:cNvSpPr txBox="1">
            <a:spLocks/>
          </p:cNvSpPr>
          <p:nvPr/>
        </p:nvSpPr>
        <p:spPr>
          <a:xfrm>
            <a:off x="304800" y="4919663"/>
            <a:ext cx="2438400" cy="1495424"/>
          </a:xfrm>
          <a:prstGeom prst="rect">
            <a:avLst/>
          </a:prstGeom>
        </p:spPr>
        <p:txBody>
          <a:bodyPr vert="horz" lIns="91440" tIns="45720" rIns="91440" bIns="45720" rtlCol="0" anchor="t">
            <a:noAutofit/>
          </a:bodyPr>
          <a:lstStyle>
            <a:lvl1pPr algn="l" defTabSz="457200" rtl="0" eaLnBrk="1" latinLnBrk="0" hangingPunct="1">
              <a:spcBef>
                <a:spcPct val="0"/>
              </a:spcBef>
              <a:buNone/>
              <a:defRPr sz="4800" b="1" kern="1200" cap="none">
                <a:solidFill>
                  <a:srgbClr val="F4A61F"/>
                </a:solidFill>
                <a:latin typeface="Georgia" panose="02040502050405020303" pitchFamily="18" charset="0"/>
                <a:ea typeface="+mj-ea"/>
                <a:cs typeface="Arial" pitchFamily="34" charset="0"/>
              </a:defRPr>
            </a:lvl1pPr>
          </a:lstStyle>
          <a:p>
            <a:r>
              <a:rPr lang="en-US" sz="3200" dirty="0">
                <a:solidFill>
                  <a:srgbClr val="F4A61F"/>
                </a:solidFill>
                <a:latin typeface="Lato Black" panose="020F0A02020204030203" pitchFamily="34" charset="0"/>
              </a:rPr>
              <a:t>Contact:</a:t>
            </a:r>
          </a:p>
        </p:txBody>
      </p:sp>
      <p:sp>
        <p:nvSpPr>
          <p:cNvPr id="15" name="Text Placeholder 2">
            <a:extLst>
              <a:ext uri="{FF2B5EF4-FFF2-40B4-BE49-F238E27FC236}">
                <a16:creationId xmlns:a16="http://schemas.microsoft.com/office/drawing/2014/main" id="{0D38D60E-F4E5-4141-95AF-02D17D481F40}"/>
              </a:ext>
            </a:extLst>
          </p:cNvPr>
          <p:cNvSpPr>
            <a:spLocks noGrp="1"/>
          </p:cNvSpPr>
          <p:nvPr>
            <p:ph type="body" idx="13" hasCustomPrompt="1"/>
          </p:nvPr>
        </p:nvSpPr>
        <p:spPr>
          <a:xfrm>
            <a:off x="2743200" y="4914901"/>
            <a:ext cx="9144001" cy="1500187"/>
          </a:xfrm>
        </p:spPr>
        <p:txBody>
          <a:bodyPr anchor="t">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Email and Phone and/or Address Information </a:t>
            </a:r>
          </a:p>
        </p:txBody>
      </p:sp>
      <p:pic>
        <p:nvPicPr>
          <p:cNvPr id="10" name="Picture 9" descr="Logo, icon&#10;&#10;Description automatically generated">
            <a:extLst>
              <a:ext uri="{FF2B5EF4-FFF2-40B4-BE49-F238E27FC236}">
                <a16:creationId xmlns:a16="http://schemas.microsoft.com/office/drawing/2014/main" id="{CBF0CA98-A045-49F6-9A84-6EE085B36F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00" y="233364"/>
            <a:ext cx="1631004" cy="1412785"/>
          </a:xfrm>
          <a:prstGeom prst="rect">
            <a:avLst/>
          </a:prstGeom>
        </p:spPr>
      </p:pic>
    </p:spTree>
    <p:extLst>
      <p:ext uri="{BB962C8B-B14F-4D97-AF65-F5344CB8AC3E}">
        <p14:creationId xmlns:p14="http://schemas.microsoft.com/office/powerpoint/2010/main" val="3075238567"/>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cstate="print">
            <a:alphaModFix amt="3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09172" y="6384177"/>
            <a:ext cx="2844800" cy="365125"/>
          </a:xfrm>
        </p:spPr>
        <p:txBody>
          <a:bodyPr anchor="b"/>
          <a:lstStyle>
            <a:lvl1pPr>
              <a:defRPr sz="1000">
                <a:solidFill>
                  <a:schemeClr val="bg1">
                    <a:lumMod val="50000"/>
                  </a:schemeClr>
                </a:solidFill>
                <a:latin typeface="Lato Light" panose="020F0302020204030203"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5"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C38941F9-903C-478A-A8F9-859B2FC05B5A}" type="datetime1">
              <a:rPr lang="en-US" smtClean="0">
                <a:solidFill>
                  <a:prstClr val="black">
                    <a:tint val="75000"/>
                  </a:prstClr>
                </a:solidFill>
              </a:rPr>
              <a:t>3/13/2026</a:t>
            </a:fld>
            <a:endParaRPr lang="en-US">
              <a:solidFill>
                <a:prstClr val="black">
                  <a:tint val="75000"/>
                </a:prstClr>
              </a:solidFill>
            </a:endParaRPr>
          </a:p>
        </p:txBody>
      </p:sp>
      <p:sp>
        <p:nvSpPr>
          <p:cNvPr id="7"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2" name="Title 1"/>
          <p:cNvSpPr>
            <a:spLocks noGrp="1"/>
          </p:cNvSpPr>
          <p:nvPr>
            <p:ph type="title"/>
          </p:nvPr>
        </p:nvSpPr>
        <p:spPr>
          <a:xfrm>
            <a:off x="304800" y="4129088"/>
            <a:ext cx="11582400" cy="1362075"/>
          </a:xfrm>
        </p:spPr>
        <p:txBody>
          <a:bodyPr anchor="t">
            <a:noAutofit/>
          </a:bodyPr>
          <a:lstStyle>
            <a:lvl1pPr algn="l">
              <a:defRPr sz="4800" b="1" cap="all">
                <a:solidFill>
                  <a:srgbClr val="F4A61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2628901"/>
            <a:ext cx="11582400" cy="1500187"/>
          </a:xfrm>
        </p:spPr>
        <p:txBody>
          <a:bodyPr anchor="b">
            <a:normAutofit/>
          </a:bodyPr>
          <a:lstStyle>
            <a:lvl1pPr marL="0" indent="0">
              <a:buNone/>
              <a:defRPr sz="32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04636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F5E48526-5733-40AF-A6D8-7F8238328254}"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6248400" y="1143000"/>
            <a:ext cx="563880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099D1C2E-EC48-49F3-BE5B-116EC057E526}"/>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4962336"/>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_Two Content xtra text boz">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6"/>
          </p:nvPr>
        </p:nvSpPr>
        <p:spPr>
          <a:xfrm>
            <a:off x="304800" y="5029200"/>
            <a:ext cx="11582400" cy="1257300"/>
          </a:xfrm>
        </p:spPr>
        <p:txBody>
          <a:bodyPr>
            <a:normAutofit/>
          </a:bodyPr>
          <a:lstStyle>
            <a:lvl1pPr marL="0" indent="0">
              <a:buNone/>
              <a:defRPr sz="3200"/>
            </a:lvl1pPr>
          </a:lstStyle>
          <a:p>
            <a:pPr lvl="0"/>
            <a:r>
              <a:rPr lang="en-US"/>
              <a:t>Click to edit Master text styles</a:t>
            </a:r>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53000046"/>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Two Content highlight box">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6" name="Date Placeholder 3"/>
          <p:cNvSpPr>
            <a:spLocks noGrp="1"/>
          </p:cNvSpPr>
          <p:nvPr>
            <p:ph type="dt" sz="half" idx="13"/>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8"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Content Placeholder 8"/>
          <p:cNvSpPr>
            <a:spLocks noGrp="1"/>
          </p:cNvSpPr>
          <p:nvPr>
            <p:ph sz="quarter" idx="14"/>
          </p:nvPr>
        </p:nvSpPr>
        <p:spPr>
          <a:xfrm>
            <a:off x="3048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5"/>
          </p:nvPr>
        </p:nvSpPr>
        <p:spPr>
          <a:xfrm>
            <a:off x="6248400" y="1257300"/>
            <a:ext cx="56388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8145D14-5164-4100-A358-F1B7F35E03E1}"/>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2" name="Text Placeholder 8">
            <a:extLst>
              <a:ext uri="{FF2B5EF4-FFF2-40B4-BE49-F238E27FC236}">
                <a16:creationId xmlns:a16="http://schemas.microsoft.com/office/drawing/2014/main" id="{FF2420CC-EA0D-4BD6-9B72-7CD08B8F5C9F}"/>
              </a:ext>
            </a:extLst>
          </p:cNvPr>
          <p:cNvSpPr>
            <a:spLocks noGrp="1"/>
          </p:cNvSpPr>
          <p:nvPr>
            <p:ph type="body" sz="quarter" idx="17"/>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730336355"/>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3162068D-1640-4001-AE55-0C125D5B542B}" type="datetime1">
              <a:rPr lang="en-US" smtClean="0">
                <a:solidFill>
                  <a:prstClr val="black">
                    <a:tint val="75000"/>
                  </a:prstClr>
                </a:solidFill>
              </a:rPr>
              <a:t>3/13/2026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7000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8401" y="1270000"/>
            <a:ext cx="5633884"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8400" y="1955800"/>
            <a:ext cx="5638800" cy="433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62EE93C8-47AA-4C28-999C-05A27B8FCF7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72109565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Comparison xtra box">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017088189"/>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4_Comparison highlight box">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304800" y="6384177"/>
            <a:ext cx="2844800" cy="365125"/>
          </a:xfrm>
          <a:prstGeom prst="rect">
            <a:avLst/>
          </a:prstGeom>
        </p:spPr>
        <p:txBody>
          <a:bodyPr/>
          <a:lstStyle>
            <a:lvl1pPr>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8" name="Footer Placeholder 7"/>
          <p:cNvSpPr>
            <a:spLocks noGrp="1"/>
          </p:cNvSpPr>
          <p:nvPr>
            <p:ph type="ftr" sz="quarter" idx="11"/>
          </p:nvPr>
        </p:nvSpPr>
        <p:spPr>
          <a:xfrm>
            <a:off x="4165600" y="6384177"/>
            <a:ext cx="3860800" cy="365125"/>
          </a:xfrm>
          <a:prstGeom prst="rect">
            <a:avLst/>
          </a:prstGeom>
        </p:spPr>
        <p:txBody>
          <a:bodyPr/>
          <a:lstStyle>
            <a:lvl1pP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9109172" y="6384177"/>
            <a:ext cx="2844800" cy="365125"/>
          </a:xfrm>
        </p:spPr>
        <p:txBody>
          <a:bodyPr/>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2" name="Title 1"/>
          <p:cNvSpPr>
            <a:spLocks noGrp="1"/>
          </p:cNvSpPr>
          <p:nvPr>
            <p:ph type="title"/>
          </p:nvPr>
        </p:nvSpPr>
        <p:spPr/>
        <p:txBody>
          <a:bodyPr/>
          <a:lstStyle>
            <a:lvl1pPr>
              <a:defRPr>
                <a:solidFill>
                  <a:schemeClr val="tx1">
                    <a:lumMod val="50000"/>
                    <a:lumOff val="50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04800"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08115" y="1263650"/>
            <a:ext cx="5644896" cy="639762"/>
          </a:xfrm>
        </p:spPr>
        <p:txBody>
          <a:bodyPr anchor="b">
            <a:noAutofit/>
          </a:bodyPr>
          <a:lstStyle>
            <a:lvl1pPr marL="0" indent="0">
              <a:buNone/>
              <a:defRPr sz="3200" b="1">
                <a:solidFill>
                  <a:srgbClr val="F4A61F"/>
                </a:solidFill>
                <a:latin typeface="Lato Black"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10"/>
          <p:cNvSpPr>
            <a:spLocks noGrp="1"/>
          </p:cNvSpPr>
          <p:nvPr>
            <p:ph sz="quarter" idx="13"/>
          </p:nvPr>
        </p:nvSpPr>
        <p:spPr>
          <a:xfrm>
            <a:off x="304800" y="5143500"/>
            <a:ext cx="11582400" cy="1143000"/>
          </a:xfrm>
        </p:spPr>
        <p:txBody>
          <a:bodyPr/>
          <a:lstStyle>
            <a:lvl1pPr marL="0" indent="0">
              <a:buNone/>
              <a:defRPr/>
            </a:lvl1pPr>
          </a:lstStyle>
          <a:p>
            <a:pPr lvl="0"/>
            <a:r>
              <a:rPr lang="en-US"/>
              <a:t>Click to edit Master text styles</a:t>
            </a:r>
          </a:p>
        </p:txBody>
      </p:sp>
      <p:sp>
        <p:nvSpPr>
          <p:cNvPr id="13" name="Content Placeholder 12"/>
          <p:cNvSpPr>
            <a:spLocks noGrp="1"/>
          </p:cNvSpPr>
          <p:nvPr>
            <p:ph sz="quarter" idx="14"/>
          </p:nvPr>
        </p:nvSpPr>
        <p:spPr>
          <a:xfrm>
            <a:off x="3048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5"/>
          </p:nvPr>
        </p:nvSpPr>
        <p:spPr>
          <a:xfrm>
            <a:off x="6248400" y="1949450"/>
            <a:ext cx="5638800" cy="3194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91A9A8E-C026-490C-A0FD-66D23E42C584}"/>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14" name="Text Placeholder 8">
            <a:extLst>
              <a:ext uri="{FF2B5EF4-FFF2-40B4-BE49-F238E27FC236}">
                <a16:creationId xmlns:a16="http://schemas.microsoft.com/office/drawing/2014/main" id="{9B5FA087-5F23-41F6-98E6-EF659B23C6A6}"/>
              </a:ext>
            </a:extLst>
          </p:cNvPr>
          <p:cNvSpPr>
            <a:spLocks noGrp="1"/>
          </p:cNvSpPr>
          <p:nvPr>
            <p:ph type="body" sz="quarter" idx="16"/>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49664643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Title/Content lt highlight boxes no 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266700" y="2532495"/>
            <a:ext cx="11658600" cy="2753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C9EAF8-CF32-4DB9-B883-9DD8FF6D12C8}" type="datetimeFigureOut">
              <a:rPr lang="en-VI" smtClean="0"/>
              <a:t>03/13/2026</a:t>
            </a:fld>
            <a:endParaRPr lang="en-VI"/>
          </a:p>
        </p:txBody>
      </p:sp>
      <p:sp>
        <p:nvSpPr>
          <p:cNvPr id="5" name="Footer Placeholder 4"/>
          <p:cNvSpPr>
            <a:spLocks noGrp="1"/>
          </p:cNvSpPr>
          <p:nvPr>
            <p:ph type="ftr" sz="quarter" idx="11"/>
          </p:nvPr>
        </p:nvSpPr>
        <p:spPr/>
        <p:txBody>
          <a:bodyPr/>
          <a:lstStyle/>
          <a:p>
            <a:endParaRPr lang="en-VI"/>
          </a:p>
        </p:txBody>
      </p:sp>
      <p:sp>
        <p:nvSpPr>
          <p:cNvPr id="6" name="Slide Number Placeholder 5"/>
          <p:cNvSpPr>
            <a:spLocks noGrp="1"/>
          </p:cNvSpPr>
          <p:nvPr>
            <p:ph type="sldNum" sz="quarter" idx="12"/>
          </p:nvPr>
        </p:nvSpPr>
        <p:spPr/>
        <p:txBody>
          <a:bodyPr/>
          <a:lstStyle/>
          <a:p>
            <a:fld id="{BA4D2C6E-28E5-43D9-AE9C-4EE9CAEC10E4}" type="slidenum">
              <a:rPr lang="en-VI" smtClean="0"/>
              <a:t>‹#›</a:t>
            </a:fld>
            <a:endParaRPr lang="en-VI"/>
          </a:p>
        </p:txBody>
      </p:sp>
      <p:sp>
        <p:nvSpPr>
          <p:cNvPr id="7" name="Content Placeholder 2">
            <a:extLst>
              <a:ext uri="{FF2B5EF4-FFF2-40B4-BE49-F238E27FC236}">
                <a16:creationId xmlns:a16="http://schemas.microsoft.com/office/drawing/2014/main" id="{D650FCFD-B0E5-4CAC-8F0A-86B3285C2C98}"/>
              </a:ext>
            </a:extLst>
          </p:cNvPr>
          <p:cNvSpPr>
            <a:spLocks noGrp="1"/>
          </p:cNvSpPr>
          <p:nvPr>
            <p:ph idx="13" hasCustomPrompt="1"/>
          </p:nvPr>
        </p:nvSpPr>
        <p:spPr>
          <a:xfrm>
            <a:off x="266700" y="1167135"/>
            <a:ext cx="11658600" cy="1244877"/>
          </a:xfrm>
        </p:spPr>
        <p:txBody>
          <a:bodyPr/>
          <a:lstStyle>
            <a:lvl1pPr marL="0" indent="0">
              <a:buNone/>
              <a:defRPr sz="3600"/>
            </a:lvl1pPr>
            <a:lvl2pPr marL="457200" indent="0">
              <a:buNone/>
              <a:defRPr/>
            </a:lvl2pPr>
          </a:lstStyle>
          <a:p>
            <a:pPr lvl="0"/>
            <a:r>
              <a:rPr lang="en-US" dirty="0"/>
              <a:t>Click to edit Master text styles – 36 </a:t>
            </a:r>
            <a:r>
              <a:rPr lang="en-US" dirty="0" err="1"/>
              <a:t>pt</a:t>
            </a:r>
            <a:endParaRPr lang="en-US" dirty="0"/>
          </a:p>
          <a:p>
            <a:pPr lvl="1"/>
            <a:endParaRPr lang="en-US" dirty="0"/>
          </a:p>
        </p:txBody>
      </p:sp>
      <p:sp>
        <p:nvSpPr>
          <p:cNvPr id="10" name="Text Placeholder 10">
            <a:extLst>
              <a:ext uri="{FF2B5EF4-FFF2-40B4-BE49-F238E27FC236}">
                <a16:creationId xmlns:a16="http://schemas.microsoft.com/office/drawing/2014/main" id="{BA863403-14D6-4D10-9EEB-4A55C3594E4C}"/>
              </a:ext>
            </a:extLst>
          </p:cNvPr>
          <p:cNvSpPr>
            <a:spLocks noGrp="1"/>
          </p:cNvSpPr>
          <p:nvPr>
            <p:ph type="body" sz="quarter" idx="14" hasCustomPrompt="1"/>
          </p:nvPr>
        </p:nvSpPr>
        <p:spPr>
          <a:xfrm>
            <a:off x="257176" y="5366495"/>
            <a:ext cx="11653838" cy="1058209"/>
          </a:xfrm>
          <a:solidFill>
            <a:srgbClr val="E8E9EC"/>
          </a:solidFill>
          <a:ln w="12700">
            <a:solidFill>
              <a:srgbClr val="00B7EB"/>
            </a:solidFill>
          </a:ln>
          <a:scene3d>
            <a:camera prst="orthographicFront"/>
            <a:lightRig rig="threePt" dir="t"/>
          </a:scene3d>
          <a:sp3d>
            <a:bevelT/>
          </a:sp3d>
        </p:spPr>
        <p:txBody>
          <a:bodyPr anchor="ctr"/>
          <a:lstStyle>
            <a:lvl1pPr marL="0" indent="0">
              <a:buNone/>
              <a:defRPr/>
            </a:lvl1pPr>
            <a:lvl2pPr marL="457200" indent="0">
              <a:buNone/>
              <a:defRPr/>
            </a:lvl2pPr>
          </a:lstStyle>
          <a:p>
            <a:pPr lvl="0"/>
            <a:r>
              <a:rPr lang="en-US" dirty="0"/>
              <a:t>Click to edit Master text styles – 36 </a:t>
            </a:r>
            <a:r>
              <a:rPr lang="en-US" dirty="0" err="1"/>
              <a:t>pt</a:t>
            </a:r>
            <a:endParaRPr lang="en-US" dirty="0"/>
          </a:p>
        </p:txBody>
      </p:sp>
    </p:spTree>
    <p:extLst>
      <p:ext uri="{BB962C8B-B14F-4D97-AF65-F5344CB8AC3E}">
        <p14:creationId xmlns:p14="http://schemas.microsoft.com/office/powerpoint/2010/main" val="642561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8" name="Content Placeholder 6"/>
          <p:cNvSpPr>
            <a:spLocks noGrp="1"/>
          </p:cNvSpPr>
          <p:nvPr>
            <p:ph sz="quarter" idx="14"/>
          </p:nvPr>
        </p:nvSpPr>
        <p:spPr>
          <a:xfrm>
            <a:off x="3048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B51E72EB-8140-418C-92A5-FCDB41038CFE}" type="slidenum">
              <a:rPr lang="en-US" smtClean="0">
                <a:solidFill>
                  <a:prstClr val="black">
                    <a:tint val="75000"/>
                  </a:prstClr>
                </a:solidFill>
              </a:rPr>
              <a:pPr/>
              <a:t>‹#›</a:t>
            </a:fld>
            <a:endParaRPr lang="en-US">
              <a:solidFill>
                <a:prstClr val="black">
                  <a:tint val="75000"/>
                </a:prstClr>
              </a:solidFill>
            </a:endParaRPr>
          </a:p>
        </p:txBody>
      </p:sp>
      <p:sp>
        <p:nvSpPr>
          <p:cNvPr id="7" name="Content Placeholder 6"/>
          <p:cNvSpPr>
            <a:spLocks noGrp="1"/>
          </p:cNvSpPr>
          <p:nvPr>
            <p:ph sz="quarter" idx="13"/>
          </p:nvPr>
        </p:nvSpPr>
        <p:spPr>
          <a:xfrm>
            <a:off x="3048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6"/>
          <p:cNvSpPr>
            <a:spLocks noGrp="1"/>
          </p:cNvSpPr>
          <p:nvPr>
            <p:ph sz="quarter" idx="15"/>
          </p:nvPr>
        </p:nvSpPr>
        <p:spPr>
          <a:xfrm>
            <a:off x="6299200" y="12573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6"/>
          <p:cNvSpPr>
            <a:spLocks noGrp="1"/>
          </p:cNvSpPr>
          <p:nvPr>
            <p:ph sz="quarter" idx="16"/>
          </p:nvPr>
        </p:nvSpPr>
        <p:spPr>
          <a:xfrm>
            <a:off x="6299200" y="3886200"/>
            <a:ext cx="55880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ABEE822B-E307-438B-ABE8-72434A2F60CF}" type="datetime1">
              <a:rPr lang="en-US" smtClean="0">
                <a:solidFill>
                  <a:prstClr val="black">
                    <a:tint val="75000"/>
                  </a:prstClr>
                </a:solidFill>
              </a:rPr>
              <a:t>3/13/2026</a:t>
            </a:fld>
            <a:endParaRPr lang="en-US">
              <a:solidFill>
                <a:prstClr val="black">
                  <a:tint val="75000"/>
                </a:prstClr>
              </a:solidFill>
            </a:endParaRPr>
          </a:p>
        </p:txBody>
      </p:sp>
      <p:sp>
        <p:nvSpPr>
          <p:cNvPr id="12"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cxnSp>
        <p:nvCxnSpPr>
          <p:cNvPr id="14" name="Straight Connector 13">
            <a:extLst>
              <a:ext uri="{FF2B5EF4-FFF2-40B4-BE49-F238E27FC236}">
                <a16:creationId xmlns:a16="http://schemas.microsoft.com/office/drawing/2014/main" id="{9414DD74-CBF2-41E8-B5D5-77E1EDCB7B05}"/>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10127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7" name="Text Placeholder 8">
            <a:extLst>
              <a:ext uri="{FF2B5EF4-FFF2-40B4-BE49-F238E27FC236}">
                <a16:creationId xmlns:a16="http://schemas.microsoft.com/office/drawing/2014/main" id="{AE9C0CF1-C09E-4868-AFA4-A66CF608BEB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4178546591"/>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_Title Only with lin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85410B3F-9600-411E-AD11-8345AAF43D21}"/>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28201079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3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8" name="Text Placeholder 8">
            <a:extLst>
              <a:ext uri="{FF2B5EF4-FFF2-40B4-BE49-F238E27FC236}">
                <a16:creationId xmlns:a16="http://schemas.microsoft.com/office/drawing/2014/main" id="{C511DC96-ABC1-4D86-BF6E-C1C9678EC354}"/>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3946418891"/>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_Title Only w/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cxnSp>
        <p:nvCxnSpPr>
          <p:cNvPr id="7" name="Straight Connector 6">
            <a:extLst>
              <a:ext uri="{FF2B5EF4-FFF2-40B4-BE49-F238E27FC236}">
                <a16:creationId xmlns:a16="http://schemas.microsoft.com/office/drawing/2014/main" id="{0F65C81A-1AC1-453D-8510-1B85ED4C7F6F}"/>
              </a:ext>
            </a:extLst>
          </p:cNvPr>
          <p:cNvCxnSpPr/>
          <p:nvPr/>
        </p:nvCxnSpPr>
        <p:spPr>
          <a:xfrm>
            <a:off x="0" y="1028700"/>
            <a:ext cx="12192000" cy="0"/>
          </a:xfrm>
          <a:prstGeom prst="line">
            <a:avLst/>
          </a:prstGeom>
          <a:ln w="28575">
            <a:solidFill>
              <a:srgbClr val="F4A61F"/>
            </a:solidFill>
          </a:ln>
        </p:spPr>
        <p:style>
          <a:lnRef idx="2">
            <a:schemeClr val="accent6"/>
          </a:lnRef>
          <a:fillRef idx="0">
            <a:schemeClr val="accent6"/>
          </a:fillRef>
          <a:effectRef idx="1">
            <a:schemeClr val="accent6"/>
          </a:effectRef>
          <a:fontRef idx="minor">
            <a:schemeClr val="tx1"/>
          </a:fontRef>
        </p:style>
      </p:cxnSp>
      <p:sp>
        <p:nvSpPr>
          <p:cNvPr id="9" name="Content Placeholder 6">
            <a:extLst>
              <a:ext uri="{FF2B5EF4-FFF2-40B4-BE49-F238E27FC236}">
                <a16:creationId xmlns:a16="http://schemas.microsoft.com/office/drawing/2014/main" id="{64FB19C0-7EA2-46BF-AA2E-987981CA0D50}"/>
              </a:ext>
            </a:extLst>
          </p:cNvPr>
          <p:cNvSpPr>
            <a:spLocks noGrp="1"/>
          </p:cNvSpPr>
          <p:nvPr>
            <p:ph sz="quarter" idx="14"/>
          </p:nvPr>
        </p:nvSpPr>
        <p:spPr>
          <a:xfrm>
            <a:off x="304800" y="3886200"/>
            <a:ext cx="5588000" cy="2514600"/>
          </a:xfrm>
        </p:spPr>
        <p:txBody>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0" name="Content Placeholder 6">
            <a:extLst>
              <a:ext uri="{FF2B5EF4-FFF2-40B4-BE49-F238E27FC236}">
                <a16:creationId xmlns:a16="http://schemas.microsoft.com/office/drawing/2014/main" id="{32EE9818-EED7-46C5-A1DD-F3D8A6FCE004}"/>
              </a:ext>
            </a:extLst>
          </p:cNvPr>
          <p:cNvSpPr>
            <a:spLocks noGrp="1"/>
          </p:cNvSpPr>
          <p:nvPr>
            <p:ph sz="quarter" idx="13"/>
          </p:nvPr>
        </p:nvSpPr>
        <p:spPr>
          <a:xfrm>
            <a:off x="304800" y="1257300"/>
            <a:ext cx="5588000" cy="2514600"/>
          </a:xfrm>
        </p:spPr>
        <p:txBody>
          <a:body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11" name="Content Placeholder 6">
            <a:extLst>
              <a:ext uri="{FF2B5EF4-FFF2-40B4-BE49-F238E27FC236}">
                <a16:creationId xmlns:a16="http://schemas.microsoft.com/office/drawing/2014/main" id="{975B4E9E-CB18-405D-B825-0883625F7E20}"/>
              </a:ext>
            </a:extLst>
          </p:cNvPr>
          <p:cNvSpPr>
            <a:spLocks noGrp="1"/>
          </p:cNvSpPr>
          <p:nvPr>
            <p:ph sz="quarter" idx="15"/>
          </p:nvPr>
        </p:nvSpPr>
        <p:spPr>
          <a:xfrm>
            <a:off x="6299200" y="1257300"/>
            <a:ext cx="5588000" cy="2514600"/>
          </a:xfrm>
        </p:spPr>
        <p:txBody>
          <a:bodyPr/>
          <a:lstStyle/>
          <a:p>
            <a:pPr lvl="0"/>
            <a:r>
              <a:rPr lang="en-US" dirty="0"/>
              <a:t>Click to edit Master text styles</a:t>
            </a:r>
          </a:p>
          <a:p>
            <a:pPr lvl="1"/>
            <a:r>
              <a:rPr lang="en-US" dirty="0"/>
              <a:t>Second level</a:t>
            </a:r>
          </a:p>
          <a:p>
            <a:pPr lvl="2"/>
            <a:r>
              <a:rPr lang="en-US" dirty="0"/>
              <a:t>Third level</a:t>
            </a:r>
          </a:p>
        </p:txBody>
      </p:sp>
      <p:sp>
        <p:nvSpPr>
          <p:cNvPr id="12" name="Content Placeholder 6">
            <a:extLst>
              <a:ext uri="{FF2B5EF4-FFF2-40B4-BE49-F238E27FC236}">
                <a16:creationId xmlns:a16="http://schemas.microsoft.com/office/drawing/2014/main" id="{86E8FE2C-B926-4638-B671-905BF81862CC}"/>
              </a:ext>
            </a:extLst>
          </p:cNvPr>
          <p:cNvSpPr>
            <a:spLocks noGrp="1"/>
          </p:cNvSpPr>
          <p:nvPr>
            <p:ph sz="quarter" idx="16"/>
          </p:nvPr>
        </p:nvSpPr>
        <p:spPr>
          <a:xfrm>
            <a:off x="6299200" y="3886200"/>
            <a:ext cx="5588000" cy="2514600"/>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01987008"/>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4_Title Only no line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109172" y="6384177"/>
            <a:ext cx="2844800" cy="365125"/>
          </a:xfrm>
        </p:spPr>
        <p:txBody>
          <a:bodyPr anchor="b"/>
          <a:lstStyle>
            <a:lvl1pPr>
              <a:defRPr sz="100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6"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3" name="Title 2"/>
          <p:cNvSpPr>
            <a:spLocks noGrp="1"/>
          </p:cNvSpPr>
          <p:nvPr>
            <p:ph type="title"/>
          </p:nvPr>
        </p:nvSpPr>
        <p:spPr/>
        <p:txBody>
          <a:bodyPr/>
          <a:lstStyle/>
          <a:p>
            <a:r>
              <a:rPr lang="en-US"/>
              <a:t>Click to edit Master title style</a:t>
            </a:r>
            <a:endParaRPr lang="en-US" dirty="0"/>
          </a:p>
        </p:txBody>
      </p:sp>
      <p:sp>
        <p:nvSpPr>
          <p:cNvPr id="8" name="Text Placeholder 8">
            <a:extLst>
              <a:ext uri="{FF2B5EF4-FFF2-40B4-BE49-F238E27FC236}">
                <a16:creationId xmlns:a16="http://schemas.microsoft.com/office/drawing/2014/main" id="{DAE8C15C-AD3B-45D0-A401-6DDF6951D11D}"/>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929731139"/>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
        <p:nvSpPr>
          <p:cNvPr id="6" name="Text Placeholder 8">
            <a:extLst>
              <a:ext uri="{FF2B5EF4-FFF2-40B4-BE49-F238E27FC236}">
                <a16:creationId xmlns:a16="http://schemas.microsoft.com/office/drawing/2014/main" id="{8F51D5D3-73B6-4D62-BA87-A60D392E65C5}"/>
              </a:ext>
            </a:extLst>
          </p:cNvPr>
          <p:cNvSpPr>
            <a:spLocks noGrp="1"/>
          </p:cNvSpPr>
          <p:nvPr>
            <p:ph type="body" sz="quarter" idx="13"/>
          </p:nvPr>
        </p:nvSpPr>
        <p:spPr>
          <a:xfrm>
            <a:off x="304800" y="5143500"/>
            <a:ext cx="11582400" cy="1371600"/>
          </a:xfrm>
          <a:solidFill>
            <a:srgbClr val="CCCCCC"/>
          </a:solidFill>
          <a:scene3d>
            <a:camera prst="orthographicFront"/>
            <a:lightRig rig="threePt" dir="t"/>
          </a:scene3d>
          <a:sp3d>
            <a:bevelT w="165100" prst="coolSlant"/>
          </a:sp3d>
        </p:spPr>
        <p:txBody>
          <a:bodyPr anchor="ctr">
            <a:normAutofit/>
          </a:bodyPr>
          <a:lstStyle>
            <a:lvl1pPr marL="0" indent="0">
              <a:buNone/>
              <a:defRPr sz="3600"/>
            </a:lvl1pPr>
          </a:lstStyle>
          <a:p>
            <a:pPr lvl="0"/>
            <a:r>
              <a:rPr lang="en-US"/>
              <a:t>Click to edit Master text styles</a:t>
            </a:r>
          </a:p>
        </p:txBody>
      </p:sp>
    </p:spTree>
    <p:extLst>
      <p:ext uri="{BB962C8B-B14F-4D97-AF65-F5344CB8AC3E}">
        <p14:creationId xmlns:p14="http://schemas.microsoft.com/office/powerpoint/2010/main" val="1750471934"/>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09172" y="6384177"/>
            <a:ext cx="2844800" cy="365125"/>
          </a:xfrm>
        </p:spPr>
        <p:txBody>
          <a:bodyPr anchor="b"/>
          <a:lstStyle>
            <a:lvl1pPr>
              <a:defRPr sz="1000" b="0" i="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486D804C-AD43-4D82-B3AD-3DC4E4EB08AC}"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382716507"/>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4C2D4F-E3A3-4C8B-9759-E9D9549DE72E}"/>
              </a:ext>
            </a:extLst>
          </p:cNvPr>
          <p:cNvSpPr/>
          <p:nvPr/>
        </p:nvSpPr>
        <p:spPr>
          <a:xfrm>
            <a:off x="-18767" y="0"/>
            <a:ext cx="12229537"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VI" sz="1350" b="0" i="0" u="none" strike="noStrike" kern="1200" cap="none" spc="0" normalizeH="0" baseline="0" noProof="0">
              <a:ln>
                <a:noFill/>
              </a:ln>
              <a:solidFill>
                <a:srgbClr val="D9D9D9"/>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bg1">
                    <a:lumMod val="5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bg1">
                    <a:lumMod val="50000"/>
                  </a:schemeClr>
                </a:solidFill>
                <a:latin typeface="Lato Light" panose="020F0302020204030203" pitchFamily="34" charset="0"/>
                <a:cs typeface="Arial" pitchFamily="34" charset="0"/>
              </a:defRPr>
            </a:lvl1pPr>
          </a:lstStyle>
          <a:p>
            <a:fld id="{380DA922-10C5-48D3-9BDD-CF53C3A51EC0}"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bg1">
                    <a:lumMod val="5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870328623"/>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5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60DC4DA-EF67-45C0-AE61-6373234779D2}"/>
              </a:ext>
            </a:extLst>
          </p:cNvPr>
          <p:cNvSpPr/>
          <p:nvPr/>
        </p:nvSpPr>
        <p:spPr>
          <a:xfrm>
            <a:off x="0" y="0"/>
            <a:ext cx="12192000" cy="6858000"/>
          </a:xfrm>
          <a:prstGeom prst="rect">
            <a:avLst/>
          </a:prstGeom>
          <a:solidFill>
            <a:srgbClr val="666666"/>
          </a:solidFill>
          <a:ln>
            <a:solidFill>
              <a:srgbClr val="FBB04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sz="1800"/>
          </a:p>
        </p:txBody>
      </p:sp>
      <p:sp>
        <p:nvSpPr>
          <p:cNvPr id="4" name="Slide Number Placeholder 3"/>
          <p:cNvSpPr>
            <a:spLocks noGrp="1"/>
          </p:cNvSpPr>
          <p:nvPr>
            <p:ph type="sldNum" sz="quarter" idx="12"/>
          </p:nvPr>
        </p:nvSpPr>
        <p:spPr>
          <a:xfrm>
            <a:off x="9109172" y="6384177"/>
            <a:ext cx="2844800" cy="365125"/>
          </a:xfrm>
        </p:spPr>
        <p:txBody>
          <a:bodyPr anchor="b"/>
          <a:lstStyle>
            <a:lvl1pPr>
              <a:defRPr sz="1000" b="0">
                <a:solidFill>
                  <a:schemeClr val="tx1">
                    <a:lumMod val="10000"/>
                    <a:lumOff val="90000"/>
                  </a:schemeClr>
                </a:solidFill>
                <a:latin typeface="Lato Light"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
        <p:nvSpPr>
          <p:cNvPr id="3"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15A1455E-59F2-4995-B4AE-E587CF9B22B0}" type="datetime1">
              <a:rPr lang="en-US" smtClean="0">
                <a:solidFill>
                  <a:prstClr val="black">
                    <a:tint val="75000"/>
                  </a:prstClr>
                </a:solidFill>
              </a:r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84177"/>
            <a:ext cx="3860800" cy="365125"/>
          </a:xfrm>
          <a:prstGeom prst="rect">
            <a:avLst/>
          </a:prstGeom>
        </p:spPr>
        <p:txBody>
          <a:bodyPr vert="horz" lIns="91440" tIns="45720" rIns="91440" bIns="45720" rtlCol="0" anchor="b"/>
          <a:lstStyle>
            <a:lvl1pPr algn="ctr">
              <a:defRPr sz="900">
                <a:solidFill>
                  <a:schemeClr val="tx1">
                    <a:lumMod val="10000"/>
                    <a:lumOff val="90000"/>
                  </a:schemeClr>
                </a:solidFill>
                <a:latin typeface="Lato Light" panose="020F0302020204030203" pitchFamily="34" charset="0"/>
                <a:cs typeface="Arial" pitchFamily="34" charset="0"/>
              </a:defRPr>
            </a:lvl1pPr>
          </a:lstStyle>
          <a:p>
            <a:endParaRPr lang="en-US">
              <a:solidFill>
                <a:prstClr val="black">
                  <a:tint val="75000"/>
                </a:prstClr>
              </a:solidFill>
            </a:endParaRPr>
          </a:p>
        </p:txBody>
      </p:sp>
    </p:spTree>
    <p:extLst>
      <p:ext uri="{BB962C8B-B14F-4D97-AF65-F5344CB8AC3E}">
        <p14:creationId xmlns:p14="http://schemas.microsoft.com/office/powerpoint/2010/main" val="388681164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theme" Target="../theme/theme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slideLayout" Target="../slideLayouts/slideLayout70.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image" Target="../media/image5.png"/><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theme" Target="../theme/theme3.xml"/><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image" Target="../media/image12.png"/><Relationship Id="rId8" Type="http://schemas.openxmlformats.org/officeDocument/2006/relationships/slideLayout" Target="../slideLayouts/slideLayout7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6700" y="228406"/>
            <a:ext cx="11658600" cy="78655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266700" y="1266851"/>
            <a:ext cx="11658600" cy="52663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6700" y="6527259"/>
            <a:ext cx="2743200" cy="228459"/>
          </a:xfrm>
          <a:prstGeom prst="rect">
            <a:avLst/>
          </a:prstGeom>
        </p:spPr>
        <p:txBody>
          <a:bodyPr vert="horz" lIns="91440" tIns="45720" rIns="91440" bIns="45720" rtlCol="0" anchor="ctr"/>
          <a:lstStyle>
            <a:lvl1pPr algn="l">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fld id="{04C9EAF8-CF32-4DB9-B883-9DD8FF6D12C8}" type="datetimeFigureOut">
              <a:rPr lang="en-VI" smtClean="0"/>
              <a:pPr/>
              <a:t>03/13/2026</a:t>
            </a:fld>
            <a:endParaRPr lang="en-VI"/>
          </a:p>
        </p:txBody>
      </p:sp>
      <p:sp>
        <p:nvSpPr>
          <p:cNvPr id="5" name="Footer Placeholder 4"/>
          <p:cNvSpPr>
            <a:spLocks noGrp="1"/>
          </p:cNvSpPr>
          <p:nvPr>
            <p:ph type="ftr" sz="quarter" idx="3"/>
          </p:nvPr>
        </p:nvSpPr>
        <p:spPr>
          <a:xfrm>
            <a:off x="7806024" y="6546713"/>
            <a:ext cx="4114800" cy="228459"/>
          </a:xfrm>
          <a:prstGeom prst="rect">
            <a:avLst/>
          </a:prstGeom>
        </p:spPr>
        <p:txBody>
          <a:bodyPr vert="horz" lIns="91440" tIns="45720" rIns="91440" bIns="45720" rtlCol="0" anchor="ctr"/>
          <a:lstStyle>
            <a:lvl1pPr algn="r">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endParaRPr lang="en-VI" dirty="0"/>
          </a:p>
        </p:txBody>
      </p:sp>
      <p:pic>
        <p:nvPicPr>
          <p:cNvPr id="8" name="Picture 7" descr="Diagram&#10;&#10;Description automatically generated with low confidence">
            <a:extLst>
              <a:ext uri="{FF2B5EF4-FFF2-40B4-BE49-F238E27FC236}">
                <a16:creationId xmlns:a16="http://schemas.microsoft.com/office/drawing/2014/main" id="{B1EBBFC4-07C7-46EA-B938-B890E794018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11055714" y="5320961"/>
            <a:ext cx="914400" cy="1439621"/>
          </a:xfrm>
          <a:prstGeom prst="rect">
            <a:avLst/>
          </a:prstGeom>
        </p:spPr>
      </p:pic>
      <p:cxnSp>
        <p:nvCxnSpPr>
          <p:cNvPr id="23" name="Straight Connector 22">
            <a:extLst>
              <a:ext uri="{FF2B5EF4-FFF2-40B4-BE49-F238E27FC236}">
                <a16:creationId xmlns:a16="http://schemas.microsoft.com/office/drawing/2014/main" id="{263D2372-D9D9-4607-845A-44D7F2DB31C5}"/>
              </a:ext>
            </a:extLst>
          </p:cNvPr>
          <p:cNvCxnSpPr>
            <a:cxnSpLocks/>
          </p:cNvCxnSpPr>
          <p:nvPr userDrawn="1"/>
        </p:nvCxnSpPr>
        <p:spPr>
          <a:xfrm>
            <a:off x="-51356" y="1014958"/>
            <a:ext cx="12462053" cy="0"/>
          </a:xfrm>
          <a:prstGeom prst="line">
            <a:avLst/>
          </a:prstGeom>
          <a:ln w="38100">
            <a:solidFill>
              <a:srgbClr val="356454"/>
            </a:solidFill>
          </a:ln>
          <a:effectLst/>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5175115" y="6527259"/>
            <a:ext cx="1828800" cy="228459"/>
          </a:xfrm>
          <a:prstGeom prst="rect">
            <a:avLst/>
          </a:prstGeom>
        </p:spPr>
        <p:txBody>
          <a:bodyPr vert="horz" lIns="91440" tIns="45720" rIns="91440" bIns="45720" rtlCol="0" anchor="ctr"/>
          <a:lstStyle>
            <a:lvl1pPr algn="ctr">
              <a:defRPr sz="1200">
                <a:solidFill>
                  <a:schemeClr val="bg1">
                    <a:lumMod val="50000"/>
                  </a:schemeClr>
                </a:solidFill>
                <a:latin typeface="Segoe UI Semilight" panose="020B0402040204020203" pitchFamily="34" charset="0"/>
                <a:cs typeface="Segoe UI Semilight" panose="020B0402040204020203" pitchFamily="34" charset="0"/>
              </a:defRPr>
            </a:lvl1pPr>
          </a:lstStyle>
          <a:p>
            <a:fld id="{BA4D2C6E-28E5-43D9-AE9C-4EE9CAEC10E4}" type="slidenum">
              <a:rPr lang="en-VI" smtClean="0"/>
              <a:pPr/>
              <a:t>‹#›</a:t>
            </a:fld>
            <a:endParaRPr lang="en-VI"/>
          </a:p>
        </p:txBody>
      </p:sp>
    </p:spTree>
    <p:extLst>
      <p:ext uri="{BB962C8B-B14F-4D97-AF65-F5344CB8AC3E}">
        <p14:creationId xmlns:p14="http://schemas.microsoft.com/office/powerpoint/2010/main" val="4013953560"/>
      </p:ext>
    </p:extLst>
  </p:cSld>
  <p:clrMap bg1="lt1" tx1="dk1" bg2="lt2" tx2="dk2" accent1="accent1" accent2="accent2" accent3="accent3" accent4="accent4" accent5="accent5" accent6="accent6" hlink="hlink" folHlink="folHlink"/>
  <p:sldLayoutIdLst>
    <p:sldLayoutId id="2147483685" r:id="rId1"/>
    <p:sldLayoutId id="2147483673" r:id="rId2"/>
    <p:sldLayoutId id="2147483674" r:id="rId3"/>
    <p:sldLayoutId id="2147483687" r:id="rId4"/>
    <p:sldLayoutId id="2147483686" r:id="rId5"/>
    <p:sldLayoutId id="2147483722" r:id="rId6"/>
    <p:sldLayoutId id="2147483724" r:id="rId7"/>
    <p:sldLayoutId id="2147483723" r:id="rId8"/>
    <p:sldLayoutId id="2147483725" r:id="rId9"/>
    <p:sldLayoutId id="2147483675" r:id="rId10"/>
    <p:sldLayoutId id="2147483726" r:id="rId11"/>
    <p:sldLayoutId id="2147483696" r:id="rId12"/>
    <p:sldLayoutId id="2147483697" r:id="rId13"/>
    <p:sldLayoutId id="2147483676" r:id="rId14"/>
    <p:sldLayoutId id="2147483677" r:id="rId15"/>
    <p:sldLayoutId id="2147483678" r:id="rId16"/>
    <p:sldLayoutId id="2147483688" r:id="rId17"/>
    <p:sldLayoutId id="2147483689" r:id="rId18"/>
    <p:sldLayoutId id="2147483693" r:id="rId19"/>
    <p:sldLayoutId id="2147483694" r:id="rId20"/>
    <p:sldLayoutId id="2147483695" r:id="rId21"/>
    <p:sldLayoutId id="2147483692" r:id="rId22"/>
    <p:sldLayoutId id="2147483691" r:id="rId23"/>
    <p:sldLayoutId id="2147483690" r:id="rId24"/>
    <p:sldLayoutId id="2147483679" r:id="rId25"/>
    <p:sldLayoutId id="2147483680" r:id="rId26"/>
    <p:sldLayoutId id="2147483681" r:id="rId27"/>
    <p:sldLayoutId id="2147483682" r:id="rId28"/>
    <p:sldLayoutId id="2147483683" r:id="rId29"/>
  </p:sldLayoutIdLst>
  <p:txStyles>
    <p:titleStyle>
      <a:lvl1pPr algn="l" defTabSz="914400" rtl="0" eaLnBrk="1" latinLnBrk="0" hangingPunct="1">
        <a:lnSpc>
          <a:spcPct val="90000"/>
        </a:lnSpc>
        <a:spcBef>
          <a:spcPct val="0"/>
        </a:spcBef>
        <a:buNone/>
        <a:defRPr sz="4000" b="1" kern="1200">
          <a:solidFill>
            <a:srgbClr val="00B7EB"/>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rgbClr val="FFFFFF"/>
            </a:gs>
            <a:gs pos="60000">
              <a:srgbClr val="E6E6E6"/>
            </a:gs>
            <a:gs pos="97000">
              <a:srgbClr val="CFCFCF"/>
            </a:gs>
            <a:gs pos="80000">
              <a:srgbClr val="DEDEDE"/>
            </a:gs>
          </a:gsLst>
          <a:lin ang="2700000" scaled="1"/>
          <a:tileRect/>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3" cstate="email">
            <a:extLst>
              <a:ext uri="{28A0092B-C50C-407E-A947-70E740481C1C}">
                <a14:useLocalDpi xmlns:a14="http://schemas.microsoft.com/office/drawing/2010/main"/>
              </a:ext>
            </a:extLst>
          </a:blip>
          <a:srcRect/>
          <a:stretch/>
        </p:blipFill>
        <p:spPr>
          <a:xfrm>
            <a:off x="-8021" y="5943600"/>
            <a:ext cx="12192000" cy="1028700"/>
          </a:xfrm>
          <a:prstGeom prst="rect">
            <a:avLst/>
          </a:prstGeom>
        </p:spPr>
      </p:pic>
      <p:sp>
        <p:nvSpPr>
          <p:cNvPr id="2" name="Title Placeholder 1"/>
          <p:cNvSpPr>
            <a:spLocks noGrp="1"/>
          </p:cNvSpPr>
          <p:nvPr>
            <p:ph type="title"/>
          </p:nvPr>
        </p:nvSpPr>
        <p:spPr>
          <a:xfrm>
            <a:off x="304800" y="228600"/>
            <a:ext cx="11582400" cy="8229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800" y="1257300"/>
            <a:ext cx="11582400" cy="5376482"/>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09172" y="6384177"/>
            <a:ext cx="2844800" cy="365125"/>
          </a:xfrm>
          <a:prstGeom prst="rect">
            <a:avLst/>
          </a:prstGeom>
        </p:spPr>
        <p:txBody>
          <a:bodyPr vert="horz" lIns="91440" tIns="45720" rIns="91440" bIns="45720" rtlCol="0" anchor="b"/>
          <a:lstStyle>
            <a:lvl1pPr algn="r">
              <a:defRPr sz="1000" b="0">
                <a:solidFill>
                  <a:schemeClr val="tx1">
                    <a:lumMod val="10000"/>
                    <a:lumOff val="90000"/>
                  </a:schemeClr>
                </a:solidFill>
                <a:latin typeface="Lato Light" pitchFamily="34" charset="0"/>
                <a:cs typeface="Arial" panose="020B0604020202020204" pitchFamily="34" charset="0"/>
              </a:defRPr>
            </a:lvl1pPr>
          </a:lstStyle>
          <a:p>
            <a:fld id="{34B590AC-CB93-40A4-A9F1-8F2DA90FF5F6}" type="slidenum">
              <a:rPr lang="en-US" smtClean="0"/>
              <a:t>‹#›</a:t>
            </a:fld>
            <a:endParaRPr lang="en-US"/>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973A498F-9100-4B2F-B759-490118B7871F}" type="datetimeFigureOut">
              <a:rPr lang="en-US" smtClean="0"/>
              <a:t>3/13/2026</a:t>
            </a:fld>
            <a:endParaRPr lang="en-US"/>
          </a:p>
        </p:txBody>
      </p:sp>
      <p:sp>
        <p:nvSpPr>
          <p:cNvPr id="5" name="Footer Placeholder 4"/>
          <p:cNvSpPr>
            <a:spLocks noGrp="1"/>
          </p:cNvSpPr>
          <p:nvPr>
            <p:ph type="ftr" sz="quarter" idx="3"/>
          </p:nvPr>
        </p:nvSpPr>
        <p:spPr>
          <a:xfrm>
            <a:off x="4157579" y="6384177"/>
            <a:ext cx="3860800" cy="365125"/>
          </a:xfrm>
          <a:prstGeom prst="rect">
            <a:avLst/>
          </a:prstGeom>
        </p:spPr>
        <p:txBody>
          <a:bodyPr vert="horz" lIns="91440" tIns="45720" rIns="91440" bIns="45720" rtlCol="0" anchor="b"/>
          <a:lstStyle>
            <a:lvl1pPr algn="ctr">
              <a:defRPr sz="1000">
                <a:solidFill>
                  <a:schemeClr val="bg1">
                    <a:lumMod val="90000"/>
                  </a:schemeClr>
                </a:solidFill>
                <a:latin typeface="Lato Light" panose="020F0302020204030203" pitchFamily="34" charset="0"/>
                <a:cs typeface="Arial" pitchFamily="34" charset="0"/>
              </a:defRPr>
            </a:lvl1pPr>
          </a:lstStyle>
          <a:p>
            <a:endParaRPr lang="en-US"/>
          </a:p>
        </p:txBody>
      </p:sp>
    </p:spTree>
    <p:extLst>
      <p:ext uri="{BB962C8B-B14F-4D97-AF65-F5344CB8AC3E}">
        <p14:creationId xmlns:p14="http://schemas.microsoft.com/office/powerpoint/2010/main" val="192193922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 id="2147483766" r:id="rId39"/>
    <p:sldLayoutId id="2147483767" r:id="rId40"/>
    <p:sldLayoutId id="2147483768" r:id="rId41"/>
  </p:sldLayoutIdLst>
  <p:txStyles>
    <p:titleStyle>
      <a:lvl1pPr algn="l" defTabSz="457200" rtl="0" eaLnBrk="1" latinLnBrk="0" hangingPunct="1">
        <a:spcBef>
          <a:spcPct val="0"/>
        </a:spcBef>
        <a:buNone/>
        <a:defRPr sz="4000" b="1" kern="1200">
          <a:solidFill>
            <a:schemeClr val="tx1">
              <a:lumMod val="50000"/>
              <a:lumOff val="50000"/>
            </a:schemeClr>
          </a:solidFill>
          <a:latin typeface="Georgia" panose="02040502050405020303" pitchFamily="18" charset="0"/>
          <a:ea typeface="+mj-ea"/>
          <a:cs typeface="Arial" pitchFamily="34" charset="0"/>
        </a:defRPr>
      </a:lvl1pPr>
    </p:titleStyle>
    <p:bodyStyle>
      <a:lvl1pPr marL="457200" indent="-457200" algn="l" defTabSz="457200" rtl="0" eaLnBrk="1" latinLnBrk="0" hangingPunct="1">
        <a:spcBef>
          <a:spcPts val="600"/>
        </a:spcBef>
        <a:buClr>
          <a:srgbClr val="FFC000"/>
        </a:buClr>
        <a:buSzPct val="100000"/>
        <a:buFont typeface="Wingdings 3" pitchFamily="18" charset="2"/>
        <a:buChar char=""/>
        <a:defRPr sz="3200" kern="1200">
          <a:solidFill>
            <a:schemeClr val="tx1"/>
          </a:solidFill>
          <a:latin typeface="Lato Light" pitchFamily="34" charset="0"/>
          <a:ea typeface="+mn-ea"/>
          <a:cs typeface="Arial" pitchFamily="34" charset="0"/>
        </a:defRPr>
      </a:lvl1pPr>
      <a:lvl2pPr marL="914400" indent="-457200" algn="l" defTabSz="457200" rtl="0" eaLnBrk="1" latinLnBrk="0" hangingPunct="1">
        <a:spcBef>
          <a:spcPts val="600"/>
        </a:spcBef>
        <a:buClr>
          <a:srgbClr val="FFC000"/>
        </a:buClr>
        <a:buSzPct val="80000"/>
        <a:buFont typeface="Wingdings" pitchFamily="2" charset="2"/>
        <a:buChar char="u"/>
        <a:defRPr sz="3000" kern="1200">
          <a:solidFill>
            <a:schemeClr val="tx1"/>
          </a:solidFill>
          <a:latin typeface="Lato Light" pitchFamily="34" charset="0"/>
          <a:ea typeface="+mn-ea"/>
          <a:cs typeface="Arial" panose="020B0604020202020204" pitchFamily="34" charset="0"/>
        </a:defRPr>
      </a:lvl2pPr>
      <a:lvl3pPr marL="1371600" indent="-457200" algn="l" defTabSz="457200" rtl="0" eaLnBrk="1" latinLnBrk="0" hangingPunct="1">
        <a:spcBef>
          <a:spcPts val="600"/>
        </a:spcBef>
        <a:buClr>
          <a:srgbClr val="FFC000"/>
        </a:buClr>
        <a:buFont typeface="Wingdings 3" pitchFamily="18" charset="2"/>
        <a:buChar char=""/>
        <a:defRPr sz="2800" kern="1200">
          <a:solidFill>
            <a:schemeClr val="tx1"/>
          </a:solidFill>
          <a:latin typeface="Lato Light" pitchFamily="34" charset="0"/>
          <a:ea typeface="+mn-ea"/>
          <a:cs typeface="Arial" panose="020B0604020202020204" pitchFamily="34" charset="0"/>
          <a:sym typeface="Wingdings 3"/>
        </a:defRPr>
      </a:lvl3pPr>
      <a:lvl4pPr marL="1600200" indent="-228600" algn="l" defTabSz="457200" rtl="0" eaLnBrk="1" latinLnBrk="0" hangingPunct="1">
        <a:spcBef>
          <a:spcPct val="20000"/>
        </a:spcBef>
        <a:buClr>
          <a:srgbClr val="FFC000"/>
        </a:buClr>
        <a:buFont typeface="Wingdings 2" pitchFamily="18" charset="2"/>
        <a:buChar char="·"/>
        <a:defRPr sz="2400" kern="1200">
          <a:solidFill>
            <a:schemeClr val="tx1"/>
          </a:solidFill>
          <a:latin typeface="Lato Light" pitchFamily="34" charset="0"/>
          <a:ea typeface="+mn-ea"/>
          <a:cs typeface="Arial" pitchFamily="34" charset="0"/>
        </a:defRPr>
      </a:lvl4pPr>
      <a:lvl5pPr marL="1828800" indent="-228600" algn="l" defTabSz="457200" rtl="0" eaLnBrk="1" latinLnBrk="0" hangingPunct="1">
        <a:spcBef>
          <a:spcPct val="20000"/>
        </a:spcBef>
        <a:buClr>
          <a:srgbClr val="FFC000"/>
        </a:buClr>
        <a:buFont typeface="Wingdings 3" pitchFamily="18" charset="2"/>
        <a:buChar char="}"/>
        <a:defRPr sz="2000" kern="1200">
          <a:solidFill>
            <a:schemeClr val="tx1"/>
          </a:solidFill>
          <a:latin typeface="Lato Light"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5000">
              <a:srgbClr val="FFFFFF"/>
            </a:gs>
            <a:gs pos="60000">
              <a:srgbClr val="E6E6E6"/>
            </a:gs>
            <a:gs pos="97000">
              <a:srgbClr val="CFCFCF"/>
            </a:gs>
            <a:gs pos="80000">
              <a:srgbClr val="DEDEDE"/>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5616" y="228600"/>
            <a:ext cx="11658600" cy="82296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275616" y="1257300"/>
            <a:ext cx="11649684" cy="5376482"/>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109172" y="6384177"/>
            <a:ext cx="2844800" cy="365125"/>
          </a:xfrm>
          <a:prstGeom prst="rect">
            <a:avLst/>
          </a:prstGeom>
        </p:spPr>
        <p:txBody>
          <a:bodyPr vert="horz" lIns="91440" tIns="45720" rIns="91440" bIns="45720" rtlCol="0" anchor="b"/>
          <a:lstStyle>
            <a:lvl1pPr algn="r">
              <a:defRPr sz="1000" b="0">
                <a:solidFill>
                  <a:schemeClr val="tx1">
                    <a:lumMod val="10000"/>
                    <a:lumOff val="90000"/>
                  </a:schemeClr>
                </a:solidFill>
                <a:latin typeface="Lato Light" pitchFamily="34" charset="0"/>
                <a:cs typeface="Arial" panose="020B0604020202020204" pitchFamily="34" charset="0"/>
              </a:defRPr>
            </a:lvl1pPr>
          </a:lstStyle>
          <a:p>
            <a:fld id="{6C07873E-F7A9-7D4C-A13B-E05E8079E2DB}" type="slidenum">
              <a:rPr lang="en-US" smtClean="0">
                <a:solidFill>
                  <a:prstClr val="black">
                    <a:tint val="75000"/>
                  </a:prstClr>
                </a:solidFill>
              </a:rPr>
              <a:pPr/>
              <a:t>‹#›</a:t>
            </a:fld>
            <a:endParaRPr lang="en-US" dirty="0">
              <a:solidFill>
                <a:prstClr val="black">
                  <a:tint val="75000"/>
                </a:prstClr>
              </a:solidFill>
            </a:endParaRPr>
          </a:p>
        </p:txBody>
      </p:sp>
      <p:sp>
        <p:nvSpPr>
          <p:cNvPr id="4" name="Date Placeholder 3"/>
          <p:cNvSpPr>
            <a:spLocks noGrp="1"/>
          </p:cNvSpPr>
          <p:nvPr>
            <p:ph type="dt" sz="half" idx="2"/>
          </p:nvPr>
        </p:nvSpPr>
        <p:spPr>
          <a:xfrm>
            <a:off x="304800" y="6384177"/>
            <a:ext cx="2844800" cy="365125"/>
          </a:xfrm>
          <a:prstGeom prst="rect">
            <a:avLst/>
          </a:prstGeom>
        </p:spPr>
        <p:txBody>
          <a:bodyPr vert="horz" lIns="91440" tIns="45720" rIns="91440" bIns="45720" rtlCol="0" anchor="b"/>
          <a:lstStyle>
            <a:lvl1pPr algn="l">
              <a:defRPr sz="900">
                <a:solidFill>
                  <a:schemeClr val="tx1">
                    <a:lumMod val="10000"/>
                    <a:lumOff val="90000"/>
                  </a:schemeClr>
                </a:solidFill>
                <a:latin typeface="Lato Light" panose="020F0302020204030203" pitchFamily="34" charset="0"/>
                <a:cs typeface="Arial" pitchFamily="34" charset="0"/>
              </a:defRPr>
            </a:lvl1pPr>
          </a:lstStyle>
          <a:p>
            <a:fld id="{D8F1B81A-B30F-4162-9355-9694392B92B0}" type="datetime1">
              <a:rPr lang="en-US" smtClean="0">
                <a:solidFill>
                  <a:prstClr val="black">
                    <a:tint val="75000"/>
                  </a:prstClr>
                </a:solidFill>
              </a:rPr>
              <a:pPr/>
              <a:t>3/13/2026</a:t>
            </a:fld>
            <a:endParaRPr lang="en-US">
              <a:solidFill>
                <a:prstClr val="black">
                  <a:tint val="75000"/>
                </a:prstClr>
              </a:solidFill>
            </a:endParaRPr>
          </a:p>
        </p:txBody>
      </p:sp>
      <p:sp>
        <p:nvSpPr>
          <p:cNvPr id="5" name="Footer Placeholder 4"/>
          <p:cNvSpPr>
            <a:spLocks noGrp="1"/>
          </p:cNvSpPr>
          <p:nvPr>
            <p:ph type="ftr" sz="quarter" idx="3"/>
          </p:nvPr>
        </p:nvSpPr>
        <p:spPr>
          <a:xfrm>
            <a:off x="4157579" y="6384177"/>
            <a:ext cx="3860800" cy="365125"/>
          </a:xfrm>
          <a:prstGeom prst="rect">
            <a:avLst/>
          </a:prstGeom>
        </p:spPr>
        <p:txBody>
          <a:bodyPr vert="horz" lIns="91440" tIns="45720" rIns="91440" bIns="45720" rtlCol="0" anchor="b"/>
          <a:lstStyle>
            <a:lvl1pPr algn="ctr">
              <a:defRPr sz="1000">
                <a:solidFill>
                  <a:schemeClr val="bg1">
                    <a:lumMod val="90000"/>
                  </a:schemeClr>
                </a:solidFill>
                <a:latin typeface="Lato Light" panose="020F0302020204030203" pitchFamily="34" charset="0"/>
                <a:cs typeface="Arial" pitchFamily="34" charset="0"/>
              </a:defRPr>
            </a:lvl1pPr>
          </a:lstStyle>
          <a:p>
            <a:endParaRPr lang="en-US" dirty="0">
              <a:solidFill>
                <a:prstClr val="black">
                  <a:tint val="75000"/>
                </a:prstClr>
              </a:solidFill>
            </a:endParaRPr>
          </a:p>
        </p:txBody>
      </p:sp>
      <p:pic>
        <p:nvPicPr>
          <p:cNvPr id="15" name="Picture 14">
            <a:extLst>
              <a:ext uri="{FF2B5EF4-FFF2-40B4-BE49-F238E27FC236}">
                <a16:creationId xmlns:a16="http://schemas.microsoft.com/office/drawing/2014/main" id="{864F403D-D63A-4D14-A8A8-43D51E2201FB}"/>
              </a:ext>
            </a:extLst>
          </p:cNvPr>
          <p:cNvPicPr>
            <a:picLocks noChangeAspect="1"/>
          </p:cNvPicPr>
          <p:nvPr userDrawn="1"/>
        </p:nvPicPr>
        <p:blipFill rotWithShape="1">
          <a:blip r:embed="rId48" cstate="email">
            <a:extLst>
              <a:ext uri="{28A0092B-C50C-407E-A947-70E740481C1C}">
                <a14:useLocalDpi xmlns:a14="http://schemas.microsoft.com/office/drawing/2010/main"/>
              </a:ext>
            </a:extLst>
          </a:blip>
          <a:srcRect/>
          <a:stretch/>
        </p:blipFill>
        <p:spPr>
          <a:xfrm>
            <a:off x="266700" y="5550041"/>
            <a:ext cx="11658600" cy="1434423"/>
          </a:xfrm>
          <a:prstGeom prst="rect">
            <a:avLst/>
          </a:prstGeom>
        </p:spPr>
      </p:pic>
    </p:spTree>
    <p:extLst>
      <p:ext uri="{BB962C8B-B14F-4D97-AF65-F5344CB8AC3E}">
        <p14:creationId xmlns:p14="http://schemas.microsoft.com/office/powerpoint/2010/main" val="266276831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 id="2147483795" r:id="rId26"/>
    <p:sldLayoutId id="2147483796" r:id="rId27"/>
    <p:sldLayoutId id="2147483797" r:id="rId28"/>
    <p:sldLayoutId id="2147483798" r:id="rId29"/>
    <p:sldLayoutId id="2147483799" r:id="rId30"/>
    <p:sldLayoutId id="2147483800" r:id="rId31"/>
    <p:sldLayoutId id="2147483801" r:id="rId32"/>
    <p:sldLayoutId id="2147483802" r:id="rId33"/>
    <p:sldLayoutId id="2147483803" r:id="rId34"/>
    <p:sldLayoutId id="2147483804" r:id="rId35"/>
    <p:sldLayoutId id="2147483805" r:id="rId36"/>
    <p:sldLayoutId id="2147483806" r:id="rId37"/>
    <p:sldLayoutId id="2147483807" r:id="rId38"/>
    <p:sldLayoutId id="2147483808" r:id="rId39"/>
    <p:sldLayoutId id="2147483809" r:id="rId40"/>
    <p:sldLayoutId id="2147483810" r:id="rId41"/>
    <p:sldLayoutId id="2147483811" r:id="rId42"/>
    <p:sldLayoutId id="2147483812" r:id="rId43"/>
    <p:sldLayoutId id="2147483813" r:id="rId44"/>
    <p:sldLayoutId id="2147483814" r:id="rId45"/>
    <p:sldLayoutId id="2147483815" r:id="rId46"/>
  </p:sldLayoutIdLst>
  <p:txStyles>
    <p:titleStyle>
      <a:lvl1pPr algn="l" defTabSz="457200" rtl="0" eaLnBrk="1" latinLnBrk="0" hangingPunct="1">
        <a:spcBef>
          <a:spcPct val="0"/>
        </a:spcBef>
        <a:buNone/>
        <a:defRPr sz="4000" b="1" kern="1200">
          <a:solidFill>
            <a:schemeClr val="tx1">
              <a:lumMod val="50000"/>
              <a:lumOff val="50000"/>
            </a:schemeClr>
          </a:solidFill>
          <a:latin typeface="Georgia" panose="02040502050405020303" pitchFamily="18" charset="0"/>
          <a:ea typeface="+mj-ea"/>
          <a:cs typeface="Arial" pitchFamily="34" charset="0"/>
        </a:defRPr>
      </a:lvl1pPr>
    </p:titleStyle>
    <p:bodyStyle>
      <a:lvl1pPr marL="457200" indent="-457200" algn="l" defTabSz="457200" rtl="0" eaLnBrk="1" latinLnBrk="0" hangingPunct="1">
        <a:spcBef>
          <a:spcPts val="600"/>
        </a:spcBef>
        <a:buClr>
          <a:srgbClr val="FFC000"/>
        </a:buClr>
        <a:buSzPct val="100000"/>
        <a:buFont typeface="Wingdings 3" pitchFamily="18" charset="2"/>
        <a:buChar char=""/>
        <a:defRPr sz="3200" kern="1200">
          <a:solidFill>
            <a:schemeClr val="tx1"/>
          </a:solidFill>
          <a:latin typeface="Lato Light" pitchFamily="34" charset="0"/>
          <a:ea typeface="+mn-ea"/>
          <a:cs typeface="Arial" pitchFamily="34" charset="0"/>
        </a:defRPr>
      </a:lvl1pPr>
      <a:lvl2pPr marL="914400" indent="-457200" algn="l" defTabSz="457200" rtl="0" eaLnBrk="1" latinLnBrk="0" hangingPunct="1">
        <a:spcBef>
          <a:spcPts val="600"/>
        </a:spcBef>
        <a:buClr>
          <a:srgbClr val="FFC000"/>
        </a:buClr>
        <a:buSzPct val="80000"/>
        <a:buFont typeface="Wingdings" pitchFamily="2" charset="2"/>
        <a:buChar char="u"/>
        <a:defRPr sz="3000" kern="1200">
          <a:solidFill>
            <a:schemeClr val="tx1"/>
          </a:solidFill>
          <a:latin typeface="Lato Light" pitchFamily="34" charset="0"/>
          <a:ea typeface="+mn-ea"/>
          <a:cs typeface="Arial" panose="020B0604020202020204" pitchFamily="34" charset="0"/>
        </a:defRPr>
      </a:lvl2pPr>
      <a:lvl3pPr marL="1371600" indent="-457200" algn="l" defTabSz="457200" rtl="0" eaLnBrk="1" latinLnBrk="0" hangingPunct="1">
        <a:spcBef>
          <a:spcPts val="600"/>
        </a:spcBef>
        <a:buClr>
          <a:srgbClr val="FFC000"/>
        </a:buClr>
        <a:buFont typeface="Wingdings 3" pitchFamily="18" charset="2"/>
        <a:buChar char=""/>
        <a:defRPr sz="2800" kern="1200">
          <a:solidFill>
            <a:schemeClr val="tx1"/>
          </a:solidFill>
          <a:latin typeface="Lato Light" pitchFamily="34" charset="0"/>
          <a:ea typeface="+mn-ea"/>
          <a:cs typeface="Arial" panose="020B0604020202020204" pitchFamily="34" charset="0"/>
          <a:sym typeface="Wingdings 3"/>
        </a:defRPr>
      </a:lvl3pPr>
      <a:lvl4pPr marL="1600200" indent="-228600" algn="l" defTabSz="457200" rtl="0" eaLnBrk="1" latinLnBrk="0" hangingPunct="1">
        <a:spcBef>
          <a:spcPct val="20000"/>
        </a:spcBef>
        <a:buClr>
          <a:srgbClr val="FFC000"/>
        </a:buClr>
        <a:buFont typeface="Wingdings 2" pitchFamily="18" charset="2"/>
        <a:buChar char="·"/>
        <a:defRPr sz="2400" kern="1200">
          <a:solidFill>
            <a:schemeClr val="tx1"/>
          </a:solidFill>
          <a:latin typeface="Lato Light" pitchFamily="34" charset="0"/>
          <a:ea typeface="+mn-ea"/>
          <a:cs typeface="Arial" pitchFamily="34" charset="0"/>
        </a:defRPr>
      </a:lvl4pPr>
      <a:lvl5pPr marL="1828800" indent="-228600" algn="l" defTabSz="457200" rtl="0" eaLnBrk="1" latinLnBrk="0" hangingPunct="1">
        <a:spcBef>
          <a:spcPct val="20000"/>
        </a:spcBef>
        <a:buClr>
          <a:srgbClr val="FFC000"/>
        </a:buClr>
        <a:buFont typeface="Wingdings 3" pitchFamily="18" charset="2"/>
        <a:buChar char="}"/>
        <a:defRPr sz="2000" kern="1200">
          <a:solidFill>
            <a:schemeClr val="tx1"/>
          </a:solidFill>
          <a:latin typeface="Lato Light"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0.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038883-16C4-4F5D-827A-8F3D981DA811}"/>
              </a:ext>
            </a:extLst>
          </p:cNvPr>
          <p:cNvSpPr>
            <a:spLocks noGrp="1"/>
          </p:cNvSpPr>
          <p:nvPr>
            <p:ph type="ctrTitle"/>
          </p:nvPr>
        </p:nvSpPr>
        <p:spPr/>
        <p:txBody>
          <a:bodyPr/>
          <a:lstStyle/>
          <a:p>
            <a:r>
              <a:rPr lang="en-US" dirty="0">
                <a:solidFill>
                  <a:srgbClr val="FFCE4C"/>
                </a:solidFill>
              </a:rPr>
              <a:t>Dump Pit Safety</a:t>
            </a:r>
            <a:endParaRPr lang="en-VI" dirty="0">
              <a:solidFill>
                <a:srgbClr val="FFCE4C"/>
              </a:solidFill>
            </a:endParaRPr>
          </a:p>
        </p:txBody>
      </p:sp>
      <p:sp>
        <p:nvSpPr>
          <p:cNvPr id="2" name="Subtitle 1">
            <a:extLst>
              <a:ext uri="{FF2B5EF4-FFF2-40B4-BE49-F238E27FC236}">
                <a16:creationId xmlns:a16="http://schemas.microsoft.com/office/drawing/2014/main" id="{FFE1DDFA-67E4-41CB-BE32-F2E75F6B0C13}"/>
              </a:ext>
            </a:extLst>
          </p:cNvPr>
          <p:cNvSpPr>
            <a:spLocks noGrp="1"/>
          </p:cNvSpPr>
          <p:nvPr>
            <p:ph type="subTitle" idx="1"/>
          </p:nvPr>
        </p:nvSpPr>
        <p:spPr/>
        <p:txBody>
          <a:bodyPr>
            <a:normAutofit/>
          </a:bodyPr>
          <a:lstStyle/>
          <a:p>
            <a:r>
              <a:rPr lang="en-US" sz="3600" i="0" dirty="0">
                <a:solidFill>
                  <a:srgbClr val="FFFFFF"/>
                </a:solidFill>
              </a:rPr>
              <a:t>Loading &amp; Unloading Hazards</a:t>
            </a:r>
            <a:endParaRPr lang="en-VI" sz="3600" i="0" dirty="0">
              <a:solidFill>
                <a:srgbClr val="FFFFFF"/>
              </a:solidFill>
            </a:endParaRPr>
          </a:p>
        </p:txBody>
      </p:sp>
    </p:spTree>
    <p:extLst>
      <p:ext uri="{BB962C8B-B14F-4D97-AF65-F5344CB8AC3E}">
        <p14:creationId xmlns:p14="http://schemas.microsoft.com/office/powerpoint/2010/main" val="1869279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24DD-46A2-4205-A968-48A4A8DADB3E}"/>
              </a:ext>
            </a:extLst>
          </p:cNvPr>
          <p:cNvSpPr>
            <a:spLocks noGrp="1"/>
          </p:cNvSpPr>
          <p:nvPr>
            <p:ph type="title"/>
          </p:nvPr>
        </p:nvSpPr>
        <p:spPr/>
        <p:txBody>
          <a:bodyPr/>
          <a:lstStyle/>
          <a:p>
            <a:r>
              <a:rPr lang="en-US" dirty="0">
                <a:solidFill>
                  <a:srgbClr val="FFCE4C"/>
                </a:solidFill>
              </a:rPr>
              <a:t>Opening Tandems/Cargo Doors</a:t>
            </a:r>
            <a:endParaRPr lang="en-VI" dirty="0">
              <a:solidFill>
                <a:srgbClr val="FFCE4C"/>
              </a:solidFill>
            </a:endParaRPr>
          </a:p>
        </p:txBody>
      </p:sp>
      <p:sp>
        <p:nvSpPr>
          <p:cNvPr id="3" name="Text Placeholder 2">
            <a:extLst>
              <a:ext uri="{FF2B5EF4-FFF2-40B4-BE49-F238E27FC236}">
                <a16:creationId xmlns:a16="http://schemas.microsoft.com/office/drawing/2014/main" id="{DD6997A5-DA02-4D0B-BF1C-C1DF79295731}"/>
              </a:ext>
            </a:extLst>
          </p:cNvPr>
          <p:cNvSpPr>
            <a:spLocks noGrp="1"/>
          </p:cNvSpPr>
          <p:nvPr>
            <p:ph type="body" sz="quarter" idx="13"/>
          </p:nvPr>
        </p:nvSpPr>
        <p:spPr>
          <a:xfrm>
            <a:off x="167714" y="5269235"/>
            <a:ext cx="4441078" cy="1097280"/>
          </a:xfrm>
        </p:spPr>
        <p:txBody>
          <a:bodyPr/>
          <a:lstStyle/>
          <a:p>
            <a:pPr marL="0" indent="0">
              <a:buNone/>
            </a:pPr>
            <a:r>
              <a:rPr lang="en-US" dirty="0"/>
              <a:t>Open small gate to take pressure off door</a:t>
            </a:r>
            <a:endParaRPr lang="en-VI" dirty="0"/>
          </a:p>
        </p:txBody>
      </p:sp>
      <p:grpSp>
        <p:nvGrpSpPr>
          <p:cNvPr id="25" name="Group 24">
            <a:extLst>
              <a:ext uri="{FF2B5EF4-FFF2-40B4-BE49-F238E27FC236}">
                <a16:creationId xmlns:a16="http://schemas.microsoft.com/office/drawing/2014/main" id="{93314DC7-EF27-42ED-BFE6-6EDB7237767B}"/>
              </a:ext>
              <a:ext uri="{C183D7F6-B498-43B3-948B-1728B52AA6E4}">
                <adec:decorative xmlns:adec="http://schemas.microsoft.com/office/drawing/2017/decorative" val="1"/>
              </a:ext>
            </a:extLst>
          </p:cNvPr>
          <p:cNvGrpSpPr/>
          <p:nvPr/>
        </p:nvGrpSpPr>
        <p:grpSpPr>
          <a:xfrm>
            <a:off x="181909" y="1145748"/>
            <a:ext cx="11828181" cy="4114800"/>
            <a:chOff x="181909" y="1145748"/>
            <a:chExt cx="11828181" cy="4114800"/>
          </a:xfrm>
        </p:grpSpPr>
        <p:grpSp>
          <p:nvGrpSpPr>
            <p:cNvPr id="20" name="Group 19">
              <a:extLst>
                <a:ext uri="{FF2B5EF4-FFF2-40B4-BE49-F238E27FC236}">
                  <a16:creationId xmlns:a16="http://schemas.microsoft.com/office/drawing/2014/main" id="{3A6F519C-264D-476F-AFE4-9967290A5BF3}"/>
                </a:ext>
              </a:extLst>
            </p:cNvPr>
            <p:cNvGrpSpPr/>
            <p:nvPr/>
          </p:nvGrpSpPr>
          <p:grpSpPr>
            <a:xfrm>
              <a:off x="181909" y="1145748"/>
              <a:ext cx="4874558" cy="4114800"/>
              <a:chOff x="181909" y="1145748"/>
              <a:chExt cx="4874558" cy="4114800"/>
            </a:xfrm>
          </p:grpSpPr>
          <p:pic>
            <p:nvPicPr>
              <p:cNvPr id="6" name="Picture 4">
                <a:extLst>
                  <a:ext uri="{FF2B5EF4-FFF2-40B4-BE49-F238E27FC236}">
                    <a16:creationId xmlns:a16="http://schemas.microsoft.com/office/drawing/2014/main" id="{2AE95216-7E66-49C9-8DEB-59756FC82FB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1909" y="1145748"/>
                <a:ext cx="4874558" cy="41148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F953274F-5EC1-40B4-A769-49391A45E7BA}"/>
                  </a:ext>
                </a:extLst>
              </p:cNvPr>
              <p:cNvSpPr/>
              <p:nvPr/>
            </p:nvSpPr>
            <p:spPr>
              <a:xfrm>
                <a:off x="699247" y="1961019"/>
                <a:ext cx="280894" cy="387736"/>
              </a:xfrm>
              <a:prstGeom prst="ellipse">
                <a:avLst/>
              </a:prstGeom>
              <a:solidFill>
                <a:srgbClr val="CA9591">
                  <a:alpha val="74902"/>
                </a:srgbClr>
              </a:solidFill>
              <a:ln w="190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0" name="Rectangle 9">
                <a:extLst>
                  <a:ext uri="{FF2B5EF4-FFF2-40B4-BE49-F238E27FC236}">
                    <a16:creationId xmlns:a16="http://schemas.microsoft.com/office/drawing/2014/main" id="{830EC4FF-68E9-4FD5-ABBF-9E67720E8E66}"/>
                  </a:ext>
                </a:extLst>
              </p:cNvPr>
              <p:cNvSpPr/>
              <p:nvPr/>
            </p:nvSpPr>
            <p:spPr>
              <a:xfrm>
                <a:off x="723153" y="2593788"/>
                <a:ext cx="280894" cy="173318"/>
              </a:xfrm>
              <a:prstGeom prst="rect">
                <a:avLst/>
              </a:prstGeom>
              <a:solidFill>
                <a:srgbClr val="8DC6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1" name="Rectangle 10">
                <a:extLst>
                  <a:ext uri="{FF2B5EF4-FFF2-40B4-BE49-F238E27FC236}">
                    <a16:creationId xmlns:a16="http://schemas.microsoft.com/office/drawing/2014/main" id="{1E15CC15-FAEE-4FB4-88C5-45B42BE98857}"/>
                  </a:ext>
                </a:extLst>
              </p:cNvPr>
              <p:cNvSpPr/>
              <p:nvPr/>
            </p:nvSpPr>
            <p:spPr>
              <a:xfrm>
                <a:off x="3615766" y="3304241"/>
                <a:ext cx="424328" cy="162859"/>
              </a:xfrm>
              <a:prstGeom prst="rect">
                <a:avLst/>
              </a:prstGeom>
              <a:solidFill>
                <a:srgbClr val="FF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2" name="Rectangle 11">
                <a:extLst>
                  <a:ext uri="{FF2B5EF4-FFF2-40B4-BE49-F238E27FC236}">
                    <a16:creationId xmlns:a16="http://schemas.microsoft.com/office/drawing/2014/main" id="{4EFF8DE8-FBB7-449C-8E76-1D48939EF4C2}"/>
                  </a:ext>
                </a:extLst>
              </p:cNvPr>
              <p:cNvSpPr/>
              <p:nvPr/>
            </p:nvSpPr>
            <p:spPr>
              <a:xfrm>
                <a:off x="2234172" y="3647877"/>
                <a:ext cx="770031" cy="380264"/>
              </a:xfrm>
              <a:prstGeom prst="rect">
                <a:avLst/>
              </a:prstGeom>
              <a:solidFill>
                <a:srgbClr val="8B8A89"/>
              </a:solidFill>
              <a:ln w="190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grpSp>
          <p:nvGrpSpPr>
            <p:cNvPr id="17" name="Group 16">
              <a:extLst>
                <a:ext uri="{FF2B5EF4-FFF2-40B4-BE49-F238E27FC236}">
                  <a16:creationId xmlns:a16="http://schemas.microsoft.com/office/drawing/2014/main" id="{852D6457-1075-49E0-ABBB-A739E2170D80}"/>
                </a:ext>
              </a:extLst>
            </p:cNvPr>
            <p:cNvGrpSpPr/>
            <p:nvPr/>
          </p:nvGrpSpPr>
          <p:grpSpPr>
            <a:xfrm>
              <a:off x="4599640" y="1145748"/>
              <a:ext cx="4949777" cy="4114800"/>
              <a:chOff x="4599640" y="1145748"/>
              <a:chExt cx="4949777" cy="4114800"/>
            </a:xfrm>
          </p:grpSpPr>
          <p:pic>
            <p:nvPicPr>
              <p:cNvPr id="7" name="Picture 3" descr="Shows grain flowing out of small gate on back of truck.">
                <a:extLst>
                  <a:ext uri="{FF2B5EF4-FFF2-40B4-BE49-F238E27FC236}">
                    <a16:creationId xmlns:a16="http://schemas.microsoft.com/office/drawing/2014/main" id="{BC9F63F7-BCC8-4597-9C93-DC6C4B71DB0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599640" y="1145748"/>
                <a:ext cx="4949777" cy="41148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C9778B0-6882-45DB-B659-2B755BEA69F3}"/>
                  </a:ext>
                </a:extLst>
              </p:cNvPr>
              <p:cNvSpPr/>
              <p:nvPr/>
            </p:nvSpPr>
            <p:spPr>
              <a:xfrm>
                <a:off x="5133789" y="3361374"/>
                <a:ext cx="983864" cy="476635"/>
              </a:xfrm>
              <a:prstGeom prst="rect">
                <a:avLst/>
              </a:prstGeom>
              <a:solidFill>
                <a:srgbClr val="72736F"/>
              </a:solidFill>
              <a:ln w="190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4" name="Rectangle 13">
                <a:extLst>
                  <a:ext uri="{FF2B5EF4-FFF2-40B4-BE49-F238E27FC236}">
                    <a16:creationId xmlns:a16="http://schemas.microsoft.com/office/drawing/2014/main" id="{29C4F1E3-B46B-4959-A8AA-5A01DDBCA0CD}"/>
                  </a:ext>
                </a:extLst>
              </p:cNvPr>
              <p:cNvSpPr/>
              <p:nvPr/>
            </p:nvSpPr>
            <p:spPr>
              <a:xfrm>
                <a:off x="8080187" y="3147352"/>
                <a:ext cx="782917" cy="476635"/>
              </a:xfrm>
              <a:prstGeom prst="rect">
                <a:avLst/>
              </a:prstGeom>
              <a:solidFill>
                <a:srgbClr val="72736F"/>
              </a:solidFill>
              <a:ln w="190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grpSp>
          <p:nvGrpSpPr>
            <p:cNvPr id="18" name="Group 17">
              <a:extLst>
                <a:ext uri="{FF2B5EF4-FFF2-40B4-BE49-F238E27FC236}">
                  <a16:creationId xmlns:a16="http://schemas.microsoft.com/office/drawing/2014/main" id="{6D01B3F5-E579-4886-BEA8-4AC02DBBB128}"/>
                </a:ext>
              </a:extLst>
            </p:cNvPr>
            <p:cNvGrpSpPr/>
            <p:nvPr/>
          </p:nvGrpSpPr>
          <p:grpSpPr>
            <a:xfrm>
              <a:off x="8863105" y="1145748"/>
              <a:ext cx="3146985" cy="4114800"/>
              <a:chOff x="8863105" y="1145748"/>
              <a:chExt cx="3146985" cy="4114800"/>
            </a:xfrm>
          </p:grpSpPr>
          <p:pic>
            <p:nvPicPr>
              <p:cNvPr id="8" name="Picture 2" descr="Worker opening cargo doors of grain truck to unload after pressure is relieved.">
                <a:extLst>
                  <a:ext uri="{FF2B5EF4-FFF2-40B4-BE49-F238E27FC236}">
                    <a16:creationId xmlns:a16="http://schemas.microsoft.com/office/drawing/2014/main" id="{CFBDBAC6-07FE-47B9-98DC-9EF51A059C4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863105" y="1145748"/>
                <a:ext cx="3146985" cy="41148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C9BCFF6-4527-4305-9BBA-7B83E82E45C6}"/>
                  </a:ext>
                </a:extLst>
              </p:cNvPr>
              <p:cNvSpPr/>
              <p:nvPr/>
            </p:nvSpPr>
            <p:spPr>
              <a:xfrm>
                <a:off x="9166409" y="4188747"/>
                <a:ext cx="615578" cy="380264"/>
              </a:xfrm>
              <a:prstGeom prst="rect">
                <a:avLst/>
              </a:prstGeom>
              <a:solidFill>
                <a:srgbClr val="70756E"/>
              </a:solidFill>
              <a:ln w="19050">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grpSp>
      <p:sp>
        <p:nvSpPr>
          <p:cNvPr id="22" name="Text Placeholder 2">
            <a:extLst>
              <a:ext uri="{FF2B5EF4-FFF2-40B4-BE49-F238E27FC236}">
                <a16:creationId xmlns:a16="http://schemas.microsoft.com/office/drawing/2014/main" id="{22A7081E-6452-4E08-BB56-0860F95FDB74}"/>
              </a:ext>
            </a:extLst>
          </p:cNvPr>
          <p:cNvSpPr txBox="1">
            <a:spLocks/>
          </p:cNvSpPr>
          <p:nvPr/>
        </p:nvSpPr>
        <p:spPr>
          <a:xfrm>
            <a:off x="8886452" y="5260547"/>
            <a:ext cx="3146986" cy="10972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FFFFFF"/>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FFFFFF"/>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Then open cargo door</a:t>
            </a:r>
          </a:p>
          <a:p>
            <a:pPr marL="0" indent="0">
              <a:buFont typeface="Arial" panose="020B0604020202020204" pitchFamily="34" charset="0"/>
              <a:buNone/>
            </a:pPr>
            <a:endParaRPr lang="en-VI" dirty="0"/>
          </a:p>
        </p:txBody>
      </p:sp>
    </p:spTree>
    <p:extLst>
      <p:ext uri="{BB962C8B-B14F-4D97-AF65-F5344CB8AC3E}">
        <p14:creationId xmlns:p14="http://schemas.microsoft.com/office/powerpoint/2010/main" val="4231534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3544-E3D5-4E2F-B7DB-86BEC156D452}"/>
              </a:ext>
            </a:extLst>
          </p:cNvPr>
          <p:cNvSpPr>
            <a:spLocks noGrp="1"/>
          </p:cNvSpPr>
          <p:nvPr>
            <p:ph type="title"/>
          </p:nvPr>
        </p:nvSpPr>
        <p:spPr/>
        <p:txBody>
          <a:bodyPr/>
          <a:lstStyle/>
          <a:p>
            <a:r>
              <a:rPr lang="en-US" dirty="0"/>
              <a:t>Emptying Tandems/Cargo Doors</a:t>
            </a:r>
            <a:endParaRPr lang="en-VI" dirty="0"/>
          </a:p>
        </p:txBody>
      </p:sp>
      <p:sp>
        <p:nvSpPr>
          <p:cNvPr id="3" name="Content Placeholder 2">
            <a:extLst>
              <a:ext uri="{FF2B5EF4-FFF2-40B4-BE49-F238E27FC236}">
                <a16:creationId xmlns:a16="http://schemas.microsoft.com/office/drawing/2014/main" id="{768FFA9E-635C-4B38-9387-47601CF9FEEE}"/>
              </a:ext>
            </a:extLst>
          </p:cNvPr>
          <p:cNvSpPr>
            <a:spLocks noGrp="1"/>
          </p:cNvSpPr>
          <p:nvPr>
            <p:ph idx="1"/>
          </p:nvPr>
        </p:nvSpPr>
        <p:spPr>
          <a:xfrm>
            <a:off x="4745318" y="1266851"/>
            <a:ext cx="7179982" cy="5266382"/>
          </a:xfrm>
        </p:spPr>
        <p:txBody>
          <a:bodyPr>
            <a:normAutofit/>
          </a:bodyPr>
          <a:lstStyle/>
          <a:p>
            <a:pPr marL="0" indent="0">
              <a:lnSpc>
                <a:spcPct val="100000"/>
              </a:lnSpc>
              <a:buNone/>
            </a:pPr>
            <a:r>
              <a:rPr lang="en-US" sz="3600" dirty="0"/>
              <a:t>Tremendous pressure can be pushing on the door, especially if the bed is raised. </a:t>
            </a:r>
          </a:p>
          <a:p>
            <a:pPr marL="0" indent="0">
              <a:lnSpc>
                <a:spcPct val="100000"/>
              </a:lnSpc>
              <a:buNone/>
            </a:pPr>
            <a:r>
              <a:rPr lang="en-US" sz="3600" dirty="0"/>
              <a:t>Can cause cargo door to open violently. </a:t>
            </a:r>
          </a:p>
          <a:p>
            <a:pPr>
              <a:lnSpc>
                <a:spcPct val="100000"/>
              </a:lnSpc>
            </a:pPr>
            <a:endParaRPr lang="en-VI" sz="3600" dirty="0"/>
          </a:p>
        </p:txBody>
      </p:sp>
      <p:pic>
        <p:nvPicPr>
          <p:cNvPr id="4" name="Picture 4">
            <a:extLst>
              <a:ext uri="{FF2B5EF4-FFF2-40B4-BE49-F238E27FC236}">
                <a16:creationId xmlns:a16="http://schemas.microsoft.com/office/drawing/2014/main" id="{CFDE6882-AF7E-4656-9D78-3C2BADFE536A}"/>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1230132"/>
            <a:ext cx="3981009" cy="5303101"/>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01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FEF8F-34AF-67FC-D162-96E94D6CF0E8}"/>
              </a:ext>
            </a:extLst>
          </p:cNvPr>
          <p:cNvSpPr>
            <a:spLocks noGrp="1"/>
          </p:cNvSpPr>
          <p:nvPr>
            <p:ph type="title"/>
          </p:nvPr>
        </p:nvSpPr>
        <p:spPr>
          <a:xfrm>
            <a:off x="266700" y="228406"/>
            <a:ext cx="11658600" cy="786552"/>
          </a:xfrm>
        </p:spPr>
        <p:txBody>
          <a:bodyPr/>
          <a:lstStyle/>
          <a:p>
            <a:r>
              <a:rPr lang="en-US" dirty="0">
                <a:solidFill>
                  <a:srgbClr val="FFCE4C"/>
                </a:solidFill>
              </a:rPr>
              <a:t>Right Side Cargo Door</a:t>
            </a:r>
            <a:endParaRPr lang="en-VI" dirty="0">
              <a:solidFill>
                <a:srgbClr val="FFCE4C"/>
              </a:solidFill>
            </a:endParaRPr>
          </a:p>
        </p:txBody>
      </p:sp>
      <p:grpSp>
        <p:nvGrpSpPr>
          <p:cNvPr id="9" name="Group 8" descr="Showing worker to the left side of open cargo door at back of grain truck while it is unloading grain and right door partially opened to avoid being in the way when truck bed is fully hoisted. Arrow shows the interference.">
            <a:extLst>
              <a:ext uri="{FF2B5EF4-FFF2-40B4-BE49-F238E27FC236}">
                <a16:creationId xmlns:a16="http://schemas.microsoft.com/office/drawing/2014/main" id="{B636A5A6-5626-8D29-713E-1B633B9EF9FA}"/>
              </a:ext>
            </a:extLst>
          </p:cNvPr>
          <p:cNvGrpSpPr/>
          <p:nvPr/>
        </p:nvGrpSpPr>
        <p:grpSpPr>
          <a:xfrm>
            <a:off x="0" y="0"/>
            <a:ext cx="8164606" cy="6858000"/>
            <a:chOff x="0" y="0"/>
            <a:chExt cx="8164606" cy="6858000"/>
          </a:xfrm>
        </p:grpSpPr>
        <p:pic>
          <p:nvPicPr>
            <p:cNvPr id="10" name="Content Placeholder 4" descr="Showing worker to the left side of open cargo door at back of grain truck while it is unloading grain and right door partially opened to avoid being in the way when truck bed is fully hoisted.">
              <a:extLst>
                <a:ext uri="{FF2B5EF4-FFF2-40B4-BE49-F238E27FC236}">
                  <a16:creationId xmlns:a16="http://schemas.microsoft.com/office/drawing/2014/main" id="{EA6ADE86-6234-9B04-D406-0A210A4EBC6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8164606" cy="6858000"/>
            </a:xfrm>
            <a:prstGeom prst="rect">
              <a:avLst/>
            </a:prstGeom>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521962A5-1317-C2D1-6625-CCB5528161EB}"/>
                </a:ext>
              </a:extLst>
            </p:cNvPr>
            <p:cNvCxnSpPr>
              <a:cxnSpLocks/>
            </p:cNvCxnSpPr>
            <p:nvPr/>
          </p:nvCxnSpPr>
          <p:spPr>
            <a:xfrm flipH="1">
              <a:off x="6293224" y="2647575"/>
              <a:ext cx="187138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2E55D7EF-43EC-49E7-2672-0A1897CAFCB4}"/>
              </a:ext>
            </a:extLst>
          </p:cNvPr>
          <p:cNvSpPr>
            <a:spLocks noGrp="1"/>
          </p:cNvSpPr>
          <p:nvPr>
            <p:ph type="body" sz="quarter" idx="13"/>
          </p:nvPr>
        </p:nvSpPr>
        <p:spPr>
          <a:xfrm>
            <a:off x="8301038" y="1301875"/>
            <a:ext cx="3624262" cy="4943101"/>
          </a:xfrm>
        </p:spPr>
        <p:txBody>
          <a:bodyPr>
            <a:normAutofit/>
          </a:bodyPr>
          <a:lstStyle/>
          <a:p>
            <a:pPr marL="0" indent="0">
              <a:buNone/>
            </a:pPr>
            <a:r>
              <a:rPr lang="en-US" sz="3600" dirty="0">
                <a:solidFill>
                  <a:schemeClr val="bg1"/>
                </a:solidFill>
              </a:rPr>
              <a:t>Some companies do not open the right cargo door.  </a:t>
            </a:r>
          </a:p>
          <a:p>
            <a:pPr marL="0" indent="0">
              <a:spcBef>
                <a:spcPts val="1800"/>
              </a:spcBef>
              <a:buNone/>
            </a:pPr>
            <a:r>
              <a:rPr lang="en-US" sz="3600" dirty="0">
                <a:solidFill>
                  <a:schemeClr val="bg1"/>
                </a:solidFill>
              </a:rPr>
              <a:t>When the bed is hoisted up all the way it can damage the door. </a:t>
            </a:r>
          </a:p>
          <a:p>
            <a:endParaRPr lang="en-VI" dirty="0">
              <a:solidFill>
                <a:schemeClr val="bg1"/>
              </a:solidFill>
            </a:endParaRPr>
          </a:p>
        </p:txBody>
      </p:sp>
      <p:pic>
        <p:nvPicPr>
          <p:cNvPr id="12" name="Picture 11">
            <a:extLst>
              <a:ext uri="{FF2B5EF4-FFF2-40B4-BE49-F238E27FC236}">
                <a16:creationId xmlns:a16="http://schemas.microsoft.com/office/drawing/2014/main" id="{ECBAC843-272A-F297-F6BF-8EAA7241A028}"/>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76980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C8A9B-8835-4045-9041-9EF7BF8BCA6C}"/>
              </a:ext>
            </a:extLst>
          </p:cNvPr>
          <p:cNvSpPr>
            <a:spLocks noGrp="1"/>
          </p:cNvSpPr>
          <p:nvPr>
            <p:ph type="title"/>
          </p:nvPr>
        </p:nvSpPr>
        <p:spPr/>
        <p:txBody>
          <a:bodyPr/>
          <a:lstStyle/>
          <a:p>
            <a:r>
              <a:rPr lang="en-US" dirty="0"/>
              <a:t>Wagons</a:t>
            </a:r>
            <a:endParaRPr lang="en-VI" dirty="0"/>
          </a:p>
        </p:txBody>
      </p:sp>
      <p:grpSp>
        <p:nvGrpSpPr>
          <p:cNvPr id="7" name="Group 6" descr="Worker standing to side of wheel opening mechanism on back of grain truck to turn it to open the gate.">
            <a:extLst>
              <a:ext uri="{FF2B5EF4-FFF2-40B4-BE49-F238E27FC236}">
                <a16:creationId xmlns:a16="http://schemas.microsoft.com/office/drawing/2014/main" id="{4AAAB137-5647-4861-9B1C-A8806F7C60A1}"/>
              </a:ext>
            </a:extLst>
          </p:cNvPr>
          <p:cNvGrpSpPr/>
          <p:nvPr/>
        </p:nvGrpSpPr>
        <p:grpSpPr>
          <a:xfrm>
            <a:off x="266700" y="1255635"/>
            <a:ext cx="7021844" cy="5266382"/>
            <a:chOff x="266700" y="1255635"/>
            <a:chExt cx="7021844" cy="5266382"/>
          </a:xfrm>
        </p:grpSpPr>
        <p:pic>
          <p:nvPicPr>
            <p:cNvPr id="4" name="Picture 1">
              <a:extLst>
                <a:ext uri="{FF2B5EF4-FFF2-40B4-BE49-F238E27FC236}">
                  <a16:creationId xmlns:a16="http://schemas.microsoft.com/office/drawing/2014/main" id="{E1C3FC0F-D833-4B4F-9071-EB953C3A0F3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1255635"/>
              <a:ext cx="7021844" cy="5266382"/>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36F7A0D-8E10-479B-A69F-8F45C7E4BFB7}"/>
                </a:ext>
              </a:extLst>
            </p:cNvPr>
            <p:cNvSpPr/>
            <p:nvPr/>
          </p:nvSpPr>
          <p:spPr>
            <a:xfrm>
              <a:off x="1990163" y="2366482"/>
              <a:ext cx="358589" cy="412577"/>
            </a:xfrm>
            <a:prstGeom prst="ellipse">
              <a:avLst/>
            </a:prstGeom>
            <a:solidFill>
              <a:srgbClr val="D39F8A">
                <a:alpha val="80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sp>
        <p:nvSpPr>
          <p:cNvPr id="3" name="Content Placeholder 2">
            <a:extLst>
              <a:ext uri="{FF2B5EF4-FFF2-40B4-BE49-F238E27FC236}">
                <a16:creationId xmlns:a16="http://schemas.microsoft.com/office/drawing/2014/main" id="{1A516C38-9CDA-4F8B-9749-6AAABB78DC33}"/>
              </a:ext>
            </a:extLst>
          </p:cNvPr>
          <p:cNvSpPr>
            <a:spLocks noGrp="1"/>
          </p:cNvSpPr>
          <p:nvPr>
            <p:ph idx="1"/>
          </p:nvPr>
        </p:nvSpPr>
        <p:spPr>
          <a:xfrm>
            <a:off x="7500470" y="1363212"/>
            <a:ext cx="4424830" cy="5266382"/>
          </a:xfrm>
        </p:spPr>
        <p:txBody>
          <a:bodyPr/>
          <a:lstStyle/>
          <a:p>
            <a:r>
              <a:rPr lang="en-US" dirty="0"/>
              <a:t>Stand to the side to turn the wheel</a:t>
            </a:r>
          </a:p>
          <a:p>
            <a:r>
              <a:rPr lang="en-US" dirty="0"/>
              <a:t>Step away from wagon as the grain unloads</a:t>
            </a:r>
          </a:p>
          <a:p>
            <a:r>
              <a:rPr lang="en-US" dirty="0"/>
              <a:t>Wear gloves</a:t>
            </a:r>
            <a:endParaRPr lang="en-VI" dirty="0"/>
          </a:p>
        </p:txBody>
      </p:sp>
    </p:spTree>
    <p:extLst>
      <p:ext uri="{BB962C8B-B14F-4D97-AF65-F5344CB8AC3E}">
        <p14:creationId xmlns:p14="http://schemas.microsoft.com/office/powerpoint/2010/main" val="281768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92B9D-C0DA-2FB9-DDF1-6073E48250CE}"/>
              </a:ext>
            </a:extLst>
          </p:cNvPr>
          <p:cNvSpPr>
            <a:spLocks noGrp="1"/>
          </p:cNvSpPr>
          <p:nvPr>
            <p:ph type="title"/>
          </p:nvPr>
        </p:nvSpPr>
        <p:spPr/>
        <p:txBody>
          <a:bodyPr/>
          <a:lstStyle/>
          <a:p>
            <a:r>
              <a:rPr lang="en-US" dirty="0"/>
              <a:t>Struck-By Hazard</a:t>
            </a:r>
            <a:endParaRPr lang="en-VI" dirty="0"/>
          </a:p>
        </p:txBody>
      </p:sp>
      <p:grpSp>
        <p:nvGrpSpPr>
          <p:cNvPr id="9" name="Group 8" descr="Shows worker improperly stepping over hitch bwtween two grain carts.">
            <a:extLst>
              <a:ext uri="{FF2B5EF4-FFF2-40B4-BE49-F238E27FC236}">
                <a16:creationId xmlns:a16="http://schemas.microsoft.com/office/drawing/2014/main" id="{B133D9DF-6338-98F4-3A6D-281EDD75E52A}"/>
              </a:ext>
            </a:extLst>
          </p:cNvPr>
          <p:cNvGrpSpPr/>
          <p:nvPr/>
        </p:nvGrpSpPr>
        <p:grpSpPr>
          <a:xfrm>
            <a:off x="292098" y="943610"/>
            <a:ext cx="7648982" cy="5731482"/>
            <a:chOff x="292950" y="235102"/>
            <a:chExt cx="7648982" cy="5731482"/>
          </a:xfrm>
        </p:grpSpPr>
        <p:grpSp>
          <p:nvGrpSpPr>
            <p:cNvPr id="10" name="Group 9" descr="Shows worker stepping over hitch between grain carts which is unsafe.">
              <a:extLst>
                <a:ext uri="{FF2B5EF4-FFF2-40B4-BE49-F238E27FC236}">
                  <a16:creationId xmlns:a16="http://schemas.microsoft.com/office/drawing/2014/main" id="{9F298EDB-E35A-160B-5BEC-DA676A45F1F9}"/>
                </a:ext>
              </a:extLst>
            </p:cNvPr>
            <p:cNvGrpSpPr/>
            <p:nvPr/>
          </p:nvGrpSpPr>
          <p:grpSpPr>
            <a:xfrm>
              <a:off x="299087" y="235102"/>
              <a:ext cx="7642845" cy="5731482"/>
              <a:chOff x="299087" y="235102"/>
              <a:chExt cx="7642845" cy="5731482"/>
            </a:xfrm>
          </p:grpSpPr>
          <p:pic>
            <p:nvPicPr>
              <p:cNvPr id="12" name="Picture 1">
                <a:extLst>
                  <a:ext uri="{FF2B5EF4-FFF2-40B4-BE49-F238E27FC236}">
                    <a16:creationId xmlns:a16="http://schemas.microsoft.com/office/drawing/2014/main" id="{34D90AEC-9CD8-0E6D-21BD-E3F80AAAD9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9087" y="235102"/>
                <a:ext cx="7642845" cy="5731482"/>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C382299-7C56-B156-C575-DDFAA07CEFD8}"/>
                  </a:ext>
                </a:extLst>
              </p:cNvPr>
              <p:cNvSpPr/>
              <p:nvPr/>
            </p:nvSpPr>
            <p:spPr>
              <a:xfrm rot="1710806">
                <a:off x="4518772" y="736433"/>
                <a:ext cx="341408" cy="472141"/>
              </a:xfrm>
              <a:prstGeom prst="ellipse">
                <a:avLst/>
              </a:prstGeom>
              <a:solidFill>
                <a:srgbClr val="91544A">
                  <a:alpha val="85098"/>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cxnSp>
          <p:nvCxnSpPr>
            <p:cNvPr id="11" name="Straight Connector 10">
              <a:extLst>
                <a:ext uri="{FF2B5EF4-FFF2-40B4-BE49-F238E27FC236}">
                  <a16:creationId xmlns:a16="http://schemas.microsoft.com/office/drawing/2014/main" id="{4A1AD2DF-EF9C-0D49-1389-90F37B17A086}"/>
                </a:ext>
              </a:extLst>
            </p:cNvPr>
            <p:cNvCxnSpPr>
              <a:cxnSpLocks/>
            </p:cNvCxnSpPr>
            <p:nvPr/>
          </p:nvCxnSpPr>
          <p:spPr>
            <a:xfrm>
              <a:off x="292950" y="235102"/>
              <a:ext cx="7648982" cy="5731482"/>
            </a:xfrm>
            <a:prstGeom prst="line">
              <a:avLst/>
            </a:prstGeom>
            <a:ln w="3810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descr="Shows arrow pointing to space between two grain carts which should not be used to cross between.">
            <a:extLst>
              <a:ext uri="{FF2B5EF4-FFF2-40B4-BE49-F238E27FC236}">
                <a16:creationId xmlns:a16="http://schemas.microsoft.com/office/drawing/2014/main" id="{491121E1-BEA6-43C3-A5F8-9FF9EEBFF915}"/>
              </a:ext>
            </a:extLst>
          </p:cNvPr>
          <p:cNvGrpSpPr/>
          <p:nvPr/>
        </p:nvGrpSpPr>
        <p:grpSpPr>
          <a:xfrm>
            <a:off x="7966478" y="943610"/>
            <a:ext cx="3987800" cy="2990850"/>
            <a:chOff x="7966478" y="235102"/>
            <a:chExt cx="3987800" cy="2990850"/>
          </a:xfrm>
        </p:grpSpPr>
        <p:pic>
          <p:nvPicPr>
            <p:cNvPr id="15" name="Picture 2">
              <a:extLst>
                <a:ext uri="{FF2B5EF4-FFF2-40B4-BE49-F238E27FC236}">
                  <a16:creationId xmlns:a16="http://schemas.microsoft.com/office/drawing/2014/main" id="{04ACC571-4B0B-FC3F-F18C-3128E248F0E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6478" y="235102"/>
              <a:ext cx="3987800" cy="299085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1C9D5FC1-9FBA-3C84-8E6D-633F6D4BF646}"/>
                </a:ext>
              </a:extLst>
            </p:cNvPr>
            <p:cNvCxnSpPr>
              <a:cxnSpLocks/>
            </p:cNvCxnSpPr>
            <p:nvPr/>
          </p:nvCxnSpPr>
          <p:spPr>
            <a:xfrm flipH="1">
              <a:off x="10243672" y="1810870"/>
              <a:ext cx="12909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 Placeholder 4">
            <a:extLst>
              <a:ext uri="{FF2B5EF4-FFF2-40B4-BE49-F238E27FC236}">
                <a16:creationId xmlns:a16="http://schemas.microsoft.com/office/drawing/2014/main" id="{1D922D79-D145-97FE-8AB3-E4612C2E8249}"/>
              </a:ext>
            </a:extLst>
          </p:cNvPr>
          <p:cNvSpPr txBox="1">
            <a:spLocks/>
          </p:cNvSpPr>
          <p:nvPr/>
        </p:nvSpPr>
        <p:spPr>
          <a:xfrm>
            <a:off x="8122983" y="4136231"/>
            <a:ext cx="3831295" cy="2443163"/>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FFCE4C"/>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1800"/>
              </a:spcBef>
            </a:pPr>
            <a:r>
              <a:rPr lang="en-US" sz="3600" dirty="0"/>
              <a:t>Do </a:t>
            </a:r>
            <a:r>
              <a:rPr lang="en-US" sz="3600" dirty="0">
                <a:latin typeface="Segoe UI Black" panose="020B0A02040204020203" pitchFamily="34" charset="0"/>
                <a:ea typeface="Segoe UI Black" panose="020B0A02040204020203" pitchFamily="34" charset="0"/>
              </a:rPr>
              <a:t>NOT</a:t>
            </a:r>
            <a:r>
              <a:rPr lang="en-US" sz="3600" dirty="0"/>
              <a:t> cross between wagons.</a:t>
            </a:r>
          </a:p>
        </p:txBody>
      </p:sp>
    </p:spTree>
    <p:extLst>
      <p:ext uri="{BB962C8B-B14F-4D97-AF65-F5344CB8AC3E}">
        <p14:creationId xmlns:p14="http://schemas.microsoft.com/office/powerpoint/2010/main" val="3290549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DA06DB-26BD-4078-A6DD-3F05FE0C8BB8}"/>
              </a:ext>
            </a:extLst>
          </p:cNvPr>
          <p:cNvSpPr>
            <a:spLocks noGrp="1"/>
          </p:cNvSpPr>
          <p:nvPr>
            <p:ph type="title"/>
          </p:nvPr>
        </p:nvSpPr>
        <p:spPr/>
        <p:txBody>
          <a:bodyPr/>
          <a:lstStyle/>
          <a:p>
            <a:r>
              <a:rPr lang="en-US" dirty="0"/>
              <a:t>Hooper Bottom Trailers</a:t>
            </a:r>
            <a:endParaRPr lang="en-VI" dirty="0"/>
          </a:p>
        </p:txBody>
      </p:sp>
      <p:pic>
        <p:nvPicPr>
          <p:cNvPr id="10" name="Picture 5" descr="Shows worker operating crank to open the hopper bottom of grain truck.">
            <a:extLst>
              <a:ext uri="{FF2B5EF4-FFF2-40B4-BE49-F238E27FC236}">
                <a16:creationId xmlns:a16="http://schemas.microsoft.com/office/drawing/2014/main" id="{406E352F-7964-4FAD-82A0-12CCA583C38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 y="1077222"/>
            <a:ext cx="3429749" cy="45720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descr="Shows close-up of crank on hopper bottom grain truck.">
            <a:extLst>
              <a:ext uri="{FF2B5EF4-FFF2-40B4-BE49-F238E27FC236}">
                <a16:creationId xmlns:a16="http://schemas.microsoft.com/office/drawing/2014/main" id="{AF079078-AC68-4B2D-B698-DEAF5ED4AD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96449" y="1077222"/>
            <a:ext cx="4569010" cy="3200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shows a modified crank on hopper bottom to prevent the crank from dropping into dump pit.">
            <a:extLst>
              <a:ext uri="{FF2B5EF4-FFF2-40B4-BE49-F238E27FC236}">
                <a16:creationId xmlns:a16="http://schemas.microsoft.com/office/drawing/2014/main" id="{3E58BE8A-884D-4AFD-AC0C-E9D06ACB1A7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96449" y="3514264"/>
            <a:ext cx="4569010" cy="3048077"/>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30FCE88F-E8C9-4DDC-9253-13B645356E37}"/>
              </a:ext>
            </a:extLst>
          </p:cNvPr>
          <p:cNvSpPr>
            <a:spLocks noGrp="1"/>
          </p:cNvSpPr>
          <p:nvPr>
            <p:ph type="body" sz="quarter" idx="13"/>
          </p:nvPr>
        </p:nvSpPr>
        <p:spPr>
          <a:xfrm>
            <a:off x="3694954" y="5605861"/>
            <a:ext cx="4572000" cy="946215"/>
          </a:xfrm>
        </p:spPr>
        <p:txBody>
          <a:bodyPr>
            <a:normAutofit/>
          </a:bodyPr>
          <a:lstStyle/>
          <a:p>
            <a:pPr marL="0" indent="0" algn="ctr">
              <a:buNone/>
            </a:pPr>
            <a:r>
              <a:rPr lang="en-US" sz="2800" dirty="0">
                <a:solidFill>
                  <a:srgbClr val="FFFFFF"/>
                </a:solidFill>
              </a:rPr>
              <a:t>Modified crank to prevent dropping into the pit</a:t>
            </a:r>
          </a:p>
          <a:p>
            <a:pPr algn="ctr"/>
            <a:endParaRPr lang="en-VI" sz="2800" dirty="0">
              <a:solidFill>
                <a:srgbClr val="FFFFFF"/>
              </a:solidFill>
            </a:endParaRPr>
          </a:p>
        </p:txBody>
      </p:sp>
      <p:pic>
        <p:nvPicPr>
          <p:cNvPr id="11" name="Picture 5" descr="Shows worker bending at awkward angle to operate crank for hopper bottom grain truck.">
            <a:extLst>
              <a:ext uri="{FF2B5EF4-FFF2-40B4-BE49-F238E27FC236}">
                <a16:creationId xmlns:a16="http://schemas.microsoft.com/office/drawing/2014/main" id="{489824B6-54A1-4734-857B-EF712DAF418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265459" y="1077222"/>
            <a:ext cx="3657644" cy="320040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333FDFED-1B93-4519-9E3F-639F120B0C88}"/>
              </a:ext>
              <a:ext uri="{C183D7F6-B498-43B3-948B-1728B52AA6E4}">
                <adec:decorative xmlns:adec="http://schemas.microsoft.com/office/drawing/2017/decorative" val="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1983092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F07C7-ED71-9285-B6AB-C369DAB464BA}"/>
              </a:ext>
            </a:extLst>
          </p:cNvPr>
          <p:cNvSpPr>
            <a:spLocks noGrp="1"/>
          </p:cNvSpPr>
          <p:nvPr>
            <p:ph type="title"/>
          </p:nvPr>
        </p:nvSpPr>
        <p:spPr/>
        <p:txBody>
          <a:bodyPr/>
          <a:lstStyle/>
          <a:p>
            <a:r>
              <a:rPr lang="en-US" dirty="0">
                <a:solidFill>
                  <a:srgbClr val="142D63"/>
                </a:solidFill>
              </a:rPr>
              <a:t>End Dump Semi-Trailer</a:t>
            </a:r>
            <a:endParaRPr lang="en-VI" dirty="0">
              <a:solidFill>
                <a:srgbClr val="142D63"/>
              </a:solidFill>
            </a:endParaRPr>
          </a:p>
        </p:txBody>
      </p:sp>
      <p:grpSp>
        <p:nvGrpSpPr>
          <p:cNvPr id="6" name="Group 5" descr="Arrows pointing to the release hatches on both sides of the gate on the back of an end dump semi trailer.">
            <a:extLst>
              <a:ext uri="{FF2B5EF4-FFF2-40B4-BE49-F238E27FC236}">
                <a16:creationId xmlns:a16="http://schemas.microsoft.com/office/drawing/2014/main" id="{DE6FFE59-4EAC-825B-028F-24853685B82F}"/>
              </a:ext>
            </a:extLst>
          </p:cNvPr>
          <p:cNvGrpSpPr/>
          <p:nvPr/>
        </p:nvGrpSpPr>
        <p:grpSpPr>
          <a:xfrm>
            <a:off x="266700" y="1192530"/>
            <a:ext cx="5257800" cy="5486400"/>
            <a:chOff x="266700" y="925311"/>
            <a:chExt cx="5257800" cy="5486400"/>
          </a:xfrm>
        </p:grpSpPr>
        <p:pic>
          <p:nvPicPr>
            <p:cNvPr id="7" name="Picture 4" descr="DCP_2896">
              <a:extLst>
                <a:ext uri="{FF2B5EF4-FFF2-40B4-BE49-F238E27FC236}">
                  <a16:creationId xmlns:a16="http://schemas.microsoft.com/office/drawing/2014/main" id="{33188451-74E3-FD0F-4EE3-33D50AA9BB1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66700" y="925311"/>
              <a:ext cx="5257800" cy="5486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C0BB4EB6-9D65-4E8C-3627-752BA4330D3D}"/>
                </a:ext>
              </a:extLst>
            </p:cNvPr>
            <p:cNvCxnSpPr>
              <a:cxnSpLocks/>
            </p:cNvCxnSpPr>
            <p:nvPr/>
          </p:nvCxnSpPr>
          <p:spPr>
            <a:xfrm flipV="1">
              <a:off x="4300923" y="3473689"/>
              <a:ext cx="729129" cy="21754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716053A-8737-D2A1-8E30-5DD153AB6A94}"/>
                </a:ext>
              </a:extLst>
            </p:cNvPr>
            <p:cNvCxnSpPr>
              <a:cxnSpLocks/>
            </p:cNvCxnSpPr>
            <p:nvPr/>
          </p:nvCxnSpPr>
          <p:spPr>
            <a:xfrm flipH="1" flipV="1">
              <a:off x="857729" y="3473689"/>
              <a:ext cx="729129" cy="21754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DC921E96-2F1B-488F-C9DD-EAD804070531}"/>
              </a:ext>
            </a:extLst>
          </p:cNvPr>
          <p:cNvSpPr>
            <a:spLocks noGrp="1"/>
          </p:cNvSpPr>
          <p:nvPr>
            <p:ph type="body" sz="quarter" idx="13"/>
          </p:nvPr>
        </p:nvSpPr>
        <p:spPr>
          <a:xfrm>
            <a:off x="266700" y="5984248"/>
            <a:ext cx="5257800" cy="786553"/>
          </a:xfrm>
        </p:spPr>
        <p:txBody>
          <a:bodyPr>
            <a:normAutofit/>
          </a:bodyPr>
          <a:lstStyle/>
          <a:p>
            <a:pPr marL="0" indent="0" algn="ctr">
              <a:buNone/>
            </a:pPr>
            <a:r>
              <a:rPr lang="en-US" sz="3600" dirty="0">
                <a:solidFill>
                  <a:schemeClr val="bg1"/>
                </a:solidFill>
              </a:rPr>
              <a:t>Release both latches.</a:t>
            </a:r>
            <a:endParaRPr lang="en-VI" sz="3600" dirty="0">
              <a:solidFill>
                <a:schemeClr val="bg1"/>
              </a:solidFill>
            </a:endParaRPr>
          </a:p>
        </p:txBody>
      </p:sp>
      <p:grpSp>
        <p:nvGrpSpPr>
          <p:cNvPr id="10" name="Group 9" descr="Arrow shows worker barely visible at side of back end of semi-truck signaling driver to release the gate. ">
            <a:extLst>
              <a:ext uri="{FF2B5EF4-FFF2-40B4-BE49-F238E27FC236}">
                <a16:creationId xmlns:a16="http://schemas.microsoft.com/office/drawing/2014/main" id="{287A7BA0-49E8-74F6-DF76-7EBDDB1E03B1}"/>
              </a:ext>
            </a:extLst>
          </p:cNvPr>
          <p:cNvGrpSpPr/>
          <p:nvPr/>
        </p:nvGrpSpPr>
        <p:grpSpPr>
          <a:xfrm>
            <a:off x="5532580" y="1192530"/>
            <a:ext cx="6400800" cy="5486400"/>
            <a:chOff x="5532580" y="925311"/>
            <a:chExt cx="6400800" cy="5486400"/>
          </a:xfrm>
        </p:grpSpPr>
        <p:pic>
          <p:nvPicPr>
            <p:cNvPr id="11" name="Picture 5">
              <a:extLst>
                <a:ext uri="{FF2B5EF4-FFF2-40B4-BE49-F238E27FC236}">
                  <a16:creationId xmlns:a16="http://schemas.microsoft.com/office/drawing/2014/main" id="{006BE75E-F63F-35FC-E511-ACAA8B7C6E3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32580" y="925311"/>
              <a:ext cx="6400800" cy="5486400"/>
            </a:xfrm>
            <a:prstGeom prst="rect">
              <a:avLst/>
            </a:prstGeom>
            <a:noFill/>
            <a:ln w="1270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a:extLst>
                <a:ext uri="{FF2B5EF4-FFF2-40B4-BE49-F238E27FC236}">
                  <a16:creationId xmlns:a16="http://schemas.microsoft.com/office/drawing/2014/main" id="{25115FD6-7ADD-9DED-CE7A-90843F939CCA}"/>
                </a:ext>
              </a:extLst>
            </p:cNvPr>
            <p:cNvCxnSpPr>
              <a:cxnSpLocks/>
            </p:cNvCxnSpPr>
            <p:nvPr/>
          </p:nvCxnSpPr>
          <p:spPr>
            <a:xfrm flipH="1" flipV="1">
              <a:off x="5731436" y="4763247"/>
              <a:ext cx="1709272" cy="7291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 Placeholder 4">
            <a:extLst>
              <a:ext uri="{FF2B5EF4-FFF2-40B4-BE49-F238E27FC236}">
                <a16:creationId xmlns:a16="http://schemas.microsoft.com/office/drawing/2014/main" id="{B850C285-16FE-F568-2BE8-CF832D3D5A36}"/>
              </a:ext>
            </a:extLst>
          </p:cNvPr>
          <p:cNvSpPr>
            <a:spLocks noGrp="1"/>
          </p:cNvSpPr>
          <p:nvPr>
            <p:ph type="body" sz="quarter" idx="15"/>
          </p:nvPr>
        </p:nvSpPr>
        <p:spPr>
          <a:xfrm>
            <a:off x="5532580" y="4969069"/>
            <a:ext cx="6392720" cy="1660525"/>
          </a:xfrm>
        </p:spPr>
        <p:txBody>
          <a:bodyPr anchor="b">
            <a:normAutofit/>
          </a:bodyPr>
          <a:lstStyle/>
          <a:p>
            <a:pPr algn="ctr"/>
            <a:r>
              <a:rPr lang="en-US" sz="3600" dirty="0"/>
              <a:t>Stand to side. Signal driver to release the gate. </a:t>
            </a:r>
          </a:p>
        </p:txBody>
      </p:sp>
    </p:spTree>
    <p:extLst>
      <p:ext uri="{BB962C8B-B14F-4D97-AF65-F5344CB8AC3E}">
        <p14:creationId xmlns:p14="http://schemas.microsoft.com/office/powerpoint/2010/main" val="3928513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13D0A-8447-969A-6EDD-047752977DBF}"/>
              </a:ext>
            </a:extLst>
          </p:cNvPr>
          <p:cNvSpPr>
            <a:spLocks noGrp="1"/>
          </p:cNvSpPr>
          <p:nvPr>
            <p:ph type="title"/>
          </p:nvPr>
        </p:nvSpPr>
        <p:spPr>
          <a:xfrm>
            <a:off x="9125740" y="228405"/>
            <a:ext cx="2799560" cy="4215408"/>
          </a:xfrm>
        </p:spPr>
        <p:txBody>
          <a:bodyPr>
            <a:normAutofit/>
          </a:bodyPr>
          <a:lstStyle/>
          <a:p>
            <a:pPr algn="r"/>
            <a:r>
              <a:rPr lang="en-US" dirty="0"/>
              <a:t>Semi-Trailer Gate</a:t>
            </a:r>
            <a:endParaRPr lang="en-VI" dirty="0"/>
          </a:p>
        </p:txBody>
      </p:sp>
      <p:grpSp>
        <p:nvGrpSpPr>
          <p:cNvPr id="6" name="Group 5" descr="Close up of back of semi-trailer with grain with arrow pointing to safety chains to keep gate from swinging.">
            <a:extLst>
              <a:ext uri="{FF2B5EF4-FFF2-40B4-BE49-F238E27FC236}">
                <a16:creationId xmlns:a16="http://schemas.microsoft.com/office/drawing/2014/main" id="{FBF1A9D7-872E-5C9A-9E71-61F822D2BE9C}"/>
              </a:ext>
            </a:extLst>
          </p:cNvPr>
          <p:cNvGrpSpPr>
            <a:grpSpLocks noChangeAspect="1"/>
          </p:cNvGrpSpPr>
          <p:nvPr/>
        </p:nvGrpSpPr>
        <p:grpSpPr>
          <a:xfrm>
            <a:off x="0" y="0"/>
            <a:ext cx="9125742" cy="6845891"/>
            <a:chOff x="1524000" y="-1588"/>
            <a:chExt cx="9144000" cy="6859588"/>
          </a:xfrm>
        </p:grpSpPr>
        <p:pic>
          <p:nvPicPr>
            <p:cNvPr id="7" name="Picture 4" descr="100_1191">
              <a:extLst>
                <a:ext uri="{FF2B5EF4-FFF2-40B4-BE49-F238E27FC236}">
                  <a16:creationId xmlns:a16="http://schemas.microsoft.com/office/drawing/2014/main" id="{4C289895-6ECA-121E-39F3-40FDF4103A5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0" y="-1588"/>
              <a:ext cx="9144000" cy="6859588"/>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26E66E56-ACD2-8F1A-A874-AE4F4E753337}"/>
                </a:ext>
              </a:extLst>
            </p:cNvPr>
            <p:cNvCxnSpPr>
              <a:cxnSpLocks/>
            </p:cNvCxnSpPr>
            <p:nvPr/>
          </p:nvCxnSpPr>
          <p:spPr>
            <a:xfrm>
              <a:off x="7990541" y="1147482"/>
              <a:ext cx="0" cy="8041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A41A43C7-7B07-1AEF-EDEB-A97698A9AF97}"/>
              </a:ext>
            </a:extLst>
          </p:cNvPr>
          <p:cNvSpPr>
            <a:spLocks noGrp="1"/>
          </p:cNvSpPr>
          <p:nvPr>
            <p:ph type="body" sz="quarter" idx="13"/>
          </p:nvPr>
        </p:nvSpPr>
        <p:spPr>
          <a:xfrm>
            <a:off x="-2" y="5505960"/>
            <a:ext cx="9125742" cy="1286271"/>
          </a:xfrm>
        </p:spPr>
        <p:txBody>
          <a:bodyPr>
            <a:normAutofit/>
          </a:bodyPr>
          <a:lstStyle/>
          <a:p>
            <a:pPr marL="0" indent="0" algn="ctr">
              <a:buNone/>
            </a:pPr>
            <a:r>
              <a:rPr lang="en-US" sz="3600" dirty="0"/>
              <a:t>Stand to side </a:t>
            </a:r>
            <a:r>
              <a:rPr lang="en-US" sz="3600" dirty="0">
                <a:latin typeface="Segoe UI Black" panose="020B0A02040204020203" pitchFamily="34" charset="0"/>
                <a:ea typeface="Segoe UI Black" panose="020B0A02040204020203" pitchFamily="34" charset="0"/>
              </a:rPr>
              <a:t>before</a:t>
            </a:r>
            <a:r>
              <a:rPr lang="en-US" sz="3600" dirty="0"/>
              <a:t> signaling driver to release gate.</a:t>
            </a:r>
          </a:p>
        </p:txBody>
      </p:sp>
      <p:sp>
        <p:nvSpPr>
          <p:cNvPr id="5" name="Text Placeholder 4">
            <a:extLst>
              <a:ext uri="{FF2B5EF4-FFF2-40B4-BE49-F238E27FC236}">
                <a16:creationId xmlns:a16="http://schemas.microsoft.com/office/drawing/2014/main" id="{AF70AE83-F50F-878A-9157-142118F5F217}"/>
              </a:ext>
            </a:extLst>
          </p:cNvPr>
          <p:cNvSpPr>
            <a:spLocks noGrp="1"/>
          </p:cNvSpPr>
          <p:nvPr>
            <p:ph type="body" sz="quarter" idx="15"/>
          </p:nvPr>
        </p:nvSpPr>
        <p:spPr>
          <a:xfrm>
            <a:off x="5942980" y="522979"/>
            <a:ext cx="3182762" cy="786553"/>
          </a:xfrm>
        </p:spPr>
        <p:txBody>
          <a:bodyPr>
            <a:normAutofit/>
          </a:bodyPr>
          <a:lstStyle/>
          <a:p>
            <a:r>
              <a:rPr lang="en-US" sz="3600" dirty="0">
                <a:solidFill>
                  <a:schemeClr val="bg1"/>
                </a:solidFill>
              </a:rPr>
              <a:t>Safety Chains</a:t>
            </a:r>
            <a:endParaRPr lang="en-VI" sz="3600" dirty="0">
              <a:solidFill>
                <a:schemeClr val="bg1"/>
              </a:solidFill>
            </a:endParaRPr>
          </a:p>
        </p:txBody>
      </p:sp>
      <p:pic>
        <p:nvPicPr>
          <p:cNvPr id="11" name="Picture 10">
            <a:extLst>
              <a:ext uri="{FF2B5EF4-FFF2-40B4-BE49-F238E27FC236}">
                <a16:creationId xmlns:a16="http://schemas.microsoft.com/office/drawing/2014/main" id="{A80E1EE4-52BE-0FCD-D480-23284A76F8B2}"/>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3971659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33EA762-3BEE-5C13-96EF-CD11B45CC7F8}"/>
              </a:ext>
              <a:ext uri="{C183D7F6-B498-43B3-948B-1728B52AA6E4}">
                <adec:decorative xmlns:adec="http://schemas.microsoft.com/office/drawing/2017/decorative" val="1"/>
              </a:ext>
            </a:extLst>
          </p:cNvPr>
          <p:cNvSpPr>
            <a:spLocks noGrp="1"/>
          </p:cNvSpPr>
          <p:nvPr>
            <p:ph type="title"/>
          </p:nvPr>
        </p:nvSpPr>
        <p:spPr>
          <a:xfrm>
            <a:off x="348215" y="-824575"/>
            <a:ext cx="11658600" cy="786552"/>
          </a:xfrm>
        </p:spPr>
        <p:txBody>
          <a:bodyPr/>
          <a:lstStyle/>
          <a:p>
            <a:r>
              <a:rPr lang="en-US" dirty="0"/>
              <a:t>Secure Trucks</a:t>
            </a:r>
            <a:endParaRPr lang="en-VI" dirty="0"/>
          </a:p>
        </p:txBody>
      </p:sp>
      <p:pic>
        <p:nvPicPr>
          <p:cNvPr id="8" name="Picture 7">
            <a:extLst>
              <a:ext uri="{FF2B5EF4-FFF2-40B4-BE49-F238E27FC236}">
                <a16:creationId xmlns:a16="http://schemas.microsoft.com/office/drawing/2014/main" id="{62FA8B63-E45C-4574-B12B-479E6AAF110D}"/>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1104742" y="192066"/>
            <a:ext cx="928135" cy="1541170"/>
          </a:xfrm>
          <a:prstGeom prst="rect">
            <a:avLst/>
          </a:prstGeom>
        </p:spPr>
      </p:pic>
      <p:grpSp>
        <p:nvGrpSpPr>
          <p:cNvPr id="26" name="Group 25" descr="Picture shows back of semi-trailer with arrows pointing to locations of latches to secure cargo doors. ">
            <a:extLst>
              <a:ext uri="{FF2B5EF4-FFF2-40B4-BE49-F238E27FC236}">
                <a16:creationId xmlns:a16="http://schemas.microsoft.com/office/drawing/2014/main" id="{23755F7E-189B-42F0-8D79-7343FEF34CFE}"/>
              </a:ext>
            </a:extLst>
          </p:cNvPr>
          <p:cNvGrpSpPr>
            <a:grpSpLocks noChangeAspect="1"/>
          </p:cNvGrpSpPr>
          <p:nvPr/>
        </p:nvGrpSpPr>
        <p:grpSpPr>
          <a:xfrm>
            <a:off x="1711276" y="173151"/>
            <a:ext cx="8769447" cy="5846299"/>
            <a:chOff x="932800" y="-496900"/>
            <a:chExt cx="10286999" cy="6858000"/>
          </a:xfrm>
        </p:grpSpPr>
        <p:pic>
          <p:nvPicPr>
            <p:cNvPr id="9" name="Content Placeholder 4" descr="The inside of a building&#10;&#10;Description automatically generated">
              <a:extLst>
                <a:ext uri="{FF2B5EF4-FFF2-40B4-BE49-F238E27FC236}">
                  <a16:creationId xmlns:a16="http://schemas.microsoft.com/office/drawing/2014/main" id="{6C91F518-9F21-4684-8DB8-4AC2F14A1D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2800" y="-496900"/>
              <a:ext cx="10286999" cy="6858000"/>
            </a:xfrm>
            <a:prstGeom prst="rect">
              <a:avLst/>
            </a:prstGeom>
            <a:ln w="19050">
              <a:solidFill>
                <a:srgbClr val="A3A7B3"/>
              </a:solidFill>
            </a:ln>
          </p:spPr>
        </p:pic>
        <p:sp>
          <p:nvSpPr>
            <p:cNvPr id="12" name="Rectangle 11">
              <a:extLst>
                <a:ext uri="{FF2B5EF4-FFF2-40B4-BE49-F238E27FC236}">
                  <a16:creationId xmlns:a16="http://schemas.microsoft.com/office/drawing/2014/main" id="{53A9E119-A87C-4673-88CB-3A5E1AB6B537}"/>
                </a:ext>
              </a:extLst>
            </p:cNvPr>
            <p:cNvSpPr/>
            <p:nvPr/>
          </p:nvSpPr>
          <p:spPr>
            <a:xfrm>
              <a:off x="7302805" y="4699099"/>
              <a:ext cx="980142" cy="780472"/>
            </a:xfrm>
            <a:prstGeom prst="rect">
              <a:avLst/>
            </a:prstGeom>
            <a:solidFill>
              <a:srgbClr val="18181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3" name="Rectangle 12">
              <a:extLst>
                <a:ext uri="{FF2B5EF4-FFF2-40B4-BE49-F238E27FC236}">
                  <a16:creationId xmlns:a16="http://schemas.microsoft.com/office/drawing/2014/main" id="{88A9F7FA-F65A-4D9B-911D-7D73DC51737C}"/>
                </a:ext>
              </a:extLst>
            </p:cNvPr>
            <p:cNvSpPr/>
            <p:nvPr/>
          </p:nvSpPr>
          <p:spPr>
            <a:xfrm>
              <a:off x="4033138" y="4699099"/>
              <a:ext cx="980142" cy="780472"/>
            </a:xfrm>
            <a:prstGeom prst="rect">
              <a:avLst/>
            </a:prstGeom>
            <a:solidFill>
              <a:srgbClr val="18181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sp>
          <p:nvSpPr>
            <p:cNvPr id="14" name="Rectangle 13">
              <a:extLst>
                <a:ext uri="{FF2B5EF4-FFF2-40B4-BE49-F238E27FC236}">
                  <a16:creationId xmlns:a16="http://schemas.microsoft.com/office/drawing/2014/main" id="{18D5E471-EDA0-4FB9-8311-6C701848A733}"/>
                </a:ext>
              </a:extLst>
            </p:cNvPr>
            <p:cNvSpPr/>
            <p:nvPr/>
          </p:nvSpPr>
          <p:spPr>
            <a:xfrm>
              <a:off x="6171921" y="3322065"/>
              <a:ext cx="228600" cy="91440"/>
            </a:xfrm>
            <a:prstGeom prst="rect">
              <a:avLst/>
            </a:prstGeom>
            <a:solidFill>
              <a:srgbClr val="7B5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cxnSp>
          <p:nvCxnSpPr>
            <p:cNvPr id="19" name="Straight Arrow Connector 18">
              <a:extLst>
                <a:ext uri="{FF2B5EF4-FFF2-40B4-BE49-F238E27FC236}">
                  <a16:creationId xmlns:a16="http://schemas.microsoft.com/office/drawing/2014/main" id="{B7F959C0-CCFB-4167-B94A-C155F6396F7F}"/>
                </a:ext>
              </a:extLst>
            </p:cNvPr>
            <p:cNvCxnSpPr/>
            <p:nvPr/>
          </p:nvCxnSpPr>
          <p:spPr>
            <a:xfrm>
              <a:off x="4341448" y="2540497"/>
              <a:ext cx="895928" cy="3786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2905E4-5AD6-40FC-A27B-54CEE503EBEA}"/>
                </a:ext>
              </a:extLst>
            </p:cNvPr>
            <p:cNvCxnSpPr/>
            <p:nvPr/>
          </p:nvCxnSpPr>
          <p:spPr>
            <a:xfrm>
              <a:off x="6171921" y="2837730"/>
              <a:ext cx="895928" cy="3786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8CBB5A4-190C-44D4-B484-057BC930D210}"/>
                </a:ext>
              </a:extLst>
            </p:cNvPr>
            <p:cNvCxnSpPr/>
            <p:nvPr/>
          </p:nvCxnSpPr>
          <p:spPr>
            <a:xfrm>
              <a:off x="4628480" y="581386"/>
              <a:ext cx="895928" cy="3786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838C230-EB56-4DF1-BC0C-17CCFBDA99A9}"/>
                </a:ext>
              </a:extLst>
            </p:cNvPr>
            <p:cNvSpPr/>
            <p:nvPr/>
          </p:nvSpPr>
          <p:spPr>
            <a:xfrm>
              <a:off x="5875136" y="374470"/>
              <a:ext cx="768376" cy="430746"/>
            </a:xfrm>
            <a:prstGeom prst="rect">
              <a:avLst/>
            </a:prstGeom>
            <a:solidFill>
              <a:srgbClr val="F4F4F2"/>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cxnSp>
          <p:nvCxnSpPr>
            <p:cNvPr id="22" name="Straight Arrow Connector 21">
              <a:extLst>
                <a:ext uri="{FF2B5EF4-FFF2-40B4-BE49-F238E27FC236}">
                  <a16:creationId xmlns:a16="http://schemas.microsoft.com/office/drawing/2014/main" id="{BDDC8FCC-5151-4C08-8A08-8123553D54DF}"/>
                </a:ext>
              </a:extLst>
            </p:cNvPr>
            <p:cNvCxnSpPr/>
            <p:nvPr/>
          </p:nvCxnSpPr>
          <p:spPr>
            <a:xfrm>
              <a:off x="6056600" y="657565"/>
              <a:ext cx="895928" cy="3786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22282E8B-A432-41AB-A63A-8A9013B8A6B7}"/>
              </a:ext>
            </a:extLst>
          </p:cNvPr>
          <p:cNvSpPr>
            <a:spLocks noGrp="1"/>
          </p:cNvSpPr>
          <p:nvPr>
            <p:ph type="body" sz="quarter" idx="13"/>
          </p:nvPr>
        </p:nvSpPr>
        <p:spPr>
          <a:xfrm>
            <a:off x="266700" y="5373654"/>
            <a:ext cx="11658600" cy="1371600"/>
          </a:xfrm>
          <a:solidFill>
            <a:srgbClr val="E8E9EC"/>
          </a:solidFill>
          <a:ln>
            <a:solidFill>
              <a:srgbClr val="00B7EB"/>
            </a:solidFill>
          </a:ln>
          <a:scene3d>
            <a:camera prst="orthographicFront"/>
            <a:lightRig rig="threePt" dir="t"/>
          </a:scene3d>
          <a:sp3d>
            <a:bevelT/>
          </a:sp3d>
        </p:spPr>
        <p:txBody>
          <a:bodyPr anchor="ctr" anchorCtr="0">
            <a:normAutofit/>
          </a:bodyPr>
          <a:lstStyle/>
          <a:p>
            <a:pPr marL="0" indent="0" algn="ctr">
              <a:lnSpc>
                <a:spcPct val="100000"/>
              </a:lnSpc>
              <a:buNone/>
            </a:pPr>
            <a:r>
              <a:rPr lang="en-US" sz="3600" b="1" dirty="0"/>
              <a:t>Ensure ALL Trucks/Wagons are secured </a:t>
            </a:r>
            <a:r>
              <a:rPr lang="en-US" sz="3600" b="1" dirty="0">
                <a:latin typeface="Segoe UI Black" panose="020B0A02040204020203" pitchFamily="34" charset="0"/>
                <a:ea typeface="Segoe UI Black" panose="020B0A02040204020203" pitchFamily="34" charset="0"/>
              </a:rPr>
              <a:t>BEFORE</a:t>
            </a:r>
            <a:r>
              <a:rPr lang="en-US" sz="3600" b="1" dirty="0"/>
              <a:t> leaving dump pit.</a:t>
            </a:r>
            <a:endParaRPr lang="en-VI" sz="3600" b="1" dirty="0"/>
          </a:p>
        </p:txBody>
      </p:sp>
    </p:spTree>
    <p:extLst>
      <p:ext uri="{BB962C8B-B14F-4D97-AF65-F5344CB8AC3E}">
        <p14:creationId xmlns:p14="http://schemas.microsoft.com/office/powerpoint/2010/main" val="1518502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C2B6C-704D-4FA3-9112-3C4FD370B111}"/>
              </a:ext>
            </a:extLst>
          </p:cNvPr>
          <p:cNvSpPr>
            <a:spLocks noGrp="1"/>
          </p:cNvSpPr>
          <p:nvPr>
            <p:ph type="title"/>
          </p:nvPr>
        </p:nvSpPr>
        <p:spPr/>
        <p:txBody>
          <a:bodyPr/>
          <a:lstStyle/>
          <a:p>
            <a:r>
              <a:rPr lang="en-US" dirty="0">
                <a:solidFill>
                  <a:srgbClr val="142D63"/>
                </a:solidFill>
              </a:rPr>
              <a:t>Housekeeping</a:t>
            </a:r>
            <a:endParaRPr lang="en-VI" dirty="0">
              <a:solidFill>
                <a:srgbClr val="142D63"/>
              </a:solidFill>
            </a:endParaRPr>
          </a:p>
        </p:txBody>
      </p:sp>
      <p:pic>
        <p:nvPicPr>
          <p:cNvPr id="7" name="Picture 5" descr="Worker sweeping grain into pit that is outside of grate while truck unloads grain.">
            <a:extLst>
              <a:ext uri="{FF2B5EF4-FFF2-40B4-BE49-F238E27FC236}">
                <a16:creationId xmlns:a16="http://schemas.microsoft.com/office/drawing/2014/main" id="{346E19B7-BD96-4A05-B082-13C9D063644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111625"/>
            <a:ext cx="4114800" cy="2747285"/>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Worker sweeping grain into pit that missed the grate after truck finished unloading and left.">
            <a:extLst>
              <a:ext uri="{FF2B5EF4-FFF2-40B4-BE49-F238E27FC236}">
                <a16:creationId xmlns:a16="http://schemas.microsoft.com/office/drawing/2014/main" id="{30156DEE-DCB3-4FBE-90A6-2C1630FB7E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6700" y="3858910"/>
            <a:ext cx="4111316" cy="2743200"/>
          </a:xfrm>
          <a:prstGeom prst="rect">
            <a:avLst/>
          </a:prstGeom>
          <a:ln w="19050">
            <a:solidFill>
              <a:srgbClr val="A3A7B3"/>
            </a:solidFill>
          </a:ln>
        </p:spPr>
      </p:pic>
      <p:pic>
        <p:nvPicPr>
          <p:cNvPr id="6" name="Picture 2" descr="Shoe stepping on loose soybeans covering ground which is like walking on marbles. ">
            <a:extLst>
              <a:ext uri="{FF2B5EF4-FFF2-40B4-BE49-F238E27FC236}">
                <a16:creationId xmlns:a16="http://schemas.microsoft.com/office/drawing/2014/main" id="{9F9FEDA6-313F-4F5C-8AF8-9F4B30F42376}"/>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3447" y="201310"/>
            <a:ext cx="7563330" cy="64008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748CC585-8BE8-4983-B5BB-53DF9B6D3867}"/>
              </a:ext>
            </a:extLst>
          </p:cNvPr>
          <p:cNvSpPr>
            <a:spLocks noGrp="1"/>
          </p:cNvSpPr>
          <p:nvPr>
            <p:ph type="body" sz="quarter" idx="13"/>
          </p:nvPr>
        </p:nvSpPr>
        <p:spPr>
          <a:xfrm>
            <a:off x="4586241" y="1111625"/>
            <a:ext cx="7177741" cy="1560904"/>
          </a:xfrm>
          <a:solidFill>
            <a:srgbClr val="FFFFFF"/>
          </a:solidFill>
        </p:spPr>
        <p:txBody>
          <a:bodyPr>
            <a:normAutofit/>
          </a:bodyPr>
          <a:lstStyle/>
          <a:p>
            <a:r>
              <a:rPr lang="en-US" dirty="0"/>
              <a:t>Walking on soybeans is like walking on marbles</a:t>
            </a:r>
          </a:p>
          <a:p>
            <a:r>
              <a:rPr lang="en-US" dirty="0"/>
              <a:t>Dangerous to employees &amp; customers</a:t>
            </a:r>
          </a:p>
          <a:p>
            <a:endParaRPr lang="en-VI" dirty="0"/>
          </a:p>
        </p:txBody>
      </p:sp>
    </p:spTree>
    <p:extLst>
      <p:ext uri="{BB962C8B-B14F-4D97-AF65-F5344CB8AC3E}">
        <p14:creationId xmlns:p14="http://schemas.microsoft.com/office/powerpoint/2010/main" val="3433543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8" name="Content Placeholder 7">
            <a:extLst>
              <a:ext uri="{FF2B5EF4-FFF2-40B4-BE49-F238E27FC236}">
                <a16:creationId xmlns:a16="http://schemas.microsoft.com/office/drawing/2014/main" id="{880934CA-FE76-4E5E-A974-5F0F3532A419}"/>
              </a:ext>
            </a:extLst>
          </p:cNvPr>
          <p:cNvSpPr>
            <a:spLocks noGrp="1"/>
          </p:cNvSpPr>
          <p:nvPr>
            <p:ph sz="quarter" idx="13"/>
          </p:nvPr>
        </p:nvSpPr>
        <p:spPr/>
        <p:txBody>
          <a:bodyPr/>
          <a:lstStyle/>
          <a:p>
            <a:pPr marL="0" indent="0">
              <a:buNone/>
            </a:pPr>
            <a:r>
              <a:rPr lang="en-US" dirty="0"/>
              <a:t>This Dump Pit Safety module is part of a curriculum series addressing hazards found in grain handling facilities including grain bins and their surrounding area.  Its purpose is to assist participants to identify and abate hazards in the workplace. </a:t>
            </a:r>
          </a:p>
          <a:p>
            <a:pPr marL="0" indent="0">
              <a:buNone/>
            </a:pPr>
            <a:endParaRPr lang="en-US" dirty="0"/>
          </a:p>
          <a:p>
            <a:pPr marL="0" indent="0">
              <a:buNone/>
            </a:pPr>
            <a:r>
              <a:rPr lang="en-US" dirty="0"/>
              <a:t>The content was developed in collaboration with the Grain and Feed Association of Illinois. </a:t>
            </a:r>
            <a:endParaRPr lang="en-VI"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8CB777-A129-4AF6-9ECC-E5865CD58601}"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785790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2CC657-9099-446E-ABB1-3E11D566BB30}"/>
              </a:ext>
            </a:extLst>
          </p:cNvPr>
          <p:cNvSpPr>
            <a:spLocks noGrp="1"/>
          </p:cNvSpPr>
          <p:nvPr>
            <p:ph type="title"/>
          </p:nvPr>
        </p:nvSpPr>
        <p:spPr/>
        <p:txBody>
          <a:bodyPr/>
          <a:lstStyle/>
          <a:p>
            <a:r>
              <a:rPr lang="en-US" dirty="0"/>
              <a:t>Choked Bucket Leg</a:t>
            </a:r>
            <a:endParaRPr lang="en-VI" dirty="0"/>
          </a:p>
        </p:txBody>
      </p:sp>
      <p:sp>
        <p:nvSpPr>
          <p:cNvPr id="6" name="Text Placeholder 5">
            <a:extLst>
              <a:ext uri="{FF2B5EF4-FFF2-40B4-BE49-F238E27FC236}">
                <a16:creationId xmlns:a16="http://schemas.microsoft.com/office/drawing/2014/main" id="{F52FA71C-15E5-460B-880E-4EB91BC1EA0D}"/>
              </a:ext>
            </a:extLst>
          </p:cNvPr>
          <p:cNvSpPr>
            <a:spLocks noGrp="1"/>
          </p:cNvSpPr>
          <p:nvPr>
            <p:ph type="body" sz="quarter" idx="14"/>
          </p:nvPr>
        </p:nvSpPr>
        <p:spPr>
          <a:xfrm>
            <a:off x="266700" y="5363569"/>
            <a:ext cx="10420771" cy="1097955"/>
          </a:xfrm>
          <a:solidFill>
            <a:srgbClr val="FFFFFF"/>
          </a:solidFill>
        </p:spPr>
        <p:txBody>
          <a:bodyPr>
            <a:normAutofit/>
          </a:bodyPr>
          <a:lstStyle/>
          <a:p>
            <a:r>
              <a:rPr lang="en-US" sz="3600" dirty="0"/>
              <a:t>Choked leg - buildup of grain in the leg resulting in the stoppage of grain flow &amp; bucket movement.</a:t>
            </a:r>
            <a:endParaRPr lang="en-VI" sz="3600" dirty="0"/>
          </a:p>
        </p:txBody>
      </p:sp>
      <p:pic>
        <p:nvPicPr>
          <p:cNvPr id="9" name="Content Placeholder 7" descr="Diagram of a grain elevator bucket leg with picture insert showing how grain is thrown from buckets as it travels over the top pulley. ">
            <a:extLst>
              <a:ext uri="{FF2B5EF4-FFF2-40B4-BE49-F238E27FC236}">
                <a16:creationId xmlns:a16="http://schemas.microsoft.com/office/drawing/2014/main" id="{80B46755-2786-4ED1-9ADE-7B22B53D5B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 y="1061890"/>
            <a:ext cx="4114800" cy="4114800"/>
          </a:xfrm>
          <a:prstGeom prst="rect">
            <a:avLst/>
          </a:prstGeom>
          <a:ln w="19050">
            <a:solidFill>
              <a:srgbClr val="A3A7B3"/>
            </a:solidFill>
          </a:ln>
        </p:spPr>
      </p:pic>
      <p:pic>
        <p:nvPicPr>
          <p:cNvPr id="10" name="Picture 5" descr=" Lockout/Tagout lock and tag.">
            <a:extLst>
              <a:ext uri="{FF2B5EF4-FFF2-40B4-BE49-F238E27FC236}">
                <a16:creationId xmlns:a16="http://schemas.microsoft.com/office/drawing/2014/main" id="{54EE827A-527D-47EB-BC2E-1B28EA8FF3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5561" y="1061890"/>
            <a:ext cx="2820878" cy="4114800"/>
          </a:xfrm>
          <a:prstGeom prst="rect">
            <a:avLst/>
          </a:prstGeom>
          <a:noFill/>
          <a:ln w="19050">
            <a:solidFill>
              <a:srgbClr val="A3A7B3"/>
            </a:solidFill>
          </a:ln>
        </p:spPr>
      </p:pic>
      <p:pic>
        <p:nvPicPr>
          <p:cNvPr id="11" name="Picture 10" descr="View of buckets full of grain in bucket leg of elevator. ">
            <a:extLst>
              <a:ext uri="{FF2B5EF4-FFF2-40B4-BE49-F238E27FC236}">
                <a16:creationId xmlns:a16="http://schemas.microsoft.com/office/drawing/2014/main" id="{2896D3A8-3830-43E6-80FF-C9A3981313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34382" y="147490"/>
            <a:ext cx="2834840" cy="5029200"/>
          </a:xfrm>
          <a:prstGeom prst="rect">
            <a:avLst/>
          </a:prstGeom>
          <a:ln w="19050">
            <a:solidFill>
              <a:srgbClr val="A3A7B3"/>
            </a:solidFill>
          </a:ln>
        </p:spPr>
      </p:pic>
      <p:pic>
        <p:nvPicPr>
          <p:cNvPr id="12" name="Picture 11">
            <a:extLst>
              <a:ext uri="{FF2B5EF4-FFF2-40B4-BE49-F238E27FC236}">
                <a16:creationId xmlns:a16="http://schemas.microsoft.com/office/drawing/2014/main" id="{BFC7ECAB-CBBE-4268-9321-E57DEEEB6D4E}"/>
              </a:ext>
              <a:ext uri="{C183D7F6-B498-43B3-948B-1728B52AA6E4}">
                <adec:decorative xmlns:adec="http://schemas.microsoft.com/office/drawing/2017/decorative" val="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4220911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C5A7F527-7E16-4CAC-9B9F-030F1EE4BC6C}"/>
              </a:ext>
            </a:extLst>
          </p:cNvPr>
          <p:cNvSpPr>
            <a:spLocks noGrp="1"/>
          </p:cNvSpPr>
          <p:nvPr>
            <p:ph type="title"/>
          </p:nvPr>
        </p:nvSpPr>
        <p:spPr>
          <a:xfrm>
            <a:off x="266700" y="110018"/>
            <a:ext cx="11658600" cy="786552"/>
          </a:xfrm>
        </p:spPr>
        <p:txBody>
          <a:bodyPr/>
          <a:lstStyle/>
          <a:p>
            <a:r>
              <a:rPr lang="en-US" dirty="0">
                <a:solidFill>
                  <a:srgbClr val="FFCE4C"/>
                </a:solidFill>
              </a:rPr>
              <a:t>Choked Grain Leg</a:t>
            </a:r>
            <a:endParaRPr lang="en-VI" dirty="0">
              <a:solidFill>
                <a:srgbClr val="FFCE4C"/>
              </a:solidFill>
            </a:endParaRPr>
          </a:p>
        </p:txBody>
      </p:sp>
      <p:pic>
        <p:nvPicPr>
          <p:cNvPr id="6" name="Picture 5" descr="Inside of a grain leg with workers cleaning up a choked leg that spilled.">
            <a:extLst>
              <a:ext uri="{FF2B5EF4-FFF2-40B4-BE49-F238E27FC236}">
                <a16:creationId xmlns:a16="http://schemas.microsoft.com/office/drawing/2014/main" id="{8C224C77-8E3A-4E97-BB14-28E605CF62C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8844" y="896570"/>
            <a:ext cx="7954311" cy="59436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BAA889C-A45F-454A-A94C-821EC42FB33E}"/>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417228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541BE-E96A-4C8D-86E3-C7742D06FA2C}"/>
              </a:ext>
            </a:extLst>
          </p:cNvPr>
          <p:cNvSpPr>
            <a:spLocks noGrp="1"/>
          </p:cNvSpPr>
          <p:nvPr>
            <p:ph type="title"/>
          </p:nvPr>
        </p:nvSpPr>
        <p:spPr/>
        <p:txBody>
          <a:bodyPr/>
          <a:lstStyle/>
          <a:p>
            <a:r>
              <a:rPr lang="en-US" dirty="0"/>
              <a:t>Do NOT "Jog" Bucket Elevator Legs</a:t>
            </a:r>
            <a:endParaRPr lang="en-VI" dirty="0"/>
          </a:p>
        </p:txBody>
      </p:sp>
      <p:grpSp>
        <p:nvGrpSpPr>
          <p:cNvPr id="10" name="Group 9" descr="Danger Sign - do NOT &quot;jog&quot; bucket elevator legs. Repeated starting and stopping of drive motors to clear a &quot;choked&quot; leg is not allowed.">
            <a:extLst>
              <a:ext uri="{FF2B5EF4-FFF2-40B4-BE49-F238E27FC236}">
                <a16:creationId xmlns:a16="http://schemas.microsoft.com/office/drawing/2014/main" id="{33D3C3BF-99BD-48EF-9473-9E4912A0AFED}"/>
              </a:ext>
            </a:extLst>
          </p:cNvPr>
          <p:cNvGrpSpPr/>
          <p:nvPr/>
        </p:nvGrpSpPr>
        <p:grpSpPr>
          <a:xfrm>
            <a:off x="322583" y="1014958"/>
            <a:ext cx="7614025" cy="5454050"/>
            <a:chOff x="322583" y="690269"/>
            <a:chExt cx="7614025" cy="5454050"/>
          </a:xfrm>
        </p:grpSpPr>
        <p:pic>
          <p:nvPicPr>
            <p:cNvPr id="8" name="Content Placeholder 3">
              <a:extLst>
                <a:ext uri="{FF2B5EF4-FFF2-40B4-BE49-F238E27FC236}">
                  <a16:creationId xmlns:a16="http://schemas.microsoft.com/office/drawing/2014/main" id="{067880B9-B1D3-454A-8D33-F8CF3C1E5E8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2583" y="690269"/>
              <a:ext cx="7614025" cy="5454050"/>
            </a:xfrm>
            <a:prstGeom prst="rect">
              <a:avLst/>
            </a:prstGeom>
            <a:noFill/>
            <a:ln w="57150">
              <a:solidFill>
                <a:schemeClr val="tx1"/>
              </a:solidFill>
              <a:miter lim="800000"/>
              <a:headEnd/>
              <a:tailEnd/>
            </a:ln>
            <a:effectLst/>
          </p:spPr>
        </p:pic>
        <p:sp>
          <p:nvSpPr>
            <p:cNvPr id="9" name="Rectangle 8">
              <a:extLst>
                <a:ext uri="{FF2B5EF4-FFF2-40B4-BE49-F238E27FC236}">
                  <a16:creationId xmlns:a16="http://schemas.microsoft.com/office/drawing/2014/main" id="{FED51B0D-29F5-47D4-BBBE-8FB5376EB903}"/>
                </a:ext>
              </a:extLst>
            </p:cNvPr>
            <p:cNvSpPr/>
            <p:nvPr/>
          </p:nvSpPr>
          <p:spPr>
            <a:xfrm>
              <a:off x="431355" y="801253"/>
              <a:ext cx="7396480" cy="523208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pic>
        <p:nvPicPr>
          <p:cNvPr id="6" name="Picture 3" descr="Graphic shows how fire can start in bucket leg when the leg is jogged. ">
            <a:extLst>
              <a:ext uri="{FF2B5EF4-FFF2-40B4-BE49-F238E27FC236}">
                <a16:creationId xmlns:a16="http://schemas.microsoft.com/office/drawing/2014/main" id="{53995155-1FCB-4430-87E4-6CD418B05020}"/>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607" b="100000" l="3067" r="100000">
                        <a14:foregroundMark x1="11963" y1="19231" x2="54601" y2="14170"/>
                        <a14:foregroundMark x1="54601" y1="14170" x2="74847" y2="14372"/>
                        <a14:foregroundMark x1="74847" y1="14372" x2="90184" y2="18826"/>
                        <a14:foregroundMark x1="2147" y1="98988" x2="19632" y2="97368"/>
                        <a14:foregroundMark x1="19632" y1="97368" x2="20859" y2="97773"/>
                        <a14:foregroundMark x1="51227" y1="97976" x2="67791" y2="98178"/>
                        <a14:foregroundMark x1="67791" y1="98178" x2="69632" y2="98583"/>
                        <a14:foregroundMark x1="51227" y1="99393" x2="62270" y2="99798"/>
                        <a14:foregroundMark x1="21472" y1="64372" x2="21472" y2="64372"/>
                        <a14:foregroundMark x1="36503" y1="5668" x2="19632" y2="8907"/>
                        <a14:foregroundMark x1="57975" y1="1417" x2="56442" y2="1619"/>
                        <a14:foregroundMark x1="98160" y1="52632" x2="98160" y2="54858"/>
                        <a14:foregroundMark x1="98160" y1="43522" x2="98160" y2="44130"/>
                        <a14:foregroundMark x1="97853" y1="27530" x2="98160" y2="43522"/>
                        <a14:foregroundMark x1="99080" y1="52632" x2="99080" y2="54251"/>
                        <a14:foregroundMark x1="98773" y1="43522" x2="98773" y2="44130"/>
                        <a14:foregroundMark x1="98773" y1="36032" x2="98773" y2="43522"/>
                        <a14:foregroundMark x1="98773" y1="52632" x2="98773" y2="54858"/>
                        <a14:foregroundMark x1="99080" y1="43522" x2="99080" y2="44130"/>
                        <a14:foregroundMark x1="99080" y1="42510" x2="99080" y2="43522"/>
                        <a14:foregroundMark x1="7055" y1="17611" x2="3374" y2="23684"/>
                        <a14:foregroundMark x1="56442" y1="1822" x2="57669" y2="1822"/>
                        <a14:foregroundMark x1="57669" y1="1822" x2="60429" y2="2632"/>
                        <a14:foregroundMark x1="99693" y1="41700" x2="99693" y2="41700"/>
                        <a14:foregroundMark x1="45399" y1="1215" x2="57669" y2="2024"/>
                        <a14:foregroundMark x1="91718" y1="70040" x2="91718" y2="76316"/>
                        <a14:foregroundMark x1="91104" y1="70040" x2="91104" y2="70040"/>
                        <a14:foregroundMark x1="92025" y1="69433" x2="92025" y2="76316"/>
                        <a14:foregroundMark x1="56135" y1="1215" x2="61043" y2="2429"/>
                        <a14:foregroundMark x1="44479" y1="1215" x2="57669" y2="1417"/>
                        <a14:foregroundMark x1="84969" y1="70850" x2="84663" y2="76113"/>
                        <a14:foregroundMark x1="84663" y1="77328" x2="84969" y2="87652"/>
                        <a14:foregroundMark x1="91718" y1="71053" x2="92025" y2="81377"/>
                        <a14:foregroundMark x1="92025" y1="81377" x2="91718" y2="81984"/>
                        <a14:foregroundMark x1="43865" y1="1215" x2="55215" y2="2429"/>
                        <a14:foregroundMark x1="99080" y1="44332" x2="99387" y2="50202"/>
                        <a14:foregroundMark x1="98773" y1="43320" x2="98160" y2="52834"/>
                        <a14:foregroundMark x1="44479" y1="1012" x2="51840" y2="1012"/>
                        <a14:foregroundMark x1="44172" y1="1215" x2="59202" y2="1822"/>
                        <a14:foregroundMark x1="92025" y1="70648" x2="92025" y2="86437"/>
                        <a14:foregroundMark x1="91718" y1="71053" x2="92331" y2="86437"/>
                        <a14:foregroundMark x1="44479" y1="810" x2="50920" y2="810"/>
                        <a14:foregroundMark x1="43865" y1="810" x2="50000" y2="810"/>
                        <a14:foregroundMark x1="45092" y1="810" x2="57669" y2="1012"/>
                        <a14:foregroundMark x1="91411" y1="71457" x2="91718" y2="78947"/>
                        <a14:foregroundMark x1="91718" y1="74899" x2="92331" y2="79960"/>
                        <a14:foregroundMark x1="91718" y1="71255" x2="92025" y2="75911"/>
                        <a14:backgroundMark x1="42025" y1="0" x2="44479" y2="0"/>
                        <a14:backgroundMark x1="82515" y1="87652" x2="82515" y2="88259"/>
                      </a14:backgroundRemoval>
                    </a14:imgEffect>
                  </a14:imgLayer>
                </a14:imgProps>
              </a:ext>
              <a:ext uri="{28A0092B-C50C-407E-A947-70E740481C1C}">
                <a14:useLocalDpi xmlns:a14="http://schemas.microsoft.com/office/drawing/2010/main"/>
              </a:ext>
            </a:extLst>
          </a:blip>
          <a:srcRect/>
          <a:stretch/>
        </p:blipFill>
        <p:spPr bwMode="auto">
          <a:xfrm>
            <a:off x="8558213" y="621682"/>
            <a:ext cx="3311204" cy="500228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48FADC4-9225-421F-AF37-AE3549807897}"/>
              </a:ext>
              <a:ext uri="{C183D7F6-B498-43B3-948B-1728B52AA6E4}">
                <adec:decorative xmlns:adec="http://schemas.microsoft.com/office/drawing/2017/decorative" val="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922053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0D8E8-50E3-4A6A-B7B5-839047FEDAAB}"/>
              </a:ext>
            </a:extLst>
          </p:cNvPr>
          <p:cNvSpPr>
            <a:spLocks noGrp="1"/>
          </p:cNvSpPr>
          <p:nvPr>
            <p:ph type="title"/>
          </p:nvPr>
        </p:nvSpPr>
        <p:spPr/>
        <p:txBody>
          <a:bodyPr/>
          <a:lstStyle/>
          <a:p>
            <a:r>
              <a:rPr lang="en-US" dirty="0"/>
              <a:t>Grain Dryers</a:t>
            </a:r>
            <a:endParaRPr lang="en-VI" dirty="0"/>
          </a:p>
        </p:txBody>
      </p:sp>
      <p:pic>
        <p:nvPicPr>
          <p:cNvPr id="4" name="Picture 3" descr="Diagram of how a fire can spread in a grain dryer.">
            <a:extLst>
              <a:ext uri="{FF2B5EF4-FFF2-40B4-BE49-F238E27FC236}">
                <a16:creationId xmlns:a16="http://schemas.microsoft.com/office/drawing/2014/main" id="{2C0F11BB-9D09-4E6A-9BD1-FF97A1294F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699" y="1179860"/>
            <a:ext cx="2379111" cy="5603433"/>
          </a:xfrm>
          <a:prstGeom prst="rect">
            <a:avLst/>
          </a:prstGeom>
          <a:noFill/>
          <a:ln w="9525">
            <a:noFill/>
            <a:miter lim="800000"/>
            <a:headEnd/>
            <a:tailEnd/>
          </a:ln>
          <a:effectLst/>
        </p:spPr>
      </p:pic>
      <p:pic>
        <p:nvPicPr>
          <p:cNvPr id="5" name="Picture 5" descr="Picture of a grain dryer fire.">
            <a:extLst>
              <a:ext uri="{FF2B5EF4-FFF2-40B4-BE49-F238E27FC236}">
                <a16:creationId xmlns:a16="http://schemas.microsoft.com/office/drawing/2014/main" id="{0EABC2C2-7180-421D-906F-54F44CCBF9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5876" y="1179860"/>
            <a:ext cx="3620011" cy="5537693"/>
          </a:xfrm>
          <a:prstGeom prst="rect">
            <a:avLst/>
          </a:prstGeom>
          <a:noFill/>
          <a:ln w="19050">
            <a:solidFill>
              <a:srgbClr val="A3A7B3"/>
            </a:solidFill>
            <a:miter lim="800000"/>
            <a:headEnd/>
            <a:tailEnd/>
          </a:ln>
        </p:spPr>
      </p:pic>
      <p:sp>
        <p:nvSpPr>
          <p:cNvPr id="3" name="Content Placeholder 2">
            <a:extLst>
              <a:ext uri="{FF2B5EF4-FFF2-40B4-BE49-F238E27FC236}">
                <a16:creationId xmlns:a16="http://schemas.microsoft.com/office/drawing/2014/main" id="{DC5A9D7F-3511-4061-9B83-C48BEAF048DE}"/>
              </a:ext>
            </a:extLst>
          </p:cNvPr>
          <p:cNvSpPr>
            <a:spLocks noGrp="1"/>
          </p:cNvSpPr>
          <p:nvPr>
            <p:ph idx="1"/>
          </p:nvPr>
        </p:nvSpPr>
        <p:spPr>
          <a:xfrm>
            <a:off x="6902824" y="1363212"/>
            <a:ext cx="5022476" cy="5266382"/>
          </a:xfrm>
        </p:spPr>
        <p:txBody>
          <a:bodyPr/>
          <a:lstStyle/>
          <a:p>
            <a:r>
              <a:rPr lang="en-US" dirty="0"/>
              <a:t>Know where gas &amp; electrical shutoff are located</a:t>
            </a:r>
          </a:p>
          <a:p>
            <a:r>
              <a:rPr lang="en-US" dirty="0"/>
              <a:t>Follow dryer manufacturers’ recommendation for cleaning</a:t>
            </a:r>
          </a:p>
          <a:p>
            <a:pPr marL="0" indent="0">
              <a:buNone/>
            </a:pPr>
            <a:endParaRPr lang="en-VI" dirty="0"/>
          </a:p>
        </p:txBody>
      </p:sp>
    </p:spTree>
    <p:extLst>
      <p:ext uri="{BB962C8B-B14F-4D97-AF65-F5344CB8AC3E}">
        <p14:creationId xmlns:p14="http://schemas.microsoft.com/office/powerpoint/2010/main" val="3084663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ACB84-6876-43A3-9539-745CFB143A4D}"/>
              </a:ext>
            </a:extLst>
          </p:cNvPr>
          <p:cNvSpPr>
            <a:spLocks noGrp="1"/>
          </p:cNvSpPr>
          <p:nvPr>
            <p:ph type="title"/>
          </p:nvPr>
        </p:nvSpPr>
        <p:spPr/>
        <p:txBody>
          <a:bodyPr/>
          <a:lstStyle/>
          <a:p>
            <a:r>
              <a:rPr lang="en-US" dirty="0"/>
              <a:t>Outside of Grain Dryer</a:t>
            </a:r>
            <a:endParaRPr lang="en-VI" dirty="0"/>
          </a:p>
        </p:txBody>
      </p:sp>
      <p:pic>
        <p:nvPicPr>
          <p:cNvPr id="5" name="Picture 2" descr="Worker on platform surrounding the grain dryer.">
            <a:extLst>
              <a:ext uri="{FF2B5EF4-FFF2-40B4-BE49-F238E27FC236}">
                <a16:creationId xmlns:a16="http://schemas.microsoft.com/office/drawing/2014/main" id="{F78A3F34-0220-4B95-AC67-215764E460C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146440"/>
            <a:ext cx="3843991" cy="5029200"/>
          </a:xfrm>
          <a:prstGeom prst="rect">
            <a:avLst/>
          </a:prstGeom>
          <a:noFill/>
          <a:ln w="19050">
            <a:solidFill>
              <a:srgbClr val="A3A7B3"/>
            </a:solidFill>
            <a:miter lim="800000"/>
            <a:headEnd/>
            <a:tailEnd/>
          </a:ln>
        </p:spPr>
      </p:pic>
      <p:pic>
        <p:nvPicPr>
          <p:cNvPr id="6" name="Picture 2" descr="Picture looking up from the outside of the grain dryer.">
            <a:extLst>
              <a:ext uri="{FF2B5EF4-FFF2-40B4-BE49-F238E27FC236}">
                <a16:creationId xmlns:a16="http://schemas.microsoft.com/office/drawing/2014/main" id="{B16CF3A0-51FC-4E7A-AD8C-53B15BB0C2A6}"/>
              </a:ext>
            </a:extLst>
          </p:cNvPr>
          <p:cNvPicPr>
            <a:picLocks noChangeAspect="1" noChangeArrowheads="1"/>
          </p:cNvPicPr>
          <p:nvPr/>
        </p:nvPicPr>
        <p:blipFill rotWithShape="1">
          <a:blip r:embed="rId4" cstate="email">
            <a:lum bright="16000"/>
            <a:extLst>
              <a:ext uri="{28A0092B-C50C-407E-A947-70E740481C1C}">
                <a14:useLocalDpi xmlns:a14="http://schemas.microsoft.com/office/drawing/2010/main"/>
              </a:ext>
            </a:extLst>
          </a:blip>
          <a:srcRect/>
          <a:stretch/>
        </p:blipFill>
        <p:spPr bwMode="auto">
          <a:xfrm>
            <a:off x="4131543" y="1146440"/>
            <a:ext cx="6844770" cy="5029200"/>
          </a:xfrm>
          <a:prstGeom prst="rect">
            <a:avLst/>
          </a:prstGeom>
          <a:noFill/>
          <a:ln w="19050">
            <a:solidFill>
              <a:srgbClr val="A3A7B3"/>
            </a:solidFill>
            <a:miter lim="800000"/>
            <a:headEnd/>
            <a:tailEnd/>
          </a:ln>
        </p:spPr>
      </p:pic>
      <p:pic>
        <p:nvPicPr>
          <p:cNvPr id="8" name="Picture 7">
            <a:extLst>
              <a:ext uri="{FF2B5EF4-FFF2-40B4-BE49-F238E27FC236}">
                <a16:creationId xmlns:a16="http://schemas.microsoft.com/office/drawing/2014/main" id="{62DA2A70-5109-4C94-8E45-C0B8D806C152}"/>
              </a:ext>
              <a:ext uri="{C183D7F6-B498-43B3-948B-1728B52AA6E4}">
                <adec:decorative xmlns:adec="http://schemas.microsoft.com/office/drawing/2017/decorative" val="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1764429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6ED0-5EAC-4D24-8984-8C9561CAB55E}"/>
              </a:ext>
            </a:extLst>
          </p:cNvPr>
          <p:cNvSpPr>
            <a:spLocks noGrp="1"/>
          </p:cNvSpPr>
          <p:nvPr>
            <p:ph type="title"/>
          </p:nvPr>
        </p:nvSpPr>
        <p:spPr/>
        <p:txBody>
          <a:bodyPr/>
          <a:lstStyle/>
          <a:p>
            <a:r>
              <a:rPr lang="en-US" dirty="0">
                <a:solidFill>
                  <a:srgbClr val="FFCE4C"/>
                </a:solidFill>
              </a:rPr>
              <a:t>Inside of Grain Dryer</a:t>
            </a:r>
            <a:endParaRPr lang="en-VI" dirty="0">
              <a:solidFill>
                <a:srgbClr val="FFCE4C"/>
              </a:solidFill>
            </a:endParaRPr>
          </a:p>
        </p:txBody>
      </p:sp>
      <p:grpSp>
        <p:nvGrpSpPr>
          <p:cNvPr id="15" name="Group 14" descr="Looking inside a grain dryer in one of the chambers.">
            <a:extLst>
              <a:ext uri="{FF2B5EF4-FFF2-40B4-BE49-F238E27FC236}">
                <a16:creationId xmlns:a16="http://schemas.microsoft.com/office/drawing/2014/main" id="{5610378A-1273-4427-B878-836BDA19B125}"/>
              </a:ext>
            </a:extLst>
          </p:cNvPr>
          <p:cNvGrpSpPr/>
          <p:nvPr/>
        </p:nvGrpSpPr>
        <p:grpSpPr>
          <a:xfrm>
            <a:off x="266701" y="1014958"/>
            <a:ext cx="5847227" cy="4343400"/>
            <a:chOff x="266701" y="1014958"/>
            <a:chExt cx="5847227" cy="4343400"/>
          </a:xfrm>
        </p:grpSpPr>
        <p:pic>
          <p:nvPicPr>
            <p:cNvPr id="7" name="Picture 2">
              <a:extLst>
                <a:ext uri="{FF2B5EF4-FFF2-40B4-BE49-F238E27FC236}">
                  <a16:creationId xmlns:a16="http://schemas.microsoft.com/office/drawing/2014/main" id="{115EB584-AA77-42C9-96E5-A75C9A8C2AB5}"/>
                </a:ext>
              </a:extLst>
            </p:cNvPr>
            <p:cNvPicPr>
              <a:picLocks noChangeAspect="1" noChangeArrowheads="1"/>
            </p:cNvPicPr>
            <p:nvPr/>
          </p:nvPicPr>
          <p:blipFill rotWithShape="1">
            <a:blip r:embed="rId3" cstate="email">
              <a:lum bright="18000"/>
              <a:extLst>
                <a:ext uri="{28A0092B-C50C-407E-A947-70E740481C1C}">
                  <a14:useLocalDpi xmlns:a14="http://schemas.microsoft.com/office/drawing/2010/main"/>
                </a:ext>
              </a:extLst>
            </a:blip>
            <a:srcRect/>
            <a:stretch/>
          </p:blipFill>
          <p:spPr bwMode="auto">
            <a:xfrm>
              <a:off x="266701" y="1014958"/>
              <a:ext cx="5825631" cy="4343400"/>
            </a:xfrm>
            <a:prstGeom prst="rect">
              <a:avLst/>
            </a:prstGeom>
            <a:noFill/>
            <a:ln w="19050">
              <a:solidFill>
                <a:srgbClr val="A3A7B3"/>
              </a:solidFill>
              <a:miter lim="800000"/>
              <a:headEnd/>
              <a:tailEnd/>
            </a:ln>
          </p:spPr>
        </p:pic>
        <p:sp>
          <p:nvSpPr>
            <p:cNvPr id="9" name="Rectangle: Single Corner Snipped 8">
              <a:extLst>
                <a:ext uri="{FF2B5EF4-FFF2-40B4-BE49-F238E27FC236}">
                  <a16:creationId xmlns:a16="http://schemas.microsoft.com/office/drawing/2014/main" id="{45F519EC-306F-45F8-870D-DCCA2CDFEB1F}"/>
                </a:ext>
              </a:extLst>
            </p:cNvPr>
            <p:cNvSpPr/>
            <p:nvPr/>
          </p:nvSpPr>
          <p:spPr>
            <a:xfrm flipH="1" flipV="1">
              <a:off x="5313081" y="4660446"/>
              <a:ext cx="800847" cy="417156"/>
            </a:xfrm>
            <a:prstGeom prst="snip1Rect">
              <a:avLst>
                <a:gd name="adj" fmla="val 38539"/>
              </a:avLst>
            </a:prstGeom>
            <a:solidFill>
              <a:srgbClr val="C9D6DB"/>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grpSp>
        <p:nvGrpSpPr>
          <p:cNvPr id="16" name="Group 15" descr="Looking inside a grain dryer at the top.">
            <a:extLst>
              <a:ext uri="{FF2B5EF4-FFF2-40B4-BE49-F238E27FC236}">
                <a16:creationId xmlns:a16="http://schemas.microsoft.com/office/drawing/2014/main" id="{074E17D3-83EC-485E-A2CD-B7DBDE7C3C99}"/>
              </a:ext>
            </a:extLst>
          </p:cNvPr>
          <p:cNvGrpSpPr/>
          <p:nvPr/>
        </p:nvGrpSpPr>
        <p:grpSpPr>
          <a:xfrm>
            <a:off x="6099668" y="1014958"/>
            <a:ext cx="5832966" cy="4343400"/>
            <a:chOff x="6099668" y="1014958"/>
            <a:chExt cx="5832966" cy="4343400"/>
          </a:xfrm>
        </p:grpSpPr>
        <p:pic>
          <p:nvPicPr>
            <p:cNvPr id="8" name="Picture 2">
              <a:extLst>
                <a:ext uri="{FF2B5EF4-FFF2-40B4-BE49-F238E27FC236}">
                  <a16:creationId xmlns:a16="http://schemas.microsoft.com/office/drawing/2014/main" id="{A3369404-8EEB-4D6A-A90F-470121FD092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99668" y="1014958"/>
              <a:ext cx="5825631" cy="4343400"/>
            </a:xfrm>
            <a:prstGeom prst="rect">
              <a:avLst/>
            </a:prstGeom>
            <a:noFill/>
            <a:ln w="19050">
              <a:solidFill>
                <a:srgbClr val="A3A7B3"/>
              </a:solidFill>
              <a:miter lim="800000"/>
              <a:headEnd/>
              <a:tailEnd/>
            </a:ln>
          </p:spPr>
        </p:pic>
        <p:pic>
          <p:nvPicPr>
            <p:cNvPr id="11" name="Picture 2">
              <a:extLst>
                <a:ext uri="{FF2B5EF4-FFF2-40B4-BE49-F238E27FC236}">
                  <a16:creationId xmlns:a16="http://schemas.microsoft.com/office/drawing/2014/main" id="{C80D898A-77A9-432B-8261-21985BD65C7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723717" y="4243290"/>
              <a:ext cx="2208917" cy="834312"/>
            </a:xfrm>
            <a:prstGeom prst="rect">
              <a:avLst/>
            </a:prstGeom>
            <a:noFill/>
            <a:ln w="9525">
              <a:noFill/>
              <a:miter lim="800000"/>
              <a:headEnd/>
              <a:tailEnd/>
            </a:ln>
          </p:spPr>
        </p:pic>
      </p:grpSp>
      <p:pic>
        <p:nvPicPr>
          <p:cNvPr id="6" name="Picture 5">
            <a:extLst>
              <a:ext uri="{FF2B5EF4-FFF2-40B4-BE49-F238E27FC236}">
                <a16:creationId xmlns:a16="http://schemas.microsoft.com/office/drawing/2014/main" id="{F851CBF3-B57F-4631-B836-A5EEEC7F4162}"/>
              </a:ext>
              <a:ext uri="{C183D7F6-B498-43B3-948B-1728B52AA6E4}">
                <adec:decorative xmlns:adec="http://schemas.microsoft.com/office/drawing/2017/decorative" val="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195999"/>
            <a:ext cx="928135" cy="1541170"/>
          </a:xfrm>
          <a:prstGeom prst="rect">
            <a:avLst/>
          </a:prstGeom>
        </p:spPr>
      </p:pic>
    </p:spTree>
    <p:extLst>
      <p:ext uri="{BB962C8B-B14F-4D97-AF65-F5344CB8AC3E}">
        <p14:creationId xmlns:p14="http://schemas.microsoft.com/office/powerpoint/2010/main" val="2175232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a:xfrm>
            <a:off x="304800" y="4129088"/>
            <a:ext cx="6007510" cy="2023657"/>
          </a:xfrm>
        </p:spPr>
        <p:txBody>
          <a:bodyPr/>
          <a:lstStyle/>
          <a:p>
            <a:r>
              <a:rPr lang="en-US" dirty="0"/>
              <a:t>loading hazards</a:t>
            </a:r>
            <a:endParaRPr lang="en-VI" dirty="0"/>
          </a:p>
        </p:txBody>
      </p:sp>
      <p:sp>
        <p:nvSpPr>
          <p:cNvPr id="4" name="Text Placeholder 3">
            <a:extLst>
              <a:ext uri="{FF2B5EF4-FFF2-40B4-BE49-F238E27FC236}">
                <a16:creationId xmlns:a16="http://schemas.microsoft.com/office/drawing/2014/main" id="{4264CD3C-4B18-40E7-B65E-23A516BC5CA2}"/>
              </a:ext>
            </a:extLst>
          </p:cNvPr>
          <p:cNvSpPr>
            <a:spLocks noGrp="1"/>
          </p:cNvSpPr>
          <p:nvPr>
            <p:ph type="body" idx="1"/>
          </p:nvPr>
        </p:nvSpPr>
        <p:spPr/>
        <p:txBody>
          <a:bodyPr/>
          <a:lstStyle/>
          <a:p>
            <a:endParaRPr lang="en-VI"/>
          </a:p>
        </p:txBody>
      </p:sp>
      <p:pic>
        <p:nvPicPr>
          <p:cNvPr id="5" name="Picture 4" descr="Truck being loaded with grain from a spout on the outside of the bin with billows of grain dust.">
            <a:extLst>
              <a:ext uri="{FF2B5EF4-FFF2-40B4-BE49-F238E27FC236}">
                <a16:creationId xmlns:a16="http://schemas.microsoft.com/office/drawing/2014/main" id="{5C941DED-D945-441F-8D6C-40BACA382B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2310" y="217836"/>
            <a:ext cx="5879690" cy="4939903"/>
          </a:xfrm>
          <a:prstGeom prst="rect">
            <a:avLst/>
          </a:prstGeom>
        </p:spPr>
      </p:pic>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26</a:t>
            </a:fld>
            <a:endParaRPr lang="en-US" dirty="0">
              <a:solidFill>
                <a:prstClr val="white">
                  <a:lumMod val="95000"/>
                </a:prstClr>
              </a:solidFill>
            </a:endParaRPr>
          </a:p>
        </p:txBody>
      </p:sp>
    </p:spTree>
    <p:extLst>
      <p:ext uri="{BB962C8B-B14F-4D97-AF65-F5344CB8AC3E}">
        <p14:creationId xmlns:p14="http://schemas.microsoft.com/office/powerpoint/2010/main" val="1028648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767C-FD06-471A-97E1-CAF01CAAA643}"/>
              </a:ext>
            </a:extLst>
          </p:cNvPr>
          <p:cNvSpPr>
            <a:spLocks noGrp="1"/>
          </p:cNvSpPr>
          <p:nvPr>
            <p:ph type="title"/>
          </p:nvPr>
        </p:nvSpPr>
        <p:spPr>
          <a:xfrm>
            <a:off x="266700" y="228406"/>
            <a:ext cx="11658600" cy="786552"/>
          </a:xfrm>
        </p:spPr>
        <p:txBody>
          <a:bodyPr/>
          <a:lstStyle/>
          <a:p>
            <a:r>
              <a:rPr lang="en-US" dirty="0">
                <a:solidFill>
                  <a:srgbClr val="FFCE4C"/>
                </a:solidFill>
              </a:rPr>
              <a:t>Fall Hazards</a:t>
            </a:r>
          </a:p>
        </p:txBody>
      </p:sp>
      <p:sp>
        <p:nvSpPr>
          <p:cNvPr id="14" name="Text Placeholder 9">
            <a:extLst>
              <a:ext uri="{FF2B5EF4-FFF2-40B4-BE49-F238E27FC236}">
                <a16:creationId xmlns:a16="http://schemas.microsoft.com/office/drawing/2014/main" id="{5DCEDD37-92DD-82F1-1766-15BE93255161}"/>
              </a:ext>
            </a:extLst>
          </p:cNvPr>
          <p:cNvSpPr txBox="1">
            <a:spLocks/>
          </p:cNvSpPr>
          <p:nvPr/>
        </p:nvSpPr>
        <p:spPr>
          <a:xfrm>
            <a:off x="1132201" y="5717217"/>
            <a:ext cx="3943091" cy="95732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FFFFFF"/>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FFFFFF"/>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t>Good platform - standard handrail system</a:t>
            </a:r>
            <a:endParaRPr lang="en-VI" sz="2800" dirty="0"/>
          </a:p>
        </p:txBody>
      </p:sp>
      <p:pic>
        <p:nvPicPr>
          <p:cNvPr id="6" name="Picture 1" descr="Example of a good platformwith proper guard rails near the unloading spout on the grain bin.">
            <a:extLst>
              <a:ext uri="{FF2B5EF4-FFF2-40B4-BE49-F238E27FC236}">
                <a16:creationId xmlns:a16="http://schemas.microsoft.com/office/drawing/2014/main" id="{3F223971-6F73-4D90-A320-7BC2E9AA97F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85657" y="1140842"/>
            <a:ext cx="3070682" cy="4572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EEBCB0B0-A6E6-599A-C9BD-EBE456F6E579}"/>
              </a:ext>
            </a:extLst>
          </p:cNvPr>
          <p:cNvSpPr>
            <a:spLocks noGrp="1"/>
          </p:cNvSpPr>
          <p:nvPr>
            <p:ph type="body" sz="quarter" idx="13"/>
          </p:nvPr>
        </p:nvSpPr>
        <p:spPr>
          <a:xfrm>
            <a:off x="6585104" y="5712842"/>
            <a:ext cx="5454937" cy="971604"/>
          </a:xfrm>
        </p:spPr>
        <p:txBody>
          <a:bodyPr>
            <a:normAutofit/>
          </a:bodyPr>
          <a:lstStyle/>
          <a:p>
            <a:pPr marL="0" indent="0">
              <a:buNone/>
            </a:pPr>
            <a:r>
              <a:rPr lang="en-US" sz="2800" dirty="0"/>
              <a:t>Ladder set up to unplug spout or work on unloading gate or chain</a:t>
            </a:r>
          </a:p>
        </p:txBody>
      </p:sp>
      <p:pic>
        <p:nvPicPr>
          <p:cNvPr id="4" name="Content Placeholder 3" descr="Shows a bad example of a working surface near the grain spout with an improper ladder set-up to reach the spout.">
            <a:extLst>
              <a:ext uri="{FF2B5EF4-FFF2-40B4-BE49-F238E27FC236}">
                <a16:creationId xmlns:a16="http://schemas.microsoft.com/office/drawing/2014/main" id="{94F4DD56-5D65-472A-96D0-2499F8D5B66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6669985" y="683642"/>
            <a:ext cx="3775363" cy="5029200"/>
          </a:xfrm>
          <a:ln w="12700">
            <a:solidFill>
              <a:schemeClr val="tx1">
                <a:lumMod val="50000"/>
                <a:lumOff val="50000"/>
              </a:schemeClr>
            </a:solidFill>
          </a:ln>
        </p:spPr>
      </p:pic>
      <p:cxnSp>
        <p:nvCxnSpPr>
          <p:cNvPr id="16" name="Straight Connector 15" descr="Slash mark indicating this picture shows a hazard.">
            <a:extLst>
              <a:ext uri="{FF2B5EF4-FFF2-40B4-BE49-F238E27FC236}">
                <a16:creationId xmlns:a16="http://schemas.microsoft.com/office/drawing/2014/main" id="{3C241B43-C560-B6A4-FC57-230296AA235D}"/>
              </a:ext>
            </a:extLst>
          </p:cNvPr>
          <p:cNvCxnSpPr>
            <a:cxnSpLocks/>
          </p:cNvCxnSpPr>
          <p:nvPr/>
        </p:nvCxnSpPr>
        <p:spPr>
          <a:xfrm>
            <a:off x="6669985" y="683642"/>
            <a:ext cx="3775363" cy="5029200"/>
          </a:xfrm>
          <a:prstGeom prst="line">
            <a:avLst/>
          </a:prstGeom>
          <a:ln w="38100" cap="rnd">
            <a:solidFill>
              <a:srgbClr val="FF0000"/>
            </a:solidFill>
            <a:roun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588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B581-8C72-0BA1-A41E-1F2A4A3A9010}"/>
              </a:ext>
            </a:extLst>
          </p:cNvPr>
          <p:cNvSpPr>
            <a:spLocks noGrp="1"/>
          </p:cNvSpPr>
          <p:nvPr>
            <p:ph type="title"/>
          </p:nvPr>
        </p:nvSpPr>
        <p:spPr>
          <a:xfrm>
            <a:off x="273997" y="231641"/>
            <a:ext cx="11658600" cy="786552"/>
          </a:xfrm>
        </p:spPr>
        <p:txBody>
          <a:bodyPr/>
          <a:lstStyle/>
          <a:p>
            <a:r>
              <a:rPr lang="en-US" dirty="0"/>
              <a:t>Injury Incident</a:t>
            </a:r>
            <a:endParaRPr lang="en-VI" dirty="0"/>
          </a:p>
        </p:txBody>
      </p:sp>
      <p:sp>
        <p:nvSpPr>
          <p:cNvPr id="6" name="Text Placeholder 2">
            <a:extLst>
              <a:ext uri="{FF2B5EF4-FFF2-40B4-BE49-F238E27FC236}">
                <a16:creationId xmlns:a16="http://schemas.microsoft.com/office/drawing/2014/main" id="{DD7297EE-80EF-E9F1-1300-0F1F79EF4A8D}"/>
              </a:ext>
            </a:extLst>
          </p:cNvPr>
          <p:cNvSpPr txBox="1">
            <a:spLocks/>
          </p:cNvSpPr>
          <p:nvPr/>
        </p:nvSpPr>
        <p:spPr>
          <a:xfrm>
            <a:off x="271160" y="1294611"/>
            <a:ext cx="7588488" cy="14568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Segoe UI Semibold" panose="020B0702040204020203" pitchFamily="34" charset="0"/>
                <a:cs typeface="Segoe UI Semibold" panose="020B0702040204020203" pitchFamily="34" charset="0"/>
              </a:rPr>
              <a:t>Employee crawled up truck ladder onto spout to unplug it. Fell 15’ onto asphalt.</a:t>
            </a:r>
          </a:p>
          <a:p>
            <a:pPr marL="0" indent="0">
              <a:buNone/>
            </a:pPr>
            <a:endParaRPr lang="en-VI" dirty="0">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1431D7DA-D208-D87C-D1B8-CDADB80D2FD2}"/>
              </a:ext>
            </a:extLst>
          </p:cNvPr>
          <p:cNvSpPr>
            <a:spLocks noGrp="1"/>
          </p:cNvSpPr>
          <p:nvPr>
            <p:ph type="body" sz="quarter" idx="13"/>
          </p:nvPr>
        </p:nvSpPr>
        <p:spPr>
          <a:xfrm>
            <a:off x="279389" y="2751445"/>
            <a:ext cx="7645447" cy="4313858"/>
          </a:xfrm>
        </p:spPr>
        <p:txBody>
          <a:bodyPr>
            <a:normAutofit/>
          </a:bodyPr>
          <a:lstStyle/>
          <a:p>
            <a:pPr marL="0" indent="0">
              <a:lnSpc>
                <a:spcPct val="100000"/>
              </a:lnSpc>
              <a:spcBef>
                <a:spcPts val="0"/>
              </a:spcBef>
              <a:spcAft>
                <a:spcPts val="600"/>
              </a:spcAft>
              <a:buNone/>
            </a:pPr>
            <a:r>
              <a:rPr lang="en-US" dirty="0">
                <a:latin typeface="Segoe UI Semibold" panose="020B0702040204020203" pitchFamily="34" charset="0"/>
                <a:cs typeface="Segoe UI Semibold" panose="020B0702040204020203" pitchFamily="34" charset="0"/>
              </a:rPr>
              <a:t>Injuries</a:t>
            </a:r>
          </a:p>
          <a:p>
            <a:pPr>
              <a:lnSpc>
                <a:spcPct val="100000"/>
              </a:lnSpc>
              <a:spcBef>
                <a:spcPts val="600"/>
              </a:spcBef>
            </a:pPr>
            <a:r>
              <a:rPr lang="en-US" sz="2800" dirty="0"/>
              <a:t>One month in hospital</a:t>
            </a:r>
          </a:p>
          <a:p>
            <a:pPr>
              <a:lnSpc>
                <a:spcPct val="100000"/>
              </a:lnSpc>
              <a:spcBef>
                <a:spcPts val="600"/>
              </a:spcBef>
            </a:pPr>
            <a:r>
              <a:rPr lang="en-US" sz="2800" dirty="0"/>
              <a:t>Broken left wrist required surgery</a:t>
            </a:r>
          </a:p>
          <a:p>
            <a:pPr>
              <a:lnSpc>
                <a:spcPct val="100000"/>
              </a:lnSpc>
              <a:spcBef>
                <a:spcPts val="600"/>
              </a:spcBef>
            </a:pPr>
            <a:r>
              <a:rPr lang="en-US" sz="2800" dirty="0"/>
              <a:t>Right elbow (pins)</a:t>
            </a:r>
          </a:p>
          <a:p>
            <a:pPr>
              <a:lnSpc>
                <a:spcPct val="100000"/>
              </a:lnSpc>
              <a:spcBef>
                <a:spcPts val="600"/>
              </a:spcBef>
            </a:pPr>
            <a:r>
              <a:rPr lang="en-US" sz="2800" dirty="0"/>
              <a:t>Impact right side of head; Left side hematoma</a:t>
            </a:r>
          </a:p>
          <a:p>
            <a:pPr>
              <a:lnSpc>
                <a:spcPct val="100000"/>
              </a:lnSpc>
              <a:spcBef>
                <a:spcPts val="600"/>
              </a:spcBef>
            </a:pPr>
            <a:r>
              <a:rPr lang="en-US" sz="2800" dirty="0"/>
              <a:t>Cut near eye; lost all vision in right eye</a:t>
            </a:r>
          </a:p>
          <a:p>
            <a:pPr>
              <a:lnSpc>
                <a:spcPct val="100000"/>
              </a:lnSpc>
              <a:spcBef>
                <a:spcPts val="600"/>
              </a:spcBef>
            </a:pPr>
            <a:r>
              <a:rPr lang="en-US" sz="2800" dirty="0"/>
              <a:t>Bone injuries healed completely with therapy</a:t>
            </a:r>
            <a:endParaRPr lang="en-VI" sz="2800" dirty="0"/>
          </a:p>
        </p:txBody>
      </p:sp>
      <p:grpSp>
        <p:nvGrpSpPr>
          <p:cNvPr id="14" name="Group 13" descr="Picture showing where employee fell 15 feet onto asphalt from the spout of a grain bin.">
            <a:extLst>
              <a:ext uri="{FF2B5EF4-FFF2-40B4-BE49-F238E27FC236}">
                <a16:creationId xmlns:a16="http://schemas.microsoft.com/office/drawing/2014/main" id="{1243A05D-F8CE-33DF-9B4B-37223F811AAD}"/>
              </a:ext>
            </a:extLst>
          </p:cNvPr>
          <p:cNvGrpSpPr/>
          <p:nvPr/>
        </p:nvGrpSpPr>
        <p:grpSpPr>
          <a:xfrm>
            <a:off x="7859648" y="1192983"/>
            <a:ext cx="4072949" cy="5432486"/>
            <a:chOff x="7859648" y="1192983"/>
            <a:chExt cx="4072949" cy="5432486"/>
          </a:xfrm>
        </p:grpSpPr>
        <p:pic>
          <p:nvPicPr>
            <p:cNvPr id="8" name="Picture 4">
              <a:extLst>
                <a:ext uri="{FF2B5EF4-FFF2-40B4-BE49-F238E27FC236}">
                  <a16:creationId xmlns:a16="http://schemas.microsoft.com/office/drawing/2014/main" id="{A2FEF8A9-515C-0744-A8EC-F07A6DA418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9648" y="1192983"/>
              <a:ext cx="4072949" cy="5432486"/>
            </a:xfrm>
            <a:prstGeom prst="rect">
              <a:avLst/>
            </a:prstGeom>
            <a:noFill/>
            <a:ln w="12700">
              <a:solidFill>
                <a:schemeClr val="tx1">
                  <a:lumMod val="50000"/>
                  <a:lumOff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6E60AF54-E59B-510B-2836-A97A53092830}"/>
                </a:ext>
              </a:extLst>
            </p:cNvPr>
            <p:cNvSpPr txBox="1"/>
            <p:nvPr/>
          </p:nvSpPr>
          <p:spPr>
            <a:xfrm>
              <a:off x="7892440" y="5766640"/>
              <a:ext cx="2212078" cy="830997"/>
            </a:xfrm>
            <a:prstGeom prst="rect">
              <a:avLst/>
            </a:prstGeom>
            <a:noFill/>
          </p:spPr>
          <p:txBody>
            <a:bodyPr wrap="square" lIns="91440" rtlCol="0">
              <a:spAutoFit/>
            </a:bodyPr>
            <a:lstStyle/>
            <a:p>
              <a:pPr defTabSz="914400"/>
              <a:r>
                <a:rPr lang="en-US" sz="2400" dirty="0">
                  <a:solidFill>
                    <a:schemeClr val="bg1"/>
                  </a:solidFill>
                  <a:latin typeface="Segoe UI" panose="020B0502040204020203" pitchFamily="34" charset="0"/>
                  <a:cs typeface="Segoe UI" panose="020B0502040204020203" pitchFamily="34" charset="0"/>
                </a:rPr>
                <a:t>Area employee fell from</a:t>
              </a:r>
            </a:p>
          </p:txBody>
        </p:sp>
        <p:cxnSp>
          <p:nvCxnSpPr>
            <p:cNvPr id="10" name="Straight Arrow Connector 9">
              <a:extLst>
                <a:ext uri="{FF2B5EF4-FFF2-40B4-BE49-F238E27FC236}">
                  <a16:creationId xmlns:a16="http://schemas.microsoft.com/office/drawing/2014/main" id="{38F19B19-EDDE-1881-A835-20EC8A5ABD33}"/>
                </a:ext>
              </a:extLst>
            </p:cNvPr>
            <p:cNvCxnSpPr>
              <a:cxnSpLocks/>
            </p:cNvCxnSpPr>
            <p:nvPr/>
          </p:nvCxnSpPr>
          <p:spPr>
            <a:xfrm>
              <a:off x="9521318" y="1408497"/>
              <a:ext cx="119300" cy="5029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68EF6FD-B23C-6A14-CBDC-21ABA065E65D}"/>
                </a:ext>
              </a:extLst>
            </p:cNvPr>
            <p:cNvSpPr/>
            <p:nvPr/>
          </p:nvSpPr>
          <p:spPr>
            <a:xfrm>
              <a:off x="10248191" y="6115879"/>
              <a:ext cx="1314330" cy="206270"/>
            </a:xfrm>
            <a:prstGeom prst="rect">
              <a:avLst/>
            </a:prstGeom>
            <a:solidFill>
              <a:srgbClr val="7A6E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VI"/>
            </a:p>
          </p:txBody>
        </p:sp>
      </p:grpSp>
    </p:spTree>
    <p:extLst>
      <p:ext uri="{BB962C8B-B14F-4D97-AF65-F5344CB8AC3E}">
        <p14:creationId xmlns:p14="http://schemas.microsoft.com/office/powerpoint/2010/main" val="1071249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2B2BF2-7020-E32F-48CC-0F380619CC44}"/>
              </a:ext>
            </a:extLst>
          </p:cNvPr>
          <p:cNvSpPr>
            <a:spLocks noGrp="1"/>
          </p:cNvSpPr>
          <p:nvPr>
            <p:ph type="title"/>
          </p:nvPr>
        </p:nvSpPr>
        <p:spPr>
          <a:xfrm>
            <a:off x="159025" y="-1091511"/>
            <a:ext cx="11639053" cy="786552"/>
          </a:xfrm>
        </p:spPr>
        <p:txBody>
          <a:bodyPr/>
          <a:lstStyle/>
          <a:p>
            <a:r>
              <a:rPr lang="en-US" dirty="0"/>
              <a:t>Rolling Stock</a:t>
            </a:r>
            <a:endParaRPr lang="en-VI" dirty="0"/>
          </a:p>
        </p:txBody>
      </p:sp>
      <p:sp>
        <p:nvSpPr>
          <p:cNvPr id="7" name="Text Placeholder 6">
            <a:extLst>
              <a:ext uri="{FF2B5EF4-FFF2-40B4-BE49-F238E27FC236}">
                <a16:creationId xmlns:a16="http://schemas.microsoft.com/office/drawing/2014/main" id="{3A48A3ED-9519-1C3E-46EC-F8E9C5272EA8}"/>
              </a:ext>
            </a:extLst>
          </p:cNvPr>
          <p:cNvSpPr>
            <a:spLocks noGrp="1"/>
          </p:cNvSpPr>
          <p:nvPr>
            <p:ph type="body" sz="quarter" idx="13"/>
          </p:nvPr>
        </p:nvSpPr>
        <p:spPr>
          <a:xfrm>
            <a:off x="1051620" y="5531926"/>
            <a:ext cx="10088760" cy="1224997"/>
          </a:xfrm>
        </p:spPr>
        <p:txBody>
          <a:bodyPr lIns="0" rIns="0">
            <a:normAutofit/>
          </a:bodyPr>
          <a:lstStyle/>
          <a:p>
            <a:pPr marL="0" indent="0" algn="ctr">
              <a:buNone/>
            </a:pPr>
            <a:r>
              <a:rPr lang="en-US" sz="3600" dirty="0"/>
              <a:t>Rolling Stock is not covered by OSHA regulation but employees are!!!!!</a:t>
            </a:r>
            <a:endParaRPr lang="en-VI" sz="3600" dirty="0"/>
          </a:p>
        </p:txBody>
      </p:sp>
      <p:grpSp>
        <p:nvGrpSpPr>
          <p:cNvPr id="10" name="Group 9" descr="Employee is on top of grain truck with no fall protection.">
            <a:extLst>
              <a:ext uri="{FF2B5EF4-FFF2-40B4-BE49-F238E27FC236}">
                <a16:creationId xmlns:a16="http://schemas.microsoft.com/office/drawing/2014/main" id="{9C9DA711-C631-7F11-1245-3EC30A007BBA}"/>
              </a:ext>
            </a:extLst>
          </p:cNvPr>
          <p:cNvGrpSpPr/>
          <p:nvPr/>
        </p:nvGrpSpPr>
        <p:grpSpPr>
          <a:xfrm>
            <a:off x="1051620" y="228406"/>
            <a:ext cx="5303520" cy="5303520"/>
            <a:chOff x="571379" y="197663"/>
            <a:chExt cx="5303520" cy="5303520"/>
          </a:xfrm>
        </p:grpSpPr>
        <p:pic>
          <p:nvPicPr>
            <p:cNvPr id="11" name="Content Placeholder 4" descr="A picture containing outdoor, road, trash&#10;&#10;Description automatically generated">
              <a:extLst>
                <a:ext uri="{FF2B5EF4-FFF2-40B4-BE49-F238E27FC236}">
                  <a16:creationId xmlns:a16="http://schemas.microsoft.com/office/drawing/2014/main" id="{CD48910A-72B4-48A5-2487-37C1097B0E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379" y="197663"/>
              <a:ext cx="5303520" cy="5303520"/>
            </a:xfrm>
            <a:prstGeom prst="rect">
              <a:avLst/>
            </a:prstGeom>
            <a:ln w="12700">
              <a:solidFill>
                <a:schemeClr val="tx1">
                  <a:lumMod val="50000"/>
                  <a:lumOff val="50000"/>
                </a:schemeClr>
              </a:solidFill>
            </a:ln>
          </p:spPr>
        </p:pic>
        <p:cxnSp>
          <p:nvCxnSpPr>
            <p:cNvPr id="12" name="Straight Connector 11">
              <a:extLst>
                <a:ext uri="{FF2B5EF4-FFF2-40B4-BE49-F238E27FC236}">
                  <a16:creationId xmlns:a16="http://schemas.microsoft.com/office/drawing/2014/main" id="{CDACBE65-2B4F-6DDE-8C65-C19D5E72A87E}"/>
                </a:ext>
              </a:extLst>
            </p:cNvPr>
            <p:cNvCxnSpPr>
              <a:cxnSpLocks/>
            </p:cNvCxnSpPr>
            <p:nvPr/>
          </p:nvCxnSpPr>
          <p:spPr>
            <a:xfrm>
              <a:off x="571379" y="197663"/>
              <a:ext cx="5303520" cy="5303520"/>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3" name="Group 12" descr="Employee is climbing side of truck with no fall protection ">
            <a:extLst>
              <a:ext uri="{FF2B5EF4-FFF2-40B4-BE49-F238E27FC236}">
                <a16:creationId xmlns:a16="http://schemas.microsoft.com/office/drawing/2014/main" id="{2183636C-3DA5-A125-94CB-E9DEB1C838CF}"/>
              </a:ext>
            </a:extLst>
          </p:cNvPr>
          <p:cNvGrpSpPr/>
          <p:nvPr/>
        </p:nvGrpSpPr>
        <p:grpSpPr>
          <a:xfrm>
            <a:off x="6862770" y="228406"/>
            <a:ext cx="4277610" cy="5303520"/>
            <a:chOff x="6914179" y="197663"/>
            <a:chExt cx="4277610" cy="5303520"/>
          </a:xfrm>
        </p:grpSpPr>
        <p:pic>
          <p:nvPicPr>
            <p:cNvPr id="14" name="Picture 13" descr="Employee is climbing side of truck with no fall protection ">
              <a:extLst>
                <a:ext uri="{FF2B5EF4-FFF2-40B4-BE49-F238E27FC236}">
                  <a16:creationId xmlns:a16="http://schemas.microsoft.com/office/drawing/2014/main" id="{6BAE75FF-AC1E-8686-26B9-7D30915EE8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6401224" y="710618"/>
              <a:ext cx="5303520" cy="4277610"/>
            </a:xfrm>
            <a:prstGeom prst="rect">
              <a:avLst/>
            </a:prstGeom>
            <a:ln w="12700">
              <a:solidFill>
                <a:schemeClr val="tx1">
                  <a:lumMod val="50000"/>
                  <a:lumOff val="50000"/>
                </a:schemeClr>
              </a:solidFill>
            </a:ln>
          </p:spPr>
        </p:pic>
        <p:cxnSp>
          <p:nvCxnSpPr>
            <p:cNvPr id="15" name="Straight Connector 14">
              <a:extLst>
                <a:ext uri="{FF2B5EF4-FFF2-40B4-BE49-F238E27FC236}">
                  <a16:creationId xmlns:a16="http://schemas.microsoft.com/office/drawing/2014/main" id="{920ED40E-0D76-CD13-312B-15C0ADD040EF}"/>
                </a:ext>
              </a:extLst>
            </p:cNvPr>
            <p:cNvCxnSpPr>
              <a:cxnSpLocks/>
            </p:cNvCxnSpPr>
            <p:nvPr/>
          </p:nvCxnSpPr>
          <p:spPr>
            <a:xfrm>
              <a:off x="6914179" y="208511"/>
              <a:ext cx="4277610" cy="5292672"/>
            </a:xfrm>
            <a:prstGeom prst="line">
              <a:avLst/>
            </a:prstGeom>
            <a:ln w="38100" cap="rnd">
              <a:solidFill>
                <a:srgbClr val="FF0000"/>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1223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Disclaimers</a:t>
            </a:r>
          </a:p>
        </p:txBody>
      </p:sp>
      <p:sp>
        <p:nvSpPr>
          <p:cNvPr id="4" name="Content Placeholder 3"/>
          <p:cNvSpPr>
            <a:spLocks noGrp="1"/>
          </p:cNvSpPr>
          <p:nvPr>
            <p:ph sz="quarter" idx="13"/>
          </p:nvPr>
        </p:nvSpPr>
        <p:spPr/>
        <p:txBody>
          <a:bodyPr>
            <a:noAutofit/>
          </a:bodyPr>
          <a:lstStyle/>
          <a:p>
            <a:pPr marL="0" indent="0">
              <a:spcBef>
                <a:spcPts val="0"/>
              </a:spcBef>
              <a:buNone/>
            </a:pPr>
            <a:r>
              <a:rPr lang="en-US" dirty="0"/>
              <a:t>This material was produced under grant number SH-37173-SH1 from the Occupational Safety and Health Administration, U. S. Department of Labor. It does not necessarily reflect the views or policies of the U. S. Department of Labor, nor does mention of trade names, commercial products, or organizations imply endorsement by the U. S. Government.</a:t>
            </a:r>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8CB777-A129-4AF6-9ECC-E5865CD58601}" type="slidenum">
              <a:rPr kumimoji="0" lang="en-US" sz="1000" b="0" i="0" u="none" strike="noStrike" kern="1200" cap="none" spc="0" normalizeH="0" baseline="0" noProof="0">
                <a:ln>
                  <a:noFill/>
                </a:ln>
                <a:solidFill>
                  <a:srgbClr val="181818">
                    <a:lumMod val="10000"/>
                    <a:lumOff val="90000"/>
                  </a:srgbClr>
                </a:solidFill>
                <a:effectLst/>
                <a:uLnTx/>
                <a:uFillTx/>
                <a:latin typeface="Lato Light"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181818">
                  <a:lumMod val="10000"/>
                  <a:lumOff val="90000"/>
                </a:srgbClr>
              </a:solidFill>
              <a:effectLst/>
              <a:uLnTx/>
              <a:uFillTx/>
              <a:latin typeface="Lato Light" pitchFamily="34" charset="0"/>
              <a:ea typeface="+mn-ea"/>
              <a:cs typeface="Arial" panose="020B0604020202020204" pitchFamily="34" charset="0"/>
            </a:endParaRPr>
          </a:p>
        </p:txBody>
      </p:sp>
    </p:spTree>
    <p:extLst>
      <p:ext uri="{BB962C8B-B14F-4D97-AF65-F5344CB8AC3E}">
        <p14:creationId xmlns:p14="http://schemas.microsoft.com/office/powerpoint/2010/main" val="2262393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615C820E-58C3-8C3E-AD46-DE96F3B2B8DB}"/>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1744662"/>
            <a:ext cx="8686800" cy="4884738"/>
          </a:xfrm>
          <a:prstGeom prst="rect">
            <a:avLst/>
          </a:prstGeom>
        </p:spPr>
      </p:pic>
      <p:sp>
        <p:nvSpPr>
          <p:cNvPr id="2" name="Title 1">
            <a:extLst>
              <a:ext uri="{FF2B5EF4-FFF2-40B4-BE49-F238E27FC236}">
                <a16:creationId xmlns:a16="http://schemas.microsoft.com/office/drawing/2014/main" id="{E4C18995-35B7-1932-735B-62BDEBD2F964}"/>
              </a:ext>
              <a:ext uri="{C183D7F6-B498-43B3-948B-1728B52AA6E4}">
                <adec:decorative xmlns:adec="http://schemas.microsoft.com/office/drawing/2017/decorative" val="0"/>
              </a:ext>
            </a:extLst>
          </p:cNvPr>
          <p:cNvSpPr>
            <a:spLocks noGrp="1"/>
          </p:cNvSpPr>
          <p:nvPr>
            <p:ph type="title"/>
          </p:nvPr>
        </p:nvSpPr>
        <p:spPr>
          <a:xfrm>
            <a:off x="266700" y="5836594"/>
            <a:ext cx="11658600" cy="786552"/>
          </a:xfrm>
        </p:spPr>
        <p:txBody>
          <a:bodyPr>
            <a:normAutofit/>
          </a:bodyPr>
          <a:lstStyle/>
          <a:p>
            <a:pPr algn="ctr"/>
            <a:r>
              <a:rPr lang="en-US" sz="4400" dirty="0"/>
              <a:t>Inspect Grain Storage Structures </a:t>
            </a:r>
            <a:endParaRPr lang="en-VI" sz="4400" dirty="0"/>
          </a:p>
        </p:txBody>
      </p:sp>
      <p:sp>
        <p:nvSpPr>
          <p:cNvPr id="3" name="Text Placeholder 2">
            <a:extLst>
              <a:ext uri="{FF2B5EF4-FFF2-40B4-BE49-F238E27FC236}">
                <a16:creationId xmlns:a16="http://schemas.microsoft.com/office/drawing/2014/main" id="{7D83DA95-AC88-CD70-6C6E-B64DEECA2DCC}"/>
              </a:ext>
            </a:extLst>
          </p:cNvPr>
          <p:cNvSpPr>
            <a:spLocks noGrp="1"/>
          </p:cNvSpPr>
          <p:nvPr>
            <p:ph type="body" sz="quarter" idx="13"/>
          </p:nvPr>
        </p:nvSpPr>
        <p:spPr>
          <a:xfrm>
            <a:off x="265471" y="241302"/>
            <a:ext cx="11658601" cy="2333980"/>
          </a:xfrm>
        </p:spPr>
        <p:txBody>
          <a:bodyPr>
            <a:normAutofit/>
          </a:bodyPr>
          <a:lstStyle/>
          <a:p>
            <a:pPr marL="0" indent="0">
              <a:buNone/>
            </a:pPr>
            <a:r>
              <a:rPr lang="en-US" sz="2400" dirty="0"/>
              <a:t>In December 2020 an 8,000 bushel hopper bottom overhead loadout bin collapsed burying a truck driver. Roughly 448,000 pounds of grain was spilled. Hopper bins are basically hanging the grain above the ground. Tremendous force is placed upon all grain bins and they must be in good condition. </a:t>
            </a:r>
            <a:endParaRPr lang="en-VI" sz="2400" dirty="0"/>
          </a:p>
        </p:txBody>
      </p:sp>
    </p:spTree>
    <p:extLst>
      <p:ext uri="{BB962C8B-B14F-4D97-AF65-F5344CB8AC3E}">
        <p14:creationId xmlns:p14="http://schemas.microsoft.com/office/powerpoint/2010/main" val="1277646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9454-7DDA-4946-9F86-6980B230B406}"/>
              </a:ext>
            </a:extLst>
          </p:cNvPr>
          <p:cNvSpPr>
            <a:spLocks noGrp="1"/>
          </p:cNvSpPr>
          <p:nvPr>
            <p:ph type="title"/>
          </p:nvPr>
        </p:nvSpPr>
        <p:spPr/>
        <p:txBody>
          <a:bodyPr/>
          <a:lstStyle/>
          <a:p>
            <a:r>
              <a:rPr lang="en-US" dirty="0"/>
              <a:t>Summary- Dump Pit Safety</a:t>
            </a:r>
            <a:endParaRPr lang="en-VI" dirty="0"/>
          </a:p>
        </p:txBody>
      </p:sp>
      <p:pic>
        <p:nvPicPr>
          <p:cNvPr id="4" name="Picture 3" descr="Workers  unloading grain from truck.">
            <a:extLst>
              <a:ext uri="{FF2B5EF4-FFF2-40B4-BE49-F238E27FC236}">
                <a16:creationId xmlns:a16="http://schemas.microsoft.com/office/drawing/2014/main" id="{8CCB6220-BD97-41E0-8958-71E3AF86A9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205174"/>
            <a:ext cx="5621869" cy="5309180"/>
          </a:xfrm>
          <a:prstGeom prst="rect">
            <a:avLst/>
          </a:prstGeom>
          <a:noFill/>
          <a:ln w="19050">
            <a:solidFill>
              <a:srgbClr val="A3A7B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74C5B189-127D-43ED-A121-79EF029EA567}"/>
              </a:ext>
            </a:extLst>
          </p:cNvPr>
          <p:cNvSpPr>
            <a:spLocks noGrp="1"/>
          </p:cNvSpPr>
          <p:nvPr>
            <p:ph idx="1"/>
          </p:nvPr>
        </p:nvSpPr>
        <p:spPr>
          <a:xfrm>
            <a:off x="5988423" y="1266850"/>
            <a:ext cx="6024284" cy="5591149"/>
          </a:xfrm>
        </p:spPr>
        <p:txBody>
          <a:bodyPr>
            <a:normAutofit/>
          </a:bodyPr>
          <a:lstStyle/>
          <a:p>
            <a:pPr marL="0" indent="0" eaLnBrk="1" hangingPunct="1">
              <a:buNone/>
            </a:pPr>
            <a:r>
              <a:rPr lang="en-US" altLang="en-US" sz="3600" spc="-100" dirty="0"/>
              <a:t>Loading &amp; Unloading grain vehicles presents hazards to employees</a:t>
            </a:r>
          </a:p>
          <a:p>
            <a:pPr eaLnBrk="1" hangingPunct="1"/>
            <a:r>
              <a:rPr lang="en-US" altLang="en-US" dirty="0"/>
              <a:t>Minimize hazards </a:t>
            </a:r>
          </a:p>
          <a:p>
            <a:pPr lvl="1"/>
            <a:r>
              <a:rPr lang="en-US" altLang="en-US" dirty="0"/>
              <a:t>Use best practice procedures</a:t>
            </a:r>
          </a:p>
          <a:p>
            <a:pPr lvl="1"/>
            <a:r>
              <a:rPr lang="en-US" altLang="en-US" dirty="0"/>
              <a:t>“Train” drivers and employees</a:t>
            </a:r>
          </a:p>
          <a:p>
            <a:pPr eaLnBrk="1" hangingPunct="1"/>
            <a:r>
              <a:rPr lang="en-US" altLang="en-US" dirty="0"/>
              <a:t>#1 procedure is </a:t>
            </a:r>
            <a:r>
              <a:rPr lang="en-US" altLang="en-US" dirty="0">
                <a:latin typeface="Segoe UI Black" panose="020B0A02040204020203" pitchFamily="34" charset="0"/>
                <a:ea typeface="Segoe UI Black" panose="020B0A02040204020203" pitchFamily="34" charset="0"/>
              </a:rPr>
              <a:t>be alert</a:t>
            </a:r>
          </a:p>
          <a:p>
            <a:endParaRPr lang="en-VI" dirty="0"/>
          </a:p>
        </p:txBody>
      </p:sp>
    </p:spTree>
    <p:extLst>
      <p:ext uri="{BB962C8B-B14F-4D97-AF65-F5344CB8AC3E}">
        <p14:creationId xmlns:p14="http://schemas.microsoft.com/office/powerpoint/2010/main" val="2170792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7B13166-2136-0FED-430E-D02DE1B1B1F9}"/>
              </a:ext>
            </a:extLst>
          </p:cNvPr>
          <p:cNvSpPr>
            <a:spLocks noGrp="1"/>
          </p:cNvSpPr>
          <p:nvPr>
            <p:ph type="title" idx="4294967295"/>
          </p:nvPr>
        </p:nvSpPr>
        <p:spPr/>
        <p:txBody>
          <a:bodyPr/>
          <a:lstStyle/>
          <a:p>
            <a:r>
              <a:rPr lang="en-VI" dirty="0"/>
              <a:t>E</a:t>
            </a:r>
            <a:r>
              <a:rPr lang="en-US" dirty="0" err="1"/>
              <a:t>nd</a:t>
            </a:r>
            <a:r>
              <a:rPr lang="en-US" dirty="0"/>
              <a:t> slide</a:t>
            </a:r>
            <a:endParaRPr lang="en-VI" dirty="0"/>
          </a:p>
        </p:txBody>
      </p:sp>
      <p:pic>
        <p:nvPicPr>
          <p:cNvPr id="8" name="Picture 7" descr="Worker on properly guarded platform monitoring grain loading. ">
            <a:extLst>
              <a:ext uri="{FF2B5EF4-FFF2-40B4-BE49-F238E27FC236}">
                <a16:creationId xmlns:a16="http://schemas.microsoft.com/office/drawing/2014/main" id="{6C03A258-AC1B-0A2E-C8B0-DB7900BA36B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6"/>
          <a:stretch/>
        </p:blipFill>
        <p:spPr>
          <a:xfrm>
            <a:off x="-85252" y="0"/>
            <a:ext cx="12362503" cy="7977294"/>
          </a:xfrm>
          <a:prstGeom prst="rect">
            <a:avLst/>
          </a:prstGeom>
        </p:spPr>
      </p:pic>
      <p:sp>
        <p:nvSpPr>
          <p:cNvPr id="3" name="TextBox 2">
            <a:extLst>
              <a:ext uri="{FF2B5EF4-FFF2-40B4-BE49-F238E27FC236}">
                <a16:creationId xmlns:a16="http://schemas.microsoft.com/office/drawing/2014/main" id="{2DEF7B4F-5456-4D57-88A0-32CDE3283529}"/>
              </a:ext>
            </a:extLst>
          </p:cNvPr>
          <p:cNvSpPr txBox="1"/>
          <p:nvPr/>
        </p:nvSpPr>
        <p:spPr>
          <a:xfrm>
            <a:off x="6400799" y="1232177"/>
            <a:ext cx="51598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50" normalizeH="0" noProof="0" dirty="0">
                <a:ln>
                  <a:noFill/>
                </a:ln>
                <a:solidFill>
                  <a:schemeClr val="bg1"/>
                </a:solidFill>
                <a:effectLst/>
                <a:uLnTx/>
                <a:uFillTx/>
                <a:latin typeface="Segoe UI Semibold" panose="020B0702040204020203" pitchFamily="34" charset="0"/>
                <a:cs typeface="Segoe UI Semibold" panose="020B0702040204020203" pitchFamily="34" charset="0"/>
              </a:rPr>
              <a:t>Protect our most valuable resource</a:t>
            </a:r>
          </a:p>
        </p:txBody>
      </p:sp>
      <p:sp>
        <p:nvSpPr>
          <p:cNvPr id="5" name="TextBox 4">
            <a:extLst>
              <a:ext uri="{FF2B5EF4-FFF2-40B4-BE49-F238E27FC236}">
                <a16:creationId xmlns:a16="http://schemas.microsoft.com/office/drawing/2014/main" id="{2C910445-DAE3-423C-9005-5B91C213114E}"/>
              </a:ext>
            </a:extLst>
          </p:cNvPr>
          <p:cNvSpPr txBox="1"/>
          <p:nvPr/>
        </p:nvSpPr>
        <p:spPr>
          <a:xfrm>
            <a:off x="6400799" y="3031966"/>
            <a:ext cx="5159829" cy="16435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Our </a:t>
            </a:r>
            <a:r>
              <a:rPr kumimoji="0" lang="en-US" sz="66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Workers</a:t>
            </a:r>
            <a:r>
              <a:rPr kumimoji="0" lang="en-US" sz="6000" b="0" i="0" u="none" strike="noStrike" kern="1200" cap="none" spc="0" normalizeH="0" baseline="0" noProof="0" dirty="0">
                <a:ln>
                  <a:noFill/>
                </a:ln>
                <a:solidFill>
                  <a:schemeClr val="bg1"/>
                </a:solidFill>
                <a:effectLst/>
                <a:uLnTx/>
                <a:uFillTx/>
                <a:latin typeface="Segoe UI Black" panose="020B0A02040204020203" pitchFamily="34" charset="0"/>
                <a:ea typeface="Segoe UI Black" panose="020B0A02040204020203" pitchFamily="34" charset="0"/>
              </a:rPr>
              <a:t>!</a:t>
            </a:r>
          </a:p>
        </p:txBody>
      </p:sp>
      <p:sp>
        <p:nvSpPr>
          <p:cNvPr id="9" name="TextBox 8">
            <a:extLst>
              <a:ext uri="{FF2B5EF4-FFF2-40B4-BE49-F238E27FC236}">
                <a16:creationId xmlns:a16="http://schemas.microsoft.com/office/drawing/2014/main" id="{3E1FB7CC-17C2-CF15-4D8D-7F03B06C7ED7}"/>
              </a:ext>
            </a:extLst>
          </p:cNvPr>
          <p:cNvSpPr txBox="1"/>
          <p:nvPr/>
        </p:nvSpPr>
        <p:spPr>
          <a:xfrm>
            <a:off x="396208" y="5567994"/>
            <a:ext cx="4325702"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More information visit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rPr>
              <a:t>grainsafety.org</a:t>
            </a:r>
          </a:p>
        </p:txBody>
      </p:sp>
      <p:sp>
        <p:nvSpPr>
          <p:cNvPr id="4" name="TextBox 3">
            <a:extLst>
              <a:ext uri="{FF2B5EF4-FFF2-40B4-BE49-F238E27FC236}">
                <a16:creationId xmlns:a16="http://schemas.microsoft.com/office/drawing/2014/main" id="{5C230A1B-0A57-4342-861A-754163A3A5C4}"/>
              </a:ext>
            </a:extLst>
          </p:cNvPr>
          <p:cNvSpPr txBox="1"/>
          <p:nvPr/>
        </p:nvSpPr>
        <p:spPr>
          <a:xfrm>
            <a:off x="6400799" y="6183547"/>
            <a:ext cx="515982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Segoe UI" panose="020B0502040204020203" pitchFamily="34" charset="0"/>
                <a:cs typeface="Segoe UI" panose="020B0502040204020203" pitchFamily="34" charset="0"/>
              </a:rPr>
              <a:t>Picture courtesy of CVA Coop</a:t>
            </a:r>
            <a:endParaRPr kumimoji="0" lang="en-US" sz="2000" b="0" i="0" u="none" strike="noStrike" kern="1200" cap="none" spc="0" normalizeH="0" baseline="0" noProof="0" dirty="0">
              <a:ln>
                <a:noFill/>
              </a:ln>
              <a:solidFill>
                <a:schemeClr val="bg1"/>
              </a:solidFill>
              <a:effectLst/>
              <a:uLnTx/>
              <a:uFillTx/>
              <a:latin typeface="Segoe UI Semibold" panose="020B0702040204020203" pitchFamily="34" charset="0"/>
              <a:cs typeface="Segoe UI Semibold" panose="020B0702040204020203" pitchFamily="34" charset="0"/>
            </a:endParaRPr>
          </a:p>
        </p:txBody>
      </p:sp>
      <p:pic>
        <p:nvPicPr>
          <p:cNvPr id="6" name="Picture 5">
            <a:extLst>
              <a:ext uri="{FF2B5EF4-FFF2-40B4-BE49-F238E27FC236}">
                <a16:creationId xmlns:a16="http://schemas.microsoft.com/office/drawing/2014/main" id="{BE4157AA-4C1F-4A81-819B-7E093DF35A9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208" y="465594"/>
            <a:ext cx="2211754" cy="1828800"/>
          </a:xfrm>
          <a:prstGeom prst="rect">
            <a:avLst/>
          </a:prstGeom>
        </p:spPr>
      </p:pic>
    </p:spTree>
    <p:extLst>
      <p:ext uri="{BB962C8B-B14F-4D97-AF65-F5344CB8AC3E}">
        <p14:creationId xmlns:p14="http://schemas.microsoft.com/office/powerpoint/2010/main" val="92618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13E50D-EFEB-408E-84C8-D9C9C109C391}"/>
              </a:ext>
            </a:extLst>
          </p:cNvPr>
          <p:cNvSpPr>
            <a:spLocks noGrp="1"/>
          </p:cNvSpPr>
          <p:nvPr>
            <p:ph type="title"/>
          </p:nvPr>
        </p:nvSpPr>
        <p:spPr/>
        <p:txBody>
          <a:bodyPr/>
          <a:lstStyle/>
          <a:p>
            <a:r>
              <a:rPr lang="en-US" dirty="0"/>
              <a:t>Unloading hazards</a:t>
            </a:r>
            <a:endParaRPr lang="en-VI" dirty="0"/>
          </a:p>
        </p:txBody>
      </p:sp>
      <p:sp>
        <p:nvSpPr>
          <p:cNvPr id="4" name="Text Placeholder 3">
            <a:extLst>
              <a:ext uri="{FF2B5EF4-FFF2-40B4-BE49-F238E27FC236}">
                <a16:creationId xmlns:a16="http://schemas.microsoft.com/office/drawing/2014/main" id="{4264CD3C-4B18-40E7-B65E-23A516BC5CA2}"/>
              </a:ext>
            </a:extLst>
          </p:cNvPr>
          <p:cNvSpPr>
            <a:spLocks noGrp="1"/>
          </p:cNvSpPr>
          <p:nvPr>
            <p:ph type="body" idx="1"/>
          </p:nvPr>
        </p:nvSpPr>
        <p:spPr/>
        <p:txBody>
          <a:bodyPr/>
          <a:lstStyle/>
          <a:p>
            <a:r>
              <a:rPr lang="en-US" dirty="0"/>
              <a:t>Straight Trucks, Tandem/Cargo Doors, Wagons</a:t>
            </a:r>
          </a:p>
          <a:p>
            <a:endParaRPr lang="en-VI" dirty="0"/>
          </a:p>
        </p:txBody>
      </p:sp>
      <p:pic>
        <p:nvPicPr>
          <p:cNvPr id="5" name="Picture 4" descr="Worker emptying grain truck.">
            <a:extLst>
              <a:ext uri="{FF2B5EF4-FFF2-40B4-BE49-F238E27FC236}">
                <a16:creationId xmlns:a16="http://schemas.microsoft.com/office/drawing/2014/main" id="{CADDEB90-C78F-4FA5-8C49-CA89312291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6386" y="277141"/>
            <a:ext cx="2500044" cy="4175330"/>
          </a:xfrm>
          <a:prstGeom prst="rect">
            <a:avLst/>
          </a:prstGeom>
          <a:ln w="19050">
            <a:solidFill>
              <a:srgbClr val="A3A7B3"/>
            </a:solidFill>
          </a:ln>
        </p:spPr>
      </p:pic>
      <p:sp>
        <p:nvSpPr>
          <p:cNvPr id="2" name="Slide Number Placeholder 1">
            <a:extLst>
              <a:ext uri="{FF2B5EF4-FFF2-40B4-BE49-F238E27FC236}">
                <a16:creationId xmlns:a16="http://schemas.microsoft.com/office/drawing/2014/main" id="{B22C0BE6-E1B8-4BD9-97B4-40E16226F2AE}"/>
              </a:ext>
            </a:extLst>
          </p:cNvPr>
          <p:cNvSpPr>
            <a:spLocks noGrp="1"/>
          </p:cNvSpPr>
          <p:nvPr>
            <p:ph type="sldNum" sz="quarter" idx="12"/>
          </p:nvPr>
        </p:nvSpPr>
        <p:spPr/>
        <p:txBody>
          <a:bodyPr/>
          <a:lstStyle/>
          <a:p>
            <a:fld id="{E68CB777-A129-4AF6-9ECC-E5865CD58601}" type="slidenum">
              <a:rPr lang="en-US" smtClean="0">
                <a:solidFill>
                  <a:prstClr val="white">
                    <a:lumMod val="95000"/>
                  </a:prstClr>
                </a:solidFill>
              </a:rPr>
              <a:pPr/>
              <a:t>4</a:t>
            </a:fld>
            <a:endParaRPr lang="en-US" dirty="0">
              <a:solidFill>
                <a:prstClr val="white">
                  <a:lumMod val="95000"/>
                </a:prstClr>
              </a:solidFill>
            </a:endParaRPr>
          </a:p>
        </p:txBody>
      </p:sp>
    </p:spTree>
    <p:extLst>
      <p:ext uri="{BB962C8B-B14F-4D97-AF65-F5344CB8AC3E}">
        <p14:creationId xmlns:p14="http://schemas.microsoft.com/office/powerpoint/2010/main" val="1871828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9A86-B083-3C20-DCA2-55046665FA6F}"/>
              </a:ext>
            </a:extLst>
          </p:cNvPr>
          <p:cNvSpPr>
            <a:spLocks noGrp="1"/>
          </p:cNvSpPr>
          <p:nvPr>
            <p:ph type="title"/>
          </p:nvPr>
        </p:nvSpPr>
        <p:spPr/>
        <p:txBody>
          <a:bodyPr/>
          <a:lstStyle/>
          <a:p>
            <a:r>
              <a:rPr lang="en-US" dirty="0"/>
              <a:t>Straight Trucks – Prepare to Empty</a:t>
            </a:r>
            <a:endParaRPr lang="en-VI" dirty="0"/>
          </a:p>
        </p:txBody>
      </p:sp>
      <p:pic>
        <p:nvPicPr>
          <p:cNvPr id="6" name="Content Placeholder 4" descr="Workers opening slide gate on straight truck to empty grain.">
            <a:extLst>
              <a:ext uri="{FF2B5EF4-FFF2-40B4-BE49-F238E27FC236}">
                <a16:creationId xmlns:a16="http://schemas.microsoft.com/office/drawing/2014/main" id="{4C12E535-25FF-588A-8797-A5602E7017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918" y="1264057"/>
            <a:ext cx="5829300" cy="5029200"/>
          </a:xfrm>
          <a:prstGeom prst="rect">
            <a:avLst/>
          </a:prstGeom>
          <a:ln w="19050">
            <a:solidFill>
              <a:srgbClr val="A3A7B3"/>
            </a:solidFill>
          </a:ln>
        </p:spPr>
      </p:pic>
      <p:pic>
        <p:nvPicPr>
          <p:cNvPr id="7" name="Picture 1" descr="Worker at back and driver's side signaling driver to raise truck bed to empty grain.">
            <a:extLst>
              <a:ext uri="{FF2B5EF4-FFF2-40B4-BE49-F238E27FC236}">
                <a16:creationId xmlns:a16="http://schemas.microsoft.com/office/drawing/2014/main" id="{2A2D927F-6ECF-0F39-5819-977C5CC219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124495" y="1264057"/>
            <a:ext cx="5829300" cy="50292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1C99E17-ECE3-8262-C920-ED8AD9111C01}"/>
              </a:ext>
              <a:ext uri="{C183D7F6-B498-43B3-948B-1728B52AA6E4}">
                <adec:decorative xmlns:adec="http://schemas.microsoft.com/office/drawing/2017/decorative" val="1"/>
              </a:ext>
            </a:extLst>
          </p:cNvPr>
          <p:cNvSpPr>
            <a:spLocks noGrp="1"/>
          </p:cNvSpPr>
          <p:nvPr>
            <p:ph type="body" sz="quarter" idx="13"/>
          </p:nvPr>
        </p:nvSpPr>
        <p:spPr>
          <a:xfrm>
            <a:off x="253865" y="1264057"/>
            <a:ext cx="4921250" cy="786553"/>
          </a:xfrm>
        </p:spPr>
        <p:txBody>
          <a:bodyPr>
            <a:normAutofit/>
          </a:bodyPr>
          <a:lstStyle/>
          <a:p>
            <a:pPr marL="0" indent="0">
              <a:buNone/>
            </a:pPr>
            <a:r>
              <a:rPr lang="en-US" sz="3600" dirty="0">
                <a:solidFill>
                  <a:schemeClr val="bg1"/>
                </a:solidFill>
              </a:rPr>
              <a:t>Open the gate.</a:t>
            </a:r>
            <a:endParaRPr lang="en-VI" sz="3600" dirty="0">
              <a:solidFill>
                <a:schemeClr val="bg1"/>
              </a:solidFill>
            </a:endParaRPr>
          </a:p>
        </p:txBody>
      </p:sp>
      <p:sp>
        <p:nvSpPr>
          <p:cNvPr id="5" name="Text Placeholder 4">
            <a:extLst>
              <a:ext uri="{FF2B5EF4-FFF2-40B4-BE49-F238E27FC236}">
                <a16:creationId xmlns:a16="http://schemas.microsoft.com/office/drawing/2014/main" id="{F1010380-08B4-30A3-842A-232E97ACA50F}"/>
              </a:ext>
            </a:extLst>
          </p:cNvPr>
          <p:cNvSpPr>
            <a:spLocks noGrp="1"/>
          </p:cNvSpPr>
          <p:nvPr>
            <p:ph type="body" sz="quarter" idx="15"/>
          </p:nvPr>
        </p:nvSpPr>
        <p:spPr>
          <a:xfrm>
            <a:off x="6186743" y="4632732"/>
            <a:ext cx="5796329" cy="1660525"/>
          </a:xfrm>
        </p:spPr>
        <p:txBody>
          <a:bodyPr>
            <a:normAutofit/>
          </a:bodyPr>
          <a:lstStyle/>
          <a:p>
            <a:r>
              <a:rPr lang="en-US" sz="3600" dirty="0">
                <a:solidFill>
                  <a:schemeClr val="bg1"/>
                </a:solidFill>
              </a:rPr>
              <a:t>Move to driver’s side. Signal driver to raise bed. Use consistent hand signals.</a:t>
            </a:r>
          </a:p>
        </p:txBody>
      </p:sp>
    </p:spTree>
    <p:extLst>
      <p:ext uri="{BB962C8B-B14F-4D97-AF65-F5344CB8AC3E}">
        <p14:creationId xmlns:p14="http://schemas.microsoft.com/office/powerpoint/2010/main" val="392825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C1975-6CA5-4BFA-9784-C48CADF546A0}"/>
              </a:ext>
            </a:extLst>
          </p:cNvPr>
          <p:cNvSpPr>
            <a:spLocks noGrp="1"/>
          </p:cNvSpPr>
          <p:nvPr>
            <p:ph type="title"/>
          </p:nvPr>
        </p:nvSpPr>
        <p:spPr/>
        <p:txBody>
          <a:bodyPr/>
          <a:lstStyle/>
          <a:p>
            <a:r>
              <a:rPr lang="en-US" dirty="0">
                <a:solidFill>
                  <a:srgbClr val="142D63"/>
                </a:solidFill>
              </a:rPr>
              <a:t>Straight Trucks - Unloading </a:t>
            </a:r>
            <a:endParaRPr lang="en-VI" dirty="0">
              <a:solidFill>
                <a:srgbClr val="142D63"/>
              </a:solidFill>
            </a:endParaRPr>
          </a:p>
        </p:txBody>
      </p:sp>
      <p:pic>
        <p:nvPicPr>
          <p:cNvPr id="6" name="Content Placeholder 9" descr="Workers raking out grain from raised bed of straight truck.">
            <a:extLst>
              <a:ext uri="{FF2B5EF4-FFF2-40B4-BE49-F238E27FC236}">
                <a16:creationId xmlns:a16="http://schemas.microsoft.com/office/drawing/2014/main" id="{BDD8A15A-DB4F-477F-AB69-C57CF4FAF2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1153154"/>
            <a:ext cx="8214659" cy="5476439"/>
          </a:xfrm>
          <a:prstGeom prst="rect">
            <a:avLst/>
          </a:prstGeom>
          <a:ln w="19050">
            <a:solidFill>
              <a:srgbClr val="A3A7B3"/>
            </a:solidFill>
          </a:ln>
        </p:spPr>
      </p:pic>
      <p:sp>
        <p:nvSpPr>
          <p:cNvPr id="3" name="Text Placeholder 2">
            <a:extLst>
              <a:ext uri="{FF2B5EF4-FFF2-40B4-BE49-F238E27FC236}">
                <a16:creationId xmlns:a16="http://schemas.microsoft.com/office/drawing/2014/main" id="{FE3D6515-D412-4A9B-9222-CB4DDE4C81D1}"/>
              </a:ext>
            </a:extLst>
          </p:cNvPr>
          <p:cNvSpPr>
            <a:spLocks noGrp="1"/>
          </p:cNvSpPr>
          <p:nvPr>
            <p:ph type="body" sz="quarter" idx="13"/>
          </p:nvPr>
        </p:nvSpPr>
        <p:spPr>
          <a:xfrm>
            <a:off x="1981199" y="5464181"/>
            <a:ext cx="8214659" cy="1165412"/>
          </a:xfrm>
        </p:spPr>
        <p:txBody>
          <a:bodyPr lIns="274320" rIns="274320" bIns="91440">
            <a:normAutofit/>
          </a:bodyPr>
          <a:lstStyle/>
          <a:p>
            <a:pPr marL="0" indent="0">
              <a:buNone/>
            </a:pPr>
            <a:r>
              <a:rPr lang="en-US" sz="3600" dirty="0">
                <a:solidFill>
                  <a:schemeClr val="bg1"/>
                </a:solidFill>
              </a:rPr>
              <a:t>Rake out the corners of the truck bed. Then instruct driver to lower truck bed.</a:t>
            </a:r>
          </a:p>
          <a:p>
            <a:endParaRPr lang="en-VI" dirty="0">
              <a:solidFill>
                <a:schemeClr val="bg1"/>
              </a:solidFill>
            </a:endParaRPr>
          </a:p>
        </p:txBody>
      </p:sp>
      <p:pic>
        <p:nvPicPr>
          <p:cNvPr id="8" name="Picture 7">
            <a:extLst>
              <a:ext uri="{FF2B5EF4-FFF2-40B4-BE49-F238E27FC236}">
                <a16:creationId xmlns:a16="http://schemas.microsoft.com/office/drawing/2014/main" id="{683D64D3-398C-4575-B808-22B5D8CD5B7E}"/>
              </a:ext>
              <a:ext uri="{C183D7F6-B498-43B3-948B-1728B52AA6E4}">
                <adec:decorative xmlns:adec="http://schemas.microsoft.com/office/drawing/2017/decorative" val="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2" b="97592" l="3160" r="97584">
                        <a14:foregroundMark x1="30112" y1="1008" x2="60967" y2="2632"/>
                        <a14:foregroundMark x1="60967" y1="2632" x2="75743" y2="672"/>
                        <a14:foregroundMark x1="3253" y1="46305" x2="9387" y2="51736"/>
                        <a14:foregroundMark x1="8457" y1="45409" x2="35688" y2="40649"/>
                        <a14:foregroundMark x1="15799" y1="49664" x2="26580" y2="55823"/>
                        <a14:foregroundMark x1="19331" y1="23236" x2="90149" y2="24468"/>
                        <a14:foregroundMark x1="90149" y1="24468" x2="90056" y2="26036"/>
                        <a14:foregroundMark x1="53532" y1="97704" x2="58178" y2="90146"/>
                        <a14:foregroundMark x1="63197" y1="30291" x2="70818" y2="46025"/>
                        <a14:foregroundMark x1="70818" y1="46025" x2="67844" y2="50504"/>
                        <a14:foregroundMark x1="69610" y1="28667" x2="83178" y2="41097"/>
                        <a14:foregroundMark x1="83178" y1="41097" x2="85037" y2="50504"/>
                      </a14:backgroundRemoval>
                    </a14:imgEffect>
                  </a14:imgLayer>
                </a14:imgProps>
              </a:ext>
              <a:ext uri="{28A0092B-C50C-407E-A947-70E740481C1C}">
                <a14:useLocalDpi xmlns:a14="http://schemas.microsoft.com/office/drawing/2010/main"/>
              </a:ext>
            </a:extLst>
          </a:blip>
          <a:srcRect b="-1"/>
          <a:stretch/>
        </p:blipFill>
        <p:spPr>
          <a:xfrm>
            <a:off x="10997165" y="5088423"/>
            <a:ext cx="928135" cy="1541170"/>
          </a:xfrm>
          <a:prstGeom prst="rect">
            <a:avLst/>
          </a:prstGeom>
        </p:spPr>
      </p:pic>
    </p:spTree>
    <p:extLst>
      <p:ext uri="{BB962C8B-B14F-4D97-AF65-F5344CB8AC3E}">
        <p14:creationId xmlns:p14="http://schemas.microsoft.com/office/powerpoint/2010/main" val="255998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76959-33A4-4A2D-834A-5E7AEE6339A6}"/>
              </a:ext>
            </a:extLst>
          </p:cNvPr>
          <p:cNvSpPr>
            <a:spLocks noGrp="1"/>
          </p:cNvSpPr>
          <p:nvPr>
            <p:ph type="title"/>
          </p:nvPr>
        </p:nvSpPr>
        <p:spPr/>
        <p:txBody>
          <a:bodyPr/>
          <a:lstStyle/>
          <a:p>
            <a:r>
              <a:rPr lang="en-US" dirty="0">
                <a:solidFill>
                  <a:srgbClr val="FFCE4C"/>
                </a:solidFill>
              </a:rPr>
              <a:t>Straight Trucks – Tarp Straps</a:t>
            </a:r>
            <a:endParaRPr lang="en-VI" dirty="0">
              <a:solidFill>
                <a:srgbClr val="FFCE4C"/>
              </a:solidFill>
            </a:endParaRPr>
          </a:p>
        </p:txBody>
      </p:sp>
      <p:pic>
        <p:nvPicPr>
          <p:cNvPr id="6" name="Picture 1" descr="Picture showing tarp straps being used to keep truck gate open while it unloads grain.">
            <a:extLst>
              <a:ext uri="{FF2B5EF4-FFF2-40B4-BE49-F238E27FC236}">
                <a16:creationId xmlns:a16="http://schemas.microsoft.com/office/drawing/2014/main" id="{6FDB6259-7D97-4A4D-A11C-818D6A603F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66700" y="1422252"/>
            <a:ext cx="5022527" cy="50292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90AD310-92FF-4D8B-9CA9-4BC3CE4A4D11}"/>
              </a:ext>
            </a:extLst>
          </p:cNvPr>
          <p:cNvSpPr>
            <a:spLocks noGrp="1"/>
          </p:cNvSpPr>
          <p:nvPr>
            <p:ph type="body" sz="quarter" idx="13"/>
          </p:nvPr>
        </p:nvSpPr>
        <p:spPr>
          <a:xfrm>
            <a:off x="266700" y="4805532"/>
            <a:ext cx="5036992" cy="1645920"/>
          </a:xfrm>
        </p:spPr>
        <p:txBody>
          <a:bodyPr>
            <a:normAutofit/>
          </a:bodyPr>
          <a:lstStyle/>
          <a:p>
            <a:pPr marL="0" indent="0">
              <a:buNone/>
            </a:pPr>
            <a:r>
              <a:rPr lang="en-US" sz="3600" dirty="0">
                <a:solidFill>
                  <a:srgbClr val="FFFFFF"/>
                </a:solidFill>
                <a:latin typeface="Segoe UI Black" panose="020B0A02040204020203" pitchFamily="34" charset="0"/>
                <a:ea typeface="Segoe UI Black" panose="020B0A02040204020203" pitchFamily="34" charset="0"/>
              </a:rPr>
              <a:t>Always</a:t>
            </a:r>
            <a:r>
              <a:rPr lang="en-US" sz="3600" dirty="0">
                <a:solidFill>
                  <a:srgbClr val="FFFFFF"/>
                </a:solidFill>
              </a:rPr>
              <a:t> hook the gate. Keeps it from sliding down unexpectedly.</a:t>
            </a:r>
          </a:p>
          <a:p>
            <a:endParaRPr lang="en-VI" sz="3600" dirty="0">
              <a:solidFill>
                <a:srgbClr val="FFFFFF"/>
              </a:solidFill>
            </a:endParaRPr>
          </a:p>
        </p:txBody>
      </p:sp>
      <p:pic>
        <p:nvPicPr>
          <p:cNvPr id="7" name="Content Placeholder 7" descr="Close up of trap strap showing it is brittle and worn and close to breaking. ">
            <a:extLst>
              <a:ext uri="{FF2B5EF4-FFF2-40B4-BE49-F238E27FC236}">
                <a16:creationId xmlns:a16="http://schemas.microsoft.com/office/drawing/2014/main" id="{C10EEAF4-9315-4AD5-BE23-BF6786D8B56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15648" y="1422252"/>
            <a:ext cx="6609652" cy="5029200"/>
          </a:xfrm>
          <a:prstGeom prst="rect">
            <a:avLst/>
          </a:prstGeom>
          <a:ln w="19050">
            <a:solidFill>
              <a:srgbClr val="A3A7B3"/>
            </a:solidFill>
          </a:ln>
        </p:spPr>
      </p:pic>
      <p:sp>
        <p:nvSpPr>
          <p:cNvPr id="8" name="Text Placeholder 2">
            <a:extLst>
              <a:ext uri="{FF2B5EF4-FFF2-40B4-BE49-F238E27FC236}">
                <a16:creationId xmlns:a16="http://schemas.microsoft.com/office/drawing/2014/main" id="{EE988FD0-91CC-473A-BC30-A1F8629846C0}"/>
              </a:ext>
            </a:extLst>
          </p:cNvPr>
          <p:cNvSpPr txBox="1">
            <a:spLocks/>
          </p:cNvSpPr>
          <p:nvPr/>
        </p:nvSpPr>
        <p:spPr>
          <a:xfrm>
            <a:off x="5327604" y="4838530"/>
            <a:ext cx="6609652" cy="16459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rgbClr val="FFFFFF"/>
                </a:solidFill>
              </a:rPr>
              <a:t>Use caution with the tarp straps.  Some get brittle/dry rotted and can break.</a:t>
            </a:r>
          </a:p>
          <a:p>
            <a:endParaRPr lang="en-VI" sz="3600" dirty="0">
              <a:solidFill>
                <a:srgbClr val="FFFFFF"/>
              </a:solidFill>
            </a:endParaRPr>
          </a:p>
        </p:txBody>
      </p:sp>
    </p:spTree>
    <p:extLst>
      <p:ext uri="{BB962C8B-B14F-4D97-AF65-F5344CB8AC3E}">
        <p14:creationId xmlns:p14="http://schemas.microsoft.com/office/powerpoint/2010/main" val="1783919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0D78B-8BBB-4AA2-BB2D-14365CB0A902}"/>
              </a:ext>
            </a:extLst>
          </p:cNvPr>
          <p:cNvSpPr>
            <a:spLocks noGrp="1"/>
          </p:cNvSpPr>
          <p:nvPr>
            <p:ph type="title"/>
          </p:nvPr>
        </p:nvSpPr>
        <p:spPr>
          <a:xfrm>
            <a:off x="268938" y="233082"/>
            <a:ext cx="4709462" cy="1356659"/>
          </a:xfrm>
        </p:spPr>
        <p:txBody>
          <a:bodyPr/>
          <a:lstStyle/>
          <a:p>
            <a:r>
              <a:rPr lang="en-US" dirty="0"/>
              <a:t>Non-Grain Objects in Dump Load</a:t>
            </a:r>
            <a:endParaRPr lang="en-VI" dirty="0"/>
          </a:p>
        </p:txBody>
      </p:sp>
      <p:sp>
        <p:nvSpPr>
          <p:cNvPr id="4" name="Text Placeholder 3">
            <a:extLst>
              <a:ext uri="{FF2B5EF4-FFF2-40B4-BE49-F238E27FC236}">
                <a16:creationId xmlns:a16="http://schemas.microsoft.com/office/drawing/2014/main" id="{E135F7FA-14FE-4178-99C4-A4C64F1E6DC4}"/>
              </a:ext>
            </a:extLst>
          </p:cNvPr>
          <p:cNvSpPr>
            <a:spLocks noGrp="1"/>
          </p:cNvSpPr>
          <p:nvPr>
            <p:ph type="body" sz="half" idx="2"/>
          </p:nvPr>
        </p:nvSpPr>
        <p:spPr>
          <a:xfrm>
            <a:off x="268938" y="1589742"/>
            <a:ext cx="4709462" cy="5268258"/>
          </a:xfrm>
        </p:spPr>
        <p:txBody>
          <a:bodyPr>
            <a:normAutofit fontScale="92500" lnSpcReduction="10000"/>
          </a:bodyPr>
          <a:lstStyle/>
          <a:p>
            <a:pPr marL="228600" indent="-228600">
              <a:spcBef>
                <a:spcPts val="600"/>
              </a:spcBef>
              <a:buFont typeface="Arial" panose="020B0604020202020204" pitchFamily="34" charset="0"/>
              <a:buChar char="•"/>
            </a:pPr>
            <a:r>
              <a:rPr lang="en-US" sz="3000" dirty="0"/>
              <a:t>100 </a:t>
            </a:r>
            <a:r>
              <a:rPr lang="en-US" sz="3000" dirty="0" err="1"/>
              <a:t>lb</a:t>
            </a:r>
            <a:r>
              <a:rPr lang="en-US" sz="3000" dirty="0"/>
              <a:t> tractor weights</a:t>
            </a:r>
          </a:p>
          <a:p>
            <a:pPr marL="228600" indent="-228600">
              <a:spcBef>
                <a:spcPts val="600"/>
              </a:spcBef>
              <a:buFont typeface="Arial" panose="020B0604020202020204" pitchFamily="34" charset="0"/>
              <a:buChar char="•"/>
            </a:pPr>
            <a:r>
              <a:rPr lang="en-US" sz="3000" dirty="0"/>
              <a:t>Cold Beer</a:t>
            </a:r>
          </a:p>
          <a:p>
            <a:pPr marL="228600" indent="-228600">
              <a:spcBef>
                <a:spcPts val="600"/>
              </a:spcBef>
              <a:buFont typeface="Arial" panose="020B0604020202020204" pitchFamily="34" charset="0"/>
              <a:buChar char="•"/>
            </a:pPr>
            <a:r>
              <a:rPr lang="en-US" sz="3000" dirty="0"/>
              <a:t>Loaded Rifle</a:t>
            </a:r>
          </a:p>
          <a:p>
            <a:pPr marL="228600" indent="-228600">
              <a:spcBef>
                <a:spcPts val="600"/>
              </a:spcBef>
              <a:buFont typeface="Arial" panose="020B0604020202020204" pitchFamily="34" charset="0"/>
              <a:buChar char="•"/>
            </a:pPr>
            <a:r>
              <a:rPr lang="en-US" sz="3000" dirty="0"/>
              <a:t>Railroad Tie</a:t>
            </a:r>
          </a:p>
          <a:p>
            <a:pPr marL="228600" indent="-228600">
              <a:spcBef>
                <a:spcPts val="600"/>
              </a:spcBef>
              <a:buFont typeface="Arial" panose="020B0604020202020204" pitchFamily="34" charset="0"/>
              <a:buChar char="•"/>
            </a:pPr>
            <a:r>
              <a:rPr lang="en-US" sz="3000" dirty="0"/>
              <a:t>Log chains</a:t>
            </a:r>
          </a:p>
          <a:p>
            <a:pPr marL="228600" indent="-228600">
              <a:spcBef>
                <a:spcPts val="600"/>
              </a:spcBef>
              <a:buFont typeface="Arial" panose="020B0604020202020204" pitchFamily="34" charset="0"/>
              <a:buChar char="•"/>
            </a:pPr>
            <a:r>
              <a:rPr lang="en-US" sz="3000" dirty="0"/>
              <a:t>Water heaters</a:t>
            </a:r>
          </a:p>
          <a:p>
            <a:pPr marL="228600" indent="-228600">
              <a:spcBef>
                <a:spcPts val="600"/>
              </a:spcBef>
              <a:buFont typeface="Arial" panose="020B0604020202020204" pitchFamily="34" charset="0"/>
              <a:buChar char="•"/>
            </a:pPr>
            <a:r>
              <a:rPr lang="en-US" sz="3000" dirty="0"/>
              <a:t>Chain saws</a:t>
            </a:r>
          </a:p>
          <a:p>
            <a:pPr marL="228600" indent="-228600">
              <a:spcBef>
                <a:spcPts val="600"/>
              </a:spcBef>
              <a:buFont typeface="Arial" panose="020B0604020202020204" pitchFamily="34" charset="0"/>
              <a:buChar char="•"/>
            </a:pPr>
            <a:r>
              <a:rPr lang="en-US" sz="3000" dirty="0"/>
              <a:t>Ladders</a:t>
            </a:r>
          </a:p>
          <a:p>
            <a:pPr marL="228600" indent="-228600">
              <a:spcBef>
                <a:spcPts val="600"/>
              </a:spcBef>
              <a:buFont typeface="Arial" panose="020B0604020202020204" pitchFamily="34" charset="0"/>
              <a:buChar char="•"/>
            </a:pPr>
            <a:r>
              <a:rPr lang="en-US" sz="3000" dirty="0"/>
              <a:t>Broken shingles</a:t>
            </a:r>
          </a:p>
          <a:p>
            <a:pPr marL="228600" indent="-228600">
              <a:spcBef>
                <a:spcPts val="600"/>
              </a:spcBef>
              <a:buFont typeface="Arial" panose="020B0604020202020204" pitchFamily="34" charset="0"/>
              <a:buChar char="•"/>
            </a:pPr>
            <a:r>
              <a:rPr lang="en-US" sz="3000" dirty="0"/>
              <a:t>Dead and live animals</a:t>
            </a:r>
          </a:p>
          <a:p>
            <a:pPr marL="228600" indent="-228600">
              <a:spcBef>
                <a:spcPts val="600"/>
              </a:spcBef>
              <a:buFont typeface="Arial" panose="020B0604020202020204" pitchFamily="34" charset="0"/>
              <a:buChar char="•"/>
            </a:pPr>
            <a:r>
              <a:rPr lang="en-US" sz="3000" dirty="0"/>
              <a:t>Cell phones</a:t>
            </a:r>
          </a:p>
          <a:p>
            <a:pPr marL="228600" indent="-228600">
              <a:spcBef>
                <a:spcPts val="600"/>
              </a:spcBef>
              <a:buFont typeface="Arial" panose="020B0604020202020204" pitchFamily="34" charset="0"/>
              <a:buChar char="•"/>
            </a:pPr>
            <a:r>
              <a:rPr lang="en-US" sz="3000" dirty="0"/>
              <a:t>1600 </a:t>
            </a:r>
            <a:r>
              <a:rPr lang="en-US" sz="3000" dirty="0" err="1"/>
              <a:t>lbs</a:t>
            </a:r>
            <a:r>
              <a:rPr lang="en-US" sz="3000" dirty="0"/>
              <a:t> of sod</a:t>
            </a:r>
            <a:endParaRPr lang="en-VI" dirty="0"/>
          </a:p>
        </p:txBody>
      </p:sp>
      <p:pic>
        <p:nvPicPr>
          <p:cNvPr id="7" name="Picture 6" descr="Grain truck unloading and metal ladder coming out with grain.">
            <a:extLst>
              <a:ext uri="{FF2B5EF4-FFF2-40B4-BE49-F238E27FC236}">
                <a16:creationId xmlns:a16="http://schemas.microsoft.com/office/drawing/2014/main" id="{12BE1969-734E-4193-A9F4-5391ED14AD4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3188" y="233082"/>
            <a:ext cx="6739874" cy="6520329"/>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4BBD0AF-AB0E-42E7-BD8B-D32A0BC15956}"/>
              </a:ext>
            </a:extLst>
          </p:cNvPr>
          <p:cNvSpPr txBox="1"/>
          <p:nvPr/>
        </p:nvSpPr>
        <p:spPr>
          <a:xfrm>
            <a:off x="5292611" y="5814425"/>
            <a:ext cx="6543439" cy="738664"/>
          </a:xfrm>
          <a:prstGeom prst="rect">
            <a:avLst/>
          </a:prstGeom>
          <a:solidFill>
            <a:srgbClr val="E8E9EC"/>
          </a:solidFill>
          <a:ln>
            <a:solidFill>
              <a:srgbClr val="00B7EB"/>
            </a:solidFill>
          </a:ln>
          <a:scene3d>
            <a:camera prst="orthographicFront"/>
            <a:lightRig rig="threePt" dir="t"/>
          </a:scene3d>
          <a:sp3d>
            <a:bevelT/>
          </a:sp3d>
        </p:spPr>
        <p:txBody>
          <a:bodyPr wrap="square" lIns="45720" tIns="91440" rIns="45720" bIns="91440" rtlCol="0">
            <a:spAutoFit/>
          </a:bodyPr>
          <a:lstStyle/>
          <a:p>
            <a:pPr algn="ctr"/>
            <a:r>
              <a:rPr lang="en-US" sz="3600" spc="-100" dirty="0">
                <a:solidFill>
                  <a:srgbClr val="142D63"/>
                </a:solidFill>
                <a:latin typeface="Segoe UI Black" panose="020B0A02040204020203" pitchFamily="34" charset="0"/>
                <a:ea typeface="Segoe UI Black" panose="020B0A02040204020203" pitchFamily="34" charset="0"/>
                <a:cs typeface="Segoe UI Semilight" panose="020B0402040204020203" pitchFamily="34" charset="0"/>
              </a:rPr>
              <a:t>Stay Clear </a:t>
            </a:r>
            <a:r>
              <a:rPr lang="en-US" sz="3600" spc="-100" dirty="0">
                <a:solidFill>
                  <a:srgbClr val="142D63"/>
                </a:solidFill>
                <a:latin typeface="Segoe UI Semilight" panose="020B0402040204020203" pitchFamily="34" charset="0"/>
                <a:cs typeface="Segoe UI Semilight" panose="020B0402040204020203" pitchFamily="34" charset="0"/>
              </a:rPr>
              <a:t>as truck bed is hoisted.</a:t>
            </a:r>
            <a:endParaRPr lang="en-VI" sz="3600" spc="-100" dirty="0">
              <a:solidFill>
                <a:srgbClr val="142D63"/>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842269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1101852-F6DD-47DF-8EFF-C4C77BE27395}"/>
              </a:ext>
            </a:extLst>
          </p:cNvPr>
          <p:cNvSpPr>
            <a:spLocks noGrp="1"/>
          </p:cNvSpPr>
          <p:nvPr>
            <p:ph type="title"/>
          </p:nvPr>
        </p:nvSpPr>
        <p:spPr>
          <a:xfrm>
            <a:off x="266700" y="241727"/>
            <a:ext cx="11658600" cy="786552"/>
          </a:xfrm>
        </p:spPr>
        <p:txBody>
          <a:bodyPr/>
          <a:lstStyle/>
          <a:p>
            <a:r>
              <a:rPr lang="en-US" dirty="0">
                <a:solidFill>
                  <a:srgbClr val="FFCE4C"/>
                </a:solidFill>
              </a:rPr>
              <a:t>Foreign Object Hazard</a:t>
            </a:r>
            <a:endParaRPr lang="en-VI" dirty="0">
              <a:solidFill>
                <a:srgbClr val="FFCE4C"/>
              </a:solidFill>
            </a:endParaRPr>
          </a:p>
        </p:txBody>
      </p:sp>
      <p:grpSp>
        <p:nvGrpSpPr>
          <p:cNvPr id="4" name="Group 3" descr="Red circle indicates piece of angle iron in raised truck bed that workers could not see.">
            <a:extLst>
              <a:ext uri="{FF2B5EF4-FFF2-40B4-BE49-F238E27FC236}">
                <a16:creationId xmlns:a16="http://schemas.microsoft.com/office/drawing/2014/main" id="{9F9412CE-AAEF-263B-25AC-5BE93A3AB81D}"/>
              </a:ext>
            </a:extLst>
          </p:cNvPr>
          <p:cNvGrpSpPr/>
          <p:nvPr/>
        </p:nvGrpSpPr>
        <p:grpSpPr>
          <a:xfrm>
            <a:off x="165841" y="256657"/>
            <a:ext cx="5829300" cy="5486400"/>
            <a:chOff x="165841" y="231019"/>
            <a:chExt cx="5829300" cy="5486400"/>
          </a:xfrm>
        </p:grpSpPr>
        <p:pic>
          <p:nvPicPr>
            <p:cNvPr id="8" name="Picture 4" descr="Hard to see but a piece of angle iron is sticking out of the truck bed as it is hoisted to unload grain.">
              <a:extLst>
                <a:ext uri="{FF2B5EF4-FFF2-40B4-BE49-F238E27FC236}">
                  <a16:creationId xmlns:a16="http://schemas.microsoft.com/office/drawing/2014/main" id="{EB3B4BDF-6539-4BBC-9A2A-47EFF36590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5841" y="231019"/>
              <a:ext cx="5829300" cy="5486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E095058-9384-CF5A-EFB1-B012074AA2ED}"/>
                </a:ext>
              </a:extLst>
            </p:cNvPr>
            <p:cNvSpPr/>
            <p:nvPr/>
          </p:nvSpPr>
          <p:spPr>
            <a:xfrm>
              <a:off x="2341096" y="759759"/>
              <a:ext cx="1079127" cy="107912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I"/>
            </a:p>
          </p:txBody>
        </p:sp>
      </p:grpSp>
      <p:sp>
        <p:nvSpPr>
          <p:cNvPr id="21" name="Text Placeholder 20">
            <a:extLst>
              <a:ext uri="{FF2B5EF4-FFF2-40B4-BE49-F238E27FC236}">
                <a16:creationId xmlns:a16="http://schemas.microsoft.com/office/drawing/2014/main" id="{3F711921-7C78-4C76-B44C-C4D9971C404A}"/>
              </a:ext>
            </a:extLst>
          </p:cNvPr>
          <p:cNvSpPr>
            <a:spLocks noGrp="1"/>
          </p:cNvSpPr>
          <p:nvPr>
            <p:ph type="body" sz="quarter" idx="13"/>
          </p:nvPr>
        </p:nvSpPr>
        <p:spPr>
          <a:xfrm>
            <a:off x="165841" y="5743551"/>
            <a:ext cx="5382572" cy="1097280"/>
          </a:xfrm>
        </p:spPr>
        <p:txBody>
          <a:bodyPr/>
          <a:lstStyle/>
          <a:p>
            <a:pPr marL="0" indent="0" algn="ctr">
              <a:buNone/>
            </a:pPr>
            <a:r>
              <a:rPr lang="en-US" dirty="0"/>
              <a:t>Large piece of angle iron wedged into truck bed.</a:t>
            </a:r>
            <a:endParaRPr lang="en-VI" dirty="0"/>
          </a:p>
        </p:txBody>
      </p:sp>
      <p:grpSp>
        <p:nvGrpSpPr>
          <p:cNvPr id="5" name="Group 4" descr="Arrow indicates piece of angle iron that flowed out of truck bed with grain striking worker in the knee.">
            <a:extLst>
              <a:ext uri="{FF2B5EF4-FFF2-40B4-BE49-F238E27FC236}">
                <a16:creationId xmlns:a16="http://schemas.microsoft.com/office/drawing/2014/main" id="{A9785276-8FE9-9247-DA3B-7F7F6D704E29}"/>
              </a:ext>
            </a:extLst>
          </p:cNvPr>
          <p:cNvGrpSpPr/>
          <p:nvPr/>
        </p:nvGrpSpPr>
        <p:grpSpPr>
          <a:xfrm>
            <a:off x="5548410" y="256657"/>
            <a:ext cx="6448606" cy="5486400"/>
            <a:chOff x="5548410" y="231019"/>
            <a:chExt cx="6448606" cy="5486400"/>
          </a:xfrm>
        </p:grpSpPr>
        <p:pic>
          <p:nvPicPr>
            <p:cNvPr id="6" name="Content Placeholder 5" descr="Piece of angle iron coming out of hoisted truck unloading grain. It hit worker in the knee as it slid out but did not cause serious injury.">
              <a:extLst>
                <a:ext uri="{FF2B5EF4-FFF2-40B4-BE49-F238E27FC236}">
                  <a16:creationId xmlns:a16="http://schemas.microsoft.com/office/drawing/2014/main" id="{77668F74-CB57-4C75-A629-F2AFF22DF63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48410" y="231019"/>
              <a:ext cx="6448606" cy="5486400"/>
            </a:xfrm>
            <a:prstGeom prst="rect">
              <a:avLst/>
            </a:prstGeom>
            <a:noFill/>
            <a:ln w="19050">
              <a:solidFill>
                <a:srgbClr val="A3A7B3"/>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068A5F26-C09D-4341-A6B1-81723CDB4E12}"/>
                </a:ext>
              </a:extLst>
            </p:cNvPr>
            <p:cNvCxnSpPr/>
            <p:nvPr/>
          </p:nvCxnSpPr>
          <p:spPr>
            <a:xfrm flipH="1">
              <a:off x="9406965" y="2982259"/>
              <a:ext cx="639482" cy="723153"/>
            </a:xfrm>
            <a:prstGeom prst="straightConnector1">
              <a:avLst/>
            </a:prstGeom>
            <a:ln w="57150">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grpSp>
      <p:sp>
        <p:nvSpPr>
          <p:cNvPr id="23" name="Text Placeholder 20">
            <a:extLst>
              <a:ext uri="{FF2B5EF4-FFF2-40B4-BE49-F238E27FC236}">
                <a16:creationId xmlns:a16="http://schemas.microsoft.com/office/drawing/2014/main" id="{13D14D43-EC38-47FC-AEEB-922474FE29F9}"/>
              </a:ext>
            </a:extLst>
          </p:cNvPr>
          <p:cNvSpPr txBox="1">
            <a:spLocks/>
          </p:cNvSpPr>
          <p:nvPr/>
        </p:nvSpPr>
        <p:spPr>
          <a:xfrm>
            <a:off x="5548411" y="5743551"/>
            <a:ext cx="6448606" cy="1114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142D63"/>
                </a:solidFill>
                <a:latin typeface="Segoe UI Semilight" panose="020B0402040204020203" pitchFamily="34" charset="0"/>
                <a:ea typeface="+mn-ea"/>
                <a:cs typeface="Segoe UI Semilight" panose="020B04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142D63"/>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142D63"/>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142D63"/>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42D63"/>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Iron came out striking worker's knee. No serious injury sustained.</a:t>
            </a:r>
            <a:endParaRPr lang="en-VI" dirty="0"/>
          </a:p>
        </p:txBody>
      </p:sp>
    </p:spTree>
    <p:extLst>
      <p:ext uri="{BB962C8B-B14F-4D97-AF65-F5344CB8AC3E}">
        <p14:creationId xmlns:p14="http://schemas.microsoft.com/office/powerpoint/2010/main" val="35866541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HSC (B) adult Lato 9.2020">
  <a:themeElements>
    <a:clrScheme name="GHSC">
      <a:dk1>
        <a:srgbClr val="181818"/>
      </a:dk1>
      <a:lt1>
        <a:srgbClr val="D9D9D9"/>
      </a:lt1>
      <a:dk2>
        <a:srgbClr val="7F7F7F"/>
      </a:dk2>
      <a:lt2>
        <a:srgbClr val="F5881B"/>
      </a:lt2>
      <a:accent1>
        <a:srgbClr val="FFC000"/>
      </a:accent1>
      <a:accent2>
        <a:srgbClr val="C0504D"/>
      </a:accent2>
      <a:accent3>
        <a:srgbClr val="9BBB59"/>
      </a:accent3>
      <a:accent4>
        <a:srgbClr val="8064A2"/>
      </a:accent4>
      <a:accent5>
        <a:srgbClr val="4BACC6"/>
      </a:accent5>
      <a:accent6>
        <a:srgbClr val="F79646"/>
      </a:accent6>
      <a:hlink>
        <a:srgbClr val="34A647"/>
      </a:hlink>
      <a:folHlink>
        <a:srgbClr val="9BCD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HSC (B) adult Lato 9.2020" id="{EC5B0C21-6BA4-4FBB-AE75-AC12365A7D62}" vid="{19AFC15B-15E9-424A-AAF3-36C13CB9E788}"/>
    </a:ext>
  </a:extLst>
</a:theme>
</file>

<file path=ppt/theme/theme3.xml><?xml version="1.0" encoding="utf-8"?>
<a:theme xmlns:a="http://schemas.openxmlformats.org/drawingml/2006/main" name="1_GHSC (B) adult Lato 9.2020">
  <a:themeElements>
    <a:clrScheme name="GHSC">
      <a:dk1>
        <a:srgbClr val="181818"/>
      </a:dk1>
      <a:lt1>
        <a:srgbClr val="D9D9D9"/>
      </a:lt1>
      <a:dk2>
        <a:srgbClr val="7F7F7F"/>
      </a:dk2>
      <a:lt2>
        <a:srgbClr val="F5881B"/>
      </a:lt2>
      <a:accent1>
        <a:srgbClr val="FFC000"/>
      </a:accent1>
      <a:accent2>
        <a:srgbClr val="C0504D"/>
      </a:accent2>
      <a:accent3>
        <a:srgbClr val="9BBB59"/>
      </a:accent3>
      <a:accent4>
        <a:srgbClr val="8064A2"/>
      </a:accent4>
      <a:accent5>
        <a:srgbClr val="4BACC6"/>
      </a:accent5>
      <a:accent6>
        <a:srgbClr val="F79646"/>
      </a:accent6>
      <a:hlink>
        <a:srgbClr val="34A647"/>
      </a:hlink>
      <a:folHlink>
        <a:srgbClr val="9BCD6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HSC (B) adult Lato 9.2020" id="{07FB58A2-2D1E-464A-8DA2-8AF0890B2C5D}" vid="{C4BD7B53-D378-4EFD-81FC-1DBFEC828A4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536AF224EF5343AEE9DBD81549EA0A" ma:contentTypeVersion="13" ma:contentTypeDescription="Create a new document." ma:contentTypeScope="" ma:versionID="3c679bc7b9f00c4a8bc1f3057deb1e2d">
  <xsd:schema xmlns:xsd="http://www.w3.org/2001/XMLSchema" xmlns:xs="http://www.w3.org/2001/XMLSchema" xmlns:p="http://schemas.microsoft.com/office/2006/metadata/properties" xmlns:ns2="bd922f8f-26a1-42cd-870a-103b6576e799" xmlns:ns3="a2ae72f9-ddce-4cfa-8954-d11df5baf6ef" targetNamespace="http://schemas.microsoft.com/office/2006/metadata/properties" ma:root="true" ma:fieldsID="4e4c60b0767ab52e5f4da6bfe316920b" ns2:_="" ns3:_="">
    <xsd:import namespace="bd922f8f-26a1-42cd-870a-103b6576e799"/>
    <xsd:import namespace="a2ae72f9-ddce-4cfa-8954-d11df5baf6e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922f8f-26a1-42cd-870a-103b6576e7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5a8d78b-6148-4bf1-92dd-b4f00782c405"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ae72f9-ddce-4cfa-8954-d11df5baf6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df83a99-fe18-458c-a0bc-fe9bf11b95ec}" ma:internalName="TaxCatchAll" ma:showField="CatchAllData" ma:web="a2ae72f9-ddce-4cfa-8954-d11df5baf6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2ae72f9-ddce-4cfa-8954-d11df5baf6ef" xsi:nil="true"/>
    <lcf76f155ced4ddcb4097134ff3c332f xmlns="bd922f8f-26a1-42cd-870a-103b6576e79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B750448-1997-425D-802A-8D8FF5A5889E}"/>
</file>

<file path=customXml/itemProps2.xml><?xml version="1.0" encoding="utf-8"?>
<ds:datastoreItem xmlns:ds="http://schemas.openxmlformats.org/officeDocument/2006/customXml" ds:itemID="{6C9337DA-091E-4B72-8FE3-53E4D7563221}"/>
</file>

<file path=customXml/itemProps3.xml><?xml version="1.0" encoding="utf-8"?>
<ds:datastoreItem xmlns:ds="http://schemas.openxmlformats.org/officeDocument/2006/customXml" ds:itemID="{93E4E436-4491-4C5C-9A40-04A4FA641B66}"/>
</file>

<file path=docProps/app.xml><?xml version="1.0" encoding="utf-8"?>
<Properties xmlns="http://schemas.openxmlformats.org/officeDocument/2006/extended-properties" xmlns:vt="http://schemas.openxmlformats.org/officeDocument/2006/docPropsVTypes">
  <Template>Office Theme</Template>
  <TotalTime>7397</TotalTime>
  <Words>1599</Words>
  <Application>Microsoft Office PowerPoint</Application>
  <PresentationFormat>Widescreen</PresentationFormat>
  <Paragraphs>184</Paragraphs>
  <Slides>32</Slides>
  <Notes>24</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32</vt:i4>
      </vt:variant>
    </vt:vector>
  </HeadingPairs>
  <TitlesOfParts>
    <vt:vector size="54" baseType="lpstr">
      <vt:lpstr>Times New Roman</vt:lpstr>
      <vt:lpstr>Segoe UI Semibold</vt:lpstr>
      <vt:lpstr>Lato</vt:lpstr>
      <vt:lpstr>Segoe UI Black</vt:lpstr>
      <vt:lpstr>Open Sans</vt:lpstr>
      <vt:lpstr>Wingdings</vt:lpstr>
      <vt:lpstr>Segoe UI</vt:lpstr>
      <vt:lpstr>Wingdings 3</vt:lpstr>
      <vt:lpstr>Segoe UI Light</vt:lpstr>
      <vt:lpstr>Calibri</vt:lpstr>
      <vt:lpstr>Wingdings 2</vt:lpstr>
      <vt:lpstr>Lato Black</vt:lpstr>
      <vt:lpstr>Arial</vt:lpstr>
      <vt:lpstr>Lato Light</vt:lpstr>
      <vt:lpstr>Montserrat</vt:lpstr>
      <vt:lpstr>Montserrat ExtraBold</vt:lpstr>
      <vt:lpstr>Georgia</vt:lpstr>
      <vt:lpstr>Arial Narrow</vt:lpstr>
      <vt:lpstr>Segoe UI Semilight</vt:lpstr>
      <vt:lpstr>Office Theme</vt:lpstr>
      <vt:lpstr>GHSC (B) adult Lato 9.2020</vt:lpstr>
      <vt:lpstr>1_GHSC (B) adult Lato 9.2020</vt:lpstr>
      <vt:lpstr>Dump Pit Safety</vt:lpstr>
      <vt:lpstr>Introduction</vt:lpstr>
      <vt:lpstr>Disclaimers</vt:lpstr>
      <vt:lpstr>Unloading hazards</vt:lpstr>
      <vt:lpstr>Straight Trucks – Prepare to Empty</vt:lpstr>
      <vt:lpstr>Straight Trucks - Unloading </vt:lpstr>
      <vt:lpstr>Straight Trucks – Tarp Straps</vt:lpstr>
      <vt:lpstr>Non-Grain Objects in Dump Load</vt:lpstr>
      <vt:lpstr>Foreign Object Hazard</vt:lpstr>
      <vt:lpstr>Opening Tandems/Cargo Doors</vt:lpstr>
      <vt:lpstr>Emptying Tandems/Cargo Doors</vt:lpstr>
      <vt:lpstr>Right Side Cargo Door</vt:lpstr>
      <vt:lpstr>Wagons</vt:lpstr>
      <vt:lpstr>Struck-By Hazard</vt:lpstr>
      <vt:lpstr>Hooper Bottom Trailers</vt:lpstr>
      <vt:lpstr>End Dump Semi-Trailer</vt:lpstr>
      <vt:lpstr>Semi-Trailer Gate</vt:lpstr>
      <vt:lpstr>Secure Trucks</vt:lpstr>
      <vt:lpstr>Housekeeping</vt:lpstr>
      <vt:lpstr>Choked Bucket Leg</vt:lpstr>
      <vt:lpstr>Choked Grain Leg</vt:lpstr>
      <vt:lpstr>Do NOT "Jog" Bucket Elevator Legs</vt:lpstr>
      <vt:lpstr>Grain Dryers</vt:lpstr>
      <vt:lpstr>Outside of Grain Dryer</vt:lpstr>
      <vt:lpstr>Inside of Grain Dryer</vt:lpstr>
      <vt:lpstr>loading hazards</vt:lpstr>
      <vt:lpstr>Fall Hazards</vt:lpstr>
      <vt:lpstr>Injury Incident</vt:lpstr>
      <vt:lpstr>Rolling Stock</vt:lpstr>
      <vt:lpstr>Inspect Grain Storage Structures </vt:lpstr>
      <vt:lpstr>Summary- Dump Pit Safety</vt:lpstr>
      <vt:lpstr>End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PPT Template</dc:title>
  <dc:creator>Rylatt, Catherine Ann</dc:creator>
  <cp:lastModifiedBy>Washington, L. Sherea - OSHA</cp:lastModifiedBy>
  <cp:revision>29</cp:revision>
  <dcterms:created xsi:type="dcterms:W3CDTF">2021-09-15T23:34:19Z</dcterms:created>
  <dcterms:modified xsi:type="dcterms:W3CDTF">2026-03-13T15:47:24Z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0x010100E6536AF224EF5343AEE9DBD81549EA0A</vt:lpwstr>
  </property>
</Properties>
</file>