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heme/theme3.xml" ContentType="application/vnd.openxmlformats-officedocument.theme+xml"/>
  <Override PartName="/ppt/tags/tag5.xml" ContentType="application/vnd.openxmlformats-officedocument.presentationml.tags+xml"/>
  <Override PartName="/ppt/theme/theme4.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notesSlides/notesSlide5.xml" ContentType="application/vnd.openxmlformats-officedocument.presentationml.notesSlide+xml"/>
  <Override PartName="/ppt/tags/tag14.xml" ContentType="application/vnd.openxmlformats-officedocument.presentationml.tags+xml"/>
  <Override PartName="/ppt/notesSlides/notesSlide6.xml" ContentType="application/vnd.openxmlformats-officedocument.presentationml.notesSlide+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notesSlides/notesSlide8.xml" ContentType="application/vnd.openxmlformats-officedocument.presentationml.notesSlide+xml"/>
  <Override PartName="/ppt/tags/tag17.xml" ContentType="application/vnd.openxmlformats-officedocument.presentationml.tags+xml"/>
  <Override PartName="/ppt/notesSlides/notesSlide9.xml" ContentType="application/vnd.openxmlformats-officedocument.presentationml.notesSlide+xml"/>
  <Override PartName="/ppt/tags/tag18.xml" ContentType="application/vnd.openxmlformats-officedocument.presentationml.tags+xml"/>
  <Override PartName="/ppt/notesSlides/notesSlide10.xml" ContentType="application/vnd.openxmlformats-officedocument.presentationml.notesSlide+xml"/>
  <Override PartName="/ppt/tags/tag19.xml" ContentType="application/vnd.openxmlformats-officedocument.presentationml.tags+xml"/>
  <Override PartName="/ppt/notesSlides/notesSlide11.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2.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3.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4.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5.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6.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17.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18.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19.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20.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21.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22.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23.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24.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25.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26.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27.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28.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notesSlides/notesSlide29.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notesSlides/notesSlide30.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notesSlides/notesSlide31.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32.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notesSlides/notesSlide33.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notesSlides/notesSlide34.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notesSlides/notesSlide35.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notesSlides/notesSlide36.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notesSlides/notesSlide37.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notesSlides/notesSlide38.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notesSlides/notesSlide39.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notesSlides/notesSlide40.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notesSlides/notesSlide41.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notesSlides/notesSlide42.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notesSlides/notesSlide43.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notesSlides/notesSlide44.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notesSlides/notesSlide45.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notesSlides/notesSlide46.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notesSlides/notesSlide47.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notesSlides/notesSlide48.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notesSlides/notesSlide49.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notesSlides/notesSlide50.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notesSlides/notesSlide51.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notesSlides/notesSlide52.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notesSlides/notesSlide53.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notesSlides/notesSlide54.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notesSlides/notesSlide55.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notesSlides/notesSlide56.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notesSlides/notesSlide57.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notesSlides/notesSlide58.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notesSlides/notesSlide59.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notesSlides/notesSlide60.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notesSlides/notesSlide61.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notesSlides/notesSlide62.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notesSlides/notesSlide63.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notesSlides/notesSlide64.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notesSlides/notesSlide65.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notesSlides/notesSlide66.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notesSlides/notesSlide67.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notesSlides/notesSlide68.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notesSlides/notesSlide69.xml" ContentType="application/vnd.openxmlformats-officedocument.presentationml.notesSlide+xml"/>
  <Override PartName="/ppt/tags/tag136.xml" ContentType="application/vnd.openxmlformats-officedocument.presentationml.tags+xml"/>
  <Override PartName="/ppt/tags/tag137.xml" ContentType="application/vnd.openxmlformats-officedocument.presentationml.tags+xml"/>
  <Override PartName="/ppt/notesSlides/notesSlide70.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notesSlides/notesSlide71.xml" ContentType="application/vnd.openxmlformats-officedocument.presentationml.notesSlide+xml"/>
  <Override PartName="/ppt/tags/tag140.xml" ContentType="application/vnd.openxmlformats-officedocument.presentationml.tags+xml"/>
  <Override PartName="/ppt/notesSlides/notesSlide72.xml" ContentType="application/vnd.openxmlformats-officedocument.presentationml.notesSlide+xml"/>
  <Override PartName="/ppt/tags/tag141.xml" ContentType="application/vnd.openxmlformats-officedocument.presentationml.tags+xml"/>
  <Override PartName="/ppt/notesSlides/notesSlide73.xml" ContentType="application/vnd.openxmlformats-officedocument.presentationml.notesSlide+xml"/>
  <Override PartName="/ppt/tags/tag142.xml" ContentType="application/vnd.openxmlformats-officedocument.presentationml.tags+xml"/>
  <Override PartName="/ppt/notesSlides/notesSlide74.xml" ContentType="application/vnd.openxmlformats-officedocument.presentationml.notesSlide+xml"/>
  <Override PartName="/ppt/tags/tag143.xml" ContentType="application/vnd.openxmlformats-officedocument.presentationml.tags+xml"/>
  <Override PartName="/ppt/notesSlides/notesSlide75.xml" ContentType="application/vnd.openxmlformats-officedocument.presentationml.notesSlide+xml"/>
  <Override PartName="/ppt/tags/tag144.xml" ContentType="application/vnd.openxmlformats-officedocument.presentationml.tags+xml"/>
  <Override PartName="/ppt/notesSlides/notesSlide76.xml" ContentType="application/vnd.openxmlformats-officedocument.presentationml.notesSlide+xml"/>
  <Override PartName="/ppt/tags/tag145.xml" ContentType="application/vnd.openxmlformats-officedocument.presentationml.tags+xml"/>
  <Override PartName="/ppt/notesSlides/notesSlide77.xml" ContentType="application/vnd.openxmlformats-officedocument.presentationml.notesSlide+xml"/>
  <Override PartName="/ppt/tags/tag146.xml" ContentType="application/vnd.openxmlformats-officedocument.presentationml.tags+xml"/>
  <Override PartName="/ppt/notesSlides/notesSlide78.xml" ContentType="application/vnd.openxmlformats-officedocument.presentationml.notesSlide+xml"/>
  <Override PartName="/ppt/tags/tag147.xml" ContentType="application/vnd.openxmlformats-officedocument.presentationml.tags+xml"/>
  <Override PartName="/ppt/notesSlides/notesSlide79.xml" ContentType="application/vnd.openxmlformats-officedocument.presentationml.notesSlide+xml"/>
  <Override PartName="/ppt/tags/tag148.xml" ContentType="application/vnd.openxmlformats-officedocument.presentationml.tags+xml"/>
  <Override PartName="/ppt/tags/tag149.xml" ContentType="application/vnd.openxmlformats-officedocument.presentationml.tags+xml"/>
  <Override PartName="/ppt/notesSlides/notesSlide80.xml" ContentType="application/vnd.openxmlformats-officedocument.presentationml.notesSlide+xml"/>
  <Override PartName="/ppt/tags/tag150.xml" ContentType="application/vnd.openxmlformats-officedocument.presentationml.tags+xml"/>
  <Override PartName="/ppt/tags/tag151.xml" ContentType="application/vnd.openxmlformats-officedocument.presentationml.tags+xml"/>
  <Override PartName="/ppt/notesSlides/notesSlide81.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ppt/notesSlides/notesSlide82.xml" ContentType="application/vnd.openxmlformats-officedocument.presentationml.notesSlide+xml"/>
  <Override PartName="/ppt/tags/tag154.xml" ContentType="application/vnd.openxmlformats-officedocument.presentationml.tags+xml"/>
  <Override PartName="/ppt/tags/tag155.xml" ContentType="application/vnd.openxmlformats-officedocument.presentationml.tags+xml"/>
  <Override PartName="/ppt/notesSlides/notesSlide83.xml" ContentType="application/vnd.openxmlformats-officedocument.presentationml.notesSlide+xml"/>
  <Override PartName="/ppt/tags/tag156.xml" ContentType="application/vnd.openxmlformats-officedocument.presentationml.tags+xml"/>
  <Override PartName="/ppt/tags/tag157.xml" ContentType="application/vnd.openxmlformats-officedocument.presentationml.tags+xml"/>
  <Override PartName="/ppt/notesSlides/notesSlide84.xml" ContentType="application/vnd.openxmlformats-officedocument.presentationml.notesSlide+xml"/>
  <Override PartName="/ppt/tags/tag158.xml" ContentType="application/vnd.openxmlformats-officedocument.presentationml.tags+xml"/>
  <Override PartName="/ppt/tags/tag159.xml" ContentType="application/vnd.openxmlformats-officedocument.presentationml.tags+xml"/>
  <Override PartName="/ppt/notesSlides/notesSlide85.xml" ContentType="application/vnd.openxmlformats-officedocument.presentationml.notesSlide+xml"/>
  <Override PartName="/ppt/tags/tag160.xml" ContentType="application/vnd.openxmlformats-officedocument.presentationml.tags+xml"/>
  <Override PartName="/ppt/tags/tag161.xml" ContentType="application/vnd.openxmlformats-officedocument.presentationml.tags+xml"/>
  <Override PartName="/ppt/notesSlides/notesSlide86.xml" ContentType="application/vnd.openxmlformats-officedocument.presentationml.notesSlide+xml"/>
  <Override PartName="/ppt/tags/tag162.xml" ContentType="application/vnd.openxmlformats-officedocument.presentationml.tags+xml"/>
  <Override PartName="/ppt/tags/tag163.xml" ContentType="application/vnd.openxmlformats-officedocument.presentationml.tags+xml"/>
  <Override PartName="/ppt/notesSlides/notesSlide87.xml" ContentType="application/vnd.openxmlformats-officedocument.presentationml.notesSlide+xml"/>
  <Override PartName="/ppt/tags/tag164.xml" ContentType="application/vnd.openxmlformats-officedocument.presentationml.tags+xml"/>
  <Override PartName="/ppt/tags/tag165.xml" ContentType="application/vnd.openxmlformats-officedocument.presentationml.tags+xml"/>
  <Override PartName="/ppt/notesSlides/notesSlide88.xml" ContentType="application/vnd.openxmlformats-officedocument.presentationml.notesSlide+xml"/>
  <Override PartName="/ppt/tags/tag166.xml" ContentType="application/vnd.openxmlformats-officedocument.presentationml.tags+xml"/>
  <Override PartName="/ppt/tags/tag167.xml" ContentType="application/vnd.openxmlformats-officedocument.presentationml.tags+xml"/>
  <Override PartName="/ppt/notesSlides/notesSlide89.xml" ContentType="application/vnd.openxmlformats-officedocument.presentationml.notesSlide+xml"/>
  <Override PartName="/ppt/tags/tag168.xml" ContentType="application/vnd.openxmlformats-officedocument.presentationml.tags+xml"/>
  <Override PartName="/ppt/tags/tag169.xml" ContentType="application/vnd.openxmlformats-officedocument.presentationml.tags+xml"/>
  <Override PartName="/ppt/notesSlides/notesSlide90.xml" ContentType="application/vnd.openxmlformats-officedocument.presentationml.notesSlide+xml"/>
  <Override PartName="/ppt/tags/tag170.xml" ContentType="application/vnd.openxmlformats-officedocument.presentationml.tags+xml"/>
  <Override PartName="/ppt/tags/tag171.xml" ContentType="application/vnd.openxmlformats-officedocument.presentationml.tags+xml"/>
  <Override PartName="/ppt/notesSlides/notesSlide91.xml" ContentType="application/vnd.openxmlformats-officedocument.presentationml.notesSlide+xml"/>
  <Override PartName="/ppt/tags/tag172.xml" ContentType="application/vnd.openxmlformats-officedocument.presentationml.tags+xml"/>
  <Override PartName="/ppt/tags/tag173.xml" ContentType="application/vnd.openxmlformats-officedocument.presentationml.tags+xml"/>
  <Override PartName="/ppt/notesSlides/notesSlide92.xml" ContentType="application/vnd.openxmlformats-officedocument.presentationml.notesSlide+xml"/>
  <Override PartName="/ppt/tags/tag174.xml" ContentType="application/vnd.openxmlformats-officedocument.presentationml.tags+xml"/>
  <Override PartName="/ppt/tags/tag175.xml" ContentType="application/vnd.openxmlformats-officedocument.presentationml.tags+xml"/>
  <Override PartName="/ppt/notesSlides/notesSlide93.xml" ContentType="application/vnd.openxmlformats-officedocument.presentationml.notesSlide+xml"/>
  <Override PartName="/ppt/tags/tag176.xml" ContentType="application/vnd.openxmlformats-officedocument.presentationml.tags+xml"/>
  <Override PartName="/ppt/tags/tag177.xml" ContentType="application/vnd.openxmlformats-officedocument.presentationml.tags+xml"/>
  <Override PartName="/ppt/notesSlides/notesSlide94.xml" ContentType="application/vnd.openxmlformats-officedocument.presentationml.notesSlide+xml"/>
  <Override PartName="/ppt/tags/tag178.xml" ContentType="application/vnd.openxmlformats-officedocument.presentationml.tags+xml"/>
  <Override PartName="/ppt/tags/tag179.xml" ContentType="application/vnd.openxmlformats-officedocument.presentationml.tags+xml"/>
  <Override PartName="/ppt/notesSlides/notesSlide95.xml" ContentType="application/vnd.openxmlformats-officedocument.presentationml.notesSlide+xml"/>
  <Override PartName="/ppt/tags/tag180.xml" ContentType="application/vnd.openxmlformats-officedocument.presentationml.tags+xml"/>
  <Override PartName="/ppt/tags/tag181.xml" ContentType="application/vnd.openxmlformats-officedocument.presentationml.tags+xml"/>
  <Override PartName="/ppt/notesSlides/notesSlide96.xml" ContentType="application/vnd.openxmlformats-officedocument.presentationml.notesSlide+xml"/>
  <Override PartName="/ppt/tags/tag182.xml" ContentType="application/vnd.openxmlformats-officedocument.presentationml.tags+xml"/>
  <Override PartName="/ppt/tags/tag183.xml" ContentType="application/vnd.openxmlformats-officedocument.presentationml.tags+xml"/>
  <Override PartName="/ppt/notesSlides/notesSlide97.xml" ContentType="application/vnd.openxmlformats-officedocument.presentationml.notesSlide+xml"/>
  <Override PartName="/ppt/tags/tag184.xml" ContentType="application/vnd.openxmlformats-officedocument.presentationml.tags+xml"/>
  <Override PartName="/ppt/tags/tag185.xml" ContentType="application/vnd.openxmlformats-officedocument.presentationml.tags+xml"/>
  <Override PartName="/ppt/notesSlides/notesSlide98.xml" ContentType="application/vnd.openxmlformats-officedocument.presentationml.notesSlide+xml"/>
  <Override PartName="/ppt/tags/tag186.xml" ContentType="application/vnd.openxmlformats-officedocument.presentationml.tags+xml"/>
  <Override PartName="/ppt/tags/tag187.xml" ContentType="application/vnd.openxmlformats-officedocument.presentationml.tags+xml"/>
  <Override PartName="/ppt/notesSlides/notesSlide99.xml" ContentType="application/vnd.openxmlformats-officedocument.presentationml.notesSlide+xml"/>
  <Override PartName="/ppt/tags/tag188.xml" ContentType="application/vnd.openxmlformats-officedocument.presentationml.tags+xml"/>
  <Override PartName="/ppt/tags/tag189.xml" ContentType="application/vnd.openxmlformats-officedocument.presentationml.tags+xml"/>
  <Override PartName="/ppt/notesSlides/notesSlide100.xml" ContentType="application/vnd.openxmlformats-officedocument.presentationml.notesSlide+xml"/>
  <Override PartName="/ppt/tags/tag190.xml" ContentType="application/vnd.openxmlformats-officedocument.presentationml.tags+xml"/>
  <Override PartName="/ppt/tags/tag191.xml" ContentType="application/vnd.openxmlformats-officedocument.presentationml.tags+xml"/>
  <Override PartName="/ppt/notesSlides/notesSlide101.xml" ContentType="application/vnd.openxmlformats-officedocument.presentationml.notesSlide+xml"/>
  <Override PartName="/ppt/tags/tag192.xml" ContentType="application/vnd.openxmlformats-officedocument.presentationml.tags+xml"/>
  <Override PartName="/ppt/tags/tag193.xml" ContentType="application/vnd.openxmlformats-officedocument.presentationml.tags+xml"/>
  <Override PartName="/ppt/notesSlides/notesSlide102.xml" ContentType="application/vnd.openxmlformats-officedocument.presentationml.notesSlide+xml"/>
  <Override PartName="/ppt/tags/tag194.xml" ContentType="application/vnd.openxmlformats-officedocument.presentationml.tags+xml"/>
  <Override PartName="/ppt/tags/tag195.xml" ContentType="application/vnd.openxmlformats-officedocument.presentationml.tags+xml"/>
  <Override PartName="/ppt/notesSlides/notesSlide103.xml" ContentType="application/vnd.openxmlformats-officedocument.presentationml.notesSlide+xml"/>
  <Override PartName="/ppt/tags/tag196.xml" ContentType="application/vnd.openxmlformats-officedocument.presentationml.tags+xml"/>
  <Override PartName="/ppt/tags/tag197.xml" ContentType="application/vnd.openxmlformats-officedocument.presentationml.tags+xml"/>
  <Override PartName="/ppt/notesSlides/notesSlide104.xml" ContentType="application/vnd.openxmlformats-officedocument.presentationml.notesSlide+xml"/>
  <Override PartName="/ppt/tags/tag198.xml" ContentType="application/vnd.openxmlformats-officedocument.presentationml.tags+xml"/>
  <Override PartName="/ppt/tags/tag199.xml" ContentType="application/vnd.openxmlformats-officedocument.presentationml.tags+xml"/>
  <Override PartName="/ppt/notesSlides/notesSlide105.xml" ContentType="application/vnd.openxmlformats-officedocument.presentationml.notesSlide+xml"/>
  <Override PartName="/ppt/tags/tag200.xml" ContentType="application/vnd.openxmlformats-officedocument.presentationml.tags+xml"/>
  <Override PartName="/ppt/tags/tag201.xml" ContentType="application/vnd.openxmlformats-officedocument.presentationml.tags+xml"/>
  <Override PartName="/ppt/notesSlides/notesSlide106.xml" ContentType="application/vnd.openxmlformats-officedocument.presentationml.notesSlide+xml"/>
  <Override PartName="/ppt/tags/tag202.xml" ContentType="application/vnd.openxmlformats-officedocument.presentationml.tags+xml"/>
  <Override PartName="/ppt/tags/tag203.xml" ContentType="application/vnd.openxmlformats-officedocument.presentationml.tags+xml"/>
  <Override PartName="/ppt/notesSlides/notesSlide107.xml" ContentType="application/vnd.openxmlformats-officedocument.presentationml.notesSlide+xml"/>
  <Override PartName="/ppt/tags/tag204.xml" ContentType="application/vnd.openxmlformats-officedocument.presentationml.tags+xml"/>
  <Override PartName="/ppt/tags/tag205.xml" ContentType="application/vnd.openxmlformats-officedocument.presentationml.tags+xml"/>
  <Override PartName="/ppt/notesSlides/notesSlide108.xml" ContentType="application/vnd.openxmlformats-officedocument.presentationml.notesSlide+xml"/>
  <Override PartName="/ppt/tags/tag206.xml" ContentType="application/vnd.openxmlformats-officedocument.presentationml.tags+xml"/>
  <Override PartName="/ppt/tags/tag207.xml" ContentType="application/vnd.openxmlformats-officedocument.presentationml.tags+xml"/>
  <Override PartName="/ppt/notesSlides/notesSlide109.xml" ContentType="application/vnd.openxmlformats-officedocument.presentationml.notesSlide+xml"/>
  <Override PartName="/ppt/tags/tag208.xml" ContentType="application/vnd.openxmlformats-officedocument.presentationml.tags+xml"/>
  <Override PartName="/ppt/tags/tag209.xml" ContentType="application/vnd.openxmlformats-officedocument.presentationml.tags+xml"/>
  <Override PartName="/ppt/notesSlides/notesSlide110.xml" ContentType="application/vnd.openxmlformats-officedocument.presentationml.notesSlide+xml"/>
  <Override PartName="/ppt/tags/tag210.xml" ContentType="application/vnd.openxmlformats-officedocument.presentationml.tags+xml"/>
  <Override PartName="/ppt/tags/tag211.xml" ContentType="application/vnd.openxmlformats-officedocument.presentationml.tags+xml"/>
  <Override PartName="/ppt/notesSlides/notesSlide111.xml" ContentType="application/vnd.openxmlformats-officedocument.presentationml.notesSlide+xml"/>
  <Override PartName="/ppt/tags/tag212.xml" ContentType="application/vnd.openxmlformats-officedocument.presentationml.tags+xml"/>
  <Override PartName="/ppt/tags/tag213.xml" ContentType="application/vnd.openxmlformats-officedocument.presentationml.tags+xml"/>
  <Override PartName="/ppt/notesSlides/notesSlide112.xml" ContentType="application/vnd.openxmlformats-officedocument.presentationml.notesSlide+xml"/>
  <Override PartName="/ppt/tags/tag214.xml" ContentType="application/vnd.openxmlformats-officedocument.presentationml.tags+xml"/>
  <Override PartName="/ppt/tags/tag215.xml" ContentType="application/vnd.openxmlformats-officedocument.presentationml.tags+xml"/>
  <Override PartName="/ppt/notesSlides/notesSlide113.xml" ContentType="application/vnd.openxmlformats-officedocument.presentationml.notesSlide+xml"/>
  <Override PartName="/ppt/tags/tag216.xml" ContentType="application/vnd.openxmlformats-officedocument.presentationml.tags+xml"/>
  <Override PartName="/ppt/tags/tag217.xml" ContentType="application/vnd.openxmlformats-officedocument.presentationml.tags+xml"/>
  <Override PartName="/ppt/notesSlides/notesSlide114.xml" ContentType="application/vnd.openxmlformats-officedocument.presentationml.notesSlide+xml"/>
  <Override PartName="/ppt/tags/tag218.xml" ContentType="application/vnd.openxmlformats-officedocument.presentationml.tags+xml"/>
  <Override PartName="/ppt/tags/tag219.xml" ContentType="application/vnd.openxmlformats-officedocument.presentationml.tags+xml"/>
  <Override PartName="/ppt/notesSlides/notesSlide115.xml" ContentType="application/vnd.openxmlformats-officedocument.presentationml.notesSlide+xml"/>
  <Override PartName="/ppt/tags/tag220.xml" ContentType="application/vnd.openxmlformats-officedocument.presentationml.tags+xml"/>
  <Override PartName="/ppt/tags/tag221.xml" ContentType="application/vnd.openxmlformats-officedocument.presentationml.tags+xml"/>
  <Override PartName="/ppt/notesSlides/notesSlide116.xml" ContentType="application/vnd.openxmlformats-officedocument.presentationml.notesSlide+xml"/>
  <Override PartName="/ppt/tags/tag222.xml" ContentType="application/vnd.openxmlformats-officedocument.presentationml.tags+xml"/>
  <Override PartName="/ppt/tags/tag223.xml" ContentType="application/vnd.openxmlformats-officedocument.presentationml.tags+xml"/>
  <Override PartName="/ppt/notesSlides/notesSlide117.xml" ContentType="application/vnd.openxmlformats-officedocument.presentationml.notesSlide+xml"/>
  <Override PartName="/ppt/tags/tag224.xml" ContentType="application/vnd.openxmlformats-officedocument.presentationml.tags+xml"/>
  <Override PartName="/ppt/tags/tag225.xml" ContentType="application/vnd.openxmlformats-officedocument.presentationml.tags+xml"/>
  <Override PartName="/ppt/notesSlides/notesSlide118.xml" ContentType="application/vnd.openxmlformats-officedocument.presentationml.notesSlide+xml"/>
  <Override PartName="/ppt/tags/tag226.xml" ContentType="application/vnd.openxmlformats-officedocument.presentationml.tags+xml"/>
  <Override PartName="/ppt/tags/tag227.xml" ContentType="application/vnd.openxmlformats-officedocument.presentationml.tags+xml"/>
  <Override PartName="/ppt/notesSlides/notesSlide119.xml" ContentType="application/vnd.openxmlformats-officedocument.presentationml.notesSlide+xml"/>
  <Override PartName="/ppt/tags/tag228.xml" ContentType="application/vnd.openxmlformats-officedocument.presentationml.tags+xml"/>
  <Override PartName="/ppt/tags/tag229.xml" ContentType="application/vnd.openxmlformats-officedocument.presentationml.tags+xml"/>
  <Override PartName="/ppt/notesSlides/notesSlide120.xml" ContentType="application/vnd.openxmlformats-officedocument.presentationml.notesSlide+xml"/>
  <Override PartName="/ppt/tags/tag230.xml" ContentType="application/vnd.openxmlformats-officedocument.presentationml.tags+xml"/>
  <Override PartName="/ppt/tags/tag231.xml" ContentType="application/vnd.openxmlformats-officedocument.presentationml.tags+xml"/>
  <Override PartName="/ppt/notesSlides/notesSlide121.xml" ContentType="application/vnd.openxmlformats-officedocument.presentationml.notesSlide+xml"/>
  <Override PartName="/ppt/tags/tag232.xml" ContentType="application/vnd.openxmlformats-officedocument.presentationml.tags+xml"/>
  <Override PartName="/ppt/tags/tag233.xml" ContentType="application/vnd.openxmlformats-officedocument.presentationml.tags+xml"/>
  <Override PartName="/ppt/notesSlides/notesSlide122.xml" ContentType="application/vnd.openxmlformats-officedocument.presentationml.notesSlide+xml"/>
  <Override PartName="/ppt/tags/tag234.xml" ContentType="application/vnd.openxmlformats-officedocument.presentationml.tags+xml"/>
  <Override PartName="/ppt/tags/tag235.xml" ContentType="application/vnd.openxmlformats-officedocument.presentationml.tags+xml"/>
  <Override PartName="/ppt/notesSlides/notesSlide123.xml" ContentType="application/vnd.openxmlformats-officedocument.presentationml.notesSlide+xml"/>
  <Override PartName="/ppt/tags/tag236.xml" ContentType="application/vnd.openxmlformats-officedocument.presentationml.tags+xml"/>
  <Override PartName="/ppt/tags/tag237.xml" ContentType="application/vnd.openxmlformats-officedocument.presentationml.tags+xml"/>
  <Override PartName="/ppt/notesSlides/notesSlide124.xml" ContentType="application/vnd.openxmlformats-officedocument.presentationml.notesSlide+xml"/>
  <Override PartName="/ppt/tags/tag238.xml" ContentType="application/vnd.openxmlformats-officedocument.presentationml.tags+xml"/>
  <Override PartName="/ppt/tags/tag239.xml" ContentType="application/vnd.openxmlformats-officedocument.presentationml.tags+xml"/>
  <Override PartName="/ppt/notesSlides/notesSlide125.xml" ContentType="application/vnd.openxmlformats-officedocument.presentationml.notesSlide+xml"/>
  <Override PartName="/ppt/tags/tag240.xml" ContentType="application/vnd.openxmlformats-officedocument.presentationml.tags+xml"/>
  <Override PartName="/ppt/tags/tag241.xml" ContentType="application/vnd.openxmlformats-officedocument.presentationml.tags+xml"/>
  <Override PartName="/ppt/notesSlides/notesSlide126.xml" ContentType="application/vnd.openxmlformats-officedocument.presentationml.notesSlide+xml"/>
  <Override PartName="/ppt/tags/tag242.xml" ContentType="application/vnd.openxmlformats-officedocument.presentationml.tags+xml"/>
  <Override PartName="/ppt/tags/tag243.xml" ContentType="application/vnd.openxmlformats-officedocument.presentationml.tags+xml"/>
  <Override PartName="/ppt/notesSlides/notesSlide127.xml" ContentType="application/vnd.openxmlformats-officedocument.presentationml.notesSlide+xml"/>
  <Override PartName="/ppt/tags/tag244.xml" ContentType="application/vnd.openxmlformats-officedocument.presentationml.tags+xml"/>
  <Override PartName="/ppt/tags/tag245.xml" ContentType="application/vnd.openxmlformats-officedocument.presentationml.tags+xml"/>
  <Override PartName="/ppt/notesSlides/notesSlide128.xml" ContentType="application/vnd.openxmlformats-officedocument.presentationml.notesSlide+xml"/>
  <Override PartName="/ppt/tags/tag246.xml" ContentType="application/vnd.openxmlformats-officedocument.presentationml.tags+xml"/>
  <Override PartName="/ppt/tags/tag247.xml" ContentType="application/vnd.openxmlformats-officedocument.presentationml.tags+xml"/>
  <Override PartName="/ppt/notesSlides/notesSlide129.xml" ContentType="application/vnd.openxmlformats-officedocument.presentationml.notesSlide+xml"/>
  <Override PartName="/ppt/tags/tag248.xml" ContentType="application/vnd.openxmlformats-officedocument.presentationml.tags+xml"/>
  <Override PartName="/ppt/tags/tag249.xml" ContentType="application/vnd.openxmlformats-officedocument.presentationml.tags+xml"/>
  <Override PartName="/ppt/notesSlides/notesSlide130.xml" ContentType="application/vnd.openxmlformats-officedocument.presentationml.notesSlide+xml"/>
  <Override PartName="/ppt/tags/tag250.xml" ContentType="application/vnd.openxmlformats-officedocument.presentationml.tags+xml"/>
  <Override PartName="/ppt/tags/tag251.xml" ContentType="application/vnd.openxmlformats-officedocument.presentationml.tags+xml"/>
  <Override PartName="/ppt/notesSlides/notesSlide131.xml" ContentType="application/vnd.openxmlformats-officedocument.presentationml.notesSlide+xml"/>
  <Override PartName="/ppt/tags/tag252.xml" ContentType="application/vnd.openxmlformats-officedocument.presentationml.tags+xml"/>
  <Override PartName="/ppt/tags/tag253.xml" ContentType="application/vnd.openxmlformats-officedocument.presentationml.tags+xml"/>
  <Override PartName="/ppt/notesSlides/notesSlide132.xml" ContentType="application/vnd.openxmlformats-officedocument.presentationml.notesSlide+xml"/>
  <Override PartName="/ppt/tags/tag254.xml" ContentType="application/vnd.openxmlformats-officedocument.presentationml.tags+xml"/>
  <Override PartName="/ppt/tags/tag255.xml" ContentType="application/vnd.openxmlformats-officedocument.presentationml.tags+xml"/>
  <Override PartName="/ppt/notesSlides/notesSlide133.xml" ContentType="application/vnd.openxmlformats-officedocument.presentationml.notesSlide+xml"/>
  <Override PartName="/ppt/tags/tag256.xml" ContentType="application/vnd.openxmlformats-officedocument.presentationml.tags+xml"/>
  <Override PartName="/ppt/tags/tag257.xml" ContentType="application/vnd.openxmlformats-officedocument.presentationml.tags+xml"/>
  <Override PartName="/ppt/notesSlides/notesSlide134.xml" ContentType="application/vnd.openxmlformats-officedocument.presentationml.notesSlide+xml"/>
  <Override PartName="/ppt/tags/tag258.xml" ContentType="application/vnd.openxmlformats-officedocument.presentationml.tags+xml"/>
  <Override PartName="/ppt/tags/tag259.xml" ContentType="application/vnd.openxmlformats-officedocument.presentationml.tags+xml"/>
  <Override PartName="/ppt/notesSlides/notesSlide135.xml" ContentType="application/vnd.openxmlformats-officedocument.presentationml.notesSlide+xml"/>
  <Override PartName="/ppt/tags/tag260.xml" ContentType="application/vnd.openxmlformats-officedocument.presentationml.tags+xml"/>
  <Override PartName="/ppt/tags/tag261.xml" ContentType="application/vnd.openxmlformats-officedocument.presentationml.tags+xml"/>
  <Override PartName="/ppt/notesSlides/notesSlide136.xml" ContentType="application/vnd.openxmlformats-officedocument.presentationml.notesSlide+xml"/>
  <Override PartName="/ppt/tags/tag262.xml" ContentType="application/vnd.openxmlformats-officedocument.presentationml.tags+xml"/>
  <Override PartName="/ppt/tags/tag263.xml" ContentType="application/vnd.openxmlformats-officedocument.presentationml.tags+xml"/>
  <Override PartName="/ppt/notesSlides/notesSlide137.xml" ContentType="application/vnd.openxmlformats-officedocument.presentationml.notesSlide+xml"/>
  <Override PartName="/ppt/tags/tag264.xml" ContentType="application/vnd.openxmlformats-officedocument.presentationml.tags+xml"/>
  <Override PartName="/ppt/tags/tag265.xml" ContentType="application/vnd.openxmlformats-officedocument.presentationml.tags+xml"/>
  <Override PartName="/ppt/notesSlides/notesSlide138.xml" ContentType="application/vnd.openxmlformats-officedocument.presentationml.notesSlide+xml"/>
  <Override PartName="/ppt/tags/tag266.xml" ContentType="application/vnd.openxmlformats-officedocument.presentationml.tags+xml"/>
  <Override PartName="/ppt/tags/tag267.xml" ContentType="application/vnd.openxmlformats-officedocument.presentationml.tags+xml"/>
  <Override PartName="/ppt/notesSlides/notesSlide139.xml" ContentType="application/vnd.openxmlformats-officedocument.presentationml.notesSlide+xml"/>
  <Override PartName="/ppt/tags/tag268.xml" ContentType="application/vnd.openxmlformats-officedocument.presentationml.tags+xml"/>
  <Override PartName="/ppt/tags/tag269.xml" ContentType="application/vnd.openxmlformats-officedocument.presentationml.tags+xml"/>
  <Override PartName="/ppt/notesSlides/notesSlide140.xml" ContentType="application/vnd.openxmlformats-officedocument.presentationml.notesSlide+xml"/>
  <Override PartName="/ppt/tags/tag270.xml" ContentType="application/vnd.openxmlformats-officedocument.presentationml.tags+xml"/>
  <Override PartName="/ppt/notesSlides/notesSlide141.xml" ContentType="application/vnd.openxmlformats-officedocument.presentationml.notesSlide+xml"/>
  <Override PartName="/ppt/tags/tag271.xml" ContentType="application/vnd.openxmlformats-officedocument.presentationml.tags+xml"/>
  <Override PartName="/ppt/notesSlides/notesSlide142.xml" ContentType="application/vnd.openxmlformats-officedocument.presentationml.notesSlide+xml"/>
  <Override PartName="/ppt/tags/tag272.xml" ContentType="application/vnd.openxmlformats-officedocument.presentationml.tags+xml"/>
  <Override PartName="/ppt/tags/tag273.xml" ContentType="application/vnd.openxmlformats-officedocument.presentationml.tags+xml"/>
  <Override PartName="/ppt/notesSlides/notesSlide143.xml" ContentType="application/vnd.openxmlformats-officedocument.presentationml.notesSlide+xml"/>
  <Override PartName="/ppt/tags/tag27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 id="2147483671" r:id="rId7"/>
  </p:sldMasterIdLst>
  <p:notesMasterIdLst>
    <p:notesMasterId r:id="rId151"/>
  </p:notesMasterIdLst>
  <p:handoutMasterIdLst>
    <p:handoutMasterId r:id="rId152"/>
  </p:handoutMasterIdLst>
  <p:sldIdLst>
    <p:sldId id="256" r:id="rId8"/>
    <p:sldId id="375" r:id="rId9"/>
    <p:sldId id="291" r:id="rId10"/>
    <p:sldId id="452" r:id="rId11"/>
    <p:sldId id="299" r:id="rId12"/>
    <p:sldId id="300" r:id="rId13"/>
    <p:sldId id="301" r:id="rId14"/>
    <p:sldId id="302" r:id="rId15"/>
    <p:sldId id="303" r:id="rId16"/>
    <p:sldId id="297" r:id="rId17"/>
    <p:sldId id="405" r:id="rId18"/>
    <p:sldId id="442" r:id="rId19"/>
    <p:sldId id="315" r:id="rId20"/>
    <p:sldId id="406" r:id="rId21"/>
    <p:sldId id="316" r:id="rId22"/>
    <p:sldId id="376" r:id="rId23"/>
    <p:sldId id="317" r:id="rId24"/>
    <p:sldId id="407" r:id="rId25"/>
    <p:sldId id="318" r:id="rId26"/>
    <p:sldId id="408" r:id="rId27"/>
    <p:sldId id="319" r:id="rId28"/>
    <p:sldId id="384" r:id="rId29"/>
    <p:sldId id="320" r:id="rId30"/>
    <p:sldId id="385" r:id="rId31"/>
    <p:sldId id="321" r:id="rId32"/>
    <p:sldId id="386" r:id="rId33"/>
    <p:sldId id="322" r:id="rId34"/>
    <p:sldId id="387" r:id="rId35"/>
    <p:sldId id="323" r:id="rId36"/>
    <p:sldId id="383" r:id="rId37"/>
    <p:sldId id="324" r:id="rId38"/>
    <p:sldId id="382" r:id="rId39"/>
    <p:sldId id="325" r:id="rId40"/>
    <p:sldId id="381" r:id="rId41"/>
    <p:sldId id="326" r:id="rId42"/>
    <p:sldId id="380" r:id="rId43"/>
    <p:sldId id="327" r:id="rId44"/>
    <p:sldId id="388" r:id="rId45"/>
    <p:sldId id="389" r:id="rId46"/>
    <p:sldId id="453" r:id="rId47"/>
    <p:sldId id="329" r:id="rId48"/>
    <p:sldId id="390" r:id="rId49"/>
    <p:sldId id="330" r:id="rId50"/>
    <p:sldId id="391" r:id="rId51"/>
    <p:sldId id="331" r:id="rId52"/>
    <p:sldId id="392" r:id="rId53"/>
    <p:sldId id="332" r:id="rId54"/>
    <p:sldId id="393" r:id="rId55"/>
    <p:sldId id="333" r:id="rId56"/>
    <p:sldId id="394" r:id="rId57"/>
    <p:sldId id="334" r:id="rId58"/>
    <p:sldId id="395" r:id="rId59"/>
    <p:sldId id="335" r:id="rId60"/>
    <p:sldId id="396" r:id="rId61"/>
    <p:sldId id="336" r:id="rId62"/>
    <p:sldId id="397" r:id="rId63"/>
    <p:sldId id="337" r:id="rId64"/>
    <p:sldId id="398" r:id="rId65"/>
    <p:sldId id="338" r:id="rId66"/>
    <p:sldId id="399" r:id="rId67"/>
    <p:sldId id="339" r:id="rId68"/>
    <p:sldId id="401" r:id="rId69"/>
    <p:sldId id="340" r:id="rId70"/>
    <p:sldId id="403" r:id="rId71"/>
    <p:sldId id="402" r:id="rId72"/>
    <p:sldId id="400" r:id="rId73"/>
    <p:sldId id="341" r:id="rId74"/>
    <p:sldId id="404" r:id="rId75"/>
    <p:sldId id="343" r:id="rId76"/>
    <p:sldId id="419" r:id="rId77"/>
    <p:sldId id="304" r:id="rId78"/>
    <p:sldId id="454" r:id="rId79"/>
    <p:sldId id="308" r:id="rId80"/>
    <p:sldId id="305" r:id="rId81"/>
    <p:sldId id="306" r:id="rId82"/>
    <p:sldId id="307" r:id="rId83"/>
    <p:sldId id="309" r:id="rId84"/>
    <p:sldId id="310" r:id="rId85"/>
    <p:sldId id="344" r:id="rId86"/>
    <p:sldId id="409" r:id="rId87"/>
    <p:sldId id="345" r:id="rId88"/>
    <p:sldId id="378" r:id="rId89"/>
    <p:sldId id="346" r:id="rId90"/>
    <p:sldId id="379" r:id="rId91"/>
    <p:sldId id="347" r:id="rId92"/>
    <p:sldId id="417" r:id="rId93"/>
    <p:sldId id="348" r:id="rId94"/>
    <p:sldId id="418" r:id="rId95"/>
    <p:sldId id="349" r:id="rId96"/>
    <p:sldId id="420" r:id="rId97"/>
    <p:sldId id="350" r:id="rId98"/>
    <p:sldId id="421" r:id="rId99"/>
    <p:sldId id="351" r:id="rId100"/>
    <p:sldId id="422" r:id="rId101"/>
    <p:sldId id="352" r:id="rId102"/>
    <p:sldId id="423" r:id="rId103"/>
    <p:sldId id="353" r:id="rId104"/>
    <p:sldId id="424" r:id="rId105"/>
    <p:sldId id="354" r:id="rId106"/>
    <p:sldId id="425" r:id="rId107"/>
    <p:sldId id="355" r:id="rId108"/>
    <p:sldId id="426" r:id="rId109"/>
    <p:sldId id="356" r:id="rId110"/>
    <p:sldId id="427" r:id="rId111"/>
    <p:sldId id="357" r:id="rId112"/>
    <p:sldId id="428" r:id="rId113"/>
    <p:sldId id="358" r:id="rId114"/>
    <p:sldId id="430" r:id="rId115"/>
    <p:sldId id="359" r:id="rId116"/>
    <p:sldId id="431" r:id="rId117"/>
    <p:sldId id="360" r:id="rId118"/>
    <p:sldId id="429" r:id="rId119"/>
    <p:sldId id="361" r:id="rId120"/>
    <p:sldId id="432" r:id="rId121"/>
    <p:sldId id="362" r:id="rId122"/>
    <p:sldId id="433" r:id="rId123"/>
    <p:sldId id="363" r:id="rId124"/>
    <p:sldId id="434" r:id="rId125"/>
    <p:sldId id="369" r:id="rId126"/>
    <p:sldId id="435" r:id="rId127"/>
    <p:sldId id="370" r:id="rId128"/>
    <p:sldId id="436" r:id="rId129"/>
    <p:sldId id="371" r:id="rId130"/>
    <p:sldId id="438" r:id="rId131"/>
    <p:sldId id="372" r:id="rId132"/>
    <p:sldId id="439" r:id="rId133"/>
    <p:sldId id="373" r:id="rId134"/>
    <p:sldId id="440" r:id="rId135"/>
    <p:sldId id="364" r:id="rId136"/>
    <p:sldId id="441" r:id="rId137"/>
    <p:sldId id="365" r:id="rId138"/>
    <p:sldId id="443" r:id="rId139"/>
    <p:sldId id="366" r:id="rId140"/>
    <p:sldId id="444" r:id="rId141"/>
    <p:sldId id="367" r:id="rId142"/>
    <p:sldId id="445" r:id="rId143"/>
    <p:sldId id="368" r:id="rId144"/>
    <p:sldId id="446" r:id="rId145"/>
    <p:sldId id="449" r:id="rId146"/>
    <p:sldId id="311" r:id="rId147"/>
    <p:sldId id="313" r:id="rId148"/>
    <p:sldId id="450" r:id="rId149"/>
    <p:sldId id="451" r:id="rId1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en Massoni" initials="SM" lastIdx="1" clrIdx="0">
    <p:extLst>
      <p:ext uri="{19B8F6BF-5375-455C-9EA6-DF929625EA0E}">
        <p15:presenceInfo xmlns:p15="http://schemas.microsoft.com/office/powerpoint/2012/main" userId="S-1-5-21-507921405-1563985344-725345543-758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00FF"/>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8" autoAdjust="0"/>
    <p:restoredTop sz="86481" autoAdjust="0"/>
  </p:normalViewPr>
  <p:slideViewPr>
    <p:cSldViewPr snapToGrid="0">
      <p:cViewPr varScale="1">
        <p:scale>
          <a:sx n="98" d="100"/>
          <a:sy n="98" d="100"/>
        </p:scale>
        <p:origin x="252" y="96"/>
      </p:cViewPr>
      <p:guideLst/>
    </p:cSldViewPr>
  </p:slideViewPr>
  <p:outlineViewPr>
    <p:cViewPr>
      <p:scale>
        <a:sx n="33" d="100"/>
        <a:sy n="33" d="100"/>
      </p:scale>
      <p:origin x="0" y="-5531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117" Type="http://schemas.openxmlformats.org/officeDocument/2006/relationships/slide" Target="slides/slide110.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12" Type="http://schemas.openxmlformats.org/officeDocument/2006/relationships/slide" Target="slides/slide105.xml"/><Relationship Id="rId133" Type="http://schemas.openxmlformats.org/officeDocument/2006/relationships/slide" Target="slides/slide126.xml"/><Relationship Id="rId138" Type="http://schemas.openxmlformats.org/officeDocument/2006/relationships/slide" Target="slides/slide131.xml"/><Relationship Id="rId154" Type="http://schemas.openxmlformats.org/officeDocument/2006/relationships/presProps" Target="presProps.xml"/><Relationship Id="rId16" Type="http://schemas.openxmlformats.org/officeDocument/2006/relationships/slide" Target="slides/slide9.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slide" Target="slides/slide95.xml"/><Relationship Id="rId123" Type="http://schemas.openxmlformats.org/officeDocument/2006/relationships/slide" Target="slides/slide116.xml"/><Relationship Id="rId128" Type="http://schemas.openxmlformats.org/officeDocument/2006/relationships/slide" Target="slides/slide121.xml"/><Relationship Id="rId144" Type="http://schemas.openxmlformats.org/officeDocument/2006/relationships/slide" Target="slides/slide137.xml"/><Relationship Id="rId149" Type="http://schemas.openxmlformats.org/officeDocument/2006/relationships/slide" Target="slides/slide142.xml"/><Relationship Id="rId5" Type="http://schemas.openxmlformats.org/officeDocument/2006/relationships/customXml" Target="../customXml/item5.xml"/><Relationship Id="rId90" Type="http://schemas.openxmlformats.org/officeDocument/2006/relationships/slide" Target="slides/slide83.xml"/><Relationship Id="rId95" Type="http://schemas.openxmlformats.org/officeDocument/2006/relationships/slide" Target="slides/slide88.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113" Type="http://schemas.openxmlformats.org/officeDocument/2006/relationships/slide" Target="slides/slide106.xml"/><Relationship Id="rId118" Type="http://schemas.openxmlformats.org/officeDocument/2006/relationships/slide" Target="slides/slide111.xml"/><Relationship Id="rId134" Type="http://schemas.openxmlformats.org/officeDocument/2006/relationships/slide" Target="slides/slide127.xml"/><Relationship Id="rId139" Type="http://schemas.openxmlformats.org/officeDocument/2006/relationships/slide" Target="slides/slide132.xml"/><Relationship Id="rId80" Type="http://schemas.openxmlformats.org/officeDocument/2006/relationships/slide" Target="slides/slide73.xml"/><Relationship Id="rId85" Type="http://schemas.openxmlformats.org/officeDocument/2006/relationships/slide" Target="slides/slide78.xml"/><Relationship Id="rId150" Type="http://schemas.openxmlformats.org/officeDocument/2006/relationships/slide" Target="slides/slide143.xml"/><Relationship Id="rId155" Type="http://schemas.openxmlformats.org/officeDocument/2006/relationships/viewProps" Target="viewProps.xml"/><Relationship Id="rId12" Type="http://schemas.openxmlformats.org/officeDocument/2006/relationships/slide" Target="slides/slide5.xml"/><Relationship Id="rId17" Type="http://schemas.openxmlformats.org/officeDocument/2006/relationships/slide" Target="slides/slide10.xml"/><Relationship Id="rId33" Type="http://schemas.openxmlformats.org/officeDocument/2006/relationships/slide" Target="slides/slide26.xml"/><Relationship Id="rId38" Type="http://schemas.openxmlformats.org/officeDocument/2006/relationships/slide" Target="slides/slide31.xml"/><Relationship Id="rId59" Type="http://schemas.openxmlformats.org/officeDocument/2006/relationships/slide" Target="slides/slide52.xml"/><Relationship Id="rId103" Type="http://schemas.openxmlformats.org/officeDocument/2006/relationships/slide" Target="slides/slide96.xml"/><Relationship Id="rId108" Type="http://schemas.openxmlformats.org/officeDocument/2006/relationships/slide" Target="slides/slide101.xml"/><Relationship Id="rId124" Type="http://schemas.openxmlformats.org/officeDocument/2006/relationships/slide" Target="slides/slide117.xml"/><Relationship Id="rId129" Type="http://schemas.openxmlformats.org/officeDocument/2006/relationships/slide" Target="slides/slide122.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slide" Target="slides/slide89.xml"/><Relationship Id="rId111" Type="http://schemas.openxmlformats.org/officeDocument/2006/relationships/slide" Target="slides/slide104.xml"/><Relationship Id="rId132" Type="http://schemas.openxmlformats.org/officeDocument/2006/relationships/slide" Target="slides/slide125.xml"/><Relationship Id="rId140" Type="http://schemas.openxmlformats.org/officeDocument/2006/relationships/slide" Target="slides/slide133.xml"/><Relationship Id="rId145" Type="http://schemas.openxmlformats.org/officeDocument/2006/relationships/slide" Target="slides/slide138.xml"/><Relationship Id="rId153"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6" Type="http://schemas.openxmlformats.org/officeDocument/2006/relationships/slide" Target="slides/slide99.xml"/><Relationship Id="rId114" Type="http://schemas.openxmlformats.org/officeDocument/2006/relationships/slide" Target="slides/slide107.xml"/><Relationship Id="rId119" Type="http://schemas.openxmlformats.org/officeDocument/2006/relationships/slide" Target="slides/slide112.xml"/><Relationship Id="rId127" Type="http://schemas.openxmlformats.org/officeDocument/2006/relationships/slide" Target="slides/slide12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122" Type="http://schemas.openxmlformats.org/officeDocument/2006/relationships/slide" Target="slides/slide115.xml"/><Relationship Id="rId130" Type="http://schemas.openxmlformats.org/officeDocument/2006/relationships/slide" Target="slides/slide123.xml"/><Relationship Id="rId135" Type="http://schemas.openxmlformats.org/officeDocument/2006/relationships/slide" Target="slides/slide128.xml"/><Relationship Id="rId143" Type="http://schemas.openxmlformats.org/officeDocument/2006/relationships/slide" Target="slides/slide136.xml"/><Relationship Id="rId148" Type="http://schemas.openxmlformats.org/officeDocument/2006/relationships/slide" Target="slides/slide141.xml"/><Relationship Id="rId151" Type="http://schemas.openxmlformats.org/officeDocument/2006/relationships/notesMaster" Target="notesMasters/notesMaster1.xml"/><Relationship Id="rId156"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slide" Target="slides/slide10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120" Type="http://schemas.openxmlformats.org/officeDocument/2006/relationships/slide" Target="slides/slide113.xml"/><Relationship Id="rId125" Type="http://schemas.openxmlformats.org/officeDocument/2006/relationships/slide" Target="slides/slide118.xml"/><Relationship Id="rId141" Type="http://schemas.openxmlformats.org/officeDocument/2006/relationships/slide" Target="slides/slide134.xml"/><Relationship Id="rId146" Type="http://schemas.openxmlformats.org/officeDocument/2006/relationships/slide" Target="slides/slide139.xml"/><Relationship Id="rId7" Type="http://schemas.openxmlformats.org/officeDocument/2006/relationships/slideMaster" Target="slideMasters/slideMaster2.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15" Type="http://schemas.openxmlformats.org/officeDocument/2006/relationships/slide" Target="slides/slide108.xml"/><Relationship Id="rId131" Type="http://schemas.openxmlformats.org/officeDocument/2006/relationships/slide" Target="slides/slide124.xml"/><Relationship Id="rId136" Type="http://schemas.openxmlformats.org/officeDocument/2006/relationships/slide" Target="slides/slide129.xml"/><Relationship Id="rId157" Type="http://schemas.openxmlformats.org/officeDocument/2006/relationships/tableStyles" Target="tableStyles.xml"/><Relationship Id="rId61" Type="http://schemas.openxmlformats.org/officeDocument/2006/relationships/slide" Target="slides/slide54.xml"/><Relationship Id="rId82" Type="http://schemas.openxmlformats.org/officeDocument/2006/relationships/slide" Target="slides/slide75.xml"/><Relationship Id="rId152" Type="http://schemas.openxmlformats.org/officeDocument/2006/relationships/handoutMaster" Target="handoutMasters/handoutMaster1.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126" Type="http://schemas.openxmlformats.org/officeDocument/2006/relationships/slide" Target="slides/slide119.xml"/><Relationship Id="rId147" Type="http://schemas.openxmlformats.org/officeDocument/2006/relationships/slide" Target="slides/slide14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slide" Target="slides/slide91.xml"/><Relationship Id="rId121" Type="http://schemas.openxmlformats.org/officeDocument/2006/relationships/slide" Target="slides/slide114.xml"/><Relationship Id="rId142" Type="http://schemas.openxmlformats.org/officeDocument/2006/relationships/slide" Target="slides/slide135.xml"/><Relationship Id="rId3" Type="http://schemas.openxmlformats.org/officeDocument/2006/relationships/customXml" Target="../customXml/item3.xml"/><Relationship Id="rId25" Type="http://schemas.openxmlformats.org/officeDocument/2006/relationships/slide" Target="slides/slide18.xml"/><Relationship Id="rId46" Type="http://schemas.openxmlformats.org/officeDocument/2006/relationships/slide" Target="slides/slide39.xml"/><Relationship Id="rId67" Type="http://schemas.openxmlformats.org/officeDocument/2006/relationships/slide" Target="slides/slide60.xml"/><Relationship Id="rId116" Type="http://schemas.openxmlformats.org/officeDocument/2006/relationships/slide" Target="slides/slide109.xml"/><Relationship Id="rId137" Type="http://schemas.openxmlformats.org/officeDocument/2006/relationships/slide" Target="slides/slide130.xml"/></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6.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2BDC003-F78B-EB4B-E630-E3EB4BBA6B8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59995F4-671E-E4BE-030B-00E95E0BA2A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4829A47-A5AF-4A6A-A225-3CB8E31DBBF3}" type="datetimeFigureOut">
              <a:rPr lang="en-US" smtClean="0"/>
              <a:t>8/11/2023</a:t>
            </a:fld>
            <a:endParaRPr lang="en-US"/>
          </a:p>
        </p:txBody>
      </p:sp>
      <p:sp>
        <p:nvSpPr>
          <p:cNvPr id="4" name="Footer Placeholder 3">
            <a:extLst>
              <a:ext uri="{FF2B5EF4-FFF2-40B4-BE49-F238E27FC236}">
                <a16:creationId xmlns:a16="http://schemas.microsoft.com/office/drawing/2014/main" id="{FE1F8D52-334E-A48F-7C96-B7CA461F9F68}"/>
              </a:ext>
            </a:extLst>
          </p:cNvPr>
          <p:cNvSpPr>
            <a:spLocks noGrp="1"/>
          </p:cNvSpPr>
          <p:nvPr>
            <p:ph type="ftr" sz="quarter" idx="2"/>
            <p:custDataLst>
              <p:tags r:id="rId2"/>
            </p:custDataLst>
          </p:nvPr>
        </p:nvSpPr>
        <p:spPr>
          <a:xfrm>
            <a:off x="0" y="8685213"/>
            <a:ext cx="6858000" cy="458787"/>
          </a:xfrm>
          <a:prstGeom prst="rect">
            <a:avLst/>
          </a:prstGeom>
        </p:spPr>
        <p:txBody>
          <a:bodyPr vert="horz" lIns="91440" tIns="45720" rIns="91440" bIns="45720" rtlCol="0" anchor="b"/>
          <a:lstStyle>
            <a:lvl1pPr algn="l">
              <a:defRPr sz="1200"/>
            </a:lvl1pPr>
          </a:lstStyle>
          <a:p>
            <a:pPr algn="ctr"/>
            <a:r>
              <a:rPr lang="en-US" sz="800">
                <a:solidFill>
                  <a:srgbClr val="000000"/>
                </a:solidFill>
                <a:latin typeface="Arial" panose="020B0604020202020204" pitchFamily="34" charset="0"/>
              </a:rPr>
              <a:t>Raytheon Technologies - Unrestricted Content</a:t>
            </a:r>
          </a:p>
        </p:txBody>
      </p:sp>
      <p:sp>
        <p:nvSpPr>
          <p:cNvPr id="5" name="Slide Number Placeholder 4">
            <a:extLst>
              <a:ext uri="{FF2B5EF4-FFF2-40B4-BE49-F238E27FC236}">
                <a16:creationId xmlns:a16="http://schemas.microsoft.com/office/drawing/2014/main" id="{B3FE6A5B-9FA2-3001-F785-EE5EC974128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FC6370-3592-4C3B-8772-A3BC92973F51}" type="slidenum">
              <a:rPr lang="en-US" smtClean="0"/>
              <a:t>‹#›</a:t>
            </a:fld>
            <a:endParaRPr lang="en-US"/>
          </a:p>
        </p:txBody>
      </p:sp>
    </p:spTree>
    <p:extLst>
      <p:ext uri="{BB962C8B-B14F-4D97-AF65-F5344CB8AC3E}">
        <p14:creationId xmlns:p14="http://schemas.microsoft.com/office/powerpoint/2010/main" val="300123235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2" Type="http://schemas.openxmlformats.org/officeDocument/2006/relationships/tags" Target="../tags/tag5.xml"/><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27950C-FF1D-4833-90F2-2EEB7FCB035C}" type="datetimeFigureOut">
              <a:rPr lang="en-US" smtClean="0"/>
              <a:t>8/11/2023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custDataLst>
              <p:tags r:id="rId2"/>
            </p:custDataLst>
          </p:nvPr>
        </p:nvSpPr>
        <p:spPr>
          <a:xfrm>
            <a:off x="0" y="8685213"/>
            <a:ext cx="6858000" cy="458787"/>
          </a:xfrm>
          <a:prstGeom prst="rect">
            <a:avLst/>
          </a:prstGeom>
        </p:spPr>
        <p:txBody>
          <a:bodyPr vert="horz" lIns="91440" tIns="45720" rIns="91440" bIns="45720" rtlCol="0" anchor="b"/>
          <a:lstStyle>
            <a:lvl1pPr algn="ctr">
              <a:defRPr lang="en-US" sz="800" b="0" i="0" u="none">
                <a:solidFill>
                  <a:srgbClr val="000000"/>
                </a:solidFill>
                <a:latin typeface="Arial" panose="020B0604020202020204" pitchFamily="34" charset="0"/>
              </a:defRPr>
            </a:lvl1pPr>
          </a:lstStyle>
          <a:p>
            <a:r>
              <a:rPr lang="en-US"/>
              <a:t>Raytheon Technologies - Unrestricted Content</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9FADA9-BEEA-4D86-A435-32E09F0A7226}" type="slidenum">
              <a:rPr lang="en-US" smtClean="0"/>
              <a:t>‹#›</a:t>
            </a:fld>
            <a:endParaRPr lang="en-US"/>
          </a:p>
        </p:txBody>
      </p:sp>
    </p:spTree>
    <p:extLst>
      <p:ext uri="{BB962C8B-B14F-4D97-AF65-F5344CB8AC3E}">
        <p14:creationId xmlns:p14="http://schemas.microsoft.com/office/powerpoint/2010/main" val="1008306896"/>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3" Type="http://schemas.openxmlformats.org/officeDocument/2006/relationships/slide" Target="../slides/slide100.xml"/><Relationship Id="rId2" Type="http://schemas.openxmlformats.org/officeDocument/2006/relationships/notesMaster" Target="../notesMasters/notesMaster1.xml"/><Relationship Id="rId1" Type="http://schemas.openxmlformats.org/officeDocument/2006/relationships/tags" Target="../tags/tag190.xml"/></Relationships>
</file>

<file path=ppt/notesSlides/_rels/notesSlide101.xml.rels><?xml version="1.0" encoding="UTF-8" standalone="yes"?>
<Relationships xmlns="http://schemas.openxmlformats.org/package/2006/relationships"><Relationship Id="rId3" Type="http://schemas.openxmlformats.org/officeDocument/2006/relationships/slide" Target="../slides/slide101.xml"/><Relationship Id="rId2" Type="http://schemas.openxmlformats.org/officeDocument/2006/relationships/notesMaster" Target="../notesMasters/notesMaster1.xml"/><Relationship Id="rId1" Type="http://schemas.openxmlformats.org/officeDocument/2006/relationships/tags" Target="../tags/tag192.xml"/></Relationships>
</file>

<file path=ppt/notesSlides/_rels/notesSlide102.xml.rels><?xml version="1.0" encoding="UTF-8" standalone="yes"?>
<Relationships xmlns="http://schemas.openxmlformats.org/package/2006/relationships"><Relationship Id="rId3" Type="http://schemas.openxmlformats.org/officeDocument/2006/relationships/slide" Target="../slides/slide102.xml"/><Relationship Id="rId2" Type="http://schemas.openxmlformats.org/officeDocument/2006/relationships/notesMaster" Target="../notesMasters/notesMaster1.xml"/><Relationship Id="rId1" Type="http://schemas.openxmlformats.org/officeDocument/2006/relationships/tags" Target="../tags/tag194.xml"/></Relationships>
</file>

<file path=ppt/notesSlides/_rels/notesSlide103.xml.rels><?xml version="1.0" encoding="UTF-8" standalone="yes"?>
<Relationships xmlns="http://schemas.openxmlformats.org/package/2006/relationships"><Relationship Id="rId3" Type="http://schemas.openxmlformats.org/officeDocument/2006/relationships/slide" Target="../slides/slide103.xml"/><Relationship Id="rId2" Type="http://schemas.openxmlformats.org/officeDocument/2006/relationships/notesMaster" Target="../notesMasters/notesMaster1.xml"/><Relationship Id="rId1" Type="http://schemas.openxmlformats.org/officeDocument/2006/relationships/tags" Target="../tags/tag196.xml"/></Relationships>
</file>

<file path=ppt/notesSlides/_rels/notesSlide104.xml.rels><?xml version="1.0" encoding="UTF-8" standalone="yes"?>
<Relationships xmlns="http://schemas.openxmlformats.org/package/2006/relationships"><Relationship Id="rId3" Type="http://schemas.openxmlformats.org/officeDocument/2006/relationships/slide" Target="../slides/slide104.xml"/><Relationship Id="rId2" Type="http://schemas.openxmlformats.org/officeDocument/2006/relationships/notesMaster" Target="../notesMasters/notesMaster1.xml"/><Relationship Id="rId1" Type="http://schemas.openxmlformats.org/officeDocument/2006/relationships/tags" Target="../tags/tag198.xml"/></Relationships>
</file>

<file path=ppt/notesSlides/_rels/notesSlide105.xml.rels><?xml version="1.0" encoding="UTF-8" standalone="yes"?>
<Relationships xmlns="http://schemas.openxmlformats.org/package/2006/relationships"><Relationship Id="rId3" Type="http://schemas.openxmlformats.org/officeDocument/2006/relationships/slide" Target="../slides/slide105.xml"/><Relationship Id="rId2" Type="http://schemas.openxmlformats.org/officeDocument/2006/relationships/notesMaster" Target="../notesMasters/notesMaster1.xml"/><Relationship Id="rId1" Type="http://schemas.openxmlformats.org/officeDocument/2006/relationships/tags" Target="../tags/tag200.xml"/></Relationships>
</file>

<file path=ppt/notesSlides/_rels/notesSlide106.xml.rels><?xml version="1.0" encoding="UTF-8" standalone="yes"?>
<Relationships xmlns="http://schemas.openxmlformats.org/package/2006/relationships"><Relationship Id="rId3" Type="http://schemas.openxmlformats.org/officeDocument/2006/relationships/slide" Target="../slides/slide106.xml"/><Relationship Id="rId2" Type="http://schemas.openxmlformats.org/officeDocument/2006/relationships/notesMaster" Target="../notesMasters/notesMaster1.xml"/><Relationship Id="rId1" Type="http://schemas.openxmlformats.org/officeDocument/2006/relationships/tags" Target="../tags/tag202.xml"/></Relationships>
</file>

<file path=ppt/notesSlides/_rels/notesSlide107.xml.rels><?xml version="1.0" encoding="UTF-8" standalone="yes"?>
<Relationships xmlns="http://schemas.openxmlformats.org/package/2006/relationships"><Relationship Id="rId3" Type="http://schemas.openxmlformats.org/officeDocument/2006/relationships/slide" Target="../slides/slide107.xml"/><Relationship Id="rId2" Type="http://schemas.openxmlformats.org/officeDocument/2006/relationships/notesMaster" Target="../notesMasters/notesMaster1.xml"/><Relationship Id="rId1" Type="http://schemas.openxmlformats.org/officeDocument/2006/relationships/tags" Target="../tags/tag204.xml"/></Relationships>
</file>

<file path=ppt/notesSlides/_rels/notesSlide108.xml.rels><?xml version="1.0" encoding="UTF-8" standalone="yes"?>
<Relationships xmlns="http://schemas.openxmlformats.org/package/2006/relationships"><Relationship Id="rId3" Type="http://schemas.openxmlformats.org/officeDocument/2006/relationships/slide" Target="../slides/slide108.xml"/><Relationship Id="rId2" Type="http://schemas.openxmlformats.org/officeDocument/2006/relationships/notesMaster" Target="../notesMasters/notesMaster1.xml"/><Relationship Id="rId1" Type="http://schemas.openxmlformats.org/officeDocument/2006/relationships/tags" Target="../tags/tag206.xml"/></Relationships>
</file>

<file path=ppt/notesSlides/_rels/notesSlide109.xml.rels><?xml version="1.0" encoding="UTF-8" standalone="yes"?>
<Relationships xmlns="http://schemas.openxmlformats.org/package/2006/relationships"><Relationship Id="rId3" Type="http://schemas.openxmlformats.org/officeDocument/2006/relationships/slide" Target="../slides/slide109.xml"/><Relationship Id="rId2" Type="http://schemas.openxmlformats.org/officeDocument/2006/relationships/notesMaster" Target="../notesMasters/notesMaster1.xml"/><Relationship Id="rId1" Type="http://schemas.openxmlformats.org/officeDocument/2006/relationships/tags" Target="../tags/tag208.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110.xml.rels><?xml version="1.0" encoding="UTF-8" standalone="yes"?>
<Relationships xmlns="http://schemas.openxmlformats.org/package/2006/relationships"><Relationship Id="rId3" Type="http://schemas.openxmlformats.org/officeDocument/2006/relationships/slide" Target="../slides/slide110.xml"/><Relationship Id="rId2" Type="http://schemas.openxmlformats.org/officeDocument/2006/relationships/notesMaster" Target="../notesMasters/notesMaster1.xml"/><Relationship Id="rId1" Type="http://schemas.openxmlformats.org/officeDocument/2006/relationships/tags" Target="../tags/tag210.xml"/></Relationships>
</file>

<file path=ppt/notesSlides/_rels/notesSlide111.xml.rels><?xml version="1.0" encoding="UTF-8" standalone="yes"?>
<Relationships xmlns="http://schemas.openxmlformats.org/package/2006/relationships"><Relationship Id="rId3" Type="http://schemas.openxmlformats.org/officeDocument/2006/relationships/slide" Target="../slides/slide111.xml"/><Relationship Id="rId2" Type="http://schemas.openxmlformats.org/officeDocument/2006/relationships/notesMaster" Target="../notesMasters/notesMaster1.xml"/><Relationship Id="rId1" Type="http://schemas.openxmlformats.org/officeDocument/2006/relationships/tags" Target="../tags/tag212.xml"/></Relationships>
</file>

<file path=ppt/notesSlides/_rels/notesSlide112.xml.rels><?xml version="1.0" encoding="UTF-8" standalone="yes"?>
<Relationships xmlns="http://schemas.openxmlformats.org/package/2006/relationships"><Relationship Id="rId3" Type="http://schemas.openxmlformats.org/officeDocument/2006/relationships/slide" Target="../slides/slide112.xml"/><Relationship Id="rId2" Type="http://schemas.openxmlformats.org/officeDocument/2006/relationships/notesMaster" Target="../notesMasters/notesMaster1.xml"/><Relationship Id="rId1" Type="http://schemas.openxmlformats.org/officeDocument/2006/relationships/tags" Target="../tags/tag214.xml"/></Relationships>
</file>

<file path=ppt/notesSlides/_rels/notesSlide113.xml.rels><?xml version="1.0" encoding="UTF-8" standalone="yes"?>
<Relationships xmlns="http://schemas.openxmlformats.org/package/2006/relationships"><Relationship Id="rId3" Type="http://schemas.openxmlformats.org/officeDocument/2006/relationships/slide" Target="../slides/slide113.xml"/><Relationship Id="rId2" Type="http://schemas.openxmlformats.org/officeDocument/2006/relationships/notesMaster" Target="../notesMasters/notesMaster1.xml"/><Relationship Id="rId1" Type="http://schemas.openxmlformats.org/officeDocument/2006/relationships/tags" Target="../tags/tag216.xml"/></Relationships>
</file>

<file path=ppt/notesSlides/_rels/notesSlide114.xml.rels><?xml version="1.0" encoding="UTF-8" standalone="yes"?>
<Relationships xmlns="http://schemas.openxmlformats.org/package/2006/relationships"><Relationship Id="rId3" Type="http://schemas.openxmlformats.org/officeDocument/2006/relationships/slide" Target="../slides/slide114.xml"/><Relationship Id="rId2" Type="http://schemas.openxmlformats.org/officeDocument/2006/relationships/notesMaster" Target="../notesMasters/notesMaster1.xml"/><Relationship Id="rId1" Type="http://schemas.openxmlformats.org/officeDocument/2006/relationships/tags" Target="../tags/tag218.xml"/></Relationships>
</file>

<file path=ppt/notesSlides/_rels/notesSlide115.xml.rels><?xml version="1.0" encoding="UTF-8" standalone="yes"?>
<Relationships xmlns="http://schemas.openxmlformats.org/package/2006/relationships"><Relationship Id="rId3" Type="http://schemas.openxmlformats.org/officeDocument/2006/relationships/slide" Target="../slides/slide115.xml"/><Relationship Id="rId2" Type="http://schemas.openxmlformats.org/officeDocument/2006/relationships/notesMaster" Target="../notesMasters/notesMaster1.xml"/><Relationship Id="rId1" Type="http://schemas.openxmlformats.org/officeDocument/2006/relationships/tags" Target="../tags/tag220.xml"/></Relationships>
</file>

<file path=ppt/notesSlides/_rels/notesSlide116.xml.rels><?xml version="1.0" encoding="UTF-8" standalone="yes"?>
<Relationships xmlns="http://schemas.openxmlformats.org/package/2006/relationships"><Relationship Id="rId3" Type="http://schemas.openxmlformats.org/officeDocument/2006/relationships/slide" Target="../slides/slide116.xml"/><Relationship Id="rId2" Type="http://schemas.openxmlformats.org/officeDocument/2006/relationships/notesMaster" Target="../notesMasters/notesMaster1.xml"/><Relationship Id="rId1" Type="http://schemas.openxmlformats.org/officeDocument/2006/relationships/tags" Target="../tags/tag222.xml"/></Relationships>
</file>

<file path=ppt/notesSlides/_rels/notesSlide117.xml.rels><?xml version="1.0" encoding="UTF-8" standalone="yes"?>
<Relationships xmlns="http://schemas.openxmlformats.org/package/2006/relationships"><Relationship Id="rId3" Type="http://schemas.openxmlformats.org/officeDocument/2006/relationships/slide" Target="../slides/slide117.xml"/><Relationship Id="rId2" Type="http://schemas.openxmlformats.org/officeDocument/2006/relationships/notesMaster" Target="../notesMasters/notesMaster1.xml"/><Relationship Id="rId1" Type="http://schemas.openxmlformats.org/officeDocument/2006/relationships/tags" Target="../tags/tag224.xml"/></Relationships>
</file>

<file path=ppt/notesSlides/_rels/notesSlide118.xml.rels><?xml version="1.0" encoding="UTF-8" standalone="yes"?>
<Relationships xmlns="http://schemas.openxmlformats.org/package/2006/relationships"><Relationship Id="rId3" Type="http://schemas.openxmlformats.org/officeDocument/2006/relationships/slide" Target="../slides/slide118.xml"/><Relationship Id="rId2" Type="http://schemas.openxmlformats.org/officeDocument/2006/relationships/notesMaster" Target="../notesMasters/notesMaster1.xml"/><Relationship Id="rId1" Type="http://schemas.openxmlformats.org/officeDocument/2006/relationships/tags" Target="../tags/tag226.xml"/></Relationships>
</file>

<file path=ppt/notesSlides/_rels/notesSlide119.xml.rels><?xml version="1.0" encoding="UTF-8" standalone="yes"?>
<Relationships xmlns="http://schemas.openxmlformats.org/package/2006/relationships"><Relationship Id="rId3" Type="http://schemas.openxmlformats.org/officeDocument/2006/relationships/slide" Target="../slides/slide119.xml"/><Relationship Id="rId2" Type="http://schemas.openxmlformats.org/officeDocument/2006/relationships/notesMaster" Target="../notesMasters/notesMaster1.xml"/><Relationship Id="rId1" Type="http://schemas.openxmlformats.org/officeDocument/2006/relationships/tags" Target="../tags/tag228.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22.xml"/></Relationships>
</file>

<file path=ppt/notesSlides/_rels/notesSlide120.xml.rels><?xml version="1.0" encoding="UTF-8" standalone="yes"?>
<Relationships xmlns="http://schemas.openxmlformats.org/package/2006/relationships"><Relationship Id="rId3" Type="http://schemas.openxmlformats.org/officeDocument/2006/relationships/slide" Target="../slides/slide120.xml"/><Relationship Id="rId2" Type="http://schemas.openxmlformats.org/officeDocument/2006/relationships/notesMaster" Target="../notesMasters/notesMaster1.xml"/><Relationship Id="rId1" Type="http://schemas.openxmlformats.org/officeDocument/2006/relationships/tags" Target="../tags/tag230.xml"/></Relationships>
</file>

<file path=ppt/notesSlides/_rels/notesSlide121.xml.rels><?xml version="1.0" encoding="UTF-8" standalone="yes"?>
<Relationships xmlns="http://schemas.openxmlformats.org/package/2006/relationships"><Relationship Id="rId3" Type="http://schemas.openxmlformats.org/officeDocument/2006/relationships/slide" Target="../slides/slide121.xml"/><Relationship Id="rId2" Type="http://schemas.openxmlformats.org/officeDocument/2006/relationships/notesMaster" Target="../notesMasters/notesMaster1.xml"/><Relationship Id="rId1" Type="http://schemas.openxmlformats.org/officeDocument/2006/relationships/tags" Target="../tags/tag232.xml"/></Relationships>
</file>

<file path=ppt/notesSlides/_rels/notesSlide122.xml.rels><?xml version="1.0" encoding="UTF-8" standalone="yes"?>
<Relationships xmlns="http://schemas.openxmlformats.org/package/2006/relationships"><Relationship Id="rId3" Type="http://schemas.openxmlformats.org/officeDocument/2006/relationships/slide" Target="../slides/slide122.xml"/><Relationship Id="rId2" Type="http://schemas.openxmlformats.org/officeDocument/2006/relationships/notesMaster" Target="../notesMasters/notesMaster1.xml"/><Relationship Id="rId1" Type="http://schemas.openxmlformats.org/officeDocument/2006/relationships/tags" Target="../tags/tag234.xml"/></Relationships>
</file>

<file path=ppt/notesSlides/_rels/notesSlide123.xml.rels><?xml version="1.0" encoding="UTF-8" standalone="yes"?>
<Relationships xmlns="http://schemas.openxmlformats.org/package/2006/relationships"><Relationship Id="rId3" Type="http://schemas.openxmlformats.org/officeDocument/2006/relationships/slide" Target="../slides/slide123.xml"/><Relationship Id="rId2" Type="http://schemas.openxmlformats.org/officeDocument/2006/relationships/notesMaster" Target="../notesMasters/notesMaster1.xml"/><Relationship Id="rId1" Type="http://schemas.openxmlformats.org/officeDocument/2006/relationships/tags" Target="../tags/tag236.xml"/></Relationships>
</file>

<file path=ppt/notesSlides/_rels/notesSlide124.xml.rels><?xml version="1.0" encoding="UTF-8" standalone="yes"?>
<Relationships xmlns="http://schemas.openxmlformats.org/package/2006/relationships"><Relationship Id="rId3" Type="http://schemas.openxmlformats.org/officeDocument/2006/relationships/slide" Target="../slides/slide124.xml"/><Relationship Id="rId2" Type="http://schemas.openxmlformats.org/officeDocument/2006/relationships/notesMaster" Target="../notesMasters/notesMaster1.xml"/><Relationship Id="rId1" Type="http://schemas.openxmlformats.org/officeDocument/2006/relationships/tags" Target="../tags/tag238.xml"/></Relationships>
</file>

<file path=ppt/notesSlides/_rels/notesSlide125.xml.rels><?xml version="1.0" encoding="UTF-8" standalone="yes"?>
<Relationships xmlns="http://schemas.openxmlformats.org/package/2006/relationships"><Relationship Id="rId3" Type="http://schemas.openxmlformats.org/officeDocument/2006/relationships/slide" Target="../slides/slide125.xml"/><Relationship Id="rId2" Type="http://schemas.openxmlformats.org/officeDocument/2006/relationships/notesMaster" Target="../notesMasters/notesMaster1.xml"/><Relationship Id="rId1" Type="http://schemas.openxmlformats.org/officeDocument/2006/relationships/tags" Target="../tags/tag240.xml"/></Relationships>
</file>

<file path=ppt/notesSlides/_rels/notesSlide126.xml.rels><?xml version="1.0" encoding="UTF-8" standalone="yes"?>
<Relationships xmlns="http://schemas.openxmlformats.org/package/2006/relationships"><Relationship Id="rId3" Type="http://schemas.openxmlformats.org/officeDocument/2006/relationships/slide" Target="../slides/slide126.xml"/><Relationship Id="rId2" Type="http://schemas.openxmlformats.org/officeDocument/2006/relationships/notesMaster" Target="../notesMasters/notesMaster1.xml"/><Relationship Id="rId1" Type="http://schemas.openxmlformats.org/officeDocument/2006/relationships/tags" Target="../tags/tag242.xml"/></Relationships>
</file>

<file path=ppt/notesSlides/_rels/notesSlide127.xml.rels><?xml version="1.0" encoding="UTF-8" standalone="yes"?>
<Relationships xmlns="http://schemas.openxmlformats.org/package/2006/relationships"><Relationship Id="rId3" Type="http://schemas.openxmlformats.org/officeDocument/2006/relationships/slide" Target="../slides/slide127.xml"/><Relationship Id="rId2" Type="http://schemas.openxmlformats.org/officeDocument/2006/relationships/notesMaster" Target="../notesMasters/notesMaster1.xml"/><Relationship Id="rId1" Type="http://schemas.openxmlformats.org/officeDocument/2006/relationships/tags" Target="../tags/tag244.xml"/></Relationships>
</file>

<file path=ppt/notesSlides/_rels/notesSlide128.xml.rels><?xml version="1.0" encoding="UTF-8" standalone="yes"?>
<Relationships xmlns="http://schemas.openxmlformats.org/package/2006/relationships"><Relationship Id="rId3" Type="http://schemas.openxmlformats.org/officeDocument/2006/relationships/slide" Target="../slides/slide128.xml"/><Relationship Id="rId2" Type="http://schemas.openxmlformats.org/officeDocument/2006/relationships/notesMaster" Target="../notesMasters/notesMaster1.xml"/><Relationship Id="rId1" Type="http://schemas.openxmlformats.org/officeDocument/2006/relationships/tags" Target="../tags/tag246.xml"/></Relationships>
</file>

<file path=ppt/notesSlides/_rels/notesSlide129.xml.rels><?xml version="1.0" encoding="UTF-8" standalone="yes"?>
<Relationships xmlns="http://schemas.openxmlformats.org/package/2006/relationships"><Relationship Id="rId3" Type="http://schemas.openxmlformats.org/officeDocument/2006/relationships/slide" Target="../slides/slide129.xml"/><Relationship Id="rId2" Type="http://schemas.openxmlformats.org/officeDocument/2006/relationships/notesMaster" Target="../notesMasters/notesMaster1.xml"/><Relationship Id="rId1" Type="http://schemas.openxmlformats.org/officeDocument/2006/relationships/tags" Target="../tags/tag248.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24.xml"/></Relationships>
</file>

<file path=ppt/notesSlides/_rels/notesSlide130.xml.rels><?xml version="1.0" encoding="UTF-8" standalone="yes"?>
<Relationships xmlns="http://schemas.openxmlformats.org/package/2006/relationships"><Relationship Id="rId3" Type="http://schemas.openxmlformats.org/officeDocument/2006/relationships/slide" Target="../slides/slide130.xml"/><Relationship Id="rId2" Type="http://schemas.openxmlformats.org/officeDocument/2006/relationships/notesMaster" Target="../notesMasters/notesMaster1.xml"/><Relationship Id="rId1" Type="http://schemas.openxmlformats.org/officeDocument/2006/relationships/tags" Target="../tags/tag250.xml"/></Relationships>
</file>

<file path=ppt/notesSlides/_rels/notesSlide131.xml.rels><?xml version="1.0" encoding="UTF-8" standalone="yes"?>
<Relationships xmlns="http://schemas.openxmlformats.org/package/2006/relationships"><Relationship Id="rId3" Type="http://schemas.openxmlformats.org/officeDocument/2006/relationships/slide" Target="../slides/slide131.xml"/><Relationship Id="rId2" Type="http://schemas.openxmlformats.org/officeDocument/2006/relationships/notesMaster" Target="../notesMasters/notesMaster1.xml"/><Relationship Id="rId1" Type="http://schemas.openxmlformats.org/officeDocument/2006/relationships/tags" Target="../tags/tag252.xml"/></Relationships>
</file>

<file path=ppt/notesSlides/_rels/notesSlide132.xml.rels><?xml version="1.0" encoding="UTF-8" standalone="yes"?>
<Relationships xmlns="http://schemas.openxmlformats.org/package/2006/relationships"><Relationship Id="rId3" Type="http://schemas.openxmlformats.org/officeDocument/2006/relationships/slide" Target="../slides/slide132.xml"/><Relationship Id="rId2" Type="http://schemas.openxmlformats.org/officeDocument/2006/relationships/notesMaster" Target="../notesMasters/notesMaster1.xml"/><Relationship Id="rId1" Type="http://schemas.openxmlformats.org/officeDocument/2006/relationships/tags" Target="../tags/tag254.xml"/></Relationships>
</file>

<file path=ppt/notesSlides/_rels/notesSlide133.xml.rels><?xml version="1.0" encoding="UTF-8" standalone="yes"?>
<Relationships xmlns="http://schemas.openxmlformats.org/package/2006/relationships"><Relationship Id="rId3" Type="http://schemas.openxmlformats.org/officeDocument/2006/relationships/slide" Target="../slides/slide133.xml"/><Relationship Id="rId2" Type="http://schemas.openxmlformats.org/officeDocument/2006/relationships/notesMaster" Target="../notesMasters/notesMaster1.xml"/><Relationship Id="rId1" Type="http://schemas.openxmlformats.org/officeDocument/2006/relationships/tags" Target="../tags/tag256.xml"/></Relationships>
</file>

<file path=ppt/notesSlides/_rels/notesSlide134.xml.rels><?xml version="1.0" encoding="UTF-8" standalone="yes"?>
<Relationships xmlns="http://schemas.openxmlformats.org/package/2006/relationships"><Relationship Id="rId3" Type="http://schemas.openxmlformats.org/officeDocument/2006/relationships/slide" Target="../slides/slide134.xml"/><Relationship Id="rId2" Type="http://schemas.openxmlformats.org/officeDocument/2006/relationships/notesMaster" Target="../notesMasters/notesMaster1.xml"/><Relationship Id="rId1" Type="http://schemas.openxmlformats.org/officeDocument/2006/relationships/tags" Target="../tags/tag258.xml"/></Relationships>
</file>

<file path=ppt/notesSlides/_rels/notesSlide135.xml.rels><?xml version="1.0" encoding="UTF-8" standalone="yes"?>
<Relationships xmlns="http://schemas.openxmlformats.org/package/2006/relationships"><Relationship Id="rId3" Type="http://schemas.openxmlformats.org/officeDocument/2006/relationships/slide" Target="../slides/slide135.xml"/><Relationship Id="rId2" Type="http://schemas.openxmlformats.org/officeDocument/2006/relationships/notesMaster" Target="../notesMasters/notesMaster1.xml"/><Relationship Id="rId1" Type="http://schemas.openxmlformats.org/officeDocument/2006/relationships/tags" Target="../tags/tag260.xml"/></Relationships>
</file>

<file path=ppt/notesSlides/_rels/notesSlide136.xml.rels><?xml version="1.0" encoding="UTF-8" standalone="yes"?>
<Relationships xmlns="http://schemas.openxmlformats.org/package/2006/relationships"><Relationship Id="rId3" Type="http://schemas.openxmlformats.org/officeDocument/2006/relationships/slide" Target="../slides/slide136.xml"/><Relationship Id="rId2" Type="http://schemas.openxmlformats.org/officeDocument/2006/relationships/notesMaster" Target="../notesMasters/notesMaster1.xml"/><Relationship Id="rId1" Type="http://schemas.openxmlformats.org/officeDocument/2006/relationships/tags" Target="../tags/tag262.xml"/></Relationships>
</file>

<file path=ppt/notesSlides/_rels/notesSlide137.xml.rels><?xml version="1.0" encoding="UTF-8" standalone="yes"?>
<Relationships xmlns="http://schemas.openxmlformats.org/package/2006/relationships"><Relationship Id="rId3" Type="http://schemas.openxmlformats.org/officeDocument/2006/relationships/slide" Target="../slides/slide137.xml"/><Relationship Id="rId2" Type="http://schemas.openxmlformats.org/officeDocument/2006/relationships/notesMaster" Target="../notesMasters/notesMaster1.xml"/><Relationship Id="rId1" Type="http://schemas.openxmlformats.org/officeDocument/2006/relationships/tags" Target="../tags/tag264.xml"/></Relationships>
</file>

<file path=ppt/notesSlides/_rels/notesSlide138.xml.rels><?xml version="1.0" encoding="UTF-8" standalone="yes"?>
<Relationships xmlns="http://schemas.openxmlformats.org/package/2006/relationships"><Relationship Id="rId3" Type="http://schemas.openxmlformats.org/officeDocument/2006/relationships/slide" Target="../slides/slide138.xml"/><Relationship Id="rId2" Type="http://schemas.openxmlformats.org/officeDocument/2006/relationships/notesMaster" Target="../notesMasters/notesMaster1.xml"/><Relationship Id="rId1" Type="http://schemas.openxmlformats.org/officeDocument/2006/relationships/tags" Target="../tags/tag266.xml"/></Relationships>
</file>

<file path=ppt/notesSlides/_rels/notesSlide139.xml.rels><?xml version="1.0" encoding="UTF-8" standalone="yes"?>
<Relationships xmlns="http://schemas.openxmlformats.org/package/2006/relationships"><Relationship Id="rId3" Type="http://schemas.openxmlformats.org/officeDocument/2006/relationships/slide" Target="../slides/slide139.xml"/><Relationship Id="rId2" Type="http://schemas.openxmlformats.org/officeDocument/2006/relationships/notesMaster" Target="../notesMasters/notesMaster1.xml"/><Relationship Id="rId1" Type="http://schemas.openxmlformats.org/officeDocument/2006/relationships/tags" Target="../tags/tag268.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26.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3" Type="http://schemas.openxmlformats.org/officeDocument/2006/relationships/slide" Target="../slides/slide142.xml"/><Relationship Id="rId2" Type="http://schemas.openxmlformats.org/officeDocument/2006/relationships/notesMaster" Target="../notesMasters/notesMaster1.xml"/><Relationship Id="rId1" Type="http://schemas.openxmlformats.org/officeDocument/2006/relationships/tags" Target="../tags/tag272.xml"/></Relationships>
</file>

<file path=ppt/notesSlides/_rels/notesSlide143.xml.rels><?xml version="1.0" encoding="UTF-8" standalone="yes"?>
<Relationships xmlns="http://schemas.openxmlformats.org/package/2006/relationships"><Relationship Id="rId3" Type="http://schemas.openxmlformats.org/officeDocument/2006/relationships/slide" Target="../slides/slide143.xml"/><Relationship Id="rId2" Type="http://schemas.openxmlformats.org/officeDocument/2006/relationships/notesMaster" Target="../notesMasters/notesMaster1.xml"/><Relationship Id="rId1" Type="http://schemas.openxmlformats.org/officeDocument/2006/relationships/tags" Target="../tags/tag274.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28.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30.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32.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34.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36.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38.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40.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42.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44.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46.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48.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50.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52.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54.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56.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ags" Target="../tags/tag58.xm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ags" Target="../tags/tag60.xml"/></Relationships>
</file>

<file path=ppt/notesSlides/_rels/notesSlide32.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ags" Target="../tags/tag62.xml"/></Relationships>
</file>

<file path=ppt/notesSlides/_rels/notesSlide33.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ags" Target="../tags/tag64.xml"/></Relationships>
</file>

<file path=ppt/notesSlides/_rels/notesSlide34.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tags" Target="../tags/tag66.xml"/></Relationships>
</file>

<file path=ppt/notesSlides/_rels/notesSlide35.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tags" Target="../tags/tag68.xml"/></Relationships>
</file>

<file path=ppt/notesSlides/_rels/notesSlide36.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notesMaster" Target="../notesMasters/notesMaster1.xml"/><Relationship Id="rId1" Type="http://schemas.openxmlformats.org/officeDocument/2006/relationships/tags" Target="../tags/tag70.xml"/></Relationships>
</file>

<file path=ppt/notesSlides/_rels/notesSlide37.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notesMaster" Target="../notesMasters/notesMaster1.xml"/><Relationship Id="rId1" Type="http://schemas.openxmlformats.org/officeDocument/2006/relationships/tags" Target="../tags/tag72.xml"/></Relationships>
</file>

<file path=ppt/notesSlides/_rels/notesSlide38.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notesMaster" Target="../notesMasters/notesMaster1.xml"/><Relationship Id="rId1" Type="http://schemas.openxmlformats.org/officeDocument/2006/relationships/tags" Target="../tags/tag74.xml"/></Relationships>
</file>

<file path=ppt/notesSlides/_rels/notesSlide39.xml.rels><?xml version="1.0" encoding="UTF-8" standalone="yes"?>
<Relationships xmlns="http://schemas.openxmlformats.org/package/2006/relationships"><Relationship Id="rId3" Type="http://schemas.openxmlformats.org/officeDocument/2006/relationships/slide" Target="../slides/slide39.xml"/><Relationship Id="rId2" Type="http://schemas.openxmlformats.org/officeDocument/2006/relationships/notesMaster" Target="../notesMasters/notesMaster1.xml"/><Relationship Id="rId1" Type="http://schemas.openxmlformats.org/officeDocument/2006/relationships/tags" Target="../tags/tag76.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slide" Target="../slides/slide40.xml"/><Relationship Id="rId2" Type="http://schemas.openxmlformats.org/officeDocument/2006/relationships/notesMaster" Target="../notesMasters/notesMaster1.xml"/><Relationship Id="rId1" Type="http://schemas.openxmlformats.org/officeDocument/2006/relationships/tags" Target="../tags/tag78.xml"/></Relationships>
</file>

<file path=ppt/notesSlides/_rels/notesSlide41.xml.rels><?xml version="1.0" encoding="UTF-8" standalone="yes"?>
<Relationships xmlns="http://schemas.openxmlformats.org/package/2006/relationships"><Relationship Id="rId3" Type="http://schemas.openxmlformats.org/officeDocument/2006/relationships/slide" Target="../slides/slide41.xml"/><Relationship Id="rId2" Type="http://schemas.openxmlformats.org/officeDocument/2006/relationships/notesMaster" Target="../notesMasters/notesMaster1.xml"/><Relationship Id="rId1" Type="http://schemas.openxmlformats.org/officeDocument/2006/relationships/tags" Target="../tags/tag80.xml"/></Relationships>
</file>

<file path=ppt/notesSlides/_rels/notesSlide42.xml.rels><?xml version="1.0" encoding="UTF-8" standalone="yes"?>
<Relationships xmlns="http://schemas.openxmlformats.org/package/2006/relationships"><Relationship Id="rId3" Type="http://schemas.openxmlformats.org/officeDocument/2006/relationships/slide" Target="../slides/slide42.xml"/><Relationship Id="rId2" Type="http://schemas.openxmlformats.org/officeDocument/2006/relationships/notesMaster" Target="../notesMasters/notesMaster1.xml"/><Relationship Id="rId1" Type="http://schemas.openxmlformats.org/officeDocument/2006/relationships/tags" Target="../tags/tag82.xml"/></Relationships>
</file>

<file path=ppt/notesSlides/_rels/notesSlide43.xml.rels><?xml version="1.0" encoding="UTF-8" standalone="yes"?>
<Relationships xmlns="http://schemas.openxmlformats.org/package/2006/relationships"><Relationship Id="rId3" Type="http://schemas.openxmlformats.org/officeDocument/2006/relationships/slide" Target="../slides/slide43.xml"/><Relationship Id="rId2" Type="http://schemas.openxmlformats.org/officeDocument/2006/relationships/notesMaster" Target="../notesMasters/notesMaster1.xml"/><Relationship Id="rId1" Type="http://schemas.openxmlformats.org/officeDocument/2006/relationships/tags" Target="../tags/tag84.xml"/></Relationships>
</file>

<file path=ppt/notesSlides/_rels/notesSlide44.xml.rels><?xml version="1.0" encoding="UTF-8" standalone="yes"?>
<Relationships xmlns="http://schemas.openxmlformats.org/package/2006/relationships"><Relationship Id="rId3" Type="http://schemas.openxmlformats.org/officeDocument/2006/relationships/slide" Target="../slides/slide44.xml"/><Relationship Id="rId2" Type="http://schemas.openxmlformats.org/officeDocument/2006/relationships/notesMaster" Target="../notesMasters/notesMaster1.xml"/><Relationship Id="rId1" Type="http://schemas.openxmlformats.org/officeDocument/2006/relationships/tags" Target="../tags/tag86.xml"/></Relationships>
</file>

<file path=ppt/notesSlides/_rels/notesSlide45.xml.rels><?xml version="1.0" encoding="UTF-8" standalone="yes"?>
<Relationships xmlns="http://schemas.openxmlformats.org/package/2006/relationships"><Relationship Id="rId3" Type="http://schemas.openxmlformats.org/officeDocument/2006/relationships/slide" Target="../slides/slide45.xml"/><Relationship Id="rId2" Type="http://schemas.openxmlformats.org/officeDocument/2006/relationships/notesMaster" Target="../notesMasters/notesMaster1.xml"/><Relationship Id="rId1" Type="http://schemas.openxmlformats.org/officeDocument/2006/relationships/tags" Target="../tags/tag88.xml"/></Relationships>
</file>

<file path=ppt/notesSlides/_rels/notesSlide46.xml.rels><?xml version="1.0" encoding="UTF-8" standalone="yes"?>
<Relationships xmlns="http://schemas.openxmlformats.org/package/2006/relationships"><Relationship Id="rId3" Type="http://schemas.openxmlformats.org/officeDocument/2006/relationships/slide" Target="../slides/slide46.xml"/><Relationship Id="rId2" Type="http://schemas.openxmlformats.org/officeDocument/2006/relationships/notesMaster" Target="../notesMasters/notesMaster1.xml"/><Relationship Id="rId1" Type="http://schemas.openxmlformats.org/officeDocument/2006/relationships/tags" Target="../tags/tag90.xml"/></Relationships>
</file>

<file path=ppt/notesSlides/_rels/notesSlide47.xml.rels><?xml version="1.0" encoding="UTF-8" standalone="yes"?>
<Relationships xmlns="http://schemas.openxmlformats.org/package/2006/relationships"><Relationship Id="rId3" Type="http://schemas.openxmlformats.org/officeDocument/2006/relationships/slide" Target="../slides/slide47.xml"/><Relationship Id="rId2" Type="http://schemas.openxmlformats.org/officeDocument/2006/relationships/notesMaster" Target="../notesMasters/notesMaster1.xml"/><Relationship Id="rId1" Type="http://schemas.openxmlformats.org/officeDocument/2006/relationships/tags" Target="../tags/tag92.xml"/></Relationships>
</file>

<file path=ppt/notesSlides/_rels/notesSlide48.xml.rels><?xml version="1.0" encoding="UTF-8" standalone="yes"?>
<Relationships xmlns="http://schemas.openxmlformats.org/package/2006/relationships"><Relationship Id="rId3" Type="http://schemas.openxmlformats.org/officeDocument/2006/relationships/slide" Target="../slides/slide48.xml"/><Relationship Id="rId2" Type="http://schemas.openxmlformats.org/officeDocument/2006/relationships/notesMaster" Target="../notesMasters/notesMaster1.xml"/><Relationship Id="rId1" Type="http://schemas.openxmlformats.org/officeDocument/2006/relationships/tags" Target="../tags/tag94.xml"/></Relationships>
</file>

<file path=ppt/notesSlides/_rels/notesSlide49.xml.rels><?xml version="1.0" encoding="UTF-8" standalone="yes"?>
<Relationships xmlns="http://schemas.openxmlformats.org/package/2006/relationships"><Relationship Id="rId3" Type="http://schemas.openxmlformats.org/officeDocument/2006/relationships/slide" Target="../slides/slide49.xml"/><Relationship Id="rId2" Type="http://schemas.openxmlformats.org/officeDocument/2006/relationships/notesMaster" Target="../notesMasters/notesMaster1.xml"/><Relationship Id="rId1" Type="http://schemas.openxmlformats.org/officeDocument/2006/relationships/tags" Target="../tags/tag96.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slide" Target="../slides/slide50.xml"/><Relationship Id="rId2" Type="http://schemas.openxmlformats.org/officeDocument/2006/relationships/notesMaster" Target="../notesMasters/notesMaster1.xml"/><Relationship Id="rId1" Type="http://schemas.openxmlformats.org/officeDocument/2006/relationships/tags" Target="../tags/tag98.xml"/></Relationships>
</file>

<file path=ppt/notesSlides/_rels/notesSlide51.xml.rels><?xml version="1.0" encoding="UTF-8" standalone="yes"?>
<Relationships xmlns="http://schemas.openxmlformats.org/package/2006/relationships"><Relationship Id="rId3" Type="http://schemas.openxmlformats.org/officeDocument/2006/relationships/slide" Target="../slides/slide51.xml"/><Relationship Id="rId2" Type="http://schemas.openxmlformats.org/officeDocument/2006/relationships/notesMaster" Target="../notesMasters/notesMaster1.xml"/><Relationship Id="rId1" Type="http://schemas.openxmlformats.org/officeDocument/2006/relationships/tags" Target="../tags/tag100.xml"/></Relationships>
</file>

<file path=ppt/notesSlides/_rels/notesSlide52.xml.rels><?xml version="1.0" encoding="UTF-8" standalone="yes"?>
<Relationships xmlns="http://schemas.openxmlformats.org/package/2006/relationships"><Relationship Id="rId3" Type="http://schemas.openxmlformats.org/officeDocument/2006/relationships/slide" Target="../slides/slide52.xml"/><Relationship Id="rId2" Type="http://schemas.openxmlformats.org/officeDocument/2006/relationships/notesMaster" Target="../notesMasters/notesMaster1.xml"/><Relationship Id="rId1" Type="http://schemas.openxmlformats.org/officeDocument/2006/relationships/tags" Target="../tags/tag102.xml"/></Relationships>
</file>

<file path=ppt/notesSlides/_rels/notesSlide53.xml.rels><?xml version="1.0" encoding="UTF-8" standalone="yes"?>
<Relationships xmlns="http://schemas.openxmlformats.org/package/2006/relationships"><Relationship Id="rId3" Type="http://schemas.openxmlformats.org/officeDocument/2006/relationships/slide" Target="../slides/slide53.xml"/><Relationship Id="rId2" Type="http://schemas.openxmlformats.org/officeDocument/2006/relationships/notesMaster" Target="../notesMasters/notesMaster1.xml"/><Relationship Id="rId1" Type="http://schemas.openxmlformats.org/officeDocument/2006/relationships/tags" Target="../tags/tag104.xml"/></Relationships>
</file>

<file path=ppt/notesSlides/_rels/notesSlide54.xml.rels><?xml version="1.0" encoding="UTF-8" standalone="yes"?>
<Relationships xmlns="http://schemas.openxmlformats.org/package/2006/relationships"><Relationship Id="rId3" Type="http://schemas.openxmlformats.org/officeDocument/2006/relationships/slide" Target="../slides/slide54.xml"/><Relationship Id="rId2" Type="http://schemas.openxmlformats.org/officeDocument/2006/relationships/notesMaster" Target="../notesMasters/notesMaster1.xml"/><Relationship Id="rId1" Type="http://schemas.openxmlformats.org/officeDocument/2006/relationships/tags" Target="../tags/tag106.xml"/></Relationships>
</file>

<file path=ppt/notesSlides/_rels/notesSlide55.xml.rels><?xml version="1.0" encoding="UTF-8" standalone="yes"?>
<Relationships xmlns="http://schemas.openxmlformats.org/package/2006/relationships"><Relationship Id="rId3" Type="http://schemas.openxmlformats.org/officeDocument/2006/relationships/slide" Target="../slides/slide55.xml"/><Relationship Id="rId2" Type="http://schemas.openxmlformats.org/officeDocument/2006/relationships/notesMaster" Target="../notesMasters/notesMaster1.xml"/><Relationship Id="rId1" Type="http://schemas.openxmlformats.org/officeDocument/2006/relationships/tags" Target="../tags/tag108.xml"/></Relationships>
</file>

<file path=ppt/notesSlides/_rels/notesSlide56.xml.rels><?xml version="1.0" encoding="UTF-8" standalone="yes"?>
<Relationships xmlns="http://schemas.openxmlformats.org/package/2006/relationships"><Relationship Id="rId3" Type="http://schemas.openxmlformats.org/officeDocument/2006/relationships/slide" Target="../slides/slide56.xml"/><Relationship Id="rId2" Type="http://schemas.openxmlformats.org/officeDocument/2006/relationships/notesMaster" Target="../notesMasters/notesMaster1.xml"/><Relationship Id="rId1" Type="http://schemas.openxmlformats.org/officeDocument/2006/relationships/tags" Target="../tags/tag110.xml"/></Relationships>
</file>

<file path=ppt/notesSlides/_rels/notesSlide57.xml.rels><?xml version="1.0" encoding="UTF-8" standalone="yes"?>
<Relationships xmlns="http://schemas.openxmlformats.org/package/2006/relationships"><Relationship Id="rId3" Type="http://schemas.openxmlformats.org/officeDocument/2006/relationships/slide" Target="../slides/slide57.xml"/><Relationship Id="rId2" Type="http://schemas.openxmlformats.org/officeDocument/2006/relationships/notesMaster" Target="../notesMasters/notesMaster1.xml"/><Relationship Id="rId1" Type="http://schemas.openxmlformats.org/officeDocument/2006/relationships/tags" Target="../tags/tag112.xml"/></Relationships>
</file>

<file path=ppt/notesSlides/_rels/notesSlide58.xml.rels><?xml version="1.0" encoding="UTF-8" standalone="yes"?>
<Relationships xmlns="http://schemas.openxmlformats.org/package/2006/relationships"><Relationship Id="rId3" Type="http://schemas.openxmlformats.org/officeDocument/2006/relationships/slide" Target="../slides/slide58.xml"/><Relationship Id="rId2" Type="http://schemas.openxmlformats.org/officeDocument/2006/relationships/notesMaster" Target="../notesMasters/notesMaster1.xml"/><Relationship Id="rId1" Type="http://schemas.openxmlformats.org/officeDocument/2006/relationships/tags" Target="../tags/tag114.xml"/></Relationships>
</file>

<file path=ppt/notesSlides/_rels/notesSlide59.xml.rels><?xml version="1.0" encoding="UTF-8" standalone="yes"?>
<Relationships xmlns="http://schemas.openxmlformats.org/package/2006/relationships"><Relationship Id="rId3" Type="http://schemas.openxmlformats.org/officeDocument/2006/relationships/slide" Target="../slides/slide59.xml"/><Relationship Id="rId2" Type="http://schemas.openxmlformats.org/officeDocument/2006/relationships/notesMaster" Target="../notesMasters/notesMaster1.xml"/><Relationship Id="rId1" Type="http://schemas.openxmlformats.org/officeDocument/2006/relationships/tags" Target="../tags/tag116.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slide" Target="../slides/slide60.xml"/><Relationship Id="rId2" Type="http://schemas.openxmlformats.org/officeDocument/2006/relationships/notesMaster" Target="../notesMasters/notesMaster1.xml"/><Relationship Id="rId1" Type="http://schemas.openxmlformats.org/officeDocument/2006/relationships/tags" Target="../tags/tag118.xml"/></Relationships>
</file>

<file path=ppt/notesSlides/_rels/notesSlide61.xml.rels><?xml version="1.0" encoding="UTF-8" standalone="yes"?>
<Relationships xmlns="http://schemas.openxmlformats.org/package/2006/relationships"><Relationship Id="rId3" Type="http://schemas.openxmlformats.org/officeDocument/2006/relationships/slide" Target="../slides/slide61.xml"/><Relationship Id="rId2" Type="http://schemas.openxmlformats.org/officeDocument/2006/relationships/notesMaster" Target="../notesMasters/notesMaster1.xml"/><Relationship Id="rId1" Type="http://schemas.openxmlformats.org/officeDocument/2006/relationships/tags" Target="../tags/tag120.xml"/></Relationships>
</file>

<file path=ppt/notesSlides/_rels/notesSlide62.xml.rels><?xml version="1.0" encoding="UTF-8" standalone="yes"?>
<Relationships xmlns="http://schemas.openxmlformats.org/package/2006/relationships"><Relationship Id="rId3" Type="http://schemas.openxmlformats.org/officeDocument/2006/relationships/slide" Target="../slides/slide62.xml"/><Relationship Id="rId2" Type="http://schemas.openxmlformats.org/officeDocument/2006/relationships/notesMaster" Target="../notesMasters/notesMaster1.xml"/><Relationship Id="rId1" Type="http://schemas.openxmlformats.org/officeDocument/2006/relationships/tags" Target="../tags/tag122.xml"/></Relationships>
</file>

<file path=ppt/notesSlides/_rels/notesSlide63.xml.rels><?xml version="1.0" encoding="UTF-8" standalone="yes"?>
<Relationships xmlns="http://schemas.openxmlformats.org/package/2006/relationships"><Relationship Id="rId3" Type="http://schemas.openxmlformats.org/officeDocument/2006/relationships/slide" Target="../slides/slide63.xml"/><Relationship Id="rId2" Type="http://schemas.openxmlformats.org/officeDocument/2006/relationships/notesMaster" Target="../notesMasters/notesMaster1.xml"/><Relationship Id="rId1" Type="http://schemas.openxmlformats.org/officeDocument/2006/relationships/tags" Target="../tags/tag124.xml"/></Relationships>
</file>

<file path=ppt/notesSlides/_rels/notesSlide64.xml.rels><?xml version="1.0" encoding="UTF-8" standalone="yes"?>
<Relationships xmlns="http://schemas.openxmlformats.org/package/2006/relationships"><Relationship Id="rId3" Type="http://schemas.openxmlformats.org/officeDocument/2006/relationships/slide" Target="../slides/slide64.xml"/><Relationship Id="rId2" Type="http://schemas.openxmlformats.org/officeDocument/2006/relationships/notesMaster" Target="../notesMasters/notesMaster1.xml"/><Relationship Id="rId1" Type="http://schemas.openxmlformats.org/officeDocument/2006/relationships/tags" Target="../tags/tag126.xml"/></Relationships>
</file>

<file path=ppt/notesSlides/_rels/notesSlide65.xml.rels><?xml version="1.0" encoding="UTF-8" standalone="yes"?>
<Relationships xmlns="http://schemas.openxmlformats.org/package/2006/relationships"><Relationship Id="rId3" Type="http://schemas.openxmlformats.org/officeDocument/2006/relationships/slide" Target="../slides/slide65.xml"/><Relationship Id="rId2" Type="http://schemas.openxmlformats.org/officeDocument/2006/relationships/notesMaster" Target="../notesMasters/notesMaster1.xml"/><Relationship Id="rId1" Type="http://schemas.openxmlformats.org/officeDocument/2006/relationships/tags" Target="../tags/tag128.xml"/></Relationships>
</file>

<file path=ppt/notesSlides/_rels/notesSlide66.xml.rels><?xml version="1.0" encoding="UTF-8" standalone="yes"?>
<Relationships xmlns="http://schemas.openxmlformats.org/package/2006/relationships"><Relationship Id="rId3" Type="http://schemas.openxmlformats.org/officeDocument/2006/relationships/slide" Target="../slides/slide66.xml"/><Relationship Id="rId2" Type="http://schemas.openxmlformats.org/officeDocument/2006/relationships/notesMaster" Target="../notesMasters/notesMaster1.xml"/><Relationship Id="rId1" Type="http://schemas.openxmlformats.org/officeDocument/2006/relationships/tags" Target="../tags/tag130.xml"/></Relationships>
</file>

<file path=ppt/notesSlides/_rels/notesSlide67.xml.rels><?xml version="1.0" encoding="UTF-8" standalone="yes"?>
<Relationships xmlns="http://schemas.openxmlformats.org/package/2006/relationships"><Relationship Id="rId3" Type="http://schemas.openxmlformats.org/officeDocument/2006/relationships/slide" Target="../slides/slide67.xml"/><Relationship Id="rId2" Type="http://schemas.openxmlformats.org/officeDocument/2006/relationships/notesMaster" Target="../notesMasters/notesMaster1.xml"/><Relationship Id="rId1" Type="http://schemas.openxmlformats.org/officeDocument/2006/relationships/tags" Target="../tags/tag132.xml"/></Relationships>
</file>

<file path=ppt/notesSlides/_rels/notesSlide68.xml.rels><?xml version="1.0" encoding="UTF-8" standalone="yes"?>
<Relationships xmlns="http://schemas.openxmlformats.org/package/2006/relationships"><Relationship Id="rId3" Type="http://schemas.openxmlformats.org/officeDocument/2006/relationships/slide" Target="../slides/slide68.xml"/><Relationship Id="rId2" Type="http://schemas.openxmlformats.org/officeDocument/2006/relationships/notesMaster" Target="../notesMasters/notesMaster1.xml"/><Relationship Id="rId1" Type="http://schemas.openxmlformats.org/officeDocument/2006/relationships/tags" Target="../tags/tag134.xml"/></Relationships>
</file>

<file path=ppt/notesSlides/_rels/notesSlide69.xml.rels><?xml version="1.0" encoding="UTF-8" standalone="yes"?>
<Relationships xmlns="http://schemas.openxmlformats.org/package/2006/relationships"><Relationship Id="rId3" Type="http://schemas.openxmlformats.org/officeDocument/2006/relationships/slide" Target="../slides/slide69.xml"/><Relationship Id="rId2" Type="http://schemas.openxmlformats.org/officeDocument/2006/relationships/notesMaster" Target="../notesMasters/notesMaster1.xml"/><Relationship Id="rId1" Type="http://schemas.openxmlformats.org/officeDocument/2006/relationships/tags" Target="../tags/tag136.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3" Type="http://schemas.openxmlformats.org/officeDocument/2006/relationships/slide" Target="../slides/slide70.xml"/><Relationship Id="rId2" Type="http://schemas.openxmlformats.org/officeDocument/2006/relationships/notesMaster" Target="../notesMasters/notesMaster1.xml"/><Relationship Id="rId1" Type="http://schemas.openxmlformats.org/officeDocument/2006/relationships/tags" Target="../tags/tag138.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3" Type="http://schemas.openxmlformats.org/officeDocument/2006/relationships/slide" Target="../slides/slide79.xml"/><Relationship Id="rId2" Type="http://schemas.openxmlformats.org/officeDocument/2006/relationships/notesMaster" Target="../notesMasters/notesMaster1.xml"/><Relationship Id="rId1" Type="http://schemas.openxmlformats.org/officeDocument/2006/relationships/tags" Target="../tags/tag148.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3" Type="http://schemas.openxmlformats.org/officeDocument/2006/relationships/slide" Target="../slides/slide80.xml"/><Relationship Id="rId2" Type="http://schemas.openxmlformats.org/officeDocument/2006/relationships/notesMaster" Target="../notesMasters/notesMaster1.xml"/><Relationship Id="rId1" Type="http://schemas.openxmlformats.org/officeDocument/2006/relationships/tags" Target="../tags/tag150.xml"/></Relationships>
</file>

<file path=ppt/notesSlides/_rels/notesSlide81.xml.rels><?xml version="1.0" encoding="UTF-8" standalone="yes"?>
<Relationships xmlns="http://schemas.openxmlformats.org/package/2006/relationships"><Relationship Id="rId3" Type="http://schemas.openxmlformats.org/officeDocument/2006/relationships/slide" Target="../slides/slide81.xml"/><Relationship Id="rId2" Type="http://schemas.openxmlformats.org/officeDocument/2006/relationships/notesMaster" Target="../notesMasters/notesMaster1.xml"/><Relationship Id="rId1" Type="http://schemas.openxmlformats.org/officeDocument/2006/relationships/tags" Target="../tags/tag152.xml"/></Relationships>
</file>

<file path=ppt/notesSlides/_rels/notesSlide82.xml.rels><?xml version="1.0" encoding="UTF-8" standalone="yes"?>
<Relationships xmlns="http://schemas.openxmlformats.org/package/2006/relationships"><Relationship Id="rId3" Type="http://schemas.openxmlformats.org/officeDocument/2006/relationships/slide" Target="../slides/slide82.xml"/><Relationship Id="rId2" Type="http://schemas.openxmlformats.org/officeDocument/2006/relationships/notesMaster" Target="../notesMasters/notesMaster1.xml"/><Relationship Id="rId1" Type="http://schemas.openxmlformats.org/officeDocument/2006/relationships/tags" Target="../tags/tag154.xml"/></Relationships>
</file>

<file path=ppt/notesSlides/_rels/notesSlide83.xml.rels><?xml version="1.0" encoding="UTF-8" standalone="yes"?>
<Relationships xmlns="http://schemas.openxmlformats.org/package/2006/relationships"><Relationship Id="rId3" Type="http://schemas.openxmlformats.org/officeDocument/2006/relationships/slide" Target="../slides/slide83.xml"/><Relationship Id="rId2" Type="http://schemas.openxmlformats.org/officeDocument/2006/relationships/notesMaster" Target="../notesMasters/notesMaster1.xml"/><Relationship Id="rId1" Type="http://schemas.openxmlformats.org/officeDocument/2006/relationships/tags" Target="../tags/tag156.xml"/></Relationships>
</file>

<file path=ppt/notesSlides/_rels/notesSlide84.xml.rels><?xml version="1.0" encoding="UTF-8" standalone="yes"?>
<Relationships xmlns="http://schemas.openxmlformats.org/package/2006/relationships"><Relationship Id="rId3" Type="http://schemas.openxmlformats.org/officeDocument/2006/relationships/slide" Target="../slides/slide84.xml"/><Relationship Id="rId2" Type="http://schemas.openxmlformats.org/officeDocument/2006/relationships/notesMaster" Target="../notesMasters/notesMaster1.xml"/><Relationship Id="rId1" Type="http://schemas.openxmlformats.org/officeDocument/2006/relationships/tags" Target="../tags/tag158.xml"/></Relationships>
</file>

<file path=ppt/notesSlides/_rels/notesSlide85.xml.rels><?xml version="1.0" encoding="UTF-8" standalone="yes"?>
<Relationships xmlns="http://schemas.openxmlformats.org/package/2006/relationships"><Relationship Id="rId3" Type="http://schemas.openxmlformats.org/officeDocument/2006/relationships/slide" Target="../slides/slide85.xml"/><Relationship Id="rId2" Type="http://schemas.openxmlformats.org/officeDocument/2006/relationships/notesMaster" Target="../notesMasters/notesMaster1.xml"/><Relationship Id="rId1" Type="http://schemas.openxmlformats.org/officeDocument/2006/relationships/tags" Target="../tags/tag160.xml"/></Relationships>
</file>

<file path=ppt/notesSlides/_rels/notesSlide86.xml.rels><?xml version="1.0" encoding="UTF-8" standalone="yes"?>
<Relationships xmlns="http://schemas.openxmlformats.org/package/2006/relationships"><Relationship Id="rId3" Type="http://schemas.openxmlformats.org/officeDocument/2006/relationships/slide" Target="../slides/slide86.xml"/><Relationship Id="rId2" Type="http://schemas.openxmlformats.org/officeDocument/2006/relationships/notesMaster" Target="../notesMasters/notesMaster1.xml"/><Relationship Id="rId1" Type="http://schemas.openxmlformats.org/officeDocument/2006/relationships/tags" Target="../tags/tag162.xml"/></Relationships>
</file>

<file path=ppt/notesSlides/_rels/notesSlide87.xml.rels><?xml version="1.0" encoding="UTF-8" standalone="yes"?>
<Relationships xmlns="http://schemas.openxmlformats.org/package/2006/relationships"><Relationship Id="rId3" Type="http://schemas.openxmlformats.org/officeDocument/2006/relationships/slide" Target="../slides/slide87.xml"/><Relationship Id="rId2" Type="http://schemas.openxmlformats.org/officeDocument/2006/relationships/notesMaster" Target="../notesMasters/notesMaster1.xml"/><Relationship Id="rId1" Type="http://schemas.openxmlformats.org/officeDocument/2006/relationships/tags" Target="../tags/tag164.xml"/></Relationships>
</file>

<file path=ppt/notesSlides/_rels/notesSlide88.xml.rels><?xml version="1.0" encoding="UTF-8" standalone="yes"?>
<Relationships xmlns="http://schemas.openxmlformats.org/package/2006/relationships"><Relationship Id="rId3" Type="http://schemas.openxmlformats.org/officeDocument/2006/relationships/slide" Target="../slides/slide88.xml"/><Relationship Id="rId2" Type="http://schemas.openxmlformats.org/officeDocument/2006/relationships/notesMaster" Target="../notesMasters/notesMaster1.xml"/><Relationship Id="rId1" Type="http://schemas.openxmlformats.org/officeDocument/2006/relationships/tags" Target="../tags/tag166.xml"/></Relationships>
</file>

<file path=ppt/notesSlides/_rels/notesSlide89.xml.rels><?xml version="1.0" encoding="UTF-8" standalone="yes"?>
<Relationships xmlns="http://schemas.openxmlformats.org/package/2006/relationships"><Relationship Id="rId3" Type="http://schemas.openxmlformats.org/officeDocument/2006/relationships/slide" Target="../slides/slide89.xml"/><Relationship Id="rId2" Type="http://schemas.openxmlformats.org/officeDocument/2006/relationships/notesMaster" Target="../notesMasters/notesMaster1.xml"/><Relationship Id="rId1" Type="http://schemas.openxmlformats.org/officeDocument/2006/relationships/tags" Target="../tags/tag168.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3" Type="http://schemas.openxmlformats.org/officeDocument/2006/relationships/slide" Target="../slides/slide90.xml"/><Relationship Id="rId2" Type="http://schemas.openxmlformats.org/officeDocument/2006/relationships/notesMaster" Target="../notesMasters/notesMaster1.xml"/><Relationship Id="rId1" Type="http://schemas.openxmlformats.org/officeDocument/2006/relationships/tags" Target="../tags/tag170.xml"/></Relationships>
</file>

<file path=ppt/notesSlides/_rels/notesSlide91.xml.rels><?xml version="1.0" encoding="UTF-8" standalone="yes"?>
<Relationships xmlns="http://schemas.openxmlformats.org/package/2006/relationships"><Relationship Id="rId3" Type="http://schemas.openxmlformats.org/officeDocument/2006/relationships/slide" Target="../slides/slide91.xml"/><Relationship Id="rId2" Type="http://schemas.openxmlformats.org/officeDocument/2006/relationships/notesMaster" Target="../notesMasters/notesMaster1.xml"/><Relationship Id="rId1" Type="http://schemas.openxmlformats.org/officeDocument/2006/relationships/tags" Target="../tags/tag172.xml"/></Relationships>
</file>

<file path=ppt/notesSlides/_rels/notesSlide92.xml.rels><?xml version="1.0" encoding="UTF-8" standalone="yes"?>
<Relationships xmlns="http://schemas.openxmlformats.org/package/2006/relationships"><Relationship Id="rId3" Type="http://schemas.openxmlformats.org/officeDocument/2006/relationships/slide" Target="../slides/slide92.xml"/><Relationship Id="rId2" Type="http://schemas.openxmlformats.org/officeDocument/2006/relationships/notesMaster" Target="../notesMasters/notesMaster1.xml"/><Relationship Id="rId1" Type="http://schemas.openxmlformats.org/officeDocument/2006/relationships/tags" Target="../tags/tag174.xml"/></Relationships>
</file>

<file path=ppt/notesSlides/_rels/notesSlide93.xml.rels><?xml version="1.0" encoding="UTF-8" standalone="yes"?>
<Relationships xmlns="http://schemas.openxmlformats.org/package/2006/relationships"><Relationship Id="rId3" Type="http://schemas.openxmlformats.org/officeDocument/2006/relationships/slide" Target="../slides/slide93.xml"/><Relationship Id="rId2" Type="http://schemas.openxmlformats.org/officeDocument/2006/relationships/notesMaster" Target="../notesMasters/notesMaster1.xml"/><Relationship Id="rId1" Type="http://schemas.openxmlformats.org/officeDocument/2006/relationships/tags" Target="../tags/tag176.xml"/></Relationships>
</file>

<file path=ppt/notesSlides/_rels/notesSlide94.xml.rels><?xml version="1.0" encoding="UTF-8" standalone="yes"?>
<Relationships xmlns="http://schemas.openxmlformats.org/package/2006/relationships"><Relationship Id="rId3" Type="http://schemas.openxmlformats.org/officeDocument/2006/relationships/slide" Target="../slides/slide94.xml"/><Relationship Id="rId2" Type="http://schemas.openxmlformats.org/officeDocument/2006/relationships/notesMaster" Target="../notesMasters/notesMaster1.xml"/><Relationship Id="rId1" Type="http://schemas.openxmlformats.org/officeDocument/2006/relationships/tags" Target="../tags/tag178.xml"/></Relationships>
</file>

<file path=ppt/notesSlides/_rels/notesSlide95.xml.rels><?xml version="1.0" encoding="UTF-8" standalone="yes"?>
<Relationships xmlns="http://schemas.openxmlformats.org/package/2006/relationships"><Relationship Id="rId3" Type="http://schemas.openxmlformats.org/officeDocument/2006/relationships/slide" Target="../slides/slide95.xml"/><Relationship Id="rId2" Type="http://schemas.openxmlformats.org/officeDocument/2006/relationships/notesMaster" Target="../notesMasters/notesMaster1.xml"/><Relationship Id="rId1" Type="http://schemas.openxmlformats.org/officeDocument/2006/relationships/tags" Target="../tags/tag180.xml"/></Relationships>
</file>

<file path=ppt/notesSlides/_rels/notesSlide96.xml.rels><?xml version="1.0" encoding="UTF-8" standalone="yes"?>
<Relationships xmlns="http://schemas.openxmlformats.org/package/2006/relationships"><Relationship Id="rId3" Type="http://schemas.openxmlformats.org/officeDocument/2006/relationships/slide" Target="../slides/slide96.xml"/><Relationship Id="rId2" Type="http://schemas.openxmlformats.org/officeDocument/2006/relationships/notesMaster" Target="../notesMasters/notesMaster1.xml"/><Relationship Id="rId1" Type="http://schemas.openxmlformats.org/officeDocument/2006/relationships/tags" Target="../tags/tag182.xml"/></Relationships>
</file>

<file path=ppt/notesSlides/_rels/notesSlide97.xml.rels><?xml version="1.0" encoding="UTF-8" standalone="yes"?>
<Relationships xmlns="http://schemas.openxmlformats.org/package/2006/relationships"><Relationship Id="rId3" Type="http://schemas.openxmlformats.org/officeDocument/2006/relationships/slide" Target="../slides/slide97.xml"/><Relationship Id="rId2" Type="http://schemas.openxmlformats.org/officeDocument/2006/relationships/notesMaster" Target="../notesMasters/notesMaster1.xml"/><Relationship Id="rId1" Type="http://schemas.openxmlformats.org/officeDocument/2006/relationships/tags" Target="../tags/tag184.xml"/></Relationships>
</file>

<file path=ppt/notesSlides/_rels/notesSlide98.xml.rels><?xml version="1.0" encoding="UTF-8" standalone="yes"?>
<Relationships xmlns="http://schemas.openxmlformats.org/package/2006/relationships"><Relationship Id="rId3" Type="http://schemas.openxmlformats.org/officeDocument/2006/relationships/slide" Target="../slides/slide98.xml"/><Relationship Id="rId2" Type="http://schemas.openxmlformats.org/officeDocument/2006/relationships/notesMaster" Target="../notesMasters/notesMaster1.xml"/><Relationship Id="rId1" Type="http://schemas.openxmlformats.org/officeDocument/2006/relationships/tags" Target="../tags/tag186.xml"/></Relationships>
</file>

<file path=ppt/notesSlides/_rels/notesSlide99.xml.rels><?xml version="1.0" encoding="UTF-8" standalone="yes"?>
<Relationships xmlns="http://schemas.openxmlformats.org/package/2006/relationships"><Relationship Id="rId3" Type="http://schemas.openxmlformats.org/officeDocument/2006/relationships/slide" Target="../slides/slide99.xml"/><Relationship Id="rId2" Type="http://schemas.openxmlformats.org/officeDocument/2006/relationships/notesMaster" Target="../notesMasters/notesMaster1.xml"/><Relationship Id="rId1" Type="http://schemas.openxmlformats.org/officeDocument/2006/relationships/tags" Target="../tags/tag18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3AFFC5DE-8E67-422C-99C5-DDB96BA9F71C}" type="slidenum">
              <a:rPr lang="en-US" smtClean="0"/>
              <a:t>1</a:t>
            </a:fld>
            <a:endParaRPr lang="en-US"/>
          </a:p>
        </p:txBody>
      </p:sp>
    </p:spTree>
    <p:extLst>
      <p:ext uri="{BB962C8B-B14F-4D97-AF65-F5344CB8AC3E}">
        <p14:creationId xmlns:p14="http://schemas.microsoft.com/office/powerpoint/2010/main" val="896701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279D5B-1454-435E-A31E-69990E72ADA8}" type="slidenum">
              <a:rPr lang="en-US" smtClean="0"/>
              <a:t>10</a:t>
            </a:fld>
            <a:endParaRPr lang="en-US"/>
          </a:p>
        </p:txBody>
      </p:sp>
    </p:spTree>
    <p:extLst>
      <p:ext uri="{BB962C8B-B14F-4D97-AF65-F5344CB8AC3E}">
        <p14:creationId xmlns:p14="http://schemas.microsoft.com/office/powerpoint/2010/main" val="196615762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100</a:t>
            </a:fld>
            <a:endParaRPr lang="en-US"/>
          </a:p>
        </p:txBody>
      </p:sp>
    </p:spTree>
    <p:extLst>
      <p:ext uri="{BB962C8B-B14F-4D97-AF65-F5344CB8AC3E}">
        <p14:creationId xmlns:p14="http://schemas.microsoft.com/office/powerpoint/2010/main" val="284793617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101</a:t>
            </a:fld>
            <a:endParaRPr lang="en-US"/>
          </a:p>
        </p:txBody>
      </p:sp>
    </p:spTree>
    <p:extLst>
      <p:ext uri="{BB962C8B-B14F-4D97-AF65-F5344CB8AC3E}">
        <p14:creationId xmlns:p14="http://schemas.microsoft.com/office/powerpoint/2010/main" val="31565576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102</a:t>
            </a:fld>
            <a:endParaRPr lang="en-US"/>
          </a:p>
        </p:txBody>
      </p:sp>
    </p:spTree>
    <p:extLst>
      <p:ext uri="{BB962C8B-B14F-4D97-AF65-F5344CB8AC3E}">
        <p14:creationId xmlns:p14="http://schemas.microsoft.com/office/powerpoint/2010/main" val="295674189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103</a:t>
            </a:fld>
            <a:endParaRPr lang="en-US"/>
          </a:p>
        </p:txBody>
      </p:sp>
    </p:spTree>
    <p:extLst>
      <p:ext uri="{BB962C8B-B14F-4D97-AF65-F5344CB8AC3E}">
        <p14:creationId xmlns:p14="http://schemas.microsoft.com/office/powerpoint/2010/main" val="406048466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104</a:t>
            </a:fld>
            <a:endParaRPr lang="en-US"/>
          </a:p>
        </p:txBody>
      </p:sp>
    </p:spTree>
    <p:extLst>
      <p:ext uri="{BB962C8B-B14F-4D97-AF65-F5344CB8AC3E}">
        <p14:creationId xmlns:p14="http://schemas.microsoft.com/office/powerpoint/2010/main" val="248255763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105</a:t>
            </a:fld>
            <a:endParaRPr lang="en-US"/>
          </a:p>
        </p:txBody>
      </p:sp>
    </p:spTree>
    <p:extLst>
      <p:ext uri="{BB962C8B-B14F-4D97-AF65-F5344CB8AC3E}">
        <p14:creationId xmlns:p14="http://schemas.microsoft.com/office/powerpoint/2010/main" val="301855947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106</a:t>
            </a:fld>
            <a:endParaRPr lang="en-US"/>
          </a:p>
        </p:txBody>
      </p:sp>
    </p:spTree>
    <p:extLst>
      <p:ext uri="{BB962C8B-B14F-4D97-AF65-F5344CB8AC3E}">
        <p14:creationId xmlns:p14="http://schemas.microsoft.com/office/powerpoint/2010/main" val="297709855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107</a:t>
            </a:fld>
            <a:endParaRPr lang="en-US"/>
          </a:p>
        </p:txBody>
      </p:sp>
    </p:spTree>
    <p:extLst>
      <p:ext uri="{BB962C8B-B14F-4D97-AF65-F5344CB8AC3E}">
        <p14:creationId xmlns:p14="http://schemas.microsoft.com/office/powerpoint/2010/main" val="207390827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108</a:t>
            </a:fld>
            <a:endParaRPr lang="en-US"/>
          </a:p>
        </p:txBody>
      </p:sp>
    </p:spTree>
    <p:extLst>
      <p:ext uri="{BB962C8B-B14F-4D97-AF65-F5344CB8AC3E}">
        <p14:creationId xmlns:p14="http://schemas.microsoft.com/office/powerpoint/2010/main" val="390492499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109</a:t>
            </a:fld>
            <a:endParaRPr lang="en-US"/>
          </a:p>
        </p:txBody>
      </p:sp>
    </p:spTree>
    <p:extLst>
      <p:ext uri="{BB962C8B-B14F-4D97-AF65-F5344CB8AC3E}">
        <p14:creationId xmlns:p14="http://schemas.microsoft.com/office/powerpoint/2010/main" val="1744386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11</a:t>
            </a:fld>
            <a:endParaRPr lang="en-US"/>
          </a:p>
        </p:txBody>
      </p:sp>
    </p:spTree>
    <p:extLst>
      <p:ext uri="{BB962C8B-B14F-4D97-AF65-F5344CB8AC3E}">
        <p14:creationId xmlns:p14="http://schemas.microsoft.com/office/powerpoint/2010/main" val="75416724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110</a:t>
            </a:fld>
            <a:endParaRPr lang="en-US"/>
          </a:p>
        </p:txBody>
      </p:sp>
    </p:spTree>
    <p:extLst>
      <p:ext uri="{BB962C8B-B14F-4D97-AF65-F5344CB8AC3E}">
        <p14:creationId xmlns:p14="http://schemas.microsoft.com/office/powerpoint/2010/main" val="37084560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111</a:t>
            </a:fld>
            <a:endParaRPr lang="en-US"/>
          </a:p>
        </p:txBody>
      </p:sp>
    </p:spTree>
    <p:extLst>
      <p:ext uri="{BB962C8B-B14F-4D97-AF65-F5344CB8AC3E}">
        <p14:creationId xmlns:p14="http://schemas.microsoft.com/office/powerpoint/2010/main" val="331498101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112</a:t>
            </a:fld>
            <a:endParaRPr lang="en-US"/>
          </a:p>
        </p:txBody>
      </p:sp>
    </p:spTree>
    <p:extLst>
      <p:ext uri="{BB962C8B-B14F-4D97-AF65-F5344CB8AC3E}">
        <p14:creationId xmlns:p14="http://schemas.microsoft.com/office/powerpoint/2010/main" val="2842243588"/>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113</a:t>
            </a:fld>
            <a:endParaRPr lang="en-US"/>
          </a:p>
        </p:txBody>
      </p:sp>
    </p:spTree>
    <p:extLst>
      <p:ext uri="{BB962C8B-B14F-4D97-AF65-F5344CB8AC3E}">
        <p14:creationId xmlns:p14="http://schemas.microsoft.com/office/powerpoint/2010/main" val="78751988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114</a:t>
            </a:fld>
            <a:endParaRPr lang="en-US"/>
          </a:p>
        </p:txBody>
      </p:sp>
    </p:spTree>
    <p:extLst>
      <p:ext uri="{BB962C8B-B14F-4D97-AF65-F5344CB8AC3E}">
        <p14:creationId xmlns:p14="http://schemas.microsoft.com/office/powerpoint/2010/main" val="2519312230"/>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115</a:t>
            </a:fld>
            <a:endParaRPr lang="en-US"/>
          </a:p>
        </p:txBody>
      </p:sp>
    </p:spTree>
    <p:extLst>
      <p:ext uri="{BB962C8B-B14F-4D97-AF65-F5344CB8AC3E}">
        <p14:creationId xmlns:p14="http://schemas.microsoft.com/office/powerpoint/2010/main" val="387156089"/>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116</a:t>
            </a:fld>
            <a:endParaRPr lang="en-US"/>
          </a:p>
        </p:txBody>
      </p:sp>
    </p:spTree>
    <p:extLst>
      <p:ext uri="{BB962C8B-B14F-4D97-AF65-F5344CB8AC3E}">
        <p14:creationId xmlns:p14="http://schemas.microsoft.com/office/powerpoint/2010/main" val="59901990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117</a:t>
            </a:fld>
            <a:endParaRPr lang="en-US"/>
          </a:p>
        </p:txBody>
      </p:sp>
    </p:spTree>
    <p:extLst>
      <p:ext uri="{BB962C8B-B14F-4D97-AF65-F5344CB8AC3E}">
        <p14:creationId xmlns:p14="http://schemas.microsoft.com/office/powerpoint/2010/main" val="2014690222"/>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118</a:t>
            </a:fld>
            <a:endParaRPr lang="en-US"/>
          </a:p>
        </p:txBody>
      </p:sp>
    </p:spTree>
    <p:extLst>
      <p:ext uri="{BB962C8B-B14F-4D97-AF65-F5344CB8AC3E}">
        <p14:creationId xmlns:p14="http://schemas.microsoft.com/office/powerpoint/2010/main" val="201736633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119</a:t>
            </a:fld>
            <a:endParaRPr lang="en-US"/>
          </a:p>
        </p:txBody>
      </p:sp>
    </p:spTree>
    <p:extLst>
      <p:ext uri="{BB962C8B-B14F-4D97-AF65-F5344CB8AC3E}">
        <p14:creationId xmlns:p14="http://schemas.microsoft.com/office/powerpoint/2010/main" val="1899513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12</a:t>
            </a:fld>
            <a:endParaRPr lang="en-US"/>
          </a:p>
        </p:txBody>
      </p:sp>
    </p:spTree>
    <p:extLst>
      <p:ext uri="{BB962C8B-B14F-4D97-AF65-F5344CB8AC3E}">
        <p14:creationId xmlns:p14="http://schemas.microsoft.com/office/powerpoint/2010/main" val="739818305"/>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120</a:t>
            </a:fld>
            <a:endParaRPr lang="en-US"/>
          </a:p>
        </p:txBody>
      </p:sp>
    </p:spTree>
    <p:extLst>
      <p:ext uri="{BB962C8B-B14F-4D97-AF65-F5344CB8AC3E}">
        <p14:creationId xmlns:p14="http://schemas.microsoft.com/office/powerpoint/2010/main" val="3238370076"/>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121</a:t>
            </a:fld>
            <a:endParaRPr lang="en-US"/>
          </a:p>
        </p:txBody>
      </p:sp>
    </p:spTree>
    <p:extLst>
      <p:ext uri="{BB962C8B-B14F-4D97-AF65-F5344CB8AC3E}">
        <p14:creationId xmlns:p14="http://schemas.microsoft.com/office/powerpoint/2010/main" val="1203671688"/>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122</a:t>
            </a:fld>
            <a:endParaRPr lang="en-US"/>
          </a:p>
        </p:txBody>
      </p:sp>
    </p:spTree>
    <p:extLst>
      <p:ext uri="{BB962C8B-B14F-4D97-AF65-F5344CB8AC3E}">
        <p14:creationId xmlns:p14="http://schemas.microsoft.com/office/powerpoint/2010/main" val="3824717454"/>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123</a:t>
            </a:fld>
            <a:endParaRPr lang="en-US"/>
          </a:p>
        </p:txBody>
      </p:sp>
    </p:spTree>
    <p:extLst>
      <p:ext uri="{BB962C8B-B14F-4D97-AF65-F5344CB8AC3E}">
        <p14:creationId xmlns:p14="http://schemas.microsoft.com/office/powerpoint/2010/main" val="2431544044"/>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124</a:t>
            </a:fld>
            <a:endParaRPr lang="en-US"/>
          </a:p>
        </p:txBody>
      </p:sp>
    </p:spTree>
    <p:extLst>
      <p:ext uri="{BB962C8B-B14F-4D97-AF65-F5344CB8AC3E}">
        <p14:creationId xmlns:p14="http://schemas.microsoft.com/office/powerpoint/2010/main" val="1059130007"/>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125</a:t>
            </a:fld>
            <a:endParaRPr lang="en-US"/>
          </a:p>
        </p:txBody>
      </p:sp>
    </p:spTree>
    <p:extLst>
      <p:ext uri="{BB962C8B-B14F-4D97-AF65-F5344CB8AC3E}">
        <p14:creationId xmlns:p14="http://schemas.microsoft.com/office/powerpoint/2010/main" val="4066084314"/>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126</a:t>
            </a:fld>
            <a:endParaRPr lang="en-US"/>
          </a:p>
        </p:txBody>
      </p:sp>
    </p:spTree>
    <p:extLst>
      <p:ext uri="{BB962C8B-B14F-4D97-AF65-F5344CB8AC3E}">
        <p14:creationId xmlns:p14="http://schemas.microsoft.com/office/powerpoint/2010/main" val="2919961714"/>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127</a:t>
            </a:fld>
            <a:endParaRPr lang="en-US"/>
          </a:p>
        </p:txBody>
      </p:sp>
    </p:spTree>
    <p:extLst>
      <p:ext uri="{BB962C8B-B14F-4D97-AF65-F5344CB8AC3E}">
        <p14:creationId xmlns:p14="http://schemas.microsoft.com/office/powerpoint/2010/main" val="2445944574"/>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128</a:t>
            </a:fld>
            <a:endParaRPr lang="en-US"/>
          </a:p>
        </p:txBody>
      </p:sp>
    </p:spTree>
    <p:extLst>
      <p:ext uri="{BB962C8B-B14F-4D97-AF65-F5344CB8AC3E}">
        <p14:creationId xmlns:p14="http://schemas.microsoft.com/office/powerpoint/2010/main" val="2427802714"/>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129</a:t>
            </a:fld>
            <a:endParaRPr lang="en-US"/>
          </a:p>
        </p:txBody>
      </p:sp>
    </p:spTree>
    <p:extLst>
      <p:ext uri="{BB962C8B-B14F-4D97-AF65-F5344CB8AC3E}">
        <p14:creationId xmlns:p14="http://schemas.microsoft.com/office/powerpoint/2010/main" val="2992878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13</a:t>
            </a:fld>
            <a:endParaRPr lang="en-US"/>
          </a:p>
        </p:txBody>
      </p:sp>
    </p:spTree>
    <p:extLst>
      <p:ext uri="{BB962C8B-B14F-4D97-AF65-F5344CB8AC3E}">
        <p14:creationId xmlns:p14="http://schemas.microsoft.com/office/powerpoint/2010/main" val="2752558385"/>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130</a:t>
            </a:fld>
            <a:endParaRPr lang="en-US"/>
          </a:p>
        </p:txBody>
      </p:sp>
    </p:spTree>
    <p:extLst>
      <p:ext uri="{BB962C8B-B14F-4D97-AF65-F5344CB8AC3E}">
        <p14:creationId xmlns:p14="http://schemas.microsoft.com/office/powerpoint/2010/main" val="3710795565"/>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131</a:t>
            </a:fld>
            <a:endParaRPr lang="en-US"/>
          </a:p>
        </p:txBody>
      </p:sp>
    </p:spTree>
    <p:extLst>
      <p:ext uri="{BB962C8B-B14F-4D97-AF65-F5344CB8AC3E}">
        <p14:creationId xmlns:p14="http://schemas.microsoft.com/office/powerpoint/2010/main" val="326136494"/>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132</a:t>
            </a:fld>
            <a:endParaRPr lang="en-US"/>
          </a:p>
        </p:txBody>
      </p:sp>
    </p:spTree>
    <p:extLst>
      <p:ext uri="{BB962C8B-B14F-4D97-AF65-F5344CB8AC3E}">
        <p14:creationId xmlns:p14="http://schemas.microsoft.com/office/powerpoint/2010/main" val="1552091265"/>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133</a:t>
            </a:fld>
            <a:endParaRPr lang="en-US"/>
          </a:p>
        </p:txBody>
      </p:sp>
    </p:spTree>
    <p:extLst>
      <p:ext uri="{BB962C8B-B14F-4D97-AF65-F5344CB8AC3E}">
        <p14:creationId xmlns:p14="http://schemas.microsoft.com/office/powerpoint/2010/main" val="466336242"/>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134</a:t>
            </a:fld>
            <a:endParaRPr lang="en-US"/>
          </a:p>
        </p:txBody>
      </p:sp>
    </p:spTree>
    <p:extLst>
      <p:ext uri="{BB962C8B-B14F-4D97-AF65-F5344CB8AC3E}">
        <p14:creationId xmlns:p14="http://schemas.microsoft.com/office/powerpoint/2010/main" val="3127994119"/>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135</a:t>
            </a:fld>
            <a:endParaRPr lang="en-US"/>
          </a:p>
        </p:txBody>
      </p:sp>
    </p:spTree>
    <p:extLst>
      <p:ext uri="{BB962C8B-B14F-4D97-AF65-F5344CB8AC3E}">
        <p14:creationId xmlns:p14="http://schemas.microsoft.com/office/powerpoint/2010/main" val="2987198612"/>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136</a:t>
            </a:fld>
            <a:endParaRPr lang="en-US"/>
          </a:p>
        </p:txBody>
      </p:sp>
    </p:spTree>
    <p:extLst>
      <p:ext uri="{BB962C8B-B14F-4D97-AF65-F5344CB8AC3E}">
        <p14:creationId xmlns:p14="http://schemas.microsoft.com/office/powerpoint/2010/main" val="3313234348"/>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137</a:t>
            </a:fld>
            <a:endParaRPr lang="en-US"/>
          </a:p>
        </p:txBody>
      </p:sp>
    </p:spTree>
    <p:extLst>
      <p:ext uri="{BB962C8B-B14F-4D97-AF65-F5344CB8AC3E}">
        <p14:creationId xmlns:p14="http://schemas.microsoft.com/office/powerpoint/2010/main" val="640325339"/>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138</a:t>
            </a:fld>
            <a:endParaRPr lang="en-US"/>
          </a:p>
        </p:txBody>
      </p:sp>
    </p:spTree>
    <p:extLst>
      <p:ext uri="{BB962C8B-B14F-4D97-AF65-F5344CB8AC3E}">
        <p14:creationId xmlns:p14="http://schemas.microsoft.com/office/powerpoint/2010/main" val="3931977155"/>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139</a:t>
            </a:fld>
            <a:endParaRPr lang="en-US"/>
          </a:p>
        </p:txBody>
      </p:sp>
    </p:spTree>
    <p:extLst>
      <p:ext uri="{BB962C8B-B14F-4D97-AF65-F5344CB8AC3E}">
        <p14:creationId xmlns:p14="http://schemas.microsoft.com/office/powerpoint/2010/main" val="83619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14</a:t>
            </a:fld>
            <a:endParaRPr lang="en-US"/>
          </a:p>
        </p:txBody>
      </p:sp>
    </p:spTree>
    <p:extLst>
      <p:ext uri="{BB962C8B-B14F-4D97-AF65-F5344CB8AC3E}">
        <p14:creationId xmlns:p14="http://schemas.microsoft.com/office/powerpoint/2010/main" val="2458437314"/>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22915" name="Rectangle 3"/>
          <p:cNvSpPr>
            <a:spLocks noGrp="1" noChangeArrowheads="1"/>
          </p:cNvSpPr>
          <p:nvPr>
            <p:ph type="body" idx="1"/>
          </p:nvPr>
        </p:nvSpPr>
        <p:spPr bwMode="auto">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28600" indent="-228600" eaLnBrk="1" fontAlgn="auto" hangingPunct="1">
              <a:spcBef>
                <a:spcPts val="0"/>
              </a:spcBef>
              <a:spcAft>
                <a:spcPts val="0"/>
              </a:spcAft>
              <a:defRPr/>
            </a:pPr>
            <a:endParaRPr lang="en-US" altLang="en-US"/>
          </a:p>
        </p:txBody>
      </p:sp>
    </p:spTree>
    <p:extLst>
      <p:ext uri="{BB962C8B-B14F-4D97-AF65-F5344CB8AC3E}">
        <p14:creationId xmlns:p14="http://schemas.microsoft.com/office/powerpoint/2010/main" val="3636066640"/>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Click to Start Timer</a:t>
            </a:r>
          </a:p>
        </p:txBody>
      </p:sp>
      <p:sp>
        <p:nvSpPr>
          <p:cNvPr id="4" name="Slide Number Placeholder 3"/>
          <p:cNvSpPr>
            <a:spLocks noGrp="1"/>
          </p:cNvSpPr>
          <p:nvPr>
            <p:ph type="sldNum" sz="quarter" idx="5"/>
          </p:nvPr>
        </p:nvSpPr>
        <p:spPr/>
        <p:txBody>
          <a:bodyPr/>
          <a:lstStyle/>
          <a:p>
            <a:fld id="{5B9FADA9-BEEA-4D86-A435-32E09F0A7226}" type="slidenum">
              <a:rPr lang="en-US" smtClean="0"/>
              <a:t>141</a:t>
            </a:fld>
            <a:endParaRPr lang="en-US"/>
          </a:p>
        </p:txBody>
      </p:sp>
    </p:spTree>
    <p:extLst>
      <p:ext uri="{BB962C8B-B14F-4D97-AF65-F5344CB8AC3E}">
        <p14:creationId xmlns:p14="http://schemas.microsoft.com/office/powerpoint/2010/main" val="2329564890"/>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142</a:t>
            </a:fld>
            <a:endParaRPr lang="en-US"/>
          </a:p>
        </p:txBody>
      </p:sp>
    </p:spTree>
    <p:extLst>
      <p:ext uri="{BB962C8B-B14F-4D97-AF65-F5344CB8AC3E}">
        <p14:creationId xmlns:p14="http://schemas.microsoft.com/office/powerpoint/2010/main" val="1950650085"/>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143</a:t>
            </a:fld>
            <a:endParaRPr lang="en-US"/>
          </a:p>
        </p:txBody>
      </p:sp>
    </p:spTree>
    <p:extLst>
      <p:ext uri="{BB962C8B-B14F-4D97-AF65-F5344CB8AC3E}">
        <p14:creationId xmlns:p14="http://schemas.microsoft.com/office/powerpoint/2010/main" val="28733022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15</a:t>
            </a:fld>
            <a:endParaRPr lang="en-US"/>
          </a:p>
        </p:txBody>
      </p:sp>
    </p:spTree>
    <p:extLst>
      <p:ext uri="{BB962C8B-B14F-4D97-AF65-F5344CB8AC3E}">
        <p14:creationId xmlns:p14="http://schemas.microsoft.com/office/powerpoint/2010/main" val="2447676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16</a:t>
            </a:fld>
            <a:endParaRPr lang="en-US"/>
          </a:p>
        </p:txBody>
      </p:sp>
    </p:spTree>
    <p:extLst>
      <p:ext uri="{BB962C8B-B14F-4D97-AF65-F5344CB8AC3E}">
        <p14:creationId xmlns:p14="http://schemas.microsoft.com/office/powerpoint/2010/main" val="9868142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17</a:t>
            </a:fld>
            <a:endParaRPr lang="en-US"/>
          </a:p>
        </p:txBody>
      </p:sp>
    </p:spTree>
    <p:extLst>
      <p:ext uri="{BB962C8B-B14F-4D97-AF65-F5344CB8AC3E}">
        <p14:creationId xmlns:p14="http://schemas.microsoft.com/office/powerpoint/2010/main" val="37934031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18</a:t>
            </a:fld>
            <a:endParaRPr lang="en-US"/>
          </a:p>
        </p:txBody>
      </p:sp>
    </p:spTree>
    <p:extLst>
      <p:ext uri="{BB962C8B-B14F-4D97-AF65-F5344CB8AC3E}">
        <p14:creationId xmlns:p14="http://schemas.microsoft.com/office/powerpoint/2010/main" val="17708944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19</a:t>
            </a:fld>
            <a:endParaRPr lang="en-US"/>
          </a:p>
        </p:txBody>
      </p:sp>
    </p:spTree>
    <p:extLst>
      <p:ext uri="{BB962C8B-B14F-4D97-AF65-F5344CB8AC3E}">
        <p14:creationId xmlns:p14="http://schemas.microsoft.com/office/powerpoint/2010/main" val="4043735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2</a:t>
            </a:fld>
            <a:endParaRPr lang="en-US"/>
          </a:p>
        </p:txBody>
      </p:sp>
    </p:spTree>
    <p:extLst>
      <p:ext uri="{BB962C8B-B14F-4D97-AF65-F5344CB8AC3E}">
        <p14:creationId xmlns:p14="http://schemas.microsoft.com/office/powerpoint/2010/main" val="34948340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20</a:t>
            </a:fld>
            <a:endParaRPr lang="en-US"/>
          </a:p>
        </p:txBody>
      </p:sp>
    </p:spTree>
    <p:extLst>
      <p:ext uri="{BB962C8B-B14F-4D97-AF65-F5344CB8AC3E}">
        <p14:creationId xmlns:p14="http://schemas.microsoft.com/office/powerpoint/2010/main" val="27349032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21</a:t>
            </a:fld>
            <a:endParaRPr lang="en-US"/>
          </a:p>
        </p:txBody>
      </p:sp>
    </p:spTree>
    <p:extLst>
      <p:ext uri="{BB962C8B-B14F-4D97-AF65-F5344CB8AC3E}">
        <p14:creationId xmlns:p14="http://schemas.microsoft.com/office/powerpoint/2010/main" val="38647415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22</a:t>
            </a:fld>
            <a:endParaRPr lang="en-US"/>
          </a:p>
        </p:txBody>
      </p:sp>
    </p:spTree>
    <p:extLst>
      <p:ext uri="{BB962C8B-B14F-4D97-AF65-F5344CB8AC3E}">
        <p14:creationId xmlns:p14="http://schemas.microsoft.com/office/powerpoint/2010/main" val="9001491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23</a:t>
            </a:fld>
            <a:endParaRPr lang="en-US"/>
          </a:p>
        </p:txBody>
      </p:sp>
    </p:spTree>
    <p:extLst>
      <p:ext uri="{BB962C8B-B14F-4D97-AF65-F5344CB8AC3E}">
        <p14:creationId xmlns:p14="http://schemas.microsoft.com/office/powerpoint/2010/main" val="30669043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24</a:t>
            </a:fld>
            <a:endParaRPr lang="en-US"/>
          </a:p>
        </p:txBody>
      </p:sp>
    </p:spTree>
    <p:extLst>
      <p:ext uri="{BB962C8B-B14F-4D97-AF65-F5344CB8AC3E}">
        <p14:creationId xmlns:p14="http://schemas.microsoft.com/office/powerpoint/2010/main" val="10972010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25</a:t>
            </a:fld>
            <a:endParaRPr lang="en-US"/>
          </a:p>
        </p:txBody>
      </p:sp>
    </p:spTree>
    <p:extLst>
      <p:ext uri="{BB962C8B-B14F-4D97-AF65-F5344CB8AC3E}">
        <p14:creationId xmlns:p14="http://schemas.microsoft.com/office/powerpoint/2010/main" val="20328927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26</a:t>
            </a:fld>
            <a:endParaRPr lang="en-US"/>
          </a:p>
        </p:txBody>
      </p:sp>
    </p:spTree>
    <p:extLst>
      <p:ext uri="{BB962C8B-B14F-4D97-AF65-F5344CB8AC3E}">
        <p14:creationId xmlns:p14="http://schemas.microsoft.com/office/powerpoint/2010/main" val="34871058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27</a:t>
            </a:fld>
            <a:endParaRPr lang="en-US"/>
          </a:p>
        </p:txBody>
      </p:sp>
    </p:spTree>
    <p:extLst>
      <p:ext uri="{BB962C8B-B14F-4D97-AF65-F5344CB8AC3E}">
        <p14:creationId xmlns:p14="http://schemas.microsoft.com/office/powerpoint/2010/main" val="2086550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28</a:t>
            </a:fld>
            <a:endParaRPr lang="en-US"/>
          </a:p>
        </p:txBody>
      </p:sp>
    </p:spTree>
    <p:extLst>
      <p:ext uri="{BB962C8B-B14F-4D97-AF65-F5344CB8AC3E}">
        <p14:creationId xmlns:p14="http://schemas.microsoft.com/office/powerpoint/2010/main" val="39611370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29</a:t>
            </a:fld>
            <a:endParaRPr lang="en-US"/>
          </a:p>
        </p:txBody>
      </p:sp>
    </p:spTree>
    <p:extLst>
      <p:ext uri="{BB962C8B-B14F-4D97-AF65-F5344CB8AC3E}">
        <p14:creationId xmlns:p14="http://schemas.microsoft.com/office/powerpoint/2010/main" val="4048040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22915" name="Rectangle 3"/>
          <p:cNvSpPr>
            <a:spLocks noGrp="1" noChangeArrowheads="1"/>
          </p:cNvSpPr>
          <p:nvPr>
            <p:ph type="body" idx="1"/>
          </p:nvPr>
        </p:nvSpPr>
        <p:spPr bwMode="auto">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28600" indent="-228600" eaLnBrk="1" fontAlgn="auto" hangingPunct="1">
              <a:spcBef>
                <a:spcPts val="0"/>
              </a:spcBef>
              <a:spcAft>
                <a:spcPts val="0"/>
              </a:spcAft>
              <a:defRPr/>
            </a:pPr>
            <a:endParaRPr lang="en-US" altLang="en-US"/>
          </a:p>
        </p:txBody>
      </p:sp>
    </p:spTree>
    <p:extLst>
      <p:ext uri="{BB962C8B-B14F-4D97-AF65-F5344CB8AC3E}">
        <p14:creationId xmlns:p14="http://schemas.microsoft.com/office/powerpoint/2010/main" val="1326951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30</a:t>
            </a:fld>
            <a:endParaRPr lang="en-US"/>
          </a:p>
        </p:txBody>
      </p:sp>
    </p:spTree>
    <p:extLst>
      <p:ext uri="{BB962C8B-B14F-4D97-AF65-F5344CB8AC3E}">
        <p14:creationId xmlns:p14="http://schemas.microsoft.com/office/powerpoint/2010/main" val="32960418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31</a:t>
            </a:fld>
            <a:endParaRPr lang="en-US"/>
          </a:p>
        </p:txBody>
      </p:sp>
    </p:spTree>
    <p:extLst>
      <p:ext uri="{BB962C8B-B14F-4D97-AF65-F5344CB8AC3E}">
        <p14:creationId xmlns:p14="http://schemas.microsoft.com/office/powerpoint/2010/main" val="15201412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32</a:t>
            </a:fld>
            <a:endParaRPr lang="en-US"/>
          </a:p>
        </p:txBody>
      </p:sp>
    </p:spTree>
    <p:extLst>
      <p:ext uri="{BB962C8B-B14F-4D97-AF65-F5344CB8AC3E}">
        <p14:creationId xmlns:p14="http://schemas.microsoft.com/office/powerpoint/2010/main" val="22615852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33</a:t>
            </a:fld>
            <a:endParaRPr lang="en-US"/>
          </a:p>
        </p:txBody>
      </p:sp>
    </p:spTree>
    <p:extLst>
      <p:ext uri="{BB962C8B-B14F-4D97-AF65-F5344CB8AC3E}">
        <p14:creationId xmlns:p14="http://schemas.microsoft.com/office/powerpoint/2010/main" val="36092805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34</a:t>
            </a:fld>
            <a:endParaRPr lang="en-US"/>
          </a:p>
        </p:txBody>
      </p:sp>
    </p:spTree>
    <p:extLst>
      <p:ext uri="{BB962C8B-B14F-4D97-AF65-F5344CB8AC3E}">
        <p14:creationId xmlns:p14="http://schemas.microsoft.com/office/powerpoint/2010/main" val="4791264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35</a:t>
            </a:fld>
            <a:endParaRPr lang="en-US"/>
          </a:p>
        </p:txBody>
      </p:sp>
    </p:spTree>
    <p:extLst>
      <p:ext uri="{BB962C8B-B14F-4D97-AF65-F5344CB8AC3E}">
        <p14:creationId xmlns:p14="http://schemas.microsoft.com/office/powerpoint/2010/main" val="10225018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36</a:t>
            </a:fld>
            <a:endParaRPr lang="en-US"/>
          </a:p>
        </p:txBody>
      </p:sp>
    </p:spTree>
    <p:extLst>
      <p:ext uri="{BB962C8B-B14F-4D97-AF65-F5344CB8AC3E}">
        <p14:creationId xmlns:p14="http://schemas.microsoft.com/office/powerpoint/2010/main" val="27084540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37</a:t>
            </a:fld>
            <a:endParaRPr lang="en-US"/>
          </a:p>
        </p:txBody>
      </p:sp>
    </p:spTree>
    <p:extLst>
      <p:ext uri="{BB962C8B-B14F-4D97-AF65-F5344CB8AC3E}">
        <p14:creationId xmlns:p14="http://schemas.microsoft.com/office/powerpoint/2010/main" val="28632817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38</a:t>
            </a:fld>
            <a:endParaRPr lang="en-US"/>
          </a:p>
        </p:txBody>
      </p:sp>
    </p:spTree>
    <p:extLst>
      <p:ext uri="{BB962C8B-B14F-4D97-AF65-F5344CB8AC3E}">
        <p14:creationId xmlns:p14="http://schemas.microsoft.com/office/powerpoint/2010/main" val="30377608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39</a:t>
            </a:fld>
            <a:endParaRPr lang="en-US"/>
          </a:p>
        </p:txBody>
      </p:sp>
    </p:spTree>
    <p:extLst>
      <p:ext uri="{BB962C8B-B14F-4D97-AF65-F5344CB8AC3E}">
        <p14:creationId xmlns:p14="http://schemas.microsoft.com/office/powerpoint/2010/main" val="3634044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22915" name="Rectangle 3"/>
          <p:cNvSpPr>
            <a:spLocks noGrp="1" noChangeArrowheads="1"/>
          </p:cNvSpPr>
          <p:nvPr>
            <p:ph type="body" idx="1"/>
          </p:nvPr>
        </p:nvSpPr>
        <p:spPr bwMode="auto">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28600" indent="-228600" eaLnBrk="1" fontAlgn="auto" hangingPunct="1">
              <a:spcBef>
                <a:spcPts val="0"/>
              </a:spcBef>
              <a:spcAft>
                <a:spcPts val="0"/>
              </a:spcAft>
              <a:defRPr/>
            </a:pPr>
            <a:endParaRPr lang="en-US" altLang="en-US"/>
          </a:p>
        </p:txBody>
      </p:sp>
    </p:spTree>
    <p:extLst>
      <p:ext uri="{BB962C8B-B14F-4D97-AF65-F5344CB8AC3E}">
        <p14:creationId xmlns:p14="http://schemas.microsoft.com/office/powerpoint/2010/main" val="19951243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40</a:t>
            </a:fld>
            <a:endParaRPr lang="en-US"/>
          </a:p>
        </p:txBody>
      </p:sp>
    </p:spTree>
    <p:extLst>
      <p:ext uri="{BB962C8B-B14F-4D97-AF65-F5344CB8AC3E}">
        <p14:creationId xmlns:p14="http://schemas.microsoft.com/office/powerpoint/2010/main" val="41158298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41</a:t>
            </a:fld>
            <a:endParaRPr lang="en-US"/>
          </a:p>
        </p:txBody>
      </p:sp>
    </p:spTree>
    <p:extLst>
      <p:ext uri="{BB962C8B-B14F-4D97-AF65-F5344CB8AC3E}">
        <p14:creationId xmlns:p14="http://schemas.microsoft.com/office/powerpoint/2010/main" val="21398158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42</a:t>
            </a:fld>
            <a:endParaRPr lang="en-US"/>
          </a:p>
        </p:txBody>
      </p:sp>
    </p:spTree>
    <p:extLst>
      <p:ext uri="{BB962C8B-B14F-4D97-AF65-F5344CB8AC3E}">
        <p14:creationId xmlns:p14="http://schemas.microsoft.com/office/powerpoint/2010/main" val="33979972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43</a:t>
            </a:fld>
            <a:endParaRPr lang="en-US"/>
          </a:p>
        </p:txBody>
      </p:sp>
    </p:spTree>
    <p:extLst>
      <p:ext uri="{BB962C8B-B14F-4D97-AF65-F5344CB8AC3E}">
        <p14:creationId xmlns:p14="http://schemas.microsoft.com/office/powerpoint/2010/main" val="30471071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44</a:t>
            </a:fld>
            <a:endParaRPr lang="en-US"/>
          </a:p>
        </p:txBody>
      </p:sp>
    </p:spTree>
    <p:extLst>
      <p:ext uri="{BB962C8B-B14F-4D97-AF65-F5344CB8AC3E}">
        <p14:creationId xmlns:p14="http://schemas.microsoft.com/office/powerpoint/2010/main" val="34654590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45</a:t>
            </a:fld>
            <a:endParaRPr lang="en-US"/>
          </a:p>
        </p:txBody>
      </p:sp>
    </p:spTree>
    <p:extLst>
      <p:ext uri="{BB962C8B-B14F-4D97-AF65-F5344CB8AC3E}">
        <p14:creationId xmlns:p14="http://schemas.microsoft.com/office/powerpoint/2010/main" val="36977782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46</a:t>
            </a:fld>
            <a:endParaRPr lang="en-US"/>
          </a:p>
        </p:txBody>
      </p:sp>
    </p:spTree>
    <p:extLst>
      <p:ext uri="{BB962C8B-B14F-4D97-AF65-F5344CB8AC3E}">
        <p14:creationId xmlns:p14="http://schemas.microsoft.com/office/powerpoint/2010/main" val="570683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47</a:t>
            </a:fld>
            <a:endParaRPr lang="en-US"/>
          </a:p>
        </p:txBody>
      </p:sp>
    </p:spTree>
    <p:extLst>
      <p:ext uri="{BB962C8B-B14F-4D97-AF65-F5344CB8AC3E}">
        <p14:creationId xmlns:p14="http://schemas.microsoft.com/office/powerpoint/2010/main" val="14575190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48</a:t>
            </a:fld>
            <a:endParaRPr lang="en-US"/>
          </a:p>
        </p:txBody>
      </p:sp>
    </p:spTree>
    <p:extLst>
      <p:ext uri="{BB962C8B-B14F-4D97-AF65-F5344CB8AC3E}">
        <p14:creationId xmlns:p14="http://schemas.microsoft.com/office/powerpoint/2010/main" val="14519716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49</a:t>
            </a:fld>
            <a:endParaRPr lang="en-US"/>
          </a:p>
        </p:txBody>
      </p:sp>
    </p:spTree>
    <p:extLst>
      <p:ext uri="{BB962C8B-B14F-4D97-AF65-F5344CB8AC3E}">
        <p14:creationId xmlns:p14="http://schemas.microsoft.com/office/powerpoint/2010/main" val="1946999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22915" name="Rectangle 3"/>
          <p:cNvSpPr>
            <a:spLocks noGrp="1" noChangeArrowheads="1"/>
          </p:cNvSpPr>
          <p:nvPr>
            <p:ph type="body" idx="1"/>
          </p:nvPr>
        </p:nvSpPr>
        <p:spPr bwMode="auto">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28600" indent="-228600" eaLnBrk="1" fontAlgn="auto" hangingPunct="1">
              <a:spcBef>
                <a:spcPts val="0"/>
              </a:spcBef>
              <a:spcAft>
                <a:spcPts val="0"/>
              </a:spcAft>
              <a:defRPr/>
            </a:pPr>
            <a:endParaRPr lang="en-US" altLang="en-US"/>
          </a:p>
        </p:txBody>
      </p:sp>
    </p:spTree>
    <p:extLst>
      <p:ext uri="{BB962C8B-B14F-4D97-AF65-F5344CB8AC3E}">
        <p14:creationId xmlns:p14="http://schemas.microsoft.com/office/powerpoint/2010/main" val="40997828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50</a:t>
            </a:fld>
            <a:endParaRPr lang="en-US"/>
          </a:p>
        </p:txBody>
      </p:sp>
    </p:spTree>
    <p:extLst>
      <p:ext uri="{BB962C8B-B14F-4D97-AF65-F5344CB8AC3E}">
        <p14:creationId xmlns:p14="http://schemas.microsoft.com/office/powerpoint/2010/main" val="7541002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51</a:t>
            </a:fld>
            <a:endParaRPr lang="en-US"/>
          </a:p>
        </p:txBody>
      </p:sp>
    </p:spTree>
    <p:extLst>
      <p:ext uri="{BB962C8B-B14F-4D97-AF65-F5344CB8AC3E}">
        <p14:creationId xmlns:p14="http://schemas.microsoft.com/office/powerpoint/2010/main" val="23097154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52</a:t>
            </a:fld>
            <a:endParaRPr lang="en-US"/>
          </a:p>
        </p:txBody>
      </p:sp>
    </p:spTree>
    <p:extLst>
      <p:ext uri="{BB962C8B-B14F-4D97-AF65-F5344CB8AC3E}">
        <p14:creationId xmlns:p14="http://schemas.microsoft.com/office/powerpoint/2010/main" val="3031018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53</a:t>
            </a:fld>
            <a:endParaRPr lang="en-US"/>
          </a:p>
        </p:txBody>
      </p:sp>
    </p:spTree>
    <p:extLst>
      <p:ext uri="{BB962C8B-B14F-4D97-AF65-F5344CB8AC3E}">
        <p14:creationId xmlns:p14="http://schemas.microsoft.com/office/powerpoint/2010/main" val="346695414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54</a:t>
            </a:fld>
            <a:endParaRPr lang="en-US"/>
          </a:p>
        </p:txBody>
      </p:sp>
    </p:spTree>
    <p:extLst>
      <p:ext uri="{BB962C8B-B14F-4D97-AF65-F5344CB8AC3E}">
        <p14:creationId xmlns:p14="http://schemas.microsoft.com/office/powerpoint/2010/main" val="304950195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55</a:t>
            </a:fld>
            <a:endParaRPr lang="en-US"/>
          </a:p>
        </p:txBody>
      </p:sp>
    </p:spTree>
    <p:extLst>
      <p:ext uri="{BB962C8B-B14F-4D97-AF65-F5344CB8AC3E}">
        <p14:creationId xmlns:p14="http://schemas.microsoft.com/office/powerpoint/2010/main" val="41953483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56</a:t>
            </a:fld>
            <a:endParaRPr lang="en-US"/>
          </a:p>
        </p:txBody>
      </p:sp>
    </p:spTree>
    <p:extLst>
      <p:ext uri="{BB962C8B-B14F-4D97-AF65-F5344CB8AC3E}">
        <p14:creationId xmlns:p14="http://schemas.microsoft.com/office/powerpoint/2010/main" val="365851105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57</a:t>
            </a:fld>
            <a:endParaRPr lang="en-US"/>
          </a:p>
        </p:txBody>
      </p:sp>
    </p:spTree>
    <p:extLst>
      <p:ext uri="{BB962C8B-B14F-4D97-AF65-F5344CB8AC3E}">
        <p14:creationId xmlns:p14="http://schemas.microsoft.com/office/powerpoint/2010/main" val="110535196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58</a:t>
            </a:fld>
            <a:endParaRPr lang="en-US"/>
          </a:p>
        </p:txBody>
      </p:sp>
    </p:spTree>
    <p:extLst>
      <p:ext uri="{BB962C8B-B14F-4D97-AF65-F5344CB8AC3E}">
        <p14:creationId xmlns:p14="http://schemas.microsoft.com/office/powerpoint/2010/main" val="250073267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59</a:t>
            </a:fld>
            <a:endParaRPr lang="en-US"/>
          </a:p>
        </p:txBody>
      </p:sp>
    </p:spTree>
    <p:extLst>
      <p:ext uri="{BB962C8B-B14F-4D97-AF65-F5344CB8AC3E}">
        <p14:creationId xmlns:p14="http://schemas.microsoft.com/office/powerpoint/2010/main" val="3382331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22915" name="Rectangle 3"/>
          <p:cNvSpPr>
            <a:spLocks noGrp="1" noChangeArrowheads="1"/>
          </p:cNvSpPr>
          <p:nvPr>
            <p:ph type="body" idx="1"/>
          </p:nvPr>
        </p:nvSpPr>
        <p:spPr bwMode="auto">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28600" indent="-228600" eaLnBrk="1" fontAlgn="auto" hangingPunct="1">
              <a:spcBef>
                <a:spcPts val="0"/>
              </a:spcBef>
              <a:spcAft>
                <a:spcPts val="0"/>
              </a:spcAft>
              <a:defRPr/>
            </a:pPr>
            <a:endParaRPr lang="en-US" altLang="en-US"/>
          </a:p>
        </p:txBody>
      </p:sp>
    </p:spTree>
    <p:extLst>
      <p:ext uri="{BB962C8B-B14F-4D97-AF65-F5344CB8AC3E}">
        <p14:creationId xmlns:p14="http://schemas.microsoft.com/office/powerpoint/2010/main" val="284683138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60</a:t>
            </a:fld>
            <a:endParaRPr lang="en-US"/>
          </a:p>
        </p:txBody>
      </p:sp>
    </p:spTree>
    <p:extLst>
      <p:ext uri="{BB962C8B-B14F-4D97-AF65-F5344CB8AC3E}">
        <p14:creationId xmlns:p14="http://schemas.microsoft.com/office/powerpoint/2010/main" val="170564662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61</a:t>
            </a:fld>
            <a:endParaRPr lang="en-US"/>
          </a:p>
        </p:txBody>
      </p:sp>
    </p:spTree>
    <p:extLst>
      <p:ext uri="{BB962C8B-B14F-4D97-AF65-F5344CB8AC3E}">
        <p14:creationId xmlns:p14="http://schemas.microsoft.com/office/powerpoint/2010/main" val="552381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62</a:t>
            </a:fld>
            <a:endParaRPr lang="en-US"/>
          </a:p>
        </p:txBody>
      </p:sp>
    </p:spTree>
    <p:extLst>
      <p:ext uri="{BB962C8B-B14F-4D97-AF65-F5344CB8AC3E}">
        <p14:creationId xmlns:p14="http://schemas.microsoft.com/office/powerpoint/2010/main" val="212067411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63</a:t>
            </a:fld>
            <a:endParaRPr lang="en-US"/>
          </a:p>
        </p:txBody>
      </p:sp>
    </p:spTree>
    <p:extLst>
      <p:ext uri="{BB962C8B-B14F-4D97-AF65-F5344CB8AC3E}">
        <p14:creationId xmlns:p14="http://schemas.microsoft.com/office/powerpoint/2010/main" val="154533954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64</a:t>
            </a:fld>
            <a:endParaRPr lang="en-US"/>
          </a:p>
        </p:txBody>
      </p:sp>
    </p:spTree>
    <p:extLst>
      <p:ext uri="{BB962C8B-B14F-4D97-AF65-F5344CB8AC3E}">
        <p14:creationId xmlns:p14="http://schemas.microsoft.com/office/powerpoint/2010/main" val="284114204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65</a:t>
            </a:fld>
            <a:endParaRPr lang="en-US"/>
          </a:p>
        </p:txBody>
      </p:sp>
    </p:spTree>
    <p:extLst>
      <p:ext uri="{BB962C8B-B14F-4D97-AF65-F5344CB8AC3E}">
        <p14:creationId xmlns:p14="http://schemas.microsoft.com/office/powerpoint/2010/main" val="195017535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66</a:t>
            </a:fld>
            <a:endParaRPr lang="en-US"/>
          </a:p>
        </p:txBody>
      </p:sp>
    </p:spTree>
    <p:extLst>
      <p:ext uri="{BB962C8B-B14F-4D97-AF65-F5344CB8AC3E}">
        <p14:creationId xmlns:p14="http://schemas.microsoft.com/office/powerpoint/2010/main" val="166212650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67</a:t>
            </a:fld>
            <a:endParaRPr lang="en-US"/>
          </a:p>
        </p:txBody>
      </p:sp>
    </p:spTree>
    <p:extLst>
      <p:ext uri="{BB962C8B-B14F-4D97-AF65-F5344CB8AC3E}">
        <p14:creationId xmlns:p14="http://schemas.microsoft.com/office/powerpoint/2010/main" val="66243870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68</a:t>
            </a:fld>
            <a:endParaRPr lang="en-US"/>
          </a:p>
        </p:txBody>
      </p:sp>
    </p:spTree>
    <p:extLst>
      <p:ext uri="{BB962C8B-B14F-4D97-AF65-F5344CB8AC3E}">
        <p14:creationId xmlns:p14="http://schemas.microsoft.com/office/powerpoint/2010/main" val="400728390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69</a:t>
            </a:fld>
            <a:endParaRPr lang="en-US"/>
          </a:p>
        </p:txBody>
      </p:sp>
    </p:spTree>
    <p:extLst>
      <p:ext uri="{BB962C8B-B14F-4D97-AF65-F5344CB8AC3E}">
        <p14:creationId xmlns:p14="http://schemas.microsoft.com/office/powerpoint/2010/main" val="3110905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22915" name="Rectangle 3"/>
          <p:cNvSpPr>
            <a:spLocks noGrp="1" noChangeArrowheads="1"/>
          </p:cNvSpPr>
          <p:nvPr>
            <p:ph type="body" idx="1"/>
          </p:nvPr>
        </p:nvSpPr>
        <p:spPr bwMode="auto">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28600" indent="-228600" eaLnBrk="1" fontAlgn="auto" hangingPunct="1">
              <a:spcBef>
                <a:spcPts val="0"/>
              </a:spcBef>
              <a:spcAft>
                <a:spcPts val="0"/>
              </a:spcAft>
              <a:defRPr/>
            </a:pPr>
            <a:endParaRPr lang="en-US" altLang="en-US"/>
          </a:p>
        </p:txBody>
      </p:sp>
    </p:spTree>
    <p:extLst>
      <p:ext uri="{BB962C8B-B14F-4D97-AF65-F5344CB8AC3E}">
        <p14:creationId xmlns:p14="http://schemas.microsoft.com/office/powerpoint/2010/main" val="270914513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70</a:t>
            </a:fld>
            <a:endParaRPr lang="en-US"/>
          </a:p>
        </p:txBody>
      </p:sp>
    </p:spTree>
    <p:extLst>
      <p:ext uri="{BB962C8B-B14F-4D97-AF65-F5344CB8AC3E}">
        <p14:creationId xmlns:p14="http://schemas.microsoft.com/office/powerpoint/2010/main" val="19173486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22915" name="Rectangle 3"/>
          <p:cNvSpPr>
            <a:spLocks noGrp="1" noChangeArrowheads="1"/>
          </p:cNvSpPr>
          <p:nvPr>
            <p:ph type="body" idx="1"/>
          </p:nvPr>
        </p:nvSpPr>
        <p:spPr bwMode="auto">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28600" indent="-228600" eaLnBrk="1" fontAlgn="auto" hangingPunct="1">
              <a:spcBef>
                <a:spcPts val="0"/>
              </a:spcBef>
              <a:spcAft>
                <a:spcPts val="0"/>
              </a:spcAft>
              <a:defRPr/>
            </a:pPr>
            <a:endParaRPr lang="en-US" altLang="en-US"/>
          </a:p>
        </p:txBody>
      </p:sp>
    </p:spTree>
    <p:extLst>
      <p:ext uri="{BB962C8B-B14F-4D97-AF65-F5344CB8AC3E}">
        <p14:creationId xmlns:p14="http://schemas.microsoft.com/office/powerpoint/2010/main" val="178176952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22915" name="Rectangle 3"/>
          <p:cNvSpPr>
            <a:spLocks noGrp="1" noChangeArrowheads="1"/>
          </p:cNvSpPr>
          <p:nvPr>
            <p:ph type="body" idx="1"/>
          </p:nvPr>
        </p:nvSpPr>
        <p:spPr bwMode="auto">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28600" indent="-228600" eaLnBrk="1" fontAlgn="auto" hangingPunct="1">
              <a:spcBef>
                <a:spcPts val="0"/>
              </a:spcBef>
              <a:spcAft>
                <a:spcPts val="0"/>
              </a:spcAft>
              <a:defRPr/>
            </a:pPr>
            <a:endParaRPr lang="en-US" altLang="en-US"/>
          </a:p>
        </p:txBody>
      </p:sp>
    </p:spTree>
    <p:extLst>
      <p:ext uri="{BB962C8B-B14F-4D97-AF65-F5344CB8AC3E}">
        <p14:creationId xmlns:p14="http://schemas.microsoft.com/office/powerpoint/2010/main" val="341473758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22915" name="Rectangle 3"/>
          <p:cNvSpPr>
            <a:spLocks noGrp="1" noChangeArrowheads="1"/>
          </p:cNvSpPr>
          <p:nvPr>
            <p:ph type="body" idx="1"/>
          </p:nvPr>
        </p:nvSpPr>
        <p:spPr bwMode="auto">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28600" indent="-228600" eaLnBrk="1" fontAlgn="auto" hangingPunct="1">
              <a:spcBef>
                <a:spcPts val="0"/>
              </a:spcBef>
              <a:spcAft>
                <a:spcPts val="0"/>
              </a:spcAft>
              <a:defRPr/>
            </a:pPr>
            <a:endParaRPr lang="en-US" altLang="en-US"/>
          </a:p>
        </p:txBody>
      </p:sp>
    </p:spTree>
    <p:extLst>
      <p:ext uri="{BB962C8B-B14F-4D97-AF65-F5344CB8AC3E}">
        <p14:creationId xmlns:p14="http://schemas.microsoft.com/office/powerpoint/2010/main" val="199056737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22915" name="Rectangle 3"/>
          <p:cNvSpPr>
            <a:spLocks noGrp="1" noChangeArrowheads="1"/>
          </p:cNvSpPr>
          <p:nvPr>
            <p:ph type="body" idx="1"/>
          </p:nvPr>
        </p:nvSpPr>
        <p:spPr bwMode="auto">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28600" indent="-228600" eaLnBrk="1" fontAlgn="auto" hangingPunct="1">
              <a:spcBef>
                <a:spcPts val="0"/>
              </a:spcBef>
              <a:spcAft>
                <a:spcPts val="0"/>
              </a:spcAft>
              <a:defRPr/>
            </a:pPr>
            <a:endParaRPr lang="en-US" altLang="en-US"/>
          </a:p>
        </p:txBody>
      </p:sp>
    </p:spTree>
    <p:extLst>
      <p:ext uri="{BB962C8B-B14F-4D97-AF65-F5344CB8AC3E}">
        <p14:creationId xmlns:p14="http://schemas.microsoft.com/office/powerpoint/2010/main" val="212199704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22915" name="Rectangle 3"/>
          <p:cNvSpPr>
            <a:spLocks noGrp="1" noChangeArrowheads="1"/>
          </p:cNvSpPr>
          <p:nvPr>
            <p:ph type="body" idx="1"/>
          </p:nvPr>
        </p:nvSpPr>
        <p:spPr bwMode="auto">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28600" indent="-228600" eaLnBrk="1" fontAlgn="auto" hangingPunct="1">
              <a:spcBef>
                <a:spcPts val="0"/>
              </a:spcBef>
              <a:spcAft>
                <a:spcPts val="0"/>
              </a:spcAft>
              <a:defRPr/>
            </a:pPr>
            <a:endParaRPr lang="en-US" altLang="en-US"/>
          </a:p>
        </p:txBody>
      </p:sp>
    </p:spTree>
    <p:extLst>
      <p:ext uri="{BB962C8B-B14F-4D97-AF65-F5344CB8AC3E}">
        <p14:creationId xmlns:p14="http://schemas.microsoft.com/office/powerpoint/2010/main" val="131136116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22915" name="Rectangle 3"/>
          <p:cNvSpPr>
            <a:spLocks noGrp="1" noChangeArrowheads="1"/>
          </p:cNvSpPr>
          <p:nvPr>
            <p:ph type="body" idx="1"/>
          </p:nvPr>
        </p:nvSpPr>
        <p:spPr bwMode="auto">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28600" indent="-228600" eaLnBrk="1" fontAlgn="auto" hangingPunct="1">
              <a:spcBef>
                <a:spcPts val="0"/>
              </a:spcBef>
              <a:spcAft>
                <a:spcPts val="0"/>
              </a:spcAft>
              <a:defRPr/>
            </a:pPr>
            <a:endParaRPr lang="en-US" altLang="en-US"/>
          </a:p>
        </p:txBody>
      </p:sp>
    </p:spTree>
    <p:extLst>
      <p:ext uri="{BB962C8B-B14F-4D97-AF65-F5344CB8AC3E}">
        <p14:creationId xmlns:p14="http://schemas.microsoft.com/office/powerpoint/2010/main" val="118063988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22915" name="Rectangle 3"/>
          <p:cNvSpPr>
            <a:spLocks noGrp="1" noChangeArrowheads="1"/>
          </p:cNvSpPr>
          <p:nvPr>
            <p:ph type="body" idx="1"/>
          </p:nvPr>
        </p:nvSpPr>
        <p:spPr bwMode="auto">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28600" indent="-228600" eaLnBrk="1" fontAlgn="auto" hangingPunct="1">
              <a:spcBef>
                <a:spcPts val="0"/>
              </a:spcBef>
              <a:spcAft>
                <a:spcPts val="0"/>
              </a:spcAft>
              <a:defRPr/>
            </a:pPr>
            <a:endParaRPr lang="en-US" altLang="en-US"/>
          </a:p>
        </p:txBody>
      </p:sp>
    </p:spTree>
    <p:extLst>
      <p:ext uri="{BB962C8B-B14F-4D97-AF65-F5344CB8AC3E}">
        <p14:creationId xmlns:p14="http://schemas.microsoft.com/office/powerpoint/2010/main" val="385625475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279D5B-1454-435E-A31E-69990E72ADA8}" type="slidenum">
              <a:rPr lang="en-US" smtClean="0"/>
              <a:t>78</a:t>
            </a:fld>
            <a:endParaRPr lang="en-US"/>
          </a:p>
        </p:txBody>
      </p:sp>
    </p:spTree>
    <p:extLst>
      <p:ext uri="{BB962C8B-B14F-4D97-AF65-F5344CB8AC3E}">
        <p14:creationId xmlns:p14="http://schemas.microsoft.com/office/powerpoint/2010/main" val="164561357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79</a:t>
            </a:fld>
            <a:endParaRPr lang="en-US"/>
          </a:p>
        </p:txBody>
      </p:sp>
    </p:spTree>
    <p:extLst>
      <p:ext uri="{BB962C8B-B14F-4D97-AF65-F5344CB8AC3E}">
        <p14:creationId xmlns:p14="http://schemas.microsoft.com/office/powerpoint/2010/main" val="3197352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22915" name="Rectangle 3"/>
          <p:cNvSpPr>
            <a:spLocks noGrp="1" noChangeArrowheads="1"/>
          </p:cNvSpPr>
          <p:nvPr>
            <p:ph type="body" idx="1"/>
          </p:nvPr>
        </p:nvSpPr>
        <p:spPr bwMode="auto">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28600" indent="-228600" eaLnBrk="1" fontAlgn="auto" hangingPunct="1">
              <a:spcBef>
                <a:spcPts val="0"/>
              </a:spcBef>
              <a:spcAft>
                <a:spcPts val="0"/>
              </a:spcAft>
              <a:defRPr/>
            </a:pPr>
            <a:endParaRPr lang="en-US" altLang="en-US"/>
          </a:p>
        </p:txBody>
      </p:sp>
    </p:spTree>
    <p:extLst>
      <p:ext uri="{BB962C8B-B14F-4D97-AF65-F5344CB8AC3E}">
        <p14:creationId xmlns:p14="http://schemas.microsoft.com/office/powerpoint/2010/main" val="11014556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80</a:t>
            </a:fld>
            <a:endParaRPr lang="en-US"/>
          </a:p>
        </p:txBody>
      </p:sp>
    </p:spTree>
    <p:extLst>
      <p:ext uri="{BB962C8B-B14F-4D97-AF65-F5344CB8AC3E}">
        <p14:creationId xmlns:p14="http://schemas.microsoft.com/office/powerpoint/2010/main" val="179125510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81</a:t>
            </a:fld>
            <a:endParaRPr lang="en-US"/>
          </a:p>
        </p:txBody>
      </p:sp>
    </p:spTree>
    <p:extLst>
      <p:ext uri="{BB962C8B-B14F-4D97-AF65-F5344CB8AC3E}">
        <p14:creationId xmlns:p14="http://schemas.microsoft.com/office/powerpoint/2010/main" val="151136174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82</a:t>
            </a:fld>
            <a:endParaRPr lang="en-US"/>
          </a:p>
        </p:txBody>
      </p:sp>
    </p:spTree>
    <p:extLst>
      <p:ext uri="{BB962C8B-B14F-4D97-AF65-F5344CB8AC3E}">
        <p14:creationId xmlns:p14="http://schemas.microsoft.com/office/powerpoint/2010/main" val="249724861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83</a:t>
            </a:fld>
            <a:endParaRPr lang="en-US"/>
          </a:p>
        </p:txBody>
      </p:sp>
    </p:spTree>
    <p:extLst>
      <p:ext uri="{BB962C8B-B14F-4D97-AF65-F5344CB8AC3E}">
        <p14:creationId xmlns:p14="http://schemas.microsoft.com/office/powerpoint/2010/main" val="152591103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84</a:t>
            </a:fld>
            <a:endParaRPr lang="en-US"/>
          </a:p>
        </p:txBody>
      </p:sp>
    </p:spTree>
    <p:extLst>
      <p:ext uri="{BB962C8B-B14F-4D97-AF65-F5344CB8AC3E}">
        <p14:creationId xmlns:p14="http://schemas.microsoft.com/office/powerpoint/2010/main" val="364699958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85</a:t>
            </a:fld>
            <a:endParaRPr lang="en-US"/>
          </a:p>
        </p:txBody>
      </p:sp>
    </p:spTree>
    <p:extLst>
      <p:ext uri="{BB962C8B-B14F-4D97-AF65-F5344CB8AC3E}">
        <p14:creationId xmlns:p14="http://schemas.microsoft.com/office/powerpoint/2010/main" val="97744018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86</a:t>
            </a:fld>
            <a:endParaRPr lang="en-US"/>
          </a:p>
        </p:txBody>
      </p:sp>
    </p:spTree>
    <p:extLst>
      <p:ext uri="{BB962C8B-B14F-4D97-AF65-F5344CB8AC3E}">
        <p14:creationId xmlns:p14="http://schemas.microsoft.com/office/powerpoint/2010/main" val="224567479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87</a:t>
            </a:fld>
            <a:endParaRPr lang="en-US"/>
          </a:p>
        </p:txBody>
      </p:sp>
    </p:spTree>
    <p:extLst>
      <p:ext uri="{BB962C8B-B14F-4D97-AF65-F5344CB8AC3E}">
        <p14:creationId xmlns:p14="http://schemas.microsoft.com/office/powerpoint/2010/main" val="120815006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88</a:t>
            </a:fld>
            <a:endParaRPr lang="en-US"/>
          </a:p>
        </p:txBody>
      </p:sp>
    </p:spTree>
    <p:extLst>
      <p:ext uri="{BB962C8B-B14F-4D97-AF65-F5344CB8AC3E}">
        <p14:creationId xmlns:p14="http://schemas.microsoft.com/office/powerpoint/2010/main" val="412277419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89</a:t>
            </a:fld>
            <a:endParaRPr lang="en-US"/>
          </a:p>
        </p:txBody>
      </p:sp>
    </p:spTree>
    <p:extLst>
      <p:ext uri="{BB962C8B-B14F-4D97-AF65-F5344CB8AC3E}">
        <p14:creationId xmlns:p14="http://schemas.microsoft.com/office/powerpoint/2010/main" val="767071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22915" name="Rectangle 3"/>
          <p:cNvSpPr>
            <a:spLocks noGrp="1" noChangeArrowheads="1"/>
          </p:cNvSpPr>
          <p:nvPr>
            <p:ph type="body" idx="1"/>
          </p:nvPr>
        </p:nvSpPr>
        <p:spPr bwMode="auto">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28600" indent="-228600" eaLnBrk="1" fontAlgn="auto" hangingPunct="1">
              <a:spcBef>
                <a:spcPts val="0"/>
              </a:spcBef>
              <a:spcAft>
                <a:spcPts val="0"/>
              </a:spcAft>
              <a:defRPr/>
            </a:pPr>
            <a:endParaRPr lang="en-US" altLang="en-US"/>
          </a:p>
        </p:txBody>
      </p:sp>
    </p:spTree>
    <p:extLst>
      <p:ext uri="{BB962C8B-B14F-4D97-AF65-F5344CB8AC3E}">
        <p14:creationId xmlns:p14="http://schemas.microsoft.com/office/powerpoint/2010/main" val="75411726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90</a:t>
            </a:fld>
            <a:endParaRPr lang="en-US"/>
          </a:p>
        </p:txBody>
      </p:sp>
    </p:spTree>
    <p:extLst>
      <p:ext uri="{BB962C8B-B14F-4D97-AF65-F5344CB8AC3E}">
        <p14:creationId xmlns:p14="http://schemas.microsoft.com/office/powerpoint/2010/main" val="187173022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91</a:t>
            </a:fld>
            <a:endParaRPr lang="en-US"/>
          </a:p>
        </p:txBody>
      </p:sp>
    </p:spTree>
    <p:extLst>
      <p:ext uri="{BB962C8B-B14F-4D97-AF65-F5344CB8AC3E}">
        <p14:creationId xmlns:p14="http://schemas.microsoft.com/office/powerpoint/2010/main" val="294318155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92</a:t>
            </a:fld>
            <a:endParaRPr lang="en-US"/>
          </a:p>
        </p:txBody>
      </p:sp>
    </p:spTree>
    <p:extLst>
      <p:ext uri="{BB962C8B-B14F-4D97-AF65-F5344CB8AC3E}">
        <p14:creationId xmlns:p14="http://schemas.microsoft.com/office/powerpoint/2010/main" val="129505872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93</a:t>
            </a:fld>
            <a:endParaRPr lang="en-US"/>
          </a:p>
        </p:txBody>
      </p:sp>
    </p:spTree>
    <p:extLst>
      <p:ext uri="{BB962C8B-B14F-4D97-AF65-F5344CB8AC3E}">
        <p14:creationId xmlns:p14="http://schemas.microsoft.com/office/powerpoint/2010/main" val="43697329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94</a:t>
            </a:fld>
            <a:endParaRPr lang="en-US"/>
          </a:p>
        </p:txBody>
      </p:sp>
    </p:spTree>
    <p:extLst>
      <p:ext uri="{BB962C8B-B14F-4D97-AF65-F5344CB8AC3E}">
        <p14:creationId xmlns:p14="http://schemas.microsoft.com/office/powerpoint/2010/main" val="190119148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95</a:t>
            </a:fld>
            <a:endParaRPr lang="en-US"/>
          </a:p>
        </p:txBody>
      </p:sp>
    </p:spTree>
    <p:extLst>
      <p:ext uri="{BB962C8B-B14F-4D97-AF65-F5344CB8AC3E}">
        <p14:creationId xmlns:p14="http://schemas.microsoft.com/office/powerpoint/2010/main" val="38845892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96</a:t>
            </a:fld>
            <a:endParaRPr lang="en-US"/>
          </a:p>
        </p:txBody>
      </p:sp>
    </p:spTree>
    <p:extLst>
      <p:ext uri="{BB962C8B-B14F-4D97-AF65-F5344CB8AC3E}">
        <p14:creationId xmlns:p14="http://schemas.microsoft.com/office/powerpoint/2010/main" val="318562277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97</a:t>
            </a:fld>
            <a:endParaRPr lang="en-US"/>
          </a:p>
        </p:txBody>
      </p:sp>
    </p:spTree>
    <p:extLst>
      <p:ext uri="{BB962C8B-B14F-4D97-AF65-F5344CB8AC3E}">
        <p14:creationId xmlns:p14="http://schemas.microsoft.com/office/powerpoint/2010/main" val="138261071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98</a:t>
            </a:fld>
            <a:endParaRPr lang="en-US"/>
          </a:p>
        </p:txBody>
      </p:sp>
    </p:spTree>
    <p:extLst>
      <p:ext uri="{BB962C8B-B14F-4D97-AF65-F5344CB8AC3E}">
        <p14:creationId xmlns:p14="http://schemas.microsoft.com/office/powerpoint/2010/main" val="291617779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99</a:t>
            </a:fld>
            <a:endParaRPr lang="en-US"/>
          </a:p>
        </p:txBody>
      </p:sp>
    </p:spTree>
    <p:extLst>
      <p:ext uri="{BB962C8B-B14F-4D97-AF65-F5344CB8AC3E}">
        <p14:creationId xmlns:p14="http://schemas.microsoft.com/office/powerpoint/2010/main" val="6047817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A3CE2-E970-462C-BABC-C54C13B327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F90DD2-C148-45EB-B204-78DDA0D230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FAE4668-86CF-468E-903A-A73076A88540}"/>
              </a:ext>
            </a:extLst>
          </p:cNvPr>
          <p:cNvSpPr>
            <a:spLocks noGrp="1"/>
          </p:cNvSpPr>
          <p:nvPr>
            <p:ph type="dt" sz="half" idx="10"/>
          </p:nvPr>
        </p:nvSpPr>
        <p:spPr/>
        <p:txBody>
          <a:bodyPr/>
          <a:lstStyle/>
          <a:p>
            <a:fld id="{3784CAA6-91D9-413A-8B42-3853EDB927B5}" type="datetimeFigureOut">
              <a:rPr lang="en-US" smtClean="0"/>
              <a:t>8/11/2023</a:t>
            </a:fld>
            <a:endParaRPr lang="en-US"/>
          </a:p>
        </p:txBody>
      </p:sp>
      <p:sp>
        <p:nvSpPr>
          <p:cNvPr id="5" name="Footer Placeholder 4">
            <a:extLst>
              <a:ext uri="{FF2B5EF4-FFF2-40B4-BE49-F238E27FC236}">
                <a16:creationId xmlns:a16="http://schemas.microsoft.com/office/drawing/2014/main" id="{E15F9EEC-FA31-4431-A586-8D9C8A863A05}"/>
              </a:ext>
            </a:extLst>
          </p:cNvPr>
          <p:cNvSpPr>
            <a:spLocks noGrp="1"/>
          </p:cNvSpPr>
          <p:nvPr>
            <p:ph type="ftr" sz="quarter" idx="11"/>
            <p:custDataLst>
              <p:tags r:id="rId1"/>
            </p:custDataLst>
          </p:nvPr>
        </p:nvSpPr>
        <p:spPr/>
        <p:txBody>
          <a:bodyPr/>
          <a:lstStyle>
            <a:lvl1pPr>
              <a:defRPr lang="en-US" sz="800" b="0" i="0" u="none">
                <a:solidFill>
                  <a:srgbClr val="000000"/>
                </a:solidFill>
                <a:latin typeface="Arial" panose="020B0604020202020204" pitchFamily="34" charset="0"/>
              </a:defRPr>
            </a:lvl1pPr>
          </a:lstStyle>
          <a:p>
            <a:r>
              <a:rPr lang="en-US"/>
              <a:t>Raytheon Technologies - Unrestricted Content</a:t>
            </a:r>
          </a:p>
        </p:txBody>
      </p:sp>
      <p:sp>
        <p:nvSpPr>
          <p:cNvPr id="6" name="Slide Number Placeholder 5">
            <a:extLst>
              <a:ext uri="{FF2B5EF4-FFF2-40B4-BE49-F238E27FC236}">
                <a16:creationId xmlns:a16="http://schemas.microsoft.com/office/drawing/2014/main" id="{2E0AB5B8-8565-4F92-92C5-CEE2895943D8}"/>
              </a:ext>
            </a:extLst>
          </p:cNvPr>
          <p:cNvSpPr>
            <a:spLocks noGrp="1"/>
          </p:cNvSpPr>
          <p:nvPr>
            <p:ph type="sldNum" sz="quarter" idx="12"/>
          </p:nvPr>
        </p:nvSpPr>
        <p:spPr/>
        <p:txBody>
          <a:bodyPr/>
          <a:lstStyle/>
          <a:p>
            <a:fld id="{2A1342A3-6DEE-4487-A141-C06E461E5D5F}" type="slidenum">
              <a:rPr lang="en-US" smtClean="0"/>
              <a:t>‹#›</a:t>
            </a:fld>
            <a:endParaRPr lang="en-US"/>
          </a:p>
        </p:txBody>
      </p:sp>
    </p:spTree>
    <p:extLst>
      <p:ext uri="{BB962C8B-B14F-4D97-AF65-F5344CB8AC3E}">
        <p14:creationId xmlns:p14="http://schemas.microsoft.com/office/powerpoint/2010/main" val="2664509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77046-0850-4D34-9EE4-7FA0F6839A7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39A471A-19AA-4DAD-B264-0D8C675CC3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A57CDE-0763-4BDD-9D4B-3CA19C902CEA}"/>
              </a:ext>
            </a:extLst>
          </p:cNvPr>
          <p:cNvSpPr>
            <a:spLocks noGrp="1"/>
          </p:cNvSpPr>
          <p:nvPr>
            <p:ph type="dt" sz="half" idx="10"/>
          </p:nvPr>
        </p:nvSpPr>
        <p:spPr/>
        <p:txBody>
          <a:bodyPr/>
          <a:lstStyle/>
          <a:p>
            <a:fld id="{3784CAA6-91D9-413A-8B42-3853EDB927B5}" type="datetimeFigureOut">
              <a:rPr lang="en-US" smtClean="0"/>
              <a:t>8/11/2023</a:t>
            </a:fld>
            <a:endParaRPr lang="en-US"/>
          </a:p>
        </p:txBody>
      </p:sp>
      <p:sp>
        <p:nvSpPr>
          <p:cNvPr id="5" name="Footer Placeholder 4">
            <a:extLst>
              <a:ext uri="{FF2B5EF4-FFF2-40B4-BE49-F238E27FC236}">
                <a16:creationId xmlns:a16="http://schemas.microsoft.com/office/drawing/2014/main" id="{AE25223D-64BF-46CD-A506-6B1B09D8BA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B01506-4FC7-4BCE-92D0-3C51810444EF}"/>
              </a:ext>
            </a:extLst>
          </p:cNvPr>
          <p:cNvSpPr>
            <a:spLocks noGrp="1"/>
          </p:cNvSpPr>
          <p:nvPr>
            <p:ph type="sldNum" sz="quarter" idx="12"/>
          </p:nvPr>
        </p:nvSpPr>
        <p:spPr/>
        <p:txBody>
          <a:bodyPr/>
          <a:lstStyle/>
          <a:p>
            <a:fld id="{2A1342A3-6DEE-4487-A141-C06E461E5D5F}" type="slidenum">
              <a:rPr lang="en-US" smtClean="0"/>
              <a:t>‹#›</a:t>
            </a:fld>
            <a:endParaRPr lang="en-US"/>
          </a:p>
        </p:txBody>
      </p:sp>
    </p:spTree>
    <p:extLst>
      <p:ext uri="{BB962C8B-B14F-4D97-AF65-F5344CB8AC3E}">
        <p14:creationId xmlns:p14="http://schemas.microsoft.com/office/powerpoint/2010/main" val="2108908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AACB4A-C48A-4C31-A619-267D5E26F82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B3D8D4C-1D0C-476E-B669-D6E87D61CE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A61CB8-CAE0-43BB-8F5B-E03F1C55034D}"/>
              </a:ext>
            </a:extLst>
          </p:cNvPr>
          <p:cNvSpPr>
            <a:spLocks noGrp="1"/>
          </p:cNvSpPr>
          <p:nvPr>
            <p:ph type="dt" sz="half" idx="10"/>
          </p:nvPr>
        </p:nvSpPr>
        <p:spPr/>
        <p:txBody>
          <a:bodyPr/>
          <a:lstStyle/>
          <a:p>
            <a:fld id="{3784CAA6-91D9-413A-8B42-3853EDB927B5}" type="datetimeFigureOut">
              <a:rPr lang="en-US" smtClean="0"/>
              <a:t>8/11/2023</a:t>
            </a:fld>
            <a:endParaRPr lang="en-US"/>
          </a:p>
        </p:txBody>
      </p:sp>
      <p:sp>
        <p:nvSpPr>
          <p:cNvPr id="5" name="Footer Placeholder 4">
            <a:extLst>
              <a:ext uri="{FF2B5EF4-FFF2-40B4-BE49-F238E27FC236}">
                <a16:creationId xmlns:a16="http://schemas.microsoft.com/office/drawing/2014/main" id="{3C1760B6-502F-4DC3-87E7-07347C28DD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5FACC9-81D3-409A-8866-154F05795DB0}"/>
              </a:ext>
            </a:extLst>
          </p:cNvPr>
          <p:cNvSpPr>
            <a:spLocks noGrp="1"/>
          </p:cNvSpPr>
          <p:nvPr>
            <p:ph type="sldNum" sz="quarter" idx="12"/>
          </p:nvPr>
        </p:nvSpPr>
        <p:spPr/>
        <p:txBody>
          <a:bodyPr/>
          <a:lstStyle/>
          <a:p>
            <a:fld id="{2A1342A3-6DEE-4487-A141-C06E461E5D5F}" type="slidenum">
              <a:rPr lang="en-US" smtClean="0"/>
              <a:t>‹#›</a:t>
            </a:fld>
            <a:endParaRPr lang="en-US"/>
          </a:p>
        </p:txBody>
      </p:sp>
    </p:spTree>
    <p:extLst>
      <p:ext uri="{BB962C8B-B14F-4D97-AF65-F5344CB8AC3E}">
        <p14:creationId xmlns:p14="http://schemas.microsoft.com/office/powerpoint/2010/main" val="3198560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96272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7A338-6CC9-4845-B4DF-720E2B478E7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333827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69C0F-7FBA-4C92-93A0-6794B438C0B4}"/>
              </a:ext>
            </a:extLst>
          </p:cNvPr>
          <p:cNvSpPr>
            <a:spLocks noGrp="1"/>
          </p:cNvSpPr>
          <p:nvPr>
            <p:ph type="title"/>
          </p:nvPr>
        </p:nvSpPr>
        <p:spPr>
          <a:xfrm>
            <a:off x="2177143" y="2766219"/>
            <a:ext cx="7837715" cy="1325563"/>
          </a:xfrm>
          <a:prstGeom prst="rect">
            <a:avLst/>
          </a:prstGeom>
        </p:spPr>
        <p:txBody>
          <a:bodyPr/>
          <a:lstStyle>
            <a:lvl1pPr algn="ctr">
              <a:defRPr sz="4800">
                <a:solidFill>
                  <a:schemeClr val="bg1"/>
                </a:solidFill>
                <a:latin typeface="+mn-lt"/>
              </a:defRPr>
            </a:lvl1pPr>
          </a:lstStyle>
          <a:p>
            <a:r>
              <a:rPr lang="en-US"/>
              <a:t>Click to edit Master title style</a:t>
            </a:r>
          </a:p>
        </p:txBody>
      </p:sp>
    </p:spTree>
    <p:extLst>
      <p:ext uri="{BB962C8B-B14F-4D97-AF65-F5344CB8AC3E}">
        <p14:creationId xmlns:p14="http://schemas.microsoft.com/office/powerpoint/2010/main" val="36888244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A3CE2-E970-462C-BABC-C54C13B327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F90DD2-C148-45EB-B204-78DDA0D230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FAE4668-86CF-468E-903A-A73076A88540}"/>
              </a:ext>
            </a:extLst>
          </p:cNvPr>
          <p:cNvSpPr>
            <a:spLocks noGrp="1"/>
          </p:cNvSpPr>
          <p:nvPr>
            <p:ph type="dt" sz="half" idx="10"/>
          </p:nvPr>
        </p:nvSpPr>
        <p:spPr/>
        <p:txBody>
          <a:bodyPr/>
          <a:lstStyle/>
          <a:p>
            <a:fld id="{3784CAA6-91D9-413A-8B42-3853EDB927B5}" type="datetimeFigureOut">
              <a:rPr lang="en-US" smtClean="0"/>
              <a:t>8/11/2023</a:t>
            </a:fld>
            <a:endParaRPr lang="en-US"/>
          </a:p>
        </p:txBody>
      </p:sp>
      <p:sp>
        <p:nvSpPr>
          <p:cNvPr id="5" name="Footer Placeholder 4">
            <a:extLst>
              <a:ext uri="{FF2B5EF4-FFF2-40B4-BE49-F238E27FC236}">
                <a16:creationId xmlns:a16="http://schemas.microsoft.com/office/drawing/2014/main" id="{E15F9EEC-FA31-4431-A586-8D9C8A863A05}"/>
              </a:ext>
            </a:extLst>
          </p:cNvPr>
          <p:cNvSpPr>
            <a:spLocks noGrp="1"/>
          </p:cNvSpPr>
          <p:nvPr>
            <p:ph type="ftr" sz="quarter" idx="11"/>
            <p:custDataLst>
              <p:tags r:id="rId1"/>
            </p:custDataLst>
          </p:nvPr>
        </p:nvSpPr>
        <p:spPr>
          <a:xfrm>
            <a:off x="0" y="0"/>
            <a:ext cx="12192000" cy="0"/>
          </a:xfrm>
        </p:spPr>
        <p:txBody>
          <a:bodyPr/>
          <a:lstStyle>
            <a:lvl1pPr algn="ctr">
              <a:defRPr lang="en-US" sz="800" b="0" i="0" u="none">
                <a:solidFill>
                  <a:srgbClr val="000000"/>
                </a:solidFill>
                <a:latin typeface="Arial" panose="020B0604020202020204" pitchFamily="34" charset="0"/>
              </a:defRPr>
            </a:lvl1pPr>
          </a:lstStyle>
          <a:p>
            <a:r>
              <a:rPr lang="en-US"/>
              <a:t>Raytheon Technologies - Unrestricted Content</a:t>
            </a:r>
          </a:p>
        </p:txBody>
      </p:sp>
      <p:sp>
        <p:nvSpPr>
          <p:cNvPr id="6" name="Slide Number Placeholder 5">
            <a:extLst>
              <a:ext uri="{FF2B5EF4-FFF2-40B4-BE49-F238E27FC236}">
                <a16:creationId xmlns:a16="http://schemas.microsoft.com/office/drawing/2014/main" id="{2E0AB5B8-8565-4F92-92C5-CEE2895943D8}"/>
              </a:ext>
            </a:extLst>
          </p:cNvPr>
          <p:cNvSpPr>
            <a:spLocks noGrp="1"/>
          </p:cNvSpPr>
          <p:nvPr>
            <p:ph type="sldNum" sz="quarter" idx="12"/>
          </p:nvPr>
        </p:nvSpPr>
        <p:spPr/>
        <p:txBody>
          <a:bodyPr/>
          <a:lstStyle/>
          <a:p>
            <a:fld id="{2A1342A3-6DEE-4487-A141-C06E461E5D5F}" type="slidenum">
              <a:rPr lang="en-US" smtClean="0"/>
              <a:t>‹#›</a:t>
            </a:fld>
            <a:endParaRPr lang="en-US"/>
          </a:p>
        </p:txBody>
      </p:sp>
    </p:spTree>
    <p:extLst>
      <p:ext uri="{BB962C8B-B14F-4D97-AF65-F5344CB8AC3E}">
        <p14:creationId xmlns:p14="http://schemas.microsoft.com/office/powerpoint/2010/main" val="1010545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88F8F-8A6B-4136-8060-73985AC35F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33FC0E-3CF2-420E-9698-978166D4F2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580389-8C28-4B85-AFA3-C35FB24662AC}"/>
              </a:ext>
            </a:extLst>
          </p:cNvPr>
          <p:cNvSpPr>
            <a:spLocks noGrp="1"/>
          </p:cNvSpPr>
          <p:nvPr>
            <p:ph type="dt" sz="half" idx="10"/>
          </p:nvPr>
        </p:nvSpPr>
        <p:spPr/>
        <p:txBody>
          <a:bodyPr/>
          <a:lstStyle/>
          <a:p>
            <a:fld id="{3784CAA6-91D9-413A-8B42-3853EDB927B5}" type="datetimeFigureOut">
              <a:rPr lang="en-US" smtClean="0"/>
              <a:t>8/11/2023</a:t>
            </a:fld>
            <a:endParaRPr lang="en-US"/>
          </a:p>
        </p:txBody>
      </p:sp>
      <p:sp>
        <p:nvSpPr>
          <p:cNvPr id="5" name="Footer Placeholder 4">
            <a:extLst>
              <a:ext uri="{FF2B5EF4-FFF2-40B4-BE49-F238E27FC236}">
                <a16:creationId xmlns:a16="http://schemas.microsoft.com/office/drawing/2014/main" id="{50EF3C05-152E-49CA-BB65-AAD484C6EC0A}"/>
              </a:ext>
            </a:extLst>
          </p:cNvPr>
          <p:cNvSpPr>
            <a:spLocks noGrp="1"/>
          </p:cNvSpPr>
          <p:nvPr>
            <p:ph type="ftr" sz="quarter" idx="11"/>
            <p:custDataLst>
              <p:tags r:id="rId1"/>
            </p:custDataLst>
          </p:nvPr>
        </p:nvSpPr>
        <p:spPr/>
        <p:txBody>
          <a:bodyPr/>
          <a:lstStyle>
            <a:lvl1pPr>
              <a:defRPr lang="en-US" sz="800" b="0" i="0" u="none">
                <a:solidFill>
                  <a:srgbClr val="000000"/>
                </a:solidFill>
                <a:latin typeface="Arial" panose="020B0604020202020204" pitchFamily="34" charset="0"/>
              </a:defRPr>
            </a:lvl1pPr>
          </a:lstStyle>
          <a:p>
            <a:r>
              <a:rPr lang="en-US"/>
              <a:t>Raytheon Technologies - Unrestricted Content</a:t>
            </a:r>
          </a:p>
        </p:txBody>
      </p:sp>
      <p:sp>
        <p:nvSpPr>
          <p:cNvPr id="6" name="Slide Number Placeholder 5">
            <a:extLst>
              <a:ext uri="{FF2B5EF4-FFF2-40B4-BE49-F238E27FC236}">
                <a16:creationId xmlns:a16="http://schemas.microsoft.com/office/drawing/2014/main" id="{97AC6B1A-8093-4124-84BA-182748B6C64F}"/>
              </a:ext>
            </a:extLst>
          </p:cNvPr>
          <p:cNvSpPr>
            <a:spLocks noGrp="1"/>
          </p:cNvSpPr>
          <p:nvPr>
            <p:ph type="sldNum" sz="quarter" idx="12"/>
          </p:nvPr>
        </p:nvSpPr>
        <p:spPr/>
        <p:txBody>
          <a:bodyPr/>
          <a:lstStyle/>
          <a:p>
            <a:fld id="{2A1342A3-6DEE-4487-A141-C06E461E5D5F}" type="slidenum">
              <a:rPr lang="en-US" smtClean="0"/>
              <a:t>‹#›</a:t>
            </a:fld>
            <a:endParaRPr lang="en-US"/>
          </a:p>
        </p:txBody>
      </p:sp>
    </p:spTree>
    <p:extLst>
      <p:ext uri="{BB962C8B-B14F-4D97-AF65-F5344CB8AC3E}">
        <p14:creationId xmlns:p14="http://schemas.microsoft.com/office/powerpoint/2010/main" val="1421431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5F16F-5F47-4655-94F9-573A4EDA74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3DAB7E8-1A1C-462B-903D-0D311EE2A8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47F396-2150-47DE-8D4C-E0E21A5FF2C0}"/>
              </a:ext>
            </a:extLst>
          </p:cNvPr>
          <p:cNvSpPr>
            <a:spLocks noGrp="1"/>
          </p:cNvSpPr>
          <p:nvPr>
            <p:ph type="dt" sz="half" idx="10"/>
          </p:nvPr>
        </p:nvSpPr>
        <p:spPr/>
        <p:txBody>
          <a:bodyPr/>
          <a:lstStyle/>
          <a:p>
            <a:fld id="{3784CAA6-91D9-413A-8B42-3853EDB927B5}" type="datetimeFigureOut">
              <a:rPr lang="en-US" smtClean="0"/>
              <a:t>8/11/2023</a:t>
            </a:fld>
            <a:endParaRPr lang="en-US"/>
          </a:p>
        </p:txBody>
      </p:sp>
      <p:sp>
        <p:nvSpPr>
          <p:cNvPr id="5" name="Footer Placeholder 4">
            <a:extLst>
              <a:ext uri="{FF2B5EF4-FFF2-40B4-BE49-F238E27FC236}">
                <a16:creationId xmlns:a16="http://schemas.microsoft.com/office/drawing/2014/main" id="{27A4A4D2-C7A1-4A83-BC6E-81B065A2CD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26D5B3-9851-4C13-9178-8652FD79FDBB}"/>
              </a:ext>
            </a:extLst>
          </p:cNvPr>
          <p:cNvSpPr>
            <a:spLocks noGrp="1"/>
          </p:cNvSpPr>
          <p:nvPr>
            <p:ph type="sldNum" sz="quarter" idx="12"/>
          </p:nvPr>
        </p:nvSpPr>
        <p:spPr/>
        <p:txBody>
          <a:bodyPr/>
          <a:lstStyle/>
          <a:p>
            <a:fld id="{2A1342A3-6DEE-4487-A141-C06E461E5D5F}" type="slidenum">
              <a:rPr lang="en-US" smtClean="0"/>
              <a:t>‹#›</a:t>
            </a:fld>
            <a:endParaRPr lang="en-US"/>
          </a:p>
        </p:txBody>
      </p:sp>
    </p:spTree>
    <p:extLst>
      <p:ext uri="{BB962C8B-B14F-4D97-AF65-F5344CB8AC3E}">
        <p14:creationId xmlns:p14="http://schemas.microsoft.com/office/powerpoint/2010/main" val="3985634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30EEA-8D98-4857-91E8-A34558C3E1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67F556-4338-4D6A-999D-FB132385F6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0398750-2E30-4D4A-B635-AA5B27BA3D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7C5FF3-F18B-459C-BC9B-BFEEE080BDF6}"/>
              </a:ext>
            </a:extLst>
          </p:cNvPr>
          <p:cNvSpPr>
            <a:spLocks noGrp="1"/>
          </p:cNvSpPr>
          <p:nvPr>
            <p:ph type="dt" sz="half" idx="10"/>
          </p:nvPr>
        </p:nvSpPr>
        <p:spPr/>
        <p:txBody>
          <a:bodyPr/>
          <a:lstStyle/>
          <a:p>
            <a:fld id="{3784CAA6-91D9-413A-8B42-3853EDB927B5}" type="datetimeFigureOut">
              <a:rPr lang="en-US" smtClean="0"/>
              <a:t>8/11/2023</a:t>
            </a:fld>
            <a:endParaRPr lang="en-US"/>
          </a:p>
        </p:txBody>
      </p:sp>
      <p:sp>
        <p:nvSpPr>
          <p:cNvPr id="6" name="Footer Placeholder 5">
            <a:extLst>
              <a:ext uri="{FF2B5EF4-FFF2-40B4-BE49-F238E27FC236}">
                <a16:creationId xmlns:a16="http://schemas.microsoft.com/office/drawing/2014/main" id="{F1E5759F-6EA1-4429-9C23-AD88F77ED0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08AA71-4766-4DA7-A250-0085EBD1B1C9}"/>
              </a:ext>
            </a:extLst>
          </p:cNvPr>
          <p:cNvSpPr>
            <a:spLocks noGrp="1"/>
          </p:cNvSpPr>
          <p:nvPr>
            <p:ph type="sldNum" sz="quarter" idx="12"/>
          </p:nvPr>
        </p:nvSpPr>
        <p:spPr/>
        <p:txBody>
          <a:bodyPr/>
          <a:lstStyle/>
          <a:p>
            <a:fld id="{2A1342A3-6DEE-4487-A141-C06E461E5D5F}" type="slidenum">
              <a:rPr lang="en-US" smtClean="0"/>
              <a:t>‹#›</a:t>
            </a:fld>
            <a:endParaRPr lang="en-US"/>
          </a:p>
        </p:txBody>
      </p:sp>
    </p:spTree>
    <p:extLst>
      <p:ext uri="{BB962C8B-B14F-4D97-AF65-F5344CB8AC3E}">
        <p14:creationId xmlns:p14="http://schemas.microsoft.com/office/powerpoint/2010/main" val="3810598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DEF9F-E87D-4A27-A372-63BD82D8C3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B9604A-8586-40FA-9F43-4A63C504BF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CCF6B7-93AF-4959-B77A-881FB06F49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712BDA-3B69-422F-BC52-6FB3F25857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1026A1-1B82-4F67-9E9E-0B5A7B950A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5C2E93-394A-4D16-AD9B-F220A2594053}"/>
              </a:ext>
            </a:extLst>
          </p:cNvPr>
          <p:cNvSpPr>
            <a:spLocks noGrp="1"/>
          </p:cNvSpPr>
          <p:nvPr>
            <p:ph type="dt" sz="half" idx="10"/>
          </p:nvPr>
        </p:nvSpPr>
        <p:spPr/>
        <p:txBody>
          <a:bodyPr/>
          <a:lstStyle/>
          <a:p>
            <a:fld id="{3784CAA6-91D9-413A-8B42-3853EDB927B5}" type="datetimeFigureOut">
              <a:rPr lang="en-US" smtClean="0"/>
              <a:t>8/11/2023</a:t>
            </a:fld>
            <a:endParaRPr lang="en-US"/>
          </a:p>
        </p:txBody>
      </p:sp>
      <p:sp>
        <p:nvSpPr>
          <p:cNvPr id="8" name="Footer Placeholder 7">
            <a:extLst>
              <a:ext uri="{FF2B5EF4-FFF2-40B4-BE49-F238E27FC236}">
                <a16:creationId xmlns:a16="http://schemas.microsoft.com/office/drawing/2014/main" id="{122133BF-96BB-421B-8F17-FFFB3AB946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00DAEE1-4549-4778-B657-D9EF655EEFA7}"/>
              </a:ext>
            </a:extLst>
          </p:cNvPr>
          <p:cNvSpPr>
            <a:spLocks noGrp="1"/>
          </p:cNvSpPr>
          <p:nvPr>
            <p:ph type="sldNum" sz="quarter" idx="12"/>
          </p:nvPr>
        </p:nvSpPr>
        <p:spPr/>
        <p:txBody>
          <a:bodyPr/>
          <a:lstStyle/>
          <a:p>
            <a:fld id="{2A1342A3-6DEE-4487-A141-C06E461E5D5F}" type="slidenum">
              <a:rPr lang="en-US" smtClean="0"/>
              <a:t>‹#›</a:t>
            </a:fld>
            <a:endParaRPr lang="en-US"/>
          </a:p>
        </p:txBody>
      </p:sp>
    </p:spTree>
    <p:extLst>
      <p:ext uri="{BB962C8B-B14F-4D97-AF65-F5344CB8AC3E}">
        <p14:creationId xmlns:p14="http://schemas.microsoft.com/office/powerpoint/2010/main" val="4114947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5249C-B855-45D5-B372-D28F7068EB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5E40863-3DBE-4B6F-BA50-74D7D504922D}"/>
              </a:ext>
            </a:extLst>
          </p:cNvPr>
          <p:cNvSpPr>
            <a:spLocks noGrp="1"/>
          </p:cNvSpPr>
          <p:nvPr>
            <p:ph type="dt" sz="half" idx="10"/>
          </p:nvPr>
        </p:nvSpPr>
        <p:spPr/>
        <p:txBody>
          <a:bodyPr/>
          <a:lstStyle/>
          <a:p>
            <a:fld id="{3784CAA6-91D9-413A-8B42-3853EDB927B5}" type="datetimeFigureOut">
              <a:rPr lang="en-US" smtClean="0"/>
              <a:t>8/11/2023</a:t>
            </a:fld>
            <a:endParaRPr lang="en-US"/>
          </a:p>
        </p:txBody>
      </p:sp>
      <p:sp>
        <p:nvSpPr>
          <p:cNvPr id="4" name="Footer Placeholder 3">
            <a:extLst>
              <a:ext uri="{FF2B5EF4-FFF2-40B4-BE49-F238E27FC236}">
                <a16:creationId xmlns:a16="http://schemas.microsoft.com/office/drawing/2014/main" id="{99E9BEFB-A453-4388-AA8E-3217086E41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A35E63-D2D3-4D53-852D-DA4003AC116E}"/>
              </a:ext>
            </a:extLst>
          </p:cNvPr>
          <p:cNvSpPr>
            <a:spLocks noGrp="1"/>
          </p:cNvSpPr>
          <p:nvPr>
            <p:ph type="sldNum" sz="quarter" idx="12"/>
          </p:nvPr>
        </p:nvSpPr>
        <p:spPr/>
        <p:txBody>
          <a:bodyPr/>
          <a:lstStyle/>
          <a:p>
            <a:fld id="{2A1342A3-6DEE-4487-A141-C06E461E5D5F}" type="slidenum">
              <a:rPr lang="en-US" smtClean="0"/>
              <a:t>‹#›</a:t>
            </a:fld>
            <a:endParaRPr lang="en-US"/>
          </a:p>
        </p:txBody>
      </p:sp>
    </p:spTree>
    <p:extLst>
      <p:ext uri="{BB962C8B-B14F-4D97-AF65-F5344CB8AC3E}">
        <p14:creationId xmlns:p14="http://schemas.microsoft.com/office/powerpoint/2010/main" val="2828035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F92C7A-DA17-4892-A3B5-8F8DDF3F62C2}"/>
              </a:ext>
            </a:extLst>
          </p:cNvPr>
          <p:cNvSpPr>
            <a:spLocks noGrp="1"/>
          </p:cNvSpPr>
          <p:nvPr>
            <p:ph type="dt" sz="half" idx="10"/>
          </p:nvPr>
        </p:nvSpPr>
        <p:spPr/>
        <p:txBody>
          <a:bodyPr/>
          <a:lstStyle/>
          <a:p>
            <a:fld id="{3784CAA6-91D9-413A-8B42-3853EDB927B5}" type="datetimeFigureOut">
              <a:rPr lang="en-US" smtClean="0"/>
              <a:t>8/11/2023</a:t>
            </a:fld>
            <a:endParaRPr lang="en-US"/>
          </a:p>
        </p:txBody>
      </p:sp>
      <p:sp>
        <p:nvSpPr>
          <p:cNvPr id="3" name="Footer Placeholder 2">
            <a:extLst>
              <a:ext uri="{FF2B5EF4-FFF2-40B4-BE49-F238E27FC236}">
                <a16:creationId xmlns:a16="http://schemas.microsoft.com/office/drawing/2014/main" id="{6FBB0DAC-5399-4ADA-8FBC-62EE88EDEE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1B281B-E74A-434A-85FC-62B68C345003}"/>
              </a:ext>
            </a:extLst>
          </p:cNvPr>
          <p:cNvSpPr>
            <a:spLocks noGrp="1"/>
          </p:cNvSpPr>
          <p:nvPr>
            <p:ph type="sldNum" sz="quarter" idx="12"/>
          </p:nvPr>
        </p:nvSpPr>
        <p:spPr/>
        <p:txBody>
          <a:bodyPr/>
          <a:lstStyle/>
          <a:p>
            <a:fld id="{2A1342A3-6DEE-4487-A141-C06E461E5D5F}" type="slidenum">
              <a:rPr lang="en-US" smtClean="0"/>
              <a:t>‹#›</a:t>
            </a:fld>
            <a:endParaRPr lang="en-US"/>
          </a:p>
        </p:txBody>
      </p:sp>
    </p:spTree>
    <p:extLst>
      <p:ext uri="{BB962C8B-B14F-4D97-AF65-F5344CB8AC3E}">
        <p14:creationId xmlns:p14="http://schemas.microsoft.com/office/powerpoint/2010/main" val="4287455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29A7C-DDB9-4A2F-B6D3-0802AB7852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FC0F2F5-30B7-436E-A380-34F3B47A57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6C89BF7-DBE8-4B15-B58F-8C6B05D300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130C04-8AF3-4167-909D-A70EEEEE9E8D}"/>
              </a:ext>
            </a:extLst>
          </p:cNvPr>
          <p:cNvSpPr>
            <a:spLocks noGrp="1"/>
          </p:cNvSpPr>
          <p:nvPr>
            <p:ph type="dt" sz="half" idx="10"/>
          </p:nvPr>
        </p:nvSpPr>
        <p:spPr/>
        <p:txBody>
          <a:bodyPr/>
          <a:lstStyle/>
          <a:p>
            <a:fld id="{3784CAA6-91D9-413A-8B42-3853EDB927B5}" type="datetimeFigureOut">
              <a:rPr lang="en-US" smtClean="0"/>
              <a:t>8/11/2023</a:t>
            </a:fld>
            <a:endParaRPr lang="en-US"/>
          </a:p>
        </p:txBody>
      </p:sp>
      <p:sp>
        <p:nvSpPr>
          <p:cNvPr id="6" name="Footer Placeholder 5">
            <a:extLst>
              <a:ext uri="{FF2B5EF4-FFF2-40B4-BE49-F238E27FC236}">
                <a16:creationId xmlns:a16="http://schemas.microsoft.com/office/drawing/2014/main" id="{61BCAC1C-9538-427E-BA57-D2A98884A5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96F508-DCF4-4EEA-92C8-0AD2A9A5A8E2}"/>
              </a:ext>
            </a:extLst>
          </p:cNvPr>
          <p:cNvSpPr>
            <a:spLocks noGrp="1"/>
          </p:cNvSpPr>
          <p:nvPr>
            <p:ph type="sldNum" sz="quarter" idx="12"/>
          </p:nvPr>
        </p:nvSpPr>
        <p:spPr/>
        <p:txBody>
          <a:bodyPr/>
          <a:lstStyle/>
          <a:p>
            <a:fld id="{2A1342A3-6DEE-4487-A141-C06E461E5D5F}" type="slidenum">
              <a:rPr lang="en-US" smtClean="0"/>
              <a:t>‹#›</a:t>
            </a:fld>
            <a:endParaRPr lang="en-US"/>
          </a:p>
        </p:txBody>
      </p:sp>
    </p:spTree>
    <p:extLst>
      <p:ext uri="{BB962C8B-B14F-4D97-AF65-F5344CB8AC3E}">
        <p14:creationId xmlns:p14="http://schemas.microsoft.com/office/powerpoint/2010/main" val="3805443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86589-2D22-46D0-8B52-807E301F16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E61E84D-39AE-4F71-8A5D-F4BD75C3E0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870EFB2-9DE9-4E7F-BFD3-25FA26C905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3B8CAB-FCE2-4371-B3C1-0FFD0C60CE28}"/>
              </a:ext>
            </a:extLst>
          </p:cNvPr>
          <p:cNvSpPr>
            <a:spLocks noGrp="1"/>
          </p:cNvSpPr>
          <p:nvPr>
            <p:ph type="dt" sz="half" idx="10"/>
          </p:nvPr>
        </p:nvSpPr>
        <p:spPr/>
        <p:txBody>
          <a:bodyPr/>
          <a:lstStyle/>
          <a:p>
            <a:fld id="{3784CAA6-91D9-413A-8B42-3853EDB927B5}" type="datetimeFigureOut">
              <a:rPr lang="en-US" smtClean="0"/>
              <a:t>8/11/2023</a:t>
            </a:fld>
            <a:endParaRPr lang="en-US"/>
          </a:p>
        </p:txBody>
      </p:sp>
      <p:sp>
        <p:nvSpPr>
          <p:cNvPr id="6" name="Footer Placeholder 5">
            <a:extLst>
              <a:ext uri="{FF2B5EF4-FFF2-40B4-BE49-F238E27FC236}">
                <a16:creationId xmlns:a16="http://schemas.microsoft.com/office/drawing/2014/main" id="{EF78492F-8FD7-4CBB-8277-7F4D623FD0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D38E1D-CC19-4914-8F9E-C64074FD17C4}"/>
              </a:ext>
            </a:extLst>
          </p:cNvPr>
          <p:cNvSpPr>
            <a:spLocks noGrp="1"/>
          </p:cNvSpPr>
          <p:nvPr>
            <p:ph type="sldNum" sz="quarter" idx="12"/>
          </p:nvPr>
        </p:nvSpPr>
        <p:spPr/>
        <p:txBody>
          <a:bodyPr/>
          <a:lstStyle/>
          <a:p>
            <a:fld id="{2A1342A3-6DEE-4487-A141-C06E461E5D5F}" type="slidenum">
              <a:rPr lang="en-US" smtClean="0"/>
              <a:t>‹#›</a:t>
            </a:fld>
            <a:endParaRPr lang="en-US"/>
          </a:p>
        </p:txBody>
      </p:sp>
    </p:spTree>
    <p:extLst>
      <p:ext uri="{BB962C8B-B14F-4D97-AF65-F5344CB8AC3E}">
        <p14:creationId xmlns:p14="http://schemas.microsoft.com/office/powerpoint/2010/main" val="2254148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8BA90C-B5F6-4245-827E-76AFD2D1C3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52A89AA-FBD7-43D8-BA96-4EDB0AE0A3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65C904-163E-408D-B59C-6C3A41F407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84CAA6-91D9-413A-8B42-3853EDB927B5}" type="datetimeFigureOut">
              <a:rPr lang="en-US" smtClean="0"/>
              <a:t>8/11/2023</a:t>
            </a:fld>
            <a:endParaRPr lang="en-US"/>
          </a:p>
        </p:txBody>
      </p:sp>
      <p:sp>
        <p:nvSpPr>
          <p:cNvPr id="5" name="Footer Placeholder 4">
            <a:extLst>
              <a:ext uri="{FF2B5EF4-FFF2-40B4-BE49-F238E27FC236}">
                <a16:creationId xmlns:a16="http://schemas.microsoft.com/office/drawing/2014/main" id="{7E080D12-8FA4-4C91-AE24-4356AA05913E}"/>
              </a:ext>
            </a:extLst>
          </p:cNvPr>
          <p:cNvSpPr>
            <a:spLocks noGrp="1"/>
          </p:cNvSpPr>
          <p:nvPr>
            <p:ph type="ftr" sz="quarter" idx="3"/>
            <p:custDataLst>
              <p:tags r:id="rId15"/>
            </p:custDataLst>
          </p:nvPr>
        </p:nvSpPr>
        <p:spPr>
          <a:xfrm>
            <a:off x="0" y="6356350"/>
            <a:ext cx="12192000" cy="365125"/>
          </a:xfrm>
          <a:prstGeom prst="rect">
            <a:avLst/>
          </a:prstGeom>
        </p:spPr>
        <p:txBody>
          <a:bodyPr vert="horz" lIns="91440" tIns="45720" rIns="91440" bIns="45720" rtlCol="0" anchor="ctr"/>
          <a:lstStyle>
            <a:lvl1pPr algn="ctr">
              <a:defRPr lang="en-US" sz="800" b="0" i="0" u="none">
                <a:solidFill>
                  <a:srgbClr val="000000"/>
                </a:solidFill>
                <a:latin typeface="Arial" panose="020B0604020202020204" pitchFamily="34" charset="0"/>
              </a:defRPr>
            </a:lvl1pPr>
          </a:lstStyle>
          <a:p>
            <a:r>
              <a:rPr lang="en-US"/>
              <a:t>Raytheon Technologies - Unrestricted Content</a:t>
            </a:r>
          </a:p>
        </p:txBody>
      </p:sp>
      <p:sp>
        <p:nvSpPr>
          <p:cNvPr id="6" name="Slide Number Placeholder 5">
            <a:extLst>
              <a:ext uri="{FF2B5EF4-FFF2-40B4-BE49-F238E27FC236}">
                <a16:creationId xmlns:a16="http://schemas.microsoft.com/office/drawing/2014/main" id="{AE521CAE-839E-4CD5-97A0-7A4E3CA9A4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1342A3-6DEE-4487-A141-C06E461E5D5F}" type="slidenum">
              <a:rPr lang="en-US" smtClean="0"/>
              <a:t>‹#›</a:t>
            </a:fld>
            <a:endParaRPr lang="en-US"/>
          </a:p>
        </p:txBody>
      </p:sp>
    </p:spTree>
    <p:extLst>
      <p:ext uri="{BB962C8B-B14F-4D97-AF65-F5344CB8AC3E}">
        <p14:creationId xmlns:p14="http://schemas.microsoft.com/office/powerpoint/2010/main" val="793221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4" r:id="rId12"/>
    <p:sldLayoutId id="214748367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2039999"/>
      </p:ext>
    </p:extLst>
  </p:cSld>
  <p:clrMap bg1="lt1" tx1="dk1" bg2="lt2" tx2="dk2" accent1="accent1" accent2="accent2" accent3="accent3" accent4="accent4" accent5="accent5" accent6="accent6" hlink="hlink" folHlink="folHlink"/>
  <p:sldLayoutIdLst>
    <p:sldLayoutId id="2147483673" r:id="rId1"/>
    <p:sldLayoutId id="214748367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4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8" Type="http://schemas.openxmlformats.org/officeDocument/2006/relationships/slide" Target="slide51.xml"/><Relationship Id="rId13" Type="http://schemas.openxmlformats.org/officeDocument/2006/relationships/slide" Target="slide43.xml"/><Relationship Id="rId18" Type="http://schemas.openxmlformats.org/officeDocument/2006/relationships/slide" Target="slide35.xml"/><Relationship Id="rId26" Type="http://schemas.openxmlformats.org/officeDocument/2006/relationships/slide" Target="slide57.xml"/><Relationship Id="rId3" Type="http://schemas.openxmlformats.org/officeDocument/2006/relationships/notesSlide" Target="../notesSlides/notesSlide10.xml"/><Relationship Id="rId21" Type="http://schemas.openxmlformats.org/officeDocument/2006/relationships/slide" Target="slide65.xml"/><Relationship Id="rId34" Type="http://schemas.openxmlformats.org/officeDocument/2006/relationships/slide" Target="slide71.xml"/><Relationship Id="rId7" Type="http://schemas.openxmlformats.org/officeDocument/2006/relationships/slide" Target="slide41.xml"/><Relationship Id="rId12" Type="http://schemas.openxmlformats.org/officeDocument/2006/relationships/slide" Target="slide33.xml"/><Relationship Id="rId17" Type="http://schemas.openxmlformats.org/officeDocument/2006/relationships/slide" Target="slide25.xml"/><Relationship Id="rId25" Type="http://schemas.openxmlformats.org/officeDocument/2006/relationships/slide" Target="slide47.xml"/><Relationship Id="rId33" Type="http://schemas.openxmlformats.org/officeDocument/2006/relationships/slide" Target="slide69.xml"/><Relationship Id="rId2" Type="http://schemas.openxmlformats.org/officeDocument/2006/relationships/slideLayout" Target="../slideLayouts/slideLayout1.xml"/><Relationship Id="rId16" Type="http://schemas.openxmlformats.org/officeDocument/2006/relationships/slide" Target="slide15.xml"/><Relationship Id="rId20" Type="http://schemas.openxmlformats.org/officeDocument/2006/relationships/slide" Target="slide55.xml"/><Relationship Id="rId29" Type="http://schemas.openxmlformats.org/officeDocument/2006/relationships/slide" Target="slide29.xml"/><Relationship Id="rId1" Type="http://schemas.openxmlformats.org/officeDocument/2006/relationships/tags" Target="../tags/tag18.xml"/><Relationship Id="rId6" Type="http://schemas.openxmlformats.org/officeDocument/2006/relationships/slide" Target="slide31.xml"/><Relationship Id="rId11" Type="http://schemas.openxmlformats.org/officeDocument/2006/relationships/slide" Target="slide23.xml"/><Relationship Id="rId24" Type="http://schemas.openxmlformats.org/officeDocument/2006/relationships/slide" Target="slide37.xml"/><Relationship Id="rId32" Type="http://schemas.openxmlformats.org/officeDocument/2006/relationships/slide" Target="slide59.xml"/><Relationship Id="rId5" Type="http://schemas.openxmlformats.org/officeDocument/2006/relationships/slide" Target="slide21.xml"/><Relationship Id="rId15" Type="http://schemas.openxmlformats.org/officeDocument/2006/relationships/slide" Target="slide63.xml"/><Relationship Id="rId23" Type="http://schemas.openxmlformats.org/officeDocument/2006/relationships/slide" Target="slide27.xml"/><Relationship Id="rId28" Type="http://schemas.openxmlformats.org/officeDocument/2006/relationships/slide" Target="slide19.xml"/><Relationship Id="rId10" Type="http://schemas.openxmlformats.org/officeDocument/2006/relationships/slide" Target="slide13.xml"/><Relationship Id="rId19" Type="http://schemas.openxmlformats.org/officeDocument/2006/relationships/slide" Target="slide45.xml"/><Relationship Id="rId31" Type="http://schemas.openxmlformats.org/officeDocument/2006/relationships/slide" Target="slide49.xml"/><Relationship Id="rId4" Type="http://schemas.openxmlformats.org/officeDocument/2006/relationships/slide" Target="slide11.xml"/><Relationship Id="rId9" Type="http://schemas.openxmlformats.org/officeDocument/2006/relationships/slide" Target="slide61.xml"/><Relationship Id="rId14" Type="http://schemas.openxmlformats.org/officeDocument/2006/relationships/slide" Target="slide53.xml"/><Relationship Id="rId22" Type="http://schemas.openxmlformats.org/officeDocument/2006/relationships/slide" Target="slide17.xml"/><Relationship Id="rId27" Type="http://schemas.openxmlformats.org/officeDocument/2006/relationships/slide" Target="slide67.xml"/><Relationship Id="rId30" Type="http://schemas.openxmlformats.org/officeDocument/2006/relationships/slide" Target="slide39.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14.xml"/><Relationship Id="rId1" Type="http://schemas.openxmlformats.org/officeDocument/2006/relationships/tags" Target="../tags/tag189.xml"/><Relationship Id="rId4" Type="http://schemas.openxmlformats.org/officeDocument/2006/relationships/slide" Target="slide78.xml"/></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14.xml"/><Relationship Id="rId1" Type="http://schemas.openxmlformats.org/officeDocument/2006/relationships/tags" Target="../tags/tag191.xml"/><Relationship Id="rId5" Type="http://schemas.openxmlformats.org/officeDocument/2006/relationships/image" Target="../media/image9.jpeg"/><Relationship Id="rId4" Type="http://schemas.openxmlformats.org/officeDocument/2006/relationships/image" Target="../media/image8.jpeg"/></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14.xml"/><Relationship Id="rId1" Type="http://schemas.openxmlformats.org/officeDocument/2006/relationships/tags" Target="../tags/tag193.xml"/><Relationship Id="rId4" Type="http://schemas.openxmlformats.org/officeDocument/2006/relationships/slide" Target="slide78.xml"/></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14.xml"/><Relationship Id="rId1" Type="http://schemas.openxmlformats.org/officeDocument/2006/relationships/tags" Target="../tags/tag195.xml"/><Relationship Id="rId5" Type="http://schemas.openxmlformats.org/officeDocument/2006/relationships/image" Target="../media/image11.jpeg"/><Relationship Id="rId4" Type="http://schemas.openxmlformats.org/officeDocument/2006/relationships/image" Target="../media/image10.jpeg"/></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14.xml"/><Relationship Id="rId1" Type="http://schemas.openxmlformats.org/officeDocument/2006/relationships/tags" Target="../tags/tag197.xml"/><Relationship Id="rId4" Type="http://schemas.openxmlformats.org/officeDocument/2006/relationships/slide" Target="slide78.xml"/></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14.xml"/><Relationship Id="rId1" Type="http://schemas.openxmlformats.org/officeDocument/2006/relationships/tags" Target="../tags/tag199.xml"/><Relationship Id="rId5" Type="http://schemas.openxmlformats.org/officeDocument/2006/relationships/image" Target="../media/image13.jpeg"/><Relationship Id="rId4" Type="http://schemas.openxmlformats.org/officeDocument/2006/relationships/image" Target="../media/image12.jpeg"/></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14.xml"/><Relationship Id="rId1" Type="http://schemas.openxmlformats.org/officeDocument/2006/relationships/tags" Target="../tags/tag201.xml"/><Relationship Id="rId4" Type="http://schemas.openxmlformats.org/officeDocument/2006/relationships/slide" Target="slide78.xml"/></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14.xml"/><Relationship Id="rId1" Type="http://schemas.openxmlformats.org/officeDocument/2006/relationships/tags" Target="../tags/tag203.xml"/><Relationship Id="rId5" Type="http://schemas.openxmlformats.org/officeDocument/2006/relationships/image" Target="../media/image15.png"/><Relationship Id="rId4" Type="http://schemas.openxmlformats.org/officeDocument/2006/relationships/image" Target="../media/image14.png"/></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14.xml"/><Relationship Id="rId1" Type="http://schemas.openxmlformats.org/officeDocument/2006/relationships/tags" Target="../tags/tag205.xml"/><Relationship Id="rId4" Type="http://schemas.openxmlformats.org/officeDocument/2006/relationships/slide" Target="slide78.xml"/></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14.xml"/><Relationship Id="rId1" Type="http://schemas.openxmlformats.org/officeDocument/2006/relationships/tags" Target="../tags/tag20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4.xml"/><Relationship Id="rId1" Type="http://schemas.openxmlformats.org/officeDocument/2006/relationships/tags" Target="../tags/tag19.xml"/></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14.xml"/><Relationship Id="rId1" Type="http://schemas.openxmlformats.org/officeDocument/2006/relationships/tags" Target="../tags/tag209.xml"/><Relationship Id="rId4" Type="http://schemas.openxmlformats.org/officeDocument/2006/relationships/slide" Target="slide78.xml"/></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14.xml"/><Relationship Id="rId1" Type="http://schemas.openxmlformats.org/officeDocument/2006/relationships/tags" Target="../tags/tag211.xml"/></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14.xml"/><Relationship Id="rId1" Type="http://schemas.openxmlformats.org/officeDocument/2006/relationships/tags" Target="../tags/tag213.xml"/><Relationship Id="rId4" Type="http://schemas.openxmlformats.org/officeDocument/2006/relationships/slide" Target="slide78.xml"/></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14.xml"/><Relationship Id="rId1" Type="http://schemas.openxmlformats.org/officeDocument/2006/relationships/tags" Target="../tags/tag215.xml"/></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14.xml"/><Relationship Id="rId1" Type="http://schemas.openxmlformats.org/officeDocument/2006/relationships/tags" Target="../tags/tag217.xml"/><Relationship Id="rId4" Type="http://schemas.openxmlformats.org/officeDocument/2006/relationships/slide" Target="slide78.xml"/></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14.xml"/><Relationship Id="rId1" Type="http://schemas.openxmlformats.org/officeDocument/2006/relationships/tags" Target="../tags/tag219.xml"/></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14.xml"/><Relationship Id="rId1" Type="http://schemas.openxmlformats.org/officeDocument/2006/relationships/tags" Target="../tags/tag221.xml"/><Relationship Id="rId4" Type="http://schemas.openxmlformats.org/officeDocument/2006/relationships/slide" Target="slide78.xml"/></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14.xml"/><Relationship Id="rId1" Type="http://schemas.openxmlformats.org/officeDocument/2006/relationships/tags" Target="../tags/tag223.xml"/></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14.xml"/><Relationship Id="rId1" Type="http://schemas.openxmlformats.org/officeDocument/2006/relationships/tags" Target="../tags/tag225.xml"/><Relationship Id="rId4" Type="http://schemas.openxmlformats.org/officeDocument/2006/relationships/slide" Target="slide78.xml"/></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19.xml"/><Relationship Id="rId2" Type="http://schemas.openxmlformats.org/officeDocument/2006/relationships/slideLayout" Target="../slideLayouts/slideLayout14.xml"/><Relationship Id="rId1" Type="http://schemas.openxmlformats.org/officeDocument/2006/relationships/tags" Target="../tags/tag22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4.xml"/><Relationship Id="rId1" Type="http://schemas.openxmlformats.org/officeDocument/2006/relationships/tags" Target="../tags/tag21.xml"/><Relationship Id="rId4" Type="http://schemas.openxmlformats.org/officeDocument/2006/relationships/slide" Target="slide10.xml"/></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20.xml"/><Relationship Id="rId2" Type="http://schemas.openxmlformats.org/officeDocument/2006/relationships/slideLayout" Target="../slideLayouts/slideLayout14.xml"/><Relationship Id="rId1" Type="http://schemas.openxmlformats.org/officeDocument/2006/relationships/tags" Target="../tags/tag229.xml"/><Relationship Id="rId4" Type="http://schemas.openxmlformats.org/officeDocument/2006/relationships/slide" Target="slide78.xml"/></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21.xml"/><Relationship Id="rId2" Type="http://schemas.openxmlformats.org/officeDocument/2006/relationships/slideLayout" Target="../slideLayouts/slideLayout14.xml"/><Relationship Id="rId1" Type="http://schemas.openxmlformats.org/officeDocument/2006/relationships/tags" Target="../tags/tag231.xml"/></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22.xml"/><Relationship Id="rId2" Type="http://schemas.openxmlformats.org/officeDocument/2006/relationships/slideLayout" Target="../slideLayouts/slideLayout14.xml"/><Relationship Id="rId1" Type="http://schemas.openxmlformats.org/officeDocument/2006/relationships/tags" Target="../tags/tag233.xml"/><Relationship Id="rId4" Type="http://schemas.openxmlformats.org/officeDocument/2006/relationships/slide" Target="slide78.xml"/></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23.xml"/><Relationship Id="rId2" Type="http://schemas.openxmlformats.org/officeDocument/2006/relationships/slideLayout" Target="../slideLayouts/slideLayout14.xml"/><Relationship Id="rId1" Type="http://schemas.openxmlformats.org/officeDocument/2006/relationships/tags" Target="../tags/tag235.xml"/></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124.xml"/><Relationship Id="rId2" Type="http://schemas.openxmlformats.org/officeDocument/2006/relationships/slideLayout" Target="../slideLayouts/slideLayout14.xml"/><Relationship Id="rId1" Type="http://schemas.openxmlformats.org/officeDocument/2006/relationships/tags" Target="../tags/tag237.xml"/><Relationship Id="rId4" Type="http://schemas.openxmlformats.org/officeDocument/2006/relationships/slide" Target="slide78.xml"/></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125.xml"/><Relationship Id="rId2" Type="http://schemas.openxmlformats.org/officeDocument/2006/relationships/slideLayout" Target="../slideLayouts/slideLayout14.xml"/><Relationship Id="rId1" Type="http://schemas.openxmlformats.org/officeDocument/2006/relationships/tags" Target="../tags/tag239.xml"/></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126.xml"/><Relationship Id="rId2" Type="http://schemas.openxmlformats.org/officeDocument/2006/relationships/slideLayout" Target="../slideLayouts/slideLayout14.xml"/><Relationship Id="rId1" Type="http://schemas.openxmlformats.org/officeDocument/2006/relationships/tags" Target="../tags/tag241.xml"/><Relationship Id="rId4" Type="http://schemas.openxmlformats.org/officeDocument/2006/relationships/slide" Target="slide78.xml"/></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127.xml"/><Relationship Id="rId2" Type="http://schemas.openxmlformats.org/officeDocument/2006/relationships/slideLayout" Target="../slideLayouts/slideLayout14.xml"/><Relationship Id="rId1" Type="http://schemas.openxmlformats.org/officeDocument/2006/relationships/tags" Target="../tags/tag243.xml"/></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128.xml"/><Relationship Id="rId2" Type="http://schemas.openxmlformats.org/officeDocument/2006/relationships/slideLayout" Target="../slideLayouts/slideLayout14.xml"/><Relationship Id="rId1" Type="http://schemas.openxmlformats.org/officeDocument/2006/relationships/tags" Target="../tags/tag245.xml"/><Relationship Id="rId4" Type="http://schemas.openxmlformats.org/officeDocument/2006/relationships/slide" Target="slide78.xml"/></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129.xml"/><Relationship Id="rId2" Type="http://schemas.openxmlformats.org/officeDocument/2006/relationships/slideLayout" Target="../slideLayouts/slideLayout14.xml"/><Relationship Id="rId1" Type="http://schemas.openxmlformats.org/officeDocument/2006/relationships/tags" Target="../tags/tag24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4.xml"/><Relationship Id="rId1" Type="http://schemas.openxmlformats.org/officeDocument/2006/relationships/tags" Target="../tags/tag23.xml"/></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130.xml"/><Relationship Id="rId2" Type="http://schemas.openxmlformats.org/officeDocument/2006/relationships/slideLayout" Target="../slideLayouts/slideLayout14.xml"/><Relationship Id="rId1" Type="http://schemas.openxmlformats.org/officeDocument/2006/relationships/tags" Target="../tags/tag249.xml"/><Relationship Id="rId4" Type="http://schemas.openxmlformats.org/officeDocument/2006/relationships/slide" Target="slide78.xml"/></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131.xml"/><Relationship Id="rId2" Type="http://schemas.openxmlformats.org/officeDocument/2006/relationships/slideLayout" Target="../slideLayouts/slideLayout14.xml"/><Relationship Id="rId1" Type="http://schemas.openxmlformats.org/officeDocument/2006/relationships/tags" Target="../tags/tag251.xml"/></Relationships>
</file>

<file path=ppt/slides/_rels/slide132.xml.rels><?xml version="1.0" encoding="UTF-8" standalone="yes"?>
<Relationships xmlns="http://schemas.openxmlformats.org/package/2006/relationships"><Relationship Id="rId3" Type="http://schemas.openxmlformats.org/officeDocument/2006/relationships/notesSlide" Target="../notesSlides/notesSlide132.xml"/><Relationship Id="rId2" Type="http://schemas.openxmlformats.org/officeDocument/2006/relationships/slideLayout" Target="../slideLayouts/slideLayout14.xml"/><Relationship Id="rId1" Type="http://schemas.openxmlformats.org/officeDocument/2006/relationships/tags" Target="../tags/tag253.xml"/><Relationship Id="rId4" Type="http://schemas.openxmlformats.org/officeDocument/2006/relationships/slide" Target="slide78.xml"/></Relationships>
</file>

<file path=ppt/slides/_rels/slide133.xml.rels><?xml version="1.0" encoding="UTF-8" standalone="yes"?>
<Relationships xmlns="http://schemas.openxmlformats.org/package/2006/relationships"><Relationship Id="rId3" Type="http://schemas.openxmlformats.org/officeDocument/2006/relationships/notesSlide" Target="../notesSlides/notesSlide133.xml"/><Relationship Id="rId2" Type="http://schemas.openxmlformats.org/officeDocument/2006/relationships/slideLayout" Target="../slideLayouts/slideLayout14.xml"/><Relationship Id="rId1" Type="http://schemas.openxmlformats.org/officeDocument/2006/relationships/tags" Target="../tags/tag255.xml"/></Relationships>
</file>

<file path=ppt/slides/_rels/slide134.xml.rels><?xml version="1.0" encoding="UTF-8" standalone="yes"?>
<Relationships xmlns="http://schemas.openxmlformats.org/package/2006/relationships"><Relationship Id="rId3" Type="http://schemas.openxmlformats.org/officeDocument/2006/relationships/notesSlide" Target="../notesSlides/notesSlide134.xml"/><Relationship Id="rId2" Type="http://schemas.openxmlformats.org/officeDocument/2006/relationships/slideLayout" Target="../slideLayouts/slideLayout14.xml"/><Relationship Id="rId1" Type="http://schemas.openxmlformats.org/officeDocument/2006/relationships/tags" Target="../tags/tag257.xml"/><Relationship Id="rId4" Type="http://schemas.openxmlformats.org/officeDocument/2006/relationships/slide" Target="slide78.xml"/></Relationships>
</file>

<file path=ppt/slides/_rels/slide135.xml.rels><?xml version="1.0" encoding="UTF-8" standalone="yes"?>
<Relationships xmlns="http://schemas.openxmlformats.org/package/2006/relationships"><Relationship Id="rId3" Type="http://schemas.openxmlformats.org/officeDocument/2006/relationships/notesSlide" Target="../notesSlides/notesSlide135.xml"/><Relationship Id="rId2" Type="http://schemas.openxmlformats.org/officeDocument/2006/relationships/slideLayout" Target="../slideLayouts/slideLayout14.xml"/><Relationship Id="rId1" Type="http://schemas.openxmlformats.org/officeDocument/2006/relationships/tags" Target="../tags/tag259.xml"/></Relationships>
</file>

<file path=ppt/slides/_rels/slide136.xml.rels><?xml version="1.0" encoding="UTF-8" standalone="yes"?>
<Relationships xmlns="http://schemas.openxmlformats.org/package/2006/relationships"><Relationship Id="rId3" Type="http://schemas.openxmlformats.org/officeDocument/2006/relationships/notesSlide" Target="../notesSlides/notesSlide136.xml"/><Relationship Id="rId2" Type="http://schemas.openxmlformats.org/officeDocument/2006/relationships/slideLayout" Target="../slideLayouts/slideLayout14.xml"/><Relationship Id="rId1" Type="http://schemas.openxmlformats.org/officeDocument/2006/relationships/tags" Target="../tags/tag261.xml"/><Relationship Id="rId4" Type="http://schemas.openxmlformats.org/officeDocument/2006/relationships/slide" Target="slide78.xml"/></Relationships>
</file>

<file path=ppt/slides/_rels/slide137.xml.rels><?xml version="1.0" encoding="UTF-8" standalone="yes"?>
<Relationships xmlns="http://schemas.openxmlformats.org/package/2006/relationships"><Relationship Id="rId3" Type="http://schemas.openxmlformats.org/officeDocument/2006/relationships/notesSlide" Target="../notesSlides/notesSlide137.xml"/><Relationship Id="rId2" Type="http://schemas.openxmlformats.org/officeDocument/2006/relationships/slideLayout" Target="../slideLayouts/slideLayout14.xml"/><Relationship Id="rId1" Type="http://schemas.openxmlformats.org/officeDocument/2006/relationships/tags" Target="../tags/tag263.xml"/></Relationships>
</file>

<file path=ppt/slides/_rels/slide138.xml.rels><?xml version="1.0" encoding="UTF-8" standalone="yes"?>
<Relationships xmlns="http://schemas.openxmlformats.org/package/2006/relationships"><Relationship Id="rId3" Type="http://schemas.openxmlformats.org/officeDocument/2006/relationships/notesSlide" Target="../notesSlides/notesSlide138.xml"/><Relationship Id="rId2" Type="http://schemas.openxmlformats.org/officeDocument/2006/relationships/slideLayout" Target="../slideLayouts/slideLayout14.xml"/><Relationship Id="rId1" Type="http://schemas.openxmlformats.org/officeDocument/2006/relationships/tags" Target="../tags/tag265.xml"/><Relationship Id="rId4" Type="http://schemas.openxmlformats.org/officeDocument/2006/relationships/slide" Target="slide78.xml"/></Relationships>
</file>

<file path=ppt/slides/_rels/slide139.xml.rels><?xml version="1.0" encoding="UTF-8" standalone="yes"?>
<Relationships xmlns="http://schemas.openxmlformats.org/package/2006/relationships"><Relationship Id="rId3" Type="http://schemas.openxmlformats.org/officeDocument/2006/relationships/notesSlide" Target="../notesSlides/notesSlide139.xml"/><Relationship Id="rId2" Type="http://schemas.openxmlformats.org/officeDocument/2006/relationships/slideLayout" Target="../slideLayouts/slideLayout15.xml"/><Relationship Id="rId1" Type="http://schemas.openxmlformats.org/officeDocument/2006/relationships/tags" Target="../tags/tag267.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4.xml"/><Relationship Id="rId1" Type="http://schemas.openxmlformats.org/officeDocument/2006/relationships/tags" Target="../tags/tag25.xml"/><Relationship Id="rId4" Type="http://schemas.openxmlformats.org/officeDocument/2006/relationships/slide" Target="slide10.xml"/></Relationships>
</file>

<file path=ppt/slides/_rels/slide140.xml.rels><?xml version="1.0" encoding="UTF-8" standalone="yes"?>
<Relationships xmlns="http://schemas.openxmlformats.org/package/2006/relationships"><Relationship Id="rId3" Type="http://schemas.openxmlformats.org/officeDocument/2006/relationships/notesSlide" Target="../notesSlides/notesSlide140.xml"/><Relationship Id="rId2" Type="http://schemas.openxmlformats.org/officeDocument/2006/relationships/slideLayout" Target="../slideLayouts/slideLayout12.xml"/><Relationship Id="rId1" Type="http://schemas.openxmlformats.org/officeDocument/2006/relationships/tags" Target="../tags/tag269.xml"/><Relationship Id="rId4" Type="http://schemas.openxmlformats.org/officeDocument/2006/relationships/image" Target="../media/image5.jpeg"/></Relationships>
</file>

<file path=ppt/slides/_rels/slide141.xml.rels><?xml version="1.0" encoding="UTF-8" standalone="yes"?>
<Relationships xmlns="http://schemas.openxmlformats.org/package/2006/relationships"><Relationship Id="rId3" Type="http://schemas.openxmlformats.org/officeDocument/2006/relationships/notesSlide" Target="../notesSlides/notesSlide141.xml"/><Relationship Id="rId2" Type="http://schemas.openxmlformats.org/officeDocument/2006/relationships/slideLayout" Target="../slideLayouts/slideLayout14.xml"/><Relationship Id="rId1" Type="http://schemas.openxmlformats.org/officeDocument/2006/relationships/tags" Target="../tags/tag270.xml"/><Relationship Id="rId5" Type="http://schemas.openxmlformats.org/officeDocument/2006/relationships/image" Target="../media/image17.png"/><Relationship Id="rId4" Type="http://schemas.openxmlformats.org/officeDocument/2006/relationships/audio" Target="../media/audio1.wav"/></Relationships>
</file>

<file path=ppt/slides/_rels/slide142.xml.rels><?xml version="1.0" encoding="UTF-8" standalone="yes"?>
<Relationships xmlns="http://schemas.openxmlformats.org/package/2006/relationships"><Relationship Id="rId3" Type="http://schemas.openxmlformats.org/officeDocument/2006/relationships/notesSlide" Target="../notesSlides/notesSlide142.xml"/><Relationship Id="rId2" Type="http://schemas.openxmlformats.org/officeDocument/2006/relationships/slideLayout" Target="../slideLayouts/slideLayout15.xml"/><Relationship Id="rId1" Type="http://schemas.openxmlformats.org/officeDocument/2006/relationships/tags" Target="../tags/tag271.xml"/></Relationships>
</file>

<file path=ppt/slides/_rels/slide143.xml.rels><?xml version="1.0" encoding="UTF-8" standalone="yes"?>
<Relationships xmlns="http://schemas.openxmlformats.org/package/2006/relationships"><Relationship Id="rId3" Type="http://schemas.openxmlformats.org/officeDocument/2006/relationships/notesSlide" Target="../notesSlides/notesSlide143.xml"/><Relationship Id="rId2" Type="http://schemas.openxmlformats.org/officeDocument/2006/relationships/slideLayout" Target="../slideLayouts/slideLayout15.xml"/><Relationship Id="rId1" Type="http://schemas.openxmlformats.org/officeDocument/2006/relationships/tags" Target="../tags/tag27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4.xml"/><Relationship Id="rId1" Type="http://schemas.openxmlformats.org/officeDocument/2006/relationships/tags" Target="../tags/tag2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4.xml"/><Relationship Id="rId1" Type="http://schemas.openxmlformats.org/officeDocument/2006/relationships/tags" Target="../tags/tag29.xml"/><Relationship Id="rId4" Type="http://schemas.openxmlformats.org/officeDocument/2006/relationships/slide" Target="slide10.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4.xml"/><Relationship Id="rId1" Type="http://schemas.openxmlformats.org/officeDocument/2006/relationships/tags" Target="../tags/tag3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4.xml"/><Relationship Id="rId1" Type="http://schemas.openxmlformats.org/officeDocument/2006/relationships/tags" Target="../tags/tag33.xml"/><Relationship Id="rId4" Type="http://schemas.openxmlformats.org/officeDocument/2006/relationships/slide" Target="slide10.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4.xml"/><Relationship Id="rId1" Type="http://schemas.openxmlformats.org/officeDocument/2006/relationships/tags" Target="../tags/tag3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4.xml"/><Relationship Id="rId1" Type="http://schemas.openxmlformats.org/officeDocument/2006/relationships/tags" Target="../tags/tag37.xml"/><Relationship Id="rId4" Type="http://schemas.openxmlformats.org/officeDocument/2006/relationships/slide" Target="slide1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4.xml"/><Relationship Id="rId1" Type="http://schemas.openxmlformats.org/officeDocument/2006/relationships/tags" Target="../tags/tag39.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4.xml"/><Relationship Id="rId1" Type="http://schemas.openxmlformats.org/officeDocument/2006/relationships/tags" Target="../tags/tag41.xml"/><Relationship Id="rId4" Type="http://schemas.openxmlformats.org/officeDocument/2006/relationships/slide" Target="slide10.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4.xml"/><Relationship Id="rId1" Type="http://schemas.openxmlformats.org/officeDocument/2006/relationships/tags" Target="../tags/tag4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4.xml"/><Relationship Id="rId1" Type="http://schemas.openxmlformats.org/officeDocument/2006/relationships/tags" Target="../tags/tag45.xml"/><Relationship Id="rId4" Type="http://schemas.openxmlformats.org/officeDocument/2006/relationships/slide" Target="slide10.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4.xml"/><Relationship Id="rId1" Type="http://schemas.openxmlformats.org/officeDocument/2006/relationships/tags" Target="../tags/tag4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4.xml"/><Relationship Id="rId1" Type="http://schemas.openxmlformats.org/officeDocument/2006/relationships/tags" Target="../tags/tag49.xml"/><Relationship Id="rId4" Type="http://schemas.openxmlformats.org/officeDocument/2006/relationships/slide" Target="slide10.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4.xml"/><Relationship Id="rId1" Type="http://schemas.openxmlformats.org/officeDocument/2006/relationships/tags" Target="../tags/tag5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4.xml"/><Relationship Id="rId1" Type="http://schemas.openxmlformats.org/officeDocument/2006/relationships/tags" Target="../tags/tag53.xml"/><Relationship Id="rId4" Type="http://schemas.openxmlformats.org/officeDocument/2006/relationships/slide" Target="slide10.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4.xml"/><Relationship Id="rId1" Type="http://schemas.openxmlformats.org/officeDocument/2006/relationships/tags" Target="../tags/tag5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11.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4.xml"/><Relationship Id="rId1" Type="http://schemas.openxmlformats.org/officeDocument/2006/relationships/tags" Target="../tags/tag57.xml"/><Relationship Id="rId4" Type="http://schemas.openxmlformats.org/officeDocument/2006/relationships/slide" Target="slide1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4.xml"/><Relationship Id="rId1" Type="http://schemas.openxmlformats.org/officeDocument/2006/relationships/tags" Target="../tags/tag59.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4.xml"/><Relationship Id="rId1" Type="http://schemas.openxmlformats.org/officeDocument/2006/relationships/tags" Target="../tags/tag61.xml"/><Relationship Id="rId4" Type="http://schemas.openxmlformats.org/officeDocument/2006/relationships/slide" Target="slide10.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4.xml"/><Relationship Id="rId1" Type="http://schemas.openxmlformats.org/officeDocument/2006/relationships/tags" Target="../tags/tag6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4.xml"/><Relationship Id="rId1" Type="http://schemas.openxmlformats.org/officeDocument/2006/relationships/tags" Target="../tags/tag65.xml"/><Relationship Id="rId4" Type="http://schemas.openxmlformats.org/officeDocument/2006/relationships/slide" Target="slide10.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4.xml"/><Relationship Id="rId1" Type="http://schemas.openxmlformats.org/officeDocument/2006/relationships/tags" Target="../tags/tag6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4.xml"/><Relationship Id="rId1" Type="http://schemas.openxmlformats.org/officeDocument/2006/relationships/tags" Target="../tags/tag69.xml"/><Relationship Id="rId4" Type="http://schemas.openxmlformats.org/officeDocument/2006/relationships/slide" Target="slide10.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4.xml"/><Relationship Id="rId1" Type="http://schemas.openxmlformats.org/officeDocument/2006/relationships/tags" Target="../tags/tag71.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4.xml"/><Relationship Id="rId1" Type="http://schemas.openxmlformats.org/officeDocument/2006/relationships/tags" Target="../tags/tag73.xml"/><Relationship Id="rId4" Type="http://schemas.openxmlformats.org/officeDocument/2006/relationships/slide" Target="slide10.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4.xml"/><Relationship Id="rId1" Type="http://schemas.openxmlformats.org/officeDocument/2006/relationships/tags" Target="../tags/tag7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12.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5.xml"/><Relationship Id="rId1" Type="http://schemas.openxmlformats.org/officeDocument/2006/relationships/tags" Target="../tags/tag77.xml"/><Relationship Id="rId4" Type="http://schemas.openxmlformats.org/officeDocument/2006/relationships/slide" Target="slide10.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4.xml"/><Relationship Id="rId1" Type="http://schemas.openxmlformats.org/officeDocument/2006/relationships/tags" Target="../tags/tag79.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4.xml"/><Relationship Id="rId1" Type="http://schemas.openxmlformats.org/officeDocument/2006/relationships/tags" Target="../tags/tag81.xml"/><Relationship Id="rId4" Type="http://schemas.openxmlformats.org/officeDocument/2006/relationships/slide" Target="slide10.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4.xml"/><Relationship Id="rId1" Type="http://schemas.openxmlformats.org/officeDocument/2006/relationships/tags" Target="../tags/tag83.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4.xml"/><Relationship Id="rId1" Type="http://schemas.openxmlformats.org/officeDocument/2006/relationships/tags" Target="../tags/tag85.xml"/><Relationship Id="rId4" Type="http://schemas.openxmlformats.org/officeDocument/2006/relationships/slide" Target="slide10.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4.xml"/><Relationship Id="rId1" Type="http://schemas.openxmlformats.org/officeDocument/2006/relationships/tags" Target="../tags/tag87.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4.xml"/><Relationship Id="rId1" Type="http://schemas.openxmlformats.org/officeDocument/2006/relationships/tags" Target="../tags/tag89.xml"/><Relationship Id="rId4" Type="http://schemas.openxmlformats.org/officeDocument/2006/relationships/slide" Target="slide10.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4.xml"/><Relationship Id="rId1" Type="http://schemas.openxmlformats.org/officeDocument/2006/relationships/tags" Target="../tags/tag91.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4.xml"/><Relationship Id="rId1" Type="http://schemas.openxmlformats.org/officeDocument/2006/relationships/tags" Target="../tags/tag93.xml"/><Relationship Id="rId4" Type="http://schemas.openxmlformats.org/officeDocument/2006/relationships/slide" Target="slide10.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4.xml"/><Relationship Id="rId1" Type="http://schemas.openxmlformats.org/officeDocument/2006/relationships/tags" Target="../tags/tag9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13.xm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4.xml"/><Relationship Id="rId1" Type="http://schemas.openxmlformats.org/officeDocument/2006/relationships/tags" Target="../tags/tag97.xml"/><Relationship Id="rId4" Type="http://schemas.openxmlformats.org/officeDocument/2006/relationships/slide" Target="slide10.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4.xml"/><Relationship Id="rId1" Type="http://schemas.openxmlformats.org/officeDocument/2006/relationships/tags" Target="../tags/tag99.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4.xml"/><Relationship Id="rId1" Type="http://schemas.openxmlformats.org/officeDocument/2006/relationships/tags" Target="../tags/tag101.xml"/><Relationship Id="rId4" Type="http://schemas.openxmlformats.org/officeDocument/2006/relationships/slide" Target="slide10.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4.xml"/><Relationship Id="rId1" Type="http://schemas.openxmlformats.org/officeDocument/2006/relationships/tags" Target="../tags/tag103.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4.xml"/><Relationship Id="rId1" Type="http://schemas.openxmlformats.org/officeDocument/2006/relationships/tags" Target="../tags/tag105.xml"/><Relationship Id="rId4" Type="http://schemas.openxmlformats.org/officeDocument/2006/relationships/slide" Target="slide10.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4.xml"/><Relationship Id="rId1" Type="http://schemas.openxmlformats.org/officeDocument/2006/relationships/tags" Target="../tags/tag107.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4.xml"/><Relationship Id="rId1" Type="http://schemas.openxmlformats.org/officeDocument/2006/relationships/tags" Target="../tags/tag109.xml"/><Relationship Id="rId4" Type="http://schemas.openxmlformats.org/officeDocument/2006/relationships/slide" Target="slide10.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4.xml"/><Relationship Id="rId1" Type="http://schemas.openxmlformats.org/officeDocument/2006/relationships/tags" Target="../tags/tag111.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4.xml"/><Relationship Id="rId1" Type="http://schemas.openxmlformats.org/officeDocument/2006/relationships/tags" Target="../tags/tag113.xml"/><Relationship Id="rId4" Type="http://schemas.openxmlformats.org/officeDocument/2006/relationships/slide" Target="slide10.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4.xml"/><Relationship Id="rId1" Type="http://schemas.openxmlformats.org/officeDocument/2006/relationships/tags" Target="../tags/tag11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14.xml"/><Relationship Id="rId4" Type="http://schemas.openxmlformats.org/officeDocument/2006/relationships/image" Target="../media/image5.jpe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4.xml"/><Relationship Id="rId1" Type="http://schemas.openxmlformats.org/officeDocument/2006/relationships/tags" Target="../tags/tag117.xml"/><Relationship Id="rId4" Type="http://schemas.openxmlformats.org/officeDocument/2006/relationships/slide" Target="slide10.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14.xml"/><Relationship Id="rId1" Type="http://schemas.openxmlformats.org/officeDocument/2006/relationships/tags" Target="../tags/tag119.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14.xml"/><Relationship Id="rId1" Type="http://schemas.openxmlformats.org/officeDocument/2006/relationships/tags" Target="../tags/tag121.xml"/><Relationship Id="rId4" Type="http://schemas.openxmlformats.org/officeDocument/2006/relationships/slide" Target="slide10.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14.xml"/><Relationship Id="rId1" Type="http://schemas.openxmlformats.org/officeDocument/2006/relationships/tags" Target="../tags/tag123.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4.xml"/><Relationship Id="rId1" Type="http://schemas.openxmlformats.org/officeDocument/2006/relationships/tags" Target="../tags/tag125.xml"/><Relationship Id="rId4" Type="http://schemas.openxmlformats.org/officeDocument/2006/relationships/slide" Target="slide10.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14.xml"/><Relationship Id="rId1" Type="http://schemas.openxmlformats.org/officeDocument/2006/relationships/tags" Target="../tags/tag127.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14.xml"/><Relationship Id="rId1" Type="http://schemas.openxmlformats.org/officeDocument/2006/relationships/tags" Target="../tags/tag129.xml"/><Relationship Id="rId4" Type="http://schemas.openxmlformats.org/officeDocument/2006/relationships/slide" Target="slide10.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14.xml"/><Relationship Id="rId1" Type="http://schemas.openxmlformats.org/officeDocument/2006/relationships/tags" Target="../tags/tag131.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14.xml"/><Relationship Id="rId1" Type="http://schemas.openxmlformats.org/officeDocument/2006/relationships/tags" Target="../tags/tag133.xml"/><Relationship Id="rId4" Type="http://schemas.openxmlformats.org/officeDocument/2006/relationships/slide" Target="slide10.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14.xml"/><Relationship Id="rId1" Type="http://schemas.openxmlformats.org/officeDocument/2006/relationships/tags" Target="../tags/tag13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15.xml"/><Relationship Id="rId4" Type="http://schemas.openxmlformats.org/officeDocument/2006/relationships/image" Target="../media/image5.jpeg"/></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14.xml"/><Relationship Id="rId1" Type="http://schemas.openxmlformats.org/officeDocument/2006/relationships/tags" Target="../tags/tag137.xml"/><Relationship Id="rId4" Type="http://schemas.openxmlformats.org/officeDocument/2006/relationships/slide" Target="slide10.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12.xml"/><Relationship Id="rId1" Type="http://schemas.openxmlformats.org/officeDocument/2006/relationships/tags" Target="../tags/tag139.xml"/><Relationship Id="rId4" Type="http://schemas.openxmlformats.org/officeDocument/2006/relationships/image" Target="../media/image5.jpe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12.xml"/><Relationship Id="rId1" Type="http://schemas.openxmlformats.org/officeDocument/2006/relationships/tags" Target="../tags/tag140.xml"/><Relationship Id="rId4" Type="http://schemas.openxmlformats.org/officeDocument/2006/relationships/image" Target="../media/image5.jpe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12.xml"/><Relationship Id="rId1" Type="http://schemas.openxmlformats.org/officeDocument/2006/relationships/tags" Target="../tags/tag141.xml"/><Relationship Id="rId4" Type="http://schemas.openxmlformats.org/officeDocument/2006/relationships/image" Target="../media/image5.jpe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12.xml"/><Relationship Id="rId1" Type="http://schemas.openxmlformats.org/officeDocument/2006/relationships/tags" Target="../tags/tag142.xml"/><Relationship Id="rId4" Type="http://schemas.openxmlformats.org/officeDocument/2006/relationships/image" Target="../media/image5.jpeg"/></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12.xml"/><Relationship Id="rId1" Type="http://schemas.openxmlformats.org/officeDocument/2006/relationships/tags" Target="../tags/tag143.xml"/><Relationship Id="rId4" Type="http://schemas.openxmlformats.org/officeDocument/2006/relationships/image" Target="../media/image5.jpe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12.xml"/><Relationship Id="rId1" Type="http://schemas.openxmlformats.org/officeDocument/2006/relationships/tags" Target="../tags/tag144.xml"/><Relationship Id="rId4" Type="http://schemas.openxmlformats.org/officeDocument/2006/relationships/image" Target="../media/image5.jpe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12.xml"/><Relationship Id="rId1" Type="http://schemas.openxmlformats.org/officeDocument/2006/relationships/tags" Target="../tags/tag145.xml"/><Relationship Id="rId4" Type="http://schemas.openxmlformats.org/officeDocument/2006/relationships/image" Target="../media/image5.jpeg"/></Relationships>
</file>

<file path=ppt/slides/_rels/slide78.xml.rels><?xml version="1.0" encoding="UTF-8" standalone="yes"?>
<Relationships xmlns="http://schemas.openxmlformats.org/package/2006/relationships"><Relationship Id="rId8" Type="http://schemas.openxmlformats.org/officeDocument/2006/relationships/slide" Target="slide119.xml"/><Relationship Id="rId13" Type="http://schemas.openxmlformats.org/officeDocument/2006/relationships/slide" Target="slide111.xml"/><Relationship Id="rId18" Type="http://schemas.openxmlformats.org/officeDocument/2006/relationships/slide" Target="slide103.xml"/><Relationship Id="rId26" Type="http://schemas.openxmlformats.org/officeDocument/2006/relationships/slide" Target="slide125.xml"/><Relationship Id="rId3" Type="http://schemas.openxmlformats.org/officeDocument/2006/relationships/notesSlide" Target="../notesSlides/notesSlide78.xml"/><Relationship Id="rId21" Type="http://schemas.openxmlformats.org/officeDocument/2006/relationships/slide" Target="slide133.xml"/><Relationship Id="rId34" Type="http://schemas.openxmlformats.org/officeDocument/2006/relationships/slide" Target="slide139.xml"/><Relationship Id="rId7" Type="http://schemas.openxmlformats.org/officeDocument/2006/relationships/slide" Target="slide109.xml"/><Relationship Id="rId12" Type="http://schemas.openxmlformats.org/officeDocument/2006/relationships/slide" Target="slide101.xml"/><Relationship Id="rId17" Type="http://schemas.openxmlformats.org/officeDocument/2006/relationships/slide" Target="slide93.xml"/><Relationship Id="rId25" Type="http://schemas.openxmlformats.org/officeDocument/2006/relationships/slide" Target="slide115.xml"/><Relationship Id="rId33" Type="http://schemas.openxmlformats.org/officeDocument/2006/relationships/slide" Target="slide137.xml"/><Relationship Id="rId2" Type="http://schemas.openxmlformats.org/officeDocument/2006/relationships/slideLayout" Target="../slideLayouts/slideLayout1.xml"/><Relationship Id="rId16" Type="http://schemas.openxmlformats.org/officeDocument/2006/relationships/slide" Target="slide83.xml"/><Relationship Id="rId20" Type="http://schemas.openxmlformats.org/officeDocument/2006/relationships/slide" Target="slide123.xml"/><Relationship Id="rId29" Type="http://schemas.openxmlformats.org/officeDocument/2006/relationships/slide" Target="slide97.xml"/><Relationship Id="rId1" Type="http://schemas.openxmlformats.org/officeDocument/2006/relationships/tags" Target="../tags/tag146.xml"/><Relationship Id="rId6" Type="http://schemas.openxmlformats.org/officeDocument/2006/relationships/slide" Target="slide99.xml"/><Relationship Id="rId11" Type="http://schemas.openxmlformats.org/officeDocument/2006/relationships/slide" Target="slide91.xml"/><Relationship Id="rId24" Type="http://schemas.openxmlformats.org/officeDocument/2006/relationships/slide" Target="slide105.xml"/><Relationship Id="rId32" Type="http://schemas.openxmlformats.org/officeDocument/2006/relationships/slide" Target="slide127.xml"/><Relationship Id="rId5" Type="http://schemas.openxmlformats.org/officeDocument/2006/relationships/slide" Target="slide89.xml"/><Relationship Id="rId15" Type="http://schemas.openxmlformats.org/officeDocument/2006/relationships/slide" Target="slide131.xml"/><Relationship Id="rId23" Type="http://schemas.openxmlformats.org/officeDocument/2006/relationships/slide" Target="slide95.xml"/><Relationship Id="rId28" Type="http://schemas.openxmlformats.org/officeDocument/2006/relationships/slide" Target="slide87.xml"/><Relationship Id="rId10" Type="http://schemas.openxmlformats.org/officeDocument/2006/relationships/slide" Target="slide81.xml"/><Relationship Id="rId19" Type="http://schemas.openxmlformats.org/officeDocument/2006/relationships/slide" Target="slide113.xml"/><Relationship Id="rId31" Type="http://schemas.openxmlformats.org/officeDocument/2006/relationships/slide" Target="slide117.xml"/><Relationship Id="rId4" Type="http://schemas.openxmlformats.org/officeDocument/2006/relationships/slide" Target="slide79.xml"/><Relationship Id="rId9" Type="http://schemas.openxmlformats.org/officeDocument/2006/relationships/slide" Target="slide129.xml"/><Relationship Id="rId14" Type="http://schemas.openxmlformats.org/officeDocument/2006/relationships/slide" Target="slide121.xml"/><Relationship Id="rId22" Type="http://schemas.openxmlformats.org/officeDocument/2006/relationships/slide" Target="slide85.xml"/><Relationship Id="rId27" Type="http://schemas.openxmlformats.org/officeDocument/2006/relationships/slide" Target="slide135.xml"/><Relationship Id="rId30" Type="http://schemas.openxmlformats.org/officeDocument/2006/relationships/slide" Target="slide107.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14.xml"/><Relationship Id="rId1" Type="http://schemas.openxmlformats.org/officeDocument/2006/relationships/tags" Target="../tags/tag14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16.xml"/><Relationship Id="rId4" Type="http://schemas.openxmlformats.org/officeDocument/2006/relationships/image" Target="../media/image5.jpeg"/></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14.xml"/><Relationship Id="rId1" Type="http://schemas.openxmlformats.org/officeDocument/2006/relationships/tags" Target="../tags/tag149.xml"/><Relationship Id="rId4" Type="http://schemas.openxmlformats.org/officeDocument/2006/relationships/slide" Target="slide78.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14.xml"/><Relationship Id="rId1" Type="http://schemas.openxmlformats.org/officeDocument/2006/relationships/tags" Target="../tags/tag151.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14.xml"/><Relationship Id="rId1" Type="http://schemas.openxmlformats.org/officeDocument/2006/relationships/tags" Target="../tags/tag153.xml"/><Relationship Id="rId4" Type="http://schemas.openxmlformats.org/officeDocument/2006/relationships/slide" Target="slide78.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14.xml"/><Relationship Id="rId1" Type="http://schemas.openxmlformats.org/officeDocument/2006/relationships/tags" Target="../tags/tag155.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14.xml"/><Relationship Id="rId1" Type="http://schemas.openxmlformats.org/officeDocument/2006/relationships/tags" Target="../tags/tag157.xml"/><Relationship Id="rId4" Type="http://schemas.openxmlformats.org/officeDocument/2006/relationships/slide" Target="slide78.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14.xml"/><Relationship Id="rId1" Type="http://schemas.openxmlformats.org/officeDocument/2006/relationships/tags" Target="../tags/tag159.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14.xml"/><Relationship Id="rId1" Type="http://schemas.openxmlformats.org/officeDocument/2006/relationships/tags" Target="../tags/tag161.xml"/><Relationship Id="rId4" Type="http://schemas.openxmlformats.org/officeDocument/2006/relationships/slide" Target="slide78.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14.xml"/><Relationship Id="rId1" Type="http://schemas.openxmlformats.org/officeDocument/2006/relationships/tags" Target="../tags/tag163.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14.xml"/><Relationship Id="rId1" Type="http://schemas.openxmlformats.org/officeDocument/2006/relationships/tags" Target="../tags/tag165.xml"/><Relationship Id="rId4" Type="http://schemas.openxmlformats.org/officeDocument/2006/relationships/slide" Target="slide78.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14.xml"/><Relationship Id="rId1" Type="http://schemas.openxmlformats.org/officeDocument/2006/relationships/tags" Target="../tags/tag16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17.xml"/><Relationship Id="rId4" Type="http://schemas.openxmlformats.org/officeDocument/2006/relationships/image" Target="../media/image5.jpeg"/></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14.xml"/><Relationship Id="rId1" Type="http://schemas.openxmlformats.org/officeDocument/2006/relationships/tags" Target="../tags/tag169.xml"/><Relationship Id="rId4" Type="http://schemas.openxmlformats.org/officeDocument/2006/relationships/slide" Target="slide78.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14.xml"/><Relationship Id="rId1" Type="http://schemas.openxmlformats.org/officeDocument/2006/relationships/tags" Target="../tags/tag171.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14.xml"/><Relationship Id="rId1" Type="http://schemas.openxmlformats.org/officeDocument/2006/relationships/tags" Target="../tags/tag173.xml"/><Relationship Id="rId4" Type="http://schemas.openxmlformats.org/officeDocument/2006/relationships/slide" Target="slide78.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14.xml"/><Relationship Id="rId1" Type="http://schemas.openxmlformats.org/officeDocument/2006/relationships/tags" Target="../tags/tag175.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14.xml"/><Relationship Id="rId1" Type="http://schemas.openxmlformats.org/officeDocument/2006/relationships/tags" Target="../tags/tag177.xml"/><Relationship Id="rId4" Type="http://schemas.openxmlformats.org/officeDocument/2006/relationships/slide" Target="slide78.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14.xml"/><Relationship Id="rId1" Type="http://schemas.openxmlformats.org/officeDocument/2006/relationships/tags" Target="../tags/tag179.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14.xml"/><Relationship Id="rId1" Type="http://schemas.openxmlformats.org/officeDocument/2006/relationships/tags" Target="../tags/tag181.xml"/><Relationship Id="rId4" Type="http://schemas.openxmlformats.org/officeDocument/2006/relationships/slide" Target="slide78.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14.xml"/><Relationship Id="rId1" Type="http://schemas.openxmlformats.org/officeDocument/2006/relationships/tags" Target="../tags/tag183.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14.xml"/><Relationship Id="rId1" Type="http://schemas.openxmlformats.org/officeDocument/2006/relationships/tags" Target="../tags/tag185.xml"/><Relationship Id="rId4" Type="http://schemas.openxmlformats.org/officeDocument/2006/relationships/slide" Target="slide78.xml"/></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14.xml"/><Relationship Id="rId1" Type="http://schemas.openxmlformats.org/officeDocument/2006/relationships/tags" Target="../tags/tag187.xml"/><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734A65E-A6B0-A224-8B22-E2005D6765FA}"/>
              </a:ext>
            </a:extLst>
          </p:cNvPr>
          <p:cNvSpPr txBox="1">
            <a:spLocks noGrp="1"/>
          </p:cNvSpPr>
          <p:nvPr>
            <p:ph type="title" idx="4294967295"/>
          </p:nvPr>
        </p:nvSpPr>
        <p:spPr>
          <a:xfrm>
            <a:off x="5797421" y="4548822"/>
            <a:ext cx="6394559" cy="77145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mj-ea"/>
                <a:cs typeface="+mj-cs"/>
              </a:rPr>
              <a:t>¿</a:t>
            </a:r>
            <a:r>
              <a:rPr kumimoji="0" lang="en-US" sz="4400" b="0" i="0" u="none" strike="noStrike" kern="1200" cap="none" spc="0" normalizeH="0" baseline="0" noProof="0" dirty="0" err="1">
                <a:ln>
                  <a:noFill/>
                </a:ln>
                <a:solidFill>
                  <a:schemeClr val="tx1"/>
                </a:solidFill>
                <a:effectLst/>
                <a:uLnTx/>
                <a:uFillTx/>
                <a:latin typeface="+mj-lt"/>
                <a:ea typeface="+mj-ea"/>
                <a:cs typeface="+mj-cs"/>
              </a:rPr>
              <a:t>Puedes</a:t>
            </a:r>
            <a:r>
              <a:rPr kumimoji="0" lang="en-US" sz="4400" b="0" i="0" u="none" strike="noStrike" kern="1200" cap="none" spc="0" normalizeH="0" baseline="0" noProof="0" dirty="0">
                <a:ln>
                  <a:noFill/>
                </a:ln>
                <a:solidFill>
                  <a:schemeClr val="tx1"/>
                </a:solidFill>
                <a:effectLst/>
                <a:uLnTx/>
                <a:uFillTx/>
                <a:latin typeface="+mj-lt"/>
                <a:ea typeface="+mj-ea"/>
                <a:cs typeface="+mj-cs"/>
              </a:rPr>
              <a:t> </a:t>
            </a:r>
            <a:r>
              <a:rPr kumimoji="0" lang="en-US" sz="4400" b="0" i="0" u="none" strike="noStrike" kern="1200" cap="none" spc="0" normalizeH="0" baseline="0" noProof="0" dirty="0" err="1">
                <a:ln>
                  <a:noFill/>
                </a:ln>
                <a:solidFill>
                  <a:schemeClr val="tx1"/>
                </a:solidFill>
                <a:effectLst/>
                <a:uLnTx/>
                <a:uFillTx/>
                <a:latin typeface="+mj-lt"/>
                <a:ea typeface="+mj-ea"/>
                <a:cs typeface="+mj-cs"/>
              </a:rPr>
              <a:t>Aguantar</a:t>
            </a:r>
            <a:r>
              <a:rPr kumimoji="0" lang="en-US" sz="4400" b="0" i="0" u="none" strike="noStrike" kern="1200" cap="none" spc="0" normalizeH="0" baseline="0" noProof="0" dirty="0">
                <a:ln>
                  <a:noFill/>
                </a:ln>
                <a:solidFill>
                  <a:schemeClr val="tx1"/>
                </a:solidFill>
                <a:effectLst/>
                <a:uLnTx/>
                <a:uFillTx/>
                <a:latin typeface="+mj-lt"/>
                <a:ea typeface="+mj-ea"/>
                <a:cs typeface="+mj-cs"/>
              </a:rPr>
              <a:t> </a:t>
            </a:r>
            <a:r>
              <a:rPr kumimoji="0" lang="en-US" sz="4400" b="0" i="0" u="none" strike="noStrike" kern="1200" cap="none" spc="0" normalizeH="0" baseline="0" noProof="0" dirty="0" err="1">
                <a:ln>
                  <a:noFill/>
                </a:ln>
                <a:solidFill>
                  <a:schemeClr val="tx1"/>
                </a:solidFill>
                <a:effectLst/>
                <a:uLnTx/>
                <a:uFillTx/>
                <a:latin typeface="+mj-lt"/>
                <a:ea typeface="+mj-ea"/>
                <a:cs typeface="+mj-cs"/>
              </a:rPr>
              <a:t>el</a:t>
            </a:r>
            <a:r>
              <a:rPr kumimoji="0" lang="en-US" sz="4400" b="0" i="0" u="none" strike="noStrike" kern="1200" cap="none" spc="0" normalizeH="0" baseline="0" noProof="0" dirty="0">
                <a:ln>
                  <a:noFill/>
                </a:ln>
                <a:solidFill>
                  <a:schemeClr val="tx1"/>
                </a:solidFill>
                <a:effectLst/>
                <a:uLnTx/>
                <a:uFillTx/>
                <a:latin typeface="+mj-lt"/>
                <a:ea typeface="+mj-ea"/>
                <a:cs typeface="+mj-cs"/>
              </a:rPr>
              <a:t> </a:t>
            </a:r>
            <a:r>
              <a:rPr kumimoji="0" lang="en-US" sz="4400" b="0" i="0" u="none" strike="noStrike" kern="1200" cap="none" spc="0" normalizeH="0" baseline="0" noProof="0" dirty="0" err="1">
                <a:ln>
                  <a:noFill/>
                </a:ln>
                <a:solidFill>
                  <a:schemeClr val="tx1"/>
                </a:solidFill>
                <a:effectLst/>
                <a:uLnTx/>
                <a:uFillTx/>
                <a:latin typeface="+mj-lt"/>
                <a:ea typeface="+mj-ea"/>
                <a:cs typeface="+mj-cs"/>
              </a:rPr>
              <a:t>Calor</a:t>
            </a:r>
            <a:r>
              <a:rPr kumimoji="0" lang="en-US" sz="4400" b="0" i="0" u="none" strike="noStrike" kern="1200" cap="none" spc="0" normalizeH="0" baseline="0" noProof="0" dirty="0">
                <a:ln>
                  <a:noFill/>
                </a:ln>
                <a:solidFill>
                  <a:schemeClr val="tx1"/>
                </a:solidFill>
                <a:effectLst/>
                <a:uLnTx/>
                <a:uFillTx/>
                <a:latin typeface="+mj-lt"/>
                <a:ea typeface="+mj-ea"/>
                <a:cs typeface="+mj-cs"/>
              </a:rPr>
              <a:t>?</a:t>
            </a:r>
          </a:p>
        </p:txBody>
      </p:sp>
      <p:pic>
        <p:nvPicPr>
          <p:cNvPr id="5" name="Picture 4" descr="People working on a machine">
            <a:extLst>
              <a:ext uri="{FF2B5EF4-FFF2-40B4-BE49-F238E27FC236}">
                <a16:creationId xmlns:a16="http://schemas.microsoft.com/office/drawing/2014/main" id="{B630A4AE-782E-4040-2ABE-AEED6D796078}"/>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20" y="10"/>
            <a:ext cx="3728839" cy="4197358"/>
          </a:xfrm>
          <a:prstGeom prst="rect">
            <a:avLst/>
          </a:prstGeom>
        </p:spPr>
      </p:pic>
      <p:pic>
        <p:nvPicPr>
          <p:cNvPr id="9" name="Picture 8" descr="Two firefighters spraying high pressure water to  fire">
            <a:extLst>
              <a:ext uri="{FF2B5EF4-FFF2-40B4-BE49-F238E27FC236}">
                <a16:creationId xmlns:a16="http://schemas.microsoft.com/office/drawing/2014/main" id="{E1E6142D-EA03-94F9-42FC-58AA3619698C}"/>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r="-5" b="-3"/>
          <a:stretch/>
        </p:blipFill>
        <p:spPr>
          <a:xfrm>
            <a:off x="3847755" y="5"/>
            <a:ext cx="3686887" cy="4197368"/>
          </a:xfrm>
          <a:custGeom>
            <a:avLst/>
            <a:gdLst/>
            <a:ahLst/>
            <a:cxnLst/>
            <a:rect l="l" t="t" r="r" b="b"/>
            <a:pathLst>
              <a:path w="3686887" h="4197368">
                <a:moveTo>
                  <a:pt x="0" y="0"/>
                </a:moveTo>
                <a:lnTo>
                  <a:pt x="3686887" y="0"/>
                </a:lnTo>
                <a:lnTo>
                  <a:pt x="3686887" y="3832811"/>
                </a:lnTo>
                <a:lnTo>
                  <a:pt x="3497100" y="3826712"/>
                </a:lnTo>
                <a:cubicBezTo>
                  <a:pt x="3497100" y="3826712"/>
                  <a:pt x="3493758" y="3826712"/>
                  <a:pt x="3493758" y="3826712"/>
                </a:cubicBezTo>
                <a:cubicBezTo>
                  <a:pt x="3426914" y="3823370"/>
                  <a:pt x="3363416" y="3823370"/>
                  <a:pt x="3296571" y="3820027"/>
                </a:cubicBezTo>
                <a:cubicBezTo>
                  <a:pt x="3065966" y="3820027"/>
                  <a:pt x="2835360" y="3820027"/>
                  <a:pt x="2608095" y="3820027"/>
                </a:cubicBezTo>
                <a:cubicBezTo>
                  <a:pt x="2384173" y="3910265"/>
                  <a:pt x="2140198" y="3833396"/>
                  <a:pt x="1919619" y="3903581"/>
                </a:cubicBezTo>
                <a:cubicBezTo>
                  <a:pt x="1685670" y="3900239"/>
                  <a:pt x="1465092" y="3970423"/>
                  <a:pt x="1234485" y="4000503"/>
                </a:cubicBezTo>
                <a:cubicBezTo>
                  <a:pt x="1060693" y="4013871"/>
                  <a:pt x="883561" y="3997160"/>
                  <a:pt x="723139" y="4067345"/>
                </a:cubicBezTo>
                <a:cubicBezTo>
                  <a:pt x="661310" y="4095753"/>
                  <a:pt x="606165" y="4128339"/>
                  <a:pt x="583188" y="4172622"/>
                </a:cubicBezTo>
                <a:lnTo>
                  <a:pt x="575662" y="4197368"/>
                </a:lnTo>
                <a:lnTo>
                  <a:pt x="0" y="4197368"/>
                </a:lnTo>
                <a:close/>
              </a:path>
            </a:pathLst>
          </a:custGeom>
        </p:spPr>
      </p:pic>
      <p:pic>
        <p:nvPicPr>
          <p:cNvPr id="7" name="Picture 6" descr="Worker scanning inventory">
            <a:extLst>
              <a:ext uri="{FF2B5EF4-FFF2-40B4-BE49-F238E27FC236}">
                <a16:creationId xmlns:a16="http://schemas.microsoft.com/office/drawing/2014/main" id="{0561A187-68A0-FA83-51B2-EAC3AA28EDFF}"/>
              </a:ext>
            </a:extLst>
          </p:cNvPr>
          <p:cNvPicPr>
            <a:picLocks noChangeAspect="1"/>
          </p:cNvPicPr>
          <p:nvPr/>
        </p:nvPicPr>
        <p:blipFill rotWithShape="1">
          <a:blip r:embed="rId6" cstate="screen">
            <a:extLst>
              <a:ext uri="{28A0092B-C50C-407E-A947-70E740481C1C}">
                <a14:useLocalDpi xmlns:a14="http://schemas.microsoft.com/office/drawing/2010/main" val="0"/>
              </a:ext>
            </a:extLst>
          </a:blip>
          <a:srcRect/>
          <a:stretch/>
        </p:blipFill>
        <p:spPr>
          <a:xfrm>
            <a:off x="7653541" y="1"/>
            <a:ext cx="4538463"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p:spPr>
      </p:pic>
      <p:pic>
        <p:nvPicPr>
          <p:cNvPr id="11" name="Picture 10" descr="Person repairing boat">
            <a:extLst>
              <a:ext uri="{FF2B5EF4-FFF2-40B4-BE49-F238E27FC236}">
                <a16:creationId xmlns:a16="http://schemas.microsoft.com/office/drawing/2014/main" id="{0E6EDAF9-AAF1-624E-B577-16DF6FA563E8}"/>
              </a:ext>
            </a:extLst>
          </p:cNvPr>
          <p:cNvPicPr>
            <a:picLocks noChangeAspect="1"/>
          </p:cNvPicPr>
          <p:nvPr/>
        </p:nvPicPr>
        <p:blipFill rotWithShape="1">
          <a:blip r:embed="rId7" cstate="screen">
            <a:extLst>
              <a:ext uri="{28A0092B-C50C-407E-A947-70E740481C1C}">
                <a14:useLocalDpi xmlns:a14="http://schemas.microsoft.com/office/drawing/2010/main" val="0"/>
              </a:ext>
            </a:extLst>
          </a:blip>
          <a:srcRect/>
          <a:stretch/>
        </p:blipFill>
        <p:spPr>
          <a:xfrm>
            <a:off x="20" y="4297691"/>
            <a:ext cx="6836830" cy="2560309"/>
          </a:xfrm>
          <a:custGeom>
            <a:avLst/>
            <a:gdLst/>
            <a:ahLst/>
            <a:cxnLst/>
            <a:rect l="l" t="t" r="r" b="b"/>
            <a:pathLst>
              <a:path w="6836850" h="2541737">
                <a:moveTo>
                  <a:pt x="0" y="0"/>
                </a:moveTo>
                <a:lnTo>
                  <a:pt x="4460098" y="0"/>
                </a:lnTo>
                <a:lnTo>
                  <a:pt x="4483996" y="31836"/>
                </a:lnTo>
                <a:cubicBezTo>
                  <a:pt x="4644419" y="28495"/>
                  <a:pt x="4627708" y="282495"/>
                  <a:pt x="4788129" y="245732"/>
                </a:cubicBezTo>
                <a:cubicBezTo>
                  <a:pt x="4754709" y="362707"/>
                  <a:pt x="4641076" y="302548"/>
                  <a:pt x="4600971" y="389443"/>
                </a:cubicBezTo>
                <a:cubicBezTo>
                  <a:pt x="4684524" y="462970"/>
                  <a:pt x="4844945" y="409497"/>
                  <a:pt x="4871683" y="563233"/>
                </a:cubicBezTo>
                <a:cubicBezTo>
                  <a:pt x="4838262" y="723655"/>
                  <a:pt x="4945210" y="703602"/>
                  <a:pt x="5032105" y="713629"/>
                </a:cubicBezTo>
                <a:cubicBezTo>
                  <a:pt x="5239317" y="733683"/>
                  <a:pt x="5439843" y="747050"/>
                  <a:pt x="5643713" y="780472"/>
                </a:cubicBezTo>
                <a:cubicBezTo>
                  <a:pt x="5693844" y="790498"/>
                  <a:pt x="5810819" y="767103"/>
                  <a:pt x="5800794" y="870709"/>
                </a:cubicBezTo>
                <a:cubicBezTo>
                  <a:pt x="5790767" y="954261"/>
                  <a:pt x="5700529" y="924184"/>
                  <a:pt x="5643713" y="927525"/>
                </a:cubicBezTo>
                <a:cubicBezTo>
                  <a:pt x="5329553" y="967632"/>
                  <a:pt x="5012052" y="904131"/>
                  <a:pt x="4701235" y="907472"/>
                </a:cubicBezTo>
                <a:cubicBezTo>
                  <a:pt x="4664472" y="907472"/>
                  <a:pt x="4657787" y="1017762"/>
                  <a:pt x="4577576" y="980999"/>
                </a:cubicBezTo>
                <a:cubicBezTo>
                  <a:pt x="4788129" y="1081263"/>
                  <a:pt x="5767372" y="1108001"/>
                  <a:pt x="6094900" y="1161474"/>
                </a:cubicBezTo>
                <a:cubicBezTo>
                  <a:pt x="5754004" y="1542477"/>
                  <a:pt x="5429817" y="1311870"/>
                  <a:pt x="5159105" y="1525765"/>
                </a:cubicBezTo>
                <a:cubicBezTo>
                  <a:pt x="5159105" y="1525765"/>
                  <a:pt x="5212580" y="1525765"/>
                  <a:pt x="5443187" y="1595950"/>
                </a:cubicBezTo>
                <a:cubicBezTo>
                  <a:pt x="5627002" y="1652765"/>
                  <a:pt x="5536765" y="1732976"/>
                  <a:pt x="6001321" y="1886715"/>
                </a:cubicBezTo>
                <a:cubicBezTo>
                  <a:pt x="5824188" y="1936846"/>
                  <a:pt x="5593581" y="1839925"/>
                  <a:pt x="5506685" y="2100610"/>
                </a:cubicBezTo>
                <a:cubicBezTo>
                  <a:pt x="5643713" y="2147401"/>
                  <a:pt x="5807477" y="2103953"/>
                  <a:pt x="5904398" y="2227611"/>
                </a:cubicBezTo>
                <a:cubicBezTo>
                  <a:pt x="5934478" y="2264375"/>
                  <a:pt x="5964557" y="2287770"/>
                  <a:pt x="6001321" y="2307821"/>
                </a:cubicBezTo>
                <a:cubicBezTo>
                  <a:pt x="5984612" y="2314507"/>
                  <a:pt x="5964557" y="2321190"/>
                  <a:pt x="5951188" y="2327874"/>
                </a:cubicBezTo>
                <a:cubicBezTo>
                  <a:pt x="5977925" y="2351271"/>
                  <a:pt x="6663060" y="2478270"/>
                  <a:pt x="6836850" y="2481613"/>
                </a:cubicBezTo>
                <a:cubicBezTo>
                  <a:pt x="6761652" y="2506679"/>
                  <a:pt x="6636845" y="2527828"/>
                  <a:pt x="6553814" y="2540165"/>
                </a:cubicBezTo>
                <a:lnTo>
                  <a:pt x="6542822" y="2541737"/>
                </a:lnTo>
                <a:lnTo>
                  <a:pt x="0" y="2541737"/>
                </a:lnTo>
                <a:close/>
              </a:path>
            </a:pathLst>
          </a:custGeom>
        </p:spPr>
      </p:pic>
      <p:sp>
        <p:nvSpPr>
          <p:cNvPr id="14" name="Subtitle 2">
            <a:extLst>
              <a:ext uri="{FF2B5EF4-FFF2-40B4-BE49-F238E27FC236}">
                <a16:creationId xmlns:a16="http://schemas.microsoft.com/office/drawing/2014/main" id="{E7108B90-12C3-F39B-E74F-C802A230B68C}"/>
              </a:ext>
            </a:extLst>
          </p:cNvPr>
          <p:cNvSpPr txBox="1">
            <a:spLocks/>
          </p:cNvSpPr>
          <p:nvPr/>
        </p:nvSpPr>
        <p:spPr>
          <a:xfrm>
            <a:off x="6269253" y="5443395"/>
            <a:ext cx="5450894" cy="681414"/>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Una </a:t>
            </a:r>
            <a:r>
              <a:rPr lang="en-US" sz="18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herramienta</a:t>
            </a:r>
            <a:r>
              <a:rPr lang="en-US"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interactiva</a:t>
            </a:r>
            <a:r>
              <a:rPr lang="en-US"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y </a:t>
            </a:r>
            <a:r>
              <a:rPr lang="en-US" sz="18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educativa</a:t>
            </a:r>
            <a:r>
              <a:rPr lang="en-US"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para empresarios y </a:t>
            </a:r>
            <a:r>
              <a:rPr lang="en-US" sz="18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trabajadores</a:t>
            </a:r>
            <a:r>
              <a:rPr lang="en-US"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diseñada</a:t>
            </a:r>
            <a:r>
              <a:rPr lang="en-US"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para </a:t>
            </a:r>
            <a:r>
              <a:rPr lang="en-US" sz="18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prevenir</a:t>
            </a:r>
            <a:r>
              <a:rPr lang="en-US"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las </a:t>
            </a:r>
            <a:r>
              <a:rPr lang="en-US" sz="18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enfermedades</a:t>
            </a:r>
            <a:r>
              <a:rPr lang="en-US"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profesionales</a:t>
            </a:r>
            <a:r>
              <a:rPr lang="en-US"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relacionadas</a:t>
            </a:r>
            <a:r>
              <a:rPr lang="en-US"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con </a:t>
            </a:r>
            <a:r>
              <a:rPr lang="en-US" sz="18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el</a:t>
            </a:r>
            <a:r>
              <a:rPr lang="en-US"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calor</a:t>
            </a:r>
            <a:r>
              <a:rPr lang="en-US"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Footer Placeholder 2">
            <a:extLst>
              <a:ext uri="{FF2B5EF4-FFF2-40B4-BE49-F238E27FC236}">
                <a16:creationId xmlns:a16="http://schemas.microsoft.com/office/drawing/2014/main" id="{590CA97D-61E6-4FCE-DC43-1BCF5D9405E2}"/>
              </a:ext>
            </a:extLst>
          </p:cNvPr>
          <p:cNvSpPr>
            <a:spLocks noGrp="1"/>
          </p:cNvSpPr>
          <p:nvPr>
            <p:ph type="ftr" sz="quarter" idx="11"/>
            <p:custDataLst>
              <p:tags r:id="rId1"/>
            </p:custDataLst>
          </p:nvPr>
        </p:nvSpPr>
        <p:spPr/>
        <p:txBody>
          <a:bodyPr/>
          <a:lstStyle/>
          <a:p>
            <a:r>
              <a:rPr lang="en-US"/>
              <a:t>Raytheon Technologies - Unrestricted Content</a:t>
            </a:r>
          </a:p>
        </p:txBody>
      </p:sp>
    </p:spTree>
    <p:extLst>
      <p:ext uri="{BB962C8B-B14F-4D97-AF65-F5344CB8AC3E}">
        <p14:creationId xmlns:p14="http://schemas.microsoft.com/office/powerpoint/2010/main" val="3348779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595B7-C32A-3CEE-34EF-AB89694682AC}"/>
              </a:ext>
            </a:extLst>
          </p:cNvPr>
          <p:cNvSpPr txBox="1">
            <a:spLocks noGrp="1"/>
          </p:cNvSpPr>
          <p:nvPr>
            <p:ph type="title" idx="4294967295"/>
          </p:nvPr>
        </p:nvSpPr>
        <p:spPr>
          <a:xfrm>
            <a:off x="133472" y="6144764"/>
            <a:ext cx="4433454"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600" normalizeH="0" baseline="0" noProof="0" dirty="0">
                <a:ln>
                  <a:noFill/>
                </a:ln>
                <a:solidFill>
                  <a:schemeClr val="bg1"/>
                </a:solidFill>
                <a:effectLst/>
                <a:uLnTx/>
                <a:uFillTx/>
                <a:latin typeface="+mn-lt"/>
                <a:ea typeface="+mn-ea"/>
                <a:cs typeface="+mn-cs"/>
              </a:rPr>
              <a:t>Ola de </a:t>
            </a:r>
            <a:r>
              <a:rPr kumimoji="0" lang="en-US" sz="3600" b="1" i="0" u="none" strike="noStrike" kern="0" cap="none" spc="600" normalizeH="0" baseline="0" noProof="0" dirty="0" err="1">
                <a:ln>
                  <a:noFill/>
                </a:ln>
                <a:solidFill>
                  <a:schemeClr val="bg1"/>
                </a:solidFill>
                <a:effectLst/>
                <a:uLnTx/>
                <a:uFillTx/>
                <a:latin typeface="+mn-lt"/>
                <a:ea typeface="+mn-ea"/>
                <a:cs typeface="+mn-cs"/>
              </a:rPr>
              <a:t>Calor</a:t>
            </a:r>
            <a:endParaRPr kumimoji="0" lang="en-US" sz="3600" b="1" i="0" u="none" strike="noStrike" kern="0" cap="none" spc="600" normalizeH="0" baseline="0" noProof="0" dirty="0">
              <a:ln>
                <a:noFill/>
              </a:ln>
              <a:solidFill>
                <a:schemeClr val="bg1"/>
              </a:solidFill>
              <a:effectLst/>
              <a:uLnTx/>
              <a:uFillTx/>
              <a:latin typeface="+mn-lt"/>
              <a:ea typeface="+mn-ea"/>
              <a:cs typeface="+mn-cs"/>
            </a:endParaRPr>
          </a:p>
        </p:txBody>
      </p:sp>
      <p:graphicFrame>
        <p:nvGraphicFramePr>
          <p:cNvPr id="5" name="Table 4">
            <a:extLst>
              <a:ext uri="{FF2B5EF4-FFF2-40B4-BE49-F238E27FC236}">
                <a16:creationId xmlns:a16="http://schemas.microsoft.com/office/drawing/2014/main" id="{3650EB38-117D-4207-A8FF-AF546D31AEF6}"/>
              </a:ext>
            </a:extLst>
          </p:cNvPr>
          <p:cNvGraphicFramePr>
            <a:graphicFrameLocks noGrp="1"/>
          </p:cNvGraphicFramePr>
          <p:nvPr>
            <p:extLst>
              <p:ext uri="{D42A27DB-BD31-4B8C-83A1-F6EECF244321}">
                <p14:modId xmlns:p14="http://schemas.microsoft.com/office/powerpoint/2010/main" val="1593110960"/>
              </p:ext>
            </p:extLst>
          </p:nvPr>
        </p:nvGraphicFramePr>
        <p:xfrm>
          <a:off x="0" y="0"/>
          <a:ext cx="12191999" cy="6126480"/>
        </p:xfrm>
        <a:graphic>
          <a:graphicData uri="http://schemas.openxmlformats.org/drawingml/2006/table">
            <a:tbl>
              <a:tblPr firstRow="1" bandRow="1">
                <a:tableStyleId>{2D5ABB26-0587-4C30-8999-92F81FD0307C}</a:tableStyleId>
              </a:tblPr>
              <a:tblGrid>
                <a:gridCol w="1968334">
                  <a:extLst>
                    <a:ext uri="{9D8B030D-6E8A-4147-A177-3AD203B41FA5}">
                      <a16:colId xmlns:a16="http://schemas.microsoft.com/office/drawing/2014/main" val="1328990584"/>
                    </a:ext>
                  </a:extLst>
                </a:gridCol>
                <a:gridCol w="2044733">
                  <a:extLst>
                    <a:ext uri="{9D8B030D-6E8A-4147-A177-3AD203B41FA5}">
                      <a16:colId xmlns:a16="http://schemas.microsoft.com/office/drawing/2014/main" val="4141636872"/>
                    </a:ext>
                  </a:extLst>
                </a:gridCol>
                <a:gridCol w="2044733">
                  <a:extLst>
                    <a:ext uri="{9D8B030D-6E8A-4147-A177-3AD203B41FA5}">
                      <a16:colId xmlns:a16="http://schemas.microsoft.com/office/drawing/2014/main" val="1078712904"/>
                    </a:ext>
                  </a:extLst>
                </a:gridCol>
                <a:gridCol w="2044733">
                  <a:extLst>
                    <a:ext uri="{9D8B030D-6E8A-4147-A177-3AD203B41FA5}">
                      <a16:colId xmlns:a16="http://schemas.microsoft.com/office/drawing/2014/main" val="999174449"/>
                    </a:ext>
                  </a:extLst>
                </a:gridCol>
                <a:gridCol w="2044733">
                  <a:extLst>
                    <a:ext uri="{9D8B030D-6E8A-4147-A177-3AD203B41FA5}">
                      <a16:colId xmlns:a16="http://schemas.microsoft.com/office/drawing/2014/main" val="4111950289"/>
                    </a:ext>
                  </a:extLst>
                </a:gridCol>
                <a:gridCol w="2044733">
                  <a:extLst>
                    <a:ext uri="{9D8B030D-6E8A-4147-A177-3AD203B41FA5}">
                      <a16:colId xmlns:a16="http://schemas.microsoft.com/office/drawing/2014/main" val="2612518215"/>
                    </a:ext>
                  </a:extLst>
                </a:gridCol>
              </a:tblGrid>
              <a:tr h="1143000">
                <a:tc>
                  <a:txBody>
                    <a:bodyPr/>
                    <a:lstStyle/>
                    <a:p>
                      <a:pPr algn="ctr"/>
                      <a:r>
                        <a:rPr lang="en-US" sz="2000" kern="1200" dirty="0">
                          <a:solidFill>
                            <a:schemeClr val="bg1"/>
                          </a:solidFill>
                          <a:effectLst>
                            <a:outerShdw blurRad="50800" dist="38100" dir="2700000" algn="tl" rotWithShape="0">
                              <a:prstClr val="black">
                                <a:alpha val="40000"/>
                              </a:prstClr>
                            </a:outerShdw>
                          </a:effectLst>
                          <a:latin typeface="+mn-lt"/>
                          <a:ea typeface="Verdana" panose="020B0604030504040204" pitchFamily="34" charset="0"/>
                          <a:cs typeface="+mn-cs"/>
                        </a:rPr>
                        <a:t>¿</a:t>
                      </a:r>
                      <a:r>
                        <a:rPr lang="en-US" sz="2000" kern="1200" dirty="0" err="1">
                          <a:solidFill>
                            <a:schemeClr val="bg1"/>
                          </a:solidFill>
                          <a:effectLst>
                            <a:outerShdw blurRad="50800" dist="38100" dir="2700000" algn="tl" rotWithShape="0">
                              <a:prstClr val="black">
                                <a:alpha val="40000"/>
                              </a:prstClr>
                            </a:outerShdw>
                          </a:effectLst>
                          <a:latin typeface="+mn-lt"/>
                          <a:ea typeface="Verdana" panose="020B0604030504040204" pitchFamily="34" charset="0"/>
                          <a:cs typeface="+mn-cs"/>
                        </a:rPr>
                        <a:t>Sabías</a:t>
                      </a:r>
                      <a:r>
                        <a:rPr lang="en-US" sz="2000" kern="1200" dirty="0">
                          <a:solidFill>
                            <a:schemeClr val="bg1"/>
                          </a:solidFill>
                          <a:effectLst>
                            <a:outerShdw blurRad="50800" dist="38100" dir="2700000" algn="tl" rotWithShape="0">
                              <a:prstClr val="black">
                                <a:alpha val="40000"/>
                              </a:prstClr>
                            </a:outerShdw>
                          </a:effectLst>
                          <a:latin typeface="+mn-lt"/>
                          <a:ea typeface="Verdana" panose="020B0604030504040204" pitchFamily="34" charset="0"/>
                          <a:cs typeface="+mn-cs"/>
                        </a:rPr>
                        <a:t> que...</a:t>
                      </a:r>
                      <a:r>
                        <a:rPr lang="en-US" sz="2000" kern="1200" dirty="0">
                          <a:solidFill>
                            <a:schemeClr val="bg1"/>
                          </a:solidFill>
                          <a:effectLst>
                            <a:outerShdw blurRad="50800" dist="38100" dir="2700000" algn="tl" rotWithShape="0">
                              <a:prstClr val="black">
                                <a:alpha val="40000"/>
                              </a:prstClr>
                            </a:outerShdw>
                          </a:effectLst>
                          <a:latin typeface="+mn-lt"/>
                          <a:ea typeface="Verdana" panose="020B0604030504040204" pitchFamily="34" charset="0"/>
                          <a:cs typeface="Verdana" panose="020B0604030504040204" pitchFamily="34" charset="0"/>
                        </a:rPr>
                        <a:t>?</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err="1">
                          <a:solidFill>
                            <a:schemeClr val="bg1"/>
                          </a:solidFill>
                          <a:ea typeface="+mn-lt"/>
                          <a:cs typeface="+mn-lt"/>
                        </a:rPr>
                        <a:t>Prevención</a:t>
                      </a:r>
                      <a:endParaRPr lang="en-US" sz="2000">
                        <a:solidFill>
                          <a:schemeClr val="bg1"/>
                        </a:solidFill>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err="1">
                          <a:solidFill>
                            <a:schemeClr val="bg1"/>
                          </a:solidFill>
                          <a:ea typeface="+mn-lt"/>
                          <a:cs typeface="+mn-lt"/>
                        </a:rPr>
                        <a:t>Primeros</a:t>
                      </a:r>
                      <a:r>
                        <a:rPr lang="en-US" sz="2000">
                          <a:solidFill>
                            <a:schemeClr val="bg1"/>
                          </a:solidFill>
                          <a:ea typeface="+mn-lt"/>
                          <a:cs typeface="+mn-lt"/>
                        </a:rPr>
                        <a:t> </a:t>
                      </a:r>
                      <a:r>
                        <a:rPr lang="en-US" sz="2000" err="1">
                          <a:solidFill>
                            <a:schemeClr val="bg1"/>
                          </a:solidFill>
                          <a:ea typeface="+mn-lt"/>
                          <a:cs typeface="+mn-lt"/>
                        </a:rPr>
                        <a:t>Auxilios</a:t>
                      </a:r>
                      <a:endParaRPr lang="en-US" sz="2000">
                        <a:solidFill>
                          <a:schemeClr val="bg1"/>
                        </a:solidFill>
                        <a:ea typeface="+mn-lt"/>
                        <a:cs typeface="+mn-lt"/>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tc>
                  <a:txBody>
                    <a:bodyPr/>
                    <a:lstStyle/>
                    <a:p>
                      <a:pPr algn="ctr"/>
                      <a:r>
                        <a:rPr lang="en-US" sz="2000">
                          <a:solidFill>
                            <a:schemeClr val="bg1"/>
                          </a:solidFill>
                          <a:ea typeface="+mn-lt"/>
                          <a:cs typeface="+mn-lt"/>
                        </a:rPr>
                        <a:t>América la Bella</a:t>
                      </a:r>
                      <a:endParaRPr lang="en-US" sz="2000">
                        <a:solidFill>
                          <a:schemeClr val="bg1"/>
                        </a:solidFill>
                        <a:effectLst>
                          <a:outerShdw blurRad="50800" dist="38100" dir="2700000" algn="tl" rotWithShape="0">
                            <a:prstClr val="black">
                              <a:alpha val="40000"/>
                            </a:prstClr>
                          </a:outerShdw>
                        </a:effectLst>
                        <a:latin typeface="+mn-lt"/>
                        <a:ea typeface="Verdana" panose="020B0604030504040204" pitchFamily="34" charset="0"/>
                        <a:cs typeface="Verdana" panose="020B060403050404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tc>
                  <a:txBody>
                    <a:bodyPr/>
                    <a:lstStyle/>
                    <a:p>
                      <a:pPr algn="ctr">
                        <a:spcBef>
                          <a:spcPct val="0"/>
                        </a:spcBef>
                      </a:pPr>
                      <a:r>
                        <a:rPr lang="en-US" sz="2000">
                          <a:solidFill>
                            <a:schemeClr val="bg1"/>
                          </a:solidFill>
                          <a:ea typeface="+mn-lt"/>
                          <a:cs typeface="+mn-lt"/>
                        </a:rPr>
                        <a:t>Interior </a:t>
                      </a:r>
                      <a:r>
                        <a:rPr lang="en-US" sz="2000" err="1">
                          <a:solidFill>
                            <a:schemeClr val="bg1"/>
                          </a:solidFill>
                          <a:ea typeface="+mn-lt"/>
                          <a:cs typeface="+mn-lt"/>
                        </a:rPr>
                        <a:t>Verdadero</a:t>
                      </a:r>
                      <a:r>
                        <a:rPr lang="en-US" sz="2000">
                          <a:solidFill>
                            <a:schemeClr val="bg1"/>
                          </a:solidFill>
                          <a:ea typeface="+mn-lt"/>
                          <a:cs typeface="+mn-lt"/>
                        </a:rPr>
                        <a:t> o </a:t>
                      </a:r>
                      <a:r>
                        <a:rPr lang="en-US" sz="2000" err="1">
                          <a:solidFill>
                            <a:schemeClr val="bg1"/>
                          </a:solidFill>
                          <a:ea typeface="+mn-lt"/>
                          <a:cs typeface="+mn-lt"/>
                        </a:rPr>
                        <a:t>Falso</a:t>
                      </a:r>
                      <a:endParaRPr lang="en-US" sz="2000">
                        <a:solidFill>
                          <a:schemeClr val="bg1"/>
                        </a:solidFill>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tc>
                  <a:txBody>
                    <a:bodyPr/>
                    <a:lstStyle/>
                    <a:p>
                      <a:pPr algn="ctr">
                        <a:spcBef>
                          <a:spcPct val="0"/>
                        </a:spcBef>
                      </a:pPr>
                      <a:r>
                        <a:rPr lang="en-US" sz="2000" err="1">
                          <a:solidFill>
                            <a:schemeClr val="bg1"/>
                          </a:solidFill>
                          <a:ea typeface="+mn-lt"/>
                          <a:cs typeface="+mn-lt"/>
                        </a:rPr>
                        <a:t>Enfermedades</a:t>
                      </a:r>
                      <a:r>
                        <a:rPr lang="en-US" sz="2000">
                          <a:solidFill>
                            <a:schemeClr val="bg1"/>
                          </a:solidFill>
                          <a:ea typeface="+mn-lt"/>
                          <a:cs typeface="+mn-lt"/>
                        </a:rPr>
                        <a:t> </a:t>
                      </a:r>
                      <a:r>
                        <a:rPr lang="en-US" sz="2000" err="1">
                          <a:solidFill>
                            <a:schemeClr val="bg1"/>
                          </a:solidFill>
                          <a:ea typeface="+mn-lt"/>
                          <a:cs typeface="+mn-lt"/>
                        </a:rPr>
                        <a:t>Relacionadas</a:t>
                      </a:r>
                      <a:r>
                        <a:rPr lang="en-US" sz="2000">
                          <a:solidFill>
                            <a:schemeClr val="bg1"/>
                          </a:solidFill>
                          <a:ea typeface="+mn-lt"/>
                          <a:cs typeface="+mn-lt"/>
                        </a:rPr>
                        <a:t> </a:t>
                      </a:r>
                    </a:p>
                    <a:p>
                      <a:pPr algn="ctr">
                        <a:spcBef>
                          <a:spcPct val="0"/>
                        </a:spcBef>
                      </a:pPr>
                      <a:r>
                        <a:rPr lang="en-US" sz="2000">
                          <a:solidFill>
                            <a:schemeClr val="bg1"/>
                          </a:solidFill>
                          <a:ea typeface="+mn-lt"/>
                          <a:cs typeface="+mn-lt"/>
                        </a:rPr>
                        <a:t>Con </a:t>
                      </a:r>
                      <a:r>
                        <a:rPr lang="en-US" sz="2000" err="1">
                          <a:solidFill>
                            <a:schemeClr val="bg1"/>
                          </a:solidFill>
                          <a:ea typeface="+mn-lt"/>
                          <a:cs typeface="+mn-lt"/>
                        </a:rPr>
                        <a:t>el</a:t>
                      </a:r>
                      <a:r>
                        <a:rPr lang="en-US" sz="2000">
                          <a:solidFill>
                            <a:schemeClr val="bg1"/>
                          </a:solidFill>
                          <a:ea typeface="+mn-lt"/>
                          <a:cs typeface="+mn-lt"/>
                        </a:rPr>
                        <a:t> </a:t>
                      </a:r>
                      <a:r>
                        <a:rPr lang="en-US" sz="2000" err="1">
                          <a:solidFill>
                            <a:schemeClr val="bg1"/>
                          </a:solidFill>
                          <a:ea typeface="+mn-lt"/>
                          <a:cs typeface="+mn-lt"/>
                        </a:rPr>
                        <a:t>Calor</a:t>
                      </a:r>
                      <a:endParaRPr lang="en-US" sz="2000">
                        <a:solidFill>
                          <a:schemeClr val="bg1"/>
                        </a:solidFill>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extLst>
                  <a:ext uri="{0D108BD9-81ED-4DB2-BD59-A6C34878D82A}">
                    <a16:rowId xmlns:a16="http://schemas.microsoft.com/office/drawing/2014/main" val="598191572"/>
                  </a:ext>
                </a:extLst>
              </a:tr>
              <a:tr h="996696">
                <a:tc>
                  <a:txBody>
                    <a:bodyPr/>
                    <a:lstStyle/>
                    <a:p>
                      <a:pPr algn="ctr"/>
                      <a:r>
                        <a:rPr lang="en-US" sz="3600">
                          <a:solidFill>
                            <a:schemeClr val="bg1"/>
                          </a:solidFill>
                          <a:latin typeface="+mn-lt"/>
                          <a:ea typeface="Verdana" panose="020B0604030504040204" pitchFamily="34" charset="0"/>
                          <a:cs typeface="Verdana" panose="020B0604030504040204" pitchFamily="34" charset="0"/>
                          <a:hlinkClick r:id="rId4" action="ppaction://hlinksldjump"/>
                        </a:rPr>
                        <a:t>$100</a:t>
                      </a:r>
                      <a:endParaRPr lang="en-US" sz="3600">
                        <a:solidFill>
                          <a:schemeClr val="bg1"/>
                        </a:solidFill>
                        <a:latin typeface="+mn-lt"/>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tc>
                  <a:txBody>
                    <a:bodyPr/>
                    <a:lstStyle/>
                    <a:p>
                      <a:pPr algn="ctr"/>
                      <a:r>
                        <a:rPr lang="en-US" sz="3600">
                          <a:solidFill>
                            <a:schemeClr val="bg1"/>
                          </a:solidFill>
                          <a:latin typeface="+mn-lt"/>
                          <a:ea typeface="Verdana" panose="020B0604030504040204" pitchFamily="34" charset="0"/>
                          <a:cs typeface="Verdana" panose="020B0604030504040204" pitchFamily="34" charset="0"/>
                          <a:hlinkClick r:id="rId5" action="ppaction://hlinksldjump"/>
                        </a:rPr>
                        <a:t>$100</a:t>
                      </a:r>
                      <a:endParaRPr lang="en-US" sz="3600">
                        <a:solidFill>
                          <a:schemeClr val="bg1"/>
                        </a:solidFill>
                        <a:latin typeface="+mn-lt"/>
                        <a:ea typeface="Verdana" panose="020B0604030504040204" pitchFamily="34" charset="0"/>
                        <a:cs typeface="Verdana" panose="020B060403050404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tc>
                  <a:txBody>
                    <a:bodyPr/>
                    <a:lstStyle/>
                    <a:p>
                      <a:pPr algn="ctr"/>
                      <a:r>
                        <a:rPr lang="en-US" sz="3600">
                          <a:solidFill>
                            <a:schemeClr val="bg1"/>
                          </a:solidFill>
                          <a:latin typeface="+mn-lt"/>
                          <a:ea typeface="Verdana" panose="020B0604030504040204" pitchFamily="34" charset="0"/>
                          <a:cs typeface="Verdana" panose="020B0604030504040204" pitchFamily="34" charset="0"/>
                          <a:hlinkClick r:id="rId6" action="ppaction://hlinksldjump"/>
                        </a:rPr>
                        <a:t>$100</a:t>
                      </a:r>
                      <a:endParaRPr lang="en-US" sz="3600">
                        <a:solidFill>
                          <a:schemeClr val="bg1"/>
                        </a:solidFill>
                        <a:latin typeface="+mn-lt"/>
                        <a:ea typeface="Verdana" panose="020B0604030504040204" pitchFamily="34" charset="0"/>
                        <a:cs typeface="Verdana" panose="020B060403050404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tc>
                  <a:txBody>
                    <a:bodyPr/>
                    <a:lstStyle/>
                    <a:p>
                      <a:pPr algn="ctr"/>
                      <a:r>
                        <a:rPr lang="en-US" sz="3600">
                          <a:solidFill>
                            <a:schemeClr val="bg1"/>
                          </a:solidFill>
                          <a:latin typeface="+mn-lt"/>
                          <a:ea typeface="Verdana" panose="020B0604030504040204" pitchFamily="34" charset="0"/>
                          <a:cs typeface="Verdana" panose="020B0604030504040204" pitchFamily="34" charset="0"/>
                          <a:hlinkClick r:id="rId7" action="ppaction://hlinksldjump"/>
                        </a:rPr>
                        <a:t>$100</a:t>
                      </a:r>
                      <a:endParaRPr lang="en-US" sz="3600">
                        <a:solidFill>
                          <a:schemeClr val="bg1"/>
                        </a:solidFill>
                        <a:latin typeface="+mn-lt"/>
                        <a:ea typeface="Verdana" panose="020B0604030504040204" pitchFamily="34" charset="0"/>
                        <a:cs typeface="Verdana" panose="020B060403050404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tc>
                  <a:txBody>
                    <a:bodyPr/>
                    <a:lstStyle/>
                    <a:p>
                      <a:pPr algn="ctr"/>
                      <a:r>
                        <a:rPr lang="en-US" sz="3600">
                          <a:solidFill>
                            <a:schemeClr val="bg1"/>
                          </a:solidFill>
                          <a:latin typeface="+mn-lt"/>
                          <a:ea typeface="Verdana" panose="020B0604030504040204" pitchFamily="34" charset="0"/>
                          <a:cs typeface="Verdana" panose="020B0604030504040204" pitchFamily="34" charset="0"/>
                          <a:hlinkClick r:id="rId8" action="ppaction://hlinksldjump"/>
                        </a:rPr>
                        <a:t>$100</a:t>
                      </a:r>
                      <a:endParaRPr lang="en-US" sz="3600">
                        <a:solidFill>
                          <a:schemeClr val="bg1"/>
                        </a:solidFill>
                        <a:latin typeface="+mn-lt"/>
                        <a:ea typeface="Verdana" panose="020B0604030504040204" pitchFamily="34" charset="0"/>
                        <a:cs typeface="Verdana" panose="020B060403050404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tc>
                  <a:txBody>
                    <a:bodyPr/>
                    <a:lstStyle/>
                    <a:p>
                      <a:pPr algn="ctr"/>
                      <a:r>
                        <a:rPr lang="en-US" sz="3600" dirty="0">
                          <a:solidFill>
                            <a:schemeClr val="bg1"/>
                          </a:solidFill>
                          <a:latin typeface="+mn-lt"/>
                          <a:ea typeface="Verdana" panose="020B0604030504040204" pitchFamily="34" charset="0"/>
                          <a:cs typeface="Verdana" panose="020B0604030504040204" pitchFamily="34" charset="0"/>
                          <a:hlinkClick r:id="rId9" action="ppaction://hlinksldjump"/>
                        </a:rPr>
                        <a:t>$100</a:t>
                      </a:r>
                      <a:endParaRPr lang="en-US" sz="3600" dirty="0">
                        <a:solidFill>
                          <a:schemeClr val="bg1"/>
                        </a:solidFill>
                        <a:latin typeface="+mn-lt"/>
                        <a:ea typeface="Verdana" panose="020B0604030504040204" pitchFamily="34" charset="0"/>
                        <a:cs typeface="Verdana" panose="020B0604030504040204" pitchFamily="34" charset="0"/>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extLst>
                  <a:ext uri="{0D108BD9-81ED-4DB2-BD59-A6C34878D82A}">
                    <a16:rowId xmlns:a16="http://schemas.microsoft.com/office/drawing/2014/main" val="900752230"/>
                  </a:ext>
                </a:extLst>
              </a:tr>
              <a:tr h="996696">
                <a:tc>
                  <a:txBody>
                    <a:bodyPr/>
                    <a:lstStyle/>
                    <a:p>
                      <a:pPr algn="ctr"/>
                      <a:r>
                        <a:rPr lang="en-US" sz="3600">
                          <a:solidFill>
                            <a:schemeClr val="bg1"/>
                          </a:solidFill>
                          <a:latin typeface="+mn-lt"/>
                          <a:ea typeface="Verdana" panose="020B0604030504040204" pitchFamily="34" charset="0"/>
                          <a:cs typeface="Verdana" panose="020B0604030504040204" pitchFamily="34" charset="0"/>
                          <a:hlinkClick r:id="rId10" action="ppaction://hlinksldjump"/>
                        </a:rPr>
                        <a:t>$200</a:t>
                      </a:r>
                      <a:endParaRPr lang="en-US" sz="3600">
                        <a:solidFill>
                          <a:schemeClr val="bg1"/>
                        </a:solidFill>
                        <a:latin typeface="+mn-lt"/>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tc>
                  <a:txBody>
                    <a:bodyPr/>
                    <a:lstStyle/>
                    <a:p>
                      <a:pPr algn="ctr"/>
                      <a:r>
                        <a:rPr lang="en-US" sz="3600">
                          <a:solidFill>
                            <a:schemeClr val="bg1"/>
                          </a:solidFill>
                          <a:latin typeface="+mn-lt"/>
                          <a:ea typeface="Verdana" panose="020B0604030504040204" pitchFamily="34" charset="0"/>
                          <a:cs typeface="Verdana" panose="020B0604030504040204" pitchFamily="34" charset="0"/>
                          <a:hlinkClick r:id="rId11" action="ppaction://hlinksldjump"/>
                        </a:rPr>
                        <a:t>$200</a:t>
                      </a:r>
                      <a:endParaRPr lang="en-US" sz="3600">
                        <a:solidFill>
                          <a:schemeClr val="bg1"/>
                        </a:solidFill>
                        <a:latin typeface="+mn-lt"/>
                        <a:ea typeface="Verdana" panose="020B0604030504040204" pitchFamily="34" charset="0"/>
                        <a:cs typeface="Verdana" panose="020B060403050404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tc>
                  <a:txBody>
                    <a:bodyPr/>
                    <a:lstStyle/>
                    <a:p>
                      <a:pPr algn="ctr"/>
                      <a:r>
                        <a:rPr lang="en-US" sz="3600">
                          <a:solidFill>
                            <a:schemeClr val="bg1"/>
                          </a:solidFill>
                          <a:latin typeface="+mn-lt"/>
                          <a:ea typeface="Verdana" panose="020B0604030504040204" pitchFamily="34" charset="0"/>
                          <a:cs typeface="Verdana" panose="020B0604030504040204" pitchFamily="34" charset="0"/>
                          <a:hlinkClick r:id="rId12" action="ppaction://hlinksldjump"/>
                        </a:rPr>
                        <a:t>$200</a:t>
                      </a:r>
                      <a:endParaRPr lang="en-US" sz="3600">
                        <a:solidFill>
                          <a:schemeClr val="bg1"/>
                        </a:solidFill>
                        <a:latin typeface="+mn-lt"/>
                        <a:ea typeface="Verdana" panose="020B0604030504040204" pitchFamily="34" charset="0"/>
                        <a:cs typeface="Verdana" panose="020B060403050404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tc>
                  <a:txBody>
                    <a:bodyPr/>
                    <a:lstStyle/>
                    <a:p>
                      <a:pPr algn="ctr"/>
                      <a:r>
                        <a:rPr lang="en-US" sz="3600">
                          <a:solidFill>
                            <a:schemeClr val="bg1"/>
                          </a:solidFill>
                          <a:latin typeface="+mn-lt"/>
                          <a:ea typeface="Verdana" panose="020B0604030504040204" pitchFamily="34" charset="0"/>
                          <a:cs typeface="Verdana" panose="020B0604030504040204" pitchFamily="34" charset="0"/>
                          <a:hlinkClick r:id="rId13" action="ppaction://hlinksldjump"/>
                        </a:rPr>
                        <a:t>$200</a:t>
                      </a:r>
                      <a:endParaRPr lang="en-US" sz="3600">
                        <a:solidFill>
                          <a:schemeClr val="bg1"/>
                        </a:solidFill>
                        <a:latin typeface="+mn-lt"/>
                        <a:ea typeface="Verdana" panose="020B0604030504040204" pitchFamily="34" charset="0"/>
                        <a:cs typeface="Verdana" panose="020B060403050404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tc>
                  <a:txBody>
                    <a:bodyPr/>
                    <a:lstStyle/>
                    <a:p>
                      <a:pPr algn="ctr"/>
                      <a:r>
                        <a:rPr lang="en-US" sz="3600">
                          <a:solidFill>
                            <a:schemeClr val="bg1"/>
                          </a:solidFill>
                          <a:latin typeface="+mn-lt"/>
                          <a:ea typeface="Verdana" panose="020B0604030504040204" pitchFamily="34" charset="0"/>
                          <a:cs typeface="Verdana" panose="020B0604030504040204" pitchFamily="34" charset="0"/>
                          <a:hlinkClick r:id="rId14" action="ppaction://hlinksldjump"/>
                        </a:rPr>
                        <a:t>$200</a:t>
                      </a:r>
                      <a:endParaRPr lang="en-US" sz="3600">
                        <a:solidFill>
                          <a:schemeClr val="bg1"/>
                        </a:solidFill>
                        <a:latin typeface="+mn-lt"/>
                        <a:ea typeface="Verdana" panose="020B0604030504040204" pitchFamily="34" charset="0"/>
                        <a:cs typeface="Verdana" panose="020B060403050404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tc>
                  <a:txBody>
                    <a:bodyPr/>
                    <a:lstStyle/>
                    <a:p>
                      <a:pPr algn="ctr"/>
                      <a:r>
                        <a:rPr lang="en-US" sz="3600" dirty="0">
                          <a:solidFill>
                            <a:schemeClr val="bg1"/>
                          </a:solidFill>
                          <a:latin typeface="+mn-lt"/>
                          <a:ea typeface="Verdana" panose="020B0604030504040204" pitchFamily="34" charset="0"/>
                          <a:cs typeface="Verdana" panose="020B0604030504040204" pitchFamily="34" charset="0"/>
                          <a:hlinkClick r:id="rId15" action="ppaction://hlinksldjump"/>
                        </a:rPr>
                        <a:t>$200</a:t>
                      </a:r>
                      <a:endParaRPr lang="en-US" sz="3600" dirty="0">
                        <a:solidFill>
                          <a:schemeClr val="bg1"/>
                        </a:solidFill>
                        <a:latin typeface="+mn-lt"/>
                        <a:ea typeface="Verdana" panose="020B0604030504040204" pitchFamily="34" charset="0"/>
                        <a:cs typeface="Verdana" panose="020B0604030504040204" pitchFamily="34" charset="0"/>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extLst>
                  <a:ext uri="{0D108BD9-81ED-4DB2-BD59-A6C34878D82A}">
                    <a16:rowId xmlns:a16="http://schemas.microsoft.com/office/drawing/2014/main" val="1159014346"/>
                  </a:ext>
                </a:extLst>
              </a:tr>
              <a:tr h="996696">
                <a:tc>
                  <a:txBody>
                    <a:bodyPr/>
                    <a:lstStyle/>
                    <a:p>
                      <a:pPr algn="ctr"/>
                      <a:r>
                        <a:rPr lang="en-US" sz="3600">
                          <a:solidFill>
                            <a:schemeClr val="bg1"/>
                          </a:solidFill>
                          <a:latin typeface="+mn-lt"/>
                          <a:ea typeface="Verdana" panose="020B0604030504040204" pitchFamily="34" charset="0"/>
                          <a:cs typeface="Verdana" panose="020B0604030504040204" pitchFamily="34" charset="0"/>
                          <a:hlinkClick r:id="rId16" action="ppaction://hlinksldjump"/>
                        </a:rPr>
                        <a:t>$300</a:t>
                      </a:r>
                      <a:endParaRPr lang="en-US" sz="3600">
                        <a:solidFill>
                          <a:schemeClr val="bg1"/>
                        </a:solidFill>
                        <a:latin typeface="+mn-lt"/>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tc>
                  <a:txBody>
                    <a:bodyPr/>
                    <a:lstStyle/>
                    <a:p>
                      <a:pPr algn="ctr"/>
                      <a:r>
                        <a:rPr lang="en-US" sz="3600">
                          <a:solidFill>
                            <a:schemeClr val="bg1"/>
                          </a:solidFill>
                          <a:latin typeface="+mn-lt"/>
                          <a:ea typeface="Verdana" panose="020B0604030504040204" pitchFamily="34" charset="0"/>
                          <a:cs typeface="Verdana" panose="020B0604030504040204" pitchFamily="34" charset="0"/>
                          <a:hlinkClick r:id="rId17" action="ppaction://hlinksldjump"/>
                        </a:rPr>
                        <a:t>$300</a:t>
                      </a:r>
                      <a:endParaRPr lang="en-US" sz="3600">
                        <a:solidFill>
                          <a:schemeClr val="bg1"/>
                        </a:solidFill>
                        <a:latin typeface="+mn-lt"/>
                        <a:ea typeface="Verdana" panose="020B0604030504040204" pitchFamily="34" charset="0"/>
                        <a:cs typeface="Verdana" panose="020B060403050404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tc>
                  <a:txBody>
                    <a:bodyPr/>
                    <a:lstStyle/>
                    <a:p>
                      <a:pPr algn="ctr"/>
                      <a:r>
                        <a:rPr lang="en-US" sz="3600">
                          <a:solidFill>
                            <a:schemeClr val="bg1"/>
                          </a:solidFill>
                          <a:latin typeface="+mn-lt"/>
                          <a:ea typeface="Verdana" panose="020B0604030504040204" pitchFamily="34" charset="0"/>
                          <a:cs typeface="Verdana" panose="020B0604030504040204" pitchFamily="34" charset="0"/>
                          <a:hlinkClick r:id="rId18" action="ppaction://hlinksldjump"/>
                        </a:rPr>
                        <a:t>$300</a:t>
                      </a:r>
                      <a:endParaRPr lang="en-US" sz="3600">
                        <a:solidFill>
                          <a:schemeClr val="bg1"/>
                        </a:solidFill>
                        <a:latin typeface="+mn-lt"/>
                        <a:ea typeface="Verdana" panose="020B0604030504040204" pitchFamily="34" charset="0"/>
                        <a:cs typeface="Verdana" panose="020B060403050404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tc>
                  <a:txBody>
                    <a:bodyPr/>
                    <a:lstStyle/>
                    <a:p>
                      <a:pPr algn="ctr"/>
                      <a:r>
                        <a:rPr lang="en-US" sz="3600">
                          <a:solidFill>
                            <a:schemeClr val="bg1"/>
                          </a:solidFill>
                          <a:latin typeface="+mn-lt"/>
                          <a:ea typeface="Verdana" panose="020B0604030504040204" pitchFamily="34" charset="0"/>
                          <a:cs typeface="Verdana" panose="020B0604030504040204" pitchFamily="34" charset="0"/>
                          <a:hlinkClick r:id="rId19" action="ppaction://hlinksldjump"/>
                        </a:rPr>
                        <a:t>$300</a:t>
                      </a:r>
                      <a:endParaRPr lang="en-US" sz="3600">
                        <a:solidFill>
                          <a:schemeClr val="bg1"/>
                        </a:solidFill>
                        <a:latin typeface="+mn-lt"/>
                        <a:ea typeface="Verdana" panose="020B0604030504040204" pitchFamily="34" charset="0"/>
                        <a:cs typeface="Verdana" panose="020B060403050404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tc>
                  <a:txBody>
                    <a:bodyPr/>
                    <a:lstStyle/>
                    <a:p>
                      <a:pPr algn="ctr"/>
                      <a:r>
                        <a:rPr lang="en-US" sz="3600">
                          <a:solidFill>
                            <a:schemeClr val="bg1"/>
                          </a:solidFill>
                          <a:latin typeface="+mn-lt"/>
                          <a:ea typeface="Verdana" panose="020B0604030504040204" pitchFamily="34" charset="0"/>
                          <a:cs typeface="Verdana" panose="020B0604030504040204" pitchFamily="34" charset="0"/>
                          <a:hlinkClick r:id="rId20" action="ppaction://hlinksldjump"/>
                        </a:rPr>
                        <a:t>$300</a:t>
                      </a:r>
                      <a:endParaRPr lang="en-US" sz="3600">
                        <a:solidFill>
                          <a:schemeClr val="bg1"/>
                        </a:solidFill>
                        <a:latin typeface="+mn-lt"/>
                        <a:ea typeface="Verdana" panose="020B0604030504040204" pitchFamily="34" charset="0"/>
                        <a:cs typeface="Verdana" panose="020B060403050404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tc>
                  <a:txBody>
                    <a:bodyPr/>
                    <a:lstStyle/>
                    <a:p>
                      <a:pPr algn="ctr"/>
                      <a:r>
                        <a:rPr lang="en-US" sz="3600" dirty="0">
                          <a:solidFill>
                            <a:schemeClr val="bg1"/>
                          </a:solidFill>
                          <a:latin typeface="+mn-lt"/>
                          <a:ea typeface="Verdana" panose="020B0604030504040204" pitchFamily="34" charset="0"/>
                          <a:cs typeface="Verdana" panose="020B0604030504040204" pitchFamily="34" charset="0"/>
                          <a:hlinkClick r:id="rId21" action="ppaction://hlinksldjump"/>
                        </a:rPr>
                        <a:t>$300</a:t>
                      </a:r>
                      <a:endParaRPr lang="en-US" sz="3600" dirty="0">
                        <a:solidFill>
                          <a:schemeClr val="bg1"/>
                        </a:solidFill>
                        <a:latin typeface="+mn-lt"/>
                        <a:ea typeface="Verdana" panose="020B0604030504040204" pitchFamily="34" charset="0"/>
                        <a:cs typeface="Verdana" panose="020B0604030504040204" pitchFamily="34" charset="0"/>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extLst>
                  <a:ext uri="{0D108BD9-81ED-4DB2-BD59-A6C34878D82A}">
                    <a16:rowId xmlns:a16="http://schemas.microsoft.com/office/drawing/2014/main" val="2102808814"/>
                  </a:ext>
                </a:extLst>
              </a:tr>
              <a:tr h="996696">
                <a:tc>
                  <a:txBody>
                    <a:bodyPr/>
                    <a:lstStyle/>
                    <a:p>
                      <a:pPr algn="ctr"/>
                      <a:r>
                        <a:rPr lang="en-US" sz="3600">
                          <a:solidFill>
                            <a:schemeClr val="bg1"/>
                          </a:solidFill>
                          <a:latin typeface="+mn-lt"/>
                          <a:ea typeface="Verdana" panose="020B0604030504040204" pitchFamily="34" charset="0"/>
                          <a:cs typeface="Verdana" panose="020B0604030504040204" pitchFamily="34" charset="0"/>
                          <a:hlinkClick r:id="rId22" action="ppaction://hlinksldjump"/>
                        </a:rPr>
                        <a:t>$400</a:t>
                      </a:r>
                      <a:endParaRPr lang="en-US" sz="3600">
                        <a:solidFill>
                          <a:schemeClr val="bg1"/>
                        </a:solidFill>
                        <a:latin typeface="+mn-lt"/>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tc>
                  <a:txBody>
                    <a:bodyPr/>
                    <a:lstStyle/>
                    <a:p>
                      <a:pPr algn="ctr"/>
                      <a:r>
                        <a:rPr lang="en-US" sz="3600">
                          <a:solidFill>
                            <a:schemeClr val="bg1"/>
                          </a:solidFill>
                          <a:latin typeface="+mn-lt"/>
                          <a:ea typeface="Verdana" panose="020B0604030504040204" pitchFamily="34" charset="0"/>
                          <a:cs typeface="Verdana" panose="020B0604030504040204" pitchFamily="34" charset="0"/>
                          <a:hlinkClick r:id="rId23" action="ppaction://hlinksldjump"/>
                        </a:rPr>
                        <a:t>$400</a:t>
                      </a:r>
                      <a:endParaRPr lang="en-US" sz="3600">
                        <a:solidFill>
                          <a:schemeClr val="bg1"/>
                        </a:solidFill>
                        <a:latin typeface="+mn-lt"/>
                        <a:ea typeface="Verdana" panose="020B0604030504040204" pitchFamily="34" charset="0"/>
                        <a:cs typeface="Verdana" panose="020B060403050404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tc>
                  <a:txBody>
                    <a:bodyPr/>
                    <a:lstStyle/>
                    <a:p>
                      <a:pPr algn="ctr"/>
                      <a:r>
                        <a:rPr lang="en-US" sz="3600">
                          <a:solidFill>
                            <a:schemeClr val="bg1"/>
                          </a:solidFill>
                          <a:latin typeface="+mn-lt"/>
                          <a:ea typeface="Verdana" panose="020B0604030504040204" pitchFamily="34" charset="0"/>
                          <a:cs typeface="Verdana" panose="020B0604030504040204" pitchFamily="34" charset="0"/>
                          <a:hlinkClick r:id="rId24" action="ppaction://hlinksldjump"/>
                        </a:rPr>
                        <a:t>$400</a:t>
                      </a:r>
                      <a:endParaRPr lang="en-US" sz="3600">
                        <a:solidFill>
                          <a:schemeClr val="bg1"/>
                        </a:solidFill>
                        <a:latin typeface="+mn-lt"/>
                        <a:ea typeface="Verdana" panose="020B0604030504040204" pitchFamily="34" charset="0"/>
                        <a:cs typeface="Verdana" panose="020B060403050404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tc>
                  <a:txBody>
                    <a:bodyPr/>
                    <a:lstStyle/>
                    <a:p>
                      <a:pPr algn="ctr"/>
                      <a:r>
                        <a:rPr lang="en-US" sz="3600">
                          <a:solidFill>
                            <a:schemeClr val="bg1"/>
                          </a:solidFill>
                          <a:latin typeface="+mn-lt"/>
                          <a:ea typeface="Verdana" panose="020B0604030504040204" pitchFamily="34" charset="0"/>
                          <a:cs typeface="Verdana" panose="020B0604030504040204" pitchFamily="34" charset="0"/>
                          <a:hlinkClick r:id="rId25" action="ppaction://hlinksldjump"/>
                        </a:rPr>
                        <a:t>$400</a:t>
                      </a:r>
                      <a:endParaRPr lang="en-US" sz="3600">
                        <a:solidFill>
                          <a:schemeClr val="bg1"/>
                        </a:solidFill>
                        <a:latin typeface="+mn-lt"/>
                        <a:ea typeface="Verdana" panose="020B0604030504040204" pitchFamily="34" charset="0"/>
                        <a:cs typeface="Verdana" panose="020B060403050404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tc>
                  <a:txBody>
                    <a:bodyPr/>
                    <a:lstStyle/>
                    <a:p>
                      <a:pPr algn="ctr"/>
                      <a:r>
                        <a:rPr lang="en-US" sz="3600">
                          <a:solidFill>
                            <a:schemeClr val="bg1"/>
                          </a:solidFill>
                          <a:latin typeface="+mn-lt"/>
                          <a:ea typeface="Verdana" panose="020B0604030504040204" pitchFamily="34" charset="0"/>
                          <a:cs typeface="Verdana" panose="020B0604030504040204" pitchFamily="34" charset="0"/>
                          <a:hlinkClick r:id="rId26" action="ppaction://hlinksldjump"/>
                        </a:rPr>
                        <a:t>$400</a:t>
                      </a:r>
                      <a:endParaRPr lang="en-US" sz="3600">
                        <a:solidFill>
                          <a:schemeClr val="bg1"/>
                        </a:solidFill>
                        <a:latin typeface="+mn-lt"/>
                        <a:ea typeface="Verdana" panose="020B0604030504040204" pitchFamily="34" charset="0"/>
                        <a:cs typeface="Verdana" panose="020B060403050404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tc>
                  <a:txBody>
                    <a:bodyPr/>
                    <a:lstStyle/>
                    <a:p>
                      <a:pPr algn="ctr"/>
                      <a:r>
                        <a:rPr lang="en-US" sz="3600" dirty="0">
                          <a:solidFill>
                            <a:schemeClr val="bg1"/>
                          </a:solidFill>
                          <a:latin typeface="+mn-lt"/>
                          <a:ea typeface="Verdana" panose="020B0604030504040204" pitchFamily="34" charset="0"/>
                          <a:cs typeface="Verdana" panose="020B0604030504040204" pitchFamily="34" charset="0"/>
                          <a:hlinkClick r:id="rId27" action="ppaction://hlinksldjump"/>
                        </a:rPr>
                        <a:t>$400</a:t>
                      </a:r>
                      <a:endParaRPr lang="en-US" sz="3600" dirty="0">
                        <a:solidFill>
                          <a:schemeClr val="bg1"/>
                        </a:solidFill>
                        <a:latin typeface="+mn-lt"/>
                        <a:ea typeface="Verdana" panose="020B0604030504040204" pitchFamily="34" charset="0"/>
                        <a:cs typeface="Verdana" panose="020B0604030504040204" pitchFamily="34" charset="0"/>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extLst>
                  <a:ext uri="{0D108BD9-81ED-4DB2-BD59-A6C34878D82A}">
                    <a16:rowId xmlns:a16="http://schemas.microsoft.com/office/drawing/2014/main" val="3847755073"/>
                  </a:ext>
                </a:extLst>
              </a:tr>
              <a:tr h="996696">
                <a:tc>
                  <a:txBody>
                    <a:bodyPr/>
                    <a:lstStyle/>
                    <a:p>
                      <a:pPr algn="ctr"/>
                      <a:r>
                        <a:rPr lang="en-US" sz="3600">
                          <a:solidFill>
                            <a:schemeClr val="bg1"/>
                          </a:solidFill>
                          <a:latin typeface="+mn-lt"/>
                          <a:ea typeface="Verdana" panose="020B0604030504040204" pitchFamily="34" charset="0"/>
                          <a:cs typeface="Verdana" panose="020B0604030504040204" pitchFamily="34" charset="0"/>
                          <a:hlinkClick r:id="rId28" action="ppaction://hlinksldjump"/>
                        </a:rPr>
                        <a:t>$500</a:t>
                      </a:r>
                      <a:endParaRPr lang="en-US" sz="3600">
                        <a:solidFill>
                          <a:schemeClr val="bg1"/>
                        </a:solidFill>
                        <a:latin typeface="+mn-lt"/>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CC"/>
                    </a:solidFill>
                  </a:tcPr>
                </a:tc>
                <a:tc>
                  <a:txBody>
                    <a:bodyPr/>
                    <a:lstStyle/>
                    <a:p>
                      <a:pPr algn="ctr"/>
                      <a:r>
                        <a:rPr lang="en-US" sz="3600">
                          <a:solidFill>
                            <a:schemeClr val="bg1"/>
                          </a:solidFill>
                          <a:latin typeface="+mn-lt"/>
                          <a:ea typeface="Verdana" panose="020B0604030504040204" pitchFamily="34" charset="0"/>
                          <a:cs typeface="Verdana" panose="020B0604030504040204" pitchFamily="34" charset="0"/>
                          <a:hlinkClick r:id="rId29" action="ppaction://hlinksldjump"/>
                        </a:rPr>
                        <a:t>$500</a:t>
                      </a:r>
                      <a:endParaRPr lang="en-US" sz="3600">
                        <a:solidFill>
                          <a:schemeClr val="bg1"/>
                        </a:solidFill>
                        <a:latin typeface="+mn-lt"/>
                        <a:ea typeface="Verdana" panose="020B0604030504040204" pitchFamily="34" charset="0"/>
                        <a:cs typeface="Verdana" panose="020B060403050404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CC"/>
                    </a:solidFill>
                  </a:tcPr>
                </a:tc>
                <a:tc>
                  <a:txBody>
                    <a:bodyPr/>
                    <a:lstStyle/>
                    <a:p>
                      <a:pPr algn="ctr"/>
                      <a:r>
                        <a:rPr lang="en-US" sz="3600" dirty="0">
                          <a:solidFill>
                            <a:schemeClr val="bg1"/>
                          </a:solidFill>
                          <a:latin typeface="+mn-lt"/>
                          <a:ea typeface="Verdana" panose="020B0604030504040204" pitchFamily="34" charset="0"/>
                          <a:cs typeface="Verdana" panose="020B0604030504040204" pitchFamily="34" charset="0"/>
                          <a:hlinkClick r:id="rId30" action="ppaction://hlinksldjump"/>
                        </a:rPr>
                        <a:t>$500</a:t>
                      </a:r>
                      <a:endParaRPr lang="en-US" sz="3600" dirty="0">
                        <a:solidFill>
                          <a:schemeClr val="bg1"/>
                        </a:solidFill>
                        <a:latin typeface="+mn-lt"/>
                        <a:ea typeface="Verdana" panose="020B0604030504040204" pitchFamily="34" charset="0"/>
                        <a:cs typeface="Verdana" panose="020B060403050404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CC"/>
                    </a:solidFill>
                  </a:tcPr>
                </a:tc>
                <a:tc>
                  <a:txBody>
                    <a:bodyPr/>
                    <a:lstStyle/>
                    <a:p>
                      <a:pPr algn="ctr"/>
                      <a:r>
                        <a:rPr lang="en-US" sz="3600">
                          <a:solidFill>
                            <a:schemeClr val="bg1"/>
                          </a:solidFill>
                          <a:latin typeface="+mn-lt"/>
                          <a:ea typeface="Verdana" panose="020B0604030504040204" pitchFamily="34" charset="0"/>
                          <a:cs typeface="Verdana" panose="020B0604030504040204" pitchFamily="34" charset="0"/>
                          <a:hlinkClick r:id="rId31" action="ppaction://hlinksldjump"/>
                        </a:rPr>
                        <a:t>$500</a:t>
                      </a:r>
                      <a:endParaRPr lang="en-US" sz="3600">
                        <a:solidFill>
                          <a:schemeClr val="bg1"/>
                        </a:solidFill>
                        <a:latin typeface="+mn-lt"/>
                        <a:ea typeface="Verdana" panose="020B0604030504040204" pitchFamily="34" charset="0"/>
                        <a:cs typeface="Verdana" panose="020B060403050404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CC"/>
                    </a:solidFill>
                  </a:tcPr>
                </a:tc>
                <a:tc>
                  <a:txBody>
                    <a:bodyPr/>
                    <a:lstStyle/>
                    <a:p>
                      <a:pPr algn="ctr"/>
                      <a:r>
                        <a:rPr lang="en-US" sz="3600">
                          <a:solidFill>
                            <a:schemeClr val="bg1"/>
                          </a:solidFill>
                          <a:latin typeface="+mn-lt"/>
                          <a:ea typeface="Verdana" panose="020B0604030504040204" pitchFamily="34" charset="0"/>
                          <a:cs typeface="Verdana" panose="020B0604030504040204" pitchFamily="34" charset="0"/>
                          <a:hlinkClick r:id="rId32" action="ppaction://hlinksldjump"/>
                        </a:rPr>
                        <a:t>$500</a:t>
                      </a:r>
                      <a:endParaRPr lang="en-US" sz="3600">
                        <a:solidFill>
                          <a:schemeClr val="bg1"/>
                        </a:solidFill>
                        <a:latin typeface="+mn-lt"/>
                        <a:ea typeface="Verdana" panose="020B0604030504040204" pitchFamily="34" charset="0"/>
                        <a:cs typeface="Verdana" panose="020B060403050404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CC"/>
                    </a:solidFill>
                  </a:tcPr>
                </a:tc>
                <a:tc>
                  <a:txBody>
                    <a:bodyPr/>
                    <a:lstStyle/>
                    <a:p>
                      <a:pPr algn="ctr"/>
                      <a:r>
                        <a:rPr lang="en-US" sz="3600" dirty="0">
                          <a:solidFill>
                            <a:schemeClr val="bg1"/>
                          </a:solidFill>
                          <a:latin typeface="+mn-lt"/>
                          <a:ea typeface="Verdana" panose="020B0604030504040204" pitchFamily="34" charset="0"/>
                          <a:cs typeface="Verdana" panose="020B0604030504040204" pitchFamily="34" charset="0"/>
                          <a:hlinkClick r:id="rId33" action="ppaction://hlinksldjump"/>
                        </a:rPr>
                        <a:t>$500</a:t>
                      </a:r>
                      <a:endParaRPr lang="en-US" sz="3600" dirty="0">
                        <a:solidFill>
                          <a:schemeClr val="bg1"/>
                        </a:solidFill>
                        <a:latin typeface="+mn-lt"/>
                        <a:ea typeface="Verdana" panose="020B0604030504040204" pitchFamily="34" charset="0"/>
                        <a:cs typeface="Verdana" panose="020B0604030504040204" pitchFamily="34" charset="0"/>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CC"/>
                    </a:solidFill>
                  </a:tcPr>
                </a:tc>
                <a:extLst>
                  <a:ext uri="{0D108BD9-81ED-4DB2-BD59-A6C34878D82A}">
                    <a16:rowId xmlns:a16="http://schemas.microsoft.com/office/drawing/2014/main" val="113342603"/>
                  </a:ext>
                </a:extLst>
              </a:tr>
            </a:tbl>
          </a:graphicData>
        </a:graphic>
      </p:graphicFrame>
      <p:sp>
        <p:nvSpPr>
          <p:cNvPr id="3" name="Arrow: Right 2">
            <a:hlinkClick r:id="rId34" action="ppaction://hlinksldjump"/>
            <a:extLst>
              <a:ext uri="{FF2B5EF4-FFF2-40B4-BE49-F238E27FC236}">
                <a16:creationId xmlns:a16="http://schemas.microsoft.com/office/drawing/2014/main" id="{C96BA2C4-41D5-125E-06AE-35C280482BB5}"/>
              </a:ext>
            </a:extLst>
          </p:cNvPr>
          <p:cNvSpPr/>
          <p:nvPr/>
        </p:nvSpPr>
        <p:spPr>
          <a:xfrm>
            <a:off x="9236363" y="6132945"/>
            <a:ext cx="2486263" cy="641931"/>
          </a:xfrm>
          <a:prstGeom prst="rightArrow">
            <a:avLst/>
          </a:prstGeom>
          <a:ln w="38100">
            <a:solidFill>
              <a:srgbClr val="0033CC"/>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b="1" dirty="0"/>
              <a:t>La Segunda Ola de </a:t>
            </a:r>
            <a:r>
              <a:rPr lang="en-US" sz="1600" b="1" dirty="0" err="1"/>
              <a:t>Calor</a:t>
            </a:r>
            <a:endParaRPr lang="en-US" sz="1600" b="1" dirty="0"/>
          </a:p>
        </p:txBody>
      </p:sp>
      <p:sp>
        <p:nvSpPr>
          <p:cNvPr id="6" name="Footer Placeholder 5">
            <a:extLst>
              <a:ext uri="{FF2B5EF4-FFF2-40B4-BE49-F238E27FC236}">
                <a16:creationId xmlns:a16="http://schemas.microsoft.com/office/drawing/2014/main" id="{CFFB6728-E03B-0D36-CC43-F9441A4E4C7C}"/>
              </a:ext>
            </a:extLst>
          </p:cNvPr>
          <p:cNvSpPr>
            <a:spLocks noGrp="1"/>
          </p:cNvSpPr>
          <p:nvPr>
            <p:ph type="ftr" sz="quarter" idx="11"/>
            <p:custDataLst>
              <p:tags r:id="rId1"/>
            </p:custDataLst>
          </p:nvPr>
        </p:nvSpPr>
        <p:spPr/>
        <p:txBody>
          <a:bodyPr/>
          <a:lstStyle/>
          <a:p>
            <a:r>
              <a:rPr lang="en-US"/>
              <a:t>Raytheon Technologies - Unrestricted Content</a:t>
            </a:r>
          </a:p>
        </p:txBody>
      </p:sp>
    </p:spTree>
    <p:extLst>
      <p:ext uri="{BB962C8B-B14F-4D97-AF65-F5344CB8AC3E}">
        <p14:creationId xmlns:p14="http://schemas.microsoft.com/office/powerpoint/2010/main" val="39350944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7A37E-1664-4D46-AF3E-3021CF95D7EC}"/>
              </a:ext>
            </a:extLst>
          </p:cNvPr>
          <p:cNvSpPr>
            <a:spLocks noGrp="1"/>
          </p:cNvSpPr>
          <p:nvPr>
            <p:ph type="title"/>
          </p:nvPr>
        </p:nvSpPr>
        <p:spPr/>
        <p:txBody>
          <a:bodyPr/>
          <a:lstStyle/>
          <a:p>
            <a:r>
              <a:rPr lang="en-US"/>
              <a:t>¿</a:t>
            </a:r>
            <a:r>
              <a:rPr lang="en-US" err="1"/>
              <a:t>Qué</a:t>
            </a:r>
            <a:r>
              <a:rPr lang="en-US"/>
              <a:t> es B?</a:t>
            </a:r>
          </a:p>
        </p:txBody>
      </p:sp>
      <p:sp>
        <p:nvSpPr>
          <p:cNvPr id="4" name="Action Button: Go Home 3" descr="icono de casa">
            <a:hlinkClick r:id="rId4" action="ppaction://hlinksldjump" highlightClick="1"/>
            <a:extLst>
              <a:ext uri="{FF2B5EF4-FFF2-40B4-BE49-F238E27FC236}">
                <a16:creationId xmlns:a16="http://schemas.microsoft.com/office/drawing/2014/main" id="{EFED1F11-43C0-3E17-C39F-32EF12566E8F}"/>
              </a:ext>
            </a:extLst>
          </p:cNvPr>
          <p:cNvSpPr/>
          <p:nvPr/>
        </p:nvSpPr>
        <p:spPr>
          <a:xfrm>
            <a:off x="5577043" y="5690651"/>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BJPseudoFooter">
            <a:extLst>
              <a:ext uri="{FF2B5EF4-FFF2-40B4-BE49-F238E27FC236}">
                <a16:creationId xmlns:a16="http://schemas.microsoft.com/office/drawing/2014/main" id="{206EFCE9-71C4-DB45-FB7E-F0AA47377288}"/>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370431913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Title 8">
            <a:extLst>
              <a:ext uri="{FF2B5EF4-FFF2-40B4-BE49-F238E27FC236}">
                <a16:creationId xmlns:a16="http://schemas.microsoft.com/office/drawing/2014/main" id="{DC32F4BD-2611-52BD-02F3-FCBC1003C007}"/>
              </a:ext>
            </a:extLst>
          </p:cNvPr>
          <p:cNvSpPr>
            <a:spLocks noGrp="1"/>
          </p:cNvSpPr>
          <p:nvPr>
            <p:ph type="title"/>
          </p:nvPr>
        </p:nvSpPr>
        <p:spPr>
          <a:xfrm>
            <a:off x="1740701" y="389091"/>
            <a:ext cx="8710597" cy="1325563"/>
          </a:xfrm>
        </p:spPr>
        <p:txBody>
          <a:bodyPr/>
          <a:lstStyle/>
          <a:p>
            <a:r>
              <a:rPr lang="en-US" err="1">
                <a:latin typeface="Calibri" panose="020F0502020204030204" pitchFamily="34" charset="0"/>
                <a:cs typeface="Times New Roman" panose="02020603050405020304" pitchFamily="18" charset="0"/>
              </a:rPr>
              <a:t>Elige</a:t>
            </a:r>
            <a:r>
              <a:rPr lang="en-US">
                <a:latin typeface="Calibri" panose="020F0502020204030204" pitchFamily="34" charset="0"/>
                <a:cs typeface="Times New Roman" panose="02020603050405020304" pitchFamily="18" charset="0"/>
              </a:rPr>
              <a:t> la </a:t>
            </a:r>
            <a:r>
              <a:rPr lang="en-US" err="1">
                <a:latin typeface="Calibri" panose="020F0502020204030204" pitchFamily="34" charset="0"/>
                <a:cs typeface="Times New Roman" panose="02020603050405020304" pitchFamily="18" charset="0"/>
              </a:rPr>
              <a:t>mejor</a:t>
            </a:r>
            <a:r>
              <a:rPr lang="en-US">
                <a:latin typeface="Calibri" panose="020F0502020204030204" pitchFamily="34" charset="0"/>
                <a:cs typeface="Times New Roman" panose="02020603050405020304" pitchFamily="18" charset="0"/>
              </a:rPr>
              <a:t> </a:t>
            </a:r>
            <a:r>
              <a:rPr lang="en-US" err="1">
                <a:latin typeface="Calibri" panose="020F0502020204030204" pitchFamily="34" charset="0"/>
                <a:cs typeface="Times New Roman" panose="02020603050405020304" pitchFamily="18" charset="0"/>
              </a:rPr>
              <a:t>opción</a:t>
            </a:r>
            <a:endParaRPr lang="en-US" sz="11500"/>
          </a:p>
        </p:txBody>
      </p:sp>
      <p:pic>
        <p:nvPicPr>
          <p:cNvPr id="4" name="Picture 3" descr="Flight of four beers">
            <a:extLst>
              <a:ext uri="{FF2B5EF4-FFF2-40B4-BE49-F238E27FC236}">
                <a16:creationId xmlns:a16="http://schemas.microsoft.com/office/drawing/2014/main" id="{D408A5D0-564E-E782-3615-A1DEE5908A0E}"/>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929317" y="1638144"/>
            <a:ext cx="5011616" cy="3341077"/>
          </a:xfrm>
          <a:prstGeom prst="rect">
            <a:avLst/>
          </a:prstGeom>
        </p:spPr>
      </p:pic>
      <p:pic>
        <p:nvPicPr>
          <p:cNvPr id="7" name="Picture 6" descr="Glass of water with bubbles">
            <a:extLst>
              <a:ext uri="{FF2B5EF4-FFF2-40B4-BE49-F238E27FC236}">
                <a16:creationId xmlns:a16="http://schemas.microsoft.com/office/drawing/2014/main" id="{C97711B6-9580-C0F9-1CBF-4AD3AC989487}"/>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8350983" y="1638144"/>
            <a:ext cx="2269144" cy="3403716"/>
          </a:xfrm>
          <a:prstGeom prst="rect">
            <a:avLst/>
          </a:prstGeom>
        </p:spPr>
      </p:pic>
      <p:sp>
        <p:nvSpPr>
          <p:cNvPr id="3" name="Title 8">
            <a:extLst>
              <a:ext uri="{FF2B5EF4-FFF2-40B4-BE49-F238E27FC236}">
                <a16:creationId xmlns:a16="http://schemas.microsoft.com/office/drawing/2014/main" id="{50D360A2-EA48-9C7C-7548-F59E76779C05}"/>
              </a:ext>
            </a:extLst>
          </p:cNvPr>
          <p:cNvSpPr txBox="1">
            <a:spLocks/>
          </p:cNvSpPr>
          <p:nvPr/>
        </p:nvSpPr>
        <p:spPr>
          <a:xfrm>
            <a:off x="2355974" y="5041860"/>
            <a:ext cx="2158302" cy="737936"/>
          </a:xfrm>
          <a:prstGeom prst="rect">
            <a:avLst/>
          </a:prstGeom>
        </p:spPr>
        <p:txBody>
          <a:bodyPr/>
          <a:lstStyle>
            <a:lvl1pPr algn="ctr" defTabSz="914400" rtl="0" eaLnBrk="1" latinLnBrk="0" hangingPunct="1">
              <a:lnSpc>
                <a:spcPct val="90000"/>
              </a:lnSpc>
              <a:spcBef>
                <a:spcPct val="0"/>
              </a:spcBef>
              <a:buNone/>
              <a:defRPr sz="4800" kern="1200">
                <a:solidFill>
                  <a:schemeClr val="bg1"/>
                </a:solidFill>
                <a:latin typeface="+mn-lt"/>
                <a:ea typeface="+mj-ea"/>
                <a:cs typeface="+mj-cs"/>
              </a:defRPr>
            </a:lvl1pPr>
          </a:lstStyle>
          <a:p>
            <a:r>
              <a:rPr lang="en-US">
                <a:latin typeface="Calibri" panose="020F0502020204030204" pitchFamily="34" charset="0"/>
                <a:ea typeface="Calibri" panose="020F0502020204030204" pitchFamily="34" charset="0"/>
                <a:cs typeface="Times New Roman" panose="02020603050405020304" pitchFamily="18" charset="0"/>
              </a:rPr>
              <a:t>A</a:t>
            </a:r>
            <a:endParaRPr lang="en-US" sz="11500"/>
          </a:p>
        </p:txBody>
      </p:sp>
      <p:sp>
        <p:nvSpPr>
          <p:cNvPr id="6" name="Title 8">
            <a:extLst>
              <a:ext uri="{FF2B5EF4-FFF2-40B4-BE49-F238E27FC236}">
                <a16:creationId xmlns:a16="http://schemas.microsoft.com/office/drawing/2014/main" id="{F2CE1D1E-8098-9D96-93AF-A49F02DC37A2}"/>
              </a:ext>
            </a:extLst>
          </p:cNvPr>
          <p:cNvSpPr txBox="1">
            <a:spLocks/>
          </p:cNvSpPr>
          <p:nvPr/>
        </p:nvSpPr>
        <p:spPr>
          <a:xfrm>
            <a:off x="8406404" y="5041860"/>
            <a:ext cx="2158302" cy="737936"/>
          </a:xfrm>
          <a:prstGeom prst="rect">
            <a:avLst/>
          </a:prstGeom>
        </p:spPr>
        <p:txBody>
          <a:bodyPr/>
          <a:lstStyle>
            <a:lvl1pPr algn="ctr" defTabSz="914400" rtl="0" eaLnBrk="1" latinLnBrk="0" hangingPunct="1">
              <a:lnSpc>
                <a:spcPct val="90000"/>
              </a:lnSpc>
              <a:spcBef>
                <a:spcPct val="0"/>
              </a:spcBef>
              <a:buNone/>
              <a:defRPr sz="4800" kern="1200">
                <a:solidFill>
                  <a:schemeClr val="bg1"/>
                </a:solidFill>
                <a:latin typeface="+mn-lt"/>
                <a:ea typeface="+mj-ea"/>
                <a:cs typeface="+mj-cs"/>
              </a:defRPr>
            </a:lvl1pPr>
          </a:lstStyle>
          <a:p>
            <a:r>
              <a:rPr lang="en-US">
                <a:latin typeface="Calibri" panose="020F0502020204030204" pitchFamily="34" charset="0"/>
                <a:cs typeface="Times New Roman" panose="02020603050405020304" pitchFamily="18" charset="0"/>
              </a:rPr>
              <a:t>B</a:t>
            </a:r>
            <a:endParaRPr lang="en-US"/>
          </a:p>
        </p:txBody>
      </p:sp>
      <p:sp>
        <p:nvSpPr>
          <p:cNvPr id="8" name="BJPseudoFooter">
            <a:extLst>
              <a:ext uri="{FF2B5EF4-FFF2-40B4-BE49-F238E27FC236}">
                <a16:creationId xmlns:a16="http://schemas.microsoft.com/office/drawing/2014/main" id="{C5B21A3E-E579-342A-EC45-6C06808836A2}"/>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203677552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63CDA7A-5C56-20F4-5A6B-15224D3846F6}"/>
              </a:ext>
            </a:extLst>
          </p:cNvPr>
          <p:cNvSpPr>
            <a:spLocks noGrp="1"/>
          </p:cNvSpPr>
          <p:nvPr>
            <p:ph type="title"/>
          </p:nvPr>
        </p:nvSpPr>
        <p:spPr>
          <a:xfrm>
            <a:off x="2176463" y="2767013"/>
            <a:ext cx="7839075" cy="1325562"/>
          </a:xfrm>
        </p:spPr>
        <p:txBody>
          <a:bodyPr/>
          <a:lstStyle/>
          <a:p>
            <a:r>
              <a:rPr lang="en-US" dirty="0"/>
              <a:t>¿</a:t>
            </a:r>
            <a:r>
              <a:rPr lang="en-US" dirty="0" err="1"/>
              <a:t>Qué</a:t>
            </a:r>
            <a:r>
              <a:rPr lang="en-US" dirty="0"/>
              <a:t> es B?</a:t>
            </a:r>
          </a:p>
        </p:txBody>
      </p:sp>
      <p:sp>
        <p:nvSpPr>
          <p:cNvPr id="3" name="Action Button: Go Home 2" descr="icono de casa">
            <a:hlinkClick r:id="rId4" action="ppaction://hlinksldjump" highlightClick="1"/>
            <a:extLst>
              <a:ext uri="{FF2B5EF4-FFF2-40B4-BE49-F238E27FC236}">
                <a16:creationId xmlns:a16="http://schemas.microsoft.com/office/drawing/2014/main" id="{5CD2748A-FFEB-0ECB-3056-423C7B8EB682}"/>
              </a:ext>
            </a:extLst>
          </p:cNvPr>
          <p:cNvSpPr/>
          <p:nvPr/>
        </p:nvSpPr>
        <p:spPr>
          <a:xfrm>
            <a:off x="5559287" y="5681773"/>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BJPseudoFooter">
            <a:extLst>
              <a:ext uri="{FF2B5EF4-FFF2-40B4-BE49-F238E27FC236}">
                <a16:creationId xmlns:a16="http://schemas.microsoft.com/office/drawing/2014/main" id="{0DE8F0BF-8A23-2D1E-EA4D-27098545C3D7}"/>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299132250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CAFAFAF4-5AB6-D041-6254-10ED02ABFEC6}"/>
              </a:ext>
            </a:extLst>
          </p:cNvPr>
          <p:cNvSpPr txBox="1">
            <a:spLocks noGrp="1"/>
          </p:cNvSpPr>
          <p:nvPr>
            <p:ph type="title" idx="4294967295"/>
          </p:nvPr>
        </p:nvSpPr>
        <p:spPr>
          <a:xfrm>
            <a:off x="1740701" y="389091"/>
            <a:ext cx="8710597"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lnSpc>
                <a:spcPct val="90000"/>
              </a:lnSpc>
              <a:spcBef>
                <a:spcPct val="0"/>
              </a:spcBef>
              <a:buNone/>
              <a:defRPr sz="4800" kern="1200">
                <a:solidFill>
                  <a:schemeClr val="bg1"/>
                </a:solidFill>
                <a:latin typeface="+mn-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err="1">
                <a:ln>
                  <a:noFill/>
                </a:ln>
                <a:solidFill>
                  <a:schemeClr val="bg1"/>
                </a:solidFill>
                <a:effectLst/>
                <a:uLnTx/>
                <a:uFillTx/>
                <a:latin typeface="Calibri" panose="020F0502020204030204" pitchFamily="34" charset="0"/>
                <a:ea typeface="+mj-ea"/>
                <a:cs typeface="Times New Roman" panose="02020603050405020304" pitchFamily="18" charset="0"/>
              </a:rPr>
              <a:t>Elige</a:t>
            </a:r>
            <a:r>
              <a:rPr kumimoji="0" lang="en-US" sz="4800" b="0" i="0" u="none" strike="noStrike" kern="1200" cap="none" spc="0" normalizeH="0" baseline="0" noProof="0" dirty="0">
                <a:ln>
                  <a:noFill/>
                </a:ln>
                <a:solidFill>
                  <a:schemeClr val="bg1"/>
                </a:solidFill>
                <a:effectLst/>
                <a:uLnTx/>
                <a:uFillTx/>
                <a:latin typeface="Calibri" panose="020F0502020204030204" pitchFamily="34" charset="0"/>
                <a:ea typeface="+mj-ea"/>
                <a:cs typeface="Times New Roman" panose="02020603050405020304" pitchFamily="18" charset="0"/>
              </a:rPr>
              <a:t> la </a:t>
            </a:r>
            <a:r>
              <a:rPr kumimoji="0" lang="en-US" sz="4800" b="0" i="0" u="none" strike="noStrike" kern="1200" cap="none" spc="0" normalizeH="0" baseline="0" noProof="0" dirty="0" err="1">
                <a:ln>
                  <a:noFill/>
                </a:ln>
                <a:solidFill>
                  <a:schemeClr val="bg1"/>
                </a:solidFill>
                <a:effectLst/>
                <a:uLnTx/>
                <a:uFillTx/>
                <a:latin typeface="Calibri" panose="020F0502020204030204" pitchFamily="34" charset="0"/>
                <a:ea typeface="+mj-ea"/>
                <a:cs typeface="Times New Roman" panose="02020603050405020304" pitchFamily="18" charset="0"/>
              </a:rPr>
              <a:t>mejor</a:t>
            </a:r>
            <a:r>
              <a:rPr kumimoji="0" lang="en-US" sz="4800" b="0" i="0" u="none" strike="noStrike" kern="1200" cap="none" spc="0" normalizeH="0" baseline="0" noProof="0" dirty="0">
                <a:ln>
                  <a:noFill/>
                </a:ln>
                <a:solidFill>
                  <a:schemeClr val="bg1"/>
                </a:solidFill>
                <a:effectLst/>
                <a:uLnTx/>
                <a:uFillTx/>
                <a:latin typeface="Calibri" panose="020F0502020204030204" pitchFamily="34" charset="0"/>
                <a:ea typeface="+mj-ea"/>
                <a:cs typeface="Times New Roman" panose="02020603050405020304" pitchFamily="18" charset="0"/>
              </a:rPr>
              <a:t> </a:t>
            </a:r>
            <a:r>
              <a:rPr kumimoji="0" lang="en-US" sz="4800" b="0" i="0" u="none" strike="noStrike" kern="1200" cap="none" spc="0" normalizeH="0" baseline="0" noProof="0" dirty="0" err="1">
                <a:ln>
                  <a:noFill/>
                </a:ln>
                <a:solidFill>
                  <a:schemeClr val="bg1"/>
                </a:solidFill>
                <a:effectLst/>
                <a:uLnTx/>
                <a:uFillTx/>
                <a:latin typeface="Calibri" panose="020F0502020204030204" pitchFamily="34" charset="0"/>
                <a:ea typeface="+mj-ea"/>
                <a:cs typeface="Times New Roman" panose="02020603050405020304" pitchFamily="18" charset="0"/>
              </a:rPr>
              <a:t>opción</a:t>
            </a:r>
            <a:endParaRPr kumimoji="0" lang="en-US" sz="11500" b="0" i="0" u="none" strike="noStrike" kern="1200" cap="none" spc="0" normalizeH="0" baseline="0" noProof="0" dirty="0">
              <a:ln>
                <a:noFill/>
              </a:ln>
              <a:solidFill>
                <a:schemeClr val="bg1"/>
              </a:solidFill>
              <a:effectLst/>
              <a:uLnTx/>
              <a:uFillTx/>
              <a:latin typeface="+mn-lt"/>
              <a:ea typeface="+mj-ea"/>
              <a:cs typeface="+mj-cs"/>
            </a:endParaRPr>
          </a:p>
        </p:txBody>
      </p:sp>
      <p:pic>
        <p:nvPicPr>
          <p:cNvPr id="4" name="Picture 3" descr="Boxes of raspberries and blueberries">
            <a:extLst>
              <a:ext uri="{FF2B5EF4-FFF2-40B4-BE49-F238E27FC236}">
                <a16:creationId xmlns:a16="http://schemas.microsoft.com/office/drawing/2014/main" id="{3FF83989-5C26-395C-56A5-699F77AB9A38}"/>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33662" y="1788606"/>
            <a:ext cx="4916289" cy="3280787"/>
          </a:xfrm>
          <a:prstGeom prst="rect">
            <a:avLst/>
          </a:prstGeom>
        </p:spPr>
      </p:pic>
      <p:pic>
        <p:nvPicPr>
          <p:cNvPr id="3" name="Picture 2" descr="Assorted candies and gummies">
            <a:extLst>
              <a:ext uri="{FF2B5EF4-FFF2-40B4-BE49-F238E27FC236}">
                <a16:creationId xmlns:a16="http://schemas.microsoft.com/office/drawing/2014/main" id="{7E4AE02C-43E5-85CD-52FE-FCD5A18587FC}"/>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6537157" y="1788606"/>
            <a:ext cx="4921181" cy="3280787"/>
          </a:xfrm>
          <a:prstGeom prst="rect">
            <a:avLst/>
          </a:prstGeom>
        </p:spPr>
      </p:pic>
      <p:sp>
        <p:nvSpPr>
          <p:cNvPr id="9" name="Title 8">
            <a:extLst>
              <a:ext uri="{FF2B5EF4-FFF2-40B4-BE49-F238E27FC236}">
                <a16:creationId xmlns:a16="http://schemas.microsoft.com/office/drawing/2014/main" id="{23F0DCB6-6ADD-2B80-6E7B-62FCA0415E9C}"/>
              </a:ext>
            </a:extLst>
          </p:cNvPr>
          <p:cNvSpPr txBox="1">
            <a:spLocks/>
          </p:cNvSpPr>
          <p:nvPr/>
        </p:nvSpPr>
        <p:spPr>
          <a:xfrm>
            <a:off x="1995267" y="5191556"/>
            <a:ext cx="2158302" cy="737936"/>
          </a:xfrm>
          <a:prstGeom prst="rect">
            <a:avLst/>
          </a:prstGeom>
        </p:spPr>
        <p:txBody>
          <a:bodyPr/>
          <a:lstStyle>
            <a:lvl1pPr algn="ctr" defTabSz="914400" rtl="0" eaLnBrk="1" latinLnBrk="0" hangingPunct="1">
              <a:lnSpc>
                <a:spcPct val="90000"/>
              </a:lnSpc>
              <a:spcBef>
                <a:spcPct val="0"/>
              </a:spcBef>
              <a:buNone/>
              <a:defRPr sz="4800" kern="1200">
                <a:solidFill>
                  <a:schemeClr val="bg1"/>
                </a:solidFill>
                <a:latin typeface="+mn-lt"/>
                <a:ea typeface="+mj-ea"/>
                <a:cs typeface="+mj-cs"/>
              </a:defRPr>
            </a:lvl1pPr>
          </a:lstStyle>
          <a:p>
            <a:r>
              <a:rPr lang="en-US">
                <a:latin typeface="Calibri" panose="020F0502020204030204" pitchFamily="34" charset="0"/>
                <a:ea typeface="Calibri" panose="020F0502020204030204" pitchFamily="34" charset="0"/>
                <a:cs typeface="Times New Roman" panose="02020603050405020304" pitchFamily="18" charset="0"/>
              </a:rPr>
              <a:t>A</a:t>
            </a:r>
            <a:endParaRPr lang="en-US" sz="11500"/>
          </a:p>
        </p:txBody>
      </p:sp>
      <p:sp>
        <p:nvSpPr>
          <p:cNvPr id="10" name="Title 8">
            <a:extLst>
              <a:ext uri="{FF2B5EF4-FFF2-40B4-BE49-F238E27FC236}">
                <a16:creationId xmlns:a16="http://schemas.microsoft.com/office/drawing/2014/main" id="{63B1D345-96CB-DA5B-6C5C-4E411550F19D}"/>
              </a:ext>
            </a:extLst>
          </p:cNvPr>
          <p:cNvSpPr txBox="1">
            <a:spLocks/>
          </p:cNvSpPr>
          <p:nvPr/>
        </p:nvSpPr>
        <p:spPr>
          <a:xfrm>
            <a:off x="7918596" y="5161322"/>
            <a:ext cx="2158302" cy="737936"/>
          </a:xfrm>
          <a:prstGeom prst="rect">
            <a:avLst/>
          </a:prstGeom>
        </p:spPr>
        <p:txBody>
          <a:bodyPr/>
          <a:lstStyle>
            <a:lvl1pPr algn="ctr" defTabSz="914400" rtl="0" eaLnBrk="1" latinLnBrk="0" hangingPunct="1">
              <a:lnSpc>
                <a:spcPct val="90000"/>
              </a:lnSpc>
              <a:spcBef>
                <a:spcPct val="0"/>
              </a:spcBef>
              <a:buNone/>
              <a:defRPr sz="4800" kern="1200">
                <a:solidFill>
                  <a:schemeClr val="bg1"/>
                </a:solidFill>
                <a:latin typeface="+mn-lt"/>
                <a:ea typeface="+mj-ea"/>
                <a:cs typeface="+mj-cs"/>
              </a:defRPr>
            </a:lvl1pPr>
          </a:lstStyle>
          <a:p>
            <a:r>
              <a:rPr lang="en-US">
                <a:latin typeface="Calibri" panose="020F0502020204030204" pitchFamily="34" charset="0"/>
                <a:cs typeface="Times New Roman" panose="02020603050405020304" pitchFamily="18" charset="0"/>
              </a:rPr>
              <a:t>B</a:t>
            </a:r>
            <a:endParaRPr lang="en-US"/>
          </a:p>
        </p:txBody>
      </p:sp>
      <p:sp>
        <p:nvSpPr>
          <p:cNvPr id="5" name="BJPseudoFooter">
            <a:extLst>
              <a:ext uri="{FF2B5EF4-FFF2-40B4-BE49-F238E27FC236}">
                <a16:creationId xmlns:a16="http://schemas.microsoft.com/office/drawing/2014/main" id="{30C12987-5FE4-3AB5-3EB8-86F8BEEF25CB}"/>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160896095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61F8D-904B-A32A-0BEF-92A8BA250493}"/>
              </a:ext>
            </a:extLst>
          </p:cNvPr>
          <p:cNvSpPr>
            <a:spLocks noGrp="1"/>
          </p:cNvSpPr>
          <p:nvPr>
            <p:ph type="title"/>
          </p:nvPr>
        </p:nvSpPr>
        <p:spPr/>
        <p:txBody>
          <a:bodyPr/>
          <a:lstStyle/>
          <a:p>
            <a:r>
              <a:rPr lang="en-US"/>
              <a:t>¿</a:t>
            </a:r>
            <a:r>
              <a:rPr lang="en-US" err="1"/>
              <a:t>Qué</a:t>
            </a:r>
            <a:r>
              <a:rPr lang="en-US"/>
              <a:t> es A?</a:t>
            </a:r>
          </a:p>
        </p:txBody>
      </p:sp>
      <p:sp>
        <p:nvSpPr>
          <p:cNvPr id="3" name="Action Button: Go Home 2" descr="icono de casa">
            <a:hlinkClick r:id="rId4" action="ppaction://hlinksldjump" highlightClick="1"/>
            <a:extLst>
              <a:ext uri="{FF2B5EF4-FFF2-40B4-BE49-F238E27FC236}">
                <a16:creationId xmlns:a16="http://schemas.microsoft.com/office/drawing/2014/main" id="{C0CB565D-C24D-C2AF-053B-FEA73E1A9666}"/>
              </a:ext>
            </a:extLst>
          </p:cNvPr>
          <p:cNvSpPr/>
          <p:nvPr/>
        </p:nvSpPr>
        <p:spPr>
          <a:xfrm>
            <a:off x="5577043" y="5664018"/>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BJPseudoFooter">
            <a:extLst>
              <a:ext uri="{FF2B5EF4-FFF2-40B4-BE49-F238E27FC236}">
                <a16:creationId xmlns:a16="http://schemas.microsoft.com/office/drawing/2014/main" id="{3A7D1389-36C4-682D-77AA-B72D5D14B5AA}"/>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91262270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Title 8">
            <a:extLst>
              <a:ext uri="{FF2B5EF4-FFF2-40B4-BE49-F238E27FC236}">
                <a16:creationId xmlns:a16="http://schemas.microsoft.com/office/drawing/2014/main" id="{33E6ABF6-0252-FF2A-1185-C0D735398AB3}"/>
              </a:ext>
            </a:extLst>
          </p:cNvPr>
          <p:cNvSpPr>
            <a:spLocks noGrp="1"/>
          </p:cNvSpPr>
          <p:nvPr>
            <p:ph type="title"/>
          </p:nvPr>
        </p:nvSpPr>
        <p:spPr>
          <a:xfrm>
            <a:off x="1852995" y="568449"/>
            <a:ext cx="8710597" cy="1325563"/>
          </a:xfrm>
        </p:spPr>
        <p:txBody>
          <a:bodyPr/>
          <a:lstStyle/>
          <a:p>
            <a:r>
              <a:rPr lang="en-US" err="1">
                <a:latin typeface="Calibri" panose="020F0502020204030204" pitchFamily="34" charset="0"/>
                <a:cs typeface="Times New Roman" panose="02020603050405020304" pitchFamily="18" charset="0"/>
              </a:rPr>
              <a:t>Elige</a:t>
            </a:r>
            <a:r>
              <a:rPr lang="en-US">
                <a:latin typeface="Calibri" panose="020F0502020204030204" pitchFamily="34" charset="0"/>
                <a:cs typeface="Times New Roman" panose="02020603050405020304" pitchFamily="18" charset="0"/>
              </a:rPr>
              <a:t> la </a:t>
            </a:r>
            <a:r>
              <a:rPr lang="en-US" err="1">
                <a:latin typeface="Calibri" panose="020F0502020204030204" pitchFamily="34" charset="0"/>
                <a:cs typeface="Times New Roman" panose="02020603050405020304" pitchFamily="18" charset="0"/>
              </a:rPr>
              <a:t>mejor</a:t>
            </a:r>
            <a:r>
              <a:rPr lang="en-US">
                <a:latin typeface="Calibri" panose="020F0502020204030204" pitchFamily="34" charset="0"/>
                <a:cs typeface="Times New Roman" panose="02020603050405020304" pitchFamily="18" charset="0"/>
              </a:rPr>
              <a:t> </a:t>
            </a:r>
            <a:r>
              <a:rPr lang="en-US" err="1">
                <a:latin typeface="Calibri" panose="020F0502020204030204" pitchFamily="34" charset="0"/>
                <a:cs typeface="Times New Roman" panose="02020603050405020304" pitchFamily="18" charset="0"/>
              </a:rPr>
              <a:t>opción</a:t>
            </a:r>
            <a:endParaRPr lang="en-US" sz="11500"/>
          </a:p>
        </p:txBody>
      </p:sp>
      <p:pic>
        <p:nvPicPr>
          <p:cNvPr id="11" name="Picture 10" descr="Person covering face">
            <a:extLst>
              <a:ext uri="{FF2B5EF4-FFF2-40B4-BE49-F238E27FC236}">
                <a16:creationId xmlns:a16="http://schemas.microsoft.com/office/drawing/2014/main" id="{C637B658-8474-4673-B29F-FA2D277C59B4}"/>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10013" y="1548063"/>
            <a:ext cx="5083721" cy="3388818"/>
          </a:xfrm>
          <a:prstGeom prst="rect">
            <a:avLst/>
          </a:prstGeom>
        </p:spPr>
      </p:pic>
      <p:pic>
        <p:nvPicPr>
          <p:cNvPr id="15" name="Picture 14" descr="Woman in sunglasses">
            <a:extLst>
              <a:ext uri="{FF2B5EF4-FFF2-40B4-BE49-F238E27FC236}">
                <a16:creationId xmlns:a16="http://schemas.microsoft.com/office/drawing/2014/main" id="{CCB6A926-EFD2-77A8-76E6-1E6CEDF00535}"/>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6399604" y="1548063"/>
            <a:ext cx="5312376" cy="3384768"/>
          </a:xfrm>
          <a:prstGeom prst="rect">
            <a:avLst/>
          </a:prstGeom>
        </p:spPr>
      </p:pic>
      <p:sp>
        <p:nvSpPr>
          <p:cNvPr id="3" name="Title 8">
            <a:extLst>
              <a:ext uri="{FF2B5EF4-FFF2-40B4-BE49-F238E27FC236}">
                <a16:creationId xmlns:a16="http://schemas.microsoft.com/office/drawing/2014/main" id="{2D098145-FE20-F25A-F4D5-68E3A0175293}"/>
              </a:ext>
            </a:extLst>
          </p:cNvPr>
          <p:cNvSpPr txBox="1">
            <a:spLocks/>
          </p:cNvSpPr>
          <p:nvPr/>
        </p:nvSpPr>
        <p:spPr>
          <a:xfrm>
            <a:off x="2018397" y="5013395"/>
            <a:ext cx="2158302" cy="737936"/>
          </a:xfrm>
          <a:prstGeom prst="rect">
            <a:avLst/>
          </a:prstGeom>
        </p:spPr>
        <p:txBody>
          <a:bodyPr/>
          <a:lstStyle>
            <a:lvl1pPr algn="ctr" defTabSz="914400" rtl="0" eaLnBrk="1" latinLnBrk="0" hangingPunct="1">
              <a:lnSpc>
                <a:spcPct val="90000"/>
              </a:lnSpc>
              <a:spcBef>
                <a:spcPct val="0"/>
              </a:spcBef>
              <a:buNone/>
              <a:defRPr sz="4800" kern="1200">
                <a:solidFill>
                  <a:schemeClr val="bg1"/>
                </a:solidFill>
                <a:latin typeface="+mn-lt"/>
                <a:ea typeface="+mj-ea"/>
                <a:cs typeface="+mj-cs"/>
              </a:defRPr>
            </a:lvl1pPr>
          </a:lstStyle>
          <a:p>
            <a:r>
              <a:rPr lang="en-US">
                <a:latin typeface="Calibri" panose="020F0502020204030204" pitchFamily="34" charset="0"/>
                <a:ea typeface="Calibri" panose="020F0502020204030204" pitchFamily="34" charset="0"/>
                <a:cs typeface="Times New Roman" panose="02020603050405020304" pitchFamily="18" charset="0"/>
              </a:rPr>
              <a:t>A</a:t>
            </a:r>
            <a:endParaRPr lang="en-US" sz="11500"/>
          </a:p>
        </p:txBody>
      </p:sp>
      <p:sp>
        <p:nvSpPr>
          <p:cNvPr id="4" name="Title 8">
            <a:extLst>
              <a:ext uri="{FF2B5EF4-FFF2-40B4-BE49-F238E27FC236}">
                <a16:creationId xmlns:a16="http://schemas.microsoft.com/office/drawing/2014/main" id="{E978C16B-E927-F98B-B5D0-8655FF646EA2}"/>
              </a:ext>
            </a:extLst>
          </p:cNvPr>
          <p:cNvSpPr txBox="1">
            <a:spLocks/>
          </p:cNvSpPr>
          <p:nvPr/>
        </p:nvSpPr>
        <p:spPr>
          <a:xfrm>
            <a:off x="8033478" y="5013395"/>
            <a:ext cx="2158302" cy="737936"/>
          </a:xfrm>
          <a:prstGeom prst="rect">
            <a:avLst/>
          </a:prstGeom>
        </p:spPr>
        <p:txBody>
          <a:bodyPr/>
          <a:lstStyle>
            <a:lvl1pPr algn="ctr" defTabSz="914400" rtl="0" eaLnBrk="1" latinLnBrk="0" hangingPunct="1">
              <a:lnSpc>
                <a:spcPct val="90000"/>
              </a:lnSpc>
              <a:spcBef>
                <a:spcPct val="0"/>
              </a:spcBef>
              <a:buNone/>
              <a:defRPr sz="4800" kern="1200">
                <a:solidFill>
                  <a:schemeClr val="bg1"/>
                </a:solidFill>
                <a:latin typeface="+mn-lt"/>
                <a:ea typeface="+mj-ea"/>
                <a:cs typeface="+mj-cs"/>
              </a:defRPr>
            </a:lvl1pPr>
          </a:lstStyle>
          <a:p>
            <a:r>
              <a:rPr lang="en-US">
                <a:latin typeface="Calibri" panose="020F0502020204030204" pitchFamily="34" charset="0"/>
                <a:cs typeface="Times New Roman" panose="02020603050405020304" pitchFamily="18" charset="0"/>
              </a:rPr>
              <a:t>B</a:t>
            </a:r>
            <a:endParaRPr lang="en-US"/>
          </a:p>
        </p:txBody>
      </p:sp>
      <p:sp>
        <p:nvSpPr>
          <p:cNvPr id="6" name="BJPseudoFooter">
            <a:extLst>
              <a:ext uri="{FF2B5EF4-FFF2-40B4-BE49-F238E27FC236}">
                <a16:creationId xmlns:a16="http://schemas.microsoft.com/office/drawing/2014/main" id="{10C9D5DA-6387-078A-4296-A8A0917C53E9}"/>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242535402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71F75D4-6CF6-70E5-7C4B-16128D616373}"/>
              </a:ext>
            </a:extLst>
          </p:cNvPr>
          <p:cNvSpPr>
            <a:spLocks noGrp="1"/>
          </p:cNvSpPr>
          <p:nvPr>
            <p:ph type="title"/>
          </p:nvPr>
        </p:nvSpPr>
        <p:spPr>
          <a:xfrm>
            <a:off x="2176463" y="2767013"/>
            <a:ext cx="7839075" cy="1325562"/>
          </a:xfrm>
        </p:spPr>
        <p:txBody>
          <a:bodyPr/>
          <a:lstStyle/>
          <a:p>
            <a:r>
              <a:rPr lang="en-US" dirty="0"/>
              <a:t>¿</a:t>
            </a:r>
            <a:r>
              <a:rPr lang="en-US" dirty="0" err="1"/>
              <a:t>Qué</a:t>
            </a:r>
            <a:r>
              <a:rPr lang="en-US" dirty="0"/>
              <a:t> es B?</a:t>
            </a:r>
          </a:p>
        </p:txBody>
      </p:sp>
      <p:sp>
        <p:nvSpPr>
          <p:cNvPr id="3" name="Action Button: Go Home 2" descr="icono de casa">
            <a:hlinkClick r:id="rId4" action="ppaction://hlinksldjump" highlightClick="1"/>
            <a:extLst>
              <a:ext uri="{FF2B5EF4-FFF2-40B4-BE49-F238E27FC236}">
                <a16:creationId xmlns:a16="http://schemas.microsoft.com/office/drawing/2014/main" id="{29223E08-67D8-040D-271C-A550BE5B8A32}"/>
              </a:ext>
            </a:extLst>
          </p:cNvPr>
          <p:cNvSpPr/>
          <p:nvPr/>
        </p:nvSpPr>
        <p:spPr>
          <a:xfrm>
            <a:off x="5568165" y="5584118"/>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BJPseudoFooter">
            <a:extLst>
              <a:ext uri="{FF2B5EF4-FFF2-40B4-BE49-F238E27FC236}">
                <a16:creationId xmlns:a16="http://schemas.microsoft.com/office/drawing/2014/main" id="{51B1A53F-E0C6-A99E-6C15-3613E77C599B}"/>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226427268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Title 8">
            <a:extLst>
              <a:ext uri="{FF2B5EF4-FFF2-40B4-BE49-F238E27FC236}">
                <a16:creationId xmlns:a16="http://schemas.microsoft.com/office/drawing/2014/main" id="{D29F16FA-26D6-3ECF-1A32-D86A9266856A}"/>
              </a:ext>
            </a:extLst>
          </p:cNvPr>
          <p:cNvSpPr>
            <a:spLocks noGrp="1"/>
          </p:cNvSpPr>
          <p:nvPr>
            <p:ph type="title"/>
          </p:nvPr>
        </p:nvSpPr>
        <p:spPr>
          <a:xfrm>
            <a:off x="1749579" y="138895"/>
            <a:ext cx="8710597" cy="1325563"/>
          </a:xfrm>
        </p:spPr>
        <p:txBody>
          <a:bodyPr/>
          <a:lstStyle/>
          <a:p>
            <a:r>
              <a:rPr lang="en-US" dirty="0" err="1">
                <a:latin typeface="Calibri" panose="020F0502020204030204" pitchFamily="34" charset="0"/>
                <a:cs typeface="Times New Roman" panose="02020603050405020304" pitchFamily="18" charset="0"/>
              </a:rPr>
              <a:t>Elige</a:t>
            </a:r>
            <a:r>
              <a:rPr lang="en-US" dirty="0">
                <a:latin typeface="Calibri" panose="020F0502020204030204" pitchFamily="34" charset="0"/>
                <a:cs typeface="Times New Roman" panose="02020603050405020304" pitchFamily="18" charset="0"/>
              </a:rPr>
              <a:t> la </a:t>
            </a:r>
            <a:r>
              <a:rPr lang="en-US" dirty="0" err="1">
                <a:latin typeface="Calibri" panose="020F0502020204030204" pitchFamily="34" charset="0"/>
                <a:cs typeface="Times New Roman" panose="02020603050405020304" pitchFamily="18" charset="0"/>
              </a:rPr>
              <a:t>mejor</a:t>
            </a:r>
            <a:r>
              <a:rPr lang="en-US" dirty="0">
                <a:latin typeface="Calibri" panose="020F0502020204030204" pitchFamily="34" charset="0"/>
                <a:cs typeface="Times New Roman" panose="02020603050405020304" pitchFamily="18" charset="0"/>
              </a:rPr>
              <a:t> </a:t>
            </a:r>
            <a:r>
              <a:rPr lang="es-ES" dirty="0">
                <a:latin typeface="Calibri" panose="020F0502020204030204" pitchFamily="34" charset="0"/>
                <a:cs typeface="Times New Roman" panose="02020603050405020304" pitchFamily="18" charset="0"/>
              </a:rPr>
              <a:t>herramienta</a:t>
            </a:r>
            <a:br>
              <a:rPr lang="es-ES" dirty="0">
                <a:latin typeface="Calibri" panose="020F0502020204030204" pitchFamily="34" charset="0"/>
                <a:cs typeface="Times New Roman" panose="02020603050405020304" pitchFamily="18" charset="0"/>
              </a:rPr>
            </a:br>
            <a:r>
              <a:rPr lang="es-ES" dirty="0">
                <a:latin typeface="Calibri" panose="020F0502020204030204" pitchFamily="34" charset="0"/>
                <a:cs typeface="Times New Roman" panose="02020603050405020304" pitchFamily="18" charset="0"/>
              </a:rPr>
              <a:t>para medir la temperatura del lugar de trabajo</a:t>
            </a:r>
            <a:br>
              <a:rPr lang="es-ES" dirty="0">
                <a:latin typeface="Calibri" panose="020F0502020204030204" pitchFamily="34" charset="0"/>
                <a:cs typeface="Times New Roman" panose="02020603050405020304" pitchFamily="18" charset="0"/>
              </a:rPr>
            </a:br>
            <a:endParaRPr lang="en-US" sz="11500" dirty="0"/>
          </a:p>
        </p:txBody>
      </p:sp>
      <p:pic>
        <p:nvPicPr>
          <p:cNvPr id="1026" name="Picture 2" descr="IPhone front view showing the OSHA NIOSH Heat Safety tool. Screen reads feels like 112 degrees with orange button">
            <a:extLst>
              <a:ext uri="{FF2B5EF4-FFF2-40B4-BE49-F238E27FC236}">
                <a16:creationId xmlns:a16="http://schemas.microsoft.com/office/drawing/2014/main" id="{A1216618-412E-B507-95DB-1FC0915CD4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8108" y="1983383"/>
            <a:ext cx="1906433" cy="3745581"/>
          </a:xfrm>
          <a:prstGeom prst="rect">
            <a:avLst/>
          </a:prstGeom>
          <a:noFill/>
          <a:extLst>
            <a:ext uri="{909E8E84-426E-40DD-AFC4-6F175D3DCCD1}">
              <a14:hiddenFill xmlns:a14="http://schemas.microsoft.com/office/drawing/2010/main">
                <a:solidFill>
                  <a:srgbClr val="FFFFFF"/>
                </a:solidFill>
              </a14:hiddenFill>
            </a:ext>
          </a:extLst>
        </p:spPr>
      </p:pic>
      <p:pic>
        <p:nvPicPr>
          <p:cNvPr id="2" name="x_Picture 1" descr="termómetro">
            <a:extLst>
              <a:ext uri="{FF2B5EF4-FFF2-40B4-BE49-F238E27FC236}">
                <a16:creationId xmlns:a16="http://schemas.microsoft.com/office/drawing/2014/main" id="{A860F1FC-003B-598B-ABCA-984C0D6C36C3}"/>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8291743" y="1953087"/>
            <a:ext cx="1597980" cy="3600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8">
            <a:extLst>
              <a:ext uri="{FF2B5EF4-FFF2-40B4-BE49-F238E27FC236}">
                <a16:creationId xmlns:a16="http://schemas.microsoft.com/office/drawing/2014/main" id="{E952E830-04FC-9EDA-F318-3CE53DF8484D}"/>
              </a:ext>
            </a:extLst>
          </p:cNvPr>
          <p:cNvSpPr txBox="1">
            <a:spLocks/>
          </p:cNvSpPr>
          <p:nvPr/>
        </p:nvSpPr>
        <p:spPr>
          <a:xfrm>
            <a:off x="2025541" y="5693451"/>
            <a:ext cx="2158302" cy="737936"/>
          </a:xfrm>
          <a:prstGeom prst="rect">
            <a:avLst/>
          </a:prstGeom>
        </p:spPr>
        <p:txBody>
          <a:bodyPr/>
          <a:lstStyle>
            <a:lvl1pPr algn="ctr" defTabSz="914400" rtl="0" eaLnBrk="1" latinLnBrk="0" hangingPunct="1">
              <a:lnSpc>
                <a:spcPct val="90000"/>
              </a:lnSpc>
              <a:spcBef>
                <a:spcPct val="0"/>
              </a:spcBef>
              <a:buNone/>
              <a:defRPr sz="4800" kern="1200">
                <a:solidFill>
                  <a:schemeClr val="bg1"/>
                </a:solidFill>
                <a:latin typeface="+mn-lt"/>
                <a:ea typeface="+mj-ea"/>
                <a:cs typeface="+mj-cs"/>
              </a:defRPr>
            </a:lvl1pPr>
          </a:lstStyle>
          <a:p>
            <a:r>
              <a:rPr lang="en-US" dirty="0">
                <a:latin typeface="Calibri" panose="020F0502020204030204" pitchFamily="34" charset="0"/>
                <a:ea typeface="Calibri" panose="020F0502020204030204" pitchFamily="34" charset="0"/>
                <a:cs typeface="Times New Roman" panose="02020603050405020304" pitchFamily="18" charset="0"/>
              </a:rPr>
              <a:t>A</a:t>
            </a:r>
            <a:endParaRPr lang="en-US" sz="11500" dirty="0"/>
          </a:p>
        </p:txBody>
      </p:sp>
      <p:sp>
        <p:nvSpPr>
          <p:cNvPr id="7" name="Title 8">
            <a:extLst>
              <a:ext uri="{FF2B5EF4-FFF2-40B4-BE49-F238E27FC236}">
                <a16:creationId xmlns:a16="http://schemas.microsoft.com/office/drawing/2014/main" id="{D3A65A83-2D63-4051-6F88-5E29A402F998}"/>
              </a:ext>
            </a:extLst>
          </p:cNvPr>
          <p:cNvSpPr txBox="1">
            <a:spLocks/>
          </p:cNvSpPr>
          <p:nvPr/>
        </p:nvSpPr>
        <p:spPr>
          <a:xfrm>
            <a:off x="8005780" y="5684576"/>
            <a:ext cx="2158302" cy="737936"/>
          </a:xfrm>
          <a:prstGeom prst="rect">
            <a:avLst/>
          </a:prstGeom>
        </p:spPr>
        <p:txBody>
          <a:bodyPr/>
          <a:lstStyle>
            <a:lvl1pPr algn="ctr" defTabSz="914400" rtl="0" eaLnBrk="1" latinLnBrk="0" hangingPunct="1">
              <a:lnSpc>
                <a:spcPct val="90000"/>
              </a:lnSpc>
              <a:spcBef>
                <a:spcPct val="0"/>
              </a:spcBef>
              <a:buNone/>
              <a:defRPr sz="4800" kern="1200">
                <a:solidFill>
                  <a:schemeClr val="bg1"/>
                </a:solidFill>
                <a:latin typeface="+mn-lt"/>
                <a:ea typeface="+mj-ea"/>
                <a:cs typeface="+mj-cs"/>
              </a:defRPr>
            </a:lvl1pPr>
          </a:lstStyle>
          <a:p>
            <a:r>
              <a:rPr lang="en-US" dirty="0">
                <a:latin typeface="Calibri" panose="020F0502020204030204" pitchFamily="34" charset="0"/>
                <a:cs typeface="Times New Roman" panose="02020603050405020304" pitchFamily="18" charset="0"/>
              </a:rPr>
              <a:t>B</a:t>
            </a:r>
            <a:endParaRPr lang="en-US" dirty="0"/>
          </a:p>
        </p:txBody>
      </p:sp>
      <p:sp>
        <p:nvSpPr>
          <p:cNvPr id="4" name="BJPseudoFooter">
            <a:extLst>
              <a:ext uri="{FF2B5EF4-FFF2-40B4-BE49-F238E27FC236}">
                <a16:creationId xmlns:a16="http://schemas.microsoft.com/office/drawing/2014/main" id="{64F26782-C9DE-8808-0874-F23A173230D1}"/>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43314113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72C2AC3-16B1-D0B7-AF5E-7513AD4E8C13}"/>
              </a:ext>
            </a:extLst>
          </p:cNvPr>
          <p:cNvSpPr>
            <a:spLocks noGrp="1"/>
          </p:cNvSpPr>
          <p:nvPr>
            <p:ph type="title"/>
          </p:nvPr>
        </p:nvSpPr>
        <p:spPr>
          <a:xfrm>
            <a:off x="2176463" y="2767013"/>
            <a:ext cx="7839075" cy="1325562"/>
          </a:xfrm>
        </p:spPr>
        <p:txBody>
          <a:bodyPr/>
          <a:lstStyle/>
          <a:p>
            <a:r>
              <a:rPr lang="en-US" dirty="0"/>
              <a:t>¿</a:t>
            </a:r>
            <a:r>
              <a:rPr lang="en-US" dirty="0" err="1"/>
              <a:t>Qué</a:t>
            </a:r>
            <a:r>
              <a:rPr lang="en-US" dirty="0"/>
              <a:t> es A?</a:t>
            </a:r>
          </a:p>
        </p:txBody>
      </p:sp>
      <p:sp>
        <p:nvSpPr>
          <p:cNvPr id="3" name="Action Button: Go Home 2" descr="icono de casa">
            <a:hlinkClick r:id="rId4" action="ppaction://hlinksldjump" highlightClick="1"/>
            <a:extLst>
              <a:ext uri="{FF2B5EF4-FFF2-40B4-BE49-F238E27FC236}">
                <a16:creationId xmlns:a16="http://schemas.microsoft.com/office/drawing/2014/main" id="{CEBB9EF5-E7E3-98CA-4128-FC76FA599D66}"/>
              </a:ext>
            </a:extLst>
          </p:cNvPr>
          <p:cNvSpPr/>
          <p:nvPr/>
        </p:nvSpPr>
        <p:spPr>
          <a:xfrm>
            <a:off x="5568165" y="5717284"/>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BJPseudoFooter">
            <a:extLst>
              <a:ext uri="{FF2B5EF4-FFF2-40B4-BE49-F238E27FC236}">
                <a16:creationId xmlns:a16="http://schemas.microsoft.com/office/drawing/2014/main" id="{A2294F88-C7B1-AB2C-0EFE-28B56E44333E}"/>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389991477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Title 8">
            <a:extLst>
              <a:ext uri="{FF2B5EF4-FFF2-40B4-BE49-F238E27FC236}">
                <a16:creationId xmlns:a16="http://schemas.microsoft.com/office/drawing/2014/main" id="{B6BFAC8B-674A-08FB-DCF4-F780FF9651A7}"/>
              </a:ext>
            </a:extLst>
          </p:cNvPr>
          <p:cNvSpPr>
            <a:spLocks noGrp="1"/>
          </p:cNvSpPr>
          <p:nvPr>
            <p:ph type="title"/>
          </p:nvPr>
        </p:nvSpPr>
        <p:spPr>
          <a:xfrm>
            <a:off x="1645230" y="2140731"/>
            <a:ext cx="8901539" cy="3503931"/>
          </a:xfrm>
        </p:spPr>
        <p:txBody>
          <a:bodyPr/>
          <a:lstStyle/>
          <a:p>
            <a:r>
              <a:rPr lang="en-US" dirty="0" err="1">
                <a:latin typeface="Calibri" panose="020F0502020204030204" pitchFamily="34" charset="0"/>
                <a:cs typeface="Times New Roman" panose="02020603050405020304" pitchFamily="18" charset="0"/>
              </a:rPr>
              <a:t>Además</a:t>
            </a:r>
            <a:r>
              <a:rPr lang="en-US" dirty="0">
                <a:latin typeface="Calibri" panose="020F0502020204030204" pitchFamily="34" charset="0"/>
                <a:cs typeface="Times New Roman" panose="02020603050405020304" pitchFamily="18" charset="0"/>
              </a:rPr>
              <a:t> de Minnesota y Washington, </a:t>
            </a:r>
            <a:r>
              <a:rPr lang="en-US" dirty="0" err="1">
                <a:latin typeface="Calibri" panose="020F0502020204030204" pitchFamily="34" charset="0"/>
                <a:cs typeface="Times New Roman" panose="02020603050405020304" pitchFamily="18" charset="0"/>
              </a:rPr>
              <a:t>este</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estado</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tiene</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su</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propio</a:t>
            </a:r>
            <a:r>
              <a:rPr lang="en-US" dirty="0">
                <a:latin typeface="Calibri" panose="020F0502020204030204" pitchFamily="34" charset="0"/>
                <a:cs typeface="Times New Roman" panose="02020603050405020304" pitchFamily="18" charset="0"/>
              </a:rPr>
              <a:t> plan </a:t>
            </a:r>
            <a:r>
              <a:rPr lang="en-US" dirty="0" err="1">
                <a:latin typeface="Calibri" panose="020F0502020204030204" pitchFamily="34" charset="0"/>
                <a:cs typeface="Times New Roman" panose="02020603050405020304" pitchFamily="18" charset="0"/>
              </a:rPr>
              <a:t>estatal</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aprobado</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por</a:t>
            </a:r>
            <a:r>
              <a:rPr lang="en-US" dirty="0">
                <a:latin typeface="Calibri" panose="020F0502020204030204" pitchFamily="34" charset="0"/>
                <a:cs typeface="Times New Roman" panose="02020603050405020304" pitchFamily="18" charset="0"/>
              </a:rPr>
              <a:t> la OSHA para la </a:t>
            </a:r>
            <a:r>
              <a:rPr lang="en-US" dirty="0" err="1">
                <a:latin typeface="Calibri" panose="020F0502020204030204" pitchFamily="34" charset="0"/>
                <a:cs typeface="Times New Roman" panose="02020603050405020304" pitchFamily="18" charset="0"/>
              </a:rPr>
              <a:t>exposición</a:t>
            </a:r>
            <a:r>
              <a:rPr lang="en-US" dirty="0">
                <a:latin typeface="Calibri" panose="020F0502020204030204" pitchFamily="34" charset="0"/>
                <a:cs typeface="Times New Roman" panose="02020603050405020304" pitchFamily="18" charset="0"/>
              </a:rPr>
              <a:t> al </a:t>
            </a:r>
            <a:r>
              <a:rPr lang="en-US" dirty="0" err="1">
                <a:latin typeface="Calibri" panose="020F0502020204030204" pitchFamily="34" charset="0"/>
                <a:cs typeface="Times New Roman" panose="02020603050405020304" pitchFamily="18" charset="0"/>
              </a:rPr>
              <a:t>calor</a:t>
            </a:r>
            <a:r>
              <a:rPr lang="en-US" dirty="0">
                <a:latin typeface="Calibri" panose="020F0502020204030204" pitchFamily="34" charset="0"/>
                <a:cs typeface="Times New Roman" panose="02020603050405020304" pitchFamily="18" charset="0"/>
              </a:rPr>
              <a:t>.</a:t>
            </a:r>
            <a:endParaRPr lang="en-US" sz="11500" dirty="0"/>
          </a:p>
        </p:txBody>
      </p:sp>
      <p:sp>
        <p:nvSpPr>
          <p:cNvPr id="3" name="BJPseudoFooter">
            <a:extLst>
              <a:ext uri="{FF2B5EF4-FFF2-40B4-BE49-F238E27FC236}">
                <a16:creationId xmlns:a16="http://schemas.microsoft.com/office/drawing/2014/main" id="{12B081D9-4229-5DCB-33AB-9011BF4317D9}"/>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2052067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A37F31D-3BB0-4639-B1FC-0570AA605C10}"/>
              </a:ext>
            </a:extLst>
          </p:cNvPr>
          <p:cNvSpPr>
            <a:spLocks noGrp="1"/>
          </p:cNvSpPr>
          <p:nvPr>
            <p:ph type="title"/>
          </p:nvPr>
        </p:nvSpPr>
        <p:spPr>
          <a:xfrm>
            <a:off x="1760376" y="1944556"/>
            <a:ext cx="8435557" cy="2695868"/>
          </a:xfrm>
        </p:spPr>
        <p:txBody>
          <a:bodyPr lIns="91440" tIns="45720" rIns="91440" bIns="45720" anchor="t"/>
          <a:lstStyle/>
          <a:p>
            <a:pPr lvl="0">
              <a:spcAft>
                <a:spcPts val="0"/>
              </a:spcAft>
              <a:buNone/>
            </a:pPr>
            <a:r>
              <a:rPr lang="en-US" sz="4800" b="0" i="0" u="none" strike="noStrike" noProof="0" dirty="0">
                <a:effectLst/>
              </a:rPr>
              <a:t>Los </a:t>
            </a:r>
            <a:r>
              <a:rPr lang="en-US" sz="4800" b="0" i="0" u="none" strike="noStrike" noProof="0" dirty="0" err="1">
                <a:effectLst/>
              </a:rPr>
              <a:t>trabajadores</a:t>
            </a:r>
            <a:r>
              <a:rPr lang="en-US" sz="4800" b="0" i="0" u="none" strike="noStrike" noProof="0" dirty="0">
                <a:effectLst/>
              </a:rPr>
              <a:t> </a:t>
            </a:r>
            <a:r>
              <a:rPr lang="en-US" sz="4800" b="0" i="0" u="none" strike="noStrike" noProof="0" dirty="0" err="1">
                <a:effectLst/>
              </a:rPr>
              <a:t>por</a:t>
            </a:r>
            <a:r>
              <a:rPr lang="en-US" sz="4800" b="0" i="0" u="none" strike="noStrike" noProof="0" dirty="0">
                <a:effectLst/>
              </a:rPr>
              <a:t> </a:t>
            </a:r>
            <a:r>
              <a:rPr lang="en-US" sz="4800" b="0" i="0" u="none" strike="noStrike" noProof="0" dirty="0" err="1">
                <a:effectLst/>
              </a:rPr>
              <a:t>encima</a:t>
            </a:r>
            <a:r>
              <a:rPr lang="en-US" sz="4800" b="0" i="0" u="none" strike="noStrike" noProof="0" dirty="0">
                <a:effectLst/>
              </a:rPr>
              <a:t> de </a:t>
            </a:r>
            <a:r>
              <a:rPr lang="en-US" sz="4800" b="0" i="0" u="none" strike="noStrike" noProof="0" dirty="0" err="1">
                <a:effectLst/>
              </a:rPr>
              <a:t>esta</a:t>
            </a:r>
            <a:r>
              <a:rPr lang="en-US" sz="4800" b="0" i="0" u="none" strike="noStrike" noProof="0" dirty="0">
                <a:effectLst/>
              </a:rPr>
              <a:t> </a:t>
            </a:r>
            <a:r>
              <a:rPr lang="en-US" sz="4800" b="0" i="0" u="none" strike="noStrike" noProof="0" dirty="0" err="1">
                <a:effectLst/>
              </a:rPr>
              <a:t>edad</a:t>
            </a:r>
            <a:r>
              <a:rPr lang="en-US" sz="4800" b="0" i="0" u="none" strike="noStrike" noProof="0" dirty="0">
                <a:effectLst/>
              </a:rPr>
              <a:t> </a:t>
            </a:r>
            <a:r>
              <a:rPr lang="en-US" sz="4800" b="0" i="0" u="none" strike="noStrike" noProof="0" dirty="0" err="1">
                <a:effectLst/>
              </a:rPr>
              <a:t>corren</a:t>
            </a:r>
            <a:r>
              <a:rPr lang="en-US" sz="4800" b="0" i="0" u="none" strike="noStrike" noProof="0" dirty="0">
                <a:effectLst/>
              </a:rPr>
              <a:t> </a:t>
            </a:r>
            <a:r>
              <a:rPr lang="en-US" sz="4800" b="0" i="0" u="none" strike="noStrike" noProof="0" dirty="0" err="1">
                <a:effectLst/>
              </a:rPr>
              <a:t>más</a:t>
            </a:r>
            <a:r>
              <a:rPr lang="en-US" sz="4800" b="0" i="0" u="none" strike="noStrike" noProof="0" dirty="0">
                <a:effectLst/>
              </a:rPr>
              <a:t> </a:t>
            </a:r>
            <a:r>
              <a:rPr lang="en-US" sz="4800" b="0" i="0" u="none" strike="noStrike" noProof="0" dirty="0" err="1">
                <a:effectLst/>
              </a:rPr>
              <a:t>riesgo</a:t>
            </a:r>
            <a:r>
              <a:rPr lang="en-US" sz="4800" b="0" i="0" u="none" strike="noStrike" noProof="0" dirty="0">
                <a:effectLst/>
              </a:rPr>
              <a:t> de </a:t>
            </a:r>
            <a:r>
              <a:rPr lang="en-US" sz="4800" b="0" i="0" u="none" strike="noStrike" noProof="0" dirty="0" err="1">
                <a:effectLst/>
              </a:rPr>
              <a:t>sufrir</a:t>
            </a:r>
            <a:r>
              <a:rPr lang="en-US" sz="4800" b="0" i="0" u="none" strike="noStrike" noProof="0" dirty="0">
                <a:effectLst/>
              </a:rPr>
              <a:t> </a:t>
            </a:r>
            <a:r>
              <a:rPr lang="en-US" sz="4800" b="0" i="0" u="none" strike="noStrike" noProof="0" dirty="0" err="1">
                <a:effectLst/>
              </a:rPr>
              <a:t>enfermedades</a:t>
            </a:r>
            <a:r>
              <a:rPr lang="en-US" sz="4800" b="0" i="0" u="none" strike="noStrike" noProof="0" dirty="0">
                <a:effectLst/>
              </a:rPr>
              <a:t> </a:t>
            </a:r>
            <a:r>
              <a:rPr lang="en-US" sz="4800" b="0" i="0" u="none" strike="noStrike" noProof="0" dirty="0" err="1">
                <a:effectLst/>
              </a:rPr>
              <a:t>relacionadas</a:t>
            </a:r>
            <a:r>
              <a:rPr lang="en-US" sz="4800" b="0" i="0" u="none" strike="noStrike" noProof="0" dirty="0">
                <a:effectLst/>
              </a:rPr>
              <a:t> con </a:t>
            </a:r>
            <a:r>
              <a:rPr lang="en-US" sz="4800" b="0" i="0" u="none" strike="noStrike" noProof="0" dirty="0" err="1">
                <a:effectLst/>
              </a:rPr>
              <a:t>el</a:t>
            </a:r>
            <a:r>
              <a:rPr lang="en-US" sz="4800" b="0" i="0" u="none" strike="noStrike" noProof="0" dirty="0">
                <a:effectLst/>
              </a:rPr>
              <a:t> </a:t>
            </a:r>
            <a:r>
              <a:rPr lang="en-US" sz="4800" b="0" i="0" u="none" strike="noStrike" noProof="0" dirty="0" err="1">
                <a:effectLst/>
              </a:rPr>
              <a:t>calor</a:t>
            </a:r>
            <a:r>
              <a:rPr lang="en-US" sz="4800" b="0" i="0" u="none" strike="noStrike" noProof="0" dirty="0">
                <a:effectLst/>
              </a:rPr>
              <a:t>.</a:t>
            </a:r>
            <a:endParaRPr lang="en-US" dirty="0"/>
          </a:p>
        </p:txBody>
      </p:sp>
      <p:sp>
        <p:nvSpPr>
          <p:cNvPr id="3" name="BJPseudoFooter">
            <a:extLst>
              <a:ext uri="{FF2B5EF4-FFF2-40B4-BE49-F238E27FC236}">
                <a16:creationId xmlns:a16="http://schemas.microsoft.com/office/drawing/2014/main" id="{1011A09C-DB4A-C99C-C73E-C2E631BC3A9D}"/>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413336451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5D05B-03A4-7415-18B0-BC08AC8EAB5F}"/>
              </a:ext>
            </a:extLst>
          </p:cNvPr>
          <p:cNvSpPr>
            <a:spLocks noGrp="1"/>
          </p:cNvSpPr>
          <p:nvPr>
            <p:ph type="title"/>
          </p:nvPr>
        </p:nvSpPr>
        <p:spPr/>
        <p:txBody>
          <a:bodyPr/>
          <a:lstStyle/>
          <a:p>
            <a:r>
              <a:rPr lang="en-US"/>
              <a:t>¿</a:t>
            </a:r>
            <a:r>
              <a:rPr lang="en-US" err="1"/>
              <a:t>Qué</a:t>
            </a:r>
            <a:r>
              <a:rPr lang="en-US"/>
              <a:t> es California?</a:t>
            </a:r>
          </a:p>
        </p:txBody>
      </p:sp>
      <p:sp>
        <p:nvSpPr>
          <p:cNvPr id="3" name="Action Button: Go Home 2" descr="icono de casa">
            <a:hlinkClick r:id="rId4" action="ppaction://hlinksldjump" highlightClick="1"/>
            <a:extLst>
              <a:ext uri="{FF2B5EF4-FFF2-40B4-BE49-F238E27FC236}">
                <a16:creationId xmlns:a16="http://schemas.microsoft.com/office/drawing/2014/main" id="{EAB44BDC-EC1B-2F20-8948-7142915078AA}"/>
              </a:ext>
            </a:extLst>
          </p:cNvPr>
          <p:cNvSpPr/>
          <p:nvPr/>
        </p:nvSpPr>
        <p:spPr>
          <a:xfrm>
            <a:off x="5568164" y="5646262"/>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BJPseudoFooter">
            <a:extLst>
              <a:ext uri="{FF2B5EF4-FFF2-40B4-BE49-F238E27FC236}">
                <a16:creationId xmlns:a16="http://schemas.microsoft.com/office/drawing/2014/main" id="{179F92BC-423F-704F-E104-BCE8DC340A11}"/>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276237431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E33E426A-BE10-4A56-9AD1-CD25854A515E}"/>
              </a:ext>
            </a:extLst>
          </p:cNvPr>
          <p:cNvSpPr>
            <a:spLocks noGrp="1"/>
          </p:cNvSpPr>
          <p:nvPr>
            <p:ph type="title"/>
          </p:nvPr>
        </p:nvSpPr>
        <p:spPr>
          <a:xfrm>
            <a:off x="1462366" y="2473294"/>
            <a:ext cx="9267268" cy="2802089"/>
          </a:xfrm>
        </p:spPr>
        <p:txBody>
          <a:bodyPr/>
          <a:lstStyle/>
          <a:p>
            <a:r>
              <a:rPr lang="en-US" dirty="0">
                <a:latin typeface="Calibri" panose="020F0502020204030204" pitchFamily="34" charset="0"/>
                <a:cs typeface="Times New Roman" panose="02020603050405020304" pitchFamily="18" charset="0"/>
              </a:rPr>
              <a:t>El </a:t>
            </a:r>
            <a:r>
              <a:rPr lang="en-US" dirty="0" err="1">
                <a:latin typeface="Calibri" panose="020F0502020204030204" pitchFamily="34" charset="0"/>
                <a:cs typeface="Times New Roman" panose="02020603050405020304" pitchFamily="18" charset="0"/>
              </a:rPr>
              <a:t>riesgo</a:t>
            </a:r>
            <a:r>
              <a:rPr lang="en-US" dirty="0">
                <a:latin typeface="Calibri" panose="020F0502020204030204" pitchFamily="34" charset="0"/>
                <a:cs typeface="Times New Roman" panose="02020603050405020304" pitchFamily="18" charset="0"/>
              </a:rPr>
              <a:t> de </a:t>
            </a:r>
            <a:r>
              <a:rPr lang="en-US" dirty="0" err="1">
                <a:latin typeface="Calibri" panose="020F0502020204030204" pitchFamily="34" charset="0"/>
                <a:cs typeface="Times New Roman" panose="02020603050405020304" pitchFamily="18" charset="0"/>
              </a:rPr>
              <a:t>enfermedades</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relacionadas</a:t>
            </a:r>
            <a:r>
              <a:rPr lang="en-US" dirty="0">
                <a:latin typeface="Calibri" panose="020F0502020204030204" pitchFamily="34" charset="0"/>
                <a:cs typeface="Times New Roman" panose="02020603050405020304" pitchFamily="18" charset="0"/>
              </a:rPr>
              <a:t> con </a:t>
            </a:r>
            <a:r>
              <a:rPr lang="en-US" dirty="0" err="1">
                <a:latin typeface="Calibri" panose="020F0502020204030204" pitchFamily="34" charset="0"/>
                <a:cs typeface="Times New Roman" panose="02020603050405020304" pitchFamily="18" charset="0"/>
              </a:rPr>
              <a:t>el</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calor</a:t>
            </a:r>
            <a:r>
              <a:rPr lang="en-US" dirty="0">
                <a:latin typeface="Calibri" panose="020F0502020204030204" pitchFamily="34" charset="0"/>
                <a:cs typeface="Times New Roman" panose="02020603050405020304" pitchFamily="18" charset="0"/>
              </a:rPr>
              <a:t> no se </a:t>
            </a:r>
            <a:r>
              <a:rPr lang="en-US" dirty="0" err="1">
                <a:latin typeface="Calibri" panose="020F0502020204030204" pitchFamily="34" charset="0"/>
                <a:cs typeface="Times New Roman" panose="02020603050405020304" pitchFamily="18" charset="0"/>
              </a:rPr>
              <a:t>limita</a:t>
            </a:r>
            <a:r>
              <a:rPr lang="en-US" dirty="0">
                <a:latin typeface="Calibri" panose="020F0502020204030204" pitchFamily="34" charset="0"/>
                <a:cs typeface="Times New Roman" panose="02020603050405020304" pitchFamily="18" charset="0"/>
              </a:rPr>
              <a:t> a </a:t>
            </a:r>
            <a:r>
              <a:rPr lang="en-US" dirty="0" err="1">
                <a:latin typeface="Calibri" panose="020F0502020204030204" pitchFamily="34" charset="0"/>
                <a:cs typeface="Times New Roman" panose="02020603050405020304" pitchFamily="18" charset="0"/>
              </a:rPr>
              <a:t>los</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trabajadores</a:t>
            </a:r>
            <a:r>
              <a:rPr lang="en-US" dirty="0">
                <a:latin typeface="Calibri" panose="020F0502020204030204" pitchFamily="34" charset="0"/>
                <a:cs typeface="Times New Roman" panose="02020603050405020304" pitchFamily="18" charset="0"/>
              </a:rPr>
              <a:t> al </a:t>
            </a:r>
            <a:r>
              <a:rPr lang="en-US" dirty="0" err="1">
                <a:latin typeface="Calibri" panose="020F0502020204030204" pitchFamily="34" charset="0"/>
                <a:cs typeface="Times New Roman" panose="02020603050405020304" pitchFamily="18" charset="0"/>
              </a:rPr>
              <a:t>aire</a:t>
            </a:r>
            <a:r>
              <a:rPr lang="en-US" dirty="0">
                <a:latin typeface="Calibri" panose="020F0502020204030204" pitchFamily="34" charset="0"/>
                <a:cs typeface="Times New Roman" panose="02020603050405020304" pitchFamily="18" charset="0"/>
              </a:rPr>
              <a:t> libre.</a:t>
            </a:r>
            <a:endParaRPr lang="en-US" sz="11500" dirty="0"/>
          </a:p>
        </p:txBody>
      </p:sp>
      <p:sp>
        <p:nvSpPr>
          <p:cNvPr id="3" name="BJPseudoFooter">
            <a:extLst>
              <a:ext uri="{FF2B5EF4-FFF2-40B4-BE49-F238E27FC236}">
                <a16:creationId xmlns:a16="http://schemas.microsoft.com/office/drawing/2014/main" id="{27C2E598-95F1-5873-E5CF-74AFE64D19BD}"/>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209736467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BAD18-A982-59A1-A87D-A8F5B2F4B5D7}"/>
              </a:ext>
            </a:extLst>
          </p:cNvPr>
          <p:cNvSpPr>
            <a:spLocks noGrp="1"/>
          </p:cNvSpPr>
          <p:nvPr>
            <p:ph type="title"/>
          </p:nvPr>
        </p:nvSpPr>
        <p:spPr/>
        <p:txBody>
          <a:bodyPr/>
          <a:lstStyle/>
          <a:p>
            <a:r>
              <a:rPr lang="en-US"/>
              <a:t>¿</a:t>
            </a:r>
            <a:r>
              <a:rPr lang="en-US" err="1"/>
              <a:t>Qué</a:t>
            </a:r>
            <a:r>
              <a:rPr lang="en-US"/>
              <a:t> hay </a:t>
            </a:r>
            <a:r>
              <a:rPr lang="en-US" err="1"/>
              <a:t>en</a:t>
            </a:r>
            <a:r>
              <a:rPr lang="en-US"/>
              <a:t> </a:t>
            </a:r>
            <a:r>
              <a:rPr lang="en-US" err="1"/>
              <a:t>el</a:t>
            </a:r>
            <a:r>
              <a:rPr lang="en-US"/>
              <a:t> interior?</a:t>
            </a:r>
          </a:p>
        </p:txBody>
      </p:sp>
      <p:sp>
        <p:nvSpPr>
          <p:cNvPr id="3" name="Action Button: Go Home 2" descr="icono de casa">
            <a:hlinkClick r:id="rId4" action="ppaction://hlinksldjump" highlightClick="1"/>
            <a:extLst>
              <a:ext uri="{FF2B5EF4-FFF2-40B4-BE49-F238E27FC236}">
                <a16:creationId xmlns:a16="http://schemas.microsoft.com/office/drawing/2014/main" id="{25ADCAB9-9138-EA76-2834-23D9EA03134B}"/>
              </a:ext>
            </a:extLst>
          </p:cNvPr>
          <p:cNvSpPr/>
          <p:nvPr/>
        </p:nvSpPr>
        <p:spPr>
          <a:xfrm>
            <a:off x="5559287" y="5672896"/>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BJPseudoFooter">
            <a:extLst>
              <a:ext uri="{FF2B5EF4-FFF2-40B4-BE49-F238E27FC236}">
                <a16:creationId xmlns:a16="http://schemas.microsoft.com/office/drawing/2014/main" id="{5B246BD8-818D-6425-4211-07BBDB045669}"/>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378368890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A9A3D037-E4BB-819C-5975-06FFA0B20506}"/>
              </a:ext>
            </a:extLst>
          </p:cNvPr>
          <p:cNvSpPr>
            <a:spLocks noGrp="1"/>
          </p:cNvSpPr>
          <p:nvPr>
            <p:ph type="title"/>
          </p:nvPr>
        </p:nvSpPr>
        <p:spPr>
          <a:xfrm>
            <a:off x="1875604" y="2109881"/>
            <a:ext cx="8440791" cy="2848981"/>
          </a:xfrm>
        </p:spPr>
        <p:txBody>
          <a:bodyPr/>
          <a:lstStyle/>
          <a:p>
            <a:r>
              <a:rPr lang="en-US" dirty="0" err="1">
                <a:latin typeface="Calibri" panose="020F0502020204030204" pitchFamily="34" charset="0"/>
                <a:cs typeface="Times New Roman" panose="02020603050405020304" pitchFamily="18" charset="0"/>
              </a:rPr>
              <a:t>Según</a:t>
            </a:r>
            <a:r>
              <a:rPr lang="en-US" dirty="0">
                <a:latin typeface="Calibri" panose="020F0502020204030204" pitchFamily="34" charset="0"/>
                <a:cs typeface="Times New Roman" panose="02020603050405020304" pitchFamily="18" charset="0"/>
              </a:rPr>
              <a:t> la OSHA, </a:t>
            </a:r>
            <a:r>
              <a:rPr lang="en-US" dirty="0" err="1">
                <a:latin typeface="Calibri" panose="020F0502020204030204" pitchFamily="34" charset="0"/>
                <a:cs typeface="Times New Roman" panose="02020603050405020304" pitchFamily="18" charset="0"/>
              </a:rPr>
              <a:t>cuando</a:t>
            </a:r>
            <a:r>
              <a:rPr lang="en-US" dirty="0">
                <a:latin typeface="Calibri" panose="020F0502020204030204" pitchFamily="34" charset="0"/>
                <a:cs typeface="Times New Roman" panose="02020603050405020304" pitchFamily="18" charset="0"/>
              </a:rPr>
              <a:t> se </a:t>
            </a:r>
            <a:r>
              <a:rPr lang="en-US" dirty="0" err="1">
                <a:latin typeface="Calibri" panose="020F0502020204030204" pitchFamily="34" charset="0"/>
                <a:cs typeface="Times New Roman" panose="02020603050405020304" pitchFamily="18" charset="0"/>
              </a:rPr>
              <a:t>trabaja</a:t>
            </a:r>
            <a:r>
              <a:rPr lang="en-US" dirty="0">
                <a:latin typeface="Calibri" panose="020F0502020204030204" pitchFamily="34" charset="0"/>
                <a:cs typeface="Times New Roman" panose="02020603050405020304" pitchFamily="18" charset="0"/>
              </a:rPr>
              <a:t> con </a:t>
            </a:r>
            <a:r>
              <a:rPr lang="en-US" dirty="0" err="1">
                <a:latin typeface="Calibri" panose="020F0502020204030204" pitchFamily="34" charset="0"/>
                <a:cs typeface="Times New Roman" panose="02020603050405020304" pitchFamily="18" charset="0"/>
              </a:rPr>
              <a:t>calor</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debe</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consumirse</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esta</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cantidad</a:t>
            </a:r>
            <a:r>
              <a:rPr lang="en-US" dirty="0">
                <a:latin typeface="Calibri" panose="020F0502020204030204" pitchFamily="34" charset="0"/>
                <a:cs typeface="Times New Roman" panose="02020603050405020304" pitchFamily="18" charset="0"/>
              </a:rPr>
              <a:t> de </a:t>
            </a:r>
            <a:r>
              <a:rPr lang="en-US" dirty="0" err="1">
                <a:latin typeface="Calibri" panose="020F0502020204030204" pitchFamily="34" charset="0"/>
                <a:cs typeface="Times New Roman" panose="02020603050405020304" pitchFamily="18" charset="0"/>
              </a:rPr>
              <a:t>agua</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cada</a:t>
            </a:r>
            <a:r>
              <a:rPr lang="en-US" dirty="0">
                <a:latin typeface="Calibri" panose="020F0502020204030204" pitchFamily="34" charset="0"/>
                <a:cs typeface="Times New Roman" panose="02020603050405020304" pitchFamily="18" charset="0"/>
              </a:rPr>
              <a:t> 15-20 </a:t>
            </a:r>
            <a:r>
              <a:rPr lang="en-US" dirty="0" err="1">
                <a:latin typeface="Calibri" panose="020F0502020204030204" pitchFamily="34" charset="0"/>
                <a:cs typeface="Times New Roman" panose="02020603050405020304" pitchFamily="18" charset="0"/>
              </a:rPr>
              <a:t>minutos</a:t>
            </a:r>
            <a:r>
              <a:rPr lang="en-US" dirty="0">
                <a:latin typeface="Calibri" panose="020F0502020204030204" pitchFamily="34" charset="0"/>
                <a:cs typeface="Times New Roman" panose="02020603050405020304" pitchFamily="18" charset="0"/>
              </a:rPr>
              <a:t>.</a:t>
            </a:r>
            <a:endParaRPr lang="en-US" sz="11500" dirty="0"/>
          </a:p>
        </p:txBody>
      </p:sp>
      <p:sp>
        <p:nvSpPr>
          <p:cNvPr id="3" name="BJPseudoFooter">
            <a:extLst>
              <a:ext uri="{FF2B5EF4-FFF2-40B4-BE49-F238E27FC236}">
                <a16:creationId xmlns:a16="http://schemas.microsoft.com/office/drawing/2014/main" id="{6239E121-D1F6-9B67-2BBD-24A57B8AF345}"/>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429476933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3D2FB-68CA-BEFB-D5FC-7C8E4831EC2A}"/>
              </a:ext>
            </a:extLst>
          </p:cNvPr>
          <p:cNvSpPr>
            <a:spLocks noGrp="1"/>
          </p:cNvSpPr>
          <p:nvPr>
            <p:ph type="title"/>
          </p:nvPr>
        </p:nvSpPr>
        <p:spPr>
          <a:xfrm>
            <a:off x="2177142" y="2766218"/>
            <a:ext cx="7837715" cy="1325563"/>
          </a:xfrm>
        </p:spPr>
        <p:txBody>
          <a:bodyPr/>
          <a:lstStyle/>
          <a:p>
            <a:r>
              <a:rPr lang="en-US" dirty="0"/>
              <a:t>¿</a:t>
            </a:r>
            <a:r>
              <a:rPr lang="en-US" dirty="0" err="1"/>
              <a:t>Cuánto</a:t>
            </a:r>
            <a:r>
              <a:rPr lang="en-US" dirty="0"/>
              <a:t> es 1 </a:t>
            </a:r>
            <a:r>
              <a:rPr lang="en-US" dirty="0" err="1"/>
              <a:t>taza</a:t>
            </a:r>
            <a:r>
              <a:rPr lang="en-US" dirty="0"/>
              <a:t> de </a:t>
            </a:r>
            <a:r>
              <a:rPr lang="en-US" dirty="0" err="1"/>
              <a:t>agua</a:t>
            </a:r>
            <a:r>
              <a:rPr lang="en-US" dirty="0"/>
              <a:t>?</a:t>
            </a:r>
          </a:p>
        </p:txBody>
      </p:sp>
      <p:sp>
        <p:nvSpPr>
          <p:cNvPr id="3" name="Action Button: Go Home 2" descr="icono de casa">
            <a:hlinkClick r:id="rId4" action="ppaction://hlinksldjump" highlightClick="1"/>
            <a:extLst>
              <a:ext uri="{FF2B5EF4-FFF2-40B4-BE49-F238E27FC236}">
                <a16:creationId xmlns:a16="http://schemas.microsoft.com/office/drawing/2014/main" id="{7B247D0E-687C-9639-6DA9-FE241CE8A61D}"/>
              </a:ext>
            </a:extLst>
          </p:cNvPr>
          <p:cNvSpPr/>
          <p:nvPr/>
        </p:nvSpPr>
        <p:spPr>
          <a:xfrm>
            <a:off x="5550409" y="5672896"/>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BJPseudoFooter">
            <a:extLst>
              <a:ext uri="{FF2B5EF4-FFF2-40B4-BE49-F238E27FC236}">
                <a16:creationId xmlns:a16="http://schemas.microsoft.com/office/drawing/2014/main" id="{3DFE279D-0B8B-158C-A97E-AA6FBDD429BE}"/>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311198186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6F27F385-3B07-1AF9-3C73-2BC3A103DFA8}"/>
              </a:ext>
            </a:extLst>
          </p:cNvPr>
          <p:cNvSpPr>
            <a:spLocks noGrp="1"/>
          </p:cNvSpPr>
          <p:nvPr>
            <p:ph type="title"/>
          </p:nvPr>
        </p:nvSpPr>
        <p:spPr>
          <a:xfrm>
            <a:off x="1519516" y="1844877"/>
            <a:ext cx="9152968" cy="4160270"/>
          </a:xfrm>
        </p:spPr>
        <p:txBody>
          <a:bodyPr/>
          <a:lstStyle/>
          <a:p>
            <a:r>
              <a:rPr lang="en-US" dirty="0">
                <a:latin typeface="Calibri" panose="020F0502020204030204" pitchFamily="34" charset="0"/>
                <a:cs typeface="Times New Roman" panose="02020603050405020304" pitchFamily="18" charset="0"/>
              </a:rPr>
              <a:t>La OSHA </a:t>
            </a:r>
            <a:r>
              <a:rPr lang="en-US" dirty="0" err="1">
                <a:latin typeface="Calibri" panose="020F0502020204030204" pitchFamily="34" charset="0"/>
                <a:cs typeface="Times New Roman" panose="02020603050405020304" pitchFamily="18" charset="0"/>
              </a:rPr>
              <a:t>recomienda</a:t>
            </a:r>
            <a:r>
              <a:rPr lang="en-US" dirty="0">
                <a:latin typeface="Calibri" panose="020F0502020204030204" pitchFamily="34" charset="0"/>
                <a:cs typeface="Times New Roman" panose="02020603050405020304" pitchFamily="18" charset="0"/>
              </a:rPr>
              <a:t> a </a:t>
            </a:r>
            <a:r>
              <a:rPr lang="en-US" dirty="0" err="1">
                <a:latin typeface="Calibri" panose="020F0502020204030204" pitchFamily="34" charset="0"/>
                <a:cs typeface="Times New Roman" panose="02020603050405020304" pitchFamily="18" charset="0"/>
              </a:rPr>
              <a:t>los</a:t>
            </a:r>
            <a:r>
              <a:rPr lang="en-US" dirty="0">
                <a:latin typeface="Calibri" panose="020F0502020204030204" pitchFamily="34" charset="0"/>
                <a:cs typeface="Times New Roman" panose="02020603050405020304" pitchFamily="18" charset="0"/>
              </a:rPr>
              <a:t> empresarios que </a:t>
            </a:r>
            <a:r>
              <a:rPr lang="en-US" dirty="0" err="1">
                <a:latin typeface="Calibri" panose="020F0502020204030204" pitchFamily="34" charset="0"/>
                <a:cs typeface="Times New Roman" panose="02020603050405020304" pitchFamily="18" charset="0"/>
              </a:rPr>
              <a:t>establezcan</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este</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proceso</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en</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el</a:t>
            </a:r>
            <a:r>
              <a:rPr lang="en-US" dirty="0">
                <a:latin typeface="Calibri" panose="020F0502020204030204" pitchFamily="34" charset="0"/>
                <a:cs typeface="Times New Roman" panose="02020603050405020304" pitchFamily="18" charset="0"/>
              </a:rPr>
              <a:t> que </a:t>
            </a:r>
            <a:r>
              <a:rPr lang="en-US" dirty="0" err="1">
                <a:latin typeface="Calibri" panose="020F0502020204030204" pitchFamily="34" charset="0"/>
                <a:cs typeface="Times New Roman" panose="02020603050405020304" pitchFamily="18" charset="0"/>
              </a:rPr>
              <a:t>el</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cuerpo</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adquiere</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una</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tolerancia</a:t>
            </a:r>
            <a:r>
              <a:rPr lang="en-US" dirty="0">
                <a:latin typeface="Calibri" panose="020F0502020204030204" pitchFamily="34" charset="0"/>
                <a:cs typeface="Times New Roman" panose="02020603050405020304" pitchFamily="18" charset="0"/>
              </a:rPr>
              <a:t> al </a:t>
            </a:r>
            <a:r>
              <a:rPr lang="en-US" dirty="0" err="1">
                <a:latin typeface="Calibri" panose="020F0502020204030204" pitchFamily="34" charset="0"/>
                <a:cs typeface="Times New Roman" panose="02020603050405020304" pitchFamily="18" charset="0"/>
              </a:rPr>
              <a:t>calor</a:t>
            </a:r>
            <a:r>
              <a:rPr lang="en-US" dirty="0">
                <a:latin typeface="Calibri" panose="020F0502020204030204" pitchFamily="34" charset="0"/>
                <a:cs typeface="Times New Roman" panose="02020603050405020304" pitchFamily="18" charset="0"/>
              </a:rPr>
              <a:t> de forma gradual a lo largo del </a:t>
            </a:r>
            <a:r>
              <a:rPr lang="en-US" dirty="0" err="1">
                <a:latin typeface="Calibri" panose="020F0502020204030204" pitchFamily="34" charset="0"/>
                <a:cs typeface="Times New Roman" panose="02020603050405020304" pitchFamily="18" charset="0"/>
              </a:rPr>
              <a:t>tiempo</a:t>
            </a:r>
            <a:r>
              <a:rPr lang="en-US" dirty="0">
                <a:latin typeface="Calibri" panose="020F0502020204030204" pitchFamily="34" charset="0"/>
                <a:cs typeface="Times New Roman" panose="02020603050405020304" pitchFamily="18" charset="0"/>
              </a:rPr>
              <a:t>.</a:t>
            </a:r>
          </a:p>
        </p:txBody>
      </p:sp>
      <p:sp>
        <p:nvSpPr>
          <p:cNvPr id="3" name="BJPseudoFooter">
            <a:extLst>
              <a:ext uri="{FF2B5EF4-FFF2-40B4-BE49-F238E27FC236}">
                <a16:creationId xmlns:a16="http://schemas.microsoft.com/office/drawing/2014/main" id="{0A459670-5B8C-F14D-EE67-100AE48A5F22}"/>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420248102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92F52-0307-4674-8C42-1F6255CB5A6D}"/>
              </a:ext>
            </a:extLst>
          </p:cNvPr>
          <p:cNvSpPr>
            <a:spLocks noGrp="1"/>
          </p:cNvSpPr>
          <p:nvPr>
            <p:ph type="title"/>
          </p:nvPr>
        </p:nvSpPr>
        <p:spPr>
          <a:xfrm>
            <a:off x="1881555" y="2766218"/>
            <a:ext cx="8599296" cy="1325563"/>
          </a:xfrm>
        </p:spPr>
        <p:txBody>
          <a:bodyPr/>
          <a:lstStyle/>
          <a:p>
            <a:r>
              <a:rPr lang="en-US"/>
              <a:t>¿</a:t>
            </a:r>
            <a:r>
              <a:rPr lang="en-US" err="1"/>
              <a:t>Qué</a:t>
            </a:r>
            <a:r>
              <a:rPr lang="en-US"/>
              <a:t> es la </a:t>
            </a:r>
            <a:r>
              <a:rPr lang="en-US" err="1"/>
              <a:t>aclimatación</a:t>
            </a:r>
            <a:r>
              <a:rPr lang="en-US"/>
              <a:t> al </a:t>
            </a:r>
            <a:r>
              <a:rPr lang="en-US" err="1"/>
              <a:t>calor</a:t>
            </a:r>
            <a:r>
              <a:rPr lang="en-US"/>
              <a:t>?</a:t>
            </a:r>
          </a:p>
        </p:txBody>
      </p:sp>
      <p:sp>
        <p:nvSpPr>
          <p:cNvPr id="3" name="Action Button: Go Home 2" descr="icono de casa">
            <a:hlinkClick r:id="rId4" action="ppaction://hlinksldjump" highlightClick="1"/>
            <a:extLst>
              <a:ext uri="{FF2B5EF4-FFF2-40B4-BE49-F238E27FC236}">
                <a16:creationId xmlns:a16="http://schemas.microsoft.com/office/drawing/2014/main" id="{89B37D93-D2CF-69F6-A4CA-9854FAE3FBB1}"/>
              </a:ext>
            </a:extLst>
          </p:cNvPr>
          <p:cNvSpPr/>
          <p:nvPr/>
        </p:nvSpPr>
        <p:spPr>
          <a:xfrm>
            <a:off x="5541532" y="5690651"/>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BJPseudoFooter">
            <a:extLst>
              <a:ext uri="{FF2B5EF4-FFF2-40B4-BE49-F238E27FC236}">
                <a16:creationId xmlns:a16="http://schemas.microsoft.com/office/drawing/2014/main" id="{FEA3C39F-FB92-EDCD-4746-C111F61348E5}"/>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411210841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 name="Title 8">
            <a:extLst>
              <a:ext uri="{FF2B5EF4-FFF2-40B4-BE49-F238E27FC236}">
                <a16:creationId xmlns:a16="http://schemas.microsoft.com/office/drawing/2014/main" id="{6BE6A9F2-8CED-3F93-F181-8BCC7CBAD23B}"/>
              </a:ext>
            </a:extLst>
          </p:cNvPr>
          <p:cNvSpPr>
            <a:spLocks noGrp="1"/>
          </p:cNvSpPr>
          <p:nvPr>
            <p:ph type="title"/>
          </p:nvPr>
        </p:nvSpPr>
        <p:spPr>
          <a:xfrm>
            <a:off x="1740701" y="1619860"/>
            <a:ext cx="8710597" cy="1325563"/>
          </a:xfrm>
        </p:spPr>
        <p:txBody>
          <a:bodyPr/>
          <a:lstStyle/>
          <a:p>
            <a:r>
              <a:rPr lang="en-US">
                <a:latin typeface="Calibri" panose="020F0502020204030204" pitchFamily="34" charset="0"/>
                <a:cs typeface="Times New Roman" panose="02020603050405020304" pitchFamily="18" charset="0"/>
              </a:rPr>
              <a:t>Para </a:t>
            </a:r>
            <a:r>
              <a:rPr lang="en-US" err="1">
                <a:latin typeface="Calibri" panose="020F0502020204030204" pitchFamily="34" charset="0"/>
                <a:cs typeface="Times New Roman" panose="02020603050405020304" pitchFamily="18" charset="0"/>
              </a:rPr>
              <a:t>prevenir</a:t>
            </a:r>
            <a:r>
              <a:rPr lang="en-US">
                <a:latin typeface="Calibri" panose="020F0502020204030204" pitchFamily="34" charset="0"/>
                <a:cs typeface="Times New Roman" panose="02020603050405020304" pitchFamily="18" charset="0"/>
              </a:rPr>
              <a:t> las </a:t>
            </a:r>
            <a:r>
              <a:rPr lang="en-US" err="1">
                <a:latin typeface="Calibri" panose="020F0502020204030204" pitchFamily="34" charset="0"/>
                <a:cs typeface="Times New Roman" panose="02020603050405020304" pitchFamily="18" charset="0"/>
              </a:rPr>
              <a:t>enfermedades</a:t>
            </a:r>
            <a:r>
              <a:rPr lang="en-US">
                <a:latin typeface="Calibri" panose="020F0502020204030204" pitchFamily="34" charset="0"/>
                <a:cs typeface="Times New Roman" panose="02020603050405020304" pitchFamily="18" charset="0"/>
              </a:rPr>
              <a:t> </a:t>
            </a:r>
            <a:r>
              <a:rPr lang="en-US" err="1">
                <a:latin typeface="Calibri" panose="020F0502020204030204" pitchFamily="34" charset="0"/>
                <a:cs typeface="Times New Roman" panose="02020603050405020304" pitchFamily="18" charset="0"/>
              </a:rPr>
              <a:t>relacionadas</a:t>
            </a:r>
            <a:r>
              <a:rPr lang="en-US">
                <a:latin typeface="Calibri" panose="020F0502020204030204" pitchFamily="34" charset="0"/>
                <a:cs typeface="Times New Roman" panose="02020603050405020304" pitchFamily="18" charset="0"/>
              </a:rPr>
              <a:t> con </a:t>
            </a:r>
            <a:r>
              <a:rPr lang="en-US" err="1">
                <a:latin typeface="Calibri" panose="020F0502020204030204" pitchFamily="34" charset="0"/>
                <a:cs typeface="Times New Roman" panose="02020603050405020304" pitchFamily="18" charset="0"/>
              </a:rPr>
              <a:t>el</a:t>
            </a:r>
            <a:r>
              <a:rPr lang="en-US">
                <a:latin typeface="Calibri" panose="020F0502020204030204" pitchFamily="34" charset="0"/>
                <a:cs typeface="Times New Roman" panose="02020603050405020304" pitchFamily="18" charset="0"/>
              </a:rPr>
              <a:t> </a:t>
            </a:r>
            <a:r>
              <a:rPr lang="en-US" err="1">
                <a:latin typeface="Calibri" panose="020F0502020204030204" pitchFamily="34" charset="0"/>
                <a:cs typeface="Times New Roman" panose="02020603050405020304" pitchFamily="18" charset="0"/>
              </a:rPr>
              <a:t>calor</a:t>
            </a:r>
            <a:r>
              <a:rPr lang="en-US">
                <a:latin typeface="Calibri" panose="020F0502020204030204" pitchFamily="34" charset="0"/>
                <a:cs typeface="Times New Roman" panose="02020603050405020304" pitchFamily="18" charset="0"/>
              </a:rPr>
              <a:t>, la OSHA </a:t>
            </a:r>
            <a:r>
              <a:rPr lang="en-US" err="1">
                <a:latin typeface="Calibri" panose="020F0502020204030204" pitchFamily="34" charset="0"/>
                <a:cs typeface="Times New Roman" panose="02020603050405020304" pitchFamily="18" charset="0"/>
              </a:rPr>
              <a:t>recomienda</a:t>
            </a:r>
            <a:r>
              <a:rPr lang="en-US">
                <a:latin typeface="Calibri" panose="020F0502020204030204" pitchFamily="34" charset="0"/>
                <a:cs typeface="Times New Roman" panose="02020603050405020304" pitchFamily="18" charset="0"/>
              </a:rPr>
              <a:t> a </a:t>
            </a:r>
            <a:r>
              <a:rPr lang="en-US" err="1">
                <a:latin typeface="Calibri" panose="020F0502020204030204" pitchFamily="34" charset="0"/>
                <a:cs typeface="Times New Roman" panose="02020603050405020304" pitchFamily="18" charset="0"/>
              </a:rPr>
              <a:t>los</a:t>
            </a:r>
            <a:r>
              <a:rPr lang="en-US">
                <a:latin typeface="Calibri" panose="020F0502020204030204" pitchFamily="34" charset="0"/>
                <a:cs typeface="Times New Roman" panose="02020603050405020304" pitchFamily="18" charset="0"/>
              </a:rPr>
              <a:t> empresarios que, </a:t>
            </a:r>
            <a:r>
              <a:rPr lang="en-US" err="1">
                <a:latin typeface="Calibri" panose="020F0502020204030204" pitchFamily="34" charset="0"/>
                <a:cs typeface="Times New Roman" panose="02020603050405020304" pitchFamily="18" charset="0"/>
              </a:rPr>
              <a:t>además</a:t>
            </a:r>
            <a:r>
              <a:rPr lang="en-US">
                <a:latin typeface="Calibri" panose="020F0502020204030204" pitchFamily="34" charset="0"/>
                <a:cs typeface="Times New Roman" panose="02020603050405020304" pitchFamily="18" charset="0"/>
              </a:rPr>
              <a:t> de </a:t>
            </a:r>
            <a:r>
              <a:rPr lang="en-US" err="1">
                <a:latin typeface="Calibri" panose="020F0502020204030204" pitchFamily="34" charset="0"/>
                <a:cs typeface="Times New Roman" panose="02020603050405020304" pitchFamily="18" charset="0"/>
              </a:rPr>
              <a:t>agua</a:t>
            </a:r>
            <a:r>
              <a:rPr lang="en-US">
                <a:latin typeface="Calibri" panose="020F0502020204030204" pitchFamily="34" charset="0"/>
                <a:cs typeface="Times New Roman" panose="02020603050405020304" pitchFamily="18" charset="0"/>
              </a:rPr>
              <a:t> y sombra, </a:t>
            </a:r>
            <a:r>
              <a:rPr lang="en-US" err="1">
                <a:latin typeface="Calibri" panose="020F0502020204030204" pitchFamily="34" charset="0"/>
                <a:cs typeface="Times New Roman" panose="02020603050405020304" pitchFamily="18" charset="0"/>
              </a:rPr>
              <a:t>ofrezcan</a:t>
            </a:r>
            <a:r>
              <a:rPr lang="en-US">
                <a:latin typeface="Calibri" panose="020F0502020204030204" pitchFamily="34" charset="0"/>
                <a:cs typeface="Times New Roman" panose="02020603050405020304" pitchFamily="18" charset="0"/>
              </a:rPr>
              <a:t> </a:t>
            </a:r>
            <a:r>
              <a:rPr lang="en-US" err="1">
                <a:latin typeface="Calibri" panose="020F0502020204030204" pitchFamily="34" charset="0"/>
                <a:cs typeface="Times New Roman" panose="02020603050405020304" pitchFamily="18" charset="0"/>
              </a:rPr>
              <a:t>esto</a:t>
            </a:r>
            <a:r>
              <a:rPr lang="en-US">
                <a:latin typeface="Calibri" panose="020F0502020204030204" pitchFamily="34" charset="0"/>
                <a:cs typeface="Times New Roman" panose="02020603050405020304" pitchFamily="18" charset="0"/>
              </a:rPr>
              <a:t>.</a:t>
            </a:r>
            <a:endParaRPr lang="en-US" sz="11500"/>
          </a:p>
        </p:txBody>
      </p:sp>
      <p:sp>
        <p:nvSpPr>
          <p:cNvPr id="3" name="BJPseudoFooter">
            <a:extLst>
              <a:ext uri="{FF2B5EF4-FFF2-40B4-BE49-F238E27FC236}">
                <a16:creationId xmlns:a16="http://schemas.microsoft.com/office/drawing/2014/main" id="{97290DA5-B92B-19BB-51B8-3F18C9942E4A}"/>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116647369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A5A08-BC33-6859-D727-5B3D810A6818}"/>
              </a:ext>
            </a:extLst>
          </p:cNvPr>
          <p:cNvSpPr>
            <a:spLocks noGrp="1"/>
          </p:cNvSpPr>
          <p:nvPr>
            <p:ph type="title"/>
          </p:nvPr>
        </p:nvSpPr>
        <p:spPr/>
        <p:txBody>
          <a:bodyPr/>
          <a:lstStyle/>
          <a:p>
            <a:r>
              <a:rPr lang="en-US"/>
              <a:t>¿</a:t>
            </a:r>
            <a:r>
              <a:rPr lang="en-US" err="1"/>
              <a:t>Qué</a:t>
            </a:r>
            <a:r>
              <a:rPr lang="en-US"/>
              <a:t> es </a:t>
            </a:r>
            <a:r>
              <a:rPr lang="en-US" err="1"/>
              <a:t>el</a:t>
            </a:r>
            <a:r>
              <a:rPr lang="en-US"/>
              <a:t> </a:t>
            </a:r>
            <a:r>
              <a:rPr lang="en-US" err="1"/>
              <a:t>descanso</a:t>
            </a:r>
            <a:r>
              <a:rPr lang="en-US"/>
              <a:t>?</a:t>
            </a:r>
          </a:p>
        </p:txBody>
      </p:sp>
      <p:sp>
        <p:nvSpPr>
          <p:cNvPr id="3" name="Action Button: Go Home 2" descr="icono de casa">
            <a:hlinkClick r:id="rId4" action="ppaction://hlinksldjump" highlightClick="1"/>
            <a:extLst>
              <a:ext uri="{FF2B5EF4-FFF2-40B4-BE49-F238E27FC236}">
                <a16:creationId xmlns:a16="http://schemas.microsoft.com/office/drawing/2014/main" id="{30B8FECC-5F1D-D820-61E3-50A8DCF1F31E}"/>
              </a:ext>
            </a:extLst>
          </p:cNvPr>
          <p:cNvSpPr/>
          <p:nvPr/>
        </p:nvSpPr>
        <p:spPr>
          <a:xfrm>
            <a:off x="5559287" y="5690651"/>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BJPseudoFooter">
            <a:extLst>
              <a:ext uri="{FF2B5EF4-FFF2-40B4-BE49-F238E27FC236}">
                <a16:creationId xmlns:a16="http://schemas.microsoft.com/office/drawing/2014/main" id="{C6C0D620-78DD-778E-6605-AB619638BDB3}"/>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51375158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 name="Title 8">
            <a:extLst>
              <a:ext uri="{FF2B5EF4-FFF2-40B4-BE49-F238E27FC236}">
                <a16:creationId xmlns:a16="http://schemas.microsoft.com/office/drawing/2014/main" id="{D60699D1-314B-70B8-57B6-CFD538B22679}"/>
              </a:ext>
            </a:extLst>
          </p:cNvPr>
          <p:cNvSpPr>
            <a:spLocks noGrp="1"/>
          </p:cNvSpPr>
          <p:nvPr>
            <p:ph type="title"/>
          </p:nvPr>
        </p:nvSpPr>
        <p:spPr>
          <a:xfrm>
            <a:off x="1740701" y="2463921"/>
            <a:ext cx="8710597" cy="1325563"/>
          </a:xfrm>
        </p:spPr>
        <p:txBody>
          <a:bodyPr/>
          <a:lstStyle/>
          <a:p>
            <a:r>
              <a:rPr lang="en-US" dirty="0">
                <a:latin typeface="Calibri" panose="020F0502020204030204" pitchFamily="34" charset="0"/>
                <a:cs typeface="Times New Roman" panose="02020603050405020304" pitchFamily="18" charset="0"/>
              </a:rPr>
              <a:t>Las </a:t>
            </a:r>
            <a:r>
              <a:rPr lang="en-US" dirty="0" err="1">
                <a:latin typeface="Calibri" panose="020F0502020204030204" pitchFamily="34" charset="0"/>
                <a:cs typeface="Times New Roman" panose="02020603050405020304" pitchFamily="18" charset="0"/>
              </a:rPr>
              <a:t>enfermedades</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relacionadas</a:t>
            </a:r>
            <a:r>
              <a:rPr lang="en-US" dirty="0">
                <a:latin typeface="Calibri" panose="020F0502020204030204" pitchFamily="34" charset="0"/>
                <a:cs typeface="Times New Roman" panose="02020603050405020304" pitchFamily="18" charset="0"/>
              </a:rPr>
              <a:t> con </a:t>
            </a:r>
            <a:r>
              <a:rPr lang="en-US" dirty="0" err="1">
                <a:latin typeface="Calibri" panose="020F0502020204030204" pitchFamily="34" charset="0"/>
                <a:cs typeface="Times New Roman" panose="02020603050405020304" pitchFamily="18" charset="0"/>
              </a:rPr>
              <a:t>el</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calor</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sólo</a:t>
            </a:r>
            <a:r>
              <a:rPr lang="en-US" dirty="0">
                <a:latin typeface="Calibri" panose="020F0502020204030204" pitchFamily="34" charset="0"/>
                <a:cs typeface="Times New Roman" panose="02020603050405020304" pitchFamily="18" charset="0"/>
              </a:rPr>
              <a:t> se </a:t>
            </a:r>
            <a:r>
              <a:rPr lang="en-US" dirty="0" err="1">
                <a:latin typeface="Calibri" panose="020F0502020204030204" pitchFamily="34" charset="0"/>
                <a:cs typeface="Times New Roman" panose="02020603050405020304" pitchFamily="18" charset="0"/>
              </a:rPr>
              <a:t>producen</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en</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entornos</a:t>
            </a:r>
            <a:r>
              <a:rPr lang="en-US" dirty="0">
                <a:latin typeface="Calibri" panose="020F0502020204030204" pitchFamily="34" charset="0"/>
                <a:cs typeface="Times New Roman" panose="02020603050405020304" pitchFamily="18" charset="0"/>
              </a:rPr>
              <a:t> de </a:t>
            </a:r>
            <a:r>
              <a:rPr lang="en-US" dirty="0" err="1">
                <a:latin typeface="Calibri" panose="020F0502020204030204" pitchFamily="34" charset="0"/>
                <a:cs typeface="Times New Roman" panose="02020603050405020304" pitchFamily="18" charset="0"/>
              </a:rPr>
              <a:t>trabajo</a:t>
            </a:r>
            <a:r>
              <a:rPr lang="en-US" dirty="0">
                <a:latin typeface="Calibri" panose="020F0502020204030204" pitchFamily="34" charset="0"/>
                <a:cs typeface="Times New Roman" panose="02020603050405020304" pitchFamily="18" charset="0"/>
              </a:rPr>
              <a:t> al </a:t>
            </a:r>
            <a:r>
              <a:rPr lang="en-US" dirty="0" err="1">
                <a:latin typeface="Calibri" panose="020F0502020204030204" pitchFamily="34" charset="0"/>
                <a:cs typeface="Times New Roman" panose="02020603050405020304" pitchFamily="18" charset="0"/>
              </a:rPr>
              <a:t>aire</a:t>
            </a:r>
            <a:r>
              <a:rPr lang="en-US" dirty="0">
                <a:latin typeface="Calibri" panose="020F0502020204030204" pitchFamily="34" charset="0"/>
                <a:cs typeface="Times New Roman" panose="02020603050405020304" pitchFamily="18" charset="0"/>
              </a:rPr>
              <a:t> libre.</a:t>
            </a:r>
            <a:endParaRPr lang="en-US" sz="11500" dirty="0"/>
          </a:p>
        </p:txBody>
      </p:sp>
      <p:sp>
        <p:nvSpPr>
          <p:cNvPr id="3" name="BJPseudoFooter">
            <a:extLst>
              <a:ext uri="{FF2B5EF4-FFF2-40B4-BE49-F238E27FC236}">
                <a16:creationId xmlns:a16="http://schemas.microsoft.com/office/drawing/2014/main" id="{4618C31C-4CC3-39D7-7ECD-B7FEA3129195}"/>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1513350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A37F31D-3BB0-4639-B1FC-0570AA605C10}"/>
              </a:ext>
            </a:extLst>
          </p:cNvPr>
          <p:cNvSpPr>
            <a:spLocks noGrp="1"/>
          </p:cNvSpPr>
          <p:nvPr>
            <p:ph type="title"/>
          </p:nvPr>
        </p:nvSpPr>
        <p:spPr>
          <a:xfrm>
            <a:off x="1740701" y="2766218"/>
            <a:ext cx="8710597" cy="1325563"/>
          </a:xfrm>
        </p:spPr>
        <p:txBody>
          <a:bodyPr lIns="91440" tIns="45720" rIns="91440" bIns="45720" anchor="t"/>
          <a:lstStyle/>
          <a:p>
            <a:r>
              <a:rPr lang="en-US" dirty="0">
                <a:ea typeface="+mn-lt"/>
                <a:cs typeface="+mn-lt"/>
              </a:rPr>
              <a:t>¿</a:t>
            </a:r>
            <a:r>
              <a:rPr lang="en-US" dirty="0" err="1">
                <a:ea typeface="+mn-lt"/>
                <a:cs typeface="+mn-lt"/>
              </a:rPr>
              <a:t>Qué</a:t>
            </a:r>
            <a:r>
              <a:rPr lang="en-US" dirty="0">
                <a:ea typeface="+mn-lt"/>
                <a:cs typeface="+mn-lt"/>
              </a:rPr>
              <a:t> es </a:t>
            </a:r>
            <a:r>
              <a:rPr lang="en-US" dirty="0" err="1">
                <a:ea typeface="+mn-lt"/>
                <a:cs typeface="+mn-lt"/>
              </a:rPr>
              <a:t>tener</a:t>
            </a:r>
            <a:r>
              <a:rPr lang="en-US" dirty="0">
                <a:ea typeface="+mn-lt"/>
                <a:cs typeface="+mn-lt"/>
              </a:rPr>
              <a:t> </a:t>
            </a:r>
            <a:r>
              <a:rPr lang="en-US" dirty="0" err="1">
                <a:ea typeface="+mn-lt"/>
                <a:cs typeface="+mn-lt"/>
              </a:rPr>
              <a:t>más</a:t>
            </a:r>
            <a:r>
              <a:rPr lang="en-US" dirty="0">
                <a:ea typeface="+mn-lt"/>
                <a:cs typeface="+mn-lt"/>
              </a:rPr>
              <a:t> de 65 </a:t>
            </a:r>
            <a:r>
              <a:rPr lang="en-US" dirty="0" err="1">
                <a:ea typeface="+mn-lt"/>
                <a:cs typeface="+mn-lt"/>
              </a:rPr>
              <a:t>años</a:t>
            </a:r>
            <a:r>
              <a:rPr lang="en-US" dirty="0">
                <a:ea typeface="+mn-lt"/>
                <a:cs typeface="+mn-lt"/>
              </a:rPr>
              <a:t>?</a:t>
            </a:r>
            <a:endParaRPr lang="en-US" dirty="0"/>
          </a:p>
        </p:txBody>
      </p:sp>
      <p:sp>
        <p:nvSpPr>
          <p:cNvPr id="2" name="Action Button: Go Home 1" descr="icono de casa">
            <a:hlinkClick r:id="rId4" action="ppaction://hlinksldjump" highlightClick="1"/>
            <a:extLst>
              <a:ext uri="{FF2B5EF4-FFF2-40B4-BE49-F238E27FC236}">
                <a16:creationId xmlns:a16="http://schemas.microsoft.com/office/drawing/2014/main" id="{2FEE1CE8-5C4E-41BF-89A0-E4B08D0D12C0}"/>
              </a:ext>
              <a:ext uri="{C183D7F6-B498-43B3-948B-1728B52AA6E4}">
                <adec:decorative xmlns:adec="http://schemas.microsoft.com/office/drawing/2017/decorative" val="0"/>
              </a:ext>
            </a:extLst>
          </p:cNvPr>
          <p:cNvSpPr/>
          <p:nvPr/>
        </p:nvSpPr>
        <p:spPr>
          <a:xfrm>
            <a:off x="5585920" y="5681773"/>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BJPseudoFooter">
            <a:extLst>
              <a:ext uri="{FF2B5EF4-FFF2-40B4-BE49-F238E27FC236}">
                <a16:creationId xmlns:a16="http://schemas.microsoft.com/office/drawing/2014/main" id="{C2A4A03E-739C-35B8-FA64-0DD48FDD5051}"/>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324813173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E64A5-C4A7-0F90-9AC2-0403557DA7F8}"/>
              </a:ext>
            </a:extLst>
          </p:cNvPr>
          <p:cNvSpPr>
            <a:spLocks noGrp="1"/>
          </p:cNvSpPr>
          <p:nvPr>
            <p:ph type="title"/>
          </p:nvPr>
        </p:nvSpPr>
        <p:spPr/>
        <p:txBody>
          <a:bodyPr/>
          <a:lstStyle/>
          <a:p>
            <a:r>
              <a:rPr lang="en-US"/>
              <a:t>¿</a:t>
            </a:r>
            <a:r>
              <a:rPr lang="en-US" err="1"/>
              <a:t>Qué</a:t>
            </a:r>
            <a:r>
              <a:rPr lang="en-US"/>
              <a:t> es </a:t>
            </a:r>
            <a:r>
              <a:rPr lang="en-US" err="1"/>
              <a:t>falso</a:t>
            </a:r>
            <a:r>
              <a:rPr lang="en-US"/>
              <a:t>?</a:t>
            </a:r>
          </a:p>
        </p:txBody>
      </p:sp>
      <p:sp>
        <p:nvSpPr>
          <p:cNvPr id="3" name="Action Button: Go Home 2" descr="icono de casa">
            <a:hlinkClick r:id="rId4" action="ppaction://hlinksldjump" highlightClick="1"/>
            <a:extLst>
              <a:ext uri="{FF2B5EF4-FFF2-40B4-BE49-F238E27FC236}">
                <a16:creationId xmlns:a16="http://schemas.microsoft.com/office/drawing/2014/main" id="{A6C3CBEA-F9F3-83E9-91D8-0884A4D4A673}"/>
              </a:ext>
            </a:extLst>
          </p:cNvPr>
          <p:cNvSpPr/>
          <p:nvPr/>
        </p:nvSpPr>
        <p:spPr>
          <a:xfrm>
            <a:off x="5568164" y="5699529"/>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BJPseudoFooter">
            <a:extLst>
              <a:ext uri="{FF2B5EF4-FFF2-40B4-BE49-F238E27FC236}">
                <a16:creationId xmlns:a16="http://schemas.microsoft.com/office/drawing/2014/main" id="{51A23637-71C3-8796-47F8-010B8816ABC4}"/>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206576482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 name="Title 8">
            <a:extLst>
              <a:ext uri="{FF2B5EF4-FFF2-40B4-BE49-F238E27FC236}">
                <a16:creationId xmlns:a16="http://schemas.microsoft.com/office/drawing/2014/main" id="{B30414A6-4533-D897-7ED5-4E3D2933262A}"/>
              </a:ext>
            </a:extLst>
          </p:cNvPr>
          <p:cNvSpPr>
            <a:spLocks noGrp="1"/>
          </p:cNvSpPr>
          <p:nvPr>
            <p:ph type="title"/>
          </p:nvPr>
        </p:nvSpPr>
        <p:spPr>
          <a:xfrm>
            <a:off x="1559081" y="2481506"/>
            <a:ext cx="9073837" cy="2916971"/>
          </a:xfrm>
        </p:spPr>
        <p:txBody>
          <a:bodyPr/>
          <a:lstStyle/>
          <a:p>
            <a:r>
              <a:rPr lang="en-US" dirty="0" err="1">
                <a:latin typeface="Calibri" panose="020F0502020204030204" pitchFamily="34" charset="0"/>
                <a:cs typeface="Times New Roman" panose="02020603050405020304" pitchFamily="18" charset="0"/>
              </a:rPr>
              <a:t>Llevar</a:t>
            </a:r>
            <a:r>
              <a:rPr lang="en-US" dirty="0">
                <a:latin typeface="Calibri" panose="020F0502020204030204" pitchFamily="34" charset="0"/>
                <a:cs typeface="Times New Roman" panose="02020603050405020304" pitchFamily="18" charset="0"/>
              </a:rPr>
              <a:t> un sombrero de ala </a:t>
            </a:r>
            <a:r>
              <a:rPr lang="en-US" dirty="0" err="1">
                <a:latin typeface="Calibri" panose="020F0502020204030204" pitchFamily="34" charset="0"/>
                <a:cs typeface="Times New Roman" panose="02020603050405020304" pitchFamily="18" charset="0"/>
              </a:rPr>
              <a:t>ancha</a:t>
            </a:r>
            <a:r>
              <a:rPr lang="en-US" dirty="0">
                <a:latin typeface="Calibri" panose="020F0502020204030204" pitchFamily="34" charset="0"/>
                <a:cs typeface="Times New Roman" panose="02020603050405020304" pitchFamily="18" charset="0"/>
              </a:rPr>
              <a:t> no </a:t>
            </a:r>
            <a:r>
              <a:rPr lang="en-US" dirty="0" err="1">
                <a:latin typeface="Calibri" panose="020F0502020204030204" pitchFamily="34" charset="0"/>
                <a:cs typeface="Times New Roman" panose="02020603050405020304" pitchFamily="18" charset="0"/>
              </a:rPr>
              <a:t>ayuda</a:t>
            </a:r>
            <a:r>
              <a:rPr lang="en-US" dirty="0">
                <a:latin typeface="Calibri" panose="020F0502020204030204" pitchFamily="34" charset="0"/>
                <a:cs typeface="Times New Roman" panose="02020603050405020304" pitchFamily="18" charset="0"/>
              </a:rPr>
              <a:t> a </a:t>
            </a:r>
            <a:r>
              <a:rPr lang="en-US" dirty="0" err="1">
                <a:latin typeface="Calibri" panose="020F0502020204030204" pitchFamily="34" charset="0"/>
                <a:cs typeface="Times New Roman" panose="02020603050405020304" pitchFamily="18" charset="0"/>
              </a:rPr>
              <a:t>prevenir</a:t>
            </a:r>
            <a:r>
              <a:rPr lang="en-US" dirty="0">
                <a:latin typeface="Calibri" panose="020F0502020204030204" pitchFamily="34" charset="0"/>
                <a:cs typeface="Times New Roman" panose="02020603050405020304" pitchFamily="18" charset="0"/>
              </a:rPr>
              <a:t> las </a:t>
            </a:r>
            <a:r>
              <a:rPr lang="en-US" dirty="0" err="1">
                <a:latin typeface="Calibri" panose="020F0502020204030204" pitchFamily="34" charset="0"/>
                <a:cs typeface="Times New Roman" panose="02020603050405020304" pitchFamily="18" charset="0"/>
              </a:rPr>
              <a:t>enfermedades</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relacionadas</a:t>
            </a:r>
            <a:r>
              <a:rPr lang="en-US" dirty="0">
                <a:latin typeface="Calibri" panose="020F0502020204030204" pitchFamily="34" charset="0"/>
                <a:cs typeface="Times New Roman" panose="02020603050405020304" pitchFamily="18" charset="0"/>
              </a:rPr>
              <a:t> con </a:t>
            </a:r>
            <a:r>
              <a:rPr lang="en-US" dirty="0" err="1">
                <a:latin typeface="Calibri" panose="020F0502020204030204" pitchFamily="34" charset="0"/>
                <a:cs typeface="Times New Roman" panose="02020603050405020304" pitchFamily="18" charset="0"/>
              </a:rPr>
              <a:t>el</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calor</a:t>
            </a:r>
            <a:r>
              <a:rPr lang="en-US" dirty="0">
                <a:latin typeface="Calibri" panose="020F0502020204030204" pitchFamily="34" charset="0"/>
                <a:cs typeface="Times New Roman" panose="02020603050405020304" pitchFamily="18" charset="0"/>
              </a:rPr>
              <a:t>.</a:t>
            </a:r>
            <a:endParaRPr lang="en-US" sz="11500" dirty="0"/>
          </a:p>
        </p:txBody>
      </p:sp>
      <p:sp>
        <p:nvSpPr>
          <p:cNvPr id="3" name="BJPseudoFooter">
            <a:extLst>
              <a:ext uri="{FF2B5EF4-FFF2-40B4-BE49-F238E27FC236}">
                <a16:creationId xmlns:a16="http://schemas.microsoft.com/office/drawing/2014/main" id="{EF05708B-0635-E317-C323-70C43600BC87}"/>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229609873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B577D-FA91-950A-2831-265E869BE765}"/>
              </a:ext>
            </a:extLst>
          </p:cNvPr>
          <p:cNvSpPr>
            <a:spLocks noGrp="1"/>
          </p:cNvSpPr>
          <p:nvPr>
            <p:ph type="title"/>
          </p:nvPr>
        </p:nvSpPr>
        <p:spPr/>
        <p:txBody>
          <a:bodyPr/>
          <a:lstStyle/>
          <a:p>
            <a:r>
              <a:rPr lang="en-US"/>
              <a:t>¿</a:t>
            </a:r>
            <a:r>
              <a:rPr lang="en-US" err="1"/>
              <a:t>Qué</a:t>
            </a:r>
            <a:r>
              <a:rPr lang="en-US"/>
              <a:t> es </a:t>
            </a:r>
            <a:r>
              <a:rPr lang="en-US" err="1"/>
              <a:t>falso</a:t>
            </a:r>
            <a:r>
              <a:rPr lang="en-US"/>
              <a:t>?</a:t>
            </a:r>
          </a:p>
        </p:txBody>
      </p:sp>
      <p:sp>
        <p:nvSpPr>
          <p:cNvPr id="3" name="Action Button: Go Home 2" descr="icono de casa">
            <a:hlinkClick r:id="rId4" action="ppaction://hlinksldjump" highlightClick="1"/>
            <a:extLst>
              <a:ext uri="{FF2B5EF4-FFF2-40B4-BE49-F238E27FC236}">
                <a16:creationId xmlns:a16="http://schemas.microsoft.com/office/drawing/2014/main" id="{8674D399-C967-EC67-03F7-B61BCC4832C6}"/>
              </a:ext>
            </a:extLst>
          </p:cNvPr>
          <p:cNvSpPr/>
          <p:nvPr/>
        </p:nvSpPr>
        <p:spPr>
          <a:xfrm>
            <a:off x="5559287" y="5664018"/>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BJPseudoFooter">
            <a:extLst>
              <a:ext uri="{FF2B5EF4-FFF2-40B4-BE49-F238E27FC236}">
                <a16:creationId xmlns:a16="http://schemas.microsoft.com/office/drawing/2014/main" id="{5A31BD14-15BA-78A3-95BB-D355AFE7A5B6}"/>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404486173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 name="Title 8">
            <a:extLst>
              <a:ext uri="{FF2B5EF4-FFF2-40B4-BE49-F238E27FC236}">
                <a16:creationId xmlns:a16="http://schemas.microsoft.com/office/drawing/2014/main" id="{024C34F7-C4AF-46FE-A42F-1CE0C3739C82}"/>
              </a:ext>
            </a:extLst>
          </p:cNvPr>
          <p:cNvSpPr>
            <a:spLocks noGrp="1"/>
          </p:cNvSpPr>
          <p:nvPr>
            <p:ph type="title"/>
          </p:nvPr>
        </p:nvSpPr>
        <p:spPr>
          <a:xfrm>
            <a:off x="1740701" y="2112229"/>
            <a:ext cx="8710597" cy="3057648"/>
          </a:xfrm>
        </p:spPr>
        <p:txBody>
          <a:bodyPr/>
          <a:lstStyle/>
          <a:p>
            <a:r>
              <a:rPr lang="en-US" dirty="0">
                <a:latin typeface="Calibri" panose="020F0502020204030204" pitchFamily="34" charset="0"/>
                <a:cs typeface="Times New Roman" panose="02020603050405020304" pitchFamily="18" charset="0"/>
              </a:rPr>
              <a:t>Las </a:t>
            </a:r>
            <a:r>
              <a:rPr lang="en-US" dirty="0" err="1">
                <a:latin typeface="Calibri" panose="020F0502020204030204" pitchFamily="34" charset="0"/>
                <a:cs typeface="Times New Roman" panose="02020603050405020304" pitchFamily="18" charset="0"/>
              </a:rPr>
              <a:t>enfermedades</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relacionadas</a:t>
            </a:r>
            <a:r>
              <a:rPr lang="en-US" dirty="0">
                <a:latin typeface="Calibri" panose="020F0502020204030204" pitchFamily="34" charset="0"/>
                <a:cs typeface="Times New Roman" panose="02020603050405020304" pitchFamily="18" charset="0"/>
              </a:rPr>
              <a:t> con </a:t>
            </a:r>
            <a:r>
              <a:rPr lang="en-US" dirty="0" err="1">
                <a:latin typeface="Calibri" panose="020F0502020204030204" pitchFamily="34" charset="0"/>
                <a:cs typeface="Times New Roman" panose="02020603050405020304" pitchFamily="18" charset="0"/>
              </a:rPr>
              <a:t>el</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calor</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sólo</a:t>
            </a:r>
            <a:r>
              <a:rPr lang="en-US" dirty="0">
                <a:latin typeface="Calibri" panose="020F0502020204030204" pitchFamily="34" charset="0"/>
                <a:cs typeface="Times New Roman" panose="02020603050405020304" pitchFamily="18" charset="0"/>
              </a:rPr>
              <a:t> son </a:t>
            </a:r>
            <a:r>
              <a:rPr lang="en-US" dirty="0" err="1">
                <a:latin typeface="Calibri" panose="020F0502020204030204" pitchFamily="34" charset="0"/>
                <a:cs typeface="Times New Roman" panose="02020603050405020304" pitchFamily="18" charset="0"/>
              </a:rPr>
              <a:t>preocupantes</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si</a:t>
            </a:r>
            <a:r>
              <a:rPr lang="en-US" dirty="0">
                <a:latin typeface="Calibri" panose="020F0502020204030204" pitchFamily="34" charset="0"/>
                <a:cs typeface="Times New Roman" panose="02020603050405020304" pitchFamily="18" charset="0"/>
              </a:rPr>
              <a:t> la </a:t>
            </a:r>
            <a:r>
              <a:rPr lang="en-US" dirty="0" err="1">
                <a:latin typeface="Calibri" panose="020F0502020204030204" pitchFamily="34" charset="0"/>
                <a:cs typeface="Times New Roman" panose="02020603050405020304" pitchFamily="18" charset="0"/>
              </a:rPr>
              <a:t>temperatura</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alcanza</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los</a:t>
            </a:r>
            <a:r>
              <a:rPr lang="en-US" dirty="0">
                <a:latin typeface="Calibri" panose="020F0502020204030204" pitchFamily="34" charset="0"/>
                <a:cs typeface="Times New Roman" panose="02020603050405020304" pitchFamily="18" charset="0"/>
              </a:rPr>
              <a:t> 37.8 °C (100 °F).</a:t>
            </a:r>
            <a:endParaRPr lang="en-US" sz="11500" dirty="0"/>
          </a:p>
        </p:txBody>
      </p:sp>
      <p:sp>
        <p:nvSpPr>
          <p:cNvPr id="3" name="BJPseudoFooter">
            <a:extLst>
              <a:ext uri="{FF2B5EF4-FFF2-40B4-BE49-F238E27FC236}">
                <a16:creationId xmlns:a16="http://schemas.microsoft.com/office/drawing/2014/main" id="{A35CBEBA-AE45-0F62-E11D-7D52A749DAD3}"/>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413694591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E8830-E1DB-A98B-9073-165EA9D35A12}"/>
              </a:ext>
            </a:extLst>
          </p:cNvPr>
          <p:cNvSpPr>
            <a:spLocks noGrp="1"/>
          </p:cNvSpPr>
          <p:nvPr>
            <p:ph type="title"/>
          </p:nvPr>
        </p:nvSpPr>
        <p:spPr>
          <a:xfrm>
            <a:off x="2177142" y="3038780"/>
            <a:ext cx="7837715" cy="1325563"/>
          </a:xfrm>
        </p:spPr>
        <p:txBody>
          <a:bodyPr/>
          <a:lstStyle/>
          <a:p>
            <a:r>
              <a:rPr lang="en-US" dirty="0"/>
              <a:t>¿</a:t>
            </a:r>
            <a:r>
              <a:rPr lang="en-US" dirty="0" err="1"/>
              <a:t>Qué</a:t>
            </a:r>
            <a:r>
              <a:rPr lang="en-US" dirty="0"/>
              <a:t> es </a:t>
            </a:r>
            <a:r>
              <a:rPr lang="en-US" dirty="0" err="1"/>
              <a:t>falso</a:t>
            </a:r>
            <a:r>
              <a:rPr lang="en-US" dirty="0"/>
              <a:t>?</a:t>
            </a:r>
          </a:p>
        </p:txBody>
      </p:sp>
      <p:sp>
        <p:nvSpPr>
          <p:cNvPr id="3" name="Action Button: Go Home 2" descr="icono de casa">
            <a:hlinkClick r:id="rId4" action="ppaction://hlinksldjump" highlightClick="1"/>
            <a:extLst>
              <a:ext uri="{FF2B5EF4-FFF2-40B4-BE49-F238E27FC236}">
                <a16:creationId xmlns:a16="http://schemas.microsoft.com/office/drawing/2014/main" id="{CF556A73-A337-3FA4-A4C8-0443A2725D43}"/>
              </a:ext>
            </a:extLst>
          </p:cNvPr>
          <p:cNvSpPr/>
          <p:nvPr/>
        </p:nvSpPr>
        <p:spPr>
          <a:xfrm>
            <a:off x="5559287" y="5690651"/>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BJPseudoFooter">
            <a:extLst>
              <a:ext uri="{FF2B5EF4-FFF2-40B4-BE49-F238E27FC236}">
                <a16:creationId xmlns:a16="http://schemas.microsoft.com/office/drawing/2014/main" id="{C376881F-BD89-DA40-9C80-E8AC748B5C2A}"/>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384177863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 name="Title 8">
            <a:extLst>
              <a:ext uri="{FF2B5EF4-FFF2-40B4-BE49-F238E27FC236}">
                <a16:creationId xmlns:a16="http://schemas.microsoft.com/office/drawing/2014/main" id="{8A9F2AC1-C711-2E9A-0E14-8C0AACA3E26A}"/>
              </a:ext>
            </a:extLst>
          </p:cNvPr>
          <p:cNvSpPr>
            <a:spLocks noGrp="1"/>
          </p:cNvSpPr>
          <p:nvPr>
            <p:ph type="title"/>
          </p:nvPr>
        </p:nvSpPr>
        <p:spPr>
          <a:xfrm>
            <a:off x="1416206" y="2205053"/>
            <a:ext cx="9359587" cy="1325563"/>
          </a:xfrm>
        </p:spPr>
        <p:txBody>
          <a:bodyPr/>
          <a:lstStyle/>
          <a:p>
            <a:r>
              <a:rPr lang="en-US" dirty="0">
                <a:latin typeface="Calibri" panose="020F0502020204030204" pitchFamily="34" charset="0"/>
                <a:cs typeface="Times New Roman" panose="02020603050405020304" pitchFamily="18" charset="0"/>
              </a:rPr>
              <a:t>Un día con </a:t>
            </a:r>
            <a:r>
              <a:rPr lang="en-US" dirty="0" err="1">
                <a:latin typeface="Calibri" panose="020F0502020204030204" pitchFamily="34" charset="0"/>
                <a:cs typeface="Times New Roman" panose="02020603050405020304" pitchFamily="18" charset="0"/>
              </a:rPr>
              <a:t>más</a:t>
            </a:r>
            <a:r>
              <a:rPr lang="en-US" dirty="0">
                <a:latin typeface="Calibri" panose="020F0502020204030204" pitchFamily="34" charset="0"/>
                <a:cs typeface="Times New Roman" panose="02020603050405020304" pitchFamily="18" charset="0"/>
              </a:rPr>
              <a:t> de 37.8 °C (100 °F) se </a:t>
            </a:r>
            <a:r>
              <a:rPr lang="en-US" dirty="0" err="1">
                <a:latin typeface="Calibri" panose="020F0502020204030204" pitchFamily="34" charset="0"/>
                <a:cs typeface="Times New Roman" panose="02020603050405020304" pitchFamily="18" charset="0"/>
              </a:rPr>
              <a:t>asocia</a:t>
            </a:r>
            <a:r>
              <a:rPr lang="en-US" dirty="0">
                <a:latin typeface="Calibri" panose="020F0502020204030204" pitchFamily="34" charset="0"/>
                <a:cs typeface="Times New Roman" panose="02020603050405020304" pitchFamily="18" charset="0"/>
              </a:rPr>
              <a:t> con un </a:t>
            </a:r>
            <a:r>
              <a:rPr lang="en-US" dirty="0" err="1">
                <a:latin typeface="Calibri" panose="020F0502020204030204" pitchFamily="34" charset="0"/>
                <a:cs typeface="Times New Roman" panose="02020603050405020304" pitchFamily="18" charset="0"/>
              </a:rPr>
              <a:t>aumento</a:t>
            </a:r>
            <a:r>
              <a:rPr lang="en-US" dirty="0">
                <a:latin typeface="Calibri" panose="020F0502020204030204" pitchFamily="34" charset="0"/>
                <a:cs typeface="Times New Roman" panose="02020603050405020304" pitchFamily="18" charset="0"/>
              </a:rPr>
              <a:t> de hasta </a:t>
            </a:r>
            <a:r>
              <a:rPr lang="en-US" dirty="0" err="1">
                <a:latin typeface="Calibri" panose="020F0502020204030204" pitchFamily="34" charset="0"/>
                <a:cs typeface="Times New Roman" panose="02020603050405020304" pitchFamily="18" charset="0"/>
              </a:rPr>
              <a:t>el</a:t>
            </a:r>
            <a:r>
              <a:rPr lang="en-US" dirty="0">
                <a:latin typeface="Calibri" panose="020F0502020204030204" pitchFamily="34" charset="0"/>
                <a:cs typeface="Times New Roman" panose="02020603050405020304" pitchFamily="18" charset="0"/>
              </a:rPr>
              <a:t> 15% de las </a:t>
            </a:r>
            <a:r>
              <a:rPr lang="en-US" dirty="0" err="1">
                <a:latin typeface="Calibri" panose="020F0502020204030204" pitchFamily="34" charset="0"/>
                <a:cs typeface="Times New Roman" panose="02020603050405020304" pitchFamily="18" charset="0"/>
              </a:rPr>
              <a:t>lesiones</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traumáticas</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en</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el</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lugar</a:t>
            </a:r>
            <a:r>
              <a:rPr lang="en-US" dirty="0">
                <a:latin typeface="Calibri" panose="020F0502020204030204" pitchFamily="34" charset="0"/>
                <a:cs typeface="Times New Roman" panose="02020603050405020304" pitchFamily="18" charset="0"/>
              </a:rPr>
              <a:t> de </a:t>
            </a:r>
            <a:r>
              <a:rPr lang="en-US" dirty="0" err="1">
                <a:latin typeface="Calibri" panose="020F0502020204030204" pitchFamily="34" charset="0"/>
                <a:cs typeface="Times New Roman" panose="02020603050405020304" pitchFamily="18" charset="0"/>
              </a:rPr>
              <a:t>trabajo</a:t>
            </a:r>
            <a:r>
              <a:rPr lang="en-US" dirty="0">
                <a:effectLst/>
                <a:latin typeface="Calibri" panose="020F0502020204030204" pitchFamily="34" charset="0"/>
                <a:ea typeface="Calibri" panose="020F0502020204030204" pitchFamily="34" charset="0"/>
                <a:cs typeface="Times New Roman" panose="02020603050405020304" pitchFamily="18" charset="0"/>
              </a:rPr>
              <a:t>.</a:t>
            </a:r>
            <a:endParaRPr lang="en-US" sz="11500" dirty="0"/>
          </a:p>
        </p:txBody>
      </p:sp>
      <p:sp>
        <p:nvSpPr>
          <p:cNvPr id="3" name="BJPseudoFooter">
            <a:extLst>
              <a:ext uri="{FF2B5EF4-FFF2-40B4-BE49-F238E27FC236}">
                <a16:creationId xmlns:a16="http://schemas.microsoft.com/office/drawing/2014/main" id="{0A945F0B-24CC-2FF7-76D1-8699E15502AF}"/>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273784364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EEA68-4CC5-E8B1-EF80-4FE3E22C40DD}"/>
              </a:ext>
            </a:extLst>
          </p:cNvPr>
          <p:cNvSpPr>
            <a:spLocks noGrp="1"/>
          </p:cNvSpPr>
          <p:nvPr>
            <p:ph type="title"/>
          </p:nvPr>
        </p:nvSpPr>
        <p:spPr>
          <a:xfrm>
            <a:off x="2177142" y="2915689"/>
            <a:ext cx="7837715" cy="1325563"/>
          </a:xfrm>
        </p:spPr>
        <p:txBody>
          <a:bodyPr/>
          <a:lstStyle/>
          <a:p>
            <a:r>
              <a:rPr lang="en-US" dirty="0"/>
              <a:t>¿</a:t>
            </a:r>
            <a:r>
              <a:rPr lang="en-US" dirty="0" err="1"/>
              <a:t>Qué</a:t>
            </a:r>
            <a:r>
              <a:rPr lang="en-US" dirty="0"/>
              <a:t> es </a:t>
            </a:r>
            <a:r>
              <a:rPr lang="en-US" dirty="0" err="1"/>
              <a:t>verdad</a:t>
            </a:r>
            <a:r>
              <a:rPr lang="en-US" dirty="0"/>
              <a:t>?</a:t>
            </a:r>
          </a:p>
        </p:txBody>
      </p:sp>
      <p:sp>
        <p:nvSpPr>
          <p:cNvPr id="3" name="Action Button: Go Home 2" descr="icono de casa">
            <a:hlinkClick r:id="rId4" action="ppaction://hlinksldjump" highlightClick="1"/>
            <a:extLst>
              <a:ext uri="{FF2B5EF4-FFF2-40B4-BE49-F238E27FC236}">
                <a16:creationId xmlns:a16="http://schemas.microsoft.com/office/drawing/2014/main" id="{CF8B29BA-DBA5-BBF0-2B19-857D6D2D93A2}"/>
              </a:ext>
            </a:extLst>
          </p:cNvPr>
          <p:cNvSpPr/>
          <p:nvPr/>
        </p:nvSpPr>
        <p:spPr>
          <a:xfrm>
            <a:off x="5568164" y="5708406"/>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BJPseudoFooter">
            <a:extLst>
              <a:ext uri="{FF2B5EF4-FFF2-40B4-BE49-F238E27FC236}">
                <a16:creationId xmlns:a16="http://schemas.microsoft.com/office/drawing/2014/main" id="{17B67FDD-46F4-DBA0-A3FA-A5B89384FE0B}"/>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298137108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 name="Title 8">
            <a:extLst>
              <a:ext uri="{FF2B5EF4-FFF2-40B4-BE49-F238E27FC236}">
                <a16:creationId xmlns:a16="http://schemas.microsoft.com/office/drawing/2014/main" id="{967AF54C-199F-6C07-5270-AF58A3C76D2F}"/>
              </a:ext>
            </a:extLst>
          </p:cNvPr>
          <p:cNvSpPr>
            <a:spLocks noGrp="1"/>
          </p:cNvSpPr>
          <p:nvPr>
            <p:ph type="title"/>
          </p:nvPr>
        </p:nvSpPr>
        <p:spPr>
          <a:xfrm>
            <a:off x="1740701" y="1888025"/>
            <a:ext cx="8710597" cy="1325563"/>
          </a:xfrm>
        </p:spPr>
        <p:txBody>
          <a:bodyPr/>
          <a:lstStyle/>
          <a:p>
            <a:r>
              <a:rPr lang="en-US" dirty="0" err="1">
                <a:latin typeface="Calibri" panose="020F0502020204030204" pitchFamily="34" charset="0"/>
                <a:cs typeface="Times New Roman" panose="02020603050405020304" pitchFamily="18" charset="0"/>
              </a:rPr>
              <a:t>Está</a:t>
            </a:r>
            <a:r>
              <a:rPr lang="en-US" dirty="0">
                <a:latin typeface="Calibri" panose="020F0502020204030204" pitchFamily="34" charset="0"/>
                <a:cs typeface="Times New Roman" panose="02020603050405020304" pitchFamily="18" charset="0"/>
              </a:rPr>
              <a:t> bien </a:t>
            </a:r>
            <a:r>
              <a:rPr lang="en-US" dirty="0" err="1">
                <a:latin typeface="Calibri" panose="020F0502020204030204" pitchFamily="34" charset="0"/>
                <a:cs typeface="Times New Roman" panose="02020603050405020304" pitchFamily="18" charset="0"/>
              </a:rPr>
              <a:t>utilizar</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el</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Índice</a:t>
            </a:r>
            <a:r>
              <a:rPr lang="en-US" dirty="0">
                <a:latin typeface="Calibri" panose="020F0502020204030204" pitchFamily="34" charset="0"/>
                <a:cs typeface="Times New Roman" panose="02020603050405020304" pitchFamily="18" charset="0"/>
              </a:rPr>
              <a:t> de </a:t>
            </a:r>
            <a:r>
              <a:rPr lang="en-US" dirty="0" err="1">
                <a:latin typeface="Calibri" panose="020F0502020204030204" pitchFamily="34" charset="0"/>
                <a:cs typeface="Times New Roman" panose="02020603050405020304" pitchFamily="18" charset="0"/>
              </a:rPr>
              <a:t>Calor</a:t>
            </a:r>
            <a:r>
              <a:rPr lang="en-US" dirty="0">
                <a:latin typeface="Calibri" panose="020F0502020204030204" pitchFamily="34" charset="0"/>
                <a:cs typeface="Times New Roman" panose="02020603050405020304" pitchFamily="18" charset="0"/>
              </a:rPr>
              <a:t> para </a:t>
            </a:r>
            <a:r>
              <a:rPr lang="en-US" dirty="0" err="1">
                <a:latin typeface="Calibri" panose="020F0502020204030204" pitchFamily="34" charset="0"/>
                <a:cs typeface="Times New Roman" panose="02020603050405020304" pitchFamily="18" charset="0"/>
              </a:rPr>
              <a:t>medir</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el</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calor</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en</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el</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lugar</a:t>
            </a:r>
            <a:r>
              <a:rPr lang="en-US" dirty="0">
                <a:latin typeface="Calibri" panose="020F0502020204030204" pitchFamily="34" charset="0"/>
                <a:cs typeface="Times New Roman" panose="02020603050405020304" pitchFamily="18" charset="0"/>
              </a:rPr>
              <a:t> de </a:t>
            </a:r>
            <a:r>
              <a:rPr lang="en-US" dirty="0" err="1">
                <a:latin typeface="Calibri" panose="020F0502020204030204" pitchFamily="34" charset="0"/>
                <a:cs typeface="Times New Roman" panose="02020603050405020304" pitchFamily="18" charset="0"/>
              </a:rPr>
              <a:t>trabajo</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ya</a:t>
            </a:r>
            <a:r>
              <a:rPr lang="en-US" dirty="0">
                <a:latin typeface="Calibri" panose="020F0502020204030204" pitchFamily="34" charset="0"/>
                <a:cs typeface="Times New Roman" panose="02020603050405020304" pitchFamily="18" charset="0"/>
              </a:rPr>
              <a:t> que es tan </a:t>
            </a:r>
            <a:r>
              <a:rPr lang="en-US" dirty="0" err="1">
                <a:latin typeface="Calibri" panose="020F0502020204030204" pitchFamily="34" charset="0"/>
                <a:cs typeface="Times New Roman" panose="02020603050405020304" pitchFamily="18" charset="0"/>
              </a:rPr>
              <a:t>preciso</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como</a:t>
            </a:r>
            <a:r>
              <a:rPr lang="en-US" dirty="0">
                <a:latin typeface="Calibri" panose="020F0502020204030204" pitchFamily="34" charset="0"/>
                <a:cs typeface="Times New Roman" panose="02020603050405020304" pitchFamily="18" charset="0"/>
              </a:rPr>
              <a:t> la </a:t>
            </a:r>
            <a:r>
              <a:rPr lang="en-US" dirty="0" err="1">
                <a:latin typeface="Calibri" panose="020F0502020204030204" pitchFamily="34" charset="0"/>
                <a:cs typeface="Times New Roman" panose="02020603050405020304" pitchFamily="18" charset="0"/>
              </a:rPr>
              <a:t>temperatura</a:t>
            </a:r>
            <a:r>
              <a:rPr lang="en-US" dirty="0">
                <a:latin typeface="Calibri" panose="020F0502020204030204" pitchFamily="34" charset="0"/>
                <a:cs typeface="Times New Roman" panose="02020603050405020304" pitchFamily="18" charset="0"/>
              </a:rPr>
              <a:t> de </a:t>
            </a:r>
            <a:r>
              <a:rPr lang="en-US" dirty="0" err="1">
                <a:latin typeface="Calibri" panose="020F0502020204030204" pitchFamily="34" charset="0"/>
                <a:cs typeface="Times New Roman" panose="02020603050405020304" pitchFamily="18" charset="0"/>
              </a:rPr>
              <a:t>bulbo</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húmedo</a:t>
            </a:r>
            <a:r>
              <a:rPr lang="en-US" dirty="0">
                <a:latin typeface="Calibri" panose="020F0502020204030204" pitchFamily="34" charset="0"/>
                <a:cs typeface="Times New Roman" panose="02020603050405020304" pitchFamily="18" charset="0"/>
              </a:rPr>
              <a:t> (WBGT).</a:t>
            </a:r>
            <a:endParaRPr lang="en-US" sz="11500" dirty="0"/>
          </a:p>
        </p:txBody>
      </p:sp>
      <p:sp>
        <p:nvSpPr>
          <p:cNvPr id="3" name="BJPseudoFooter">
            <a:extLst>
              <a:ext uri="{FF2B5EF4-FFF2-40B4-BE49-F238E27FC236}">
                <a16:creationId xmlns:a16="http://schemas.microsoft.com/office/drawing/2014/main" id="{DE371B35-818E-9C18-9582-A9BA5018B738}"/>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228651469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5350A-7ED2-9F01-BFA3-CB8A2F6A59EB}"/>
              </a:ext>
            </a:extLst>
          </p:cNvPr>
          <p:cNvSpPr>
            <a:spLocks noGrp="1"/>
          </p:cNvSpPr>
          <p:nvPr>
            <p:ph type="title"/>
          </p:nvPr>
        </p:nvSpPr>
        <p:spPr>
          <a:xfrm>
            <a:off x="2177142" y="3003611"/>
            <a:ext cx="7837715" cy="1325563"/>
          </a:xfrm>
        </p:spPr>
        <p:txBody>
          <a:bodyPr/>
          <a:lstStyle/>
          <a:p>
            <a:r>
              <a:rPr lang="en-US" dirty="0"/>
              <a:t>¿</a:t>
            </a:r>
            <a:r>
              <a:rPr lang="en-US" dirty="0" err="1"/>
              <a:t>Qué</a:t>
            </a:r>
            <a:r>
              <a:rPr lang="en-US" dirty="0"/>
              <a:t> es </a:t>
            </a:r>
            <a:r>
              <a:rPr lang="en-US" dirty="0" err="1"/>
              <a:t>falso</a:t>
            </a:r>
            <a:r>
              <a:rPr lang="en-US" dirty="0"/>
              <a:t>?</a:t>
            </a:r>
          </a:p>
        </p:txBody>
      </p:sp>
      <p:sp>
        <p:nvSpPr>
          <p:cNvPr id="3" name="Action Button: Go Home 2" descr="icono de casa">
            <a:hlinkClick r:id="rId4" action="ppaction://hlinksldjump" highlightClick="1"/>
            <a:extLst>
              <a:ext uri="{FF2B5EF4-FFF2-40B4-BE49-F238E27FC236}">
                <a16:creationId xmlns:a16="http://schemas.microsoft.com/office/drawing/2014/main" id="{D2B1E54C-6E51-A9D7-F155-F1EEBEB528AB}"/>
              </a:ext>
            </a:extLst>
          </p:cNvPr>
          <p:cNvSpPr/>
          <p:nvPr/>
        </p:nvSpPr>
        <p:spPr>
          <a:xfrm>
            <a:off x="5585920" y="5681774"/>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BJPseudoFooter">
            <a:extLst>
              <a:ext uri="{FF2B5EF4-FFF2-40B4-BE49-F238E27FC236}">
                <a16:creationId xmlns:a16="http://schemas.microsoft.com/office/drawing/2014/main" id="{E9B09736-9BAF-1823-B727-620E5BA99BF3}"/>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372049759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Title 8">
            <a:extLst>
              <a:ext uri="{FF2B5EF4-FFF2-40B4-BE49-F238E27FC236}">
                <a16:creationId xmlns:a16="http://schemas.microsoft.com/office/drawing/2014/main" id="{85F3BE15-E548-C371-BE34-2833DB0A7D30}"/>
              </a:ext>
            </a:extLst>
          </p:cNvPr>
          <p:cNvSpPr>
            <a:spLocks noGrp="1"/>
          </p:cNvSpPr>
          <p:nvPr>
            <p:ph type="title"/>
          </p:nvPr>
        </p:nvSpPr>
        <p:spPr>
          <a:xfrm>
            <a:off x="1497535" y="1531902"/>
            <a:ext cx="9196930" cy="4816144"/>
          </a:xfrm>
        </p:spPr>
        <p:txBody>
          <a:bodyPr/>
          <a:lstStyle/>
          <a:p>
            <a:r>
              <a:rPr lang="en-US" dirty="0">
                <a:latin typeface="Calibri" panose="020F0502020204030204" pitchFamily="34" charset="0"/>
                <a:cs typeface="Times New Roman" panose="02020603050405020304" pitchFamily="18" charset="0"/>
              </a:rPr>
              <a:t>Este </a:t>
            </a:r>
            <a:r>
              <a:rPr lang="en-US" dirty="0" err="1">
                <a:latin typeface="Calibri" panose="020F0502020204030204" pitchFamily="34" charset="0"/>
                <a:cs typeface="Times New Roman" panose="02020603050405020304" pitchFamily="18" charset="0"/>
              </a:rPr>
              <a:t>depredador</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tiene</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una</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fosa</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sensora</a:t>
            </a:r>
            <a:r>
              <a:rPr lang="en-US" dirty="0">
                <a:latin typeface="Calibri" panose="020F0502020204030204" pitchFamily="34" charset="0"/>
                <a:cs typeface="Times New Roman" panose="02020603050405020304" pitchFamily="18" charset="0"/>
              </a:rPr>
              <a:t> de </a:t>
            </a:r>
            <a:r>
              <a:rPr lang="en-US" dirty="0" err="1">
                <a:latin typeface="Calibri" panose="020F0502020204030204" pitchFamily="34" charset="0"/>
                <a:cs typeface="Times New Roman" panose="02020603050405020304" pitchFamily="18" charset="0"/>
              </a:rPr>
              <a:t>calor</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situada</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detrás</a:t>
            </a:r>
            <a:r>
              <a:rPr lang="en-US" dirty="0">
                <a:latin typeface="Calibri" panose="020F0502020204030204" pitchFamily="34" charset="0"/>
                <a:cs typeface="Times New Roman" panose="02020603050405020304" pitchFamily="18" charset="0"/>
              </a:rPr>
              <a:t> de </a:t>
            </a:r>
            <a:r>
              <a:rPr lang="en-US" dirty="0" err="1">
                <a:latin typeface="Calibri" panose="020F0502020204030204" pitchFamily="34" charset="0"/>
                <a:cs typeface="Times New Roman" panose="02020603050405020304" pitchFamily="18" charset="0"/>
              </a:rPr>
              <a:t>cada</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orificio</a:t>
            </a:r>
            <a:r>
              <a:rPr lang="en-US" dirty="0">
                <a:latin typeface="Calibri" panose="020F0502020204030204" pitchFamily="34" charset="0"/>
                <a:cs typeface="Times New Roman" panose="02020603050405020304" pitchFamily="18" charset="0"/>
              </a:rPr>
              <a:t> nasal que </a:t>
            </a:r>
            <a:r>
              <a:rPr lang="en-US" dirty="0" err="1">
                <a:latin typeface="Calibri" panose="020F0502020204030204" pitchFamily="34" charset="0"/>
                <a:cs typeface="Times New Roman" panose="02020603050405020304" pitchFamily="18" charset="0"/>
              </a:rPr>
              <a:t>puede</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detectar</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diferencias</a:t>
            </a:r>
            <a:r>
              <a:rPr lang="en-US" dirty="0">
                <a:latin typeface="Calibri" panose="020F0502020204030204" pitchFamily="34" charset="0"/>
                <a:cs typeface="Times New Roman" panose="02020603050405020304" pitchFamily="18" charset="0"/>
              </a:rPr>
              <a:t> de </a:t>
            </a:r>
            <a:r>
              <a:rPr lang="en-US" dirty="0" err="1">
                <a:latin typeface="Calibri" panose="020F0502020204030204" pitchFamily="34" charset="0"/>
                <a:cs typeface="Times New Roman" panose="02020603050405020304" pitchFamily="18" charset="0"/>
              </a:rPr>
              <a:t>temperatura</a:t>
            </a:r>
            <a:r>
              <a:rPr lang="en-US" dirty="0">
                <a:latin typeface="Calibri" panose="020F0502020204030204" pitchFamily="34" charset="0"/>
                <a:cs typeface="Times New Roman" panose="02020603050405020304" pitchFamily="18" charset="0"/>
              </a:rPr>
              <a:t> de </a:t>
            </a:r>
            <a:r>
              <a:rPr lang="en-US" dirty="0" err="1">
                <a:latin typeface="Calibri" panose="020F0502020204030204" pitchFamily="34" charset="0"/>
                <a:cs typeface="Times New Roman" panose="02020603050405020304" pitchFamily="18" charset="0"/>
              </a:rPr>
              <a:t>sólo</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una</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fracción</a:t>
            </a:r>
            <a:r>
              <a:rPr lang="en-US" dirty="0">
                <a:latin typeface="Calibri" panose="020F0502020204030204" pitchFamily="34" charset="0"/>
                <a:cs typeface="Times New Roman" panose="02020603050405020304" pitchFamily="18" charset="0"/>
              </a:rPr>
              <a:t> de </a:t>
            </a:r>
            <a:r>
              <a:rPr lang="en-US" dirty="0" err="1">
                <a:latin typeface="Calibri" panose="020F0502020204030204" pitchFamily="34" charset="0"/>
                <a:cs typeface="Times New Roman" panose="02020603050405020304" pitchFamily="18" charset="0"/>
              </a:rPr>
              <a:t>grado</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Aléjate</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cuando</a:t>
            </a:r>
            <a:r>
              <a:rPr lang="en-US" dirty="0">
                <a:latin typeface="Calibri" panose="020F0502020204030204" pitchFamily="34" charset="0"/>
                <a:cs typeface="Times New Roman" panose="02020603050405020304" pitchFamily="18" charset="0"/>
              </a:rPr>
              <a:t> lo </a:t>
            </a:r>
            <a:r>
              <a:rPr lang="en-US" dirty="0" err="1">
                <a:latin typeface="Calibri" panose="020F0502020204030204" pitchFamily="34" charset="0"/>
                <a:cs typeface="Times New Roman" panose="02020603050405020304" pitchFamily="18" charset="0"/>
              </a:rPr>
              <a:t>oigas</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traquetear</a:t>
            </a:r>
            <a:r>
              <a:rPr lang="en-US" dirty="0">
                <a:latin typeface="Calibri" panose="020F0502020204030204" pitchFamily="34" charset="0"/>
                <a:cs typeface="Times New Roman" panose="02020603050405020304" pitchFamily="18" charset="0"/>
              </a:rPr>
              <a:t>!  </a:t>
            </a:r>
            <a:endParaRPr lang="en-US" sz="11500" dirty="0"/>
          </a:p>
        </p:txBody>
      </p:sp>
      <p:sp>
        <p:nvSpPr>
          <p:cNvPr id="3" name="BJPseudoFooter">
            <a:extLst>
              <a:ext uri="{FF2B5EF4-FFF2-40B4-BE49-F238E27FC236}">
                <a16:creationId xmlns:a16="http://schemas.microsoft.com/office/drawing/2014/main" id="{9610692F-9E6F-C213-0F3F-44BC01D28DA5}"/>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3961349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DB0F84E3-8E96-348B-02D0-0D214EC5BA39}"/>
              </a:ext>
            </a:extLst>
          </p:cNvPr>
          <p:cNvSpPr>
            <a:spLocks noGrp="1"/>
          </p:cNvSpPr>
          <p:nvPr>
            <p:ph type="title"/>
          </p:nvPr>
        </p:nvSpPr>
        <p:spPr>
          <a:xfrm>
            <a:off x="2176462" y="1621606"/>
            <a:ext cx="7839075" cy="1325562"/>
          </a:xfrm>
        </p:spPr>
        <p:txBody>
          <a:bodyPr lIns="91440" tIns="45720" rIns="91440" bIns="45720" anchor="t"/>
          <a:lstStyle/>
          <a:p>
            <a:r>
              <a:rPr lang="en-US" dirty="0" err="1">
                <a:ea typeface="+mn-lt"/>
                <a:cs typeface="+mn-lt"/>
              </a:rPr>
              <a:t>Productos</a:t>
            </a:r>
            <a:r>
              <a:rPr lang="en-US" dirty="0">
                <a:ea typeface="+mn-lt"/>
                <a:cs typeface="+mn-lt"/>
              </a:rPr>
              <a:t> </a:t>
            </a:r>
            <a:r>
              <a:rPr lang="en-US" dirty="0" err="1">
                <a:ea typeface="+mn-lt"/>
                <a:cs typeface="+mn-lt"/>
              </a:rPr>
              <a:t>como</a:t>
            </a:r>
            <a:r>
              <a:rPr lang="en-US" dirty="0">
                <a:ea typeface="+mn-lt"/>
                <a:cs typeface="+mn-lt"/>
              </a:rPr>
              <a:t> la </a:t>
            </a:r>
            <a:r>
              <a:rPr lang="en-US" dirty="0" err="1">
                <a:ea typeface="+mn-lt"/>
                <a:cs typeface="+mn-lt"/>
              </a:rPr>
              <a:t>sandía</a:t>
            </a:r>
            <a:r>
              <a:rPr lang="en-US" dirty="0">
                <a:ea typeface="+mn-lt"/>
                <a:cs typeface="+mn-lt"/>
              </a:rPr>
              <a:t>, </a:t>
            </a:r>
            <a:r>
              <a:rPr lang="en-US" dirty="0" err="1">
                <a:ea typeface="+mn-lt"/>
                <a:cs typeface="+mn-lt"/>
              </a:rPr>
              <a:t>los</a:t>
            </a:r>
            <a:r>
              <a:rPr lang="en-US" dirty="0">
                <a:ea typeface="+mn-lt"/>
                <a:cs typeface="+mn-lt"/>
              </a:rPr>
              <a:t> pepinos, </a:t>
            </a:r>
            <a:r>
              <a:rPr lang="en-US" dirty="0" err="1">
                <a:ea typeface="+mn-lt"/>
                <a:cs typeface="+mn-lt"/>
              </a:rPr>
              <a:t>el</a:t>
            </a:r>
            <a:r>
              <a:rPr lang="en-US" dirty="0">
                <a:ea typeface="+mn-lt"/>
                <a:cs typeface="+mn-lt"/>
              </a:rPr>
              <a:t> </a:t>
            </a:r>
            <a:r>
              <a:rPr lang="en-US" dirty="0" err="1">
                <a:ea typeface="+mn-lt"/>
                <a:cs typeface="+mn-lt"/>
              </a:rPr>
              <a:t>melón</a:t>
            </a:r>
            <a:r>
              <a:rPr lang="en-US" dirty="0">
                <a:ea typeface="+mn-lt"/>
                <a:cs typeface="+mn-lt"/>
              </a:rPr>
              <a:t> </a:t>
            </a:r>
            <a:r>
              <a:rPr lang="en-US" dirty="0" err="1">
                <a:ea typeface="+mn-lt"/>
                <a:cs typeface="+mn-lt"/>
              </a:rPr>
              <a:t>cantalupo</a:t>
            </a:r>
            <a:r>
              <a:rPr lang="en-US" dirty="0">
                <a:ea typeface="+mn-lt"/>
                <a:cs typeface="+mn-lt"/>
              </a:rPr>
              <a:t> y las </a:t>
            </a:r>
            <a:r>
              <a:rPr lang="en-US" dirty="0" err="1">
                <a:ea typeface="+mn-lt"/>
                <a:cs typeface="+mn-lt"/>
              </a:rPr>
              <a:t>fresas</a:t>
            </a:r>
            <a:r>
              <a:rPr lang="en-US" dirty="0">
                <a:ea typeface="+mn-lt"/>
                <a:cs typeface="+mn-lt"/>
              </a:rPr>
              <a:t> </a:t>
            </a:r>
            <a:r>
              <a:rPr lang="en-US" dirty="0" err="1">
                <a:ea typeface="+mn-lt"/>
                <a:cs typeface="+mn-lt"/>
              </a:rPr>
              <a:t>contienen</a:t>
            </a:r>
            <a:r>
              <a:rPr lang="en-US" dirty="0">
                <a:ea typeface="+mn-lt"/>
                <a:cs typeface="+mn-lt"/>
              </a:rPr>
              <a:t> </a:t>
            </a:r>
            <a:r>
              <a:rPr lang="en-US" dirty="0" err="1">
                <a:ea typeface="+mn-lt"/>
                <a:cs typeface="+mn-lt"/>
              </a:rPr>
              <a:t>grandes</a:t>
            </a:r>
            <a:r>
              <a:rPr lang="en-US" dirty="0">
                <a:ea typeface="+mn-lt"/>
                <a:cs typeface="+mn-lt"/>
              </a:rPr>
              <a:t> </a:t>
            </a:r>
            <a:r>
              <a:rPr lang="en-US" dirty="0" err="1">
                <a:ea typeface="+mn-lt"/>
                <a:cs typeface="+mn-lt"/>
              </a:rPr>
              <a:t>cantidades</a:t>
            </a:r>
            <a:r>
              <a:rPr lang="en-US" dirty="0">
                <a:ea typeface="+mn-lt"/>
                <a:cs typeface="+mn-lt"/>
              </a:rPr>
              <a:t> de </a:t>
            </a:r>
            <a:r>
              <a:rPr lang="en-US" dirty="0" err="1">
                <a:ea typeface="+mn-lt"/>
                <a:cs typeface="+mn-lt"/>
              </a:rPr>
              <a:t>este</a:t>
            </a:r>
            <a:r>
              <a:rPr lang="en-US" dirty="0">
                <a:ea typeface="+mn-lt"/>
                <a:cs typeface="+mn-lt"/>
              </a:rPr>
              <a:t> </a:t>
            </a:r>
            <a:r>
              <a:rPr lang="en-US" dirty="0" err="1">
                <a:ea typeface="+mn-lt"/>
                <a:cs typeface="+mn-lt"/>
              </a:rPr>
              <a:t>compuesto</a:t>
            </a:r>
            <a:r>
              <a:rPr lang="en-US" dirty="0">
                <a:ea typeface="+mn-lt"/>
                <a:cs typeface="+mn-lt"/>
              </a:rPr>
              <a:t> </a:t>
            </a:r>
            <a:r>
              <a:rPr lang="en-US" dirty="0" err="1">
                <a:ea typeface="+mn-lt"/>
                <a:cs typeface="+mn-lt"/>
              </a:rPr>
              <a:t>hidratante</a:t>
            </a:r>
            <a:r>
              <a:rPr lang="en-US" dirty="0">
                <a:ea typeface="+mn-lt"/>
                <a:cs typeface="+mn-lt"/>
              </a:rPr>
              <a:t>.</a:t>
            </a:r>
            <a:endParaRPr lang="en-US" dirty="0"/>
          </a:p>
        </p:txBody>
      </p:sp>
      <p:sp>
        <p:nvSpPr>
          <p:cNvPr id="3" name="BJPseudoFooter">
            <a:extLst>
              <a:ext uri="{FF2B5EF4-FFF2-40B4-BE49-F238E27FC236}">
                <a16:creationId xmlns:a16="http://schemas.microsoft.com/office/drawing/2014/main" id="{91357EC3-08F5-0CDB-B7F1-95583253B118}"/>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405608020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7B209-C00A-C05F-64E2-B2398F66FBD1}"/>
              </a:ext>
            </a:extLst>
          </p:cNvPr>
          <p:cNvSpPr>
            <a:spLocks noGrp="1"/>
          </p:cNvSpPr>
          <p:nvPr>
            <p:ph type="title"/>
          </p:nvPr>
        </p:nvSpPr>
        <p:spPr>
          <a:xfrm>
            <a:off x="2177142" y="2344188"/>
            <a:ext cx="7837715" cy="1325563"/>
          </a:xfrm>
        </p:spPr>
        <p:txBody>
          <a:bodyPr/>
          <a:lstStyle/>
          <a:p>
            <a:r>
              <a:rPr lang="en-US" dirty="0"/>
              <a:t>¿</a:t>
            </a:r>
            <a:r>
              <a:rPr lang="en-US" dirty="0" err="1"/>
              <a:t>Qué</a:t>
            </a:r>
            <a:r>
              <a:rPr lang="en-US" dirty="0"/>
              <a:t> es la </a:t>
            </a:r>
            <a:r>
              <a:rPr lang="en-US" dirty="0" err="1"/>
              <a:t>serpiente</a:t>
            </a:r>
            <a:r>
              <a:rPr lang="en-US" dirty="0"/>
              <a:t> de cascabel de </a:t>
            </a:r>
            <a:r>
              <a:rPr lang="en-US" dirty="0" err="1"/>
              <a:t>espalda</a:t>
            </a:r>
            <a:r>
              <a:rPr lang="en-US" dirty="0"/>
              <a:t> de diamante occidental?</a:t>
            </a:r>
          </a:p>
        </p:txBody>
      </p:sp>
      <p:sp>
        <p:nvSpPr>
          <p:cNvPr id="3" name="Action Button: Go Home 2" descr="icono de casa">
            <a:hlinkClick r:id="rId4" action="ppaction://hlinksldjump" highlightClick="1"/>
            <a:extLst>
              <a:ext uri="{FF2B5EF4-FFF2-40B4-BE49-F238E27FC236}">
                <a16:creationId xmlns:a16="http://schemas.microsoft.com/office/drawing/2014/main" id="{198D03A9-7F21-16F7-EE05-0CCE8A9F169D}"/>
              </a:ext>
            </a:extLst>
          </p:cNvPr>
          <p:cNvSpPr/>
          <p:nvPr/>
        </p:nvSpPr>
        <p:spPr>
          <a:xfrm>
            <a:off x="5559287" y="5672896"/>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BJPseudoFooter">
            <a:extLst>
              <a:ext uri="{FF2B5EF4-FFF2-40B4-BE49-F238E27FC236}">
                <a16:creationId xmlns:a16="http://schemas.microsoft.com/office/drawing/2014/main" id="{EAAF8543-E1B8-B8CD-964E-FF3662B05BD7}"/>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130435850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199638CD-5482-14FC-E592-9974734D5424}"/>
              </a:ext>
            </a:extLst>
          </p:cNvPr>
          <p:cNvSpPr>
            <a:spLocks noGrp="1"/>
          </p:cNvSpPr>
          <p:nvPr>
            <p:ph type="title"/>
          </p:nvPr>
        </p:nvSpPr>
        <p:spPr>
          <a:xfrm>
            <a:off x="1740701" y="2225491"/>
            <a:ext cx="8710597" cy="1325563"/>
          </a:xfrm>
        </p:spPr>
        <p:txBody>
          <a:bodyPr/>
          <a:lstStyle/>
          <a:p>
            <a:r>
              <a:rPr lang="en-US" dirty="0" err="1">
                <a:latin typeface="Calibri" panose="020F0502020204030204" pitchFamily="34" charset="0"/>
                <a:cs typeface="Times New Roman" panose="02020603050405020304" pitchFamily="18" charset="0"/>
              </a:rPr>
              <a:t>Estos</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cazadores</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nocturnos</a:t>
            </a:r>
            <a:r>
              <a:rPr lang="en-US" dirty="0">
                <a:latin typeface="Calibri" panose="020F0502020204030204" pitchFamily="34" charset="0"/>
                <a:cs typeface="Times New Roman" panose="02020603050405020304" pitchFamily="18" charset="0"/>
              </a:rPr>
              <a:t> no </a:t>
            </a:r>
            <a:r>
              <a:rPr lang="en-US" dirty="0" err="1">
                <a:latin typeface="Calibri" panose="020F0502020204030204" pitchFamily="34" charset="0"/>
                <a:cs typeface="Times New Roman" panose="02020603050405020304" pitchFamily="18" charset="0"/>
              </a:rPr>
              <a:t>tienen</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dientes</a:t>
            </a:r>
            <a:r>
              <a:rPr lang="en-US" dirty="0">
                <a:latin typeface="Calibri" panose="020F0502020204030204" pitchFamily="34" charset="0"/>
                <a:cs typeface="Times New Roman" panose="02020603050405020304" pitchFamily="18" charset="0"/>
              </a:rPr>
              <a:t> y a </a:t>
            </a:r>
            <a:r>
              <a:rPr lang="en-US" dirty="0" err="1">
                <a:latin typeface="Calibri" panose="020F0502020204030204" pitchFamily="34" charset="0"/>
                <a:cs typeface="Times New Roman" panose="02020603050405020304" pitchFamily="18" charset="0"/>
              </a:rPr>
              <a:t>muchos</a:t>
            </a:r>
            <a:r>
              <a:rPr lang="en-US" dirty="0">
                <a:latin typeface="Calibri" panose="020F0502020204030204" pitchFamily="34" charset="0"/>
                <a:cs typeface="Times New Roman" panose="02020603050405020304" pitchFamily="18" charset="0"/>
              </a:rPr>
              <a:t> les dan </a:t>
            </a:r>
            <a:r>
              <a:rPr lang="en-US" dirty="0" err="1">
                <a:latin typeface="Calibri" panose="020F0502020204030204" pitchFamily="34" charset="0"/>
                <a:cs typeface="Times New Roman" panose="02020603050405020304" pitchFamily="18" charset="0"/>
              </a:rPr>
              <a:t>escalofríos</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por</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su</a:t>
            </a:r>
            <a:r>
              <a:rPr lang="en-US" dirty="0">
                <a:latin typeface="Calibri" panose="020F0502020204030204" pitchFamily="34" charset="0"/>
                <a:cs typeface="Times New Roman" panose="02020603050405020304" pitchFamily="18" charset="0"/>
              </a:rPr>
              <a:t> gran </a:t>
            </a:r>
            <a:r>
              <a:rPr lang="en-US" dirty="0" err="1">
                <a:latin typeface="Calibri" panose="020F0502020204030204" pitchFamily="34" charset="0"/>
                <a:cs typeface="Times New Roman" panose="02020603050405020304" pitchFamily="18" charset="0"/>
              </a:rPr>
              <a:t>cuerpo</a:t>
            </a:r>
            <a:r>
              <a:rPr lang="en-US" dirty="0">
                <a:latin typeface="Calibri" panose="020F0502020204030204" pitchFamily="34" charset="0"/>
                <a:cs typeface="Times New Roman" panose="02020603050405020304" pitchFamily="18" charset="0"/>
              </a:rPr>
              <a:t> peludo y sus </a:t>
            </a:r>
            <a:r>
              <a:rPr lang="en-US" dirty="0" err="1">
                <a:latin typeface="Calibri" panose="020F0502020204030204" pitchFamily="34" charset="0"/>
                <a:cs typeface="Times New Roman" panose="02020603050405020304" pitchFamily="18" charset="0"/>
              </a:rPr>
              <a:t>múltiples</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patas</a:t>
            </a:r>
            <a:r>
              <a:rPr lang="en-US" dirty="0">
                <a:latin typeface="Calibri" panose="020F0502020204030204" pitchFamily="34" charset="0"/>
                <a:cs typeface="Times New Roman" panose="02020603050405020304" pitchFamily="18" charset="0"/>
              </a:rPr>
              <a:t>.</a:t>
            </a:r>
            <a:endParaRPr lang="en-US" sz="11500" dirty="0"/>
          </a:p>
        </p:txBody>
      </p:sp>
      <p:sp>
        <p:nvSpPr>
          <p:cNvPr id="3" name="BJPseudoFooter">
            <a:extLst>
              <a:ext uri="{FF2B5EF4-FFF2-40B4-BE49-F238E27FC236}">
                <a16:creationId xmlns:a16="http://schemas.microsoft.com/office/drawing/2014/main" id="{F4094871-79C4-CA21-9F48-C64B8DC6DCA2}"/>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394465528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BE0DC-4BB9-A66B-B683-623C96B3D704}"/>
              </a:ext>
            </a:extLst>
          </p:cNvPr>
          <p:cNvSpPr>
            <a:spLocks noGrp="1"/>
          </p:cNvSpPr>
          <p:nvPr>
            <p:ph type="title"/>
          </p:nvPr>
        </p:nvSpPr>
        <p:spPr/>
        <p:txBody>
          <a:bodyPr/>
          <a:lstStyle/>
          <a:p>
            <a:r>
              <a:rPr lang="en-US">
                <a:latin typeface="Calibri" panose="020F0502020204030204" pitchFamily="34" charset="0"/>
                <a:cs typeface="Times New Roman" panose="02020603050405020304" pitchFamily="18" charset="0"/>
              </a:rPr>
              <a:t>¿</a:t>
            </a:r>
            <a:r>
              <a:rPr lang="en-US" err="1">
                <a:latin typeface="Calibri" panose="020F0502020204030204" pitchFamily="34" charset="0"/>
                <a:cs typeface="Times New Roman" panose="02020603050405020304" pitchFamily="18" charset="0"/>
              </a:rPr>
              <a:t>Qué</a:t>
            </a:r>
            <a:r>
              <a:rPr lang="en-US">
                <a:latin typeface="Calibri" panose="020F0502020204030204" pitchFamily="34" charset="0"/>
                <a:cs typeface="Times New Roman" panose="02020603050405020304" pitchFamily="18" charset="0"/>
              </a:rPr>
              <a:t> es la </a:t>
            </a:r>
            <a:r>
              <a:rPr lang="en-US" err="1">
                <a:latin typeface="Calibri" panose="020F0502020204030204" pitchFamily="34" charset="0"/>
                <a:cs typeface="Times New Roman" panose="02020603050405020304" pitchFamily="18" charset="0"/>
              </a:rPr>
              <a:t>tarántula</a:t>
            </a:r>
            <a:r>
              <a:rPr lang="en-US">
                <a:latin typeface="Calibri" panose="020F0502020204030204" pitchFamily="34" charset="0"/>
                <a:cs typeface="Times New Roman" panose="02020603050405020304" pitchFamily="18" charset="0"/>
              </a:rPr>
              <a:t>?</a:t>
            </a:r>
            <a:endParaRPr lang="en-US"/>
          </a:p>
        </p:txBody>
      </p:sp>
      <p:sp>
        <p:nvSpPr>
          <p:cNvPr id="3" name="Action Button: Go Home 2" descr="icono de casa">
            <a:hlinkClick r:id="rId4" action="ppaction://hlinksldjump" highlightClick="1"/>
            <a:extLst>
              <a:ext uri="{FF2B5EF4-FFF2-40B4-BE49-F238E27FC236}">
                <a16:creationId xmlns:a16="http://schemas.microsoft.com/office/drawing/2014/main" id="{59AC7FE7-4EFA-17E1-21B9-90C7E91CA49B}"/>
              </a:ext>
            </a:extLst>
          </p:cNvPr>
          <p:cNvSpPr/>
          <p:nvPr/>
        </p:nvSpPr>
        <p:spPr>
          <a:xfrm>
            <a:off x="5559287" y="5664018"/>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BJPseudoFooter">
            <a:extLst>
              <a:ext uri="{FF2B5EF4-FFF2-40B4-BE49-F238E27FC236}">
                <a16:creationId xmlns:a16="http://schemas.microsoft.com/office/drawing/2014/main" id="{AAB4D423-0829-A0ED-C299-C3941390DD68}"/>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300715614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70419514-58DA-0815-745B-34FAE754696E}"/>
              </a:ext>
            </a:extLst>
          </p:cNvPr>
          <p:cNvSpPr>
            <a:spLocks noGrp="1"/>
          </p:cNvSpPr>
          <p:nvPr>
            <p:ph type="title"/>
          </p:nvPr>
        </p:nvSpPr>
        <p:spPr>
          <a:xfrm>
            <a:off x="1740701" y="1790272"/>
            <a:ext cx="8710597" cy="1325563"/>
          </a:xfrm>
        </p:spPr>
        <p:txBody>
          <a:bodyPr/>
          <a:lstStyle/>
          <a:p>
            <a:r>
              <a:rPr lang="en-US" dirty="0" err="1">
                <a:latin typeface="Calibri" panose="020F0502020204030204" pitchFamily="34" charset="0"/>
                <a:cs typeface="Times New Roman" panose="02020603050405020304" pitchFamily="18" charset="0"/>
              </a:rPr>
              <a:t>Conocidos</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como</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los</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barcos</a:t>
            </a:r>
            <a:r>
              <a:rPr lang="en-US" dirty="0">
                <a:latin typeface="Calibri" panose="020F0502020204030204" pitchFamily="34" charset="0"/>
                <a:cs typeface="Times New Roman" panose="02020603050405020304" pitchFamily="18" charset="0"/>
              </a:rPr>
              <a:t> del </a:t>
            </a:r>
            <a:r>
              <a:rPr lang="en-US" dirty="0" err="1">
                <a:latin typeface="Calibri" panose="020F0502020204030204" pitchFamily="34" charset="0"/>
                <a:cs typeface="Times New Roman" panose="02020603050405020304" pitchFamily="18" charset="0"/>
              </a:rPr>
              <a:t>desierto</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estos</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animales</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pueden</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sobrevivir</a:t>
            </a:r>
            <a:r>
              <a:rPr lang="en-US" dirty="0">
                <a:latin typeface="Calibri" panose="020F0502020204030204" pitchFamily="34" charset="0"/>
                <a:cs typeface="Times New Roman" panose="02020603050405020304" pitchFamily="18" charset="0"/>
              </a:rPr>
              <a:t> a </a:t>
            </a:r>
            <a:r>
              <a:rPr lang="en-US" dirty="0" err="1">
                <a:latin typeface="Calibri" panose="020F0502020204030204" pitchFamily="34" charset="0"/>
                <a:cs typeface="Times New Roman" panose="02020603050405020304" pitchFamily="18" charset="0"/>
              </a:rPr>
              <a:t>temperaturas</a:t>
            </a:r>
            <a:r>
              <a:rPr lang="en-US" dirty="0">
                <a:latin typeface="Calibri" panose="020F0502020204030204" pitchFamily="34" charset="0"/>
                <a:cs typeface="Times New Roman" panose="02020603050405020304" pitchFamily="18" charset="0"/>
              </a:rPr>
              <a:t> de hasta 49 °C (120 °F) y pasar </a:t>
            </a:r>
            <a:r>
              <a:rPr lang="en-US" dirty="0" err="1">
                <a:latin typeface="Calibri" panose="020F0502020204030204" pitchFamily="34" charset="0"/>
                <a:cs typeface="Times New Roman" panose="02020603050405020304" pitchFamily="18" charset="0"/>
              </a:rPr>
              <a:t>una</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semana</a:t>
            </a:r>
            <a:r>
              <a:rPr lang="en-US" dirty="0">
                <a:latin typeface="Calibri" panose="020F0502020204030204" pitchFamily="34" charset="0"/>
                <a:cs typeface="Times New Roman" panose="02020603050405020304" pitchFamily="18" charset="0"/>
              </a:rPr>
              <a:t> o </a:t>
            </a:r>
            <a:r>
              <a:rPr lang="en-US" dirty="0" err="1">
                <a:latin typeface="Calibri" panose="020F0502020204030204" pitchFamily="34" charset="0"/>
                <a:cs typeface="Times New Roman" panose="02020603050405020304" pitchFamily="18" charset="0"/>
              </a:rPr>
              <a:t>más</a:t>
            </a:r>
            <a:r>
              <a:rPr lang="en-US" dirty="0">
                <a:latin typeface="Calibri" panose="020F0502020204030204" pitchFamily="34" charset="0"/>
                <a:cs typeface="Times New Roman" panose="02020603050405020304" pitchFamily="18" charset="0"/>
              </a:rPr>
              <a:t> sin </a:t>
            </a:r>
            <a:r>
              <a:rPr lang="en-US" dirty="0" err="1">
                <a:latin typeface="Calibri" panose="020F0502020204030204" pitchFamily="34" charset="0"/>
                <a:cs typeface="Times New Roman" panose="02020603050405020304" pitchFamily="18" charset="0"/>
              </a:rPr>
              <a:t>consumir</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agua</a:t>
            </a:r>
            <a:r>
              <a:rPr lang="en-US" dirty="0">
                <a:latin typeface="Calibri" panose="020F0502020204030204" pitchFamily="34" charset="0"/>
                <a:cs typeface="Times New Roman" panose="02020603050405020304" pitchFamily="18" charset="0"/>
              </a:rPr>
              <a:t>.</a:t>
            </a:r>
          </a:p>
        </p:txBody>
      </p:sp>
      <p:sp>
        <p:nvSpPr>
          <p:cNvPr id="3" name="BJPseudoFooter">
            <a:extLst>
              <a:ext uri="{FF2B5EF4-FFF2-40B4-BE49-F238E27FC236}">
                <a16:creationId xmlns:a16="http://schemas.microsoft.com/office/drawing/2014/main" id="{079997AC-D8A1-C16A-5BAA-4D067442E7A5}"/>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265377967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89BBD-655F-2CD4-73FA-F056BAE6C2B5}"/>
              </a:ext>
            </a:extLst>
          </p:cNvPr>
          <p:cNvSpPr>
            <a:spLocks noGrp="1"/>
          </p:cNvSpPr>
          <p:nvPr>
            <p:ph type="title"/>
          </p:nvPr>
        </p:nvSpPr>
        <p:spPr/>
        <p:txBody>
          <a:bodyPr/>
          <a:lstStyle/>
          <a:p>
            <a:r>
              <a:rPr lang="en-US">
                <a:latin typeface="Calibri" panose="020F0502020204030204" pitchFamily="34" charset="0"/>
                <a:cs typeface="Times New Roman" panose="02020603050405020304" pitchFamily="18" charset="0"/>
              </a:rPr>
              <a:t>¿</a:t>
            </a:r>
            <a:r>
              <a:rPr lang="en-US" err="1">
                <a:latin typeface="Calibri" panose="020F0502020204030204" pitchFamily="34" charset="0"/>
                <a:cs typeface="Times New Roman" panose="02020603050405020304" pitchFamily="18" charset="0"/>
              </a:rPr>
              <a:t>Qué</a:t>
            </a:r>
            <a:r>
              <a:rPr lang="en-US">
                <a:latin typeface="Calibri" panose="020F0502020204030204" pitchFamily="34" charset="0"/>
                <a:cs typeface="Times New Roman" panose="02020603050405020304" pitchFamily="18" charset="0"/>
              </a:rPr>
              <a:t> son </a:t>
            </a:r>
            <a:r>
              <a:rPr lang="en-US" err="1">
                <a:latin typeface="Calibri" panose="020F0502020204030204" pitchFamily="34" charset="0"/>
                <a:cs typeface="Times New Roman" panose="02020603050405020304" pitchFamily="18" charset="0"/>
              </a:rPr>
              <a:t>los</a:t>
            </a:r>
            <a:r>
              <a:rPr lang="en-US">
                <a:latin typeface="Calibri" panose="020F0502020204030204" pitchFamily="34" charset="0"/>
                <a:cs typeface="Times New Roman" panose="02020603050405020304" pitchFamily="18" charset="0"/>
              </a:rPr>
              <a:t> </a:t>
            </a:r>
            <a:r>
              <a:rPr lang="en-US" err="1">
                <a:latin typeface="Calibri" panose="020F0502020204030204" pitchFamily="34" charset="0"/>
                <a:cs typeface="Times New Roman" panose="02020603050405020304" pitchFamily="18" charset="0"/>
              </a:rPr>
              <a:t>camellos</a:t>
            </a:r>
            <a:r>
              <a:rPr lang="en-US">
                <a:latin typeface="Calibri" panose="020F0502020204030204" pitchFamily="34" charset="0"/>
                <a:cs typeface="Times New Roman" panose="02020603050405020304" pitchFamily="18" charset="0"/>
              </a:rPr>
              <a:t>?</a:t>
            </a:r>
          </a:p>
        </p:txBody>
      </p:sp>
      <p:sp>
        <p:nvSpPr>
          <p:cNvPr id="3" name="Action Button: Go Home 2" descr="icono de casa">
            <a:hlinkClick r:id="rId4" action="ppaction://hlinksldjump" highlightClick="1"/>
            <a:extLst>
              <a:ext uri="{FF2B5EF4-FFF2-40B4-BE49-F238E27FC236}">
                <a16:creationId xmlns:a16="http://schemas.microsoft.com/office/drawing/2014/main" id="{6476EAFE-15BA-F4A3-26DB-60A33F915A51}"/>
              </a:ext>
            </a:extLst>
          </p:cNvPr>
          <p:cNvSpPr/>
          <p:nvPr/>
        </p:nvSpPr>
        <p:spPr>
          <a:xfrm>
            <a:off x="5585920" y="5637385"/>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BJPseudoFooter">
            <a:extLst>
              <a:ext uri="{FF2B5EF4-FFF2-40B4-BE49-F238E27FC236}">
                <a16:creationId xmlns:a16="http://schemas.microsoft.com/office/drawing/2014/main" id="{2503C48D-E036-FD71-8475-A93F83F28A9E}"/>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253970112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4BF16B72-7DD6-1442-BF8A-8431BA72BA54}"/>
              </a:ext>
            </a:extLst>
          </p:cNvPr>
          <p:cNvSpPr>
            <a:spLocks noGrp="1"/>
          </p:cNvSpPr>
          <p:nvPr>
            <p:ph type="title"/>
          </p:nvPr>
        </p:nvSpPr>
        <p:spPr>
          <a:xfrm>
            <a:off x="1740701" y="1451768"/>
            <a:ext cx="8710597" cy="1325563"/>
          </a:xfrm>
        </p:spPr>
        <p:txBody>
          <a:bodyPr/>
          <a:lstStyle/>
          <a:p>
            <a:r>
              <a:rPr lang="en-US" dirty="0">
                <a:latin typeface="Calibri" panose="020F0502020204030204" pitchFamily="34" charset="0"/>
                <a:cs typeface="Times New Roman" panose="02020603050405020304" pitchFamily="18" charset="0"/>
              </a:rPr>
              <a:t>Uno de </a:t>
            </a:r>
            <a:r>
              <a:rPr lang="en-US" dirty="0" err="1">
                <a:latin typeface="Calibri" panose="020F0502020204030204" pitchFamily="34" charset="0"/>
                <a:cs typeface="Times New Roman" panose="02020603050405020304" pitchFamily="18" charset="0"/>
              </a:rPr>
              <a:t>los</a:t>
            </a:r>
            <a:r>
              <a:rPr lang="en-US" dirty="0">
                <a:latin typeface="Calibri" panose="020F0502020204030204" pitchFamily="34" charset="0"/>
                <a:cs typeface="Times New Roman" panose="02020603050405020304" pitchFamily="18" charset="0"/>
              </a:rPr>
              <a:t> dos </a:t>
            </a:r>
            <a:r>
              <a:rPr lang="en-US" dirty="0" err="1">
                <a:latin typeface="Calibri" panose="020F0502020204030204" pitchFamily="34" charset="0"/>
                <a:cs typeface="Times New Roman" panose="02020603050405020304" pitchFamily="18" charset="0"/>
              </a:rPr>
              <a:t>únicos</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lagartos</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venenosos</a:t>
            </a:r>
            <a:r>
              <a:rPr lang="en-US" dirty="0">
                <a:latin typeface="Calibri" panose="020F0502020204030204" pitchFamily="34" charset="0"/>
                <a:cs typeface="Times New Roman" panose="02020603050405020304" pitchFamily="18" charset="0"/>
              </a:rPr>
              <a:t> del </a:t>
            </a:r>
            <a:r>
              <a:rPr lang="en-US" dirty="0" err="1">
                <a:latin typeface="Calibri" panose="020F0502020204030204" pitchFamily="34" charset="0"/>
                <a:cs typeface="Times New Roman" panose="02020603050405020304" pitchFamily="18" charset="0"/>
              </a:rPr>
              <a:t>mundo</a:t>
            </a:r>
            <a:r>
              <a:rPr lang="en-US" dirty="0">
                <a:latin typeface="Calibri" panose="020F0502020204030204" pitchFamily="34" charset="0"/>
                <a:cs typeface="Times New Roman" panose="02020603050405020304" pitchFamily="18" charset="0"/>
              </a:rPr>
              <a:t>, un </a:t>
            </a:r>
            <a:r>
              <a:rPr lang="en-US" dirty="0" err="1">
                <a:latin typeface="Calibri" panose="020F0502020204030204" pitchFamily="34" charset="0"/>
                <a:cs typeface="Times New Roman" panose="02020603050405020304" pitchFamily="18" charset="0"/>
              </a:rPr>
              <a:t>componente</a:t>
            </a:r>
            <a:r>
              <a:rPr lang="en-US" dirty="0">
                <a:latin typeface="Calibri" panose="020F0502020204030204" pitchFamily="34" charset="0"/>
                <a:cs typeface="Times New Roman" panose="02020603050405020304" pitchFamily="18" charset="0"/>
              </a:rPr>
              <a:t> del </a:t>
            </a:r>
            <a:r>
              <a:rPr lang="en-US" dirty="0" err="1">
                <a:latin typeface="Calibri" panose="020F0502020204030204" pitchFamily="34" charset="0"/>
                <a:cs typeface="Times New Roman" panose="02020603050405020304" pitchFamily="18" charset="0"/>
              </a:rPr>
              <a:t>veneno</a:t>
            </a:r>
            <a:r>
              <a:rPr lang="en-US" dirty="0">
                <a:latin typeface="Calibri" panose="020F0502020204030204" pitchFamily="34" charset="0"/>
                <a:cs typeface="Times New Roman" panose="02020603050405020304" pitchFamily="18" charset="0"/>
              </a:rPr>
              <a:t> de </a:t>
            </a:r>
            <a:r>
              <a:rPr lang="en-US" dirty="0" err="1">
                <a:latin typeface="Calibri" panose="020F0502020204030204" pitchFamily="34" charset="0"/>
                <a:cs typeface="Times New Roman" panose="02020603050405020304" pitchFamily="18" charset="0"/>
              </a:rPr>
              <a:t>esta</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criatura</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tiene</a:t>
            </a:r>
            <a:r>
              <a:rPr lang="en-US" dirty="0">
                <a:latin typeface="Calibri" panose="020F0502020204030204" pitchFamily="34" charset="0"/>
                <a:cs typeface="Times New Roman" panose="02020603050405020304" pitchFamily="18" charset="0"/>
              </a:rPr>
              <a:t> la </a:t>
            </a:r>
            <a:r>
              <a:rPr lang="en-US" dirty="0" err="1">
                <a:latin typeface="Calibri" panose="020F0502020204030204" pitchFamily="34" charset="0"/>
                <a:cs typeface="Times New Roman" panose="02020603050405020304" pitchFamily="18" charset="0"/>
              </a:rPr>
              <a:t>aprobación</a:t>
            </a:r>
            <a:r>
              <a:rPr lang="en-US" dirty="0">
                <a:latin typeface="Calibri" panose="020F0502020204030204" pitchFamily="34" charset="0"/>
                <a:cs typeface="Times New Roman" panose="02020603050405020304" pitchFamily="18" charset="0"/>
              </a:rPr>
              <a:t> de la FDA para </a:t>
            </a:r>
            <a:r>
              <a:rPr lang="en-US" dirty="0" err="1">
                <a:latin typeface="Calibri" panose="020F0502020204030204" pitchFamily="34" charset="0"/>
                <a:cs typeface="Times New Roman" panose="02020603050405020304" pitchFamily="18" charset="0"/>
              </a:rPr>
              <a:t>su</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uso</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en</a:t>
            </a:r>
            <a:r>
              <a:rPr lang="en-US" dirty="0">
                <a:latin typeface="Calibri" panose="020F0502020204030204" pitchFamily="34" charset="0"/>
                <a:cs typeface="Times New Roman" panose="02020603050405020304" pitchFamily="18" charset="0"/>
              </a:rPr>
              <a:t> un </a:t>
            </a:r>
            <a:r>
              <a:rPr lang="en-US" dirty="0" err="1">
                <a:latin typeface="Calibri" panose="020F0502020204030204" pitchFamily="34" charset="0"/>
                <a:cs typeface="Times New Roman" panose="02020603050405020304" pitchFamily="18" charset="0"/>
              </a:rPr>
              <a:t>fármaco</a:t>
            </a:r>
            <a:r>
              <a:rPr lang="en-US" dirty="0">
                <a:latin typeface="Calibri" panose="020F0502020204030204" pitchFamily="34" charset="0"/>
                <a:cs typeface="Times New Roman" panose="02020603050405020304" pitchFamily="18" charset="0"/>
              </a:rPr>
              <a:t> para </a:t>
            </a:r>
            <a:r>
              <a:rPr lang="en-US" dirty="0" err="1">
                <a:latin typeface="Calibri" panose="020F0502020204030204" pitchFamily="34" charset="0"/>
                <a:cs typeface="Times New Roman" panose="02020603050405020304" pitchFamily="18" charset="0"/>
              </a:rPr>
              <a:t>tratar</a:t>
            </a:r>
            <a:r>
              <a:rPr lang="en-US" dirty="0">
                <a:latin typeface="Calibri" panose="020F0502020204030204" pitchFamily="34" charset="0"/>
                <a:cs typeface="Times New Roman" panose="02020603050405020304" pitchFamily="18" charset="0"/>
              </a:rPr>
              <a:t> la diabetes de </a:t>
            </a:r>
            <a:r>
              <a:rPr lang="en-US" dirty="0" err="1">
                <a:latin typeface="Calibri" panose="020F0502020204030204" pitchFamily="34" charset="0"/>
                <a:cs typeface="Times New Roman" panose="02020603050405020304" pitchFamily="18" charset="0"/>
              </a:rPr>
              <a:t>tipo</a:t>
            </a:r>
            <a:r>
              <a:rPr lang="en-US" dirty="0">
                <a:latin typeface="Calibri" panose="020F0502020204030204" pitchFamily="34" charset="0"/>
                <a:cs typeface="Times New Roman" panose="02020603050405020304" pitchFamily="18" charset="0"/>
              </a:rPr>
              <a:t> 2.</a:t>
            </a:r>
          </a:p>
        </p:txBody>
      </p:sp>
      <p:sp>
        <p:nvSpPr>
          <p:cNvPr id="3" name="BJPseudoFooter">
            <a:extLst>
              <a:ext uri="{FF2B5EF4-FFF2-40B4-BE49-F238E27FC236}">
                <a16:creationId xmlns:a16="http://schemas.microsoft.com/office/drawing/2014/main" id="{5C001895-A87C-98AF-4008-7030E4336917}"/>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51214863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C10AA-0A50-5559-8045-FE284C75C89E}"/>
              </a:ext>
            </a:extLst>
          </p:cNvPr>
          <p:cNvSpPr>
            <a:spLocks noGrp="1"/>
          </p:cNvSpPr>
          <p:nvPr>
            <p:ph type="title"/>
          </p:nvPr>
        </p:nvSpPr>
        <p:spPr>
          <a:xfrm>
            <a:off x="2177142" y="2915689"/>
            <a:ext cx="7837715" cy="1325563"/>
          </a:xfrm>
        </p:spPr>
        <p:txBody>
          <a:bodyPr/>
          <a:lstStyle/>
          <a:p>
            <a:r>
              <a:rPr lang="en-US" dirty="0">
                <a:latin typeface="Calibri" panose="020F0502020204030204" pitchFamily="34" charset="0"/>
                <a:cs typeface="Times New Roman" panose="02020603050405020304" pitchFamily="18" charset="0"/>
              </a:rPr>
              <a:t>¿</a:t>
            </a:r>
            <a:r>
              <a:rPr lang="en-US" dirty="0" err="1">
                <a:latin typeface="Calibri" panose="020F0502020204030204" pitchFamily="34" charset="0"/>
                <a:cs typeface="Times New Roman" panose="02020603050405020304" pitchFamily="18" charset="0"/>
              </a:rPr>
              <a:t>Qué</a:t>
            </a:r>
            <a:r>
              <a:rPr lang="en-US" dirty="0">
                <a:latin typeface="Calibri" panose="020F0502020204030204" pitchFamily="34" charset="0"/>
                <a:cs typeface="Times New Roman" panose="02020603050405020304" pitchFamily="18" charset="0"/>
              </a:rPr>
              <a:t> es un </a:t>
            </a:r>
            <a:r>
              <a:rPr lang="en-US" dirty="0" err="1">
                <a:latin typeface="Calibri" panose="020F0502020204030204" pitchFamily="34" charset="0"/>
                <a:cs typeface="Times New Roman" panose="02020603050405020304" pitchFamily="18" charset="0"/>
              </a:rPr>
              <a:t>monstruo</a:t>
            </a:r>
            <a:r>
              <a:rPr lang="en-US" dirty="0">
                <a:latin typeface="Calibri" panose="020F0502020204030204" pitchFamily="34" charset="0"/>
                <a:cs typeface="Times New Roman" panose="02020603050405020304" pitchFamily="18" charset="0"/>
              </a:rPr>
              <a:t> de Gila?</a:t>
            </a:r>
          </a:p>
        </p:txBody>
      </p:sp>
      <p:sp>
        <p:nvSpPr>
          <p:cNvPr id="3" name="Action Button: Go Home 2" descr="icono de casa">
            <a:hlinkClick r:id="rId4" action="ppaction://hlinksldjump" highlightClick="1"/>
            <a:extLst>
              <a:ext uri="{FF2B5EF4-FFF2-40B4-BE49-F238E27FC236}">
                <a16:creationId xmlns:a16="http://schemas.microsoft.com/office/drawing/2014/main" id="{77E35777-D687-8D94-0DA5-6A44A83405A5}"/>
              </a:ext>
            </a:extLst>
          </p:cNvPr>
          <p:cNvSpPr/>
          <p:nvPr/>
        </p:nvSpPr>
        <p:spPr>
          <a:xfrm>
            <a:off x="5568165" y="5664018"/>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BJPseudoFooter">
            <a:extLst>
              <a:ext uri="{FF2B5EF4-FFF2-40B4-BE49-F238E27FC236}">
                <a16:creationId xmlns:a16="http://schemas.microsoft.com/office/drawing/2014/main" id="{DDA593C1-060C-CCA5-21EC-5F19BE22E50D}"/>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418003923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CDE0C5CC-ECDE-6F05-CA34-0EB3097E136B}"/>
              </a:ext>
            </a:extLst>
          </p:cNvPr>
          <p:cNvSpPr>
            <a:spLocks noGrp="1"/>
          </p:cNvSpPr>
          <p:nvPr>
            <p:ph type="title"/>
          </p:nvPr>
        </p:nvSpPr>
        <p:spPr>
          <a:xfrm>
            <a:off x="1740701" y="1838630"/>
            <a:ext cx="8710597" cy="1325563"/>
          </a:xfrm>
        </p:spPr>
        <p:txBody>
          <a:bodyPr/>
          <a:lstStyle/>
          <a:p>
            <a:r>
              <a:rPr lang="en-US" dirty="0">
                <a:latin typeface="Calibri" panose="020F0502020204030204" pitchFamily="34" charset="0"/>
                <a:cs typeface="Times New Roman" panose="02020603050405020304" pitchFamily="18" charset="0"/>
              </a:rPr>
              <a:t>Este animal, al que le </a:t>
            </a:r>
            <a:r>
              <a:rPr lang="en-US" dirty="0" err="1">
                <a:latin typeface="Calibri" panose="020F0502020204030204" pitchFamily="34" charset="0"/>
                <a:cs typeface="Times New Roman" panose="02020603050405020304" pitchFamily="18" charset="0"/>
              </a:rPr>
              <a:t>gustan</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los</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matorrales</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desérticos</a:t>
            </a:r>
            <a:r>
              <a:rPr lang="en-US" dirty="0">
                <a:latin typeface="Calibri" panose="020F0502020204030204" pitchFamily="34" charset="0"/>
                <a:cs typeface="Times New Roman" panose="02020603050405020304" pitchFamily="18" charset="0"/>
              </a:rPr>
              <a:t> y es </a:t>
            </a:r>
            <a:r>
              <a:rPr lang="en-US" dirty="0" err="1">
                <a:latin typeface="Calibri" panose="020F0502020204030204" pitchFamily="34" charset="0"/>
                <a:cs typeface="Times New Roman" panose="02020603050405020304" pitchFamily="18" charset="0"/>
              </a:rPr>
              <a:t>conocido</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por</a:t>
            </a:r>
            <a:r>
              <a:rPr lang="en-US" dirty="0">
                <a:latin typeface="Calibri" panose="020F0502020204030204" pitchFamily="34" charset="0"/>
                <a:cs typeface="Times New Roman" panose="02020603050405020304" pitchFamily="18" charset="0"/>
              </a:rPr>
              <a:t> sus </a:t>
            </a:r>
            <a:r>
              <a:rPr lang="en-US" dirty="0" err="1">
                <a:latin typeface="Calibri" panose="020F0502020204030204" pitchFamily="34" charset="0"/>
                <a:cs typeface="Times New Roman" panose="02020603050405020304" pitchFamily="18" charset="0"/>
              </a:rPr>
              <a:t>enormes</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orejas</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puede</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correr</a:t>
            </a:r>
            <a:r>
              <a:rPr lang="en-US" dirty="0">
                <a:latin typeface="Calibri" panose="020F0502020204030204" pitchFamily="34" charset="0"/>
                <a:cs typeface="Times New Roman" panose="02020603050405020304" pitchFamily="18" charset="0"/>
              </a:rPr>
              <a:t> a </a:t>
            </a:r>
            <a:r>
              <a:rPr lang="en-US" dirty="0" err="1">
                <a:latin typeface="Calibri" panose="020F0502020204030204" pitchFamily="34" charset="0"/>
                <a:cs typeface="Times New Roman" panose="02020603050405020304" pitchFamily="18" charset="0"/>
              </a:rPr>
              <a:t>una</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velocidad</a:t>
            </a:r>
            <a:r>
              <a:rPr lang="en-US" dirty="0">
                <a:latin typeface="Calibri" panose="020F0502020204030204" pitchFamily="34" charset="0"/>
                <a:cs typeface="Times New Roman" panose="02020603050405020304" pitchFamily="18" charset="0"/>
              </a:rPr>
              <a:t> de hasta 65 km/h </a:t>
            </a:r>
            <a:r>
              <a:rPr lang="en-US" dirty="0" err="1">
                <a:latin typeface="Calibri" panose="020F0502020204030204" pitchFamily="34" charset="0"/>
                <a:cs typeface="Times New Roman" panose="02020603050405020304" pitchFamily="18" charset="0"/>
              </a:rPr>
              <a:t>en</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ráfagas</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cortas</a:t>
            </a:r>
            <a:r>
              <a:rPr lang="en-US" dirty="0">
                <a:latin typeface="Calibri" panose="020F0502020204030204" pitchFamily="34" charset="0"/>
                <a:cs typeface="Times New Roman" panose="02020603050405020304" pitchFamily="18" charset="0"/>
              </a:rPr>
              <a:t>.</a:t>
            </a:r>
            <a:endParaRPr lang="en-US" sz="11500" dirty="0"/>
          </a:p>
        </p:txBody>
      </p:sp>
      <p:sp>
        <p:nvSpPr>
          <p:cNvPr id="3" name="BJPseudoFooter">
            <a:extLst>
              <a:ext uri="{FF2B5EF4-FFF2-40B4-BE49-F238E27FC236}">
                <a16:creationId xmlns:a16="http://schemas.microsoft.com/office/drawing/2014/main" id="{01A3179C-BC0F-96F9-3905-96733916AE19}"/>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280866580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7654A-2470-0F91-3BE3-9D0D402E56EB}"/>
              </a:ext>
            </a:extLst>
          </p:cNvPr>
          <p:cNvSpPr>
            <a:spLocks noGrp="1"/>
          </p:cNvSpPr>
          <p:nvPr>
            <p:ph type="title"/>
          </p:nvPr>
        </p:nvSpPr>
        <p:spPr/>
        <p:txBody>
          <a:bodyPr/>
          <a:lstStyle/>
          <a:p>
            <a:r>
              <a:rPr lang="en-US">
                <a:latin typeface="Calibri" panose="020F0502020204030204" pitchFamily="34" charset="0"/>
                <a:cs typeface="Times New Roman" panose="02020603050405020304" pitchFamily="18" charset="0"/>
              </a:rPr>
              <a:t>¿</a:t>
            </a:r>
            <a:r>
              <a:rPr lang="en-US" err="1">
                <a:latin typeface="Calibri" panose="020F0502020204030204" pitchFamily="34" charset="0"/>
                <a:cs typeface="Times New Roman" panose="02020603050405020304" pitchFamily="18" charset="0"/>
              </a:rPr>
              <a:t>Qué</a:t>
            </a:r>
            <a:r>
              <a:rPr lang="en-US">
                <a:latin typeface="Calibri" panose="020F0502020204030204" pitchFamily="34" charset="0"/>
                <a:cs typeface="Times New Roman" panose="02020603050405020304" pitchFamily="18" charset="0"/>
              </a:rPr>
              <a:t> es </a:t>
            </a:r>
            <a:r>
              <a:rPr lang="en-US" err="1">
                <a:latin typeface="Calibri" panose="020F0502020204030204" pitchFamily="34" charset="0"/>
                <a:cs typeface="Times New Roman" panose="02020603050405020304" pitchFamily="18" charset="0"/>
              </a:rPr>
              <a:t>el</a:t>
            </a:r>
            <a:r>
              <a:rPr lang="en-US">
                <a:latin typeface="Calibri" panose="020F0502020204030204" pitchFamily="34" charset="0"/>
                <a:cs typeface="Times New Roman" panose="02020603050405020304" pitchFamily="18" charset="0"/>
              </a:rPr>
              <a:t> </a:t>
            </a:r>
            <a:r>
              <a:rPr lang="en-US" err="1">
                <a:latin typeface="Calibri" panose="020F0502020204030204" pitchFamily="34" charset="0"/>
                <a:cs typeface="Times New Roman" panose="02020603050405020304" pitchFamily="18" charset="0"/>
              </a:rPr>
              <a:t>conejo</a:t>
            </a:r>
            <a:r>
              <a:rPr lang="en-US">
                <a:latin typeface="Calibri" panose="020F0502020204030204" pitchFamily="34" charset="0"/>
                <a:cs typeface="Times New Roman" panose="02020603050405020304" pitchFamily="18" charset="0"/>
              </a:rPr>
              <a:t>?</a:t>
            </a:r>
          </a:p>
        </p:txBody>
      </p:sp>
      <p:sp>
        <p:nvSpPr>
          <p:cNvPr id="3" name="Action Button: Go Home 2" descr="icono de casa">
            <a:hlinkClick r:id="rId4" action="ppaction://hlinksldjump" highlightClick="1"/>
            <a:extLst>
              <a:ext uri="{FF2B5EF4-FFF2-40B4-BE49-F238E27FC236}">
                <a16:creationId xmlns:a16="http://schemas.microsoft.com/office/drawing/2014/main" id="{094CACBB-8311-5083-25F3-A300EDEE88D0}"/>
              </a:ext>
            </a:extLst>
          </p:cNvPr>
          <p:cNvSpPr/>
          <p:nvPr/>
        </p:nvSpPr>
        <p:spPr>
          <a:xfrm>
            <a:off x="5585920" y="5708407"/>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BJPseudoFooter">
            <a:extLst>
              <a:ext uri="{FF2B5EF4-FFF2-40B4-BE49-F238E27FC236}">
                <a16:creationId xmlns:a16="http://schemas.microsoft.com/office/drawing/2014/main" id="{9AF4BAB6-B452-87E1-2300-1AE464457759}"/>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396051894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bstract background red ribbon">
            <a:extLst>
              <a:ext uri="{FF2B5EF4-FFF2-40B4-BE49-F238E27FC236}">
                <a16:creationId xmlns:a16="http://schemas.microsoft.com/office/drawing/2014/main" id="{48F424DB-7BC0-C831-D956-FB556E4589D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0FA556E9-0C84-F9CB-DF62-164A340CC85A}"/>
              </a:ext>
            </a:extLst>
          </p:cNvPr>
          <p:cNvSpPr>
            <a:spLocks noGrp="1"/>
          </p:cNvSpPr>
          <p:nvPr>
            <p:ph type="ctrTitle"/>
          </p:nvPr>
        </p:nvSpPr>
        <p:spPr>
          <a:xfrm>
            <a:off x="1128091" y="1351721"/>
            <a:ext cx="10043492" cy="2618962"/>
          </a:xfrm>
        </p:spPr>
        <p:txBody>
          <a:bodyPr>
            <a:normAutofit/>
          </a:bodyPr>
          <a:lstStyle/>
          <a:p>
            <a:r>
              <a:rPr lang="en-US" sz="8000" b="1" dirty="0">
                <a:solidFill>
                  <a:srgbClr val="FFFFFF"/>
                </a:solidFill>
                <a:latin typeface="Calibri"/>
                <a:ea typeface="+mn-ea"/>
                <a:cs typeface="Calibri"/>
              </a:rPr>
              <a:t>La Ola de </a:t>
            </a:r>
            <a:r>
              <a:rPr lang="en-US" sz="8000" b="1" dirty="0" err="1">
                <a:solidFill>
                  <a:srgbClr val="FFFFFF"/>
                </a:solidFill>
                <a:latin typeface="Calibri"/>
                <a:ea typeface="+mn-ea"/>
                <a:cs typeface="Calibri"/>
              </a:rPr>
              <a:t>Calor</a:t>
            </a:r>
            <a:r>
              <a:rPr lang="en-US" sz="8000" b="1" dirty="0">
                <a:solidFill>
                  <a:srgbClr val="FFFFFF"/>
                </a:solidFill>
                <a:latin typeface="Calibri"/>
                <a:ea typeface="+mn-ea"/>
                <a:cs typeface="Calibri"/>
              </a:rPr>
              <a:t> Final</a:t>
            </a:r>
          </a:p>
        </p:txBody>
      </p:sp>
      <p:sp>
        <p:nvSpPr>
          <p:cNvPr id="7" name="TextBox 6">
            <a:extLst>
              <a:ext uri="{FF2B5EF4-FFF2-40B4-BE49-F238E27FC236}">
                <a16:creationId xmlns:a16="http://schemas.microsoft.com/office/drawing/2014/main" id="{4E8552DA-69D5-653E-5456-8ABAD516D0BE}"/>
              </a:ext>
            </a:extLst>
          </p:cNvPr>
          <p:cNvSpPr txBox="1"/>
          <p:nvPr/>
        </p:nvSpPr>
        <p:spPr>
          <a:xfrm>
            <a:off x="3202619" y="6642556"/>
            <a:ext cx="6156664" cy="215444"/>
          </a:xfrm>
          <a:prstGeom prst="rect">
            <a:avLst/>
          </a:prstGeom>
          <a:noFill/>
        </p:spPr>
        <p:txBody>
          <a:bodyPr wrap="square">
            <a:spAutoFit/>
          </a:bodyPr>
          <a:lstStyle/>
          <a:p>
            <a:pPr algn="ctr"/>
            <a:r>
              <a:rPr lang="en-US" sz="800" dirty="0">
                <a:solidFill>
                  <a:srgbClr val="000000"/>
                </a:solidFill>
                <a:latin typeface="Arial" panose="020B0604020202020204" pitchFamily="34" charset="0"/>
              </a:rPr>
              <a:t>Raytheon Technologies - Unrestricted Content</a:t>
            </a:r>
          </a:p>
        </p:txBody>
      </p:sp>
      <p:sp>
        <p:nvSpPr>
          <p:cNvPr id="5" name="Footer Placeholder 4">
            <a:extLst>
              <a:ext uri="{FF2B5EF4-FFF2-40B4-BE49-F238E27FC236}">
                <a16:creationId xmlns:a16="http://schemas.microsoft.com/office/drawing/2014/main" id="{E0BEB10A-A7AC-6B15-C82B-9F0DCE754E8C}"/>
              </a:ext>
            </a:extLst>
          </p:cNvPr>
          <p:cNvSpPr>
            <a:spLocks noGrp="1"/>
          </p:cNvSpPr>
          <p:nvPr>
            <p:ph type="ftr" sz="quarter" idx="11"/>
            <p:custDataLst>
              <p:tags r:id="rId1"/>
            </p:custDataLst>
          </p:nvPr>
        </p:nvSpPr>
        <p:spPr/>
        <p:txBody>
          <a:bodyPr/>
          <a:lstStyle/>
          <a:p>
            <a:r>
              <a:rPr lang="en-US"/>
              <a:t>Raytheon Technologies - Unrestricted Content</a:t>
            </a:r>
          </a:p>
        </p:txBody>
      </p:sp>
    </p:spTree>
    <p:extLst>
      <p:ext uri="{BB962C8B-B14F-4D97-AF65-F5344CB8AC3E}">
        <p14:creationId xmlns:p14="http://schemas.microsoft.com/office/powerpoint/2010/main" val="1053360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DB0F84E3-8E96-348B-02D0-0D214EC5BA39}"/>
              </a:ext>
            </a:extLst>
          </p:cNvPr>
          <p:cNvSpPr>
            <a:spLocks noGrp="1"/>
          </p:cNvSpPr>
          <p:nvPr>
            <p:ph type="title"/>
          </p:nvPr>
        </p:nvSpPr>
        <p:spPr>
          <a:xfrm>
            <a:off x="2176462" y="2695722"/>
            <a:ext cx="7839075" cy="1325562"/>
          </a:xfrm>
        </p:spPr>
        <p:txBody>
          <a:bodyPr lIns="91440" tIns="45720" rIns="91440" bIns="45720" anchor="t"/>
          <a:lstStyle/>
          <a:p>
            <a:r>
              <a:rPr lang="en-US" dirty="0">
                <a:ea typeface="+mn-lt"/>
                <a:cs typeface="+mn-lt"/>
              </a:rPr>
              <a:t>¿</a:t>
            </a:r>
            <a:r>
              <a:rPr lang="en-US" dirty="0" err="1">
                <a:ea typeface="+mn-lt"/>
                <a:cs typeface="+mn-lt"/>
              </a:rPr>
              <a:t>Qué</a:t>
            </a:r>
            <a:r>
              <a:rPr lang="en-US" dirty="0">
                <a:ea typeface="+mn-lt"/>
                <a:cs typeface="+mn-lt"/>
              </a:rPr>
              <a:t> es </a:t>
            </a:r>
            <a:r>
              <a:rPr lang="en-US" dirty="0" err="1">
                <a:ea typeface="+mn-lt"/>
                <a:cs typeface="+mn-lt"/>
              </a:rPr>
              <a:t>el</a:t>
            </a:r>
            <a:r>
              <a:rPr lang="en-US" dirty="0">
                <a:ea typeface="+mn-lt"/>
                <a:cs typeface="+mn-lt"/>
              </a:rPr>
              <a:t> </a:t>
            </a:r>
            <a:r>
              <a:rPr lang="en-US" dirty="0" err="1">
                <a:ea typeface="+mn-lt"/>
                <a:cs typeface="+mn-lt"/>
              </a:rPr>
              <a:t>agua</a:t>
            </a:r>
            <a:r>
              <a:rPr lang="en-US" dirty="0">
                <a:ea typeface="+mn-lt"/>
                <a:cs typeface="+mn-lt"/>
              </a:rPr>
              <a:t>?</a:t>
            </a:r>
            <a:endParaRPr lang="en-US" dirty="0"/>
          </a:p>
        </p:txBody>
      </p:sp>
      <p:sp>
        <p:nvSpPr>
          <p:cNvPr id="2" name="Action Button: Go Home 1" descr="icono de casa">
            <a:hlinkClick r:id="rId4" action="ppaction://hlinksldjump" highlightClick="1"/>
            <a:extLst>
              <a:ext uri="{FF2B5EF4-FFF2-40B4-BE49-F238E27FC236}">
                <a16:creationId xmlns:a16="http://schemas.microsoft.com/office/drawing/2014/main" id="{2FEE1CE8-5C4E-41BF-89A0-E4B08D0D12C0}"/>
              </a:ext>
              <a:ext uri="{C183D7F6-B498-43B3-948B-1728B52AA6E4}">
                <adec:decorative xmlns:adec="http://schemas.microsoft.com/office/drawing/2017/decorative" val="0"/>
              </a:ext>
            </a:extLst>
          </p:cNvPr>
          <p:cNvSpPr/>
          <p:nvPr/>
        </p:nvSpPr>
        <p:spPr>
          <a:xfrm>
            <a:off x="5559287" y="5690651"/>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BJPseudoFooter">
            <a:extLst>
              <a:ext uri="{FF2B5EF4-FFF2-40B4-BE49-F238E27FC236}">
                <a16:creationId xmlns:a16="http://schemas.microsoft.com/office/drawing/2014/main" id="{58C353BB-EBDC-98FA-36AD-D93E5A2ECCD0}"/>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45822195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a:lum/>
          </a:blip>
          <a:srcRect/>
          <a:stretch>
            <a:fillRect l="-17000" r="-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1C8113B-4B0F-49CE-98CB-56A8F8352FB1}"/>
              </a:ext>
              <a:ext uri="{C183D7F6-B498-43B3-948B-1728B52AA6E4}">
                <adec:decorative xmlns:adec="http://schemas.microsoft.com/office/drawing/2017/decorative" val="1"/>
              </a:ext>
            </a:extLst>
          </p:cNvPr>
          <p:cNvSpPr/>
          <p:nvPr/>
        </p:nvSpPr>
        <p:spPr bwMode="auto">
          <a:xfrm>
            <a:off x="1205946" y="553277"/>
            <a:ext cx="9780105" cy="5751443"/>
          </a:xfrm>
          <a:prstGeom prst="rect">
            <a:avLst/>
          </a:prstGeom>
          <a:solidFill>
            <a:srgbClr val="0033CC"/>
          </a:solid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 name="Title 2">
            <a:extLst>
              <a:ext uri="{FF2B5EF4-FFF2-40B4-BE49-F238E27FC236}">
                <a16:creationId xmlns:a16="http://schemas.microsoft.com/office/drawing/2014/main" id="{24C1C17B-3A69-460D-8E62-E7DD6D933626}"/>
              </a:ext>
            </a:extLst>
          </p:cNvPr>
          <p:cNvSpPr txBox="1">
            <a:spLocks noGrp="1"/>
          </p:cNvSpPr>
          <p:nvPr>
            <p:ph type="title" idx="4294967295"/>
          </p:nvPr>
        </p:nvSpPr>
        <p:spPr bwMode="auto">
          <a:xfrm>
            <a:off x="1797733" y="2274838"/>
            <a:ext cx="8596533" cy="2308324"/>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Categoría</a:t>
            </a:r>
            <a:r>
              <a:rPr kumimoji="0" lang="en-US" sz="72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Aparatos</a:t>
            </a:r>
            <a:r>
              <a:rPr kumimoji="0" lang="en-US" sz="72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de </a:t>
            </a:r>
            <a:r>
              <a:rPr kumimoji="0" lang="en-US" sz="7200" b="1"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Medición</a:t>
            </a:r>
            <a:endParaRPr kumimoji="0" lang="en-US" sz="72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5" name="BJPseudoFooter">
            <a:extLst>
              <a:ext uri="{FF2B5EF4-FFF2-40B4-BE49-F238E27FC236}">
                <a16:creationId xmlns:a16="http://schemas.microsoft.com/office/drawing/2014/main" id="{B36B5E18-F7B8-05F4-8966-60410BD52388}"/>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2854937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B8821-6CD7-4741-94BC-ECB7365ACDE0}"/>
              </a:ext>
            </a:extLst>
          </p:cNvPr>
          <p:cNvSpPr>
            <a:spLocks noGrp="1"/>
          </p:cNvSpPr>
          <p:nvPr>
            <p:ph type="title"/>
          </p:nvPr>
        </p:nvSpPr>
        <p:spPr>
          <a:xfrm>
            <a:off x="1707296" y="466987"/>
            <a:ext cx="8571454" cy="2391416"/>
          </a:xfrm>
        </p:spPr>
        <p:txBody>
          <a:bodyPr/>
          <a:lstStyle/>
          <a:p>
            <a:r>
              <a:rPr lang="en-US" sz="5400" dirty="0">
                <a:latin typeface="Calibri" panose="020F0502020204030204" pitchFamily="34" charset="0"/>
                <a:cs typeface="Times New Roman" panose="02020603050405020304" pitchFamily="18" charset="0"/>
              </a:rPr>
              <a:t>OSHA </a:t>
            </a:r>
            <a:r>
              <a:rPr lang="en-US" sz="5400" dirty="0" err="1">
                <a:latin typeface="Calibri" panose="020F0502020204030204" pitchFamily="34" charset="0"/>
                <a:cs typeface="Times New Roman" panose="02020603050405020304" pitchFamily="18" charset="0"/>
              </a:rPr>
              <a:t>recomienda</a:t>
            </a:r>
            <a:r>
              <a:rPr lang="en-US" sz="5400" dirty="0">
                <a:latin typeface="Calibri" panose="020F0502020204030204" pitchFamily="34" charset="0"/>
                <a:cs typeface="Times New Roman" panose="02020603050405020304" pitchFamily="18" charset="0"/>
              </a:rPr>
              <a:t> </a:t>
            </a:r>
            <a:r>
              <a:rPr lang="en-US" sz="5400" dirty="0" err="1">
                <a:latin typeface="Calibri" panose="020F0502020204030204" pitchFamily="34" charset="0"/>
                <a:cs typeface="Times New Roman" panose="02020603050405020304" pitchFamily="18" charset="0"/>
              </a:rPr>
              <a:t>el</a:t>
            </a:r>
            <a:r>
              <a:rPr lang="en-US" sz="5400" dirty="0">
                <a:latin typeface="Calibri" panose="020F0502020204030204" pitchFamily="34" charset="0"/>
                <a:cs typeface="Times New Roman" panose="02020603050405020304" pitchFamily="18" charset="0"/>
              </a:rPr>
              <a:t> </a:t>
            </a:r>
            <a:r>
              <a:rPr lang="en-US" sz="5400" dirty="0" err="1">
                <a:latin typeface="Calibri" panose="020F0502020204030204" pitchFamily="34" charset="0"/>
                <a:cs typeface="Times New Roman" panose="02020603050405020304" pitchFamily="18" charset="0"/>
              </a:rPr>
              <a:t>uso</a:t>
            </a:r>
            <a:r>
              <a:rPr lang="en-US" sz="5400" dirty="0">
                <a:latin typeface="Calibri" panose="020F0502020204030204" pitchFamily="34" charset="0"/>
                <a:cs typeface="Times New Roman" panose="02020603050405020304" pitchFamily="18" charset="0"/>
              </a:rPr>
              <a:t> de </a:t>
            </a:r>
            <a:r>
              <a:rPr lang="en-US" sz="5400" dirty="0" err="1">
                <a:latin typeface="Calibri" panose="020F0502020204030204" pitchFamily="34" charset="0"/>
                <a:cs typeface="Times New Roman" panose="02020603050405020304" pitchFamily="18" charset="0"/>
              </a:rPr>
              <a:t>este</a:t>
            </a:r>
            <a:r>
              <a:rPr lang="en-US" sz="5400" dirty="0">
                <a:latin typeface="Calibri" panose="020F0502020204030204" pitchFamily="34" charset="0"/>
                <a:cs typeface="Times New Roman" panose="02020603050405020304" pitchFamily="18" charset="0"/>
              </a:rPr>
              <a:t> </a:t>
            </a:r>
            <a:r>
              <a:rPr lang="en-US" sz="5400" dirty="0" err="1">
                <a:latin typeface="Calibri" panose="020F0502020204030204" pitchFamily="34" charset="0"/>
                <a:cs typeface="Times New Roman" panose="02020603050405020304" pitchFamily="18" charset="0"/>
              </a:rPr>
              <a:t>tipo</a:t>
            </a:r>
            <a:r>
              <a:rPr lang="en-US" sz="5400" dirty="0">
                <a:latin typeface="Calibri" panose="020F0502020204030204" pitchFamily="34" charset="0"/>
                <a:cs typeface="Times New Roman" panose="02020603050405020304" pitchFamily="18" charset="0"/>
              </a:rPr>
              <a:t> de monitor para </a:t>
            </a:r>
            <a:r>
              <a:rPr lang="en-US" sz="5400" dirty="0" err="1">
                <a:latin typeface="Calibri" panose="020F0502020204030204" pitchFamily="34" charset="0"/>
                <a:cs typeface="Times New Roman" panose="02020603050405020304" pitchFamily="18" charset="0"/>
              </a:rPr>
              <a:t>medir</a:t>
            </a:r>
            <a:r>
              <a:rPr lang="en-US" sz="5400" dirty="0">
                <a:latin typeface="Calibri" panose="020F0502020204030204" pitchFamily="34" charset="0"/>
                <a:cs typeface="Times New Roman" panose="02020603050405020304" pitchFamily="18" charset="0"/>
              </a:rPr>
              <a:t> </a:t>
            </a:r>
            <a:r>
              <a:rPr lang="en-US" sz="5400" dirty="0" err="1">
                <a:latin typeface="Calibri" panose="020F0502020204030204" pitchFamily="34" charset="0"/>
                <a:cs typeface="Times New Roman" panose="02020603050405020304" pitchFamily="18" charset="0"/>
              </a:rPr>
              <a:t>el</a:t>
            </a:r>
            <a:r>
              <a:rPr lang="en-US" sz="5400" dirty="0">
                <a:latin typeface="Calibri" panose="020F0502020204030204" pitchFamily="34" charset="0"/>
                <a:cs typeface="Times New Roman" panose="02020603050405020304" pitchFamily="18" charset="0"/>
              </a:rPr>
              <a:t> </a:t>
            </a:r>
            <a:r>
              <a:rPr lang="en-US" sz="5400" dirty="0" err="1">
                <a:latin typeface="Calibri" panose="020F0502020204030204" pitchFamily="34" charset="0"/>
                <a:cs typeface="Times New Roman" panose="02020603050405020304" pitchFamily="18" charset="0"/>
              </a:rPr>
              <a:t>calor</a:t>
            </a:r>
            <a:r>
              <a:rPr lang="en-US" sz="5400" dirty="0">
                <a:latin typeface="Calibri" panose="020F0502020204030204" pitchFamily="34" charset="0"/>
                <a:cs typeface="Times New Roman" panose="02020603050405020304" pitchFamily="18" charset="0"/>
              </a:rPr>
              <a:t> </a:t>
            </a:r>
            <a:r>
              <a:rPr lang="en-US" sz="5400" dirty="0" err="1">
                <a:latin typeface="Calibri" panose="020F0502020204030204" pitchFamily="34" charset="0"/>
                <a:cs typeface="Times New Roman" panose="02020603050405020304" pitchFamily="18" charset="0"/>
              </a:rPr>
              <a:t>ambiental</a:t>
            </a:r>
            <a:r>
              <a:rPr lang="en-US" sz="5400" dirty="0">
                <a:latin typeface="Calibri" panose="020F0502020204030204" pitchFamily="34" charset="0"/>
                <a:cs typeface="Times New Roman" panose="02020603050405020304" pitchFamily="18" charset="0"/>
              </a:rPr>
              <a:t> </a:t>
            </a:r>
            <a:r>
              <a:rPr lang="en-US" sz="5400" dirty="0" err="1">
                <a:latin typeface="Calibri" panose="020F0502020204030204" pitchFamily="34" charset="0"/>
                <a:cs typeface="Times New Roman" panose="02020603050405020304" pitchFamily="18" charset="0"/>
              </a:rPr>
              <a:t>en</a:t>
            </a:r>
            <a:r>
              <a:rPr lang="en-US" sz="5400" dirty="0">
                <a:latin typeface="Calibri" panose="020F0502020204030204" pitchFamily="34" charset="0"/>
                <a:cs typeface="Times New Roman" panose="02020603050405020304" pitchFamily="18" charset="0"/>
              </a:rPr>
              <a:t> </a:t>
            </a:r>
            <a:r>
              <a:rPr lang="en-US" sz="5400" dirty="0" err="1">
                <a:latin typeface="Calibri" panose="020F0502020204030204" pitchFamily="34" charset="0"/>
                <a:cs typeface="Times New Roman" panose="02020603050405020304" pitchFamily="18" charset="0"/>
              </a:rPr>
              <a:t>el</a:t>
            </a:r>
            <a:r>
              <a:rPr lang="en-US" sz="5400" dirty="0">
                <a:latin typeface="Calibri" panose="020F0502020204030204" pitchFamily="34" charset="0"/>
                <a:cs typeface="Times New Roman" panose="02020603050405020304" pitchFamily="18" charset="0"/>
              </a:rPr>
              <a:t> </a:t>
            </a:r>
            <a:r>
              <a:rPr lang="en-US" sz="5400" dirty="0" err="1">
                <a:latin typeface="Calibri" panose="020F0502020204030204" pitchFamily="34" charset="0"/>
                <a:cs typeface="Times New Roman" panose="02020603050405020304" pitchFamily="18" charset="0"/>
              </a:rPr>
              <a:t>lugar</a:t>
            </a:r>
            <a:r>
              <a:rPr lang="en-US" sz="5400" dirty="0">
                <a:latin typeface="Calibri" panose="020F0502020204030204" pitchFamily="34" charset="0"/>
                <a:cs typeface="Times New Roman" panose="02020603050405020304" pitchFamily="18" charset="0"/>
              </a:rPr>
              <a:t> de </a:t>
            </a:r>
            <a:r>
              <a:rPr lang="en-US" sz="5400" dirty="0" err="1">
                <a:latin typeface="Calibri" panose="020F0502020204030204" pitchFamily="34" charset="0"/>
                <a:cs typeface="Times New Roman" panose="02020603050405020304" pitchFamily="18" charset="0"/>
              </a:rPr>
              <a:t>trabajo</a:t>
            </a:r>
            <a:r>
              <a:rPr lang="en-US" sz="5400" dirty="0">
                <a:latin typeface="Calibri" panose="020F0502020204030204" pitchFamily="34" charset="0"/>
                <a:cs typeface="Times New Roman" panose="02020603050405020304" pitchFamily="18" charset="0"/>
              </a:rPr>
              <a:t>.</a:t>
            </a:r>
            <a:endParaRPr lang="en-US" sz="5400" dirty="0"/>
          </a:p>
        </p:txBody>
      </p:sp>
      <p:sp>
        <p:nvSpPr>
          <p:cNvPr id="22" name="Arrow: Right 21">
            <a:extLst>
              <a:ext uri="{FF2B5EF4-FFF2-40B4-BE49-F238E27FC236}">
                <a16:creationId xmlns:a16="http://schemas.microsoft.com/office/drawing/2014/main" id="{4820458F-6D13-377E-8B7F-94926D8D881D}"/>
              </a:ext>
            </a:extLst>
          </p:cNvPr>
          <p:cNvSpPr/>
          <p:nvPr/>
        </p:nvSpPr>
        <p:spPr>
          <a:xfrm>
            <a:off x="415636" y="5590309"/>
            <a:ext cx="1859973" cy="10806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30 </a:t>
            </a:r>
            <a:r>
              <a:rPr lang="en-US" sz="1100" dirty="0" err="1"/>
              <a:t>segundos</a:t>
            </a:r>
            <a:r>
              <a:rPr lang="en-US" sz="1100" dirty="0"/>
              <a:t>.</a:t>
            </a:r>
          </a:p>
          <a:p>
            <a:r>
              <a:rPr lang="en-US" sz="1100" dirty="0" err="1"/>
              <a:t>Haga</a:t>
            </a:r>
            <a:r>
              <a:rPr lang="en-US" sz="1100" dirty="0"/>
              <a:t> </a:t>
            </a:r>
            <a:r>
              <a:rPr lang="en-US" sz="1100" dirty="0" err="1"/>
              <a:t>clic</a:t>
            </a:r>
            <a:r>
              <a:rPr lang="en-US" sz="1100" dirty="0"/>
              <a:t> para </a:t>
            </a:r>
            <a:r>
              <a:rPr lang="en-US" sz="1100" dirty="0" err="1"/>
              <a:t>comenzar</a:t>
            </a:r>
            <a:r>
              <a:rPr lang="en-US" sz="1000" dirty="0"/>
              <a:t>.</a:t>
            </a:r>
          </a:p>
        </p:txBody>
      </p:sp>
      <p:pic>
        <p:nvPicPr>
          <p:cNvPr id="3" name="Picture 2" descr="calentador">
            <a:extLst>
              <a:ext uri="{FF2B5EF4-FFF2-40B4-BE49-F238E27FC236}">
                <a16:creationId xmlns:a16="http://schemas.microsoft.com/office/drawing/2014/main" id="{C4C40B37-B8C2-AFAD-06A9-778EFF2E329B}"/>
              </a:ext>
            </a:extLst>
          </p:cNvPr>
          <p:cNvPicPr>
            <a:picLocks noChangeAspect="1"/>
          </p:cNvPicPr>
          <p:nvPr/>
        </p:nvPicPr>
        <p:blipFill>
          <a:blip r:embed="rId5"/>
          <a:stretch>
            <a:fillRect/>
          </a:stretch>
        </p:blipFill>
        <p:spPr>
          <a:xfrm>
            <a:off x="5507612" y="3617312"/>
            <a:ext cx="970822" cy="1732483"/>
          </a:xfrm>
          <a:prstGeom prst="rect">
            <a:avLst/>
          </a:prstGeom>
        </p:spPr>
      </p:pic>
      <p:sp>
        <p:nvSpPr>
          <p:cNvPr id="5" name="BJPseudoFooter">
            <a:extLst>
              <a:ext uri="{FF2B5EF4-FFF2-40B4-BE49-F238E27FC236}">
                <a16:creationId xmlns:a16="http://schemas.microsoft.com/office/drawing/2014/main" id="{43FCB19F-A054-2E15-E28E-B41EDA9BA5EA}"/>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10458758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30000"/>
                                        <p:tgtEl>
                                          <p:spTgt spid="22"/>
                                        </p:tgtEl>
                                        <p:attrNameLst>
                                          <p:attrName>ppt_x</p:attrName>
                                        </p:attrNameLst>
                                      </p:cBhvr>
                                      <p:tavLst>
                                        <p:tav tm="0">
                                          <p:val>
                                            <p:strVal val="ppt_x"/>
                                          </p:val>
                                        </p:tav>
                                        <p:tav tm="100000">
                                          <p:val>
                                            <p:strVal val="1+ppt_w/2"/>
                                          </p:val>
                                        </p:tav>
                                      </p:tavLst>
                                    </p:anim>
                                    <p:anim calcmode="lin" valueType="num">
                                      <p:cBhvr additive="base">
                                        <p:cTn id="7" dur="30000"/>
                                        <p:tgtEl>
                                          <p:spTgt spid="22"/>
                                        </p:tgtEl>
                                        <p:attrNameLst>
                                          <p:attrName>ppt_y</p:attrName>
                                        </p:attrNameLst>
                                      </p:cBhvr>
                                      <p:tavLst>
                                        <p:tav tm="0">
                                          <p:val>
                                            <p:strVal val="ppt_y"/>
                                          </p:val>
                                        </p:tav>
                                        <p:tav tm="100000">
                                          <p:val>
                                            <p:strVal val="ppt_y"/>
                                          </p:val>
                                        </p:tav>
                                      </p:tavLst>
                                    </p:anim>
                                    <p:set>
                                      <p:cBhvr>
                                        <p:cTn id="8" dur="1" fill="hold">
                                          <p:stCondLst>
                                            <p:cond delay="29999"/>
                                          </p:stCondLst>
                                        </p:cTn>
                                        <p:tgtEl>
                                          <p:spTgt spid="22"/>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4" name="My Song.wav"/>
                                        </p:tgtEl>
                                      </p:cMediaNode>
                                    </p:audio>
                                  </p:subTnLst>
                                </p:cTn>
                              </p:par>
                            </p:childTnLst>
                          </p:cTn>
                        </p:par>
                      </p:childTnLst>
                    </p:cTn>
                  </p:par>
                </p:childTnLst>
              </p:cTn>
              <p:nextCondLst>
                <p:cond evt="onClick" delay="0">
                  <p:tgtEl>
                    <p:spTgt spid="22"/>
                  </p:tgtEl>
                </p:cond>
              </p:nextCondLst>
            </p:seq>
          </p:childTnLst>
        </p:cTn>
      </p:par>
    </p:tnLst>
    <p:bldLst>
      <p:bldP spid="22" grpId="0" animBg="1"/>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33618-B10F-1289-3ED2-CC7D1C1A8368}"/>
              </a:ext>
            </a:extLst>
          </p:cNvPr>
          <p:cNvSpPr>
            <a:spLocks noGrp="1"/>
          </p:cNvSpPr>
          <p:nvPr>
            <p:ph type="ctrTitle"/>
          </p:nvPr>
        </p:nvSpPr>
        <p:spPr>
          <a:xfrm>
            <a:off x="1524000" y="1632317"/>
            <a:ext cx="9144000" cy="2387600"/>
          </a:xfrm>
        </p:spPr>
        <p:txBody>
          <a:bodyPr/>
          <a:lstStyle/>
          <a:p>
            <a:r>
              <a:rPr lang="en-US" sz="4800" dirty="0">
                <a:solidFill>
                  <a:schemeClr val="bg1"/>
                </a:solidFill>
                <a:latin typeface="Calibri" panose="020F0502020204030204" pitchFamily="34" charset="0"/>
                <a:cs typeface="Times New Roman" panose="02020603050405020304" pitchFamily="18" charset="0"/>
              </a:rPr>
              <a:t>¿</a:t>
            </a:r>
            <a:r>
              <a:rPr lang="en-US" sz="4800" dirty="0" err="1">
                <a:solidFill>
                  <a:schemeClr val="bg1"/>
                </a:solidFill>
                <a:latin typeface="Calibri" panose="020F0502020204030204" pitchFamily="34" charset="0"/>
                <a:cs typeface="Times New Roman" panose="02020603050405020304" pitchFamily="18" charset="0"/>
              </a:rPr>
              <a:t>Qué</a:t>
            </a:r>
            <a:r>
              <a:rPr lang="en-US" sz="4800" dirty="0">
                <a:solidFill>
                  <a:schemeClr val="bg1"/>
                </a:solidFill>
                <a:latin typeface="Calibri" panose="020F0502020204030204" pitchFamily="34" charset="0"/>
                <a:cs typeface="Times New Roman" panose="02020603050405020304" pitchFamily="18" charset="0"/>
              </a:rPr>
              <a:t> es un monitor de </a:t>
            </a:r>
            <a:r>
              <a:rPr lang="en-US" sz="4800" dirty="0" err="1">
                <a:solidFill>
                  <a:schemeClr val="bg1"/>
                </a:solidFill>
                <a:latin typeface="Calibri" panose="020F0502020204030204" pitchFamily="34" charset="0"/>
                <a:cs typeface="Times New Roman" panose="02020603050405020304" pitchFamily="18" charset="0"/>
              </a:rPr>
              <a:t>temperatura</a:t>
            </a:r>
            <a:r>
              <a:rPr lang="en-US" sz="4800" dirty="0">
                <a:solidFill>
                  <a:schemeClr val="bg1"/>
                </a:solidFill>
                <a:latin typeface="Calibri" panose="020F0502020204030204" pitchFamily="34" charset="0"/>
                <a:cs typeface="Times New Roman" panose="02020603050405020304" pitchFamily="18" charset="0"/>
              </a:rPr>
              <a:t> de </a:t>
            </a:r>
            <a:r>
              <a:rPr lang="en-US" sz="4800" dirty="0" err="1">
                <a:solidFill>
                  <a:schemeClr val="bg1"/>
                </a:solidFill>
                <a:latin typeface="Calibri" panose="020F0502020204030204" pitchFamily="34" charset="0"/>
                <a:cs typeface="Times New Roman" panose="02020603050405020304" pitchFamily="18" charset="0"/>
              </a:rPr>
              <a:t>bulbo</a:t>
            </a:r>
            <a:r>
              <a:rPr lang="en-US" sz="4800" dirty="0">
                <a:solidFill>
                  <a:schemeClr val="bg1"/>
                </a:solidFill>
                <a:latin typeface="Calibri" panose="020F0502020204030204" pitchFamily="34" charset="0"/>
                <a:cs typeface="Times New Roman" panose="02020603050405020304" pitchFamily="18" charset="0"/>
              </a:rPr>
              <a:t> </a:t>
            </a:r>
            <a:r>
              <a:rPr lang="en-US" sz="4800" dirty="0" err="1">
                <a:solidFill>
                  <a:schemeClr val="bg1"/>
                </a:solidFill>
                <a:latin typeface="Calibri" panose="020F0502020204030204" pitchFamily="34" charset="0"/>
                <a:cs typeface="Times New Roman" panose="02020603050405020304" pitchFamily="18" charset="0"/>
              </a:rPr>
              <a:t>húmedo</a:t>
            </a:r>
            <a:r>
              <a:rPr lang="en-US" sz="4800" dirty="0">
                <a:solidFill>
                  <a:schemeClr val="bg1"/>
                </a:solidFill>
                <a:latin typeface="Calibri" panose="020F0502020204030204" pitchFamily="34" charset="0"/>
                <a:cs typeface="Times New Roman" panose="02020603050405020304" pitchFamily="18" charset="0"/>
              </a:rPr>
              <a:t> (WBGT)?</a:t>
            </a:r>
          </a:p>
        </p:txBody>
      </p:sp>
      <p:sp>
        <p:nvSpPr>
          <p:cNvPr id="8" name="TextBox 7">
            <a:extLst>
              <a:ext uri="{FF2B5EF4-FFF2-40B4-BE49-F238E27FC236}">
                <a16:creationId xmlns:a16="http://schemas.microsoft.com/office/drawing/2014/main" id="{77B5CC6B-88B5-46B0-4D22-1B521744FF9E}"/>
              </a:ext>
            </a:extLst>
          </p:cNvPr>
          <p:cNvSpPr txBox="1"/>
          <p:nvPr/>
        </p:nvSpPr>
        <p:spPr>
          <a:xfrm>
            <a:off x="3073893" y="6577444"/>
            <a:ext cx="6094520" cy="215444"/>
          </a:xfrm>
          <a:prstGeom prst="rect">
            <a:avLst/>
          </a:prstGeom>
          <a:noFill/>
        </p:spPr>
        <p:txBody>
          <a:bodyPr wrap="square">
            <a:spAutoFit/>
          </a:bodyPr>
          <a:lstStyle/>
          <a:p>
            <a:pPr algn="ctr"/>
            <a:r>
              <a:rPr lang="en-US" sz="800" dirty="0">
                <a:solidFill>
                  <a:srgbClr val="000000"/>
                </a:solidFill>
                <a:latin typeface="Arial" panose="020B0604020202020204" pitchFamily="34" charset="0"/>
                <a:cs typeface="Arial" panose="020B0604020202020204" pitchFamily="34" charset="0"/>
              </a:rPr>
              <a:t>Raytheon Technologies - Unrestricted Content</a:t>
            </a:r>
          </a:p>
        </p:txBody>
      </p:sp>
      <p:sp>
        <p:nvSpPr>
          <p:cNvPr id="4" name="Footer Placeholder 3">
            <a:extLst>
              <a:ext uri="{FF2B5EF4-FFF2-40B4-BE49-F238E27FC236}">
                <a16:creationId xmlns:a16="http://schemas.microsoft.com/office/drawing/2014/main" id="{1D9DCE41-20E7-0763-74EC-3F0AEF2ED7A0}"/>
              </a:ext>
            </a:extLst>
          </p:cNvPr>
          <p:cNvSpPr>
            <a:spLocks noGrp="1"/>
          </p:cNvSpPr>
          <p:nvPr>
            <p:ph type="ftr" sz="quarter" idx="11"/>
            <p:custDataLst>
              <p:tags r:id="rId1"/>
            </p:custDataLst>
          </p:nvPr>
        </p:nvSpPr>
        <p:spPr/>
        <p:txBody>
          <a:bodyPr/>
          <a:lstStyle/>
          <a:p>
            <a:r>
              <a:rPr lang="en-US"/>
              <a:t>Raytheon Technologies - Unrestricted Content</a:t>
            </a:r>
          </a:p>
        </p:txBody>
      </p:sp>
    </p:spTree>
    <p:extLst>
      <p:ext uri="{BB962C8B-B14F-4D97-AF65-F5344CB8AC3E}">
        <p14:creationId xmlns:p14="http://schemas.microsoft.com/office/powerpoint/2010/main" val="152874612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4E8A5-3A15-BC48-53F5-97F98A38E548}"/>
              </a:ext>
            </a:extLst>
          </p:cNvPr>
          <p:cNvSpPr>
            <a:spLocks noGrp="1"/>
          </p:cNvSpPr>
          <p:nvPr>
            <p:ph type="ctrTitle"/>
          </p:nvPr>
        </p:nvSpPr>
        <p:spPr>
          <a:xfrm>
            <a:off x="1629508" y="3078652"/>
            <a:ext cx="9144000" cy="2387600"/>
          </a:xfrm>
        </p:spPr>
        <p:txBody>
          <a:bodyPr/>
          <a:lstStyle/>
          <a:p>
            <a:r>
              <a:rPr lang="es-ES" sz="4800" dirty="0">
                <a:solidFill>
                  <a:schemeClr val="bg1"/>
                </a:solidFill>
                <a:latin typeface="Calibri" panose="020F0502020204030204" pitchFamily="34" charset="0"/>
                <a:cs typeface="Times New Roman" panose="02020603050405020304" pitchFamily="18" charset="0"/>
              </a:rPr>
              <a:t>Gracias por participar y aumentar su conciencia sobre las enfermedades relacionadas con el calor en el lugar de trabajo. </a:t>
            </a:r>
            <a:br>
              <a:rPr lang="en-US" sz="4800" dirty="0">
                <a:solidFill>
                  <a:schemeClr val="bg1"/>
                </a:solidFill>
                <a:latin typeface="Calibri" panose="020F0502020204030204" pitchFamily="34" charset="0"/>
                <a:cs typeface="Times New Roman" panose="02020603050405020304" pitchFamily="18" charset="0"/>
              </a:rPr>
            </a:br>
            <a:br>
              <a:rPr lang="en-US" sz="4800" dirty="0">
                <a:solidFill>
                  <a:schemeClr val="bg1"/>
                </a:solidFill>
                <a:latin typeface="Calibri" panose="020F0502020204030204" pitchFamily="34" charset="0"/>
                <a:cs typeface="Times New Roman" panose="02020603050405020304" pitchFamily="18" charset="0"/>
              </a:rPr>
            </a:br>
            <a:r>
              <a:rPr lang="en-US" sz="4800" dirty="0">
                <a:solidFill>
                  <a:schemeClr val="bg1"/>
                </a:solidFill>
                <a:latin typeface="Calibri" panose="020F0502020204030204" pitchFamily="34" charset="0"/>
                <a:cs typeface="Times New Roman" panose="02020603050405020304" pitchFamily="18" charset="0"/>
              </a:rPr>
              <a:t>¡Lo </a:t>
            </a:r>
            <a:r>
              <a:rPr lang="en-US" sz="4800" dirty="0" err="1">
                <a:solidFill>
                  <a:schemeClr val="bg1"/>
                </a:solidFill>
                <a:latin typeface="Calibri" panose="020F0502020204030204" pitchFamily="34" charset="0"/>
                <a:cs typeface="Times New Roman" panose="02020603050405020304" pitchFamily="18" charset="0"/>
              </a:rPr>
              <a:t>hiciste</a:t>
            </a:r>
            <a:r>
              <a:rPr lang="en-US" sz="4800" dirty="0">
                <a:solidFill>
                  <a:schemeClr val="bg1"/>
                </a:solidFill>
                <a:latin typeface="Calibri" panose="020F0502020204030204" pitchFamily="34" charset="0"/>
                <a:cs typeface="Times New Roman" panose="02020603050405020304" pitchFamily="18" charset="0"/>
              </a:rPr>
              <a:t> </a:t>
            </a:r>
            <a:r>
              <a:rPr lang="en-US" sz="4800" dirty="0" err="1">
                <a:solidFill>
                  <a:schemeClr val="bg1"/>
                </a:solidFill>
                <a:latin typeface="Calibri" panose="020F0502020204030204" pitchFamily="34" charset="0"/>
                <a:cs typeface="Times New Roman" panose="02020603050405020304" pitchFamily="18" charset="0"/>
              </a:rPr>
              <a:t>muy</a:t>
            </a:r>
            <a:r>
              <a:rPr lang="en-US" sz="4800" dirty="0">
                <a:solidFill>
                  <a:schemeClr val="bg1"/>
                </a:solidFill>
                <a:latin typeface="Calibri" panose="020F0502020204030204" pitchFamily="34" charset="0"/>
                <a:cs typeface="Times New Roman" panose="02020603050405020304" pitchFamily="18" charset="0"/>
              </a:rPr>
              <a:t> bien!</a:t>
            </a:r>
          </a:p>
        </p:txBody>
      </p:sp>
      <p:sp>
        <p:nvSpPr>
          <p:cNvPr id="8" name="TextBox 7">
            <a:extLst>
              <a:ext uri="{FF2B5EF4-FFF2-40B4-BE49-F238E27FC236}">
                <a16:creationId xmlns:a16="http://schemas.microsoft.com/office/drawing/2014/main" id="{66776BC5-12A0-3B55-3BA1-519FA28D3FA6}"/>
              </a:ext>
            </a:extLst>
          </p:cNvPr>
          <p:cNvSpPr txBox="1"/>
          <p:nvPr/>
        </p:nvSpPr>
        <p:spPr>
          <a:xfrm>
            <a:off x="3073893" y="6642556"/>
            <a:ext cx="6094520" cy="215444"/>
          </a:xfrm>
          <a:prstGeom prst="rect">
            <a:avLst/>
          </a:prstGeom>
          <a:noFill/>
        </p:spPr>
        <p:txBody>
          <a:bodyPr wrap="square">
            <a:spAutoFit/>
          </a:bodyPr>
          <a:lstStyle/>
          <a:p>
            <a:pPr algn="ctr"/>
            <a:r>
              <a:rPr lang="en-US" sz="800" dirty="0">
                <a:solidFill>
                  <a:srgbClr val="000000"/>
                </a:solidFill>
                <a:latin typeface="Arial" panose="020B0604020202020204" pitchFamily="34" charset="0"/>
                <a:cs typeface="Arial" panose="020B0604020202020204" pitchFamily="34" charset="0"/>
              </a:rPr>
              <a:t>Raytheon Technologies - Unrestricted Content</a:t>
            </a:r>
          </a:p>
        </p:txBody>
      </p:sp>
      <p:sp>
        <p:nvSpPr>
          <p:cNvPr id="4" name="Footer Placeholder 3">
            <a:extLst>
              <a:ext uri="{FF2B5EF4-FFF2-40B4-BE49-F238E27FC236}">
                <a16:creationId xmlns:a16="http://schemas.microsoft.com/office/drawing/2014/main" id="{D77BD019-EDDF-DCFF-33DF-031ED0E76940}"/>
              </a:ext>
            </a:extLst>
          </p:cNvPr>
          <p:cNvSpPr>
            <a:spLocks noGrp="1"/>
          </p:cNvSpPr>
          <p:nvPr>
            <p:ph type="ftr" sz="quarter" idx="11"/>
            <p:custDataLst>
              <p:tags r:id="rId1"/>
            </p:custDataLst>
          </p:nvPr>
        </p:nvSpPr>
        <p:spPr/>
        <p:txBody>
          <a:bodyPr/>
          <a:lstStyle/>
          <a:p>
            <a:r>
              <a:rPr lang="en-US"/>
              <a:t>Raytheon Technologies - Unrestricted Content</a:t>
            </a:r>
          </a:p>
        </p:txBody>
      </p:sp>
    </p:spTree>
    <p:extLst>
      <p:ext uri="{BB962C8B-B14F-4D97-AF65-F5344CB8AC3E}">
        <p14:creationId xmlns:p14="http://schemas.microsoft.com/office/powerpoint/2010/main" val="1825990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35730737-8A69-01E6-AAE6-559CF253F2D4}"/>
              </a:ext>
            </a:extLst>
          </p:cNvPr>
          <p:cNvSpPr>
            <a:spLocks noGrp="1"/>
          </p:cNvSpPr>
          <p:nvPr>
            <p:ph type="title"/>
          </p:nvPr>
        </p:nvSpPr>
        <p:spPr>
          <a:xfrm>
            <a:off x="1787778" y="1571635"/>
            <a:ext cx="8710597" cy="1325563"/>
          </a:xfrm>
        </p:spPr>
        <p:txBody>
          <a:bodyPr lIns="91440" tIns="45720" rIns="91440" bIns="45720" anchor="t"/>
          <a:lstStyle/>
          <a:p>
            <a:r>
              <a:rPr lang="en-US" dirty="0">
                <a:ea typeface="+mn-lt"/>
                <a:cs typeface="+mn-lt"/>
              </a:rPr>
              <a:t>Las pastillas para la </a:t>
            </a:r>
            <a:r>
              <a:rPr lang="en-US" dirty="0" err="1">
                <a:ea typeface="+mn-lt"/>
                <a:cs typeface="+mn-lt"/>
              </a:rPr>
              <a:t>tensión</a:t>
            </a:r>
            <a:r>
              <a:rPr lang="en-US" dirty="0">
                <a:ea typeface="+mn-lt"/>
                <a:cs typeface="+mn-lt"/>
              </a:rPr>
              <a:t> o </a:t>
            </a:r>
            <a:r>
              <a:rPr lang="en-US" dirty="0" err="1">
                <a:ea typeface="+mn-lt"/>
                <a:cs typeface="+mn-lt"/>
              </a:rPr>
              <a:t>los</a:t>
            </a:r>
            <a:r>
              <a:rPr lang="en-US" dirty="0">
                <a:ea typeface="+mn-lt"/>
                <a:cs typeface="+mn-lt"/>
              </a:rPr>
              <a:t> </a:t>
            </a:r>
            <a:r>
              <a:rPr lang="en-US" dirty="0" err="1">
                <a:ea typeface="+mn-lt"/>
                <a:cs typeface="+mn-lt"/>
              </a:rPr>
              <a:t>antihistamínicos</a:t>
            </a:r>
            <a:r>
              <a:rPr lang="en-US" dirty="0">
                <a:ea typeface="+mn-lt"/>
                <a:cs typeface="+mn-lt"/>
              </a:rPr>
              <a:t> </a:t>
            </a:r>
            <a:r>
              <a:rPr lang="en-US" dirty="0" err="1">
                <a:ea typeface="+mn-lt"/>
                <a:cs typeface="+mn-lt"/>
              </a:rPr>
              <a:t>pueden</a:t>
            </a:r>
            <a:r>
              <a:rPr lang="en-US" dirty="0">
                <a:ea typeface="+mn-lt"/>
                <a:cs typeface="+mn-lt"/>
              </a:rPr>
              <a:t> </a:t>
            </a:r>
            <a:r>
              <a:rPr lang="en-US" dirty="0" err="1">
                <a:ea typeface="+mn-lt"/>
                <a:cs typeface="+mn-lt"/>
              </a:rPr>
              <a:t>aumentar</a:t>
            </a:r>
            <a:r>
              <a:rPr lang="en-US" dirty="0">
                <a:ea typeface="+mn-lt"/>
                <a:cs typeface="+mn-lt"/>
              </a:rPr>
              <a:t> </a:t>
            </a:r>
            <a:r>
              <a:rPr lang="en-US" dirty="0" err="1">
                <a:ea typeface="+mn-lt"/>
                <a:cs typeface="+mn-lt"/>
              </a:rPr>
              <a:t>el</a:t>
            </a:r>
            <a:r>
              <a:rPr lang="en-US" dirty="0">
                <a:ea typeface="+mn-lt"/>
                <a:cs typeface="+mn-lt"/>
              </a:rPr>
              <a:t> </a:t>
            </a:r>
            <a:r>
              <a:rPr lang="en-US" dirty="0" err="1">
                <a:ea typeface="+mn-lt"/>
                <a:cs typeface="+mn-lt"/>
              </a:rPr>
              <a:t>riesgo</a:t>
            </a:r>
            <a:r>
              <a:rPr lang="en-US" dirty="0">
                <a:ea typeface="+mn-lt"/>
                <a:cs typeface="+mn-lt"/>
              </a:rPr>
              <a:t> de que un </a:t>
            </a:r>
            <a:r>
              <a:rPr lang="en-US" dirty="0" err="1">
                <a:ea typeface="+mn-lt"/>
                <a:cs typeface="+mn-lt"/>
              </a:rPr>
              <a:t>trabajador</a:t>
            </a:r>
            <a:r>
              <a:rPr lang="en-US" dirty="0">
                <a:ea typeface="+mn-lt"/>
                <a:cs typeface="+mn-lt"/>
              </a:rPr>
              <a:t> de la </a:t>
            </a:r>
            <a:r>
              <a:rPr lang="en-US" dirty="0" err="1">
                <a:ea typeface="+mn-lt"/>
                <a:cs typeface="+mn-lt"/>
              </a:rPr>
              <a:t>construcción</a:t>
            </a:r>
            <a:r>
              <a:rPr lang="en-US" dirty="0">
                <a:ea typeface="+mn-lt"/>
                <a:cs typeface="+mn-lt"/>
              </a:rPr>
              <a:t> </a:t>
            </a:r>
            <a:r>
              <a:rPr lang="en-US" dirty="0" err="1">
                <a:ea typeface="+mn-lt"/>
                <a:cs typeface="+mn-lt"/>
              </a:rPr>
              <a:t>sufra</a:t>
            </a:r>
            <a:r>
              <a:rPr lang="en-US" dirty="0">
                <a:ea typeface="+mn-lt"/>
                <a:cs typeface="+mn-lt"/>
              </a:rPr>
              <a:t> </a:t>
            </a:r>
            <a:r>
              <a:rPr lang="en-US" dirty="0" err="1">
                <a:ea typeface="+mn-lt"/>
                <a:cs typeface="+mn-lt"/>
              </a:rPr>
              <a:t>este</a:t>
            </a:r>
            <a:r>
              <a:rPr lang="en-US" dirty="0">
                <a:ea typeface="+mn-lt"/>
                <a:cs typeface="+mn-lt"/>
              </a:rPr>
              <a:t> </a:t>
            </a:r>
            <a:r>
              <a:rPr lang="en-US" dirty="0" err="1">
                <a:ea typeface="+mn-lt"/>
                <a:cs typeface="+mn-lt"/>
              </a:rPr>
              <a:t>problema</a:t>
            </a:r>
            <a:r>
              <a:rPr lang="en-US" dirty="0">
                <a:ea typeface="+mn-lt"/>
                <a:cs typeface="+mn-lt"/>
              </a:rPr>
              <a:t>. </a:t>
            </a:r>
            <a:endParaRPr lang="en-US" dirty="0"/>
          </a:p>
        </p:txBody>
      </p:sp>
      <p:sp>
        <p:nvSpPr>
          <p:cNvPr id="3" name="BJPseudoFooter">
            <a:extLst>
              <a:ext uri="{FF2B5EF4-FFF2-40B4-BE49-F238E27FC236}">
                <a16:creationId xmlns:a16="http://schemas.microsoft.com/office/drawing/2014/main" id="{4444B2E4-D9B9-E650-E6D6-A2195270BD4F}"/>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879787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80A0A-F235-AAAF-7EDE-70BBA4DC8EE3}"/>
              </a:ext>
            </a:extLst>
          </p:cNvPr>
          <p:cNvSpPr>
            <a:spLocks noGrp="1"/>
          </p:cNvSpPr>
          <p:nvPr>
            <p:ph type="title"/>
          </p:nvPr>
        </p:nvSpPr>
        <p:spPr>
          <a:xfrm>
            <a:off x="2177142" y="2629370"/>
            <a:ext cx="7837715" cy="1325563"/>
          </a:xfrm>
        </p:spPr>
        <p:txBody>
          <a:bodyPr lIns="91440" tIns="45720" rIns="91440" bIns="45720" anchor="t"/>
          <a:lstStyle/>
          <a:p>
            <a:r>
              <a:rPr lang="en-US" dirty="0">
                <a:ea typeface="+mn-lt"/>
                <a:cs typeface="+mn-lt"/>
              </a:rPr>
              <a:t>¿</a:t>
            </a:r>
            <a:r>
              <a:rPr lang="en-US" dirty="0" err="1">
                <a:ea typeface="+mn-lt"/>
                <a:cs typeface="+mn-lt"/>
              </a:rPr>
              <a:t>Qué</a:t>
            </a:r>
            <a:r>
              <a:rPr lang="en-US" dirty="0">
                <a:ea typeface="+mn-lt"/>
                <a:cs typeface="+mn-lt"/>
              </a:rPr>
              <a:t> son las </a:t>
            </a:r>
            <a:r>
              <a:rPr lang="en-US" dirty="0" err="1">
                <a:ea typeface="+mn-lt"/>
                <a:cs typeface="+mn-lt"/>
              </a:rPr>
              <a:t>enfermedades</a:t>
            </a:r>
            <a:r>
              <a:rPr lang="en-US" dirty="0">
                <a:ea typeface="+mn-lt"/>
                <a:cs typeface="+mn-lt"/>
              </a:rPr>
              <a:t> </a:t>
            </a:r>
            <a:r>
              <a:rPr lang="en-US" dirty="0" err="1">
                <a:ea typeface="+mn-lt"/>
                <a:cs typeface="+mn-lt"/>
              </a:rPr>
              <a:t>relacionadas</a:t>
            </a:r>
            <a:r>
              <a:rPr lang="en-US" dirty="0">
                <a:ea typeface="+mn-lt"/>
                <a:cs typeface="+mn-lt"/>
              </a:rPr>
              <a:t> con </a:t>
            </a:r>
            <a:r>
              <a:rPr lang="en-US" dirty="0" err="1">
                <a:ea typeface="+mn-lt"/>
                <a:cs typeface="+mn-lt"/>
              </a:rPr>
              <a:t>el</a:t>
            </a:r>
            <a:r>
              <a:rPr lang="en-US" dirty="0">
                <a:ea typeface="+mn-lt"/>
                <a:cs typeface="+mn-lt"/>
              </a:rPr>
              <a:t> </a:t>
            </a:r>
            <a:r>
              <a:rPr lang="en-US" dirty="0" err="1">
                <a:ea typeface="+mn-lt"/>
                <a:cs typeface="+mn-lt"/>
              </a:rPr>
              <a:t>calor</a:t>
            </a:r>
            <a:r>
              <a:rPr lang="en-US" dirty="0">
                <a:ea typeface="+mn-lt"/>
                <a:cs typeface="+mn-lt"/>
              </a:rPr>
              <a:t>?</a:t>
            </a:r>
          </a:p>
        </p:txBody>
      </p:sp>
      <p:sp>
        <p:nvSpPr>
          <p:cNvPr id="3" name="Action Button: Go Home 2" descr="icono de casa">
            <a:hlinkClick r:id="rId4" action="ppaction://hlinksldjump" highlightClick="1"/>
            <a:extLst>
              <a:ext uri="{FF2B5EF4-FFF2-40B4-BE49-F238E27FC236}">
                <a16:creationId xmlns:a16="http://schemas.microsoft.com/office/drawing/2014/main" id="{06DBA584-51F0-7BAC-77E5-B80F6858B88D}"/>
              </a:ext>
            </a:extLst>
          </p:cNvPr>
          <p:cNvSpPr/>
          <p:nvPr/>
        </p:nvSpPr>
        <p:spPr>
          <a:xfrm>
            <a:off x="5523777" y="5672895"/>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BJPseudoFooter">
            <a:extLst>
              <a:ext uri="{FF2B5EF4-FFF2-40B4-BE49-F238E27FC236}">
                <a16:creationId xmlns:a16="http://schemas.microsoft.com/office/drawing/2014/main" id="{E95EA9E8-F00F-00F2-233E-133834F55D9E}"/>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1421386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8BC6BB9E-878B-29BE-3CD1-AB24566091D1}"/>
              </a:ext>
            </a:extLst>
          </p:cNvPr>
          <p:cNvSpPr>
            <a:spLocks noGrp="1"/>
          </p:cNvSpPr>
          <p:nvPr>
            <p:ph type="title"/>
          </p:nvPr>
        </p:nvSpPr>
        <p:spPr>
          <a:xfrm>
            <a:off x="1740701" y="1854621"/>
            <a:ext cx="8710597" cy="1325563"/>
          </a:xfrm>
        </p:spPr>
        <p:txBody>
          <a:bodyPr lIns="91440" tIns="45720" rIns="91440" bIns="45720" anchor="t"/>
          <a:lstStyle/>
          <a:p>
            <a:r>
              <a:rPr lang="en-US" dirty="0">
                <a:ea typeface="+mn-lt"/>
                <a:cs typeface="+mn-lt"/>
              </a:rPr>
              <a:t>Las dos </a:t>
            </a:r>
            <a:r>
              <a:rPr lang="en-US" dirty="0" err="1">
                <a:ea typeface="+mn-lt"/>
                <a:cs typeface="+mn-lt"/>
              </a:rPr>
              <a:t>fuentes</a:t>
            </a:r>
            <a:r>
              <a:rPr lang="en-US" dirty="0">
                <a:ea typeface="+mn-lt"/>
                <a:cs typeface="+mn-lt"/>
              </a:rPr>
              <a:t> de </a:t>
            </a:r>
            <a:r>
              <a:rPr lang="en-US" dirty="0" err="1">
                <a:ea typeface="+mn-lt"/>
                <a:cs typeface="+mn-lt"/>
              </a:rPr>
              <a:t>calor</a:t>
            </a:r>
            <a:r>
              <a:rPr lang="en-US" dirty="0">
                <a:ea typeface="+mn-lt"/>
                <a:cs typeface="+mn-lt"/>
              </a:rPr>
              <a:t> que </a:t>
            </a:r>
            <a:r>
              <a:rPr lang="en-US" dirty="0" err="1">
                <a:ea typeface="+mn-lt"/>
                <a:cs typeface="+mn-lt"/>
              </a:rPr>
              <a:t>contribuyen</a:t>
            </a:r>
            <a:r>
              <a:rPr lang="en-US" dirty="0">
                <a:ea typeface="+mn-lt"/>
                <a:cs typeface="+mn-lt"/>
              </a:rPr>
              <a:t> a las </a:t>
            </a:r>
            <a:r>
              <a:rPr lang="en-US" dirty="0" err="1">
                <a:ea typeface="+mn-lt"/>
                <a:cs typeface="+mn-lt"/>
              </a:rPr>
              <a:t>enfermedades</a:t>
            </a:r>
            <a:r>
              <a:rPr lang="en-US" dirty="0">
                <a:ea typeface="+mn-lt"/>
                <a:cs typeface="+mn-lt"/>
              </a:rPr>
              <a:t> </a:t>
            </a:r>
            <a:r>
              <a:rPr lang="en-US" dirty="0" err="1">
                <a:ea typeface="+mn-lt"/>
                <a:cs typeface="+mn-lt"/>
              </a:rPr>
              <a:t>relacionadas</a:t>
            </a:r>
            <a:r>
              <a:rPr lang="en-US" dirty="0">
                <a:ea typeface="+mn-lt"/>
                <a:cs typeface="+mn-lt"/>
              </a:rPr>
              <a:t> con </a:t>
            </a:r>
            <a:r>
              <a:rPr lang="en-US" dirty="0" err="1">
                <a:ea typeface="+mn-lt"/>
                <a:cs typeface="+mn-lt"/>
              </a:rPr>
              <a:t>el</a:t>
            </a:r>
            <a:r>
              <a:rPr lang="en-US" dirty="0">
                <a:ea typeface="+mn-lt"/>
                <a:cs typeface="+mn-lt"/>
              </a:rPr>
              <a:t> </a:t>
            </a:r>
            <a:r>
              <a:rPr lang="en-US" dirty="0" err="1">
                <a:ea typeface="+mn-lt"/>
                <a:cs typeface="+mn-lt"/>
              </a:rPr>
              <a:t>calor</a:t>
            </a:r>
            <a:r>
              <a:rPr lang="en-US" dirty="0">
                <a:ea typeface="+mn-lt"/>
                <a:cs typeface="+mn-lt"/>
              </a:rPr>
              <a:t> son </a:t>
            </a:r>
            <a:r>
              <a:rPr lang="en-US" dirty="0" err="1">
                <a:ea typeface="+mn-lt"/>
                <a:cs typeface="+mn-lt"/>
              </a:rPr>
              <a:t>el</a:t>
            </a:r>
            <a:r>
              <a:rPr lang="en-US" dirty="0">
                <a:ea typeface="+mn-lt"/>
                <a:cs typeface="+mn-lt"/>
              </a:rPr>
              <a:t> </a:t>
            </a:r>
            <a:r>
              <a:rPr lang="en-US" dirty="0" err="1">
                <a:ea typeface="+mn-lt"/>
                <a:cs typeface="+mn-lt"/>
              </a:rPr>
              <a:t>calor</a:t>
            </a:r>
            <a:r>
              <a:rPr lang="en-US" dirty="0">
                <a:ea typeface="+mn-lt"/>
                <a:cs typeface="+mn-lt"/>
              </a:rPr>
              <a:t> </a:t>
            </a:r>
            <a:r>
              <a:rPr lang="en-US" dirty="0" err="1">
                <a:ea typeface="+mn-lt"/>
                <a:cs typeface="+mn-lt"/>
              </a:rPr>
              <a:t>metabólico</a:t>
            </a:r>
            <a:r>
              <a:rPr lang="en-US" dirty="0">
                <a:ea typeface="+mn-lt"/>
                <a:cs typeface="+mn-lt"/>
              </a:rPr>
              <a:t> </a:t>
            </a:r>
            <a:r>
              <a:rPr lang="en-US" dirty="0">
                <a:effectLst/>
                <a:ea typeface="+mn-lt"/>
                <a:cs typeface="+mn-lt"/>
              </a:rPr>
              <a:t>(</a:t>
            </a:r>
            <a:r>
              <a:rPr lang="en-US" dirty="0">
                <a:ea typeface="+mn-lt"/>
                <a:cs typeface="+mn-lt"/>
              </a:rPr>
              <a:t>corporal</a:t>
            </a:r>
            <a:r>
              <a:rPr lang="en-US" dirty="0">
                <a:effectLst/>
                <a:ea typeface="+mn-lt"/>
                <a:cs typeface="+mn-lt"/>
              </a:rPr>
              <a:t>) </a:t>
            </a:r>
            <a:r>
              <a:rPr lang="en-US" dirty="0">
                <a:ea typeface="+mn-lt"/>
                <a:cs typeface="+mn-lt"/>
              </a:rPr>
              <a:t>y </a:t>
            </a:r>
            <a:r>
              <a:rPr lang="en-US" dirty="0" err="1">
                <a:ea typeface="+mn-lt"/>
                <a:cs typeface="+mn-lt"/>
              </a:rPr>
              <a:t>éste</a:t>
            </a:r>
            <a:r>
              <a:rPr lang="en-US" dirty="0">
                <a:effectLst/>
                <a:ea typeface="+mn-lt"/>
                <a:cs typeface="+mn-lt"/>
              </a:rPr>
              <a:t>.</a:t>
            </a:r>
            <a:endParaRPr lang="en-US" dirty="0">
              <a:ea typeface="+mn-lt"/>
              <a:cs typeface="+mn-lt"/>
            </a:endParaRPr>
          </a:p>
        </p:txBody>
      </p:sp>
      <p:sp>
        <p:nvSpPr>
          <p:cNvPr id="3" name="BJPseudoFooter">
            <a:extLst>
              <a:ext uri="{FF2B5EF4-FFF2-40B4-BE49-F238E27FC236}">
                <a16:creationId xmlns:a16="http://schemas.microsoft.com/office/drawing/2014/main" id="{C547577F-580C-0DA2-F860-EC0E0FBAA31E}"/>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1650244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8BC6BB9E-878B-29BE-3CD1-AB24566091D1}"/>
              </a:ext>
            </a:extLst>
          </p:cNvPr>
          <p:cNvSpPr>
            <a:spLocks noGrp="1"/>
          </p:cNvSpPr>
          <p:nvPr>
            <p:ph type="title"/>
          </p:nvPr>
        </p:nvSpPr>
        <p:spPr>
          <a:xfrm>
            <a:off x="1740701" y="2632172"/>
            <a:ext cx="8710597" cy="1325563"/>
          </a:xfrm>
        </p:spPr>
        <p:txBody>
          <a:bodyPr lIns="91440" tIns="45720" rIns="91440" bIns="45720" anchor="t"/>
          <a:lstStyle/>
          <a:p>
            <a:r>
              <a:rPr lang="en-US" dirty="0">
                <a:ea typeface="+mn-lt"/>
                <a:cs typeface="+mn-lt"/>
              </a:rPr>
              <a:t>¿</a:t>
            </a:r>
            <a:r>
              <a:rPr lang="en-US" dirty="0" err="1">
                <a:ea typeface="+mn-lt"/>
                <a:cs typeface="+mn-lt"/>
              </a:rPr>
              <a:t>Qué</a:t>
            </a:r>
            <a:r>
              <a:rPr lang="en-US" dirty="0">
                <a:ea typeface="+mn-lt"/>
                <a:cs typeface="+mn-lt"/>
              </a:rPr>
              <a:t> es </a:t>
            </a:r>
            <a:r>
              <a:rPr lang="en-US" dirty="0" err="1">
                <a:ea typeface="+mn-lt"/>
                <a:cs typeface="+mn-lt"/>
              </a:rPr>
              <a:t>el</a:t>
            </a:r>
            <a:r>
              <a:rPr lang="en-US" dirty="0">
                <a:ea typeface="+mn-lt"/>
                <a:cs typeface="+mn-lt"/>
              </a:rPr>
              <a:t> </a:t>
            </a:r>
            <a:r>
              <a:rPr lang="en-US" dirty="0" err="1">
                <a:ea typeface="+mn-lt"/>
                <a:cs typeface="+mn-lt"/>
              </a:rPr>
              <a:t>calor</a:t>
            </a:r>
            <a:r>
              <a:rPr lang="en-US" dirty="0">
                <a:ea typeface="+mn-lt"/>
                <a:cs typeface="+mn-lt"/>
              </a:rPr>
              <a:t> </a:t>
            </a:r>
            <a:r>
              <a:rPr lang="en-US" dirty="0" err="1">
                <a:ea typeface="+mn-lt"/>
                <a:cs typeface="+mn-lt"/>
              </a:rPr>
              <a:t>ambiental</a:t>
            </a:r>
            <a:r>
              <a:rPr lang="en-US" dirty="0">
                <a:ea typeface="+mn-lt"/>
                <a:cs typeface="+mn-lt"/>
              </a:rPr>
              <a:t>?</a:t>
            </a:r>
            <a:endParaRPr lang="en-US" dirty="0"/>
          </a:p>
        </p:txBody>
      </p:sp>
      <p:sp>
        <p:nvSpPr>
          <p:cNvPr id="2" name="Action Button: Go Home 1" descr="icono de casa">
            <a:hlinkClick r:id="rId4" action="ppaction://hlinksldjump" highlightClick="1"/>
            <a:extLst>
              <a:ext uri="{FF2B5EF4-FFF2-40B4-BE49-F238E27FC236}">
                <a16:creationId xmlns:a16="http://schemas.microsoft.com/office/drawing/2014/main" id="{2FEE1CE8-5C4E-41BF-89A0-E4B08D0D12C0}"/>
              </a:ext>
            </a:extLst>
          </p:cNvPr>
          <p:cNvSpPr/>
          <p:nvPr/>
        </p:nvSpPr>
        <p:spPr>
          <a:xfrm>
            <a:off x="5559287" y="5681773"/>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BJPseudoFooter">
            <a:extLst>
              <a:ext uri="{FF2B5EF4-FFF2-40B4-BE49-F238E27FC236}">
                <a16:creationId xmlns:a16="http://schemas.microsoft.com/office/drawing/2014/main" id="{104A5A49-5648-322B-20D8-931C29E54B69}"/>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3224355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393C3071-A50A-AA40-651F-5686527156A0}"/>
              </a:ext>
            </a:extLst>
          </p:cNvPr>
          <p:cNvSpPr>
            <a:spLocks noGrp="1"/>
          </p:cNvSpPr>
          <p:nvPr>
            <p:ph type="title"/>
          </p:nvPr>
        </p:nvSpPr>
        <p:spPr>
          <a:xfrm>
            <a:off x="1740701" y="1958088"/>
            <a:ext cx="8710597" cy="1325563"/>
          </a:xfrm>
        </p:spPr>
        <p:txBody>
          <a:bodyPr lIns="91440" tIns="45720" rIns="91440" bIns="45720" anchor="t"/>
          <a:lstStyle/>
          <a:p>
            <a:r>
              <a:rPr lang="en-US" dirty="0">
                <a:ea typeface="+mn-lt"/>
                <a:cs typeface="+mn-lt"/>
              </a:rPr>
              <a:t>Los </a:t>
            </a:r>
            <a:r>
              <a:rPr lang="en-US" dirty="0" err="1">
                <a:ea typeface="+mn-lt"/>
                <a:cs typeface="+mn-lt"/>
              </a:rPr>
              <a:t>trabajadores</a:t>
            </a:r>
            <a:r>
              <a:rPr lang="en-US" dirty="0">
                <a:ea typeface="+mn-lt"/>
                <a:cs typeface="+mn-lt"/>
              </a:rPr>
              <a:t> </a:t>
            </a:r>
            <a:r>
              <a:rPr lang="en-US" dirty="0" err="1">
                <a:ea typeface="+mn-lt"/>
                <a:cs typeface="+mn-lt"/>
              </a:rPr>
              <a:t>necesitan</a:t>
            </a:r>
            <a:r>
              <a:rPr lang="en-US" dirty="0">
                <a:ea typeface="+mn-lt"/>
                <a:cs typeface="+mn-lt"/>
              </a:rPr>
              <a:t> </a:t>
            </a:r>
            <a:r>
              <a:rPr lang="en-US" dirty="0" err="1">
                <a:ea typeface="+mn-lt"/>
                <a:cs typeface="+mn-lt"/>
              </a:rPr>
              <a:t>formación</a:t>
            </a:r>
            <a:r>
              <a:rPr lang="en-US" dirty="0">
                <a:ea typeface="+mn-lt"/>
                <a:cs typeface="+mn-lt"/>
              </a:rPr>
              <a:t> </a:t>
            </a:r>
            <a:r>
              <a:rPr lang="en-US" dirty="0" err="1">
                <a:ea typeface="+mn-lt"/>
                <a:cs typeface="+mn-lt"/>
              </a:rPr>
              <a:t>sobre</a:t>
            </a:r>
            <a:r>
              <a:rPr lang="en-US" dirty="0">
                <a:ea typeface="+mn-lt"/>
                <a:cs typeface="+mn-lt"/>
              </a:rPr>
              <a:t> </a:t>
            </a:r>
            <a:r>
              <a:rPr lang="en-US" dirty="0" err="1">
                <a:ea typeface="+mn-lt"/>
                <a:cs typeface="+mn-lt"/>
              </a:rPr>
              <a:t>cómo</a:t>
            </a:r>
            <a:r>
              <a:rPr lang="en-US" dirty="0">
                <a:ea typeface="+mn-lt"/>
                <a:cs typeface="+mn-lt"/>
              </a:rPr>
              <a:t> </a:t>
            </a:r>
            <a:r>
              <a:rPr lang="en-US" dirty="0" err="1">
                <a:ea typeface="+mn-lt"/>
                <a:cs typeface="+mn-lt"/>
              </a:rPr>
              <a:t>prevenir</a:t>
            </a:r>
            <a:r>
              <a:rPr lang="en-US" dirty="0">
                <a:ea typeface="+mn-lt"/>
                <a:cs typeface="+mn-lt"/>
              </a:rPr>
              <a:t> y </a:t>
            </a:r>
            <a:r>
              <a:rPr lang="en-US" dirty="0" err="1">
                <a:ea typeface="+mn-lt"/>
                <a:cs typeface="+mn-lt"/>
              </a:rPr>
              <a:t>reconocer</a:t>
            </a:r>
            <a:r>
              <a:rPr lang="en-US" dirty="0">
                <a:ea typeface="+mn-lt"/>
                <a:cs typeface="+mn-lt"/>
              </a:rPr>
              <a:t> las </a:t>
            </a:r>
            <a:r>
              <a:rPr lang="en-US" dirty="0" err="1">
                <a:ea typeface="+mn-lt"/>
                <a:cs typeface="+mn-lt"/>
              </a:rPr>
              <a:t>enfermedades</a:t>
            </a:r>
            <a:r>
              <a:rPr lang="en-US" dirty="0">
                <a:ea typeface="+mn-lt"/>
                <a:cs typeface="+mn-lt"/>
              </a:rPr>
              <a:t> </a:t>
            </a:r>
            <a:r>
              <a:rPr lang="en-US" dirty="0" err="1">
                <a:ea typeface="+mn-lt"/>
                <a:cs typeface="+mn-lt"/>
              </a:rPr>
              <a:t>relacionadas</a:t>
            </a:r>
            <a:r>
              <a:rPr lang="en-US" dirty="0">
                <a:ea typeface="+mn-lt"/>
                <a:cs typeface="+mn-lt"/>
              </a:rPr>
              <a:t> con </a:t>
            </a:r>
            <a:r>
              <a:rPr lang="en-US" dirty="0" err="1">
                <a:ea typeface="+mn-lt"/>
                <a:cs typeface="+mn-lt"/>
              </a:rPr>
              <a:t>el</a:t>
            </a:r>
            <a:r>
              <a:rPr lang="en-US" dirty="0">
                <a:ea typeface="+mn-lt"/>
                <a:cs typeface="+mn-lt"/>
              </a:rPr>
              <a:t> </a:t>
            </a:r>
            <a:r>
              <a:rPr lang="en-US" dirty="0" err="1">
                <a:ea typeface="+mn-lt"/>
                <a:cs typeface="+mn-lt"/>
              </a:rPr>
              <a:t>calor</a:t>
            </a:r>
            <a:r>
              <a:rPr lang="en-US" dirty="0">
                <a:effectLst/>
                <a:ea typeface="+mn-lt"/>
                <a:cs typeface="+mn-lt"/>
              </a:rPr>
              <a:t>.</a:t>
            </a:r>
            <a:endParaRPr lang="en-US" dirty="0">
              <a:ea typeface="+mn-lt"/>
              <a:cs typeface="+mn-lt"/>
            </a:endParaRPr>
          </a:p>
        </p:txBody>
      </p:sp>
      <p:sp>
        <p:nvSpPr>
          <p:cNvPr id="3" name="BJPseudoFooter">
            <a:extLst>
              <a:ext uri="{FF2B5EF4-FFF2-40B4-BE49-F238E27FC236}">
                <a16:creationId xmlns:a16="http://schemas.microsoft.com/office/drawing/2014/main" id="{09EB1317-008B-5B65-596E-BB700E58E6B6}"/>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700549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58BCA0-BFBC-2B65-5C2F-2A71DEE746FD}"/>
              </a:ext>
            </a:extLst>
          </p:cNvPr>
          <p:cNvSpPr>
            <a:spLocks noGrp="1"/>
          </p:cNvSpPr>
          <p:nvPr>
            <p:ph type="title"/>
          </p:nvPr>
        </p:nvSpPr>
        <p:spPr>
          <a:xfrm>
            <a:off x="838200" y="365125"/>
            <a:ext cx="10515600" cy="1325563"/>
          </a:xfrm>
        </p:spPr>
        <p:txBody>
          <a:bodyPr>
            <a:normAutofit/>
          </a:bodyPr>
          <a:lstStyle/>
          <a:p>
            <a:r>
              <a:rPr lang="en-US" sz="4100" err="1">
                <a:solidFill>
                  <a:srgbClr val="FFFFFF"/>
                </a:solidFill>
              </a:rPr>
              <a:t>Instrucciones</a:t>
            </a:r>
            <a:r>
              <a:rPr lang="en-US" sz="4100">
                <a:solidFill>
                  <a:srgbClr val="FFFFFF"/>
                </a:solidFill>
              </a:rPr>
              <a:t> para </a:t>
            </a:r>
            <a:r>
              <a:rPr lang="en-US" sz="4100" err="1">
                <a:solidFill>
                  <a:srgbClr val="FFFFFF"/>
                </a:solidFill>
              </a:rPr>
              <a:t>el</a:t>
            </a:r>
            <a:r>
              <a:rPr lang="en-US" sz="4100">
                <a:solidFill>
                  <a:srgbClr val="FFFFFF"/>
                </a:solidFill>
              </a:rPr>
              <a:t> </a:t>
            </a:r>
            <a:r>
              <a:rPr lang="en-US" sz="4100" err="1">
                <a:solidFill>
                  <a:srgbClr val="FFFFFF"/>
                </a:solidFill>
              </a:rPr>
              <a:t>Anfitrión</a:t>
            </a:r>
            <a:endParaRPr lang="en-US" sz="4100">
              <a:solidFill>
                <a:srgbClr val="FFFFFF"/>
              </a:solidFill>
            </a:endParaRPr>
          </a:p>
        </p:txBody>
      </p:sp>
      <p:sp>
        <p:nvSpPr>
          <p:cNvPr id="3" name="Content Placeholder 2">
            <a:extLst>
              <a:ext uri="{FF2B5EF4-FFF2-40B4-BE49-F238E27FC236}">
                <a16:creationId xmlns:a16="http://schemas.microsoft.com/office/drawing/2014/main" id="{A4CE8057-1DBD-69A6-879C-7A172F5F7E9B}"/>
              </a:ext>
            </a:extLst>
          </p:cNvPr>
          <p:cNvSpPr>
            <a:spLocks noGrp="1"/>
          </p:cNvSpPr>
          <p:nvPr>
            <p:ph idx="1"/>
          </p:nvPr>
        </p:nvSpPr>
        <p:spPr>
          <a:xfrm>
            <a:off x="838200" y="2058215"/>
            <a:ext cx="10515600" cy="4323108"/>
          </a:xfrm>
        </p:spPr>
        <p:txBody>
          <a:bodyPr>
            <a:normAutofit fontScale="77500" lnSpcReduction="20000"/>
          </a:bodyPr>
          <a:lstStyle/>
          <a:p>
            <a:pPr marL="342900" marR="0" lvl="0" indent="-342900">
              <a:lnSpc>
                <a:spcPct val="107000"/>
              </a:lnSpc>
              <a:spcBef>
                <a:spcPts val="0"/>
              </a:spcBef>
              <a:spcAft>
                <a:spcPts val="0"/>
              </a:spcAft>
              <a:buFont typeface="Arial" panose="020B0604020202020204" pitchFamily="34" charset="0"/>
              <a:buChar char="•"/>
              <a:tabLst>
                <a:tab pos="457200" algn="l"/>
              </a:tabLst>
            </a:pPr>
            <a:r>
              <a:rPr lang="en-US" dirty="0"/>
              <a:t>Los </a:t>
            </a:r>
            <a:r>
              <a:rPr lang="en-US" dirty="0" err="1"/>
              <a:t>tableros</a:t>
            </a:r>
            <a:r>
              <a:rPr lang="en-US" dirty="0"/>
              <a:t> son </a:t>
            </a:r>
            <a:r>
              <a:rPr lang="en-US" dirty="0" err="1"/>
              <a:t>interactivos</a:t>
            </a:r>
            <a:r>
              <a:rPr lang="en-US" dirty="0"/>
              <a:t> y </a:t>
            </a:r>
            <a:r>
              <a:rPr lang="en-US" dirty="0" err="1"/>
              <a:t>debe</a:t>
            </a:r>
            <a:r>
              <a:rPr lang="en-US" dirty="0"/>
              <a:t> verse </a:t>
            </a:r>
            <a:r>
              <a:rPr lang="en-US" dirty="0" err="1"/>
              <a:t>en</a:t>
            </a:r>
            <a:r>
              <a:rPr lang="en-US" dirty="0"/>
              <a:t> </a:t>
            </a:r>
            <a:r>
              <a:rPr lang="en-US" dirty="0" err="1"/>
              <a:t>elmodo</a:t>
            </a:r>
            <a:r>
              <a:rPr lang="en-US" dirty="0"/>
              <a:t> de </a:t>
            </a:r>
            <a:r>
              <a:rPr lang="en-US" dirty="0" err="1"/>
              <a:t>presentaci</a:t>
            </a:r>
            <a:r>
              <a:rPr kumimoji="0" lang="es-ES" altLang="en-US" sz="2800" b="0" i="0" u="none" strike="noStrike" cap="none" normalizeH="0" baseline="0" dirty="0" err="1">
                <a:ln>
                  <a:noFill/>
                </a:ln>
                <a:solidFill>
                  <a:srgbClr val="202124"/>
                </a:solidFill>
                <a:effectLst/>
                <a:latin typeface="inherit"/>
              </a:rPr>
              <a:t>ó</a:t>
            </a:r>
            <a:r>
              <a:rPr lang="en-US" dirty="0"/>
              <a:t>n de </a:t>
            </a:r>
            <a:r>
              <a:rPr lang="en-US" dirty="0" err="1"/>
              <a:t>diapositivas</a:t>
            </a:r>
            <a:r>
              <a:rPr lang="en-US" dirty="0"/>
              <a:t>. Hay </a:t>
            </a:r>
            <a:r>
              <a:rPr lang="en-US" dirty="0" err="1"/>
              <a:t>tres</a:t>
            </a:r>
            <a:r>
              <a:rPr lang="en-US" dirty="0"/>
              <a:t> </a:t>
            </a:r>
            <a:r>
              <a:rPr lang="en-US" dirty="0" err="1"/>
              <a:t>rondas</a:t>
            </a:r>
            <a:r>
              <a:rPr lang="en-US" dirty="0"/>
              <a:t> </a:t>
            </a:r>
            <a:r>
              <a:rPr lang="en-US" dirty="0" err="1"/>
              <a:t>en</a:t>
            </a:r>
            <a:r>
              <a:rPr lang="en-US" dirty="0"/>
              <a:t> </a:t>
            </a:r>
            <a:r>
              <a:rPr lang="en-US" dirty="0" err="1"/>
              <a:t>este</a:t>
            </a:r>
            <a:r>
              <a:rPr lang="en-US" dirty="0"/>
              <a:t> </a:t>
            </a:r>
            <a:r>
              <a:rPr lang="en-US" dirty="0" err="1"/>
              <a:t>juego</a:t>
            </a:r>
            <a:r>
              <a:rPr lang="en-US" dirty="0"/>
              <a:t>: Ola de </a:t>
            </a:r>
            <a:r>
              <a:rPr lang="en-US" dirty="0" err="1"/>
              <a:t>Calor</a:t>
            </a:r>
            <a:r>
              <a:rPr lang="en-US" dirty="0"/>
              <a:t>, La Segunda Ola de </a:t>
            </a:r>
            <a:r>
              <a:rPr lang="en-US" dirty="0" err="1"/>
              <a:t>Calor</a:t>
            </a:r>
            <a:r>
              <a:rPr lang="en-US" dirty="0"/>
              <a:t>, La Ola de </a:t>
            </a:r>
            <a:r>
              <a:rPr lang="en-US" dirty="0" err="1"/>
              <a:t>Calor</a:t>
            </a:r>
            <a:r>
              <a:rPr lang="en-US" dirty="0"/>
              <a:t> Final.</a:t>
            </a:r>
            <a:r>
              <a:rPr lang="es-ES" dirty="0"/>
              <a:t> Las categorías preceden a cada tablero y se enumeran en la parte superior de cada tablero. Para un mejor uso, juegue los tableros en orden.</a:t>
            </a:r>
          </a:p>
          <a:p>
            <a:pPr marL="914400" lvl="1" indent="-457200">
              <a:lnSpc>
                <a:spcPct val="107000"/>
              </a:lnSpc>
              <a:spcBef>
                <a:spcPts val="0"/>
              </a:spcBef>
              <a:buFont typeface="+mj-lt"/>
              <a:buAutoNum type="arabicPeriod"/>
              <a:tabLst>
                <a:tab pos="457200" algn="l"/>
              </a:tabLst>
            </a:pPr>
            <a:r>
              <a:rPr lang="es-ES" sz="2100" dirty="0"/>
              <a:t>Elige una categoría y un valor en dólares.</a:t>
            </a:r>
          </a:p>
          <a:p>
            <a:pPr marL="914400" lvl="1" indent="-457200">
              <a:lnSpc>
                <a:spcPct val="107000"/>
              </a:lnSpc>
              <a:spcBef>
                <a:spcPts val="0"/>
              </a:spcBef>
              <a:buFont typeface="+mj-lt"/>
              <a:buAutoNum type="arabicPeriod"/>
              <a:tabLst>
                <a:tab pos="457200" algn="l"/>
              </a:tabLst>
            </a:pPr>
            <a:r>
              <a:rPr lang="es-ES" sz="2100" dirty="0"/>
              <a:t>Haga clic en el cuadro elegido para la pregunta.</a:t>
            </a:r>
          </a:p>
          <a:p>
            <a:pPr marL="914400" lvl="1" indent="-457200">
              <a:lnSpc>
                <a:spcPct val="107000"/>
              </a:lnSpc>
              <a:spcBef>
                <a:spcPts val="0"/>
              </a:spcBef>
              <a:buFont typeface="+mj-lt"/>
              <a:buAutoNum type="arabicPeriod"/>
              <a:tabLst>
                <a:tab pos="457200" algn="l"/>
              </a:tabLst>
            </a:pPr>
            <a:r>
              <a:rPr lang="es-ES" sz="2100" dirty="0"/>
              <a:t>Las jugadoras deben dar la respuesta en forma de pregunta.</a:t>
            </a:r>
          </a:p>
          <a:p>
            <a:pPr marL="914400" lvl="1" indent="-457200">
              <a:lnSpc>
                <a:spcPct val="107000"/>
              </a:lnSpc>
              <a:spcBef>
                <a:spcPts val="0"/>
              </a:spcBef>
              <a:buFont typeface="+mj-lt"/>
              <a:buAutoNum type="arabicPeriod"/>
              <a:tabLst>
                <a:tab pos="457200" algn="l"/>
              </a:tabLst>
            </a:pPr>
            <a:r>
              <a:rPr lang="es-ES" sz="2100" dirty="0"/>
              <a:t>Para ver si el jugador es correcto, haga clic nuevamente para obtener la respuesta.</a:t>
            </a:r>
          </a:p>
          <a:p>
            <a:pPr marL="914400" lvl="1" indent="-457200">
              <a:lnSpc>
                <a:spcPct val="107000"/>
              </a:lnSpc>
              <a:spcBef>
                <a:spcPts val="0"/>
              </a:spcBef>
              <a:buFont typeface="+mj-lt"/>
              <a:buAutoNum type="arabicPeriod"/>
              <a:tabLst>
                <a:tab pos="457200" algn="l"/>
              </a:tabLst>
            </a:pPr>
            <a:r>
              <a:rPr lang="es-ES" sz="2100" dirty="0"/>
              <a:t>Para volver al tablero principal, pulse el botón de inicio.</a:t>
            </a:r>
          </a:p>
          <a:p>
            <a:pPr marL="914400" lvl="1" indent="-457200">
              <a:lnSpc>
                <a:spcPct val="107000"/>
              </a:lnSpc>
              <a:spcBef>
                <a:spcPts val="0"/>
              </a:spcBef>
              <a:buFont typeface="+mj-lt"/>
              <a:buAutoNum type="arabicPeriod"/>
              <a:tabLst>
                <a:tab pos="457200" algn="l"/>
              </a:tabLst>
            </a:pPr>
            <a:r>
              <a:rPr lang="en-US" sz="2100" dirty="0"/>
              <a:t>Una </a:t>
            </a:r>
            <a:r>
              <a:rPr lang="en-US" sz="2100" dirty="0" err="1"/>
              <a:t>vez</a:t>
            </a:r>
            <a:r>
              <a:rPr lang="en-US" sz="2100" dirty="0"/>
              <a:t> que se ha </a:t>
            </a:r>
            <a:r>
              <a:rPr lang="en-US" sz="2100" dirty="0" err="1"/>
              <a:t>utilizado</a:t>
            </a:r>
            <a:r>
              <a:rPr lang="en-US" sz="2100" dirty="0"/>
              <a:t> </a:t>
            </a:r>
            <a:r>
              <a:rPr lang="en-US" sz="2100" dirty="0" err="1"/>
              <a:t>una</a:t>
            </a:r>
            <a:r>
              <a:rPr lang="en-US" sz="2100" dirty="0"/>
              <a:t> </a:t>
            </a:r>
            <a:r>
              <a:rPr lang="en-US" sz="2100" dirty="0" err="1"/>
              <a:t>pregunta</a:t>
            </a:r>
            <a:r>
              <a:rPr lang="en-US" sz="2100" dirty="0"/>
              <a:t>, </a:t>
            </a:r>
            <a:r>
              <a:rPr lang="en-US" sz="2100" dirty="0" err="1"/>
              <a:t>el</a:t>
            </a:r>
            <a:r>
              <a:rPr lang="en-US" sz="2100" dirty="0"/>
              <a:t> </a:t>
            </a:r>
            <a:r>
              <a:rPr lang="en-US" sz="2100" dirty="0" err="1"/>
              <a:t>número</a:t>
            </a:r>
            <a:r>
              <a:rPr lang="en-US" sz="2100" dirty="0"/>
              <a:t> del </a:t>
            </a:r>
            <a:r>
              <a:rPr lang="en-US" sz="2100" dirty="0" err="1"/>
              <a:t>tablero</a:t>
            </a:r>
            <a:r>
              <a:rPr lang="en-US" sz="2100" dirty="0"/>
              <a:t> </a:t>
            </a:r>
            <a:r>
              <a:rPr lang="en-US" sz="2100" dirty="0" err="1"/>
              <a:t>aparece</a:t>
            </a:r>
            <a:r>
              <a:rPr lang="en-US" sz="2100" dirty="0"/>
              <a:t> </a:t>
            </a:r>
            <a:r>
              <a:rPr lang="en-US" sz="2100" dirty="0" err="1"/>
              <a:t>atenuado</a:t>
            </a:r>
            <a:r>
              <a:rPr lang="en-US" sz="2100" dirty="0"/>
              <a:t>.</a:t>
            </a:r>
          </a:p>
          <a:p>
            <a:pPr marL="914400" lvl="1" indent="-457200">
              <a:lnSpc>
                <a:spcPct val="107000"/>
              </a:lnSpc>
              <a:spcBef>
                <a:spcPts val="0"/>
              </a:spcBef>
              <a:buFont typeface="+mj-lt"/>
              <a:buAutoNum type="arabicPeriod"/>
              <a:tabLst>
                <a:tab pos="457200" algn="l"/>
              </a:tabLst>
            </a:pPr>
            <a:r>
              <a:rPr lang="es-ES" sz="2100" dirty="0"/>
              <a:t>Continúe hasta que todas las preguntas hayan sido contestadas.</a:t>
            </a:r>
            <a:endParaRPr lang="en-US" sz="2100" dirty="0"/>
          </a:p>
          <a:p>
            <a:pPr marL="342900" marR="0" lvl="0" indent="-342900">
              <a:lnSpc>
                <a:spcPct val="107000"/>
              </a:lnSpc>
              <a:spcBef>
                <a:spcPts val="0"/>
              </a:spcBef>
              <a:spcAft>
                <a:spcPts val="0"/>
              </a:spcAft>
              <a:buFont typeface="Arial" panose="020B0604020202020204" pitchFamily="34" charset="0"/>
              <a:buChar char="•"/>
              <a:tabLst>
                <a:tab pos="457200" algn="l"/>
              </a:tabLst>
            </a:pPr>
            <a:r>
              <a:rPr lang="es-ES" sz="2600" dirty="0"/>
              <a:t>Considere la posibilidad de organizar un "almuerzo y aprender" con un grupo, ofrecer la capacitación individualmente o convertirlo en una competencia entre los empleados de un departamento para ver quién gana con la puntuación más alta</a:t>
            </a:r>
            <a:r>
              <a:rPr lang="en-US" sz="2600" dirty="0"/>
              <a:t>.</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2600" dirty="0"/>
              <a:t>La </a:t>
            </a:r>
            <a:r>
              <a:rPr lang="en-US" sz="2600" dirty="0" err="1"/>
              <a:t>ronda</a:t>
            </a:r>
            <a:r>
              <a:rPr lang="en-US" sz="2600" dirty="0"/>
              <a:t> final </a:t>
            </a:r>
            <a:r>
              <a:rPr lang="en-US" sz="2600" dirty="0" err="1"/>
              <a:t>incluye</a:t>
            </a:r>
            <a:r>
              <a:rPr lang="en-US" sz="2600" dirty="0"/>
              <a:t> </a:t>
            </a:r>
            <a:r>
              <a:rPr lang="en-US" sz="2600" dirty="0" err="1"/>
              <a:t>música</a:t>
            </a:r>
            <a:r>
              <a:rPr lang="en-US" sz="2600" dirty="0"/>
              <a:t>, </a:t>
            </a:r>
            <a:r>
              <a:rPr lang="en-US" sz="2600" dirty="0" err="1"/>
              <a:t>así</a:t>
            </a:r>
            <a:r>
              <a:rPr lang="en-US" sz="2600" dirty="0"/>
              <a:t> que </a:t>
            </a:r>
            <a:r>
              <a:rPr lang="en-US" sz="2600" dirty="0" err="1"/>
              <a:t>asegúrate</a:t>
            </a:r>
            <a:r>
              <a:rPr lang="en-US" sz="2600" dirty="0"/>
              <a:t> de que </a:t>
            </a:r>
            <a:r>
              <a:rPr lang="en-US" sz="2600" dirty="0" err="1"/>
              <a:t>el</a:t>
            </a:r>
            <a:r>
              <a:rPr lang="en-US" sz="2600" dirty="0"/>
              <a:t> </a:t>
            </a:r>
            <a:r>
              <a:rPr lang="en-US" sz="2600" dirty="0" err="1"/>
              <a:t>sonido</a:t>
            </a:r>
            <a:r>
              <a:rPr lang="en-US" sz="2600" dirty="0"/>
              <a:t> </a:t>
            </a:r>
            <a:r>
              <a:rPr lang="en-US" sz="2600" dirty="0" err="1"/>
              <a:t>está</a:t>
            </a:r>
            <a:r>
              <a:rPr lang="en-US" sz="2600" dirty="0"/>
              <a:t> </a:t>
            </a:r>
            <a:r>
              <a:rPr lang="en-US" sz="2600" dirty="0" err="1"/>
              <a:t>activado</a:t>
            </a:r>
            <a:r>
              <a:rPr lang="en-US" sz="2600" dirty="0"/>
              <a:t>.</a:t>
            </a:r>
          </a:p>
        </p:txBody>
      </p:sp>
      <p:sp>
        <p:nvSpPr>
          <p:cNvPr id="5" name="Footer Placeholder 4">
            <a:extLst>
              <a:ext uri="{FF2B5EF4-FFF2-40B4-BE49-F238E27FC236}">
                <a16:creationId xmlns:a16="http://schemas.microsoft.com/office/drawing/2014/main" id="{33D35A97-ECC6-A711-4CD1-3F2824E68AB0}"/>
              </a:ext>
            </a:extLst>
          </p:cNvPr>
          <p:cNvSpPr>
            <a:spLocks noGrp="1"/>
          </p:cNvSpPr>
          <p:nvPr>
            <p:ph type="ftr" sz="quarter" idx="11"/>
            <p:custDataLst>
              <p:tags r:id="rId1"/>
            </p:custDataLst>
          </p:nvPr>
        </p:nvSpPr>
        <p:spPr/>
        <p:txBody>
          <a:bodyPr/>
          <a:lstStyle/>
          <a:p>
            <a:r>
              <a:rPr lang="en-US"/>
              <a:t>Raytheon Technologies - Unrestricted Content</a:t>
            </a:r>
          </a:p>
        </p:txBody>
      </p:sp>
    </p:spTree>
    <p:extLst>
      <p:ext uri="{BB962C8B-B14F-4D97-AF65-F5344CB8AC3E}">
        <p14:creationId xmlns:p14="http://schemas.microsoft.com/office/powerpoint/2010/main" val="41883728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393C3071-A50A-AA40-651F-5686527156A0}"/>
              </a:ext>
            </a:extLst>
          </p:cNvPr>
          <p:cNvSpPr>
            <a:spLocks noGrp="1"/>
          </p:cNvSpPr>
          <p:nvPr>
            <p:ph type="title"/>
          </p:nvPr>
        </p:nvSpPr>
        <p:spPr>
          <a:xfrm>
            <a:off x="1740701" y="2667215"/>
            <a:ext cx="8710597" cy="1325563"/>
          </a:xfrm>
        </p:spPr>
        <p:txBody>
          <a:bodyPr lIns="91440" tIns="45720" rIns="91440" bIns="45720" anchor="t"/>
          <a:lstStyle/>
          <a:p>
            <a:r>
              <a:rPr lang="en-US" dirty="0">
                <a:ea typeface="+mn-lt"/>
                <a:cs typeface="+mn-lt"/>
              </a:rPr>
              <a:t>¿</a:t>
            </a:r>
            <a:r>
              <a:rPr lang="en-US" dirty="0" err="1">
                <a:ea typeface="+mn-lt"/>
                <a:cs typeface="+mn-lt"/>
              </a:rPr>
              <a:t>Qué</a:t>
            </a:r>
            <a:r>
              <a:rPr lang="en-US" dirty="0">
                <a:ea typeface="+mn-lt"/>
                <a:cs typeface="+mn-lt"/>
              </a:rPr>
              <a:t> es </a:t>
            </a:r>
            <a:r>
              <a:rPr lang="en-US" dirty="0" err="1">
                <a:ea typeface="+mn-lt"/>
                <a:cs typeface="+mn-lt"/>
              </a:rPr>
              <a:t>tratar</a:t>
            </a:r>
            <a:r>
              <a:rPr lang="en-US" dirty="0">
                <a:ea typeface="+mn-lt"/>
                <a:cs typeface="+mn-lt"/>
              </a:rPr>
              <a:t>?</a:t>
            </a:r>
          </a:p>
        </p:txBody>
      </p:sp>
      <p:sp>
        <p:nvSpPr>
          <p:cNvPr id="2" name="Action Button: Go Home 1" descr="icono de casa">
            <a:hlinkClick r:id="rId4" action="ppaction://hlinksldjump" highlightClick="1"/>
            <a:extLst>
              <a:ext uri="{FF2B5EF4-FFF2-40B4-BE49-F238E27FC236}">
                <a16:creationId xmlns:a16="http://schemas.microsoft.com/office/drawing/2014/main" id="{2FEE1CE8-5C4E-41BF-89A0-E4B08D0D12C0}"/>
              </a:ext>
            </a:extLst>
          </p:cNvPr>
          <p:cNvSpPr/>
          <p:nvPr/>
        </p:nvSpPr>
        <p:spPr>
          <a:xfrm>
            <a:off x="5550410" y="5672895"/>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BJPseudoFooter">
            <a:extLst>
              <a:ext uri="{FF2B5EF4-FFF2-40B4-BE49-F238E27FC236}">
                <a16:creationId xmlns:a16="http://schemas.microsoft.com/office/drawing/2014/main" id="{1E572CDB-71AF-7FAF-49A9-0ADC56FEED41}"/>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2749584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89EE1F80-57B5-4215-133D-BC744B531997}"/>
              </a:ext>
            </a:extLst>
          </p:cNvPr>
          <p:cNvSpPr>
            <a:spLocks noGrp="1"/>
          </p:cNvSpPr>
          <p:nvPr>
            <p:ph type="title"/>
          </p:nvPr>
        </p:nvSpPr>
        <p:spPr>
          <a:xfrm>
            <a:off x="1740701" y="1652694"/>
            <a:ext cx="8710597" cy="1325563"/>
          </a:xfrm>
        </p:spPr>
        <p:txBody>
          <a:bodyPr lIns="91440" tIns="45720" rIns="91440" bIns="45720" anchor="t"/>
          <a:lstStyle/>
          <a:p>
            <a:r>
              <a:rPr lang="en-US" dirty="0">
                <a:ea typeface="+mn-lt"/>
                <a:cs typeface="+mn-lt"/>
              </a:rPr>
              <a:t>Los </a:t>
            </a:r>
            <a:r>
              <a:rPr lang="en-US" dirty="0" err="1">
                <a:ea typeface="+mn-lt"/>
                <a:cs typeface="+mn-lt"/>
              </a:rPr>
              <a:t>dispositivos</a:t>
            </a:r>
            <a:r>
              <a:rPr lang="en-US" dirty="0">
                <a:ea typeface="+mn-lt"/>
                <a:cs typeface="+mn-lt"/>
              </a:rPr>
              <a:t> </a:t>
            </a:r>
            <a:r>
              <a:rPr lang="en-US" dirty="0" err="1">
                <a:ea typeface="+mn-lt"/>
                <a:cs typeface="+mn-lt"/>
              </a:rPr>
              <a:t>especiales</a:t>
            </a:r>
            <a:r>
              <a:rPr lang="en-US" dirty="0">
                <a:ea typeface="+mn-lt"/>
                <a:cs typeface="+mn-lt"/>
              </a:rPr>
              <a:t> de </a:t>
            </a:r>
            <a:r>
              <a:rPr lang="en-US" dirty="0" err="1">
                <a:ea typeface="+mn-lt"/>
                <a:cs typeface="+mn-lt"/>
              </a:rPr>
              <a:t>refrigeración</a:t>
            </a:r>
            <a:r>
              <a:rPr lang="en-US" dirty="0">
                <a:ea typeface="+mn-lt"/>
                <a:cs typeface="+mn-lt"/>
              </a:rPr>
              <a:t>, </a:t>
            </a:r>
            <a:r>
              <a:rPr lang="en-US" dirty="0" err="1">
                <a:ea typeface="+mn-lt"/>
                <a:cs typeface="+mn-lt"/>
              </a:rPr>
              <a:t>como</a:t>
            </a:r>
            <a:r>
              <a:rPr lang="en-US" dirty="0">
                <a:ea typeface="+mn-lt"/>
                <a:cs typeface="+mn-lt"/>
              </a:rPr>
              <a:t> las </a:t>
            </a:r>
            <a:r>
              <a:rPr lang="en-US" dirty="0" err="1">
                <a:ea typeface="+mn-lt"/>
                <a:cs typeface="+mn-lt"/>
              </a:rPr>
              <a:t>vendas</a:t>
            </a:r>
            <a:r>
              <a:rPr lang="en-US" dirty="0">
                <a:ea typeface="+mn-lt"/>
                <a:cs typeface="+mn-lt"/>
              </a:rPr>
              <a:t> para </a:t>
            </a:r>
            <a:r>
              <a:rPr lang="en-US" dirty="0" err="1">
                <a:ea typeface="+mn-lt"/>
                <a:cs typeface="+mn-lt"/>
              </a:rPr>
              <a:t>el</a:t>
            </a:r>
            <a:r>
              <a:rPr lang="en-US" dirty="0">
                <a:ea typeface="+mn-lt"/>
                <a:cs typeface="+mn-lt"/>
              </a:rPr>
              <a:t> </a:t>
            </a:r>
            <a:r>
              <a:rPr lang="en-US" dirty="0" err="1">
                <a:ea typeface="+mn-lt"/>
                <a:cs typeface="+mn-lt"/>
              </a:rPr>
              <a:t>cuello</a:t>
            </a:r>
            <a:r>
              <a:rPr lang="en-US" dirty="0">
                <a:ea typeface="+mn-lt"/>
                <a:cs typeface="+mn-lt"/>
              </a:rPr>
              <a:t> y </a:t>
            </a:r>
            <a:r>
              <a:rPr lang="en-US" dirty="0" err="1">
                <a:ea typeface="+mn-lt"/>
                <a:cs typeface="+mn-lt"/>
              </a:rPr>
              <a:t>los</a:t>
            </a:r>
            <a:r>
              <a:rPr lang="en-US" dirty="0">
                <a:ea typeface="+mn-lt"/>
                <a:cs typeface="+mn-lt"/>
              </a:rPr>
              <a:t> </a:t>
            </a:r>
            <a:r>
              <a:rPr lang="en-US" dirty="0" err="1">
                <a:ea typeface="+mn-lt"/>
                <a:cs typeface="+mn-lt"/>
              </a:rPr>
              <a:t>chalecos</a:t>
            </a:r>
            <a:r>
              <a:rPr lang="en-US" dirty="0">
                <a:ea typeface="+mn-lt"/>
                <a:cs typeface="+mn-lt"/>
              </a:rPr>
              <a:t> </a:t>
            </a:r>
            <a:r>
              <a:rPr lang="en-US" dirty="0" err="1">
                <a:ea typeface="+mn-lt"/>
                <a:cs typeface="+mn-lt"/>
              </a:rPr>
              <a:t>refrigerantes</a:t>
            </a:r>
            <a:r>
              <a:rPr lang="en-US" dirty="0">
                <a:ea typeface="+mn-lt"/>
                <a:cs typeface="+mn-lt"/>
              </a:rPr>
              <a:t>, </a:t>
            </a:r>
            <a:r>
              <a:rPr lang="en-US" dirty="0" err="1">
                <a:ea typeface="+mn-lt"/>
                <a:cs typeface="+mn-lt"/>
              </a:rPr>
              <a:t>pueden</a:t>
            </a:r>
            <a:r>
              <a:rPr lang="en-US" dirty="0">
                <a:ea typeface="+mn-lt"/>
                <a:cs typeface="+mn-lt"/>
              </a:rPr>
              <a:t> </a:t>
            </a:r>
            <a:r>
              <a:rPr lang="en-US" dirty="0" err="1">
                <a:ea typeface="+mn-lt"/>
                <a:cs typeface="+mn-lt"/>
              </a:rPr>
              <a:t>clasificarse</a:t>
            </a:r>
            <a:r>
              <a:rPr lang="en-US" dirty="0">
                <a:ea typeface="+mn-lt"/>
                <a:cs typeface="+mn-lt"/>
              </a:rPr>
              <a:t> </a:t>
            </a:r>
            <a:r>
              <a:rPr lang="en-US" dirty="0" err="1">
                <a:ea typeface="+mn-lt"/>
                <a:cs typeface="+mn-lt"/>
              </a:rPr>
              <a:t>en</a:t>
            </a:r>
            <a:r>
              <a:rPr lang="en-US" dirty="0">
                <a:ea typeface="+mn-lt"/>
                <a:cs typeface="+mn-lt"/>
              </a:rPr>
              <a:t> </a:t>
            </a:r>
            <a:r>
              <a:rPr lang="en-US" dirty="0" err="1">
                <a:ea typeface="+mn-lt"/>
                <a:cs typeface="+mn-lt"/>
              </a:rPr>
              <a:t>este</a:t>
            </a:r>
            <a:r>
              <a:rPr lang="en-US" dirty="0">
                <a:ea typeface="+mn-lt"/>
                <a:cs typeface="+mn-lt"/>
              </a:rPr>
              <a:t> </a:t>
            </a:r>
            <a:r>
              <a:rPr lang="en-US" dirty="0" err="1">
                <a:ea typeface="+mn-lt"/>
                <a:cs typeface="+mn-lt"/>
              </a:rPr>
              <a:t>tipo</a:t>
            </a:r>
            <a:r>
              <a:rPr lang="en-US" dirty="0">
                <a:ea typeface="+mn-lt"/>
                <a:cs typeface="+mn-lt"/>
              </a:rPr>
              <a:t> de </a:t>
            </a:r>
            <a:r>
              <a:rPr lang="en-US" dirty="0" err="1">
                <a:ea typeface="+mn-lt"/>
                <a:cs typeface="+mn-lt"/>
              </a:rPr>
              <a:t>equipos</a:t>
            </a:r>
            <a:r>
              <a:rPr lang="en-US" dirty="0">
                <a:ea typeface="+mn-lt"/>
                <a:cs typeface="+mn-lt"/>
              </a:rPr>
              <a:t>.</a:t>
            </a:r>
            <a:endParaRPr lang="en-US" dirty="0"/>
          </a:p>
        </p:txBody>
      </p:sp>
      <p:sp>
        <p:nvSpPr>
          <p:cNvPr id="3" name="BJPseudoFooter">
            <a:extLst>
              <a:ext uri="{FF2B5EF4-FFF2-40B4-BE49-F238E27FC236}">
                <a16:creationId xmlns:a16="http://schemas.microsoft.com/office/drawing/2014/main" id="{55D9F62B-B2AB-C99C-F86B-D1969BE9868D}"/>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42642197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89EE1F80-57B5-4215-133D-BC744B531997}"/>
              </a:ext>
            </a:extLst>
          </p:cNvPr>
          <p:cNvSpPr>
            <a:spLocks noGrp="1"/>
          </p:cNvSpPr>
          <p:nvPr>
            <p:ph type="title"/>
          </p:nvPr>
        </p:nvSpPr>
        <p:spPr>
          <a:xfrm>
            <a:off x="1740701" y="2461347"/>
            <a:ext cx="8710597" cy="1325563"/>
          </a:xfrm>
        </p:spPr>
        <p:txBody>
          <a:bodyPr lIns="91440" tIns="45720" rIns="91440" bIns="45720" anchor="t"/>
          <a:lstStyle/>
          <a:p>
            <a:r>
              <a:rPr lang="en-US" dirty="0">
                <a:ea typeface="+mn-lt"/>
                <a:cs typeface="+mn-lt"/>
              </a:rPr>
              <a:t>¿</a:t>
            </a:r>
            <a:r>
              <a:rPr lang="en-US" dirty="0" err="1">
                <a:ea typeface="+mn-lt"/>
                <a:cs typeface="+mn-lt"/>
              </a:rPr>
              <a:t>Qué</a:t>
            </a:r>
            <a:r>
              <a:rPr lang="en-US" dirty="0">
                <a:ea typeface="+mn-lt"/>
                <a:cs typeface="+mn-lt"/>
              </a:rPr>
              <a:t> son </a:t>
            </a:r>
            <a:r>
              <a:rPr lang="en-US" dirty="0" err="1">
                <a:ea typeface="+mn-lt"/>
                <a:cs typeface="+mn-lt"/>
              </a:rPr>
              <a:t>los</a:t>
            </a:r>
            <a:r>
              <a:rPr lang="en-US" dirty="0">
                <a:ea typeface="+mn-lt"/>
                <a:cs typeface="+mn-lt"/>
              </a:rPr>
              <a:t> </a:t>
            </a:r>
            <a:r>
              <a:rPr lang="en-US" dirty="0" err="1">
                <a:ea typeface="+mn-lt"/>
                <a:cs typeface="+mn-lt"/>
              </a:rPr>
              <a:t>equipos</a:t>
            </a:r>
            <a:r>
              <a:rPr lang="en-US" dirty="0">
                <a:ea typeface="+mn-lt"/>
                <a:cs typeface="+mn-lt"/>
              </a:rPr>
              <a:t> de </a:t>
            </a:r>
            <a:r>
              <a:rPr lang="en-US" dirty="0" err="1">
                <a:ea typeface="+mn-lt"/>
                <a:cs typeface="+mn-lt"/>
              </a:rPr>
              <a:t>protección</a:t>
            </a:r>
            <a:r>
              <a:rPr lang="en-US" dirty="0">
                <a:ea typeface="+mn-lt"/>
                <a:cs typeface="+mn-lt"/>
              </a:rPr>
              <a:t> individual?</a:t>
            </a:r>
          </a:p>
        </p:txBody>
      </p:sp>
      <p:sp>
        <p:nvSpPr>
          <p:cNvPr id="2" name="Action Button: Go Home 1" descr="icono de casa">
            <a:hlinkClick r:id="rId4" action="ppaction://hlinksldjump" highlightClick="1"/>
            <a:extLst>
              <a:ext uri="{FF2B5EF4-FFF2-40B4-BE49-F238E27FC236}">
                <a16:creationId xmlns:a16="http://schemas.microsoft.com/office/drawing/2014/main" id="{2FEE1CE8-5C4E-41BF-89A0-E4B08D0D12C0}"/>
              </a:ext>
            </a:extLst>
          </p:cNvPr>
          <p:cNvSpPr/>
          <p:nvPr/>
        </p:nvSpPr>
        <p:spPr>
          <a:xfrm>
            <a:off x="5559287" y="5655140"/>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BJPseudoFooter">
            <a:extLst>
              <a:ext uri="{FF2B5EF4-FFF2-40B4-BE49-F238E27FC236}">
                <a16:creationId xmlns:a16="http://schemas.microsoft.com/office/drawing/2014/main" id="{1B440BC4-5459-0400-E315-19D91AEB0AA6}"/>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10151272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7798868B-6F15-5EA4-C98D-9DFFE997D007}"/>
              </a:ext>
            </a:extLst>
          </p:cNvPr>
          <p:cNvSpPr>
            <a:spLocks noGrp="1"/>
          </p:cNvSpPr>
          <p:nvPr>
            <p:ph type="title"/>
          </p:nvPr>
        </p:nvSpPr>
        <p:spPr>
          <a:xfrm>
            <a:off x="1740701" y="666053"/>
            <a:ext cx="8710597" cy="5479710"/>
          </a:xfrm>
        </p:spPr>
        <p:txBody>
          <a:bodyPr lIns="91440" tIns="45720" rIns="91440" bIns="45720" anchor="t"/>
          <a:lstStyle/>
          <a:p>
            <a:r>
              <a:rPr lang="en-US" dirty="0">
                <a:ea typeface="+mn-lt"/>
                <a:cs typeface="+mn-lt"/>
              </a:rPr>
              <a:t>En </a:t>
            </a:r>
            <a:r>
              <a:rPr lang="en-US" dirty="0" err="1">
                <a:ea typeface="+mn-lt"/>
                <a:cs typeface="+mn-lt"/>
              </a:rPr>
              <a:t>situaciones</a:t>
            </a:r>
            <a:r>
              <a:rPr lang="en-US" dirty="0">
                <a:ea typeface="+mn-lt"/>
                <a:cs typeface="+mn-lt"/>
              </a:rPr>
              <a:t> </a:t>
            </a:r>
            <a:r>
              <a:rPr lang="en-US" dirty="0" err="1">
                <a:ea typeface="+mn-lt"/>
                <a:cs typeface="+mn-lt"/>
              </a:rPr>
              <a:t>en</a:t>
            </a:r>
            <a:r>
              <a:rPr lang="en-US" dirty="0">
                <a:ea typeface="+mn-lt"/>
                <a:cs typeface="+mn-lt"/>
              </a:rPr>
              <a:t> las que </a:t>
            </a:r>
            <a:r>
              <a:rPr lang="en-US" dirty="0" err="1">
                <a:ea typeface="+mn-lt"/>
                <a:cs typeface="+mn-lt"/>
              </a:rPr>
              <a:t>pueda</a:t>
            </a:r>
            <a:r>
              <a:rPr lang="en-US" dirty="0">
                <a:ea typeface="+mn-lt"/>
                <a:cs typeface="+mn-lt"/>
              </a:rPr>
              <a:t> </a:t>
            </a:r>
            <a:r>
              <a:rPr lang="en-US" dirty="0" err="1">
                <a:ea typeface="+mn-lt"/>
                <a:cs typeface="+mn-lt"/>
              </a:rPr>
              <a:t>producirse</a:t>
            </a:r>
            <a:r>
              <a:rPr lang="en-US" dirty="0">
                <a:ea typeface="+mn-lt"/>
                <a:cs typeface="+mn-lt"/>
              </a:rPr>
              <a:t> </a:t>
            </a:r>
            <a:r>
              <a:rPr lang="en-US" dirty="0" err="1">
                <a:ea typeface="+mn-lt"/>
                <a:cs typeface="+mn-lt"/>
              </a:rPr>
              <a:t>una</a:t>
            </a:r>
            <a:r>
              <a:rPr lang="en-US" dirty="0">
                <a:ea typeface="+mn-lt"/>
                <a:cs typeface="+mn-lt"/>
              </a:rPr>
              <a:t> </a:t>
            </a:r>
            <a:r>
              <a:rPr lang="en-US" dirty="0" err="1">
                <a:ea typeface="+mn-lt"/>
                <a:cs typeface="+mn-lt"/>
              </a:rPr>
              <a:t>enfermedad</a:t>
            </a:r>
            <a:r>
              <a:rPr lang="en-US" dirty="0">
                <a:ea typeface="+mn-lt"/>
                <a:cs typeface="+mn-lt"/>
              </a:rPr>
              <a:t> </a:t>
            </a:r>
            <a:r>
              <a:rPr lang="en-US" dirty="0" err="1">
                <a:ea typeface="+mn-lt"/>
                <a:cs typeface="+mn-lt"/>
              </a:rPr>
              <a:t>por</a:t>
            </a:r>
            <a:r>
              <a:rPr lang="en-US" dirty="0">
                <a:ea typeface="+mn-lt"/>
                <a:cs typeface="+mn-lt"/>
              </a:rPr>
              <a:t> </a:t>
            </a:r>
            <a:r>
              <a:rPr lang="en-US" dirty="0" err="1">
                <a:ea typeface="+mn-lt"/>
                <a:cs typeface="+mn-lt"/>
              </a:rPr>
              <a:t>calor</a:t>
            </a:r>
            <a:r>
              <a:rPr lang="en-US" dirty="0">
                <a:ea typeface="+mn-lt"/>
                <a:cs typeface="+mn-lt"/>
              </a:rPr>
              <a:t>, </a:t>
            </a:r>
            <a:r>
              <a:rPr lang="en-US" dirty="0" err="1">
                <a:ea typeface="+mn-lt"/>
                <a:cs typeface="+mn-lt"/>
              </a:rPr>
              <a:t>los</a:t>
            </a:r>
            <a:r>
              <a:rPr lang="en-US" dirty="0">
                <a:ea typeface="+mn-lt"/>
                <a:cs typeface="+mn-lt"/>
              </a:rPr>
              <a:t> </a:t>
            </a:r>
            <a:r>
              <a:rPr lang="en-US" dirty="0" err="1">
                <a:ea typeface="+mn-lt"/>
                <a:cs typeface="+mn-lt"/>
              </a:rPr>
              <a:t>trabajadores</a:t>
            </a:r>
            <a:r>
              <a:rPr lang="en-US" dirty="0">
                <a:ea typeface="+mn-lt"/>
                <a:cs typeface="+mn-lt"/>
              </a:rPr>
              <a:t> no </a:t>
            </a:r>
            <a:r>
              <a:rPr lang="en-US" dirty="0" err="1">
                <a:ea typeface="+mn-lt"/>
                <a:cs typeface="+mn-lt"/>
              </a:rPr>
              <a:t>deben</a:t>
            </a:r>
            <a:r>
              <a:rPr lang="en-US" dirty="0">
                <a:ea typeface="+mn-lt"/>
                <a:cs typeface="+mn-lt"/>
              </a:rPr>
              <a:t> </a:t>
            </a:r>
            <a:r>
              <a:rPr lang="en-US" dirty="0" err="1">
                <a:ea typeface="+mn-lt"/>
                <a:cs typeface="+mn-lt"/>
              </a:rPr>
              <a:t>realizar</a:t>
            </a:r>
            <a:r>
              <a:rPr lang="en-US" dirty="0">
                <a:ea typeface="+mn-lt"/>
                <a:cs typeface="+mn-lt"/>
              </a:rPr>
              <a:t> sus </a:t>
            </a:r>
            <a:r>
              <a:rPr lang="en-US" dirty="0" err="1">
                <a:ea typeface="+mn-lt"/>
                <a:cs typeface="+mn-lt"/>
              </a:rPr>
              <a:t>tareas</a:t>
            </a:r>
            <a:r>
              <a:rPr lang="en-US" dirty="0">
                <a:ea typeface="+mn-lt"/>
                <a:cs typeface="+mn-lt"/>
              </a:rPr>
              <a:t> sin </a:t>
            </a:r>
            <a:r>
              <a:rPr lang="en-US" dirty="0" err="1">
                <a:ea typeface="+mn-lt"/>
                <a:cs typeface="+mn-lt"/>
              </a:rPr>
              <a:t>supervisión</a:t>
            </a:r>
            <a:r>
              <a:rPr lang="en-US" dirty="0">
                <a:ea typeface="+mn-lt"/>
                <a:cs typeface="+mn-lt"/>
              </a:rPr>
              <a:t>.  En </a:t>
            </a:r>
            <a:r>
              <a:rPr lang="en-US" dirty="0" err="1">
                <a:ea typeface="+mn-lt"/>
                <a:cs typeface="+mn-lt"/>
              </a:rPr>
              <a:t>su</a:t>
            </a:r>
            <a:r>
              <a:rPr lang="en-US" dirty="0">
                <a:ea typeface="+mn-lt"/>
                <a:cs typeface="+mn-lt"/>
              </a:rPr>
              <a:t> </a:t>
            </a:r>
            <a:r>
              <a:rPr lang="en-US" dirty="0" err="1">
                <a:ea typeface="+mn-lt"/>
                <a:cs typeface="+mn-lt"/>
              </a:rPr>
              <a:t>lugar</a:t>
            </a:r>
            <a:r>
              <a:rPr lang="en-US" dirty="0">
                <a:ea typeface="+mn-lt"/>
                <a:cs typeface="+mn-lt"/>
              </a:rPr>
              <a:t>, </a:t>
            </a:r>
            <a:r>
              <a:rPr lang="en-US" dirty="0" err="1">
                <a:ea typeface="+mn-lt"/>
                <a:cs typeface="+mn-lt"/>
              </a:rPr>
              <a:t>debe</a:t>
            </a:r>
            <a:r>
              <a:rPr lang="en-US" dirty="0">
                <a:ea typeface="+mn-lt"/>
                <a:cs typeface="+mn-lt"/>
              </a:rPr>
              <a:t> </a:t>
            </a:r>
            <a:r>
              <a:rPr lang="en-US" dirty="0" err="1">
                <a:ea typeface="+mn-lt"/>
                <a:cs typeface="+mn-lt"/>
              </a:rPr>
              <a:t>instituirse</a:t>
            </a:r>
            <a:r>
              <a:rPr lang="en-US" dirty="0">
                <a:ea typeface="+mn-lt"/>
                <a:cs typeface="+mn-lt"/>
              </a:rPr>
              <a:t> </a:t>
            </a:r>
            <a:r>
              <a:rPr lang="en-US" dirty="0" err="1">
                <a:ea typeface="+mn-lt"/>
                <a:cs typeface="+mn-lt"/>
              </a:rPr>
              <a:t>este</a:t>
            </a:r>
            <a:r>
              <a:rPr lang="en-US" dirty="0">
                <a:ea typeface="+mn-lt"/>
                <a:cs typeface="+mn-lt"/>
              </a:rPr>
              <a:t> </a:t>
            </a:r>
            <a:r>
              <a:rPr lang="en-US" dirty="0" err="1">
                <a:ea typeface="+mn-lt"/>
                <a:cs typeface="+mn-lt"/>
              </a:rPr>
              <a:t>tipo</a:t>
            </a:r>
            <a:r>
              <a:rPr lang="en-US" dirty="0">
                <a:ea typeface="+mn-lt"/>
                <a:cs typeface="+mn-lt"/>
              </a:rPr>
              <a:t> de </a:t>
            </a:r>
            <a:r>
              <a:rPr lang="en-US" dirty="0" err="1">
                <a:ea typeface="+mn-lt"/>
                <a:cs typeface="+mn-lt"/>
              </a:rPr>
              <a:t>sistema</a:t>
            </a:r>
            <a:r>
              <a:rPr lang="en-US" dirty="0">
                <a:ea typeface="+mn-lt"/>
                <a:cs typeface="+mn-lt"/>
              </a:rPr>
              <a:t> para </a:t>
            </a:r>
            <a:r>
              <a:rPr lang="en-US" dirty="0" err="1">
                <a:ea typeface="+mn-lt"/>
                <a:cs typeface="+mn-lt"/>
              </a:rPr>
              <a:t>ayudar</a:t>
            </a:r>
            <a:r>
              <a:rPr lang="en-US" dirty="0">
                <a:ea typeface="+mn-lt"/>
                <a:cs typeface="+mn-lt"/>
              </a:rPr>
              <a:t> a </a:t>
            </a:r>
            <a:r>
              <a:rPr lang="en-US" dirty="0" err="1">
                <a:ea typeface="+mn-lt"/>
                <a:cs typeface="+mn-lt"/>
              </a:rPr>
              <a:t>detectar</a:t>
            </a:r>
            <a:r>
              <a:rPr lang="en-US" dirty="0">
                <a:ea typeface="+mn-lt"/>
                <a:cs typeface="+mn-lt"/>
              </a:rPr>
              <a:t> </a:t>
            </a:r>
            <a:r>
              <a:rPr lang="en-US" dirty="0" err="1">
                <a:ea typeface="+mn-lt"/>
                <a:cs typeface="+mn-lt"/>
              </a:rPr>
              <a:t>los</a:t>
            </a:r>
            <a:r>
              <a:rPr lang="en-US" dirty="0">
                <a:ea typeface="+mn-lt"/>
                <a:cs typeface="+mn-lt"/>
              </a:rPr>
              <a:t> </a:t>
            </a:r>
            <a:r>
              <a:rPr lang="en-US" dirty="0" err="1">
                <a:ea typeface="+mn-lt"/>
                <a:cs typeface="+mn-lt"/>
              </a:rPr>
              <a:t>signos</a:t>
            </a:r>
            <a:r>
              <a:rPr lang="en-US" dirty="0">
                <a:ea typeface="+mn-lt"/>
                <a:cs typeface="+mn-lt"/>
              </a:rPr>
              <a:t> de </a:t>
            </a:r>
            <a:r>
              <a:rPr lang="en-US" dirty="0" err="1">
                <a:ea typeface="+mn-lt"/>
                <a:cs typeface="+mn-lt"/>
              </a:rPr>
              <a:t>enfermedad</a:t>
            </a:r>
            <a:r>
              <a:rPr lang="en-US" dirty="0">
                <a:ea typeface="+mn-lt"/>
                <a:cs typeface="+mn-lt"/>
              </a:rPr>
              <a:t> </a:t>
            </a:r>
            <a:r>
              <a:rPr lang="en-US" dirty="0" err="1">
                <a:ea typeface="+mn-lt"/>
                <a:cs typeface="+mn-lt"/>
              </a:rPr>
              <a:t>por</a:t>
            </a:r>
            <a:r>
              <a:rPr lang="en-US" dirty="0">
                <a:ea typeface="+mn-lt"/>
                <a:cs typeface="+mn-lt"/>
              </a:rPr>
              <a:t> </a:t>
            </a:r>
            <a:r>
              <a:rPr lang="en-US" dirty="0" err="1">
                <a:ea typeface="+mn-lt"/>
                <a:cs typeface="+mn-lt"/>
              </a:rPr>
              <a:t>calor</a:t>
            </a:r>
            <a:r>
              <a:rPr lang="en-US" dirty="0">
                <a:ea typeface="+mn-lt"/>
                <a:cs typeface="+mn-lt"/>
              </a:rPr>
              <a:t>.</a:t>
            </a:r>
            <a:endParaRPr lang="en-US" dirty="0"/>
          </a:p>
        </p:txBody>
      </p:sp>
      <p:sp>
        <p:nvSpPr>
          <p:cNvPr id="3" name="BJPseudoFooter">
            <a:extLst>
              <a:ext uri="{FF2B5EF4-FFF2-40B4-BE49-F238E27FC236}">
                <a16:creationId xmlns:a16="http://schemas.microsoft.com/office/drawing/2014/main" id="{21D6CC61-6FCE-7E31-BF67-C7506F55ED00}"/>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18019651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7798868B-6F15-5EA4-C98D-9DFFE997D007}"/>
              </a:ext>
            </a:extLst>
          </p:cNvPr>
          <p:cNvSpPr>
            <a:spLocks noGrp="1"/>
          </p:cNvSpPr>
          <p:nvPr>
            <p:ph type="title"/>
          </p:nvPr>
        </p:nvSpPr>
        <p:spPr>
          <a:xfrm>
            <a:off x="1740701" y="2402430"/>
            <a:ext cx="8710597" cy="1325563"/>
          </a:xfrm>
        </p:spPr>
        <p:txBody>
          <a:bodyPr lIns="91440" tIns="45720" rIns="91440" bIns="45720" anchor="t"/>
          <a:lstStyle/>
          <a:p>
            <a:r>
              <a:rPr lang="en-US" dirty="0">
                <a:ea typeface="+mn-lt"/>
                <a:cs typeface="+mn-lt"/>
              </a:rPr>
              <a:t>¿</a:t>
            </a:r>
            <a:r>
              <a:rPr lang="en-US" dirty="0" err="1">
                <a:ea typeface="+mn-lt"/>
                <a:cs typeface="+mn-lt"/>
              </a:rPr>
              <a:t>Qué</a:t>
            </a:r>
            <a:r>
              <a:rPr lang="en-US" dirty="0">
                <a:ea typeface="+mn-lt"/>
                <a:cs typeface="+mn-lt"/>
              </a:rPr>
              <a:t> es </a:t>
            </a:r>
            <a:r>
              <a:rPr lang="en-US" dirty="0" err="1">
                <a:ea typeface="+mn-lt"/>
                <a:cs typeface="+mn-lt"/>
              </a:rPr>
              <a:t>el</a:t>
            </a:r>
            <a:r>
              <a:rPr lang="en-US" dirty="0">
                <a:ea typeface="+mn-lt"/>
                <a:cs typeface="+mn-lt"/>
              </a:rPr>
              <a:t> </a:t>
            </a:r>
            <a:r>
              <a:rPr lang="en-US" dirty="0" err="1">
                <a:ea typeface="+mn-lt"/>
                <a:cs typeface="+mn-lt"/>
              </a:rPr>
              <a:t>sistema</a:t>
            </a:r>
            <a:r>
              <a:rPr lang="en-US" dirty="0">
                <a:ea typeface="+mn-lt"/>
                <a:cs typeface="+mn-lt"/>
              </a:rPr>
              <a:t> de </a:t>
            </a:r>
            <a:r>
              <a:rPr lang="en-US" dirty="0" err="1">
                <a:ea typeface="+mn-lt"/>
                <a:cs typeface="+mn-lt"/>
              </a:rPr>
              <a:t>compañeros</a:t>
            </a:r>
            <a:r>
              <a:rPr lang="en-US" dirty="0">
                <a:ea typeface="+mn-lt"/>
                <a:cs typeface="+mn-lt"/>
              </a:rPr>
              <a:t>?</a:t>
            </a:r>
            <a:endParaRPr lang="en-US" dirty="0"/>
          </a:p>
        </p:txBody>
      </p:sp>
      <p:sp>
        <p:nvSpPr>
          <p:cNvPr id="2" name="Action Button: Go Home 1" descr="icono de casa">
            <a:hlinkClick r:id="rId4" action="ppaction://hlinksldjump" highlightClick="1"/>
            <a:extLst>
              <a:ext uri="{FF2B5EF4-FFF2-40B4-BE49-F238E27FC236}">
                <a16:creationId xmlns:a16="http://schemas.microsoft.com/office/drawing/2014/main" id="{2FEE1CE8-5C4E-41BF-89A0-E4B08D0D12C0}"/>
              </a:ext>
            </a:extLst>
          </p:cNvPr>
          <p:cNvSpPr/>
          <p:nvPr/>
        </p:nvSpPr>
        <p:spPr>
          <a:xfrm>
            <a:off x="5559287" y="5672895"/>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BJPseudoFooter">
            <a:extLst>
              <a:ext uri="{FF2B5EF4-FFF2-40B4-BE49-F238E27FC236}">
                <a16:creationId xmlns:a16="http://schemas.microsoft.com/office/drawing/2014/main" id="{19BB3FB8-8410-387E-2AF4-6068E071D07C}"/>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26084139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B11A1475-0822-1C27-83AD-37643A5028CB}"/>
              </a:ext>
            </a:extLst>
          </p:cNvPr>
          <p:cNvSpPr>
            <a:spLocks noGrp="1"/>
          </p:cNvSpPr>
          <p:nvPr>
            <p:ph type="title"/>
          </p:nvPr>
        </p:nvSpPr>
        <p:spPr>
          <a:xfrm>
            <a:off x="1817538" y="1141207"/>
            <a:ext cx="8710597" cy="1325563"/>
          </a:xfrm>
        </p:spPr>
        <p:txBody>
          <a:bodyPr lIns="91440" tIns="45720" rIns="91440" bIns="45720" anchor="t"/>
          <a:lstStyle/>
          <a:p>
            <a:r>
              <a:rPr lang="en-US" dirty="0" err="1">
                <a:ea typeface="+mn-lt"/>
                <a:cs typeface="+mn-lt"/>
              </a:rPr>
              <a:t>Cuando</a:t>
            </a:r>
            <a:r>
              <a:rPr lang="en-US" dirty="0">
                <a:ea typeface="+mn-lt"/>
                <a:cs typeface="+mn-lt"/>
              </a:rPr>
              <a:t> las </a:t>
            </a:r>
            <a:r>
              <a:rPr lang="en-US" dirty="0" err="1">
                <a:ea typeface="+mn-lt"/>
                <a:cs typeface="+mn-lt"/>
              </a:rPr>
              <a:t>enfermedades</a:t>
            </a:r>
            <a:r>
              <a:rPr lang="en-US" dirty="0">
                <a:ea typeface="+mn-lt"/>
                <a:cs typeface="+mn-lt"/>
              </a:rPr>
              <a:t> y </a:t>
            </a:r>
            <a:r>
              <a:rPr lang="en-US" dirty="0" err="1">
                <a:ea typeface="+mn-lt"/>
                <a:cs typeface="+mn-lt"/>
              </a:rPr>
              <a:t>trastornos</a:t>
            </a:r>
            <a:r>
              <a:rPr lang="en-US" dirty="0">
                <a:ea typeface="+mn-lt"/>
                <a:cs typeface="+mn-lt"/>
              </a:rPr>
              <a:t> </a:t>
            </a:r>
            <a:r>
              <a:rPr lang="en-US" dirty="0" err="1">
                <a:ea typeface="+mn-lt"/>
                <a:cs typeface="+mn-lt"/>
              </a:rPr>
              <a:t>relacionados</a:t>
            </a:r>
            <a:r>
              <a:rPr lang="en-US" dirty="0">
                <a:ea typeface="+mn-lt"/>
                <a:cs typeface="+mn-lt"/>
              </a:rPr>
              <a:t> con </a:t>
            </a:r>
            <a:r>
              <a:rPr lang="en-US" dirty="0" err="1">
                <a:ea typeface="+mn-lt"/>
                <a:cs typeface="+mn-lt"/>
              </a:rPr>
              <a:t>el</a:t>
            </a:r>
            <a:r>
              <a:rPr lang="en-US" dirty="0">
                <a:ea typeface="+mn-lt"/>
                <a:cs typeface="+mn-lt"/>
              </a:rPr>
              <a:t> </a:t>
            </a:r>
            <a:r>
              <a:rPr lang="en-US" dirty="0" err="1">
                <a:ea typeface="+mn-lt"/>
                <a:cs typeface="+mn-lt"/>
              </a:rPr>
              <a:t>calor</a:t>
            </a:r>
            <a:r>
              <a:rPr lang="en-US" dirty="0">
                <a:ea typeface="+mn-lt"/>
                <a:cs typeface="+mn-lt"/>
              </a:rPr>
              <a:t> se </a:t>
            </a:r>
            <a:r>
              <a:rPr lang="en-US" dirty="0" err="1">
                <a:ea typeface="+mn-lt"/>
                <a:cs typeface="+mn-lt"/>
              </a:rPr>
              <a:t>producen</a:t>
            </a:r>
            <a:r>
              <a:rPr lang="en-US" dirty="0">
                <a:ea typeface="+mn-lt"/>
                <a:cs typeface="+mn-lt"/>
              </a:rPr>
              <a:t> </a:t>
            </a:r>
            <a:r>
              <a:rPr lang="en-US" dirty="0" err="1">
                <a:ea typeface="+mn-lt"/>
                <a:cs typeface="+mn-lt"/>
              </a:rPr>
              <a:t>principalmente</a:t>
            </a:r>
            <a:r>
              <a:rPr lang="en-US" dirty="0">
                <a:ea typeface="+mn-lt"/>
                <a:cs typeface="+mn-lt"/>
              </a:rPr>
              <a:t> </a:t>
            </a:r>
            <a:r>
              <a:rPr lang="en-US" dirty="0" err="1">
                <a:ea typeface="+mn-lt"/>
                <a:cs typeface="+mn-lt"/>
              </a:rPr>
              <a:t>durante</a:t>
            </a:r>
            <a:r>
              <a:rPr lang="en-US" dirty="0">
                <a:ea typeface="+mn-lt"/>
                <a:cs typeface="+mn-lt"/>
              </a:rPr>
              <a:t> las olas de </a:t>
            </a:r>
            <a:r>
              <a:rPr lang="en-US" dirty="0" err="1">
                <a:ea typeface="+mn-lt"/>
                <a:cs typeface="+mn-lt"/>
              </a:rPr>
              <a:t>calor</a:t>
            </a:r>
            <a:r>
              <a:rPr lang="en-US" dirty="0">
                <a:ea typeface="+mn-lt"/>
                <a:cs typeface="+mn-lt"/>
              </a:rPr>
              <a:t> </a:t>
            </a:r>
            <a:r>
              <a:rPr lang="en-US" dirty="0" err="1">
                <a:ea typeface="+mn-lt"/>
                <a:cs typeface="+mn-lt"/>
              </a:rPr>
              <a:t>en</a:t>
            </a:r>
            <a:r>
              <a:rPr lang="en-US" dirty="0">
                <a:ea typeface="+mn-lt"/>
                <a:cs typeface="+mn-lt"/>
              </a:rPr>
              <a:t> </a:t>
            </a:r>
            <a:r>
              <a:rPr lang="en-US" dirty="0" err="1">
                <a:ea typeface="+mn-lt"/>
                <a:cs typeface="+mn-lt"/>
              </a:rPr>
              <a:t>verano</a:t>
            </a:r>
            <a:r>
              <a:rPr lang="en-US" dirty="0">
                <a:ea typeface="+mn-lt"/>
                <a:cs typeface="+mn-lt"/>
              </a:rPr>
              <a:t>, </a:t>
            </a:r>
            <a:r>
              <a:rPr lang="en-US" dirty="0" err="1">
                <a:ea typeface="+mn-lt"/>
                <a:cs typeface="+mn-lt"/>
              </a:rPr>
              <a:t>este</a:t>
            </a:r>
            <a:r>
              <a:rPr lang="en-US" dirty="0">
                <a:ea typeface="+mn-lt"/>
                <a:cs typeface="+mn-lt"/>
              </a:rPr>
              <a:t> </a:t>
            </a:r>
            <a:r>
              <a:rPr lang="en-US" dirty="0" err="1">
                <a:ea typeface="+mn-lt"/>
                <a:cs typeface="+mn-lt"/>
              </a:rPr>
              <a:t>tipo</a:t>
            </a:r>
            <a:r>
              <a:rPr lang="en-US" dirty="0">
                <a:ea typeface="+mn-lt"/>
                <a:cs typeface="+mn-lt"/>
              </a:rPr>
              <a:t> de </a:t>
            </a:r>
            <a:r>
              <a:rPr lang="en-US" dirty="0" err="1">
                <a:ea typeface="+mn-lt"/>
                <a:cs typeface="+mn-lt"/>
              </a:rPr>
              <a:t>programa</a:t>
            </a:r>
            <a:r>
              <a:rPr lang="en-US" dirty="0">
                <a:ea typeface="+mn-lt"/>
                <a:cs typeface="+mn-lt"/>
              </a:rPr>
              <a:t> </a:t>
            </a:r>
            <a:r>
              <a:rPr lang="en-US" dirty="0" err="1">
                <a:ea typeface="+mn-lt"/>
                <a:cs typeface="+mn-lt"/>
              </a:rPr>
              <a:t>debe</a:t>
            </a:r>
            <a:r>
              <a:rPr lang="en-US" dirty="0">
                <a:ea typeface="+mn-lt"/>
                <a:cs typeface="+mn-lt"/>
              </a:rPr>
              <a:t> </a:t>
            </a:r>
            <a:r>
              <a:rPr lang="en-US" dirty="0" err="1">
                <a:ea typeface="+mn-lt"/>
                <a:cs typeface="+mn-lt"/>
              </a:rPr>
              <a:t>establecerse</a:t>
            </a:r>
            <a:r>
              <a:rPr lang="en-US" dirty="0">
                <a:ea typeface="+mn-lt"/>
                <a:cs typeface="+mn-lt"/>
              </a:rPr>
              <a:t> con fines </a:t>
            </a:r>
            <a:r>
              <a:rPr lang="en-US" dirty="0" err="1">
                <a:ea typeface="+mn-lt"/>
                <a:cs typeface="+mn-lt"/>
              </a:rPr>
              <a:t>preventivos</a:t>
            </a:r>
            <a:r>
              <a:rPr lang="en-US" dirty="0">
                <a:ea typeface="+mn-lt"/>
                <a:cs typeface="+mn-lt"/>
              </a:rPr>
              <a:t>.</a:t>
            </a:r>
          </a:p>
        </p:txBody>
      </p:sp>
      <p:sp>
        <p:nvSpPr>
          <p:cNvPr id="3" name="BJPseudoFooter">
            <a:extLst>
              <a:ext uri="{FF2B5EF4-FFF2-40B4-BE49-F238E27FC236}">
                <a16:creationId xmlns:a16="http://schemas.microsoft.com/office/drawing/2014/main" id="{61CD628F-EACA-5767-74C2-BA94251D2864}"/>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9300243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B11A1475-0822-1C27-83AD-37643A5028CB}"/>
              </a:ext>
            </a:extLst>
          </p:cNvPr>
          <p:cNvSpPr>
            <a:spLocks noGrp="1"/>
          </p:cNvSpPr>
          <p:nvPr>
            <p:ph type="title"/>
          </p:nvPr>
        </p:nvSpPr>
        <p:spPr>
          <a:xfrm>
            <a:off x="1740701" y="2438062"/>
            <a:ext cx="8710597" cy="1325563"/>
          </a:xfrm>
        </p:spPr>
        <p:txBody>
          <a:bodyPr lIns="91440" tIns="45720" rIns="91440" bIns="45720" anchor="t"/>
          <a:lstStyle/>
          <a:p>
            <a:r>
              <a:rPr lang="en-US" dirty="0">
                <a:ea typeface="+mn-lt"/>
                <a:cs typeface="+mn-lt"/>
              </a:rPr>
              <a:t>¿</a:t>
            </a:r>
            <a:r>
              <a:rPr lang="en-US" dirty="0" err="1">
                <a:ea typeface="+mn-lt"/>
                <a:cs typeface="+mn-lt"/>
              </a:rPr>
              <a:t>Qué</a:t>
            </a:r>
            <a:r>
              <a:rPr lang="en-US" dirty="0">
                <a:ea typeface="+mn-lt"/>
                <a:cs typeface="+mn-lt"/>
              </a:rPr>
              <a:t> es un </a:t>
            </a:r>
            <a:r>
              <a:rPr lang="en-US" dirty="0" err="1">
                <a:ea typeface="+mn-lt"/>
                <a:cs typeface="+mn-lt"/>
              </a:rPr>
              <a:t>Programa</a:t>
            </a:r>
            <a:r>
              <a:rPr lang="en-US" dirty="0">
                <a:ea typeface="+mn-lt"/>
                <a:cs typeface="+mn-lt"/>
              </a:rPr>
              <a:t> de </a:t>
            </a:r>
            <a:r>
              <a:rPr lang="en-US" dirty="0" err="1">
                <a:ea typeface="+mn-lt"/>
                <a:cs typeface="+mn-lt"/>
              </a:rPr>
              <a:t>Alerta</a:t>
            </a:r>
            <a:r>
              <a:rPr lang="en-US" dirty="0">
                <a:ea typeface="+mn-lt"/>
                <a:cs typeface="+mn-lt"/>
              </a:rPr>
              <a:t> </a:t>
            </a:r>
            <a:r>
              <a:rPr lang="en-US" dirty="0" err="1">
                <a:ea typeface="+mn-lt"/>
                <a:cs typeface="+mn-lt"/>
              </a:rPr>
              <a:t>por</a:t>
            </a:r>
            <a:r>
              <a:rPr lang="en-US" dirty="0">
                <a:ea typeface="+mn-lt"/>
                <a:cs typeface="+mn-lt"/>
              </a:rPr>
              <a:t> </a:t>
            </a:r>
            <a:r>
              <a:rPr lang="en-US" dirty="0" err="1">
                <a:ea typeface="+mn-lt"/>
                <a:cs typeface="+mn-lt"/>
              </a:rPr>
              <a:t>Calor</a:t>
            </a:r>
            <a:r>
              <a:rPr lang="en-US" dirty="0">
                <a:ea typeface="+mn-lt"/>
                <a:cs typeface="+mn-lt"/>
              </a:rPr>
              <a:t> (PAC)?</a:t>
            </a:r>
          </a:p>
        </p:txBody>
      </p:sp>
      <p:sp>
        <p:nvSpPr>
          <p:cNvPr id="2" name="Action Button: Go Home 1" descr="icono de casa">
            <a:hlinkClick r:id="rId4" action="ppaction://hlinksldjump" highlightClick="1"/>
            <a:extLst>
              <a:ext uri="{FF2B5EF4-FFF2-40B4-BE49-F238E27FC236}">
                <a16:creationId xmlns:a16="http://schemas.microsoft.com/office/drawing/2014/main" id="{2FEE1CE8-5C4E-41BF-89A0-E4B08D0D12C0}"/>
              </a:ext>
            </a:extLst>
          </p:cNvPr>
          <p:cNvSpPr/>
          <p:nvPr/>
        </p:nvSpPr>
        <p:spPr>
          <a:xfrm>
            <a:off x="5577042" y="5672895"/>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BJPseudoFooter">
            <a:extLst>
              <a:ext uri="{FF2B5EF4-FFF2-40B4-BE49-F238E27FC236}">
                <a16:creationId xmlns:a16="http://schemas.microsoft.com/office/drawing/2014/main" id="{650CB78D-DB4E-1822-6EE3-3A3539237878}"/>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dirty="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1144125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50B59481-0ECB-D239-E38C-BDCA317BBCDF}"/>
              </a:ext>
            </a:extLst>
          </p:cNvPr>
          <p:cNvSpPr>
            <a:spLocks noGrp="1"/>
          </p:cNvSpPr>
          <p:nvPr>
            <p:ph type="title"/>
          </p:nvPr>
        </p:nvSpPr>
        <p:spPr>
          <a:xfrm>
            <a:off x="1050680" y="1649461"/>
            <a:ext cx="10427677" cy="1325563"/>
          </a:xfrm>
        </p:spPr>
        <p:txBody>
          <a:bodyPr lIns="91440" tIns="45720" rIns="91440" bIns="45720" anchor="t"/>
          <a:lstStyle/>
          <a:p>
            <a:r>
              <a:rPr lang="en-US" dirty="0">
                <a:ea typeface="+mn-lt"/>
                <a:cs typeface="+mn-lt"/>
              </a:rPr>
              <a:t>La </a:t>
            </a:r>
            <a:r>
              <a:rPr lang="en-US" dirty="0" err="1">
                <a:ea typeface="+mn-lt"/>
                <a:cs typeface="+mn-lt"/>
              </a:rPr>
              <a:t>reducción</a:t>
            </a:r>
            <a:r>
              <a:rPr lang="en-US" dirty="0">
                <a:ea typeface="+mn-lt"/>
                <a:cs typeface="+mn-lt"/>
              </a:rPr>
              <a:t> de las </a:t>
            </a:r>
            <a:r>
              <a:rPr lang="en-US" dirty="0" err="1">
                <a:ea typeface="+mn-lt"/>
                <a:cs typeface="+mn-lt"/>
              </a:rPr>
              <a:t>fugas</a:t>
            </a:r>
            <a:r>
              <a:rPr lang="en-US" dirty="0">
                <a:ea typeface="+mn-lt"/>
                <a:cs typeface="+mn-lt"/>
              </a:rPr>
              <a:t> de vapor, </a:t>
            </a:r>
            <a:r>
              <a:rPr lang="en-US" dirty="0" err="1">
                <a:ea typeface="+mn-lt"/>
                <a:cs typeface="+mn-lt"/>
              </a:rPr>
              <a:t>el</a:t>
            </a:r>
            <a:r>
              <a:rPr lang="en-US" dirty="0">
                <a:ea typeface="+mn-lt"/>
                <a:cs typeface="+mn-lt"/>
              </a:rPr>
              <a:t> </a:t>
            </a:r>
            <a:r>
              <a:rPr lang="en-US" dirty="0" err="1">
                <a:ea typeface="+mn-lt"/>
                <a:cs typeface="+mn-lt"/>
              </a:rPr>
              <a:t>uso</a:t>
            </a:r>
            <a:r>
              <a:rPr lang="en-US" dirty="0">
                <a:ea typeface="+mn-lt"/>
                <a:cs typeface="+mn-lt"/>
              </a:rPr>
              <a:t> de </a:t>
            </a:r>
            <a:r>
              <a:rPr lang="en-US" dirty="0" err="1">
                <a:ea typeface="+mn-lt"/>
                <a:cs typeface="+mn-lt"/>
              </a:rPr>
              <a:t>ventiladores</a:t>
            </a:r>
            <a:r>
              <a:rPr lang="en-US" dirty="0">
                <a:ea typeface="+mn-lt"/>
                <a:cs typeface="+mn-lt"/>
              </a:rPr>
              <a:t> de </a:t>
            </a:r>
            <a:r>
              <a:rPr lang="en-US" dirty="0" err="1">
                <a:ea typeface="+mn-lt"/>
                <a:cs typeface="+mn-lt"/>
              </a:rPr>
              <a:t>refrigeración</a:t>
            </a:r>
            <a:r>
              <a:rPr lang="en-US" dirty="0">
                <a:ea typeface="+mn-lt"/>
                <a:cs typeface="+mn-lt"/>
              </a:rPr>
              <a:t> y </a:t>
            </a:r>
            <a:r>
              <a:rPr lang="en-US" dirty="0" err="1">
                <a:ea typeface="+mn-lt"/>
                <a:cs typeface="+mn-lt"/>
              </a:rPr>
              <a:t>el</a:t>
            </a:r>
            <a:r>
              <a:rPr lang="en-US" dirty="0">
                <a:ea typeface="+mn-lt"/>
                <a:cs typeface="+mn-lt"/>
              </a:rPr>
              <a:t> </a:t>
            </a:r>
            <a:r>
              <a:rPr lang="en-US" dirty="0" err="1">
                <a:ea typeface="+mn-lt"/>
                <a:cs typeface="+mn-lt"/>
              </a:rPr>
              <a:t>aislamiento</a:t>
            </a:r>
            <a:r>
              <a:rPr lang="en-US" dirty="0">
                <a:ea typeface="+mn-lt"/>
                <a:cs typeface="+mn-lt"/>
              </a:rPr>
              <a:t> de las superficies calientes se </a:t>
            </a:r>
            <a:r>
              <a:rPr lang="en-US" dirty="0" err="1">
                <a:ea typeface="+mn-lt"/>
                <a:cs typeface="+mn-lt"/>
              </a:rPr>
              <a:t>consideran</a:t>
            </a:r>
            <a:r>
              <a:rPr lang="en-US" dirty="0">
                <a:ea typeface="+mn-lt"/>
                <a:cs typeface="+mn-lt"/>
              </a:rPr>
              <a:t> </a:t>
            </a:r>
            <a:r>
              <a:rPr lang="en-US" dirty="0" err="1">
                <a:ea typeface="+mn-lt"/>
                <a:cs typeface="+mn-lt"/>
              </a:rPr>
              <a:t>este</a:t>
            </a:r>
            <a:r>
              <a:rPr lang="en-US" dirty="0">
                <a:ea typeface="+mn-lt"/>
                <a:cs typeface="+mn-lt"/>
              </a:rPr>
              <a:t> </a:t>
            </a:r>
            <a:r>
              <a:rPr lang="en-US" dirty="0" err="1">
                <a:ea typeface="+mn-lt"/>
                <a:cs typeface="+mn-lt"/>
              </a:rPr>
              <a:t>tipo</a:t>
            </a:r>
            <a:r>
              <a:rPr lang="en-US" dirty="0">
                <a:ea typeface="+mn-lt"/>
                <a:cs typeface="+mn-lt"/>
              </a:rPr>
              <a:t> de control. </a:t>
            </a:r>
            <a:r>
              <a:rPr lang="en-US" dirty="0" err="1">
                <a:ea typeface="+mn-lt"/>
                <a:cs typeface="+mn-lt"/>
              </a:rPr>
              <a:t>También</a:t>
            </a:r>
            <a:r>
              <a:rPr lang="en-US" dirty="0">
                <a:ea typeface="+mn-lt"/>
                <a:cs typeface="+mn-lt"/>
              </a:rPr>
              <a:t> es </a:t>
            </a:r>
            <a:r>
              <a:rPr lang="en-US" dirty="0" err="1">
                <a:ea typeface="+mn-lt"/>
                <a:cs typeface="+mn-lt"/>
              </a:rPr>
              <a:t>el</a:t>
            </a:r>
            <a:r>
              <a:rPr lang="en-US" dirty="0">
                <a:ea typeface="+mn-lt"/>
                <a:cs typeface="+mn-lt"/>
              </a:rPr>
              <a:t> </a:t>
            </a:r>
            <a:r>
              <a:rPr lang="en-US" dirty="0" err="1">
                <a:ea typeface="+mn-lt"/>
                <a:cs typeface="+mn-lt"/>
              </a:rPr>
              <a:t>tipo</a:t>
            </a:r>
            <a:r>
              <a:rPr lang="en-US" dirty="0">
                <a:ea typeface="+mn-lt"/>
                <a:cs typeface="+mn-lt"/>
              </a:rPr>
              <a:t> de control </a:t>
            </a:r>
            <a:r>
              <a:rPr lang="en-US" dirty="0" err="1">
                <a:ea typeface="+mn-lt"/>
                <a:cs typeface="+mn-lt"/>
              </a:rPr>
              <a:t>más</a:t>
            </a:r>
            <a:r>
              <a:rPr lang="en-US" dirty="0">
                <a:ea typeface="+mn-lt"/>
                <a:cs typeface="+mn-lt"/>
              </a:rPr>
              <a:t> </a:t>
            </a:r>
            <a:r>
              <a:rPr lang="en-US" dirty="0" err="1">
                <a:ea typeface="+mn-lt"/>
                <a:cs typeface="+mn-lt"/>
              </a:rPr>
              <a:t>eficaz</a:t>
            </a:r>
            <a:r>
              <a:rPr lang="en-US" dirty="0">
                <a:ea typeface="+mn-lt"/>
                <a:cs typeface="+mn-lt"/>
              </a:rPr>
              <a:t>.</a:t>
            </a:r>
            <a:r>
              <a:rPr lang="en-US" dirty="0">
                <a:latin typeface="Calibri"/>
                <a:cs typeface="Times New Roman"/>
              </a:rPr>
              <a:t> </a:t>
            </a:r>
            <a:endParaRPr lang="en-US" dirty="0">
              <a:cs typeface="Times New Roman"/>
            </a:endParaRPr>
          </a:p>
        </p:txBody>
      </p:sp>
      <p:sp>
        <p:nvSpPr>
          <p:cNvPr id="3" name="BJPseudoFooter">
            <a:extLst>
              <a:ext uri="{FF2B5EF4-FFF2-40B4-BE49-F238E27FC236}">
                <a16:creationId xmlns:a16="http://schemas.microsoft.com/office/drawing/2014/main" id="{1DE54C66-622B-1FA7-CFD2-32B80DE0C921}"/>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2777500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50B59481-0ECB-D239-E38C-BDCA317BBCDF}"/>
              </a:ext>
            </a:extLst>
          </p:cNvPr>
          <p:cNvSpPr>
            <a:spLocks noGrp="1"/>
          </p:cNvSpPr>
          <p:nvPr>
            <p:ph type="title"/>
          </p:nvPr>
        </p:nvSpPr>
        <p:spPr>
          <a:xfrm>
            <a:off x="1810241" y="2638596"/>
            <a:ext cx="8710597" cy="1325563"/>
          </a:xfrm>
        </p:spPr>
        <p:txBody>
          <a:bodyPr lIns="91440" tIns="45720" rIns="91440" bIns="45720" anchor="t"/>
          <a:lstStyle/>
          <a:p>
            <a:r>
              <a:rPr lang="en-US" dirty="0">
                <a:ea typeface="+mn-lt"/>
                <a:cs typeface="+mn-lt"/>
              </a:rPr>
              <a:t>¿</a:t>
            </a:r>
            <a:r>
              <a:rPr lang="en-US" dirty="0" err="1">
                <a:ea typeface="+mn-lt"/>
                <a:cs typeface="+mn-lt"/>
              </a:rPr>
              <a:t>Qué</a:t>
            </a:r>
            <a:r>
              <a:rPr lang="en-US" dirty="0">
                <a:ea typeface="+mn-lt"/>
                <a:cs typeface="+mn-lt"/>
              </a:rPr>
              <a:t> son </a:t>
            </a:r>
            <a:r>
              <a:rPr lang="en-US" dirty="0" err="1">
                <a:ea typeface="+mn-lt"/>
                <a:cs typeface="+mn-lt"/>
              </a:rPr>
              <a:t>los</a:t>
            </a:r>
            <a:r>
              <a:rPr lang="en-US" dirty="0">
                <a:ea typeface="+mn-lt"/>
                <a:cs typeface="+mn-lt"/>
              </a:rPr>
              <a:t> </a:t>
            </a:r>
            <a:r>
              <a:rPr lang="en-US" dirty="0" err="1">
                <a:ea typeface="+mn-lt"/>
                <a:cs typeface="+mn-lt"/>
              </a:rPr>
              <a:t>controles</a:t>
            </a:r>
            <a:r>
              <a:rPr lang="en-US" dirty="0">
                <a:ea typeface="+mn-lt"/>
                <a:cs typeface="+mn-lt"/>
              </a:rPr>
              <a:t> </a:t>
            </a:r>
            <a:r>
              <a:rPr lang="en-US" dirty="0" err="1">
                <a:ea typeface="+mn-lt"/>
                <a:cs typeface="+mn-lt"/>
              </a:rPr>
              <a:t>técnicos</a:t>
            </a:r>
            <a:r>
              <a:rPr lang="en-US" dirty="0">
                <a:ea typeface="+mn-lt"/>
                <a:cs typeface="+mn-lt"/>
              </a:rPr>
              <a:t>?</a:t>
            </a:r>
          </a:p>
        </p:txBody>
      </p:sp>
      <p:sp>
        <p:nvSpPr>
          <p:cNvPr id="2" name="Action Button: Go Home 1" descr="icono de casa">
            <a:hlinkClick r:id="rId4" action="ppaction://hlinksldjump" highlightClick="1"/>
            <a:extLst>
              <a:ext uri="{FF2B5EF4-FFF2-40B4-BE49-F238E27FC236}">
                <a16:creationId xmlns:a16="http://schemas.microsoft.com/office/drawing/2014/main" id="{2FEE1CE8-5C4E-41BF-89A0-E4B08D0D12C0}"/>
              </a:ext>
            </a:extLst>
          </p:cNvPr>
          <p:cNvSpPr/>
          <p:nvPr/>
        </p:nvSpPr>
        <p:spPr>
          <a:xfrm>
            <a:off x="5550409" y="5637384"/>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BJPseudoFooter">
            <a:extLst>
              <a:ext uri="{FF2B5EF4-FFF2-40B4-BE49-F238E27FC236}">
                <a16:creationId xmlns:a16="http://schemas.microsoft.com/office/drawing/2014/main" id="{ABC6F9F0-F311-3DAF-68FF-203CD1873C73}"/>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35892973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F72AD4B8-BCDE-2039-4B5D-2FD8AD6BED86}"/>
              </a:ext>
            </a:extLst>
          </p:cNvPr>
          <p:cNvSpPr>
            <a:spLocks noGrp="1"/>
          </p:cNvSpPr>
          <p:nvPr>
            <p:ph type="title"/>
          </p:nvPr>
        </p:nvSpPr>
        <p:spPr>
          <a:xfrm>
            <a:off x="1740701" y="1494286"/>
            <a:ext cx="8710597" cy="1325563"/>
          </a:xfrm>
        </p:spPr>
        <p:txBody>
          <a:bodyPr lIns="91440" tIns="45720" rIns="91440" bIns="45720" anchor="t"/>
          <a:lstStyle/>
          <a:p>
            <a:r>
              <a:rPr lang="en-US" dirty="0">
                <a:ea typeface="+mn-lt"/>
                <a:cs typeface="+mn-lt"/>
              </a:rPr>
              <a:t>Los </a:t>
            </a:r>
            <a:r>
              <a:rPr lang="en-US" dirty="0" err="1">
                <a:ea typeface="+mn-lt"/>
                <a:cs typeface="+mn-lt"/>
              </a:rPr>
              <a:t>periodos</a:t>
            </a:r>
            <a:r>
              <a:rPr lang="en-US" dirty="0">
                <a:ea typeface="+mn-lt"/>
                <a:cs typeface="+mn-lt"/>
              </a:rPr>
              <a:t> de </a:t>
            </a:r>
            <a:r>
              <a:rPr lang="en-US" dirty="0" err="1">
                <a:ea typeface="+mn-lt"/>
                <a:cs typeface="+mn-lt"/>
              </a:rPr>
              <a:t>aclimatación</a:t>
            </a:r>
            <a:r>
              <a:rPr lang="en-US" dirty="0">
                <a:ea typeface="+mn-lt"/>
                <a:cs typeface="+mn-lt"/>
              </a:rPr>
              <a:t> y </a:t>
            </a:r>
            <a:r>
              <a:rPr lang="en-US" dirty="0" err="1">
                <a:ea typeface="+mn-lt"/>
                <a:cs typeface="+mn-lt"/>
              </a:rPr>
              <a:t>el</a:t>
            </a:r>
            <a:r>
              <a:rPr lang="en-US" dirty="0">
                <a:ea typeface="+mn-lt"/>
                <a:cs typeface="+mn-lt"/>
              </a:rPr>
              <a:t> </a:t>
            </a:r>
            <a:r>
              <a:rPr lang="en-US" dirty="0" err="1">
                <a:ea typeface="+mn-lt"/>
                <a:cs typeface="+mn-lt"/>
              </a:rPr>
              <a:t>ajuste</a:t>
            </a:r>
            <a:r>
              <a:rPr lang="en-US" dirty="0">
                <a:ea typeface="+mn-lt"/>
                <a:cs typeface="+mn-lt"/>
              </a:rPr>
              <a:t> de </a:t>
            </a:r>
            <a:r>
              <a:rPr lang="en-US" dirty="0" err="1">
                <a:ea typeface="+mn-lt"/>
                <a:cs typeface="+mn-lt"/>
              </a:rPr>
              <a:t>los</a:t>
            </a:r>
            <a:r>
              <a:rPr lang="en-US" dirty="0">
                <a:ea typeface="+mn-lt"/>
                <a:cs typeface="+mn-lt"/>
              </a:rPr>
              <a:t> </a:t>
            </a:r>
            <a:r>
              <a:rPr lang="en-US" dirty="0" err="1">
                <a:ea typeface="+mn-lt"/>
                <a:cs typeface="+mn-lt"/>
              </a:rPr>
              <a:t>horarios</a:t>
            </a:r>
            <a:r>
              <a:rPr lang="en-US" dirty="0">
                <a:ea typeface="+mn-lt"/>
                <a:cs typeface="+mn-lt"/>
              </a:rPr>
              <a:t> de </a:t>
            </a:r>
            <a:r>
              <a:rPr lang="en-US" dirty="0" err="1">
                <a:ea typeface="+mn-lt"/>
                <a:cs typeface="+mn-lt"/>
              </a:rPr>
              <a:t>trabajo</a:t>
            </a:r>
            <a:r>
              <a:rPr lang="en-US" dirty="0">
                <a:ea typeface="+mn-lt"/>
                <a:cs typeface="+mn-lt"/>
              </a:rPr>
              <a:t> para </a:t>
            </a:r>
            <a:r>
              <a:rPr lang="en-US" dirty="0" err="1">
                <a:ea typeface="+mn-lt"/>
                <a:cs typeface="+mn-lt"/>
              </a:rPr>
              <a:t>limitar</a:t>
            </a:r>
            <a:r>
              <a:rPr lang="en-US" dirty="0">
                <a:ea typeface="+mn-lt"/>
                <a:cs typeface="+mn-lt"/>
              </a:rPr>
              <a:t> </a:t>
            </a:r>
            <a:r>
              <a:rPr lang="en-US" dirty="0" err="1">
                <a:ea typeface="+mn-lt"/>
                <a:cs typeface="+mn-lt"/>
              </a:rPr>
              <a:t>el</a:t>
            </a:r>
            <a:r>
              <a:rPr lang="en-US" dirty="0">
                <a:ea typeface="+mn-lt"/>
                <a:cs typeface="+mn-lt"/>
              </a:rPr>
              <a:t> </a:t>
            </a:r>
            <a:r>
              <a:rPr lang="en-US" dirty="0" err="1">
                <a:ea typeface="+mn-lt"/>
                <a:cs typeface="+mn-lt"/>
              </a:rPr>
              <a:t>tiempo</a:t>
            </a:r>
            <a:r>
              <a:rPr lang="en-US" dirty="0">
                <a:ea typeface="+mn-lt"/>
                <a:cs typeface="+mn-lt"/>
              </a:rPr>
              <a:t> de </a:t>
            </a:r>
            <a:r>
              <a:rPr lang="en-US" dirty="0" err="1">
                <a:ea typeface="+mn-lt"/>
                <a:cs typeface="+mn-lt"/>
              </a:rPr>
              <a:t>exposición</a:t>
            </a:r>
            <a:r>
              <a:rPr lang="en-US" dirty="0">
                <a:ea typeface="+mn-lt"/>
                <a:cs typeface="+mn-lt"/>
              </a:rPr>
              <a:t> a </a:t>
            </a:r>
            <a:r>
              <a:rPr lang="en-US" dirty="0" err="1">
                <a:ea typeface="+mn-lt"/>
                <a:cs typeface="+mn-lt"/>
              </a:rPr>
              <a:t>condiciones</a:t>
            </a:r>
            <a:r>
              <a:rPr lang="en-US" dirty="0">
                <a:ea typeface="+mn-lt"/>
                <a:cs typeface="+mn-lt"/>
              </a:rPr>
              <a:t> de </a:t>
            </a:r>
            <a:r>
              <a:rPr lang="en-US" dirty="0" err="1">
                <a:ea typeface="+mn-lt"/>
                <a:cs typeface="+mn-lt"/>
              </a:rPr>
              <a:t>estrés</a:t>
            </a:r>
            <a:r>
              <a:rPr lang="en-US" dirty="0">
                <a:ea typeface="+mn-lt"/>
                <a:cs typeface="+mn-lt"/>
              </a:rPr>
              <a:t> </a:t>
            </a:r>
            <a:r>
              <a:rPr lang="en-US" dirty="0" err="1">
                <a:ea typeface="+mn-lt"/>
                <a:cs typeface="+mn-lt"/>
              </a:rPr>
              <a:t>térmico</a:t>
            </a:r>
            <a:r>
              <a:rPr lang="en-US" dirty="0">
                <a:ea typeface="+mn-lt"/>
                <a:cs typeface="+mn-lt"/>
              </a:rPr>
              <a:t> son </a:t>
            </a:r>
            <a:r>
              <a:rPr lang="en-US" dirty="0" err="1">
                <a:ea typeface="+mn-lt"/>
                <a:cs typeface="+mn-lt"/>
              </a:rPr>
              <a:t>ejemplos</a:t>
            </a:r>
            <a:r>
              <a:rPr lang="en-US" dirty="0">
                <a:ea typeface="+mn-lt"/>
                <a:cs typeface="+mn-lt"/>
              </a:rPr>
              <a:t> de </a:t>
            </a:r>
            <a:r>
              <a:rPr lang="en-US" dirty="0" err="1">
                <a:ea typeface="+mn-lt"/>
                <a:cs typeface="+mn-lt"/>
              </a:rPr>
              <a:t>este</a:t>
            </a:r>
            <a:r>
              <a:rPr lang="en-US" dirty="0">
                <a:ea typeface="+mn-lt"/>
                <a:cs typeface="+mn-lt"/>
              </a:rPr>
              <a:t> </a:t>
            </a:r>
            <a:r>
              <a:rPr lang="en-US" dirty="0" err="1">
                <a:ea typeface="+mn-lt"/>
                <a:cs typeface="+mn-lt"/>
              </a:rPr>
              <a:t>tipo</a:t>
            </a:r>
            <a:r>
              <a:rPr lang="en-US" dirty="0">
                <a:ea typeface="+mn-lt"/>
                <a:cs typeface="+mn-lt"/>
              </a:rPr>
              <a:t> de control.</a:t>
            </a:r>
          </a:p>
        </p:txBody>
      </p:sp>
      <p:sp>
        <p:nvSpPr>
          <p:cNvPr id="3" name="BJPseudoFooter">
            <a:extLst>
              <a:ext uri="{FF2B5EF4-FFF2-40B4-BE49-F238E27FC236}">
                <a16:creationId xmlns:a16="http://schemas.microsoft.com/office/drawing/2014/main" id="{049808EC-20B1-F530-232B-02AD2903B82F}"/>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2480916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a:lum/>
          </a:blip>
          <a:srcRect/>
          <a:stretch>
            <a:fillRect l="-17000" r="-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1C8113B-4B0F-49CE-98CB-56A8F8352FB1}"/>
              </a:ext>
              <a:ext uri="{C183D7F6-B498-43B3-948B-1728B52AA6E4}">
                <adec:decorative xmlns:adec="http://schemas.microsoft.com/office/drawing/2017/decorative" val="1"/>
              </a:ext>
            </a:extLst>
          </p:cNvPr>
          <p:cNvSpPr/>
          <p:nvPr/>
        </p:nvSpPr>
        <p:spPr bwMode="auto">
          <a:xfrm>
            <a:off x="1205948" y="553279"/>
            <a:ext cx="9780105" cy="5751443"/>
          </a:xfrm>
          <a:prstGeom prst="rect">
            <a:avLst/>
          </a:prstGeom>
          <a:solidFill>
            <a:srgbClr val="0033CC"/>
          </a:solid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 name="Title 2">
            <a:extLst>
              <a:ext uri="{FF2B5EF4-FFF2-40B4-BE49-F238E27FC236}">
                <a16:creationId xmlns:a16="http://schemas.microsoft.com/office/drawing/2014/main" id="{24C1C17B-3A69-460D-8E62-E7DD6D933626}"/>
              </a:ext>
            </a:extLst>
          </p:cNvPr>
          <p:cNvSpPr txBox="1">
            <a:spLocks noGrp="1"/>
          </p:cNvSpPr>
          <p:nvPr>
            <p:ph type="title" idx="4294967295"/>
          </p:nvPr>
        </p:nvSpPr>
        <p:spPr bwMode="auto">
          <a:xfrm>
            <a:off x="1995269" y="2274838"/>
            <a:ext cx="8201464" cy="2308324"/>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0" i="0" u="none" strike="noStrike" kern="1200" cap="none" spc="0" normalizeH="0" baseline="0" noProof="0" dirty="0" err="1">
                <a:ln>
                  <a:noFill/>
                </a:ln>
                <a:solidFill>
                  <a:schemeClr val="bg1"/>
                </a:solidFill>
                <a:effectLst/>
                <a:uLnTx/>
                <a:uFillTx/>
                <a:latin typeface="+mn-lt"/>
                <a:ea typeface="+mn-lt"/>
                <a:cs typeface="+mn-lt"/>
              </a:rPr>
              <a:t>Categorías</a:t>
            </a:r>
            <a:r>
              <a:rPr kumimoji="0" lang="en-US" sz="7200" b="0" i="0" u="none" strike="noStrike" kern="1200" cap="none" spc="0" normalizeH="0" baseline="0" noProof="0" dirty="0">
                <a:ln>
                  <a:noFill/>
                </a:ln>
                <a:solidFill>
                  <a:schemeClr val="bg1"/>
                </a:solidFill>
                <a:effectLst/>
                <a:uLnTx/>
                <a:uFillTx/>
                <a:latin typeface="+mn-lt"/>
                <a:ea typeface="+mn-lt"/>
                <a:cs typeface="+mn-lt"/>
              </a:rPr>
              <a:t> de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0" i="0" u="none" strike="noStrike" kern="1200" cap="none" spc="0" normalizeH="0" baseline="0" noProof="0" dirty="0">
                <a:ln>
                  <a:noFill/>
                </a:ln>
                <a:solidFill>
                  <a:schemeClr val="bg1"/>
                </a:solidFill>
                <a:effectLst/>
                <a:uLnTx/>
                <a:uFillTx/>
                <a:latin typeface="+mn-lt"/>
                <a:ea typeface="+mn-lt"/>
                <a:cs typeface="+mn-lt"/>
              </a:rPr>
              <a:t>Olas de </a:t>
            </a:r>
            <a:r>
              <a:rPr kumimoji="0" lang="en-US" sz="7200" b="0" i="0" u="none" strike="noStrike" kern="1200" cap="none" spc="0" normalizeH="0" baseline="0" noProof="0" dirty="0" err="1">
                <a:ln>
                  <a:noFill/>
                </a:ln>
                <a:solidFill>
                  <a:schemeClr val="bg1"/>
                </a:solidFill>
                <a:effectLst/>
                <a:uLnTx/>
                <a:uFillTx/>
                <a:latin typeface="+mn-lt"/>
                <a:ea typeface="+mn-lt"/>
                <a:cs typeface="+mn-lt"/>
              </a:rPr>
              <a:t>Calor</a:t>
            </a:r>
            <a:r>
              <a:rPr kumimoji="0" lang="en-US" sz="7200" b="0" i="0" u="none" strike="noStrike" kern="1200" cap="none" spc="0" normalizeH="0" baseline="0" noProof="0" dirty="0">
                <a:ln>
                  <a:noFill/>
                </a:ln>
                <a:solidFill>
                  <a:schemeClr val="bg1"/>
                </a:solidFill>
                <a:effectLst/>
                <a:uLnTx/>
                <a:uFillTx/>
                <a:latin typeface="+mn-lt"/>
                <a:ea typeface="+mn-lt"/>
                <a:cs typeface="+mn-lt"/>
              </a:rPr>
              <a:t>  </a:t>
            </a:r>
            <a:endParaRPr kumimoji="0" lang="en-US" sz="1800" b="0" i="0" u="none" strike="noStrike" kern="1200" cap="none" spc="0" normalizeH="0" baseline="0" noProof="0" dirty="0">
              <a:ln>
                <a:noFill/>
              </a:ln>
              <a:solidFill>
                <a:schemeClr val="bg1"/>
              </a:solidFill>
              <a:effectLst/>
              <a:uLnTx/>
              <a:uFillTx/>
              <a:latin typeface="+mn-lt"/>
              <a:ea typeface="+mn-ea"/>
              <a:cs typeface="+mn-cs"/>
            </a:endParaRPr>
          </a:p>
        </p:txBody>
      </p:sp>
      <p:sp>
        <p:nvSpPr>
          <p:cNvPr id="5" name="BJPseudoFooter">
            <a:extLst>
              <a:ext uri="{FF2B5EF4-FFF2-40B4-BE49-F238E27FC236}">
                <a16:creationId xmlns:a16="http://schemas.microsoft.com/office/drawing/2014/main" id="{B453A280-AD0A-E1C8-B2CB-5CFF12F959E7}"/>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540644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F72AD4B8-BCDE-2039-4B5D-2FD8AD6BED86}"/>
              </a:ext>
            </a:extLst>
          </p:cNvPr>
          <p:cNvSpPr>
            <a:spLocks noGrp="1"/>
          </p:cNvSpPr>
          <p:nvPr>
            <p:ph type="title"/>
          </p:nvPr>
        </p:nvSpPr>
        <p:spPr>
          <a:xfrm>
            <a:off x="1680087" y="2341922"/>
            <a:ext cx="8710597" cy="1325563"/>
          </a:xfrm>
        </p:spPr>
        <p:txBody>
          <a:bodyPr lIns="91440" tIns="45720" rIns="91440" bIns="45720" anchor="t"/>
          <a:lstStyle/>
          <a:p>
            <a:r>
              <a:rPr lang="en-US" dirty="0">
                <a:ea typeface="+mn-lt"/>
                <a:cs typeface="+mn-lt"/>
              </a:rPr>
              <a:t>¿</a:t>
            </a:r>
            <a:r>
              <a:rPr lang="en-US" dirty="0" err="1">
                <a:ea typeface="+mn-lt"/>
                <a:cs typeface="+mn-lt"/>
              </a:rPr>
              <a:t>Qué</a:t>
            </a:r>
            <a:r>
              <a:rPr lang="en-US" dirty="0">
                <a:ea typeface="+mn-lt"/>
                <a:cs typeface="+mn-lt"/>
              </a:rPr>
              <a:t> son </a:t>
            </a:r>
            <a:r>
              <a:rPr lang="en-US" dirty="0" err="1">
                <a:ea typeface="+mn-lt"/>
                <a:cs typeface="+mn-lt"/>
              </a:rPr>
              <a:t>los</a:t>
            </a:r>
            <a:r>
              <a:rPr lang="en-US" dirty="0">
                <a:ea typeface="+mn-lt"/>
                <a:cs typeface="+mn-lt"/>
              </a:rPr>
              <a:t> </a:t>
            </a:r>
            <a:r>
              <a:rPr lang="en-US" dirty="0" err="1">
                <a:ea typeface="+mn-lt"/>
                <a:cs typeface="+mn-lt"/>
              </a:rPr>
              <a:t>controles</a:t>
            </a:r>
            <a:r>
              <a:rPr lang="en-US" dirty="0">
                <a:ea typeface="+mn-lt"/>
                <a:cs typeface="+mn-lt"/>
              </a:rPr>
              <a:t> </a:t>
            </a:r>
            <a:r>
              <a:rPr lang="en-US" dirty="0" err="1">
                <a:ea typeface="+mn-lt"/>
                <a:cs typeface="+mn-lt"/>
              </a:rPr>
              <a:t>administrativos</a:t>
            </a:r>
            <a:r>
              <a:rPr lang="en-US" dirty="0">
                <a:ea typeface="+mn-lt"/>
                <a:cs typeface="+mn-lt"/>
              </a:rPr>
              <a:t>?</a:t>
            </a:r>
          </a:p>
        </p:txBody>
      </p:sp>
      <p:sp>
        <p:nvSpPr>
          <p:cNvPr id="2" name="Action Button: Go Home 1" descr="icono de casa">
            <a:hlinkClick r:id="rId4" action="ppaction://hlinksldjump" highlightClick="1"/>
            <a:extLst>
              <a:ext uri="{FF2B5EF4-FFF2-40B4-BE49-F238E27FC236}">
                <a16:creationId xmlns:a16="http://schemas.microsoft.com/office/drawing/2014/main" id="{2FEE1CE8-5C4E-41BF-89A0-E4B08D0D12C0}"/>
              </a:ext>
            </a:extLst>
          </p:cNvPr>
          <p:cNvSpPr/>
          <p:nvPr/>
        </p:nvSpPr>
        <p:spPr>
          <a:xfrm>
            <a:off x="5550409" y="5672896"/>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BJPseudoFooter">
            <a:extLst>
              <a:ext uri="{FF2B5EF4-FFF2-40B4-BE49-F238E27FC236}">
                <a16:creationId xmlns:a16="http://schemas.microsoft.com/office/drawing/2014/main" id="{41B93563-6682-03D3-16D2-8BC8ACC0ACDE}"/>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5254093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Title 8">
            <a:extLst>
              <a:ext uri="{FF2B5EF4-FFF2-40B4-BE49-F238E27FC236}">
                <a16:creationId xmlns:a16="http://schemas.microsoft.com/office/drawing/2014/main" id="{11237A22-9373-3399-22DF-139AAB415EC0}"/>
              </a:ext>
            </a:extLst>
          </p:cNvPr>
          <p:cNvSpPr>
            <a:spLocks noGrp="1"/>
          </p:cNvSpPr>
          <p:nvPr>
            <p:ph type="title"/>
          </p:nvPr>
        </p:nvSpPr>
        <p:spPr>
          <a:xfrm>
            <a:off x="341838" y="1037223"/>
            <a:ext cx="11508324" cy="4783553"/>
          </a:xfrm>
        </p:spPr>
        <p:txBody>
          <a:bodyPr lIns="91440" tIns="45720" rIns="91440" bIns="45720" anchor="t"/>
          <a:lstStyle/>
          <a:p>
            <a:r>
              <a:rPr lang="en-US" dirty="0" err="1">
                <a:ea typeface="+mn-lt"/>
                <a:cs typeface="+mn-lt"/>
              </a:rPr>
              <a:t>Sospechas</a:t>
            </a:r>
            <a:r>
              <a:rPr lang="en-US" dirty="0">
                <a:ea typeface="+mn-lt"/>
                <a:cs typeface="+mn-lt"/>
              </a:rPr>
              <a:t> que </a:t>
            </a:r>
            <a:r>
              <a:rPr lang="en-US" dirty="0" err="1">
                <a:ea typeface="+mn-lt"/>
                <a:cs typeface="+mn-lt"/>
              </a:rPr>
              <a:t>tu</a:t>
            </a:r>
            <a:r>
              <a:rPr lang="en-US" dirty="0">
                <a:ea typeface="+mn-lt"/>
                <a:cs typeface="+mn-lt"/>
              </a:rPr>
              <a:t> </a:t>
            </a:r>
            <a:r>
              <a:rPr lang="en-US" dirty="0" err="1">
                <a:ea typeface="+mn-lt"/>
                <a:cs typeface="+mn-lt"/>
              </a:rPr>
              <a:t>compañera</a:t>
            </a:r>
            <a:r>
              <a:rPr lang="en-US" dirty="0">
                <a:ea typeface="+mn-lt"/>
                <a:cs typeface="+mn-lt"/>
              </a:rPr>
              <a:t> de </a:t>
            </a:r>
            <a:r>
              <a:rPr lang="en-US" dirty="0" err="1">
                <a:ea typeface="+mn-lt"/>
                <a:cs typeface="+mn-lt"/>
              </a:rPr>
              <a:t>trabajo</a:t>
            </a:r>
            <a:r>
              <a:rPr lang="en-US" dirty="0">
                <a:ea typeface="+mn-lt"/>
                <a:cs typeface="+mn-lt"/>
              </a:rPr>
              <a:t> </a:t>
            </a:r>
            <a:r>
              <a:rPr lang="en-US" dirty="0" err="1">
                <a:ea typeface="+mn-lt"/>
                <a:cs typeface="+mn-lt"/>
              </a:rPr>
              <a:t>tiene</a:t>
            </a:r>
            <a:r>
              <a:rPr lang="en-US" dirty="0">
                <a:ea typeface="+mn-lt"/>
                <a:cs typeface="+mn-lt"/>
              </a:rPr>
              <a:t> </a:t>
            </a:r>
            <a:r>
              <a:rPr lang="en-US" dirty="0" err="1">
                <a:ea typeface="+mn-lt"/>
                <a:cs typeface="+mn-lt"/>
              </a:rPr>
              <a:t>calambres</a:t>
            </a:r>
            <a:r>
              <a:rPr lang="en-US" dirty="0">
                <a:ea typeface="+mn-lt"/>
                <a:cs typeface="+mn-lt"/>
              </a:rPr>
              <a:t> </a:t>
            </a:r>
            <a:r>
              <a:rPr lang="en-US" dirty="0" err="1">
                <a:ea typeface="+mn-lt"/>
                <a:cs typeface="+mn-lt"/>
              </a:rPr>
              <a:t>por</a:t>
            </a:r>
            <a:r>
              <a:rPr lang="en-US" dirty="0">
                <a:ea typeface="+mn-lt"/>
                <a:cs typeface="+mn-lt"/>
              </a:rPr>
              <a:t> </a:t>
            </a:r>
            <a:r>
              <a:rPr lang="en-US" dirty="0" err="1">
                <a:ea typeface="+mn-lt"/>
                <a:cs typeface="+mn-lt"/>
              </a:rPr>
              <a:t>calor</a:t>
            </a:r>
            <a:r>
              <a:rPr lang="en-US" dirty="0">
                <a:ea typeface="+mn-lt"/>
                <a:cs typeface="+mn-lt"/>
              </a:rPr>
              <a:t>. </a:t>
            </a:r>
            <a:r>
              <a:rPr lang="en-US" dirty="0" err="1">
                <a:ea typeface="+mn-lt"/>
                <a:cs typeface="+mn-lt"/>
              </a:rPr>
              <a:t>Tras</a:t>
            </a:r>
            <a:r>
              <a:rPr lang="en-US" dirty="0">
                <a:ea typeface="+mn-lt"/>
                <a:cs typeface="+mn-lt"/>
              </a:rPr>
              <a:t> </a:t>
            </a:r>
            <a:r>
              <a:rPr lang="en-US" dirty="0" err="1">
                <a:ea typeface="+mn-lt"/>
                <a:cs typeface="+mn-lt"/>
              </a:rPr>
              <a:t>trasladarla</a:t>
            </a:r>
            <a:r>
              <a:rPr lang="en-US" dirty="0">
                <a:ea typeface="+mn-lt"/>
                <a:cs typeface="+mn-lt"/>
              </a:rPr>
              <a:t> a </a:t>
            </a:r>
            <a:r>
              <a:rPr lang="en-US" dirty="0" err="1">
                <a:ea typeface="+mn-lt"/>
                <a:cs typeface="+mn-lt"/>
              </a:rPr>
              <a:t>una</a:t>
            </a:r>
            <a:r>
              <a:rPr lang="en-US" dirty="0">
                <a:ea typeface="+mn-lt"/>
                <a:cs typeface="+mn-lt"/>
              </a:rPr>
              <a:t> zona a la sombra, </a:t>
            </a:r>
            <a:r>
              <a:rPr lang="en-US" dirty="0" err="1">
                <a:ea typeface="+mn-lt"/>
                <a:cs typeface="+mn-lt"/>
              </a:rPr>
              <a:t>aflojarle</a:t>
            </a:r>
            <a:r>
              <a:rPr lang="en-US" dirty="0">
                <a:ea typeface="+mn-lt"/>
                <a:cs typeface="+mn-lt"/>
              </a:rPr>
              <a:t> la </a:t>
            </a:r>
            <a:r>
              <a:rPr lang="en-US" dirty="0" err="1">
                <a:ea typeface="+mn-lt"/>
                <a:cs typeface="+mn-lt"/>
              </a:rPr>
              <a:t>ropa</a:t>
            </a:r>
            <a:r>
              <a:rPr lang="en-US" dirty="0">
                <a:ea typeface="+mn-lt"/>
                <a:cs typeface="+mn-lt"/>
              </a:rPr>
              <a:t> y </a:t>
            </a:r>
            <a:r>
              <a:rPr lang="en-US" dirty="0" err="1">
                <a:ea typeface="+mn-lt"/>
                <a:cs typeface="+mn-lt"/>
              </a:rPr>
              <a:t>darle</a:t>
            </a:r>
            <a:r>
              <a:rPr lang="en-US" dirty="0">
                <a:ea typeface="+mn-lt"/>
                <a:cs typeface="+mn-lt"/>
              </a:rPr>
              <a:t> </a:t>
            </a:r>
            <a:r>
              <a:rPr lang="en-US" dirty="0" err="1">
                <a:ea typeface="+mn-lt"/>
                <a:cs typeface="+mn-lt"/>
              </a:rPr>
              <a:t>una</a:t>
            </a:r>
            <a:r>
              <a:rPr lang="en-US" dirty="0">
                <a:ea typeface="+mn-lt"/>
                <a:cs typeface="+mn-lt"/>
              </a:rPr>
              <a:t> </a:t>
            </a:r>
            <a:r>
              <a:rPr lang="en-US" dirty="0" err="1">
                <a:ea typeface="+mn-lt"/>
                <a:cs typeface="+mn-lt"/>
              </a:rPr>
              <a:t>bebida</a:t>
            </a:r>
            <a:r>
              <a:rPr lang="en-US" dirty="0">
                <a:ea typeface="+mn-lt"/>
                <a:cs typeface="+mn-lt"/>
              </a:rPr>
              <a:t> para </a:t>
            </a:r>
            <a:r>
              <a:rPr lang="en-US" dirty="0" err="1">
                <a:ea typeface="+mn-lt"/>
                <a:cs typeface="+mn-lt"/>
              </a:rPr>
              <a:t>reponer</a:t>
            </a:r>
            <a:r>
              <a:rPr lang="en-US" dirty="0">
                <a:ea typeface="+mn-lt"/>
                <a:cs typeface="+mn-lt"/>
              </a:rPr>
              <a:t> </a:t>
            </a:r>
            <a:r>
              <a:rPr lang="en-US" dirty="0" err="1">
                <a:ea typeface="+mn-lt"/>
                <a:cs typeface="+mn-lt"/>
              </a:rPr>
              <a:t>electrolitos</a:t>
            </a:r>
            <a:r>
              <a:rPr lang="en-US" dirty="0">
                <a:ea typeface="+mn-lt"/>
                <a:cs typeface="+mn-lt"/>
              </a:rPr>
              <a:t>, </a:t>
            </a:r>
            <a:r>
              <a:rPr lang="en-US" dirty="0" err="1">
                <a:ea typeface="+mn-lt"/>
                <a:cs typeface="+mn-lt"/>
              </a:rPr>
              <a:t>observa</a:t>
            </a:r>
            <a:r>
              <a:rPr lang="en-US" dirty="0">
                <a:ea typeface="+mn-lt"/>
                <a:cs typeface="+mn-lt"/>
              </a:rPr>
              <a:t> que </a:t>
            </a:r>
            <a:r>
              <a:rPr lang="en-US" dirty="0" err="1">
                <a:ea typeface="+mn-lt"/>
                <a:cs typeface="+mn-lt"/>
              </a:rPr>
              <a:t>los</a:t>
            </a:r>
            <a:r>
              <a:rPr lang="en-US" dirty="0">
                <a:ea typeface="+mn-lt"/>
                <a:cs typeface="+mn-lt"/>
              </a:rPr>
              <a:t> </a:t>
            </a:r>
            <a:r>
              <a:rPr lang="en-US" dirty="0" err="1">
                <a:ea typeface="+mn-lt"/>
                <a:cs typeface="+mn-lt"/>
              </a:rPr>
              <a:t>calambres</a:t>
            </a:r>
            <a:r>
              <a:rPr lang="en-US" dirty="0">
                <a:ea typeface="+mn-lt"/>
                <a:cs typeface="+mn-lt"/>
              </a:rPr>
              <a:t> no </a:t>
            </a:r>
            <a:r>
              <a:rPr lang="en-US" dirty="0" err="1">
                <a:ea typeface="+mn-lt"/>
                <a:cs typeface="+mn-lt"/>
              </a:rPr>
              <a:t>desaparecen</a:t>
            </a:r>
            <a:r>
              <a:rPr lang="en-US" dirty="0">
                <a:ea typeface="+mn-lt"/>
                <a:cs typeface="+mn-lt"/>
              </a:rPr>
              <a:t>.  Este </a:t>
            </a:r>
            <a:r>
              <a:rPr lang="en-US" dirty="0" err="1">
                <a:ea typeface="+mn-lt"/>
                <a:cs typeface="+mn-lt"/>
              </a:rPr>
              <a:t>debería</a:t>
            </a:r>
            <a:r>
              <a:rPr lang="en-US" dirty="0">
                <a:ea typeface="+mn-lt"/>
                <a:cs typeface="+mn-lt"/>
              </a:rPr>
              <a:t> ser </a:t>
            </a:r>
            <a:r>
              <a:rPr lang="en-US" dirty="0" err="1">
                <a:ea typeface="+mn-lt"/>
                <a:cs typeface="+mn-lt"/>
              </a:rPr>
              <a:t>su</a:t>
            </a:r>
            <a:r>
              <a:rPr lang="en-US" dirty="0">
                <a:ea typeface="+mn-lt"/>
                <a:cs typeface="+mn-lt"/>
              </a:rPr>
              <a:t> </a:t>
            </a:r>
            <a:r>
              <a:rPr lang="en-US" dirty="0" err="1">
                <a:ea typeface="+mn-lt"/>
                <a:cs typeface="+mn-lt"/>
              </a:rPr>
              <a:t>siguiente</a:t>
            </a:r>
            <a:r>
              <a:rPr lang="en-US" dirty="0">
                <a:ea typeface="+mn-lt"/>
                <a:cs typeface="+mn-lt"/>
              </a:rPr>
              <a:t> paso.</a:t>
            </a:r>
          </a:p>
        </p:txBody>
      </p:sp>
      <p:sp>
        <p:nvSpPr>
          <p:cNvPr id="3" name="BJPseudoFooter">
            <a:extLst>
              <a:ext uri="{FF2B5EF4-FFF2-40B4-BE49-F238E27FC236}">
                <a16:creationId xmlns:a16="http://schemas.microsoft.com/office/drawing/2014/main" id="{3C1B2F09-18BA-78C4-8C07-09FBCFCCF923}"/>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41552427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Title 8">
            <a:extLst>
              <a:ext uri="{FF2B5EF4-FFF2-40B4-BE49-F238E27FC236}">
                <a16:creationId xmlns:a16="http://schemas.microsoft.com/office/drawing/2014/main" id="{11237A22-9373-3399-22DF-139AAB415EC0}"/>
              </a:ext>
            </a:extLst>
          </p:cNvPr>
          <p:cNvSpPr>
            <a:spLocks noGrp="1"/>
          </p:cNvSpPr>
          <p:nvPr>
            <p:ph type="title"/>
          </p:nvPr>
        </p:nvSpPr>
        <p:spPr>
          <a:xfrm>
            <a:off x="1740701" y="2717860"/>
            <a:ext cx="8710597" cy="1325563"/>
          </a:xfrm>
        </p:spPr>
        <p:txBody>
          <a:bodyPr lIns="91440" tIns="45720" rIns="91440" bIns="45720" anchor="t"/>
          <a:lstStyle/>
          <a:p>
            <a:r>
              <a:rPr lang="en-US" dirty="0">
                <a:ea typeface="+mn-lt"/>
                <a:cs typeface="+mn-lt"/>
              </a:rPr>
              <a:t>¿</a:t>
            </a:r>
            <a:r>
              <a:rPr lang="en-US" dirty="0" err="1">
                <a:ea typeface="+mn-lt"/>
                <a:cs typeface="+mn-lt"/>
              </a:rPr>
              <a:t>Qué</a:t>
            </a:r>
            <a:r>
              <a:rPr lang="en-US" dirty="0">
                <a:ea typeface="+mn-lt"/>
                <a:cs typeface="+mn-lt"/>
              </a:rPr>
              <a:t> es </a:t>
            </a:r>
            <a:r>
              <a:rPr lang="en-US" dirty="0" err="1">
                <a:ea typeface="+mn-lt"/>
                <a:cs typeface="+mn-lt"/>
              </a:rPr>
              <a:t>buscar</a:t>
            </a:r>
            <a:r>
              <a:rPr lang="en-US" dirty="0">
                <a:ea typeface="+mn-lt"/>
                <a:cs typeface="+mn-lt"/>
              </a:rPr>
              <a:t> </a:t>
            </a:r>
            <a:r>
              <a:rPr lang="en-US" dirty="0" err="1">
                <a:ea typeface="+mn-lt"/>
                <a:cs typeface="+mn-lt"/>
              </a:rPr>
              <a:t>atención</a:t>
            </a:r>
            <a:r>
              <a:rPr lang="en-US" dirty="0">
                <a:ea typeface="+mn-lt"/>
                <a:cs typeface="+mn-lt"/>
              </a:rPr>
              <a:t> </a:t>
            </a:r>
            <a:r>
              <a:rPr lang="en-US" dirty="0" err="1">
                <a:ea typeface="+mn-lt"/>
                <a:cs typeface="+mn-lt"/>
              </a:rPr>
              <a:t>médica</a:t>
            </a:r>
            <a:r>
              <a:rPr lang="en-US" dirty="0">
                <a:ea typeface="+mn-lt"/>
                <a:cs typeface="+mn-lt"/>
              </a:rPr>
              <a:t>?</a:t>
            </a:r>
          </a:p>
        </p:txBody>
      </p:sp>
      <p:sp>
        <p:nvSpPr>
          <p:cNvPr id="2" name="Action Button: Go Home 1" descr="icono de casa">
            <a:hlinkClick r:id="rId4" action="ppaction://hlinksldjump" highlightClick="1"/>
            <a:extLst>
              <a:ext uri="{FF2B5EF4-FFF2-40B4-BE49-F238E27FC236}">
                <a16:creationId xmlns:a16="http://schemas.microsoft.com/office/drawing/2014/main" id="{2FEE1CE8-5C4E-41BF-89A0-E4B08D0D12C0}"/>
              </a:ext>
            </a:extLst>
          </p:cNvPr>
          <p:cNvSpPr/>
          <p:nvPr/>
        </p:nvSpPr>
        <p:spPr>
          <a:xfrm>
            <a:off x="5559287" y="5708406"/>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BJPseudoFooter">
            <a:extLst>
              <a:ext uri="{FF2B5EF4-FFF2-40B4-BE49-F238E27FC236}">
                <a16:creationId xmlns:a16="http://schemas.microsoft.com/office/drawing/2014/main" id="{54FCCE46-7241-ED47-AFBB-8A0280E10AB2}"/>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13798141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Title 8">
            <a:extLst>
              <a:ext uri="{FF2B5EF4-FFF2-40B4-BE49-F238E27FC236}">
                <a16:creationId xmlns:a16="http://schemas.microsoft.com/office/drawing/2014/main" id="{80412C3E-8BFC-3BA5-EC8F-8FE76ECBE0F8}"/>
              </a:ext>
            </a:extLst>
          </p:cNvPr>
          <p:cNvSpPr>
            <a:spLocks noGrp="1"/>
          </p:cNvSpPr>
          <p:nvPr>
            <p:ph type="title"/>
          </p:nvPr>
        </p:nvSpPr>
        <p:spPr>
          <a:xfrm>
            <a:off x="804498" y="1243950"/>
            <a:ext cx="10761784" cy="1325563"/>
          </a:xfrm>
        </p:spPr>
        <p:txBody>
          <a:bodyPr lIns="91440" tIns="45720" rIns="91440" bIns="45720" anchor="t"/>
          <a:lstStyle/>
          <a:p>
            <a:r>
              <a:rPr lang="en-US" dirty="0" err="1">
                <a:ea typeface="+mn-lt"/>
                <a:cs typeface="+mn-lt"/>
              </a:rPr>
              <a:t>Cuando</a:t>
            </a:r>
            <a:r>
              <a:rPr lang="en-US" dirty="0">
                <a:ea typeface="+mn-lt"/>
                <a:cs typeface="+mn-lt"/>
              </a:rPr>
              <a:t> </a:t>
            </a:r>
            <a:r>
              <a:rPr lang="en-US" dirty="0" err="1">
                <a:ea typeface="+mn-lt"/>
                <a:cs typeface="+mn-lt"/>
              </a:rPr>
              <a:t>trabajas</a:t>
            </a:r>
            <a:r>
              <a:rPr lang="en-US" dirty="0">
                <a:ea typeface="+mn-lt"/>
                <a:cs typeface="+mn-lt"/>
              </a:rPr>
              <a:t> al </a:t>
            </a:r>
            <a:r>
              <a:rPr lang="en-US" dirty="0" err="1">
                <a:ea typeface="+mn-lt"/>
                <a:cs typeface="+mn-lt"/>
              </a:rPr>
              <a:t>aire</a:t>
            </a:r>
            <a:r>
              <a:rPr lang="en-US" dirty="0">
                <a:ea typeface="+mn-lt"/>
                <a:cs typeface="+mn-lt"/>
              </a:rPr>
              <a:t> libre con </a:t>
            </a:r>
            <a:r>
              <a:rPr lang="en-US" dirty="0" err="1">
                <a:ea typeface="+mn-lt"/>
                <a:cs typeface="+mn-lt"/>
              </a:rPr>
              <a:t>tu</a:t>
            </a:r>
            <a:r>
              <a:rPr lang="en-US" dirty="0">
                <a:ea typeface="+mn-lt"/>
                <a:cs typeface="+mn-lt"/>
              </a:rPr>
              <a:t> amigo bajo </a:t>
            </a:r>
            <a:r>
              <a:rPr lang="en-US" dirty="0" err="1">
                <a:ea typeface="+mn-lt"/>
                <a:cs typeface="+mn-lt"/>
              </a:rPr>
              <a:t>el</a:t>
            </a:r>
            <a:r>
              <a:rPr lang="en-US" dirty="0">
                <a:ea typeface="+mn-lt"/>
                <a:cs typeface="+mn-lt"/>
              </a:rPr>
              <a:t> </a:t>
            </a:r>
            <a:r>
              <a:rPr lang="en-US" dirty="0" err="1">
                <a:ea typeface="+mn-lt"/>
                <a:cs typeface="+mn-lt"/>
              </a:rPr>
              <a:t>calor</a:t>
            </a:r>
            <a:r>
              <a:rPr lang="en-US" dirty="0">
                <a:ea typeface="+mn-lt"/>
                <a:cs typeface="+mn-lt"/>
              </a:rPr>
              <a:t> del </a:t>
            </a:r>
            <a:r>
              <a:rPr lang="en-US" dirty="0" err="1">
                <a:ea typeface="+mn-lt"/>
                <a:cs typeface="+mn-lt"/>
              </a:rPr>
              <a:t>verano</a:t>
            </a:r>
            <a:r>
              <a:rPr lang="en-US" dirty="0">
                <a:ea typeface="+mn-lt"/>
                <a:cs typeface="+mn-lt"/>
              </a:rPr>
              <a:t>, </a:t>
            </a:r>
            <a:r>
              <a:rPr lang="en-US" dirty="0" err="1">
                <a:ea typeface="+mn-lt"/>
                <a:cs typeface="+mn-lt"/>
              </a:rPr>
              <a:t>te</a:t>
            </a:r>
            <a:r>
              <a:rPr lang="en-US" dirty="0">
                <a:ea typeface="+mn-lt"/>
                <a:cs typeface="+mn-lt"/>
              </a:rPr>
              <a:t> das </a:t>
            </a:r>
            <a:r>
              <a:rPr lang="en-US" dirty="0" err="1">
                <a:ea typeface="+mn-lt"/>
                <a:cs typeface="+mn-lt"/>
              </a:rPr>
              <a:t>cuenta</a:t>
            </a:r>
            <a:r>
              <a:rPr lang="en-US" dirty="0">
                <a:ea typeface="+mn-lt"/>
                <a:cs typeface="+mn-lt"/>
              </a:rPr>
              <a:t> de que </a:t>
            </a:r>
            <a:r>
              <a:rPr lang="en-US" dirty="0" err="1">
                <a:ea typeface="+mn-lt"/>
                <a:cs typeface="+mn-lt"/>
              </a:rPr>
              <a:t>está</a:t>
            </a:r>
            <a:r>
              <a:rPr lang="en-US" dirty="0">
                <a:ea typeface="+mn-lt"/>
                <a:cs typeface="+mn-lt"/>
              </a:rPr>
              <a:t> </a:t>
            </a:r>
            <a:r>
              <a:rPr lang="en-US" dirty="0" err="1">
                <a:ea typeface="+mn-lt"/>
                <a:cs typeface="+mn-lt"/>
              </a:rPr>
              <a:t>confuso</a:t>
            </a:r>
            <a:r>
              <a:rPr lang="en-US" dirty="0">
                <a:ea typeface="+mn-lt"/>
                <a:cs typeface="+mn-lt"/>
              </a:rPr>
              <a:t>, </a:t>
            </a:r>
            <a:r>
              <a:rPr lang="en-US" dirty="0" err="1">
                <a:ea typeface="+mn-lt"/>
                <a:cs typeface="+mn-lt"/>
              </a:rPr>
              <a:t>habla</a:t>
            </a:r>
            <a:r>
              <a:rPr lang="en-US" dirty="0">
                <a:ea typeface="+mn-lt"/>
                <a:cs typeface="+mn-lt"/>
              </a:rPr>
              <a:t> </a:t>
            </a:r>
            <a:r>
              <a:rPr lang="en-US" dirty="0" err="1">
                <a:ea typeface="+mn-lt"/>
                <a:cs typeface="+mn-lt"/>
              </a:rPr>
              <a:t>arrastrando</a:t>
            </a:r>
            <a:r>
              <a:rPr lang="en-US" dirty="0">
                <a:ea typeface="+mn-lt"/>
                <a:cs typeface="+mn-lt"/>
              </a:rPr>
              <a:t> las palabras y </a:t>
            </a:r>
            <a:r>
              <a:rPr lang="en-US" dirty="0" err="1">
                <a:ea typeface="+mn-lt"/>
                <a:cs typeface="+mn-lt"/>
              </a:rPr>
              <a:t>suda</a:t>
            </a:r>
            <a:r>
              <a:rPr lang="en-US" dirty="0">
                <a:ea typeface="+mn-lt"/>
                <a:cs typeface="+mn-lt"/>
              </a:rPr>
              <a:t> a </a:t>
            </a:r>
            <a:r>
              <a:rPr lang="en-US" dirty="0" err="1">
                <a:ea typeface="+mn-lt"/>
                <a:cs typeface="+mn-lt"/>
              </a:rPr>
              <a:t>través</a:t>
            </a:r>
            <a:r>
              <a:rPr lang="en-US" dirty="0">
                <a:ea typeface="+mn-lt"/>
                <a:cs typeface="+mn-lt"/>
              </a:rPr>
              <a:t> de la </a:t>
            </a:r>
            <a:r>
              <a:rPr lang="en-US" dirty="0" err="1">
                <a:ea typeface="+mn-lt"/>
                <a:cs typeface="+mn-lt"/>
              </a:rPr>
              <a:t>ropa</a:t>
            </a:r>
            <a:r>
              <a:rPr lang="en-US" dirty="0">
                <a:ea typeface="+mn-lt"/>
                <a:cs typeface="+mn-lt"/>
              </a:rPr>
              <a:t>.  </a:t>
            </a:r>
            <a:r>
              <a:rPr lang="en-US" dirty="0" err="1">
                <a:ea typeface="+mn-lt"/>
                <a:cs typeface="+mn-lt"/>
              </a:rPr>
              <a:t>Preocupado</a:t>
            </a:r>
            <a:r>
              <a:rPr lang="en-US" dirty="0">
                <a:ea typeface="+mn-lt"/>
                <a:cs typeface="+mn-lt"/>
              </a:rPr>
              <a:t> </a:t>
            </a:r>
            <a:r>
              <a:rPr lang="en-US" dirty="0" err="1">
                <a:ea typeface="+mn-lt"/>
                <a:cs typeface="+mn-lt"/>
              </a:rPr>
              <a:t>por</a:t>
            </a:r>
            <a:r>
              <a:rPr lang="en-US" dirty="0">
                <a:ea typeface="+mn-lt"/>
                <a:cs typeface="+mn-lt"/>
              </a:rPr>
              <a:t> un golpe de </a:t>
            </a:r>
            <a:r>
              <a:rPr lang="en-US" dirty="0" err="1">
                <a:ea typeface="+mn-lt"/>
                <a:cs typeface="+mn-lt"/>
              </a:rPr>
              <a:t>calor</a:t>
            </a:r>
            <a:r>
              <a:rPr lang="en-US" dirty="0">
                <a:ea typeface="+mn-lt"/>
                <a:cs typeface="+mn-lt"/>
              </a:rPr>
              <a:t>, </a:t>
            </a:r>
            <a:r>
              <a:rPr lang="en-US" dirty="0" err="1">
                <a:ea typeface="+mn-lt"/>
                <a:cs typeface="+mn-lt"/>
              </a:rPr>
              <a:t>esta</a:t>
            </a:r>
            <a:r>
              <a:rPr lang="en-US" dirty="0">
                <a:ea typeface="+mn-lt"/>
                <a:cs typeface="+mn-lt"/>
              </a:rPr>
              <a:t> es </a:t>
            </a:r>
            <a:r>
              <a:rPr lang="en-US" dirty="0" err="1">
                <a:ea typeface="+mn-lt"/>
                <a:cs typeface="+mn-lt"/>
              </a:rPr>
              <a:t>tu</a:t>
            </a:r>
            <a:r>
              <a:rPr lang="en-US" dirty="0">
                <a:ea typeface="+mn-lt"/>
                <a:cs typeface="+mn-lt"/>
              </a:rPr>
              <a:t> </a:t>
            </a:r>
            <a:r>
              <a:rPr lang="en-US" dirty="0" err="1">
                <a:ea typeface="+mn-lt"/>
                <a:cs typeface="+mn-lt"/>
              </a:rPr>
              <a:t>primera</a:t>
            </a:r>
            <a:r>
              <a:rPr lang="en-US" dirty="0">
                <a:ea typeface="+mn-lt"/>
                <a:cs typeface="+mn-lt"/>
              </a:rPr>
              <a:t> </a:t>
            </a:r>
            <a:r>
              <a:rPr lang="en-US" dirty="0" err="1">
                <a:ea typeface="+mn-lt"/>
                <a:cs typeface="+mn-lt"/>
              </a:rPr>
              <a:t>acción</a:t>
            </a:r>
            <a:r>
              <a:rPr lang="en-US" dirty="0">
                <a:ea typeface="+mn-lt"/>
                <a:cs typeface="+mn-lt"/>
              </a:rPr>
              <a:t>.</a:t>
            </a:r>
          </a:p>
        </p:txBody>
      </p:sp>
      <p:sp>
        <p:nvSpPr>
          <p:cNvPr id="3" name="BJPseudoFooter">
            <a:extLst>
              <a:ext uri="{FF2B5EF4-FFF2-40B4-BE49-F238E27FC236}">
                <a16:creationId xmlns:a16="http://schemas.microsoft.com/office/drawing/2014/main" id="{E736D61D-460B-FA21-8CFC-DC7C9180D9E4}"/>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1573969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Title 8">
            <a:extLst>
              <a:ext uri="{FF2B5EF4-FFF2-40B4-BE49-F238E27FC236}">
                <a16:creationId xmlns:a16="http://schemas.microsoft.com/office/drawing/2014/main" id="{80412C3E-8BFC-3BA5-EC8F-8FE76ECBE0F8}"/>
              </a:ext>
            </a:extLst>
          </p:cNvPr>
          <p:cNvSpPr>
            <a:spLocks noGrp="1"/>
          </p:cNvSpPr>
          <p:nvPr>
            <p:ph type="title"/>
          </p:nvPr>
        </p:nvSpPr>
        <p:spPr>
          <a:xfrm>
            <a:off x="1740701" y="2766218"/>
            <a:ext cx="8710597" cy="1325563"/>
          </a:xfrm>
        </p:spPr>
        <p:txBody>
          <a:bodyPr lIns="91440" tIns="45720" rIns="91440" bIns="45720" anchor="t"/>
          <a:lstStyle/>
          <a:p>
            <a:r>
              <a:rPr lang="en-US" dirty="0">
                <a:ea typeface="+mn-lt"/>
                <a:cs typeface="+mn-lt"/>
              </a:rPr>
              <a:t>¿</a:t>
            </a:r>
            <a:r>
              <a:rPr lang="en-US" dirty="0" err="1">
                <a:ea typeface="+mn-lt"/>
                <a:cs typeface="+mn-lt"/>
              </a:rPr>
              <a:t>Qué</a:t>
            </a:r>
            <a:r>
              <a:rPr lang="en-US" dirty="0">
                <a:ea typeface="+mn-lt"/>
                <a:cs typeface="+mn-lt"/>
              </a:rPr>
              <a:t> es </a:t>
            </a:r>
            <a:r>
              <a:rPr lang="en-US" dirty="0" err="1">
                <a:ea typeface="+mn-lt"/>
                <a:cs typeface="+mn-lt"/>
              </a:rPr>
              <a:t>llamar</a:t>
            </a:r>
            <a:r>
              <a:rPr lang="en-US" dirty="0">
                <a:ea typeface="+mn-lt"/>
                <a:cs typeface="+mn-lt"/>
              </a:rPr>
              <a:t> al 911?</a:t>
            </a:r>
          </a:p>
        </p:txBody>
      </p:sp>
      <p:sp>
        <p:nvSpPr>
          <p:cNvPr id="2" name="Action Button: Go Home 1" descr="icono de casa">
            <a:hlinkClick r:id="rId4" action="ppaction://hlinksldjump" highlightClick="1"/>
            <a:extLst>
              <a:ext uri="{FF2B5EF4-FFF2-40B4-BE49-F238E27FC236}">
                <a16:creationId xmlns:a16="http://schemas.microsoft.com/office/drawing/2014/main" id="{2FEE1CE8-5C4E-41BF-89A0-E4B08D0D12C0}"/>
              </a:ext>
            </a:extLst>
          </p:cNvPr>
          <p:cNvSpPr/>
          <p:nvPr/>
        </p:nvSpPr>
        <p:spPr>
          <a:xfrm>
            <a:off x="5541531" y="5690651"/>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BJPseudoFooter">
            <a:extLst>
              <a:ext uri="{FF2B5EF4-FFF2-40B4-BE49-F238E27FC236}">
                <a16:creationId xmlns:a16="http://schemas.microsoft.com/office/drawing/2014/main" id="{361AEB63-E05B-64A6-0E8C-A9E77787A36F}"/>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32439441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Title 8">
            <a:extLst>
              <a:ext uri="{FF2B5EF4-FFF2-40B4-BE49-F238E27FC236}">
                <a16:creationId xmlns:a16="http://schemas.microsoft.com/office/drawing/2014/main" id="{24B18818-990C-B046-9739-A0E32B17D698}"/>
              </a:ext>
            </a:extLst>
          </p:cNvPr>
          <p:cNvSpPr>
            <a:spLocks noGrp="1"/>
          </p:cNvSpPr>
          <p:nvPr>
            <p:ph type="title"/>
          </p:nvPr>
        </p:nvSpPr>
        <p:spPr>
          <a:xfrm>
            <a:off x="1861928" y="1294173"/>
            <a:ext cx="8710597" cy="1325563"/>
          </a:xfrm>
        </p:spPr>
        <p:txBody>
          <a:bodyPr lIns="91440" tIns="45720" rIns="91440" bIns="45720" anchor="t"/>
          <a:lstStyle/>
          <a:p>
            <a:r>
              <a:rPr lang="en-US" dirty="0" err="1">
                <a:ea typeface="+mn-lt"/>
                <a:cs typeface="+mn-lt"/>
              </a:rPr>
              <a:t>Su</a:t>
            </a:r>
            <a:r>
              <a:rPr lang="en-US" dirty="0">
                <a:ea typeface="+mn-lt"/>
                <a:cs typeface="+mn-lt"/>
              </a:rPr>
              <a:t> </a:t>
            </a:r>
            <a:r>
              <a:rPr lang="en-US" dirty="0" err="1">
                <a:ea typeface="+mn-lt"/>
                <a:cs typeface="+mn-lt"/>
              </a:rPr>
              <a:t>compañero</a:t>
            </a:r>
            <a:r>
              <a:rPr lang="en-US" dirty="0">
                <a:ea typeface="+mn-lt"/>
                <a:cs typeface="+mn-lt"/>
              </a:rPr>
              <a:t> de </a:t>
            </a:r>
            <a:r>
              <a:rPr lang="en-US" dirty="0" err="1">
                <a:ea typeface="+mn-lt"/>
                <a:cs typeface="+mn-lt"/>
              </a:rPr>
              <a:t>trabajo</a:t>
            </a:r>
            <a:r>
              <a:rPr lang="en-US" dirty="0">
                <a:ea typeface="+mn-lt"/>
                <a:cs typeface="+mn-lt"/>
              </a:rPr>
              <a:t> se </a:t>
            </a:r>
            <a:r>
              <a:rPr lang="en-US" dirty="0" err="1">
                <a:ea typeface="+mn-lt"/>
                <a:cs typeface="+mn-lt"/>
              </a:rPr>
              <a:t>queja</a:t>
            </a:r>
            <a:r>
              <a:rPr lang="en-US" dirty="0">
                <a:ea typeface="+mn-lt"/>
                <a:cs typeface="+mn-lt"/>
              </a:rPr>
              <a:t> de </a:t>
            </a:r>
            <a:r>
              <a:rPr lang="en-US" dirty="0" err="1">
                <a:ea typeface="+mn-lt"/>
                <a:cs typeface="+mn-lt"/>
              </a:rPr>
              <a:t>mareos</a:t>
            </a:r>
            <a:r>
              <a:rPr lang="en-US" dirty="0">
                <a:ea typeface="+mn-lt"/>
                <a:cs typeface="+mn-lt"/>
              </a:rPr>
              <a:t>, dolor de cabeza y </a:t>
            </a:r>
            <a:r>
              <a:rPr lang="en-US" dirty="0" err="1">
                <a:ea typeface="+mn-lt"/>
                <a:cs typeface="+mn-lt"/>
              </a:rPr>
              <a:t>náuseas</a:t>
            </a:r>
            <a:r>
              <a:rPr lang="en-US" dirty="0">
                <a:ea typeface="+mn-lt"/>
                <a:cs typeface="+mn-lt"/>
              </a:rPr>
              <a:t> </a:t>
            </a:r>
            <a:r>
              <a:rPr lang="en-US" dirty="0" err="1">
                <a:ea typeface="+mn-lt"/>
                <a:cs typeface="+mn-lt"/>
              </a:rPr>
              <a:t>mientras</a:t>
            </a:r>
            <a:r>
              <a:rPr lang="en-US" dirty="0">
                <a:ea typeface="+mn-lt"/>
                <a:cs typeface="+mn-lt"/>
              </a:rPr>
              <a:t> </a:t>
            </a:r>
            <a:r>
              <a:rPr lang="en-US" dirty="0" err="1">
                <a:ea typeface="+mn-lt"/>
                <a:cs typeface="+mn-lt"/>
              </a:rPr>
              <a:t>está</a:t>
            </a:r>
            <a:r>
              <a:rPr lang="en-US" dirty="0">
                <a:ea typeface="+mn-lt"/>
                <a:cs typeface="+mn-lt"/>
              </a:rPr>
              <a:t> al sol. Ante la </a:t>
            </a:r>
            <a:r>
              <a:rPr lang="en-US" dirty="0" err="1">
                <a:ea typeface="+mn-lt"/>
                <a:cs typeface="+mn-lt"/>
              </a:rPr>
              <a:t>sospecha</a:t>
            </a:r>
            <a:r>
              <a:rPr lang="en-US" dirty="0">
                <a:ea typeface="+mn-lt"/>
                <a:cs typeface="+mn-lt"/>
              </a:rPr>
              <a:t> de </a:t>
            </a:r>
            <a:r>
              <a:rPr lang="en-US" dirty="0" err="1">
                <a:ea typeface="+mn-lt"/>
                <a:cs typeface="+mn-lt"/>
              </a:rPr>
              <a:t>agotamiento</a:t>
            </a:r>
            <a:r>
              <a:rPr lang="en-US" dirty="0">
                <a:ea typeface="+mn-lt"/>
                <a:cs typeface="+mn-lt"/>
              </a:rPr>
              <a:t> </a:t>
            </a:r>
            <a:r>
              <a:rPr lang="en-US" dirty="0" err="1">
                <a:ea typeface="+mn-lt"/>
                <a:cs typeface="+mn-lt"/>
              </a:rPr>
              <a:t>por</a:t>
            </a:r>
            <a:r>
              <a:rPr lang="en-US" dirty="0">
                <a:ea typeface="+mn-lt"/>
                <a:cs typeface="+mn-lt"/>
              </a:rPr>
              <a:t> </a:t>
            </a:r>
            <a:r>
              <a:rPr lang="en-US" dirty="0" err="1">
                <a:ea typeface="+mn-lt"/>
                <a:cs typeface="+mn-lt"/>
              </a:rPr>
              <a:t>calor</a:t>
            </a:r>
            <a:r>
              <a:rPr lang="en-US" dirty="0">
                <a:ea typeface="+mn-lt"/>
                <a:cs typeface="+mn-lt"/>
              </a:rPr>
              <a:t>, le </a:t>
            </a:r>
            <a:r>
              <a:rPr lang="en-US" dirty="0" err="1">
                <a:ea typeface="+mn-lt"/>
                <a:cs typeface="+mn-lt"/>
              </a:rPr>
              <a:t>quita</a:t>
            </a:r>
            <a:r>
              <a:rPr lang="en-US" dirty="0">
                <a:ea typeface="+mn-lt"/>
                <a:cs typeface="+mn-lt"/>
              </a:rPr>
              <a:t> la </a:t>
            </a:r>
            <a:r>
              <a:rPr lang="en-US" dirty="0" err="1">
                <a:ea typeface="+mn-lt"/>
                <a:cs typeface="+mn-lt"/>
              </a:rPr>
              <a:t>ropa</a:t>
            </a:r>
            <a:r>
              <a:rPr lang="en-US" dirty="0">
                <a:ea typeface="+mn-lt"/>
                <a:cs typeface="+mn-lt"/>
              </a:rPr>
              <a:t> que no </a:t>
            </a:r>
            <a:r>
              <a:rPr lang="en-US" dirty="0" err="1">
                <a:ea typeface="+mn-lt"/>
                <a:cs typeface="+mn-lt"/>
              </a:rPr>
              <a:t>necesita</a:t>
            </a:r>
            <a:r>
              <a:rPr lang="en-US" dirty="0">
                <a:ea typeface="+mn-lt"/>
                <a:cs typeface="+mn-lt"/>
              </a:rPr>
              <a:t> y le da de </a:t>
            </a:r>
            <a:r>
              <a:rPr lang="en-US" dirty="0" err="1">
                <a:ea typeface="+mn-lt"/>
                <a:cs typeface="+mn-lt"/>
              </a:rPr>
              <a:t>beber</a:t>
            </a:r>
            <a:r>
              <a:rPr lang="en-US" dirty="0">
                <a:ea typeface="+mn-lt"/>
                <a:cs typeface="+mn-lt"/>
              </a:rPr>
              <a:t> </a:t>
            </a:r>
            <a:r>
              <a:rPr lang="en-US" dirty="0" err="1">
                <a:ea typeface="+mn-lt"/>
                <a:cs typeface="+mn-lt"/>
              </a:rPr>
              <a:t>líquidos</a:t>
            </a:r>
            <a:r>
              <a:rPr lang="en-US" dirty="0">
                <a:ea typeface="+mn-lt"/>
                <a:cs typeface="+mn-lt"/>
              </a:rPr>
              <a:t>.</a:t>
            </a:r>
          </a:p>
        </p:txBody>
      </p:sp>
      <p:sp>
        <p:nvSpPr>
          <p:cNvPr id="3" name="BJPseudoFooter">
            <a:extLst>
              <a:ext uri="{FF2B5EF4-FFF2-40B4-BE49-F238E27FC236}">
                <a16:creationId xmlns:a16="http://schemas.microsoft.com/office/drawing/2014/main" id="{BD28D628-18B4-1B71-0AB3-DB89E02EFCD4}"/>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35990862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Title 8">
            <a:extLst>
              <a:ext uri="{FF2B5EF4-FFF2-40B4-BE49-F238E27FC236}">
                <a16:creationId xmlns:a16="http://schemas.microsoft.com/office/drawing/2014/main" id="{24B18818-990C-B046-9739-A0E32B17D698}"/>
              </a:ext>
            </a:extLst>
          </p:cNvPr>
          <p:cNvSpPr>
            <a:spLocks noGrp="1"/>
          </p:cNvSpPr>
          <p:nvPr>
            <p:ph type="title"/>
          </p:nvPr>
        </p:nvSpPr>
        <p:spPr>
          <a:xfrm>
            <a:off x="1740701" y="2766218"/>
            <a:ext cx="8710597" cy="1325563"/>
          </a:xfrm>
        </p:spPr>
        <p:txBody>
          <a:bodyPr lIns="91440" tIns="45720" rIns="91440" bIns="45720" anchor="t"/>
          <a:lstStyle/>
          <a:p>
            <a:r>
              <a:rPr lang="en-US" dirty="0">
                <a:ea typeface="+mn-lt"/>
                <a:cs typeface="+mn-lt"/>
              </a:rPr>
              <a:t>¿</a:t>
            </a:r>
            <a:r>
              <a:rPr lang="en-US" dirty="0" err="1">
                <a:ea typeface="+mn-lt"/>
                <a:cs typeface="+mn-lt"/>
              </a:rPr>
              <a:t>Qué</a:t>
            </a:r>
            <a:r>
              <a:rPr lang="en-US" dirty="0">
                <a:ea typeface="+mn-lt"/>
                <a:cs typeface="+mn-lt"/>
              </a:rPr>
              <a:t> es </a:t>
            </a:r>
            <a:r>
              <a:rPr lang="en-US" dirty="0" err="1">
                <a:ea typeface="+mn-lt"/>
                <a:cs typeface="+mn-lt"/>
              </a:rPr>
              <a:t>trasladarlo</a:t>
            </a:r>
            <a:r>
              <a:rPr lang="en-US" dirty="0">
                <a:ea typeface="+mn-lt"/>
                <a:cs typeface="+mn-lt"/>
              </a:rPr>
              <a:t> a un </a:t>
            </a:r>
            <a:r>
              <a:rPr lang="en-US" dirty="0" err="1">
                <a:ea typeface="+mn-lt"/>
                <a:cs typeface="+mn-lt"/>
              </a:rPr>
              <a:t>lugar</a:t>
            </a:r>
            <a:r>
              <a:rPr lang="en-US" dirty="0">
                <a:ea typeface="+mn-lt"/>
                <a:cs typeface="+mn-lt"/>
              </a:rPr>
              <a:t> </a:t>
            </a:r>
            <a:r>
              <a:rPr lang="en-US" dirty="0" err="1">
                <a:ea typeface="+mn-lt"/>
                <a:cs typeface="+mn-lt"/>
              </a:rPr>
              <a:t>más</a:t>
            </a:r>
            <a:r>
              <a:rPr lang="en-US" dirty="0">
                <a:ea typeface="+mn-lt"/>
                <a:cs typeface="+mn-lt"/>
              </a:rPr>
              <a:t> fresco?</a:t>
            </a:r>
          </a:p>
        </p:txBody>
      </p:sp>
      <p:sp>
        <p:nvSpPr>
          <p:cNvPr id="6" name="Action Button: Go Home 5" descr="icono de casa">
            <a:hlinkClick r:id="rId4" action="ppaction://hlinksldjump" highlightClick="1"/>
            <a:extLst>
              <a:ext uri="{FF2B5EF4-FFF2-40B4-BE49-F238E27FC236}">
                <a16:creationId xmlns:a16="http://schemas.microsoft.com/office/drawing/2014/main" id="{67C482F4-8341-1F82-BBF2-92970E9F700C}"/>
              </a:ext>
            </a:extLst>
          </p:cNvPr>
          <p:cNvSpPr/>
          <p:nvPr/>
        </p:nvSpPr>
        <p:spPr>
          <a:xfrm>
            <a:off x="5559287" y="5665111"/>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BJPseudoFooter">
            <a:extLst>
              <a:ext uri="{FF2B5EF4-FFF2-40B4-BE49-F238E27FC236}">
                <a16:creationId xmlns:a16="http://schemas.microsoft.com/office/drawing/2014/main" id="{5B6C4329-EA35-C45C-1AEB-84C7BCC880E0}"/>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39165356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Title 8">
            <a:extLst>
              <a:ext uri="{FF2B5EF4-FFF2-40B4-BE49-F238E27FC236}">
                <a16:creationId xmlns:a16="http://schemas.microsoft.com/office/drawing/2014/main" id="{19508671-D549-4337-264A-2E36E7B09E67}"/>
              </a:ext>
            </a:extLst>
          </p:cNvPr>
          <p:cNvSpPr>
            <a:spLocks noGrp="1"/>
          </p:cNvSpPr>
          <p:nvPr>
            <p:ph type="title"/>
          </p:nvPr>
        </p:nvSpPr>
        <p:spPr>
          <a:xfrm>
            <a:off x="1636792" y="1406741"/>
            <a:ext cx="8710597" cy="1325563"/>
          </a:xfrm>
        </p:spPr>
        <p:txBody>
          <a:bodyPr lIns="91440" tIns="45720" rIns="91440" bIns="45720" anchor="t"/>
          <a:lstStyle/>
          <a:p>
            <a:r>
              <a:rPr lang="en-US" dirty="0">
                <a:ea typeface="+mn-lt"/>
                <a:cs typeface="+mn-lt"/>
              </a:rPr>
              <a:t>Tu amigo es nuevo </a:t>
            </a:r>
            <a:r>
              <a:rPr lang="en-US" dirty="0" err="1">
                <a:ea typeface="+mn-lt"/>
                <a:cs typeface="+mn-lt"/>
              </a:rPr>
              <a:t>en</a:t>
            </a:r>
            <a:r>
              <a:rPr lang="en-US" dirty="0">
                <a:ea typeface="+mn-lt"/>
                <a:cs typeface="+mn-lt"/>
              </a:rPr>
              <a:t> </a:t>
            </a:r>
            <a:r>
              <a:rPr lang="en-US" dirty="0" err="1">
                <a:ea typeface="+mn-lt"/>
                <a:cs typeface="+mn-lt"/>
              </a:rPr>
              <a:t>el</a:t>
            </a:r>
            <a:r>
              <a:rPr lang="en-US" dirty="0">
                <a:ea typeface="+mn-lt"/>
                <a:cs typeface="+mn-lt"/>
              </a:rPr>
              <a:t> </a:t>
            </a:r>
            <a:r>
              <a:rPr lang="en-US" dirty="0" err="1">
                <a:ea typeface="+mn-lt"/>
                <a:cs typeface="+mn-lt"/>
              </a:rPr>
              <a:t>trabajo</a:t>
            </a:r>
            <a:r>
              <a:rPr lang="en-US" dirty="0">
                <a:ea typeface="+mn-lt"/>
                <a:cs typeface="+mn-lt"/>
              </a:rPr>
              <a:t> y nota </a:t>
            </a:r>
            <a:r>
              <a:rPr lang="en-US" dirty="0" err="1">
                <a:ea typeface="+mn-lt"/>
                <a:cs typeface="+mn-lt"/>
              </a:rPr>
              <a:t>pequeñas</a:t>
            </a:r>
            <a:r>
              <a:rPr lang="en-US" dirty="0">
                <a:ea typeface="+mn-lt"/>
                <a:cs typeface="+mn-lt"/>
              </a:rPr>
              <a:t> </a:t>
            </a:r>
            <a:r>
              <a:rPr lang="en-US" dirty="0" err="1">
                <a:ea typeface="+mn-lt"/>
                <a:cs typeface="+mn-lt"/>
              </a:rPr>
              <a:t>ampollas</a:t>
            </a:r>
            <a:r>
              <a:rPr lang="en-US" dirty="0">
                <a:ea typeface="+mn-lt"/>
                <a:cs typeface="+mn-lt"/>
              </a:rPr>
              <a:t> </a:t>
            </a:r>
            <a:r>
              <a:rPr lang="en-US" dirty="0" err="1">
                <a:ea typeface="+mn-lt"/>
                <a:cs typeface="+mn-lt"/>
              </a:rPr>
              <a:t>en</a:t>
            </a:r>
            <a:r>
              <a:rPr lang="en-US" dirty="0">
                <a:ea typeface="+mn-lt"/>
                <a:cs typeface="+mn-lt"/>
              </a:rPr>
              <a:t> </a:t>
            </a:r>
            <a:r>
              <a:rPr lang="en-US" dirty="0" err="1">
                <a:ea typeface="+mn-lt"/>
                <a:cs typeface="+mn-lt"/>
              </a:rPr>
              <a:t>el</a:t>
            </a:r>
            <a:r>
              <a:rPr lang="en-US" dirty="0">
                <a:ea typeface="+mn-lt"/>
                <a:cs typeface="+mn-lt"/>
              </a:rPr>
              <a:t> </a:t>
            </a:r>
            <a:r>
              <a:rPr lang="en-US" dirty="0" err="1">
                <a:ea typeface="+mn-lt"/>
                <a:cs typeface="+mn-lt"/>
              </a:rPr>
              <a:t>pecho</a:t>
            </a:r>
            <a:r>
              <a:rPr lang="en-US" dirty="0">
                <a:ea typeface="+mn-lt"/>
                <a:cs typeface="+mn-lt"/>
              </a:rPr>
              <a:t>. </a:t>
            </a:r>
            <a:r>
              <a:rPr lang="en-US" dirty="0" err="1">
                <a:ea typeface="+mn-lt"/>
                <a:cs typeface="+mn-lt"/>
              </a:rPr>
              <a:t>Sospechando</a:t>
            </a:r>
            <a:r>
              <a:rPr lang="en-US" dirty="0">
                <a:ea typeface="+mn-lt"/>
                <a:cs typeface="+mn-lt"/>
              </a:rPr>
              <a:t> un </a:t>
            </a:r>
            <a:r>
              <a:rPr lang="en-US" dirty="0" err="1">
                <a:ea typeface="+mn-lt"/>
                <a:cs typeface="+mn-lt"/>
              </a:rPr>
              <a:t>sarpullido</a:t>
            </a:r>
            <a:r>
              <a:rPr lang="en-US" dirty="0">
                <a:ea typeface="+mn-lt"/>
                <a:cs typeface="+mn-lt"/>
              </a:rPr>
              <a:t> </a:t>
            </a:r>
            <a:r>
              <a:rPr lang="en-US" dirty="0" err="1">
                <a:ea typeface="+mn-lt"/>
                <a:cs typeface="+mn-lt"/>
              </a:rPr>
              <a:t>por</a:t>
            </a:r>
            <a:r>
              <a:rPr lang="en-US" dirty="0">
                <a:ea typeface="+mn-lt"/>
                <a:cs typeface="+mn-lt"/>
              </a:rPr>
              <a:t> </a:t>
            </a:r>
            <a:r>
              <a:rPr lang="en-US" dirty="0" err="1">
                <a:ea typeface="+mn-lt"/>
                <a:cs typeface="+mn-lt"/>
              </a:rPr>
              <a:t>calor</a:t>
            </a:r>
            <a:r>
              <a:rPr lang="en-US" dirty="0">
                <a:ea typeface="+mn-lt"/>
                <a:cs typeface="+mn-lt"/>
              </a:rPr>
              <a:t>, le dices que evite </a:t>
            </a:r>
            <a:r>
              <a:rPr lang="en-US" dirty="0" err="1">
                <a:ea typeface="+mn-lt"/>
                <a:cs typeface="+mn-lt"/>
              </a:rPr>
              <a:t>ponerse</a:t>
            </a:r>
            <a:r>
              <a:rPr lang="en-US" dirty="0">
                <a:ea typeface="+mn-lt"/>
                <a:cs typeface="+mn-lt"/>
              </a:rPr>
              <a:t> </a:t>
            </a:r>
            <a:r>
              <a:rPr lang="en-US" dirty="0" err="1">
                <a:ea typeface="+mn-lt"/>
                <a:cs typeface="+mn-lt"/>
              </a:rPr>
              <a:t>esto</a:t>
            </a:r>
            <a:r>
              <a:rPr lang="en-US" dirty="0">
                <a:ea typeface="+mn-lt"/>
                <a:cs typeface="+mn-lt"/>
              </a:rPr>
              <a:t> </a:t>
            </a:r>
            <a:r>
              <a:rPr lang="en-US" dirty="0" err="1">
                <a:ea typeface="+mn-lt"/>
                <a:cs typeface="+mn-lt"/>
              </a:rPr>
              <a:t>en</a:t>
            </a:r>
            <a:r>
              <a:rPr lang="en-US" dirty="0">
                <a:ea typeface="+mn-lt"/>
                <a:cs typeface="+mn-lt"/>
              </a:rPr>
              <a:t> la zona </a:t>
            </a:r>
            <a:r>
              <a:rPr lang="en-US" dirty="0" err="1">
                <a:ea typeface="+mn-lt"/>
                <a:cs typeface="+mn-lt"/>
              </a:rPr>
              <a:t>porque</a:t>
            </a:r>
            <a:r>
              <a:rPr lang="en-US" dirty="0">
                <a:ea typeface="+mn-lt"/>
                <a:cs typeface="+mn-lt"/>
              </a:rPr>
              <a:t> </a:t>
            </a:r>
            <a:r>
              <a:rPr lang="en-US" dirty="0" err="1">
                <a:ea typeface="+mn-lt"/>
                <a:cs typeface="+mn-lt"/>
              </a:rPr>
              <a:t>debe</a:t>
            </a:r>
            <a:r>
              <a:rPr lang="en-US" dirty="0">
                <a:ea typeface="+mn-lt"/>
                <a:cs typeface="+mn-lt"/>
              </a:rPr>
              <a:t> </a:t>
            </a:r>
            <a:r>
              <a:rPr lang="en-US" dirty="0" err="1">
                <a:ea typeface="+mn-lt"/>
                <a:cs typeface="+mn-lt"/>
              </a:rPr>
              <a:t>mantenerla</a:t>
            </a:r>
            <a:r>
              <a:rPr lang="en-US" dirty="0">
                <a:ea typeface="+mn-lt"/>
                <a:cs typeface="+mn-lt"/>
              </a:rPr>
              <a:t> </a:t>
            </a:r>
            <a:r>
              <a:rPr lang="en-US" dirty="0" err="1">
                <a:ea typeface="+mn-lt"/>
                <a:cs typeface="+mn-lt"/>
              </a:rPr>
              <a:t>seca</a:t>
            </a:r>
            <a:r>
              <a:rPr lang="en-US" dirty="0">
                <a:ea typeface="+mn-lt"/>
                <a:cs typeface="+mn-lt"/>
              </a:rPr>
              <a:t>.</a:t>
            </a:r>
            <a:endParaRPr lang="en-US" dirty="0"/>
          </a:p>
        </p:txBody>
      </p:sp>
      <p:sp>
        <p:nvSpPr>
          <p:cNvPr id="3" name="BJPseudoFooter">
            <a:extLst>
              <a:ext uri="{FF2B5EF4-FFF2-40B4-BE49-F238E27FC236}">
                <a16:creationId xmlns:a16="http://schemas.microsoft.com/office/drawing/2014/main" id="{9193CF77-0183-4A55-3C1C-CBBBA897947F}"/>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12279628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Title 8">
            <a:extLst>
              <a:ext uri="{FF2B5EF4-FFF2-40B4-BE49-F238E27FC236}">
                <a16:creationId xmlns:a16="http://schemas.microsoft.com/office/drawing/2014/main" id="{19508671-D549-4337-264A-2E36E7B09E67}"/>
              </a:ext>
            </a:extLst>
          </p:cNvPr>
          <p:cNvSpPr>
            <a:spLocks noGrp="1"/>
          </p:cNvSpPr>
          <p:nvPr>
            <p:ph type="title"/>
          </p:nvPr>
        </p:nvSpPr>
        <p:spPr>
          <a:xfrm>
            <a:off x="1740701" y="2766218"/>
            <a:ext cx="8710597" cy="1325563"/>
          </a:xfrm>
        </p:spPr>
        <p:txBody>
          <a:bodyPr lIns="91440" tIns="45720" rIns="91440" bIns="45720" anchor="t"/>
          <a:lstStyle/>
          <a:p>
            <a:r>
              <a:rPr lang="en-US" dirty="0">
                <a:ea typeface="+mn-lt"/>
                <a:cs typeface="+mn-lt"/>
              </a:rPr>
              <a:t>¿</a:t>
            </a:r>
            <a:r>
              <a:rPr lang="en-US" dirty="0" err="1">
                <a:ea typeface="+mn-lt"/>
                <a:cs typeface="+mn-lt"/>
              </a:rPr>
              <a:t>Qué</a:t>
            </a:r>
            <a:r>
              <a:rPr lang="en-US" dirty="0">
                <a:ea typeface="+mn-lt"/>
                <a:cs typeface="+mn-lt"/>
              </a:rPr>
              <a:t> son las </a:t>
            </a:r>
            <a:r>
              <a:rPr lang="en-US" dirty="0" err="1">
                <a:ea typeface="+mn-lt"/>
                <a:cs typeface="+mn-lt"/>
              </a:rPr>
              <a:t>pomadas</a:t>
            </a:r>
            <a:r>
              <a:rPr lang="en-US" dirty="0">
                <a:ea typeface="+mn-lt"/>
                <a:cs typeface="+mn-lt"/>
              </a:rPr>
              <a:t> o </a:t>
            </a:r>
            <a:r>
              <a:rPr lang="en-US" dirty="0" err="1">
                <a:ea typeface="+mn-lt"/>
                <a:cs typeface="+mn-lt"/>
              </a:rPr>
              <a:t>cremas</a:t>
            </a:r>
            <a:r>
              <a:rPr lang="en-US" dirty="0">
                <a:ea typeface="+mn-lt"/>
                <a:cs typeface="+mn-lt"/>
              </a:rPr>
              <a:t>?</a:t>
            </a:r>
          </a:p>
        </p:txBody>
      </p:sp>
      <p:sp>
        <p:nvSpPr>
          <p:cNvPr id="2" name="Action Button: Go Home 1" descr="icono de casa">
            <a:hlinkClick r:id="rId4" action="ppaction://hlinksldjump" highlightClick="1"/>
            <a:extLst>
              <a:ext uri="{FF2B5EF4-FFF2-40B4-BE49-F238E27FC236}">
                <a16:creationId xmlns:a16="http://schemas.microsoft.com/office/drawing/2014/main" id="{2FEE1CE8-5C4E-41BF-89A0-E4B08D0D12C0}"/>
              </a:ext>
            </a:extLst>
          </p:cNvPr>
          <p:cNvSpPr/>
          <p:nvPr/>
        </p:nvSpPr>
        <p:spPr>
          <a:xfrm>
            <a:off x="5559287" y="5690651"/>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BJPseudoFooter">
            <a:extLst>
              <a:ext uri="{FF2B5EF4-FFF2-40B4-BE49-F238E27FC236}">
                <a16:creationId xmlns:a16="http://schemas.microsoft.com/office/drawing/2014/main" id="{AAF996D8-2578-47F3-E422-262C61B246C6}"/>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6824265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Title 8">
            <a:extLst>
              <a:ext uri="{FF2B5EF4-FFF2-40B4-BE49-F238E27FC236}">
                <a16:creationId xmlns:a16="http://schemas.microsoft.com/office/drawing/2014/main" id="{7D78A835-B8F8-53FB-94C3-7BD4E92C40A5}"/>
              </a:ext>
            </a:extLst>
          </p:cNvPr>
          <p:cNvSpPr>
            <a:spLocks noGrp="1"/>
          </p:cNvSpPr>
          <p:nvPr>
            <p:ph type="title"/>
          </p:nvPr>
        </p:nvSpPr>
        <p:spPr>
          <a:xfrm>
            <a:off x="1634365" y="2146979"/>
            <a:ext cx="8923269" cy="3059502"/>
          </a:xfrm>
        </p:spPr>
        <p:txBody>
          <a:bodyPr lIns="91440" tIns="45720" rIns="91440" bIns="45720" anchor="t"/>
          <a:lstStyle/>
          <a:p>
            <a:r>
              <a:rPr lang="en-US" dirty="0" err="1">
                <a:ea typeface="+mn-lt"/>
                <a:cs typeface="+mn-lt"/>
              </a:rPr>
              <a:t>Reaplicar</a:t>
            </a:r>
            <a:r>
              <a:rPr lang="en-US" dirty="0">
                <a:ea typeface="+mn-lt"/>
                <a:cs typeface="+mn-lt"/>
              </a:rPr>
              <a:t> </a:t>
            </a:r>
            <a:r>
              <a:rPr lang="en-US" dirty="0" err="1">
                <a:ea typeface="+mn-lt"/>
                <a:cs typeface="+mn-lt"/>
              </a:rPr>
              <a:t>el</a:t>
            </a:r>
            <a:r>
              <a:rPr lang="en-US" dirty="0">
                <a:ea typeface="+mn-lt"/>
                <a:cs typeface="+mn-lt"/>
              </a:rPr>
              <a:t> protector solar </a:t>
            </a:r>
            <a:r>
              <a:rPr lang="en-US" dirty="0" err="1">
                <a:ea typeface="+mn-lt"/>
                <a:cs typeface="+mn-lt"/>
              </a:rPr>
              <a:t>en</a:t>
            </a:r>
            <a:r>
              <a:rPr lang="en-US" dirty="0">
                <a:ea typeface="+mn-lt"/>
                <a:cs typeface="+mn-lt"/>
              </a:rPr>
              <a:t> </a:t>
            </a:r>
            <a:r>
              <a:rPr lang="en-US" dirty="0" err="1">
                <a:ea typeface="+mn-lt"/>
                <a:cs typeface="+mn-lt"/>
              </a:rPr>
              <a:t>este</a:t>
            </a:r>
            <a:r>
              <a:rPr lang="en-US" dirty="0">
                <a:ea typeface="+mn-lt"/>
                <a:cs typeface="+mn-lt"/>
              </a:rPr>
              <a:t> </a:t>
            </a:r>
            <a:r>
              <a:rPr lang="en-US" dirty="0" err="1">
                <a:ea typeface="+mn-lt"/>
                <a:cs typeface="+mn-lt"/>
              </a:rPr>
              <a:t>intervalo</a:t>
            </a:r>
            <a:r>
              <a:rPr lang="en-US" dirty="0">
                <a:ea typeface="+mn-lt"/>
                <a:cs typeface="+mn-lt"/>
              </a:rPr>
              <a:t> de </a:t>
            </a:r>
            <a:r>
              <a:rPr lang="en-US" dirty="0" err="1">
                <a:ea typeface="+mn-lt"/>
                <a:cs typeface="+mn-lt"/>
              </a:rPr>
              <a:t>tiempo</a:t>
            </a:r>
            <a:r>
              <a:rPr lang="en-US" dirty="0">
                <a:ea typeface="+mn-lt"/>
                <a:cs typeface="+mn-lt"/>
              </a:rPr>
              <a:t> protege de </a:t>
            </a:r>
            <a:r>
              <a:rPr lang="en-US" dirty="0" err="1">
                <a:ea typeface="+mn-lt"/>
                <a:cs typeface="+mn-lt"/>
              </a:rPr>
              <a:t>los</a:t>
            </a:r>
            <a:r>
              <a:rPr lang="en-US" dirty="0">
                <a:ea typeface="+mn-lt"/>
                <a:cs typeface="+mn-lt"/>
              </a:rPr>
              <a:t> </a:t>
            </a:r>
            <a:r>
              <a:rPr lang="en-US" dirty="0" err="1">
                <a:ea typeface="+mn-lt"/>
                <a:cs typeface="+mn-lt"/>
              </a:rPr>
              <a:t>daños</a:t>
            </a:r>
            <a:r>
              <a:rPr lang="en-US" dirty="0">
                <a:ea typeface="+mn-lt"/>
                <a:cs typeface="+mn-lt"/>
              </a:rPr>
              <a:t> </a:t>
            </a:r>
            <a:r>
              <a:rPr lang="en-US" dirty="0" err="1">
                <a:ea typeface="+mn-lt"/>
                <a:cs typeface="+mn-lt"/>
              </a:rPr>
              <a:t>causados</a:t>
            </a:r>
            <a:r>
              <a:rPr lang="en-US" dirty="0">
                <a:ea typeface="+mn-lt"/>
                <a:cs typeface="+mn-lt"/>
              </a:rPr>
              <a:t> </a:t>
            </a:r>
            <a:r>
              <a:rPr lang="en-US" dirty="0" err="1">
                <a:ea typeface="+mn-lt"/>
                <a:cs typeface="+mn-lt"/>
              </a:rPr>
              <a:t>por</a:t>
            </a:r>
            <a:r>
              <a:rPr lang="en-US" dirty="0">
                <a:ea typeface="+mn-lt"/>
                <a:cs typeface="+mn-lt"/>
              </a:rPr>
              <a:t> </a:t>
            </a:r>
            <a:r>
              <a:rPr lang="en-US" dirty="0" err="1">
                <a:ea typeface="+mn-lt"/>
                <a:cs typeface="+mn-lt"/>
              </a:rPr>
              <a:t>los</a:t>
            </a:r>
            <a:r>
              <a:rPr lang="en-US" dirty="0">
                <a:ea typeface="+mn-lt"/>
                <a:cs typeface="+mn-lt"/>
              </a:rPr>
              <a:t> </a:t>
            </a:r>
            <a:r>
              <a:rPr lang="en-US" dirty="0" err="1">
                <a:ea typeface="+mn-lt"/>
                <a:cs typeface="+mn-lt"/>
              </a:rPr>
              <a:t>rayos</a:t>
            </a:r>
            <a:r>
              <a:rPr lang="en-US" dirty="0">
                <a:ea typeface="+mn-lt"/>
                <a:cs typeface="+mn-lt"/>
              </a:rPr>
              <a:t> UV.</a:t>
            </a:r>
            <a:br>
              <a:rPr lang="en-US" dirty="0">
                <a:ea typeface="+mn-lt"/>
                <a:cs typeface="+mn-lt"/>
              </a:rPr>
            </a:br>
            <a:endParaRPr lang="en-US" dirty="0">
              <a:ea typeface="+mn-lt"/>
              <a:cs typeface="+mn-lt"/>
            </a:endParaRPr>
          </a:p>
        </p:txBody>
      </p:sp>
      <p:sp>
        <p:nvSpPr>
          <p:cNvPr id="3" name="BJPseudoFooter">
            <a:extLst>
              <a:ext uri="{FF2B5EF4-FFF2-40B4-BE49-F238E27FC236}">
                <a16:creationId xmlns:a16="http://schemas.microsoft.com/office/drawing/2014/main" id="{C60E7687-3B1B-C7D7-AC9B-49D3387BE6A4}"/>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800877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a:lum/>
          </a:blip>
          <a:srcRect/>
          <a:stretch>
            <a:fillRect l="-17000" r="-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1C8113B-4B0F-49CE-98CB-56A8F8352FB1}"/>
              </a:ext>
              <a:ext uri="{C183D7F6-B498-43B3-948B-1728B52AA6E4}">
                <adec:decorative xmlns:adec="http://schemas.microsoft.com/office/drawing/2017/decorative" val="1"/>
              </a:ext>
            </a:extLst>
          </p:cNvPr>
          <p:cNvSpPr/>
          <p:nvPr/>
        </p:nvSpPr>
        <p:spPr bwMode="auto">
          <a:xfrm>
            <a:off x="1205948" y="553279"/>
            <a:ext cx="9780105" cy="5751443"/>
          </a:xfrm>
          <a:prstGeom prst="rect">
            <a:avLst/>
          </a:prstGeom>
          <a:solidFill>
            <a:srgbClr val="0033CC"/>
          </a:solid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 name="Title 2">
            <a:extLst>
              <a:ext uri="{FF2B5EF4-FFF2-40B4-BE49-F238E27FC236}">
                <a16:creationId xmlns:a16="http://schemas.microsoft.com/office/drawing/2014/main" id="{24C1C17B-3A69-460D-8E62-E7DD6D933626}"/>
              </a:ext>
            </a:extLst>
          </p:cNvPr>
          <p:cNvSpPr txBox="1">
            <a:spLocks noGrp="1"/>
          </p:cNvSpPr>
          <p:nvPr>
            <p:ph type="title" idx="4294967295"/>
          </p:nvPr>
        </p:nvSpPr>
        <p:spPr bwMode="auto">
          <a:xfrm>
            <a:off x="1995269" y="2828835"/>
            <a:ext cx="8201464" cy="1200329"/>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0" i="0" u="none" strike="noStrike" kern="1200" cap="none" spc="0" normalizeH="0" baseline="0" noProof="0" dirty="0">
                <a:ln>
                  <a:noFill/>
                </a:ln>
                <a:solidFill>
                  <a:schemeClr val="bg1"/>
                </a:solidFill>
                <a:effectLst/>
                <a:uLnTx/>
                <a:uFillTx/>
                <a:latin typeface="+mn-lt"/>
                <a:ea typeface="+mn-lt"/>
                <a:cs typeface="+mn-lt"/>
              </a:rPr>
              <a:t>¿</a:t>
            </a:r>
            <a:r>
              <a:rPr kumimoji="0" lang="en-US" sz="7200" b="0" i="0" u="none" strike="noStrike" kern="1200" cap="none" spc="0" normalizeH="0" baseline="0" noProof="0" dirty="0" err="1">
                <a:ln>
                  <a:noFill/>
                </a:ln>
                <a:solidFill>
                  <a:schemeClr val="bg1"/>
                </a:solidFill>
                <a:effectLst/>
                <a:uLnTx/>
                <a:uFillTx/>
                <a:latin typeface="+mn-lt"/>
                <a:ea typeface="+mn-lt"/>
                <a:cs typeface="+mn-lt"/>
              </a:rPr>
              <a:t>Sabías</a:t>
            </a:r>
            <a:r>
              <a:rPr kumimoji="0" lang="en-US" sz="7200" b="0" i="0" u="none" strike="noStrike" kern="1200" cap="none" spc="0" normalizeH="0" baseline="0" noProof="0" dirty="0">
                <a:ln>
                  <a:noFill/>
                </a:ln>
                <a:solidFill>
                  <a:schemeClr val="bg1"/>
                </a:solidFill>
                <a:effectLst/>
                <a:uLnTx/>
                <a:uFillTx/>
                <a:latin typeface="+mn-lt"/>
                <a:ea typeface="+mn-lt"/>
                <a:cs typeface="+mn-lt"/>
              </a:rPr>
              <a:t> que...? </a:t>
            </a:r>
            <a:endParaRPr kumimoji="0" lang="en-US" sz="1800" b="0" i="0" u="none" strike="noStrike" kern="1200" cap="none" spc="0" normalizeH="0" baseline="0" noProof="0" dirty="0">
              <a:ln>
                <a:noFill/>
              </a:ln>
              <a:solidFill>
                <a:schemeClr val="bg1"/>
              </a:solidFill>
              <a:effectLst/>
              <a:uLnTx/>
              <a:uFillTx/>
              <a:latin typeface="+mn-lt"/>
              <a:ea typeface="+mn-ea"/>
              <a:cs typeface="+mn-cs"/>
            </a:endParaRPr>
          </a:p>
        </p:txBody>
      </p:sp>
      <p:sp>
        <p:nvSpPr>
          <p:cNvPr id="5" name="BJPseudoFooter">
            <a:extLst>
              <a:ext uri="{FF2B5EF4-FFF2-40B4-BE49-F238E27FC236}">
                <a16:creationId xmlns:a16="http://schemas.microsoft.com/office/drawing/2014/main" id="{5D6351B1-7E06-BF51-A6A0-FD18DB92E5F9}"/>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2678623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CCA2E7F0-DD33-A352-0D9A-600F4C600608}"/>
              </a:ext>
            </a:extLst>
          </p:cNvPr>
          <p:cNvSpPr txBox="1">
            <a:spLocks noGrp="1"/>
          </p:cNvSpPr>
          <p:nvPr>
            <p:ph type="title" idx="4294967295"/>
          </p:nvPr>
        </p:nvSpPr>
        <p:spPr>
          <a:xfrm>
            <a:off x="1524000" y="2593242"/>
            <a:ext cx="9144000" cy="16557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0" i="0" u="none" strike="noStrike" kern="1200" cap="none" spc="0" normalizeH="0" baseline="0" noProof="0" dirty="0">
                <a:ln>
                  <a:noFill/>
                </a:ln>
                <a:solidFill>
                  <a:schemeClr val="bg1"/>
                </a:solidFill>
                <a:effectLst/>
                <a:uLnTx/>
                <a:uFillTx/>
                <a:latin typeface="+mn-lt"/>
                <a:ea typeface="+mn-lt"/>
                <a:cs typeface="+mn-lt"/>
              </a:rPr>
              <a:t>¿</a:t>
            </a:r>
            <a:r>
              <a:rPr kumimoji="0" lang="en-US" sz="4800" b="0" i="0" u="none" strike="noStrike" kern="1200" cap="none" spc="0" normalizeH="0" baseline="0" noProof="0" dirty="0" err="1">
                <a:ln>
                  <a:noFill/>
                </a:ln>
                <a:solidFill>
                  <a:schemeClr val="bg1"/>
                </a:solidFill>
                <a:effectLst/>
                <a:uLnTx/>
                <a:uFillTx/>
                <a:latin typeface="+mn-lt"/>
                <a:ea typeface="+mn-lt"/>
                <a:cs typeface="+mn-lt"/>
              </a:rPr>
              <a:t>Qué</a:t>
            </a:r>
            <a:r>
              <a:rPr kumimoji="0" lang="en-US" sz="4800" b="0" i="0" u="none" strike="noStrike" kern="1200" cap="none" spc="0" normalizeH="0" baseline="0" noProof="0" dirty="0">
                <a:ln>
                  <a:noFill/>
                </a:ln>
                <a:solidFill>
                  <a:schemeClr val="bg1"/>
                </a:solidFill>
                <a:effectLst/>
                <a:uLnTx/>
                <a:uFillTx/>
                <a:latin typeface="+mn-lt"/>
                <a:ea typeface="+mn-lt"/>
                <a:cs typeface="+mn-lt"/>
              </a:rPr>
              <a:t> es </a:t>
            </a:r>
            <a:r>
              <a:rPr kumimoji="0" lang="en-US" sz="4800" b="0" i="0" u="none" strike="noStrike" kern="1200" cap="none" spc="0" normalizeH="0" baseline="0" noProof="0" dirty="0" err="1">
                <a:ln>
                  <a:noFill/>
                </a:ln>
                <a:solidFill>
                  <a:schemeClr val="bg1"/>
                </a:solidFill>
                <a:effectLst/>
                <a:uLnTx/>
                <a:uFillTx/>
                <a:latin typeface="+mn-lt"/>
                <a:ea typeface="+mn-lt"/>
                <a:cs typeface="+mn-lt"/>
              </a:rPr>
              <a:t>cada</a:t>
            </a:r>
            <a:r>
              <a:rPr kumimoji="0" lang="en-US" sz="4800" b="0" i="0" u="none" strike="noStrike" kern="1200" cap="none" spc="0" normalizeH="0" baseline="0" noProof="0" dirty="0">
                <a:ln>
                  <a:noFill/>
                </a:ln>
                <a:solidFill>
                  <a:schemeClr val="bg1"/>
                </a:solidFill>
                <a:effectLst/>
                <a:uLnTx/>
                <a:uFillTx/>
                <a:latin typeface="+mn-lt"/>
                <a:ea typeface="+mn-lt"/>
                <a:cs typeface="+mn-lt"/>
              </a:rPr>
              <a:t> 2 horas?</a:t>
            </a:r>
          </a:p>
        </p:txBody>
      </p:sp>
      <p:sp>
        <p:nvSpPr>
          <p:cNvPr id="7" name="TextBox 6">
            <a:extLst>
              <a:ext uri="{FF2B5EF4-FFF2-40B4-BE49-F238E27FC236}">
                <a16:creationId xmlns:a16="http://schemas.microsoft.com/office/drawing/2014/main" id="{28A9B611-2467-706C-71D2-55866193297A}"/>
              </a:ext>
            </a:extLst>
          </p:cNvPr>
          <p:cNvSpPr txBox="1"/>
          <p:nvPr/>
        </p:nvSpPr>
        <p:spPr>
          <a:xfrm>
            <a:off x="2949605" y="6642556"/>
            <a:ext cx="6094520" cy="215444"/>
          </a:xfrm>
          <a:prstGeom prst="rect">
            <a:avLst/>
          </a:prstGeom>
          <a:noFill/>
        </p:spPr>
        <p:txBody>
          <a:bodyPr wrap="square">
            <a:spAutoFit/>
          </a:bodyPr>
          <a:lstStyle/>
          <a:p>
            <a:pPr algn="ctr"/>
            <a:r>
              <a:rPr lang="en-US" sz="800" dirty="0">
                <a:latin typeface="Arial" panose="020B0604020202020204" pitchFamily="34" charset="0"/>
              </a:rPr>
              <a:t>Raytheon Technologies - Unrestricted Content</a:t>
            </a:r>
          </a:p>
        </p:txBody>
      </p:sp>
      <p:sp>
        <p:nvSpPr>
          <p:cNvPr id="6" name="Action Button: Go Home 5" descr="icono de casa">
            <a:hlinkClick r:id="rId4" action="ppaction://hlinksldjump" highlightClick="1"/>
            <a:extLst>
              <a:ext uri="{FF2B5EF4-FFF2-40B4-BE49-F238E27FC236}">
                <a16:creationId xmlns:a16="http://schemas.microsoft.com/office/drawing/2014/main" id="{704F5085-B492-1329-EDEE-B5AA719A0B2F}"/>
              </a:ext>
            </a:extLst>
          </p:cNvPr>
          <p:cNvSpPr/>
          <p:nvPr/>
        </p:nvSpPr>
        <p:spPr>
          <a:xfrm>
            <a:off x="5550410" y="5619630"/>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939A565C-2B94-50D6-B821-E47041709262}"/>
              </a:ext>
            </a:extLst>
          </p:cNvPr>
          <p:cNvSpPr>
            <a:spLocks noGrp="1"/>
          </p:cNvSpPr>
          <p:nvPr>
            <p:ph type="ftr" sz="quarter" idx="11"/>
            <p:custDataLst>
              <p:tags r:id="rId1"/>
            </p:custDataLst>
          </p:nvPr>
        </p:nvSpPr>
        <p:spPr/>
        <p:txBody>
          <a:bodyPr/>
          <a:lstStyle/>
          <a:p>
            <a:r>
              <a:rPr lang="en-US"/>
              <a:t>Raytheon Technologies - Unrestricted Content</a:t>
            </a:r>
          </a:p>
        </p:txBody>
      </p:sp>
    </p:spTree>
    <p:extLst>
      <p:ext uri="{BB962C8B-B14F-4D97-AF65-F5344CB8AC3E}">
        <p14:creationId xmlns:p14="http://schemas.microsoft.com/office/powerpoint/2010/main" val="29832048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Title 8">
            <a:extLst>
              <a:ext uri="{FF2B5EF4-FFF2-40B4-BE49-F238E27FC236}">
                <a16:creationId xmlns:a16="http://schemas.microsoft.com/office/drawing/2014/main" id="{82F5E56D-6A47-0024-EA33-614BC383F081}"/>
              </a:ext>
            </a:extLst>
          </p:cNvPr>
          <p:cNvSpPr>
            <a:spLocks noGrp="1"/>
          </p:cNvSpPr>
          <p:nvPr>
            <p:ph type="title"/>
          </p:nvPr>
        </p:nvSpPr>
        <p:spPr>
          <a:xfrm>
            <a:off x="1740701" y="2103437"/>
            <a:ext cx="8710597" cy="1325563"/>
          </a:xfrm>
        </p:spPr>
        <p:txBody>
          <a:bodyPr lIns="91440" tIns="45720" rIns="91440" bIns="45720" anchor="t"/>
          <a:lstStyle/>
          <a:p>
            <a:r>
              <a:rPr lang="en-US" dirty="0" err="1">
                <a:ea typeface="+mn-lt"/>
                <a:cs typeface="+mn-lt"/>
              </a:rPr>
              <a:t>Situado</a:t>
            </a:r>
            <a:r>
              <a:rPr lang="en-US" dirty="0">
                <a:ea typeface="+mn-lt"/>
                <a:cs typeface="+mn-lt"/>
              </a:rPr>
              <a:t> </a:t>
            </a:r>
            <a:r>
              <a:rPr lang="en-US" dirty="0" err="1">
                <a:ea typeface="+mn-lt"/>
                <a:cs typeface="+mn-lt"/>
              </a:rPr>
              <a:t>principalmente</a:t>
            </a:r>
            <a:r>
              <a:rPr lang="en-US" dirty="0">
                <a:ea typeface="+mn-lt"/>
                <a:cs typeface="+mn-lt"/>
              </a:rPr>
              <a:t> </a:t>
            </a:r>
            <a:r>
              <a:rPr lang="en-US" dirty="0" err="1">
                <a:ea typeface="+mn-lt"/>
                <a:cs typeface="+mn-lt"/>
              </a:rPr>
              <a:t>en</a:t>
            </a:r>
            <a:r>
              <a:rPr lang="en-US" dirty="0">
                <a:ea typeface="+mn-lt"/>
                <a:cs typeface="+mn-lt"/>
              </a:rPr>
              <a:t> </a:t>
            </a:r>
            <a:r>
              <a:rPr lang="en-US" dirty="0" err="1">
                <a:ea typeface="+mn-lt"/>
                <a:cs typeface="+mn-lt"/>
              </a:rPr>
              <a:t>el</a:t>
            </a:r>
            <a:r>
              <a:rPr lang="en-US" dirty="0">
                <a:ea typeface="+mn-lt"/>
                <a:cs typeface="+mn-lt"/>
              </a:rPr>
              <a:t> </a:t>
            </a:r>
            <a:r>
              <a:rPr lang="en-US" dirty="0" err="1">
                <a:ea typeface="+mn-lt"/>
                <a:cs typeface="+mn-lt"/>
              </a:rPr>
              <a:t>sureste</a:t>
            </a:r>
            <a:r>
              <a:rPr lang="en-US" dirty="0">
                <a:ea typeface="+mn-lt"/>
                <a:cs typeface="+mn-lt"/>
              </a:rPr>
              <a:t> de California y </a:t>
            </a:r>
            <a:r>
              <a:rPr lang="en-US" dirty="0" err="1">
                <a:ea typeface="+mn-lt"/>
                <a:cs typeface="+mn-lt"/>
              </a:rPr>
              <a:t>el</a:t>
            </a:r>
            <a:r>
              <a:rPr lang="en-US" dirty="0">
                <a:ea typeface="+mn-lt"/>
                <a:cs typeface="+mn-lt"/>
              </a:rPr>
              <a:t> sur de Nevada, es </a:t>
            </a:r>
            <a:r>
              <a:rPr lang="en-US" dirty="0" err="1">
                <a:ea typeface="+mn-lt"/>
                <a:cs typeface="+mn-lt"/>
              </a:rPr>
              <a:t>el</a:t>
            </a:r>
            <a:r>
              <a:rPr lang="en-US" dirty="0">
                <a:ea typeface="+mn-lt"/>
                <a:cs typeface="+mn-lt"/>
              </a:rPr>
              <a:t> </a:t>
            </a:r>
            <a:r>
              <a:rPr lang="en-US" dirty="0" err="1">
                <a:ea typeface="+mn-lt"/>
                <a:cs typeface="+mn-lt"/>
              </a:rPr>
              <a:t>desierto</a:t>
            </a:r>
            <a:r>
              <a:rPr lang="en-US" dirty="0">
                <a:ea typeface="+mn-lt"/>
                <a:cs typeface="+mn-lt"/>
              </a:rPr>
              <a:t> </a:t>
            </a:r>
            <a:r>
              <a:rPr lang="en-US" dirty="0" err="1">
                <a:ea typeface="+mn-lt"/>
                <a:cs typeface="+mn-lt"/>
              </a:rPr>
              <a:t>más</a:t>
            </a:r>
            <a:r>
              <a:rPr lang="en-US" dirty="0">
                <a:ea typeface="+mn-lt"/>
                <a:cs typeface="+mn-lt"/>
              </a:rPr>
              <a:t> </a:t>
            </a:r>
            <a:r>
              <a:rPr lang="en-US" dirty="0" err="1">
                <a:ea typeface="+mn-lt"/>
                <a:cs typeface="+mn-lt"/>
              </a:rPr>
              <a:t>caluroso</a:t>
            </a:r>
            <a:r>
              <a:rPr lang="en-US" dirty="0">
                <a:ea typeface="+mn-lt"/>
                <a:cs typeface="+mn-lt"/>
              </a:rPr>
              <a:t> de </a:t>
            </a:r>
            <a:r>
              <a:rPr lang="en-US" dirty="0" err="1">
                <a:ea typeface="+mn-lt"/>
                <a:cs typeface="+mn-lt"/>
              </a:rPr>
              <a:t>Norteamérica</a:t>
            </a:r>
            <a:r>
              <a:rPr lang="en-US" dirty="0">
                <a:ea typeface="+mn-lt"/>
                <a:cs typeface="+mn-lt"/>
              </a:rPr>
              <a:t>.</a:t>
            </a:r>
          </a:p>
        </p:txBody>
      </p:sp>
      <p:sp>
        <p:nvSpPr>
          <p:cNvPr id="3" name="BJPseudoFooter">
            <a:extLst>
              <a:ext uri="{FF2B5EF4-FFF2-40B4-BE49-F238E27FC236}">
                <a16:creationId xmlns:a16="http://schemas.microsoft.com/office/drawing/2014/main" id="{42739CE7-A574-94D1-9936-5E0AA5799295}"/>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32319732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Title 8">
            <a:extLst>
              <a:ext uri="{FF2B5EF4-FFF2-40B4-BE49-F238E27FC236}">
                <a16:creationId xmlns:a16="http://schemas.microsoft.com/office/drawing/2014/main" id="{82F5E56D-6A47-0024-EA33-614BC383F081}"/>
              </a:ext>
            </a:extLst>
          </p:cNvPr>
          <p:cNvSpPr>
            <a:spLocks noGrp="1"/>
          </p:cNvSpPr>
          <p:nvPr>
            <p:ph type="title"/>
          </p:nvPr>
        </p:nvSpPr>
        <p:spPr>
          <a:xfrm>
            <a:off x="1740701" y="2964712"/>
            <a:ext cx="8710597" cy="1325563"/>
          </a:xfrm>
        </p:spPr>
        <p:txBody>
          <a:bodyPr lIns="91440" tIns="45720" rIns="91440" bIns="45720" anchor="t"/>
          <a:lstStyle/>
          <a:p>
            <a:r>
              <a:rPr lang="en-US" dirty="0">
                <a:ea typeface="+mn-lt"/>
                <a:cs typeface="+mn-lt"/>
              </a:rPr>
              <a:t>¿</a:t>
            </a:r>
            <a:r>
              <a:rPr lang="en-US" dirty="0" err="1">
                <a:ea typeface="+mn-lt"/>
                <a:cs typeface="+mn-lt"/>
              </a:rPr>
              <a:t>Qué</a:t>
            </a:r>
            <a:r>
              <a:rPr lang="en-US" dirty="0">
                <a:ea typeface="+mn-lt"/>
                <a:cs typeface="+mn-lt"/>
              </a:rPr>
              <a:t> es </a:t>
            </a:r>
            <a:r>
              <a:rPr lang="en-US" dirty="0" err="1">
                <a:ea typeface="+mn-lt"/>
                <a:cs typeface="+mn-lt"/>
              </a:rPr>
              <a:t>el</a:t>
            </a:r>
            <a:r>
              <a:rPr lang="en-US" dirty="0">
                <a:ea typeface="+mn-lt"/>
                <a:cs typeface="+mn-lt"/>
              </a:rPr>
              <a:t> </a:t>
            </a:r>
            <a:r>
              <a:rPr lang="en-US" dirty="0" err="1">
                <a:ea typeface="+mn-lt"/>
                <a:cs typeface="+mn-lt"/>
              </a:rPr>
              <a:t>desierto</a:t>
            </a:r>
            <a:r>
              <a:rPr lang="en-US" dirty="0">
                <a:ea typeface="+mn-lt"/>
                <a:cs typeface="+mn-lt"/>
              </a:rPr>
              <a:t> de Mojave?</a:t>
            </a:r>
          </a:p>
        </p:txBody>
      </p:sp>
      <p:sp>
        <p:nvSpPr>
          <p:cNvPr id="2" name="Action Button: Go Home 1" descr="icono de casa">
            <a:hlinkClick r:id="rId4" action="ppaction://hlinksldjump" highlightClick="1"/>
            <a:extLst>
              <a:ext uri="{FF2B5EF4-FFF2-40B4-BE49-F238E27FC236}">
                <a16:creationId xmlns:a16="http://schemas.microsoft.com/office/drawing/2014/main" id="{2FEE1CE8-5C4E-41BF-89A0-E4B08D0D12C0}"/>
              </a:ext>
            </a:extLst>
          </p:cNvPr>
          <p:cNvSpPr/>
          <p:nvPr/>
        </p:nvSpPr>
        <p:spPr>
          <a:xfrm>
            <a:off x="5559287" y="5610752"/>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BJPseudoFooter">
            <a:extLst>
              <a:ext uri="{FF2B5EF4-FFF2-40B4-BE49-F238E27FC236}">
                <a16:creationId xmlns:a16="http://schemas.microsoft.com/office/drawing/2014/main" id="{780F9148-AB60-BC9F-4C43-1A77C5104D28}"/>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19601797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24889EC0-8044-3108-D961-E912EDBF9426}"/>
              </a:ext>
            </a:extLst>
          </p:cNvPr>
          <p:cNvSpPr>
            <a:spLocks noGrp="1"/>
          </p:cNvSpPr>
          <p:nvPr>
            <p:ph type="title"/>
          </p:nvPr>
        </p:nvSpPr>
        <p:spPr>
          <a:xfrm>
            <a:off x="1740701" y="1787741"/>
            <a:ext cx="8710597" cy="1325563"/>
          </a:xfrm>
        </p:spPr>
        <p:txBody>
          <a:bodyPr lIns="91440" tIns="45720" rIns="91440" bIns="45720" anchor="t"/>
          <a:lstStyle/>
          <a:p>
            <a:r>
              <a:rPr lang="en-US" dirty="0">
                <a:ea typeface="+mn-lt"/>
                <a:cs typeface="+mn-lt"/>
              </a:rPr>
              <a:t>Hogar de </a:t>
            </a:r>
            <a:r>
              <a:rPr lang="en-US" dirty="0" err="1">
                <a:ea typeface="+mn-lt"/>
                <a:cs typeface="+mn-lt"/>
              </a:rPr>
              <a:t>majestuosos</a:t>
            </a:r>
            <a:r>
              <a:rPr lang="en-US" dirty="0">
                <a:ea typeface="+mn-lt"/>
                <a:cs typeface="+mn-lt"/>
              </a:rPr>
              <a:t> cactus, </a:t>
            </a:r>
            <a:r>
              <a:rPr lang="en-US" dirty="0" err="1">
                <a:ea typeface="+mn-lt"/>
                <a:cs typeface="+mn-lt"/>
              </a:rPr>
              <a:t>este</a:t>
            </a:r>
            <a:r>
              <a:rPr lang="en-US" dirty="0">
                <a:ea typeface="+mn-lt"/>
                <a:cs typeface="+mn-lt"/>
              </a:rPr>
              <a:t> </a:t>
            </a:r>
            <a:r>
              <a:rPr lang="en-US" dirty="0" err="1">
                <a:ea typeface="+mn-lt"/>
                <a:cs typeface="+mn-lt"/>
              </a:rPr>
              <a:t>parque</a:t>
            </a:r>
            <a:r>
              <a:rPr lang="en-US" dirty="0">
                <a:ea typeface="+mn-lt"/>
                <a:cs typeface="+mn-lt"/>
              </a:rPr>
              <a:t> </a:t>
            </a:r>
            <a:r>
              <a:rPr lang="en-US" dirty="0" err="1">
                <a:ea typeface="+mn-lt"/>
                <a:cs typeface="+mn-lt"/>
              </a:rPr>
              <a:t>nacional</a:t>
            </a:r>
            <a:r>
              <a:rPr lang="en-US" dirty="0">
                <a:ea typeface="+mn-lt"/>
                <a:cs typeface="+mn-lt"/>
              </a:rPr>
              <a:t> </a:t>
            </a:r>
            <a:r>
              <a:rPr lang="en-US" dirty="0" err="1">
                <a:ea typeface="+mn-lt"/>
                <a:cs typeface="+mn-lt"/>
              </a:rPr>
              <a:t>está</a:t>
            </a:r>
            <a:r>
              <a:rPr lang="en-US" dirty="0">
                <a:ea typeface="+mn-lt"/>
                <a:cs typeface="+mn-lt"/>
              </a:rPr>
              <a:t> </a:t>
            </a:r>
            <a:r>
              <a:rPr lang="en-US" dirty="0" err="1">
                <a:ea typeface="+mn-lt"/>
                <a:cs typeface="+mn-lt"/>
              </a:rPr>
              <a:t>dividido</a:t>
            </a:r>
            <a:r>
              <a:rPr lang="en-US" dirty="0">
                <a:ea typeface="+mn-lt"/>
                <a:cs typeface="+mn-lt"/>
              </a:rPr>
              <a:t> </a:t>
            </a:r>
            <a:r>
              <a:rPr lang="en-US" dirty="0" err="1">
                <a:ea typeface="+mn-lt"/>
                <a:cs typeface="+mn-lt"/>
              </a:rPr>
              <a:t>en</a:t>
            </a:r>
            <a:r>
              <a:rPr lang="en-US" dirty="0">
                <a:ea typeface="+mn-lt"/>
                <a:cs typeface="+mn-lt"/>
              </a:rPr>
              <a:t> dos </a:t>
            </a:r>
            <a:r>
              <a:rPr lang="en-US" dirty="0" err="1">
                <a:ea typeface="+mn-lt"/>
                <a:cs typeface="+mn-lt"/>
              </a:rPr>
              <a:t>distritos</a:t>
            </a:r>
            <a:r>
              <a:rPr lang="en-US" dirty="0">
                <a:ea typeface="+mn-lt"/>
                <a:cs typeface="+mn-lt"/>
              </a:rPr>
              <a:t>: </a:t>
            </a:r>
            <a:r>
              <a:rPr lang="en-US" dirty="0" err="1">
                <a:ea typeface="+mn-lt"/>
                <a:cs typeface="+mn-lt"/>
              </a:rPr>
              <a:t>el</a:t>
            </a:r>
            <a:r>
              <a:rPr lang="en-US" dirty="0">
                <a:ea typeface="+mn-lt"/>
                <a:cs typeface="+mn-lt"/>
              </a:rPr>
              <a:t> Distrito de la Montaña de Tucson y </a:t>
            </a:r>
            <a:r>
              <a:rPr lang="en-US" dirty="0" err="1">
                <a:ea typeface="+mn-lt"/>
                <a:cs typeface="+mn-lt"/>
              </a:rPr>
              <a:t>el</a:t>
            </a:r>
            <a:r>
              <a:rPr lang="en-US" dirty="0">
                <a:ea typeface="+mn-lt"/>
                <a:cs typeface="+mn-lt"/>
              </a:rPr>
              <a:t> Distrito de la Montaña del </a:t>
            </a:r>
            <a:r>
              <a:rPr lang="en-US" dirty="0" err="1">
                <a:ea typeface="+mn-lt"/>
                <a:cs typeface="+mn-lt"/>
              </a:rPr>
              <a:t>Rincón</a:t>
            </a:r>
            <a:r>
              <a:rPr lang="en-US" dirty="0">
                <a:ea typeface="+mn-lt"/>
                <a:cs typeface="+mn-lt"/>
              </a:rPr>
              <a:t>.</a:t>
            </a:r>
          </a:p>
        </p:txBody>
      </p:sp>
      <p:sp>
        <p:nvSpPr>
          <p:cNvPr id="3" name="BJPseudoFooter">
            <a:extLst>
              <a:ext uri="{FF2B5EF4-FFF2-40B4-BE49-F238E27FC236}">
                <a16:creationId xmlns:a16="http://schemas.microsoft.com/office/drawing/2014/main" id="{2E845E9B-912B-3F57-584C-C0A25848C071}"/>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33727735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24889EC0-8044-3108-D961-E912EDBF9426}"/>
              </a:ext>
            </a:extLst>
          </p:cNvPr>
          <p:cNvSpPr>
            <a:spLocks noGrp="1"/>
          </p:cNvSpPr>
          <p:nvPr>
            <p:ph type="title"/>
          </p:nvPr>
        </p:nvSpPr>
        <p:spPr>
          <a:xfrm>
            <a:off x="1740701" y="2614751"/>
            <a:ext cx="8710597" cy="1325563"/>
          </a:xfrm>
        </p:spPr>
        <p:txBody>
          <a:bodyPr lIns="91440" tIns="45720" rIns="91440" bIns="45720" anchor="t"/>
          <a:lstStyle/>
          <a:p>
            <a:r>
              <a:rPr lang="en-US" dirty="0">
                <a:ea typeface="+mn-lt"/>
                <a:cs typeface="+mn-lt"/>
              </a:rPr>
              <a:t>¿</a:t>
            </a:r>
            <a:r>
              <a:rPr lang="en-US" dirty="0" err="1">
                <a:ea typeface="+mn-lt"/>
                <a:cs typeface="+mn-lt"/>
              </a:rPr>
              <a:t>Qué</a:t>
            </a:r>
            <a:r>
              <a:rPr lang="en-US" dirty="0">
                <a:ea typeface="+mn-lt"/>
                <a:cs typeface="+mn-lt"/>
              </a:rPr>
              <a:t> es </a:t>
            </a:r>
            <a:r>
              <a:rPr lang="en-US" dirty="0" err="1">
                <a:ea typeface="+mn-lt"/>
                <a:cs typeface="+mn-lt"/>
              </a:rPr>
              <a:t>el</a:t>
            </a:r>
            <a:r>
              <a:rPr lang="en-US" dirty="0">
                <a:ea typeface="+mn-lt"/>
                <a:cs typeface="+mn-lt"/>
              </a:rPr>
              <a:t> Parque Nacional Saguaro?</a:t>
            </a:r>
          </a:p>
        </p:txBody>
      </p:sp>
      <p:sp>
        <p:nvSpPr>
          <p:cNvPr id="2" name="Action Button: Go Home 1" descr="icono de casa">
            <a:hlinkClick r:id="rId4" action="ppaction://hlinksldjump" highlightClick="1"/>
            <a:extLst>
              <a:ext uri="{FF2B5EF4-FFF2-40B4-BE49-F238E27FC236}">
                <a16:creationId xmlns:a16="http://schemas.microsoft.com/office/drawing/2014/main" id="{2FEE1CE8-5C4E-41BF-89A0-E4B08D0D12C0}"/>
              </a:ext>
            </a:extLst>
          </p:cNvPr>
          <p:cNvSpPr/>
          <p:nvPr/>
        </p:nvSpPr>
        <p:spPr>
          <a:xfrm>
            <a:off x="5568165" y="5690651"/>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BJPseudoFooter">
            <a:extLst>
              <a:ext uri="{FF2B5EF4-FFF2-40B4-BE49-F238E27FC236}">
                <a16:creationId xmlns:a16="http://schemas.microsoft.com/office/drawing/2014/main" id="{87819D4D-EB7E-780B-49CC-B0F3610583F0}"/>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17942154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A777945-373B-992B-2461-4A13D075D69E}"/>
              </a:ext>
            </a:extLst>
          </p:cNvPr>
          <p:cNvSpPr>
            <a:spLocks noGrp="1"/>
          </p:cNvSpPr>
          <p:nvPr>
            <p:ph type="title"/>
          </p:nvPr>
        </p:nvSpPr>
        <p:spPr>
          <a:xfrm>
            <a:off x="2047987" y="2529359"/>
            <a:ext cx="8096025" cy="2913080"/>
          </a:xfrm>
        </p:spPr>
        <p:txBody>
          <a:bodyPr lIns="91440" tIns="45720" rIns="91440" bIns="45720" anchor="t"/>
          <a:lstStyle/>
          <a:p>
            <a:r>
              <a:rPr lang="en-US" dirty="0" err="1">
                <a:ea typeface="+mn-lt"/>
                <a:cs typeface="+mn-lt"/>
              </a:rPr>
              <a:t>Esta</a:t>
            </a:r>
            <a:r>
              <a:rPr lang="en-US" dirty="0">
                <a:ea typeface="+mn-lt"/>
                <a:cs typeface="+mn-lt"/>
              </a:rPr>
              <a:t> </a:t>
            </a:r>
            <a:r>
              <a:rPr lang="en-US" dirty="0" err="1">
                <a:ea typeface="+mn-lt"/>
                <a:cs typeface="+mn-lt"/>
              </a:rPr>
              <a:t>especie</a:t>
            </a:r>
            <a:r>
              <a:rPr lang="en-US" dirty="0">
                <a:ea typeface="+mn-lt"/>
                <a:cs typeface="+mn-lt"/>
              </a:rPr>
              <a:t> de cactus es </a:t>
            </a:r>
            <a:r>
              <a:rPr lang="en-US" dirty="0" err="1">
                <a:ea typeface="+mn-lt"/>
                <a:cs typeface="+mn-lt"/>
              </a:rPr>
              <a:t>conocida</a:t>
            </a:r>
            <a:r>
              <a:rPr lang="en-US" dirty="0">
                <a:ea typeface="+mn-lt"/>
                <a:cs typeface="+mn-lt"/>
              </a:rPr>
              <a:t> </a:t>
            </a:r>
            <a:r>
              <a:rPr lang="en-US" dirty="0" err="1">
                <a:ea typeface="+mn-lt"/>
                <a:cs typeface="+mn-lt"/>
              </a:rPr>
              <a:t>por</a:t>
            </a:r>
            <a:r>
              <a:rPr lang="en-US" dirty="0">
                <a:ea typeface="+mn-lt"/>
                <a:cs typeface="+mn-lt"/>
              </a:rPr>
              <a:t> </a:t>
            </a:r>
            <a:r>
              <a:rPr lang="en-US" dirty="0" err="1">
                <a:ea typeface="+mn-lt"/>
                <a:cs typeface="+mn-lt"/>
              </a:rPr>
              <a:t>dar</a:t>
            </a:r>
            <a:r>
              <a:rPr lang="en-US" dirty="0">
                <a:ea typeface="+mn-lt"/>
                <a:cs typeface="+mn-lt"/>
              </a:rPr>
              <a:t> un </a:t>
            </a:r>
            <a:r>
              <a:rPr lang="en-US" dirty="0" err="1">
                <a:ea typeface="+mn-lt"/>
                <a:cs typeface="+mn-lt"/>
              </a:rPr>
              <a:t>fruto</a:t>
            </a:r>
            <a:r>
              <a:rPr lang="en-US" dirty="0">
                <a:ea typeface="+mn-lt"/>
                <a:cs typeface="+mn-lt"/>
              </a:rPr>
              <a:t> comestible de </a:t>
            </a:r>
            <a:r>
              <a:rPr lang="en-US" dirty="0" err="1">
                <a:ea typeface="+mn-lt"/>
                <a:cs typeface="+mn-lt"/>
              </a:rPr>
              <a:t>vivos</a:t>
            </a:r>
            <a:r>
              <a:rPr lang="en-US" dirty="0">
                <a:ea typeface="+mn-lt"/>
                <a:cs typeface="+mn-lt"/>
              </a:rPr>
              <a:t> </a:t>
            </a:r>
            <a:r>
              <a:rPr lang="en-US" dirty="0" err="1">
                <a:ea typeface="+mn-lt"/>
                <a:cs typeface="+mn-lt"/>
              </a:rPr>
              <a:t>colores</a:t>
            </a:r>
            <a:r>
              <a:rPr lang="en-US" dirty="0">
                <a:ea typeface="+mn-lt"/>
                <a:cs typeface="+mn-lt"/>
              </a:rPr>
              <a:t>.</a:t>
            </a:r>
          </a:p>
        </p:txBody>
      </p:sp>
      <p:sp>
        <p:nvSpPr>
          <p:cNvPr id="3" name="BJPseudoFooter">
            <a:extLst>
              <a:ext uri="{FF2B5EF4-FFF2-40B4-BE49-F238E27FC236}">
                <a16:creationId xmlns:a16="http://schemas.microsoft.com/office/drawing/2014/main" id="{BFD57510-E44C-B283-5A15-FFD6FF20B6FD}"/>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8925172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A777945-373B-992B-2461-4A13D075D69E}"/>
              </a:ext>
            </a:extLst>
          </p:cNvPr>
          <p:cNvSpPr>
            <a:spLocks noGrp="1"/>
          </p:cNvSpPr>
          <p:nvPr>
            <p:ph type="title"/>
          </p:nvPr>
        </p:nvSpPr>
        <p:spPr>
          <a:xfrm>
            <a:off x="1740701" y="3118443"/>
            <a:ext cx="8710597" cy="1325563"/>
          </a:xfrm>
        </p:spPr>
        <p:txBody>
          <a:bodyPr lIns="91440" tIns="45720" rIns="91440" bIns="45720" anchor="t"/>
          <a:lstStyle/>
          <a:p>
            <a:r>
              <a:rPr lang="en-US" dirty="0">
                <a:ea typeface="+mn-lt"/>
                <a:cs typeface="+mn-lt"/>
              </a:rPr>
              <a:t>¿</a:t>
            </a:r>
            <a:r>
              <a:rPr lang="en-US" dirty="0" err="1">
                <a:ea typeface="+mn-lt"/>
                <a:cs typeface="+mn-lt"/>
              </a:rPr>
              <a:t>Qué</a:t>
            </a:r>
            <a:r>
              <a:rPr lang="en-US" dirty="0">
                <a:ea typeface="+mn-lt"/>
                <a:cs typeface="+mn-lt"/>
              </a:rPr>
              <a:t> es </a:t>
            </a:r>
            <a:r>
              <a:rPr lang="en-US" dirty="0" err="1">
                <a:ea typeface="+mn-lt"/>
                <a:cs typeface="+mn-lt"/>
              </a:rPr>
              <a:t>el</a:t>
            </a:r>
            <a:r>
              <a:rPr lang="en-US" dirty="0">
                <a:ea typeface="+mn-lt"/>
                <a:cs typeface="+mn-lt"/>
              </a:rPr>
              <a:t> nopal?</a:t>
            </a:r>
          </a:p>
        </p:txBody>
      </p:sp>
      <p:sp>
        <p:nvSpPr>
          <p:cNvPr id="2" name="Action Button: Go Home 1" descr="icono de casa">
            <a:hlinkClick r:id="rId4" action="ppaction://hlinksldjump" highlightClick="1"/>
            <a:extLst>
              <a:ext uri="{FF2B5EF4-FFF2-40B4-BE49-F238E27FC236}">
                <a16:creationId xmlns:a16="http://schemas.microsoft.com/office/drawing/2014/main" id="{2FEE1CE8-5C4E-41BF-89A0-E4B08D0D12C0}"/>
              </a:ext>
            </a:extLst>
          </p:cNvPr>
          <p:cNvSpPr/>
          <p:nvPr/>
        </p:nvSpPr>
        <p:spPr>
          <a:xfrm>
            <a:off x="5559287" y="5699529"/>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BJPseudoFooter">
            <a:extLst>
              <a:ext uri="{FF2B5EF4-FFF2-40B4-BE49-F238E27FC236}">
                <a16:creationId xmlns:a16="http://schemas.microsoft.com/office/drawing/2014/main" id="{13F7E6A7-162D-CFC1-A0B6-D8EAE6235DA0}"/>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27620819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A3D7E322-3618-82DD-C38D-EB9149AC707B}"/>
              </a:ext>
            </a:extLst>
          </p:cNvPr>
          <p:cNvSpPr>
            <a:spLocks noGrp="1"/>
          </p:cNvSpPr>
          <p:nvPr>
            <p:ph type="title"/>
          </p:nvPr>
        </p:nvSpPr>
        <p:spPr>
          <a:xfrm>
            <a:off x="1619474" y="1917627"/>
            <a:ext cx="8710597" cy="1325563"/>
          </a:xfrm>
        </p:spPr>
        <p:txBody>
          <a:bodyPr lIns="91440" tIns="45720" rIns="91440" bIns="45720" anchor="t"/>
          <a:lstStyle/>
          <a:p>
            <a:r>
              <a:rPr lang="en-US" dirty="0">
                <a:ea typeface="+mn-lt"/>
                <a:cs typeface="+mn-lt"/>
              </a:rPr>
              <a:t>Este </a:t>
            </a:r>
            <a:r>
              <a:rPr lang="en-US" dirty="0" err="1">
                <a:ea typeface="+mn-lt"/>
                <a:cs typeface="+mn-lt"/>
              </a:rPr>
              <a:t>estado</a:t>
            </a:r>
            <a:r>
              <a:rPr lang="en-US" dirty="0">
                <a:ea typeface="+mn-lt"/>
                <a:cs typeface="+mn-lt"/>
              </a:rPr>
              <a:t> </a:t>
            </a:r>
            <a:r>
              <a:rPr lang="en-US" dirty="0" err="1">
                <a:ea typeface="+mn-lt"/>
                <a:cs typeface="+mn-lt"/>
              </a:rPr>
              <a:t>tiene</a:t>
            </a:r>
            <a:r>
              <a:rPr lang="en-US" dirty="0">
                <a:ea typeface="+mn-lt"/>
                <a:cs typeface="+mn-lt"/>
              </a:rPr>
              <a:t> </a:t>
            </a:r>
            <a:r>
              <a:rPr lang="en-US" dirty="0" err="1">
                <a:ea typeface="+mn-lt"/>
                <a:cs typeface="+mn-lt"/>
              </a:rPr>
              <a:t>el</a:t>
            </a:r>
            <a:r>
              <a:rPr lang="en-US" dirty="0">
                <a:ea typeface="+mn-lt"/>
                <a:cs typeface="+mn-lt"/>
              </a:rPr>
              <a:t> mayor </a:t>
            </a:r>
            <a:r>
              <a:rPr lang="en-US" dirty="0" err="1">
                <a:ea typeface="+mn-lt"/>
                <a:cs typeface="+mn-lt"/>
              </a:rPr>
              <a:t>rango</a:t>
            </a:r>
            <a:r>
              <a:rPr lang="en-US" dirty="0">
                <a:ea typeface="+mn-lt"/>
                <a:cs typeface="+mn-lt"/>
              </a:rPr>
              <a:t> de </a:t>
            </a:r>
            <a:r>
              <a:rPr lang="en-US" dirty="0" err="1">
                <a:ea typeface="+mn-lt"/>
                <a:cs typeface="+mn-lt"/>
              </a:rPr>
              <a:t>temperaturas</a:t>
            </a:r>
            <a:r>
              <a:rPr lang="en-US" dirty="0">
                <a:ea typeface="+mn-lt"/>
                <a:cs typeface="+mn-lt"/>
              </a:rPr>
              <a:t> </a:t>
            </a:r>
            <a:r>
              <a:rPr lang="en-US" dirty="0" err="1">
                <a:ea typeface="+mn-lt"/>
                <a:cs typeface="+mn-lt"/>
              </a:rPr>
              <a:t>observadas</a:t>
            </a:r>
            <a:r>
              <a:rPr lang="en-US" dirty="0">
                <a:ea typeface="+mn-lt"/>
                <a:cs typeface="+mn-lt"/>
              </a:rPr>
              <a:t> de </a:t>
            </a:r>
            <a:r>
              <a:rPr lang="en-US" dirty="0" err="1">
                <a:ea typeface="+mn-lt"/>
                <a:cs typeface="+mn-lt"/>
              </a:rPr>
              <a:t>todos</a:t>
            </a:r>
            <a:r>
              <a:rPr lang="en-US" dirty="0">
                <a:ea typeface="+mn-lt"/>
                <a:cs typeface="+mn-lt"/>
              </a:rPr>
              <a:t> </a:t>
            </a:r>
            <a:r>
              <a:rPr lang="en-US" dirty="0" err="1">
                <a:ea typeface="+mn-lt"/>
                <a:cs typeface="+mn-lt"/>
              </a:rPr>
              <a:t>los</a:t>
            </a:r>
            <a:r>
              <a:rPr lang="en-US" dirty="0">
                <a:ea typeface="+mn-lt"/>
                <a:cs typeface="+mn-lt"/>
              </a:rPr>
              <a:t> </a:t>
            </a:r>
            <a:r>
              <a:rPr lang="en-US" dirty="0" err="1">
                <a:ea typeface="+mn-lt"/>
                <a:cs typeface="+mn-lt"/>
              </a:rPr>
              <a:t>estados</a:t>
            </a:r>
            <a:r>
              <a:rPr lang="en-US" dirty="0">
                <a:ea typeface="+mn-lt"/>
                <a:cs typeface="+mn-lt"/>
              </a:rPr>
              <a:t>, con un </a:t>
            </a:r>
            <a:r>
              <a:rPr lang="en-US" dirty="0" err="1">
                <a:ea typeface="+mn-lt"/>
                <a:cs typeface="+mn-lt"/>
              </a:rPr>
              <a:t>récord</a:t>
            </a:r>
            <a:r>
              <a:rPr lang="en-US" dirty="0">
                <a:ea typeface="+mn-lt"/>
                <a:cs typeface="+mn-lt"/>
              </a:rPr>
              <a:t> </a:t>
            </a:r>
            <a:r>
              <a:rPr lang="en-US" dirty="0" err="1">
                <a:ea typeface="+mn-lt"/>
                <a:cs typeface="+mn-lt"/>
              </a:rPr>
              <a:t>máximo</a:t>
            </a:r>
            <a:r>
              <a:rPr lang="en-US" dirty="0">
                <a:ea typeface="+mn-lt"/>
                <a:cs typeface="+mn-lt"/>
              </a:rPr>
              <a:t> de 117 °F y un </a:t>
            </a:r>
            <a:r>
              <a:rPr lang="en-US" dirty="0" err="1">
                <a:ea typeface="+mn-lt"/>
                <a:cs typeface="+mn-lt"/>
              </a:rPr>
              <a:t>récord</a:t>
            </a:r>
            <a:r>
              <a:rPr lang="en-US" dirty="0">
                <a:ea typeface="+mn-lt"/>
                <a:cs typeface="+mn-lt"/>
              </a:rPr>
              <a:t> </a:t>
            </a:r>
            <a:r>
              <a:rPr lang="en-US" dirty="0" err="1">
                <a:ea typeface="+mn-lt"/>
                <a:cs typeface="+mn-lt"/>
              </a:rPr>
              <a:t>mínimo</a:t>
            </a:r>
            <a:r>
              <a:rPr lang="en-US" dirty="0">
                <a:ea typeface="+mn-lt"/>
                <a:cs typeface="+mn-lt"/>
              </a:rPr>
              <a:t> de -70 °F.</a:t>
            </a:r>
            <a:endParaRPr lang="en-US" dirty="0"/>
          </a:p>
        </p:txBody>
      </p:sp>
      <p:sp>
        <p:nvSpPr>
          <p:cNvPr id="3" name="BJPseudoFooter">
            <a:extLst>
              <a:ext uri="{FF2B5EF4-FFF2-40B4-BE49-F238E27FC236}">
                <a16:creationId xmlns:a16="http://schemas.microsoft.com/office/drawing/2014/main" id="{B0A03FBA-FDA8-FEBC-760D-DDEFD5CAD255}"/>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16609600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A3D7E322-3618-82DD-C38D-EB9149AC707B}"/>
              </a:ext>
            </a:extLst>
          </p:cNvPr>
          <p:cNvSpPr>
            <a:spLocks noGrp="1"/>
          </p:cNvSpPr>
          <p:nvPr>
            <p:ph type="title"/>
          </p:nvPr>
        </p:nvSpPr>
        <p:spPr>
          <a:xfrm>
            <a:off x="1740701" y="2888245"/>
            <a:ext cx="8710597" cy="1325563"/>
          </a:xfrm>
        </p:spPr>
        <p:txBody>
          <a:bodyPr lIns="91440" tIns="45720" rIns="91440" bIns="45720" anchor="t"/>
          <a:lstStyle/>
          <a:p>
            <a:r>
              <a:rPr lang="en-US" dirty="0">
                <a:ea typeface="+mn-lt"/>
                <a:cs typeface="+mn-lt"/>
              </a:rPr>
              <a:t>¿</a:t>
            </a:r>
            <a:r>
              <a:rPr lang="en-US" dirty="0" err="1">
                <a:ea typeface="+mn-lt"/>
                <a:cs typeface="+mn-lt"/>
              </a:rPr>
              <a:t>Qué</a:t>
            </a:r>
            <a:r>
              <a:rPr lang="en-US" dirty="0">
                <a:ea typeface="+mn-lt"/>
                <a:cs typeface="+mn-lt"/>
              </a:rPr>
              <a:t> es Montana?</a:t>
            </a:r>
          </a:p>
        </p:txBody>
      </p:sp>
      <p:sp>
        <p:nvSpPr>
          <p:cNvPr id="2" name="Action Button: Go Home 1" descr="icono de casa">
            <a:hlinkClick r:id="rId4" action="ppaction://hlinksldjump" highlightClick="1"/>
            <a:extLst>
              <a:ext uri="{FF2B5EF4-FFF2-40B4-BE49-F238E27FC236}">
                <a16:creationId xmlns:a16="http://schemas.microsoft.com/office/drawing/2014/main" id="{2FEE1CE8-5C4E-41BF-89A0-E4B08D0D12C0}"/>
              </a:ext>
            </a:extLst>
          </p:cNvPr>
          <p:cNvSpPr/>
          <p:nvPr/>
        </p:nvSpPr>
        <p:spPr>
          <a:xfrm>
            <a:off x="5577042" y="5655141"/>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BJPseudoFooter">
            <a:extLst>
              <a:ext uri="{FF2B5EF4-FFF2-40B4-BE49-F238E27FC236}">
                <a16:creationId xmlns:a16="http://schemas.microsoft.com/office/drawing/2014/main" id="{8BFBEB20-9D12-62EA-D386-5ED699E90E67}"/>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17753608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26391BCD-DB05-91DC-68DE-E4577AED0916}"/>
              </a:ext>
            </a:extLst>
          </p:cNvPr>
          <p:cNvSpPr>
            <a:spLocks noGrp="1"/>
          </p:cNvSpPr>
          <p:nvPr>
            <p:ph type="title"/>
          </p:nvPr>
        </p:nvSpPr>
        <p:spPr>
          <a:xfrm>
            <a:off x="1740701" y="1830503"/>
            <a:ext cx="8710597" cy="1325563"/>
          </a:xfrm>
        </p:spPr>
        <p:txBody>
          <a:bodyPr lIns="91440" tIns="45720" rIns="91440" bIns="45720" anchor="t"/>
          <a:lstStyle/>
          <a:p>
            <a:r>
              <a:rPr lang="en-US" dirty="0">
                <a:ea typeface="+mn-lt"/>
                <a:cs typeface="+mn-lt"/>
              </a:rPr>
              <a:t>Este </a:t>
            </a:r>
            <a:r>
              <a:rPr lang="en-US" dirty="0" err="1">
                <a:ea typeface="+mn-lt"/>
                <a:cs typeface="+mn-lt"/>
              </a:rPr>
              <a:t>lugar</a:t>
            </a:r>
            <a:r>
              <a:rPr lang="en-US" dirty="0">
                <a:ea typeface="+mn-lt"/>
                <a:cs typeface="+mn-lt"/>
              </a:rPr>
              <a:t>, que </a:t>
            </a:r>
            <a:r>
              <a:rPr lang="en-US" dirty="0" err="1">
                <a:ea typeface="+mn-lt"/>
                <a:cs typeface="+mn-lt"/>
              </a:rPr>
              <a:t>alberga</a:t>
            </a:r>
            <a:r>
              <a:rPr lang="en-US" dirty="0">
                <a:ea typeface="+mn-lt"/>
                <a:cs typeface="+mn-lt"/>
              </a:rPr>
              <a:t> un </a:t>
            </a:r>
            <a:r>
              <a:rPr lang="en-US" dirty="0" err="1">
                <a:ea typeface="+mn-lt"/>
                <a:cs typeface="+mn-lt"/>
              </a:rPr>
              <a:t>parque</a:t>
            </a:r>
            <a:r>
              <a:rPr lang="en-US" dirty="0">
                <a:ea typeface="+mn-lt"/>
                <a:cs typeface="+mn-lt"/>
              </a:rPr>
              <a:t> </a:t>
            </a:r>
            <a:r>
              <a:rPr lang="en-US" dirty="0" err="1">
                <a:ea typeface="+mn-lt"/>
                <a:cs typeface="+mn-lt"/>
              </a:rPr>
              <a:t>nacional</a:t>
            </a:r>
            <a:r>
              <a:rPr lang="en-US" dirty="0">
                <a:ea typeface="+mn-lt"/>
                <a:cs typeface="+mn-lt"/>
              </a:rPr>
              <a:t>, </a:t>
            </a:r>
            <a:r>
              <a:rPr lang="en-US" dirty="0" err="1">
                <a:ea typeface="+mn-lt"/>
                <a:cs typeface="+mn-lt"/>
              </a:rPr>
              <a:t>ostenta</a:t>
            </a:r>
            <a:r>
              <a:rPr lang="en-US" dirty="0">
                <a:ea typeface="+mn-lt"/>
                <a:cs typeface="+mn-lt"/>
              </a:rPr>
              <a:t> </a:t>
            </a:r>
            <a:r>
              <a:rPr lang="en-US" dirty="0" err="1">
                <a:ea typeface="+mn-lt"/>
                <a:cs typeface="+mn-lt"/>
              </a:rPr>
              <a:t>el</a:t>
            </a:r>
            <a:r>
              <a:rPr lang="en-US" dirty="0">
                <a:ea typeface="+mn-lt"/>
                <a:cs typeface="+mn-lt"/>
              </a:rPr>
              <a:t> </a:t>
            </a:r>
            <a:r>
              <a:rPr lang="en-US" dirty="0" err="1">
                <a:ea typeface="+mn-lt"/>
                <a:cs typeface="+mn-lt"/>
              </a:rPr>
              <a:t>récord</a:t>
            </a:r>
            <a:r>
              <a:rPr lang="en-US" dirty="0">
                <a:ea typeface="+mn-lt"/>
                <a:cs typeface="+mn-lt"/>
              </a:rPr>
              <a:t> </a:t>
            </a:r>
            <a:r>
              <a:rPr lang="en-US" dirty="0" err="1">
                <a:ea typeface="+mn-lt"/>
                <a:cs typeface="+mn-lt"/>
              </a:rPr>
              <a:t>mundial</a:t>
            </a:r>
            <a:r>
              <a:rPr lang="en-US" dirty="0">
                <a:ea typeface="+mn-lt"/>
                <a:cs typeface="+mn-lt"/>
              </a:rPr>
              <a:t> de </a:t>
            </a:r>
            <a:r>
              <a:rPr lang="en-US" dirty="0" err="1">
                <a:ea typeface="+mn-lt"/>
                <a:cs typeface="+mn-lt"/>
              </a:rPr>
              <a:t>temperatura</a:t>
            </a:r>
            <a:r>
              <a:rPr lang="en-US" dirty="0">
                <a:ea typeface="+mn-lt"/>
                <a:cs typeface="+mn-lt"/>
              </a:rPr>
              <a:t> </a:t>
            </a:r>
            <a:r>
              <a:rPr lang="en-US" dirty="0" err="1">
                <a:ea typeface="+mn-lt"/>
                <a:cs typeface="+mn-lt"/>
              </a:rPr>
              <a:t>máxima</a:t>
            </a:r>
            <a:r>
              <a:rPr lang="en-US" dirty="0">
                <a:ea typeface="+mn-lt"/>
                <a:cs typeface="+mn-lt"/>
              </a:rPr>
              <a:t> del </a:t>
            </a:r>
            <a:r>
              <a:rPr lang="en-US" dirty="0" err="1">
                <a:ea typeface="+mn-lt"/>
                <a:cs typeface="+mn-lt"/>
              </a:rPr>
              <a:t>aire</a:t>
            </a:r>
            <a:r>
              <a:rPr lang="en-US" dirty="0">
                <a:ea typeface="+mn-lt"/>
                <a:cs typeface="+mn-lt"/>
              </a:rPr>
              <a:t>, con 56.7 °C (134 °F) </a:t>
            </a:r>
            <a:r>
              <a:rPr lang="en-US" dirty="0" err="1">
                <a:ea typeface="+mn-lt"/>
                <a:cs typeface="+mn-lt"/>
              </a:rPr>
              <a:t>registrados</a:t>
            </a:r>
            <a:r>
              <a:rPr lang="en-US" dirty="0">
                <a:ea typeface="+mn-lt"/>
                <a:cs typeface="+mn-lt"/>
              </a:rPr>
              <a:t> </a:t>
            </a:r>
            <a:r>
              <a:rPr lang="en-US" dirty="0" err="1">
                <a:ea typeface="+mn-lt"/>
                <a:cs typeface="+mn-lt"/>
              </a:rPr>
              <a:t>en</a:t>
            </a:r>
            <a:r>
              <a:rPr lang="en-US" dirty="0">
                <a:ea typeface="+mn-lt"/>
                <a:cs typeface="+mn-lt"/>
              </a:rPr>
              <a:t> 1913.</a:t>
            </a:r>
          </a:p>
        </p:txBody>
      </p:sp>
      <p:sp>
        <p:nvSpPr>
          <p:cNvPr id="3" name="BJPseudoFooter">
            <a:extLst>
              <a:ext uri="{FF2B5EF4-FFF2-40B4-BE49-F238E27FC236}">
                <a16:creationId xmlns:a16="http://schemas.microsoft.com/office/drawing/2014/main" id="{3EEDE8C8-9250-BAFD-F504-6A22CB6DFD46}"/>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2246388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a:lum/>
          </a:blip>
          <a:srcRect/>
          <a:stretch>
            <a:fillRect l="-17000" r="-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1C8113B-4B0F-49CE-98CB-56A8F8352FB1}"/>
              </a:ext>
              <a:ext uri="{C183D7F6-B498-43B3-948B-1728B52AA6E4}">
                <adec:decorative xmlns:adec="http://schemas.microsoft.com/office/drawing/2017/decorative" val="1"/>
              </a:ext>
            </a:extLst>
          </p:cNvPr>
          <p:cNvSpPr/>
          <p:nvPr/>
        </p:nvSpPr>
        <p:spPr bwMode="auto">
          <a:xfrm>
            <a:off x="1205948" y="553279"/>
            <a:ext cx="9780105" cy="5751443"/>
          </a:xfrm>
          <a:prstGeom prst="rect">
            <a:avLst/>
          </a:prstGeom>
          <a:solidFill>
            <a:srgbClr val="0033CC"/>
          </a:solid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 name="Title 2">
            <a:extLst>
              <a:ext uri="{FF2B5EF4-FFF2-40B4-BE49-F238E27FC236}">
                <a16:creationId xmlns:a16="http://schemas.microsoft.com/office/drawing/2014/main" id="{24C1C17B-3A69-460D-8E62-E7DD6D933626}"/>
              </a:ext>
            </a:extLst>
          </p:cNvPr>
          <p:cNvSpPr txBox="1">
            <a:spLocks noGrp="1"/>
          </p:cNvSpPr>
          <p:nvPr>
            <p:ph type="title" idx="4294967295"/>
          </p:nvPr>
        </p:nvSpPr>
        <p:spPr bwMode="auto">
          <a:xfrm>
            <a:off x="1995269" y="2828835"/>
            <a:ext cx="8201464" cy="1200329"/>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0" i="0" u="none" strike="noStrike" kern="1200" cap="none" spc="0" normalizeH="0" baseline="0" noProof="0" dirty="0" err="1">
                <a:ln>
                  <a:noFill/>
                </a:ln>
                <a:solidFill>
                  <a:schemeClr val="bg1"/>
                </a:solidFill>
                <a:effectLst/>
                <a:uLnTx/>
                <a:uFillTx/>
                <a:latin typeface="+mn-lt"/>
                <a:ea typeface="+mn-lt"/>
                <a:cs typeface="+mn-lt"/>
              </a:rPr>
              <a:t>Prevención</a:t>
            </a:r>
            <a:endParaRPr kumimoji="0" lang="en-US" sz="1800" b="0" i="0" u="none" strike="noStrike" kern="1200" cap="none" spc="0" normalizeH="0" baseline="0" noProof="0" dirty="0">
              <a:ln>
                <a:noFill/>
              </a:ln>
              <a:solidFill>
                <a:schemeClr val="bg1"/>
              </a:solidFill>
              <a:effectLst/>
              <a:uLnTx/>
              <a:uFillTx/>
              <a:latin typeface="+mn-lt"/>
              <a:ea typeface="+mn-ea"/>
              <a:cs typeface="+mn-cs"/>
            </a:endParaRPr>
          </a:p>
        </p:txBody>
      </p:sp>
      <p:sp>
        <p:nvSpPr>
          <p:cNvPr id="5" name="BJPseudoFooter">
            <a:extLst>
              <a:ext uri="{FF2B5EF4-FFF2-40B4-BE49-F238E27FC236}">
                <a16:creationId xmlns:a16="http://schemas.microsoft.com/office/drawing/2014/main" id="{82E435D1-B8A9-DD92-6876-CCEEC89EE73E}"/>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4161172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26391BCD-DB05-91DC-68DE-E4577AED0916}"/>
              </a:ext>
            </a:extLst>
          </p:cNvPr>
          <p:cNvSpPr>
            <a:spLocks noGrp="1"/>
          </p:cNvSpPr>
          <p:nvPr>
            <p:ph type="title"/>
          </p:nvPr>
        </p:nvSpPr>
        <p:spPr>
          <a:xfrm>
            <a:off x="1740701" y="2599431"/>
            <a:ext cx="8710597" cy="1325563"/>
          </a:xfrm>
        </p:spPr>
        <p:txBody>
          <a:bodyPr lIns="91440" tIns="45720" rIns="91440" bIns="45720" anchor="t"/>
          <a:lstStyle/>
          <a:p>
            <a:r>
              <a:rPr lang="en-US" dirty="0">
                <a:ea typeface="+mn-lt"/>
                <a:cs typeface="+mn-lt"/>
              </a:rPr>
              <a:t>¿</a:t>
            </a:r>
            <a:r>
              <a:rPr lang="en-US" dirty="0" err="1">
                <a:ea typeface="+mn-lt"/>
                <a:cs typeface="+mn-lt"/>
              </a:rPr>
              <a:t>Qué</a:t>
            </a:r>
            <a:r>
              <a:rPr lang="en-US" dirty="0">
                <a:ea typeface="+mn-lt"/>
                <a:cs typeface="+mn-lt"/>
              </a:rPr>
              <a:t> es </a:t>
            </a:r>
            <a:r>
              <a:rPr lang="en-US" dirty="0" err="1">
                <a:ea typeface="+mn-lt"/>
                <a:cs typeface="+mn-lt"/>
              </a:rPr>
              <a:t>el</a:t>
            </a:r>
            <a:r>
              <a:rPr lang="en-US" dirty="0">
                <a:ea typeface="+mn-lt"/>
                <a:cs typeface="+mn-lt"/>
              </a:rPr>
              <a:t> Valle de la Muerte, California?</a:t>
            </a:r>
          </a:p>
        </p:txBody>
      </p:sp>
      <p:sp>
        <p:nvSpPr>
          <p:cNvPr id="2" name="Action Button: Go Home 1" descr="icono de casa">
            <a:hlinkClick r:id="rId4" action="ppaction://hlinksldjump" highlightClick="1"/>
            <a:extLst>
              <a:ext uri="{FF2B5EF4-FFF2-40B4-BE49-F238E27FC236}">
                <a16:creationId xmlns:a16="http://schemas.microsoft.com/office/drawing/2014/main" id="{2FEE1CE8-5C4E-41BF-89A0-E4B08D0D12C0}"/>
              </a:ext>
            </a:extLst>
          </p:cNvPr>
          <p:cNvSpPr/>
          <p:nvPr/>
        </p:nvSpPr>
        <p:spPr>
          <a:xfrm>
            <a:off x="5559287" y="5708406"/>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BJPseudoFooter">
            <a:extLst>
              <a:ext uri="{FF2B5EF4-FFF2-40B4-BE49-F238E27FC236}">
                <a16:creationId xmlns:a16="http://schemas.microsoft.com/office/drawing/2014/main" id="{A78BCEAF-B244-D4FC-F615-CA5B6028383F}"/>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8750806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Title 8">
            <a:extLst>
              <a:ext uri="{FF2B5EF4-FFF2-40B4-BE49-F238E27FC236}">
                <a16:creationId xmlns:a16="http://schemas.microsoft.com/office/drawing/2014/main" id="{ECBB4CB4-313E-5BA1-BFA2-F52D4444FD35}"/>
              </a:ext>
            </a:extLst>
          </p:cNvPr>
          <p:cNvSpPr>
            <a:spLocks noGrp="1"/>
          </p:cNvSpPr>
          <p:nvPr>
            <p:ph type="title"/>
          </p:nvPr>
        </p:nvSpPr>
        <p:spPr>
          <a:xfrm>
            <a:off x="1616231" y="2475405"/>
            <a:ext cx="8959537" cy="2720849"/>
          </a:xfrm>
        </p:spPr>
        <p:txBody>
          <a:bodyPr lIns="91440" tIns="45720" rIns="91440" bIns="45720" anchor="t"/>
          <a:lstStyle/>
          <a:p>
            <a:r>
              <a:rPr lang="en-US" dirty="0">
                <a:ea typeface="+mn-lt"/>
                <a:cs typeface="+mn-lt"/>
              </a:rPr>
              <a:t>Los </a:t>
            </a:r>
            <a:r>
              <a:rPr lang="en-US" dirty="0" err="1">
                <a:ea typeface="+mn-lt"/>
                <a:cs typeface="+mn-lt"/>
              </a:rPr>
              <a:t>ventiladores</a:t>
            </a:r>
            <a:r>
              <a:rPr lang="en-US" dirty="0">
                <a:ea typeface="+mn-lt"/>
                <a:cs typeface="+mn-lt"/>
              </a:rPr>
              <a:t> no son </a:t>
            </a:r>
            <a:r>
              <a:rPr lang="en-US" dirty="0" err="1">
                <a:ea typeface="+mn-lt"/>
                <a:cs typeface="+mn-lt"/>
              </a:rPr>
              <a:t>útiles</a:t>
            </a:r>
            <a:r>
              <a:rPr lang="en-US" dirty="0">
                <a:ea typeface="+mn-lt"/>
                <a:cs typeface="+mn-lt"/>
              </a:rPr>
              <a:t> para </a:t>
            </a:r>
            <a:r>
              <a:rPr lang="en-US" dirty="0" err="1">
                <a:ea typeface="+mn-lt"/>
                <a:cs typeface="+mn-lt"/>
              </a:rPr>
              <a:t>mantener</a:t>
            </a:r>
            <a:r>
              <a:rPr lang="en-US" dirty="0">
                <a:ea typeface="+mn-lt"/>
                <a:cs typeface="+mn-lt"/>
              </a:rPr>
              <a:t> un </a:t>
            </a:r>
            <a:r>
              <a:rPr lang="en-US" dirty="0" err="1">
                <a:ea typeface="+mn-lt"/>
                <a:cs typeface="+mn-lt"/>
              </a:rPr>
              <a:t>flujo</a:t>
            </a:r>
            <a:r>
              <a:rPr lang="en-US" dirty="0">
                <a:ea typeface="+mn-lt"/>
                <a:cs typeface="+mn-lt"/>
              </a:rPr>
              <a:t> de </a:t>
            </a:r>
            <a:r>
              <a:rPr lang="en-US" dirty="0" err="1">
                <a:ea typeface="+mn-lt"/>
                <a:cs typeface="+mn-lt"/>
              </a:rPr>
              <a:t>aire</a:t>
            </a:r>
            <a:r>
              <a:rPr lang="en-US" dirty="0">
                <a:ea typeface="+mn-lt"/>
                <a:cs typeface="+mn-lt"/>
              </a:rPr>
              <a:t> </a:t>
            </a:r>
            <a:r>
              <a:rPr lang="en-US" dirty="0" err="1">
                <a:ea typeface="+mn-lt"/>
                <a:cs typeface="+mn-lt"/>
              </a:rPr>
              <a:t>constante</a:t>
            </a:r>
            <a:r>
              <a:rPr lang="en-US" dirty="0">
                <a:ea typeface="+mn-lt"/>
                <a:cs typeface="+mn-lt"/>
              </a:rPr>
              <a:t> </a:t>
            </a:r>
            <a:r>
              <a:rPr lang="en-US" dirty="0" err="1">
                <a:ea typeface="+mn-lt"/>
                <a:cs typeface="+mn-lt"/>
              </a:rPr>
              <a:t>en</a:t>
            </a:r>
            <a:r>
              <a:rPr lang="en-US" dirty="0">
                <a:ea typeface="+mn-lt"/>
                <a:cs typeface="+mn-lt"/>
              </a:rPr>
              <a:t> un </a:t>
            </a:r>
            <a:r>
              <a:rPr lang="en-US" dirty="0" err="1">
                <a:ea typeface="+mn-lt"/>
                <a:cs typeface="+mn-lt"/>
              </a:rPr>
              <a:t>ambiente</a:t>
            </a:r>
            <a:r>
              <a:rPr lang="en-US" dirty="0">
                <a:ea typeface="+mn-lt"/>
                <a:cs typeface="+mn-lt"/>
              </a:rPr>
              <a:t> interior.</a:t>
            </a:r>
            <a:endParaRPr lang="en-US" dirty="0"/>
          </a:p>
        </p:txBody>
      </p:sp>
      <p:sp>
        <p:nvSpPr>
          <p:cNvPr id="3" name="BJPseudoFooter">
            <a:extLst>
              <a:ext uri="{FF2B5EF4-FFF2-40B4-BE49-F238E27FC236}">
                <a16:creationId xmlns:a16="http://schemas.microsoft.com/office/drawing/2014/main" id="{648560F5-E903-CA62-DF3B-E505313FC7A1}"/>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815168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Title 8">
            <a:extLst>
              <a:ext uri="{FF2B5EF4-FFF2-40B4-BE49-F238E27FC236}">
                <a16:creationId xmlns:a16="http://schemas.microsoft.com/office/drawing/2014/main" id="{ECBB4CB4-313E-5BA1-BFA2-F52D4444FD35}"/>
              </a:ext>
            </a:extLst>
          </p:cNvPr>
          <p:cNvSpPr>
            <a:spLocks noGrp="1"/>
          </p:cNvSpPr>
          <p:nvPr>
            <p:ph type="title"/>
          </p:nvPr>
        </p:nvSpPr>
        <p:spPr>
          <a:xfrm>
            <a:off x="1740701" y="2766218"/>
            <a:ext cx="8710597" cy="1325563"/>
          </a:xfrm>
        </p:spPr>
        <p:txBody>
          <a:bodyPr lIns="91440" tIns="45720" rIns="91440" bIns="45720" anchor="t"/>
          <a:lstStyle/>
          <a:p>
            <a:r>
              <a:rPr lang="en-US" dirty="0">
                <a:ea typeface="+mn-lt"/>
                <a:cs typeface="+mn-lt"/>
              </a:rPr>
              <a:t>¿</a:t>
            </a:r>
            <a:r>
              <a:rPr lang="en-US" dirty="0" err="1">
                <a:ea typeface="+mn-lt"/>
                <a:cs typeface="+mn-lt"/>
              </a:rPr>
              <a:t>Qué</a:t>
            </a:r>
            <a:r>
              <a:rPr lang="en-US" dirty="0">
                <a:ea typeface="+mn-lt"/>
                <a:cs typeface="+mn-lt"/>
              </a:rPr>
              <a:t> es </a:t>
            </a:r>
            <a:r>
              <a:rPr lang="en-US" dirty="0" err="1">
                <a:ea typeface="+mn-lt"/>
                <a:cs typeface="+mn-lt"/>
              </a:rPr>
              <a:t>falso</a:t>
            </a:r>
            <a:r>
              <a:rPr lang="en-US" dirty="0">
                <a:ea typeface="+mn-lt"/>
                <a:cs typeface="+mn-lt"/>
              </a:rPr>
              <a:t>?</a:t>
            </a:r>
          </a:p>
        </p:txBody>
      </p:sp>
      <p:sp>
        <p:nvSpPr>
          <p:cNvPr id="2" name="Action Button: Go Home 1" descr="icono de casa">
            <a:hlinkClick r:id="rId4" action="ppaction://hlinksldjump" highlightClick="1"/>
            <a:extLst>
              <a:ext uri="{FF2B5EF4-FFF2-40B4-BE49-F238E27FC236}">
                <a16:creationId xmlns:a16="http://schemas.microsoft.com/office/drawing/2014/main" id="{2FEE1CE8-5C4E-41BF-89A0-E4B08D0D12C0}"/>
              </a:ext>
            </a:extLst>
          </p:cNvPr>
          <p:cNvSpPr/>
          <p:nvPr/>
        </p:nvSpPr>
        <p:spPr>
          <a:xfrm>
            <a:off x="5559287" y="5708407"/>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BJPseudoFooter">
            <a:extLst>
              <a:ext uri="{FF2B5EF4-FFF2-40B4-BE49-F238E27FC236}">
                <a16:creationId xmlns:a16="http://schemas.microsoft.com/office/drawing/2014/main" id="{679C7DF2-3C2B-6B0C-6B4F-3E629C3A21AA}"/>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26066974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4BB73E74-2682-6281-42AE-F39D95F7BE11}"/>
              </a:ext>
            </a:extLst>
          </p:cNvPr>
          <p:cNvSpPr>
            <a:spLocks noGrp="1"/>
          </p:cNvSpPr>
          <p:nvPr>
            <p:ph type="title"/>
          </p:nvPr>
        </p:nvSpPr>
        <p:spPr>
          <a:xfrm>
            <a:off x="567837" y="1279120"/>
            <a:ext cx="11056326" cy="1325563"/>
          </a:xfrm>
        </p:spPr>
        <p:txBody>
          <a:bodyPr lIns="91440" tIns="45720" rIns="91440" bIns="45720" anchor="t"/>
          <a:lstStyle/>
          <a:p>
            <a:r>
              <a:rPr lang="en-US" dirty="0">
                <a:ea typeface="+mn-lt"/>
                <a:cs typeface="+mn-lt"/>
              </a:rPr>
              <a:t>Los </a:t>
            </a:r>
            <a:r>
              <a:rPr lang="en-US" dirty="0" err="1">
                <a:ea typeface="+mn-lt"/>
                <a:cs typeface="+mn-lt"/>
              </a:rPr>
              <a:t>trabajadores</a:t>
            </a:r>
            <a:r>
              <a:rPr lang="en-US" dirty="0">
                <a:ea typeface="+mn-lt"/>
                <a:cs typeface="+mn-lt"/>
              </a:rPr>
              <a:t> de </a:t>
            </a:r>
            <a:r>
              <a:rPr lang="en-US" dirty="0" err="1">
                <a:ea typeface="+mn-lt"/>
                <a:cs typeface="+mn-lt"/>
              </a:rPr>
              <a:t>almacenes</a:t>
            </a:r>
            <a:r>
              <a:rPr lang="en-US" dirty="0">
                <a:ea typeface="+mn-lt"/>
                <a:cs typeface="+mn-lt"/>
              </a:rPr>
              <a:t>, </a:t>
            </a:r>
            <a:r>
              <a:rPr lang="en-US" dirty="0" err="1">
                <a:ea typeface="+mn-lt"/>
                <a:cs typeface="+mn-lt"/>
              </a:rPr>
              <a:t>panaderos</a:t>
            </a:r>
            <a:r>
              <a:rPr lang="en-US" dirty="0">
                <a:ea typeface="+mn-lt"/>
                <a:cs typeface="+mn-lt"/>
              </a:rPr>
              <a:t> y </a:t>
            </a:r>
            <a:r>
              <a:rPr lang="en-US" dirty="0" err="1">
                <a:ea typeface="+mn-lt"/>
                <a:cs typeface="+mn-lt"/>
              </a:rPr>
              <a:t>trabajadores</a:t>
            </a:r>
            <a:r>
              <a:rPr lang="en-US" dirty="0">
                <a:ea typeface="+mn-lt"/>
                <a:cs typeface="+mn-lt"/>
              </a:rPr>
              <a:t> de </a:t>
            </a:r>
            <a:r>
              <a:rPr lang="en-US" dirty="0" err="1">
                <a:ea typeface="+mn-lt"/>
                <a:cs typeface="+mn-lt"/>
              </a:rPr>
              <a:t>lavandería</a:t>
            </a:r>
            <a:r>
              <a:rPr lang="en-US" dirty="0">
                <a:ea typeface="+mn-lt"/>
                <a:cs typeface="+mn-lt"/>
              </a:rPr>
              <a:t> </a:t>
            </a:r>
            <a:r>
              <a:rPr lang="en-US" dirty="0" err="1">
                <a:ea typeface="+mn-lt"/>
                <a:cs typeface="+mn-lt"/>
              </a:rPr>
              <a:t>corren</a:t>
            </a:r>
            <a:r>
              <a:rPr lang="en-US" dirty="0">
                <a:ea typeface="+mn-lt"/>
                <a:cs typeface="+mn-lt"/>
              </a:rPr>
              <a:t> </a:t>
            </a:r>
            <a:r>
              <a:rPr lang="en-US" dirty="0" err="1">
                <a:ea typeface="+mn-lt"/>
                <a:cs typeface="+mn-lt"/>
              </a:rPr>
              <a:t>el</a:t>
            </a:r>
            <a:r>
              <a:rPr lang="en-US" dirty="0">
                <a:ea typeface="+mn-lt"/>
                <a:cs typeface="+mn-lt"/>
              </a:rPr>
              <a:t> </a:t>
            </a:r>
            <a:r>
              <a:rPr lang="en-US" dirty="0" err="1">
                <a:ea typeface="+mn-lt"/>
                <a:cs typeface="+mn-lt"/>
              </a:rPr>
              <a:t>mismo</a:t>
            </a:r>
            <a:r>
              <a:rPr lang="en-US" dirty="0">
                <a:ea typeface="+mn-lt"/>
                <a:cs typeface="+mn-lt"/>
              </a:rPr>
              <a:t> </a:t>
            </a:r>
            <a:r>
              <a:rPr lang="en-US" dirty="0" err="1">
                <a:ea typeface="+mn-lt"/>
                <a:cs typeface="+mn-lt"/>
              </a:rPr>
              <a:t>riesgo</a:t>
            </a:r>
            <a:r>
              <a:rPr lang="en-US" dirty="0">
                <a:ea typeface="+mn-lt"/>
                <a:cs typeface="+mn-lt"/>
              </a:rPr>
              <a:t> de </a:t>
            </a:r>
            <a:r>
              <a:rPr lang="en-US" dirty="0" err="1">
                <a:ea typeface="+mn-lt"/>
                <a:cs typeface="+mn-lt"/>
              </a:rPr>
              <a:t>sufrir</a:t>
            </a:r>
            <a:r>
              <a:rPr lang="en-US" dirty="0">
                <a:ea typeface="+mn-lt"/>
                <a:cs typeface="+mn-lt"/>
              </a:rPr>
              <a:t> </a:t>
            </a:r>
            <a:r>
              <a:rPr lang="en-US" dirty="0" err="1">
                <a:ea typeface="+mn-lt"/>
                <a:cs typeface="+mn-lt"/>
              </a:rPr>
              <a:t>enfermedades</a:t>
            </a:r>
            <a:r>
              <a:rPr lang="en-US" dirty="0">
                <a:ea typeface="+mn-lt"/>
                <a:cs typeface="+mn-lt"/>
              </a:rPr>
              <a:t> </a:t>
            </a:r>
            <a:r>
              <a:rPr lang="en-US" dirty="0" err="1">
                <a:ea typeface="+mn-lt"/>
                <a:cs typeface="+mn-lt"/>
              </a:rPr>
              <a:t>relacionadas</a:t>
            </a:r>
            <a:r>
              <a:rPr lang="en-US" dirty="0">
                <a:ea typeface="+mn-lt"/>
                <a:cs typeface="+mn-lt"/>
              </a:rPr>
              <a:t> con </a:t>
            </a:r>
            <a:r>
              <a:rPr lang="en-US" dirty="0" err="1">
                <a:ea typeface="+mn-lt"/>
                <a:cs typeface="+mn-lt"/>
              </a:rPr>
              <a:t>el</a:t>
            </a:r>
            <a:r>
              <a:rPr lang="en-US" dirty="0">
                <a:ea typeface="+mn-lt"/>
                <a:cs typeface="+mn-lt"/>
              </a:rPr>
              <a:t> </a:t>
            </a:r>
            <a:r>
              <a:rPr lang="en-US" dirty="0" err="1">
                <a:ea typeface="+mn-lt"/>
                <a:cs typeface="+mn-lt"/>
              </a:rPr>
              <a:t>calor</a:t>
            </a:r>
            <a:r>
              <a:rPr lang="en-US" dirty="0">
                <a:ea typeface="+mn-lt"/>
                <a:cs typeface="+mn-lt"/>
              </a:rPr>
              <a:t> que </a:t>
            </a:r>
            <a:r>
              <a:rPr lang="en-US" dirty="0" err="1">
                <a:ea typeface="+mn-lt"/>
                <a:cs typeface="+mn-lt"/>
              </a:rPr>
              <a:t>los</a:t>
            </a:r>
            <a:r>
              <a:rPr lang="en-US" dirty="0">
                <a:ea typeface="+mn-lt"/>
                <a:cs typeface="+mn-lt"/>
              </a:rPr>
              <a:t> </a:t>
            </a:r>
            <a:r>
              <a:rPr lang="en-US" dirty="0" err="1">
                <a:ea typeface="+mn-lt"/>
                <a:cs typeface="+mn-lt"/>
              </a:rPr>
              <a:t>trabajadores</a:t>
            </a:r>
            <a:r>
              <a:rPr lang="en-US" dirty="0">
                <a:ea typeface="+mn-lt"/>
                <a:cs typeface="+mn-lt"/>
              </a:rPr>
              <a:t> de la </a:t>
            </a:r>
            <a:r>
              <a:rPr lang="en-US" dirty="0" err="1">
                <a:ea typeface="+mn-lt"/>
                <a:cs typeface="+mn-lt"/>
              </a:rPr>
              <a:t>construcción</a:t>
            </a:r>
            <a:r>
              <a:rPr lang="en-US" dirty="0">
                <a:ea typeface="+mn-lt"/>
                <a:cs typeface="+mn-lt"/>
              </a:rPr>
              <a:t>, </a:t>
            </a:r>
            <a:r>
              <a:rPr lang="en-US" dirty="0" err="1">
                <a:ea typeface="+mn-lt"/>
                <a:cs typeface="+mn-lt"/>
              </a:rPr>
              <a:t>los</a:t>
            </a:r>
            <a:r>
              <a:rPr lang="en-US" dirty="0">
                <a:ea typeface="+mn-lt"/>
                <a:cs typeface="+mn-lt"/>
              </a:rPr>
              <a:t> </a:t>
            </a:r>
            <a:r>
              <a:rPr lang="en-US" dirty="0" err="1">
                <a:ea typeface="+mn-lt"/>
                <a:cs typeface="+mn-lt"/>
              </a:rPr>
              <a:t>paisajistas</a:t>
            </a:r>
            <a:r>
              <a:rPr lang="en-US" dirty="0">
                <a:ea typeface="+mn-lt"/>
                <a:cs typeface="+mn-lt"/>
              </a:rPr>
              <a:t> y </a:t>
            </a:r>
            <a:r>
              <a:rPr lang="en-US" dirty="0" err="1">
                <a:ea typeface="+mn-lt"/>
                <a:cs typeface="+mn-lt"/>
              </a:rPr>
              <a:t>los</a:t>
            </a:r>
            <a:r>
              <a:rPr lang="en-US" dirty="0">
                <a:ea typeface="+mn-lt"/>
                <a:cs typeface="+mn-lt"/>
              </a:rPr>
              <a:t> </a:t>
            </a:r>
            <a:r>
              <a:rPr lang="en-US" dirty="0" err="1">
                <a:ea typeface="+mn-lt"/>
                <a:cs typeface="+mn-lt"/>
              </a:rPr>
              <a:t>bomberos</a:t>
            </a:r>
            <a:r>
              <a:rPr lang="en-US" dirty="0">
                <a:ea typeface="+mn-lt"/>
                <a:cs typeface="+mn-lt"/>
              </a:rPr>
              <a:t>.</a:t>
            </a:r>
            <a:r>
              <a:rPr lang="en-US" dirty="0">
                <a:cs typeface="Times New Roman"/>
              </a:rPr>
              <a:t> </a:t>
            </a:r>
            <a:endParaRPr lang="en-US" dirty="0"/>
          </a:p>
        </p:txBody>
      </p:sp>
      <p:sp>
        <p:nvSpPr>
          <p:cNvPr id="3" name="BJPseudoFooter">
            <a:extLst>
              <a:ext uri="{FF2B5EF4-FFF2-40B4-BE49-F238E27FC236}">
                <a16:creationId xmlns:a16="http://schemas.microsoft.com/office/drawing/2014/main" id="{E05E95D4-E876-CB12-26C0-942FF1F305A7}"/>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4944091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4BB73E74-2682-6281-42AE-F39D95F7BE11}"/>
              </a:ext>
            </a:extLst>
          </p:cNvPr>
          <p:cNvSpPr>
            <a:spLocks noGrp="1"/>
          </p:cNvSpPr>
          <p:nvPr>
            <p:ph type="title"/>
          </p:nvPr>
        </p:nvSpPr>
        <p:spPr>
          <a:xfrm>
            <a:off x="1740701" y="2969506"/>
            <a:ext cx="8710597" cy="1325563"/>
          </a:xfrm>
        </p:spPr>
        <p:txBody>
          <a:bodyPr lIns="91440" tIns="45720" rIns="91440" bIns="45720" anchor="t"/>
          <a:lstStyle/>
          <a:p>
            <a:r>
              <a:rPr lang="en-US" dirty="0">
                <a:ea typeface="+mn-lt"/>
                <a:cs typeface="+mn-lt"/>
              </a:rPr>
              <a:t>¿</a:t>
            </a:r>
            <a:r>
              <a:rPr lang="en-US" dirty="0" err="1">
                <a:ea typeface="+mn-lt"/>
                <a:cs typeface="+mn-lt"/>
              </a:rPr>
              <a:t>Qué</a:t>
            </a:r>
            <a:r>
              <a:rPr lang="en-US" dirty="0">
                <a:ea typeface="+mn-lt"/>
                <a:cs typeface="+mn-lt"/>
              </a:rPr>
              <a:t> es </a:t>
            </a:r>
            <a:r>
              <a:rPr lang="en-US" dirty="0" err="1">
                <a:ea typeface="+mn-lt"/>
                <a:cs typeface="+mn-lt"/>
              </a:rPr>
              <a:t>verdad</a:t>
            </a:r>
            <a:r>
              <a:rPr lang="en-US" dirty="0">
                <a:ea typeface="+mn-lt"/>
                <a:cs typeface="+mn-lt"/>
              </a:rPr>
              <a:t>?</a:t>
            </a:r>
          </a:p>
        </p:txBody>
      </p:sp>
      <p:sp>
        <p:nvSpPr>
          <p:cNvPr id="2" name="Action Button: Go Home 1" descr="icono de casa">
            <a:hlinkClick r:id="rId4" action="ppaction://hlinksldjump" highlightClick="1"/>
            <a:extLst>
              <a:ext uri="{FF2B5EF4-FFF2-40B4-BE49-F238E27FC236}">
                <a16:creationId xmlns:a16="http://schemas.microsoft.com/office/drawing/2014/main" id="{2FEE1CE8-5C4E-41BF-89A0-E4B08D0D12C0}"/>
              </a:ext>
            </a:extLst>
          </p:cNvPr>
          <p:cNvSpPr/>
          <p:nvPr/>
        </p:nvSpPr>
        <p:spPr>
          <a:xfrm>
            <a:off x="5568165" y="5672895"/>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BJPseudoFooter">
            <a:extLst>
              <a:ext uri="{FF2B5EF4-FFF2-40B4-BE49-F238E27FC236}">
                <a16:creationId xmlns:a16="http://schemas.microsoft.com/office/drawing/2014/main" id="{1450185C-DD47-D563-FDB0-0B6C6EB21398}"/>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27135994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3B8FB607-EBBA-E97D-4AEE-5A959129E22D}"/>
              </a:ext>
            </a:extLst>
          </p:cNvPr>
          <p:cNvSpPr>
            <a:spLocks noGrp="1"/>
          </p:cNvSpPr>
          <p:nvPr>
            <p:ph type="title"/>
          </p:nvPr>
        </p:nvSpPr>
        <p:spPr>
          <a:xfrm>
            <a:off x="2038262" y="1989778"/>
            <a:ext cx="8115476" cy="2878444"/>
          </a:xfrm>
        </p:spPr>
        <p:txBody>
          <a:bodyPr lIns="91440" tIns="45720" rIns="91440" bIns="45720" anchor="t"/>
          <a:lstStyle/>
          <a:p>
            <a:r>
              <a:rPr lang="en-US" dirty="0">
                <a:ea typeface="+mn-lt"/>
                <a:cs typeface="+mn-lt"/>
              </a:rPr>
              <a:t>Las campanas de </a:t>
            </a:r>
            <a:r>
              <a:rPr lang="en-US" dirty="0" err="1">
                <a:ea typeface="+mn-lt"/>
                <a:cs typeface="+mn-lt"/>
              </a:rPr>
              <a:t>extracción</a:t>
            </a:r>
            <a:r>
              <a:rPr lang="en-US" dirty="0">
                <a:ea typeface="+mn-lt"/>
                <a:cs typeface="+mn-lt"/>
              </a:rPr>
              <a:t> </a:t>
            </a:r>
            <a:r>
              <a:rPr lang="en-US" dirty="0" err="1">
                <a:ea typeface="+mn-lt"/>
                <a:cs typeface="+mn-lt"/>
              </a:rPr>
              <a:t>pueden</a:t>
            </a:r>
            <a:r>
              <a:rPr lang="en-US" dirty="0">
                <a:ea typeface="+mn-lt"/>
                <a:cs typeface="+mn-lt"/>
              </a:rPr>
              <a:t> </a:t>
            </a:r>
            <a:r>
              <a:rPr lang="en-US" dirty="0" err="1">
                <a:ea typeface="+mn-lt"/>
                <a:cs typeface="+mn-lt"/>
              </a:rPr>
              <a:t>ayudar</a:t>
            </a:r>
            <a:r>
              <a:rPr lang="en-US" dirty="0">
                <a:ea typeface="+mn-lt"/>
                <a:cs typeface="+mn-lt"/>
              </a:rPr>
              <a:t> a </a:t>
            </a:r>
            <a:r>
              <a:rPr lang="en-US" dirty="0" err="1">
                <a:ea typeface="+mn-lt"/>
                <a:cs typeface="+mn-lt"/>
              </a:rPr>
              <a:t>reducir</a:t>
            </a:r>
            <a:r>
              <a:rPr lang="en-US" dirty="0">
                <a:ea typeface="+mn-lt"/>
                <a:cs typeface="+mn-lt"/>
              </a:rPr>
              <a:t> la </a:t>
            </a:r>
            <a:r>
              <a:rPr lang="en-US" dirty="0" err="1">
                <a:ea typeface="+mn-lt"/>
                <a:cs typeface="+mn-lt"/>
              </a:rPr>
              <a:t>exposición</a:t>
            </a:r>
            <a:r>
              <a:rPr lang="en-US" dirty="0">
                <a:ea typeface="+mn-lt"/>
                <a:cs typeface="+mn-lt"/>
              </a:rPr>
              <a:t> de </a:t>
            </a:r>
            <a:r>
              <a:rPr lang="en-US" dirty="0" err="1">
                <a:ea typeface="+mn-lt"/>
                <a:cs typeface="+mn-lt"/>
              </a:rPr>
              <a:t>los</a:t>
            </a:r>
            <a:r>
              <a:rPr lang="en-US" dirty="0">
                <a:ea typeface="+mn-lt"/>
                <a:cs typeface="+mn-lt"/>
              </a:rPr>
              <a:t> </a:t>
            </a:r>
            <a:r>
              <a:rPr lang="en-US" dirty="0" err="1">
                <a:ea typeface="+mn-lt"/>
                <a:cs typeface="+mn-lt"/>
              </a:rPr>
              <a:t>trabajadores</a:t>
            </a:r>
            <a:r>
              <a:rPr lang="en-US" dirty="0">
                <a:ea typeface="+mn-lt"/>
                <a:cs typeface="+mn-lt"/>
              </a:rPr>
              <a:t> al </a:t>
            </a:r>
            <a:r>
              <a:rPr lang="en-US" dirty="0" err="1">
                <a:ea typeface="+mn-lt"/>
                <a:cs typeface="+mn-lt"/>
              </a:rPr>
              <a:t>calor</a:t>
            </a:r>
            <a:r>
              <a:rPr lang="en-US" dirty="0">
                <a:ea typeface="+mn-lt"/>
                <a:cs typeface="+mn-lt"/>
              </a:rPr>
              <a:t>.</a:t>
            </a:r>
          </a:p>
        </p:txBody>
      </p:sp>
      <p:sp>
        <p:nvSpPr>
          <p:cNvPr id="3" name="BJPseudoFooter">
            <a:extLst>
              <a:ext uri="{FF2B5EF4-FFF2-40B4-BE49-F238E27FC236}">
                <a16:creationId xmlns:a16="http://schemas.microsoft.com/office/drawing/2014/main" id="{38A34797-3811-D7AD-175F-A2F5CFB39BB3}"/>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6824411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3B8FB607-EBBA-E97D-4AEE-5A959129E22D}"/>
              </a:ext>
            </a:extLst>
          </p:cNvPr>
          <p:cNvSpPr>
            <a:spLocks noGrp="1"/>
          </p:cNvSpPr>
          <p:nvPr>
            <p:ph type="title"/>
          </p:nvPr>
        </p:nvSpPr>
        <p:spPr>
          <a:xfrm>
            <a:off x="1740701" y="2950857"/>
            <a:ext cx="8710597" cy="1325563"/>
          </a:xfrm>
        </p:spPr>
        <p:txBody>
          <a:bodyPr lIns="91440" tIns="45720" rIns="91440" bIns="45720" anchor="t"/>
          <a:lstStyle/>
          <a:p>
            <a:r>
              <a:rPr lang="en-US" dirty="0">
                <a:ea typeface="+mn-lt"/>
                <a:cs typeface="+mn-lt"/>
              </a:rPr>
              <a:t>¿</a:t>
            </a:r>
            <a:r>
              <a:rPr lang="en-US" dirty="0" err="1">
                <a:ea typeface="+mn-lt"/>
                <a:cs typeface="+mn-lt"/>
              </a:rPr>
              <a:t>Qué</a:t>
            </a:r>
            <a:r>
              <a:rPr lang="en-US" dirty="0">
                <a:ea typeface="+mn-lt"/>
                <a:cs typeface="+mn-lt"/>
              </a:rPr>
              <a:t> es </a:t>
            </a:r>
            <a:r>
              <a:rPr lang="en-US" dirty="0" err="1">
                <a:ea typeface="+mn-lt"/>
                <a:cs typeface="+mn-lt"/>
              </a:rPr>
              <a:t>verdad</a:t>
            </a:r>
            <a:r>
              <a:rPr lang="en-US" dirty="0">
                <a:ea typeface="+mn-lt"/>
                <a:cs typeface="+mn-lt"/>
              </a:rPr>
              <a:t>?</a:t>
            </a:r>
          </a:p>
        </p:txBody>
      </p:sp>
      <p:sp>
        <p:nvSpPr>
          <p:cNvPr id="2" name="Action Button: Go Home 1" descr="icono de casa">
            <a:hlinkClick r:id="rId4" action="ppaction://hlinksldjump" highlightClick="1"/>
            <a:extLst>
              <a:ext uri="{FF2B5EF4-FFF2-40B4-BE49-F238E27FC236}">
                <a16:creationId xmlns:a16="http://schemas.microsoft.com/office/drawing/2014/main" id="{2FEE1CE8-5C4E-41BF-89A0-E4B08D0D12C0}"/>
              </a:ext>
            </a:extLst>
          </p:cNvPr>
          <p:cNvSpPr/>
          <p:nvPr/>
        </p:nvSpPr>
        <p:spPr>
          <a:xfrm>
            <a:off x="5550409" y="5672896"/>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BJPseudoFooter">
            <a:extLst>
              <a:ext uri="{FF2B5EF4-FFF2-40B4-BE49-F238E27FC236}">
                <a16:creationId xmlns:a16="http://schemas.microsoft.com/office/drawing/2014/main" id="{E16CEDC0-B2C1-4B3B-6CBB-1A3A4A954A1B}"/>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4009384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2AD746EE-4CF3-92F6-194F-C9E43E4A77BD}"/>
              </a:ext>
            </a:extLst>
          </p:cNvPr>
          <p:cNvSpPr>
            <a:spLocks noGrp="1"/>
          </p:cNvSpPr>
          <p:nvPr>
            <p:ph type="title"/>
          </p:nvPr>
        </p:nvSpPr>
        <p:spPr>
          <a:xfrm>
            <a:off x="1740701" y="1949999"/>
            <a:ext cx="8710597" cy="1325563"/>
          </a:xfrm>
        </p:spPr>
        <p:txBody>
          <a:bodyPr lIns="91440" tIns="45720" rIns="91440" bIns="45720" anchor="t"/>
          <a:lstStyle/>
          <a:p>
            <a:r>
              <a:rPr lang="en-US" dirty="0">
                <a:ea typeface="+mn-lt"/>
                <a:cs typeface="+mn-lt"/>
              </a:rPr>
              <a:t>Los asientos o </a:t>
            </a:r>
            <a:r>
              <a:rPr lang="en-US" dirty="0" err="1">
                <a:ea typeface="+mn-lt"/>
                <a:cs typeface="+mn-lt"/>
              </a:rPr>
              <a:t>bancos</a:t>
            </a:r>
            <a:r>
              <a:rPr lang="en-US" dirty="0">
                <a:ea typeface="+mn-lt"/>
                <a:cs typeface="+mn-lt"/>
              </a:rPr>
              <a:t> </a:t>
            </a:r>
            <a:r>
              <a:rPr lang="en-US" dirty="0" err="1">
                <a:ea typeface="+mn-lt"/>
                <a:cs typeface="+mn-lt"/>
              </a:rPr>
              <a:t>refrigerados</a:t>
            </a:r>
            <a:r>
              <a:rPr lang="en-US" dirty="0">
                <a:ea typeface="+mn-lt"/>
                <a:cs typeface="+mn-lt"/>
              </a:rPr>
              <a:t> </a:t>
            </a:r>
            <a:r>
              <a:rPr lang="en-US" dirty="0" err="1">
                <a:ea typeface="+mn-lt"/>
                <a:cs typeface="+mn-lt"/>
              </a:rPr>
              <a:t>en</a:t>
            </a:r>
            <a:r>
              <a:rPr lang="en-US" dirty="0">
                <a:ea typeface="+mn-lt"/>
                <a:cs typeface="+mn-lt"/>
              </a:rPr>
              <a:t> la </a:t>
            </a:r>
            <a:r>
              <a:rPr lang="en-US" dirty="0" err="1">
                <a:ea typeface="+mn-lt"/>
                <a:cs typeface="+mn-lt"/>
              </a:rPr>
              <a:t>sala</a:t>
            </a:r>
            <a:r>
              <a:rPr lang="en-US" dirty="0">
                <a:ea typeface="+mn-lt"/>
                <a:cs typeface="+mn-lt"/>
              </a:rPr>
              <a:t> de </a:t>
            </a:r>
            <a:r>
              <a:rPr lang="en-US" dirty="0" err="1">
                <a:ea typeface="+mn-lt"/>
                <a:cs typeface="+mn-lt"/>
              </a:rPr>
              <a:t>descanso</a:t>
            </a:r>
            <a:r>
              <a:rPr lang="en-US" dirty="0">
                <a:ea typeface="+mn-lt"/>
                <a:cs typeface="+mn-lt"/>
              </a:rPr>
              <a:t> no son </a:t>
            </a:r>
            <a:r>
              <a:rPr lang="en-US" dirty="0" err="1">
                <a:ea typeface="+mn-lt"/>
                <a:cs typeface="+mn-lt"/>
              </a:rPr>
              <a:t>útiles</a:t>
            </a:r>
            <a:r>
              <a:rPr lang="en-US" dirty="0">
                <a:ea typeface="+mn-lt"/>
                <a:cs typeface="+mn-lt"/>
              </a:rPr>
              <a:t> </a:t>
            </a:r>
            <a:r>
              <a:rPr lang="en-US" dirty="0" err="1">
                <a:ea typeface="+mn-lt"/>
                <a:cs typeface="+mn-lt"/>
              </a:rPr>
              <a:t>como</a:t>
            </a:r>
            <a:r>
              <a:rPr lang="en-US" dirty="0">
                <a:ea typeface="+mn-lt"/>
                <a:cs typeface="+mn-lt"/>
              </a:rPr>
              <a:t> control de </a:t>
            </a:r>
            <a:r>
              <a:rPr lang="en-US" dirty="0" err="1">
                <a:ea typeface="+mn-lt"/>
                <a:cs typeface="+mn-lt"/>
              </a:rPr>
              <a:t>ingeniería</a:t>
            </a:r>
            <a:r>
              <a:rPr lang="en-US" dirty="0">
                <a:ea typeface="+mn-lt"/>
                <a:cs typeface="+mn-lt"/>
              </a:rPr>
              <a:t> para </a:t>
            </a:r>
            <a:r>
              <a:rPr lang="en-US" dirty="0" err="1">
                <a:ea typeface="+mn-lt"/>
                <a:cs typeface="+mn-lt"/>
              </a:rPr>
              <a:t>prevenir</a:t>
            </a:r>
            <a:r>
              <a:rPr lang="en-US" dirty="0">
                <a:ea typeface="+mn-lt"/>
                <a:cs typeface="+mn-lt"/>
              </a:rPr>
              <a:t> las </a:t>
            </a:r>
            <a:r>
              <a:rPr lang="en-US" dirty="0" err="1">
                <a:ea typeface="+mn-lt"/>
                <a:cs typeface="+mn-lt"/>
              </a:rPr>
              <a:t>enfermedades</a:t>
            </a:r>
            <a:r>
              <a:rPr lang="en-US" dirty="0">
                <a:ea typeface="+mn-lt"/>
                <a:cs typeface="+mn-lt"/>
              </a:rPr>
              <a:t> </a:t>
            </a:r>
            <a:r>
              <a:rPr lang="en-US" dirty="0" err="1">
                <a:ea typeface="+mn-lt"/>
                <a:cs typeface="+mn-lt"/>
              </a:rPr>
              <a:t>relacionadas</a:t>
            </a:r>
            <a:r>
              <a:rPr lang="en-US" dirty="0">
                <a:ea typeface="+mn-lt"/>
                <a:cs typeface="+mn-lt"/>
              </a:rPr>
              <a:t> con </a:t>
            </a:r>
            <a:r>
              <a:rPr lang="en-US" dirty="0" err="1">
                <a:ea typeface="+mn-lt"/>
                <a:cs typeface="+mn-lt"/>
              </a:rPr>
              <a:t>el</a:t>
            </a:r>
            <a:r>
              <a:rPr lang="en-US" dirty="0">
                <a:ea typeface="+mn-lt"/>
                <a:cs typeface="+mn-lt"/>
              </a:rPr>
              <a:t> </a:t>
            </a:r>
            <a:r>
              <a:rPr lang="en-US" dirty="0" err="1">
                <a:ea typeface="+mn-lt"/>
                <a:cs typeface="+mn-lt"/>
              </a:rPr>
              <a:t>calor</a:t>
            </a:r>
            <a:r>
              <a:rPr lang="en-US" dirty="0">
                <a:ea typeface="+mn-lt"/>
                <a:cs typeface="+mn-lt"/>
              </a:rPr>
              <a:t>.</a:t>
            </a:r>
          </a:p>
        </p:txBody>
      </p:sp>
      <p:sp>
        <p:nvSpPr>
          <p:cNvPr id="3" name="BJPseudoFooter">
            <a:extLst>
              <a:ext uri="{FF2B5EF4-FFF2-40B4-BE49-F238E27FC236}">
                <a16:creationId xmlns:a16="http://schemas.microsoft.com/office/drawing/2014/main" id="{CC08D6D3-01C9-32FA-C059-9BD02702FD34}"/>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23269760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2AD746EE-4CF3-92F6-194F-C9E43E4A77BD}"/>
              </a:ext>
            </a:extLst>
          </p:cNvPr>
          <p:cNvSpPr>
            <a:spLocks noGrp="1"/>
          </p:cNvSpPr>
          <p:nvPr>
            <p:ph type="title"/>
          </p:nvPr>
        </p:nvSpPr>
        <p:spPr>
          <a:xfrm>
            <a:off x="1740701" y="2986025"/>
            <a:ext cx="8710597" cy="1325563"/>
          </a:xfrm>
        </p:spPr>
        <p:txBody>
          <a:bodyPr lIns="91440" tIns="45720" rIns="91440" bIns="45720" anchor="t"/>
          <a:lstStyle/>
          <a:p>
            <a:r>
              <a:rPr lang="en-US" dirty="0">
                <a:ea typeface="+mn-lt"/>
                <a:cs typeface="+mn-lt"/>
              </a:rPr>
              <a:t>¿</a:t>
            </a:r>
            <a:r>
              <a:rPr lang="en-US" dirty="0" err="1">
                <a:ea typeface="+mn-lt"/>
                <a:cs typeface="+mn-lt"/>
              </a:rPr>
              <a:t>Qué</a:t>
            </a:r>
            <a:r>
              <a:rPr lang="en-US" dirty="0">
                <a:ea typeface="+mn-lt"/>
                <a:cs typeface="+mn-lt"/>
              </a:rPr>
              <a:t> es </a:t>
            </a:r>
            <a:r>
              <a:rPr lang="en-US" dirty="0" err="1">
                <a:ea typeface="+mn-lt"/>
                <a:cs typeface="+mn-lt"/>
              </a:rPr>
              <a:t>falso</a:t>
            </a:r>
            <a:r>
              <a:rPr lang="en-US" dirty="0">
                <a:ea typeface="+mn-lt"/>
                <a:cs typeface="+mn-lt"/>
              </a:rPr>
              <a:t>?</a:t>
            </a:r>
          </a:p>
        </p:txBody>
      </p:sp>
      <p:sp>
        <p:nvSpPr>
          <p:cNvPr id="2" name="Action Button: Go Home 1" descr="icono de casa">
            <a:hlinkClick r:id="rId4" action="ppaction://hlinksldjump" highlightClick="1"/>
            <a:extLst>
              <a:ext uri="{FF2B5EF4-FFF2-40B4-BE49-F238E27FC236}">
                <a16:creationId xmlns:a16="http://schemas.microsoft.com/office/drawing/2014/main" id="{2FEE1CE8-5C4E-41BF-89A0-E4B08D0D12C0}"/>
              </a:ext>
            </a:extLst>
          </p:cNvPr>
          <p:cNvSpPr/>
          <p:nvPr/>
        </p:nvSpPr>
        <p:spPr>
          <a:xfrm>
            <a:off x="5577042" y="5681774"/>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BJPseudoFooter">
            <a:extLst>
              <a:ext uri="{FF2B5EF4-FFF2-40B4-BE49-F238E27FC236}">
                <a16:creationId xmlns:a16="http://schemas.microsoft.com/office/drawing/2014/main" id="{470802AD-1BF6-B72E-9666-441AC6467795}"/>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1027216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086072A2-87FD-A9F3-E7BB-0EE4E14CA789}"/>
              </a:ext>
            </a:extLst>
          </p:cNvPr>
          <p:cNvSpPr>
            <a:spLocks noGrp="1"/>
          </p:cNvSpPr>
          <p:nvPr>
            <p:ph type="title"/>
          </p:nvPr>
        </p:nvSpPr>
        <p:spPr>
          <a:xfrm>
            <a:off x="1740701" y="2103437"/>
            <a:ext cx="8710597" cy="1325563"/>
          </a:xfrm>
        </p:spPr>
        <p:txBody>
          <a:bodyPr lIns="91440" tIns="45720" rIns="91440" bIns="45720" anchor="t"/>
          <a:lstStyle/>
          <a:p>
            <a:r>
              <a:rPr lang="en-US" dirty="0">
                <a:ea typeface="+mn-lt"/>
                <a:cs typeface="+mn-lt"/>
              </a:rPr>
              <a:t>OSHA </a:t>
            </a:r>
            <a:r>
              <a:rPr lang="en-US" dirty="0" err="1">
                <a:ea typeface="+mn-lt"/>
                <a:cs typeface="+mn-lt"/>
              </a:rPr>
              <a:t>recomienda</a:t>
            </a:r>
            <a:r>
              <a:rPr lang="en-US" dirty="0">
                <a:ea typeface="+mn-lt"/>
                <a:cs typeface="+mn-lt"/>
              </a:rPr>
              <a:t> que </a:t>
            </a:r>
            <a:r>
              <a:rPr lang="en-US" dirty="0" err="1">
                <a:ea typeface="+mn-lt"/>
                <a:cs typeface="+mn-lt"/>
              </a:rPr>
              <a:t>los</a:t>
            </a:r>
            <a:r>
              <a:rPr lang="en-US" dirty="0">
                <a:ea typeface="+mn-lt"/>
                <a:cs typeface="+mn-lt"/>
              </a:rPr>
              <a:t> empresarios </a:t>
            </a:r>
            <a:r>
              <a:rPr lang="en-US" dirty="0" err="1">
                <a:ea typeface="+mn-lt"/>
                <a:cs typeface="+mn-lt"/>
              </a:rPr>
              <a:t>ajusten</a:t>
            </a:r>
            <a:r>
              <a:rPr lang="en-US" dirty="0">
                <a:ea typeface="+mn-lt"/>
                <a:cs typeface="+mn-lt"/>
              </a:rPr>
              <a:t> </a:t>
            </a:r>
            <a:r>
              <a:rPr lang="en-US" dirty="0" err="1">
                <a:ea typeface="+mn-lt"/>
                <a:cs typeface="+mn-lt"/>
              </a:rPr>
              <a:t>los</a:t>
            </a:r>
            <a:r>
              <a:rPr lang="en-US" dirty="0">
                <a:ea typeface="+mn-lt"/>
                <a:cs typeface="+mn-lt"/>
              </a:rPr>
              <a:t> </a:t>
            </a:r>
            <a:r>
              <a:rPr lang="en-US" dirty="0" err="1">
                <a:ea typeface="+mn-lt"/>
                <a:cs typeface="+mn-lt"/>
              </a:rPr>
              <a:t>termostatos</a:t>
            </a:r>
            <a:r>
              <a:rPr lang="en-US" dirty="0">
                <a:ea typeface="+mn-lt"/>
                <a:cs typeface="+mn-lt"/>
              </a:rPr>
              <a:t> entre 68 °F y 78 °F</a:t>
            </a:r>
          </a:p>
          <a:p>
            <a:r>
              <a:rPr lang="en-US" dirty="0">
                <a:latin typeface="Calibri"/>
                <a:cs typeface="Times New Roman"/>
              </a:rPr>
              <a:t> </a:t>
            </a:r>
            <a:r>
              <a:rPr lang="es" dirty="0">
                <a:latin typeface="Calibri"/>
                <a:cs typeface="Times New Roman"/>
              </a:rPr>
              <a:t>en un entorno de oficina.</a:t>
            </a:r>
            <a:endParaRPr lang="en-US" dirty="0">
              <a:latin typeface="Calibri"/>
              <a:cs typeface="Times New Roman"/>
            </a:endParaRPr>
          </a:p>
        </p:txBody>
      </p:sp>
      <p:sp>
        <p:nvSpPr>
          <p:cNvPr id="3" name="BJPseudoFooter">
            <a:extLst>
              <a:ext uri="{FF2B5EF4-FFF2-40B4-BE49-F238E27FC236}">
                <a16:creationId xmlns:a16="http://schemas.microsoft.com/office/drawing/2014/main" id="{297C52CC-6B79-D203-ED5C-50098658B977}"/>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1601951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a:lum/>
          </a:blip>
          <a:srcRect/>
          <a:stretch>
            <a:fillRect l="-17000" r="-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1C8113B-4B0F-49CE-98CB-56A8F8352FB1}"/>
              </a:ext>
              <a:ext uri="{C183D7F6-B498-43B3-948B-1728B52AA6E4}">
                <adec:decorative xmlns:adec="http://schemas.microsoft.com/office/drawing/2017/decorative" val="1"/>
              </a:ext>
            </a:extLst>
          </p:cNvPr>
          <p:cNvSpPr/>
          <p:nvPr/>
        </p:nvSpPr>
        <p:spPr bwMode="auto">
          <a:xfrm>
            <a:off x="1205948" y="553279"/>
            <a:ext cx="9780105" cy="5751443"/>
          </a:xfrm>
          <a:prstGeom prst="rect">
            <a:avLst/>
          </a:prstGeom>
          <a:solidFill>
            <a:srgbClr val="0033CC"/>
          </a:solid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 name="Title 2">
            <a:extLst>
              <a:ext uri="{FF2B5EF4-FFF2-40B4-BE49-F238E27FC236}">
                <a16:creationId xmlns:a16="http://schemas.microsoft.com/office/drawing/2014/main" id="{24C1C17B-3A69-460D-8E62-E7DD6D933626}"/>
              </a:ext>
            </a:extLst>
          </p:cNvPr>
          <p:cNvSpPr txBox="1">
            <a:spLocks noGrp="1"/>
          </p:cNvSpPr>
          <p:nvPr>
            <p:ph type="title" idx="4294967295"/>
          </p:nvPr>
        </p:nvSpPr>
        <p:spPr bwMode="auto">
          <a:xfrm>
            <a:off x="1995269" y="2828835"/>
            <a:ext cx="8201464" cy="1200329"/>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0" i="0" u="none" strike="noStrike" kern="1200" cap="none" spc="0" normalizeH="0" baseline="0" noProof="0" dirty="0" err="1">
                <a:ln>
                  <a:noFill/>
                </a:ln>
                <a:solidFill>
                  <a:schemeClr val="bg1"/>
                </a:solidFill>
                <a:effectLst/>
                <a:uLnTx/>
                <a:uFillTx/>
                <a:latin typeface="+mn-lt"/>
                <a:ea typeface="+mn-lt"/>
                <a:cs typeface="+mn-lt"/>
              </a:rPr>
              <a:t>Primeros</a:t>
            </a:r>
            <a:r>
              <a:rPr kumimoji="0" lang="en-US" sz="7200" b="0" i="0" u="none" strike="noStrike" kern="1200" cap="none" spc="0" normalizeH="0" baseline="0" noProof="0" dirty="0">
                <a:ln>
                  <a:noFill/>
                </a:ln>
                <a:solidFill>
                  <a:schemeClr val="bg1"/>
                </a:solidFill>
                <a:effectLst/>
                <a:uLnTx/>
                <a:uFillTx/>
                <a:latin typeface="+mn-lt"/>
                <a:ea typeface="+mn-lt"/>
                <a:cs typeface="+mn-lt"/>
              </a:rPr>
              <a:t> </a:t>
            </a:r>
            <a:r>
              <a:rPr kumimoji="0" lang="en-US" sz="7200" b="0" i="0" u="none" strike="noStrike" kern="1200" cap="none" spc="0" normalizeH="0" baseline="0" noProof="0" dirty="0" err="1">
                <a:ln>
                  <a:noFill/>
                </a:ln>
                <a:solidFill>
                  <a:schemeClr val="bg1"/>
                </a:solidFill>
                <a:effectLst/>
                <a:uLnTx/>
                <a:uFillTx/>
                <a:latin typeface="+mn-lt"/>
                <a:ea typeface="+mn-lt"/>
                <a:cs typeface="+mn-lt"/>
              </a:rPr>
              <a:t>Auxilios</a:t>
            </a:r>
            <a:endParaRPr kumimoji="0" lang="en-US" sz="1800" b="0" i="0" u="none" strike="noStrike" kern="1200" cap="none" spc="0" normalizeH="0" baseline="0" noProof="0" dirty="0">
              <a:ln>
                <a:noFill/>
              </a:ln>
              <a:solidFill>
                <a:schemeClr val="bg1"/>
              </a:solidFill>
              <a:effectLst/>
              <a:uLnTx/>
              <a:uFillTx/>
              <a:latin typeface="+mn-lt"/>
              <a:ea typeface="+mn-lt"/>
              <a:cs typeface="+mn-lt"/>
            </a:endParaRPr>
          </a:p>
        </p:txBody>
      </p:sp>
      <p:sp>
        <p:nvSpPr>
          <p:cNvPr id="5" name="BJPseudoFooter">
            <a:extLst>
              <a:ext uri="{FF2B5EF4-FFF2-40B4-BE49-F238E27FC236}">
                <a16:creationId xmlns:a16="http://schemas.microsoft.com/office/drawing/2014/main" id="{0DDDD8CF-DB6A-70B8-7184-60C1C16D44D2}"/>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311885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086072A2-87FD-A9F3-E7BB-0EE4E14CA789}"/>
              </a:ext>
            </a:extLst>
          </p:cNvPr>
          <p:cNvSpPr>
            <a:spLocks noGrp="1"/>
          </p:cNvSpPr>
          <p:nvPr>
            <p:ph type="title"/>
          </p:nvPr>
        </p:nvSpPr>
        <p:spPr>
          <a:xfrm>
            <a:off x="1740701" y="2933272"/>
            <a:ext cx="8710597" cy="1325563"/>
          </a:xfrm>
        </p:spPr>
        <p:txBody>
          <a:bodyPr lIns="91440" tIns="45720" rIns="91440" bIns="45720" anchor="t"/>
          <a:lstStyle/>
          <a:p>
            <a:r>
              <a:rPr lang="en-US" dirty="0">
                <a:ea typeface="+mn-lt"/>
                <a:cs typeface="+mn-lt"/>
              </a:rPr>
              <a:t>¿</a:t>
            </a:r>
            <a:r>
              <a:rPr lang="en-US" dirty="0" err="1">
                <a:ea typeface="+mn-lt"/>
                <a:cs typeface="+mn-lt"/>
              </a:rPr>
              <a:t>Qué</a:t>
            </a:r>
            <a:r>
              <a:rPr lang="en-US" dirty="0">
                <a:ea typeface="+mn-lt"/>
                <a:cs typeface="+mn-lt"/>
              </a:rPr>
              <a:t> es </a:t>
            </a:r>
            <a:r>
              <a:rPr lang="en-US" dirty="0" err="1">
                <a:ea typeface="+mn-lt"/>
                <a:cs typeface="+mn-lt"/>
              </a:rPr>
              <a:t>verdad</a:t>
            </a:r>
            <a:r>
              <a:rPr lang="en-US" dirty="0">
                <a:ea typeface="+mn-lt"/>
                <a:cs typeface="+mn-lt"/>
              </a:rPr>
              <a:t>?</a:t>
            </a:r>
          </a:p>
        </p:txBody>
      </p:sp>
      <p:sp>
        <p:nvSpPr>
          <p:cNvPr id="2" name="Action Button: Go Home 1" descr="icono de casa">
            <a:hlinkClick r:id="rId4" action="ppaction://hlinksldjump" highlightClick="1"/>
            <a:extLst>
              <a:ext uri="{FF2B5EF4-FFF2-40B4-BE49-F238E27FC236}">
                <a16:creationId xmlns:a16="http://schemas.microsoft.com/office/drawing/2014/main" id="{2FEE1CE8-5C4E-41BF-89A0-E4B08D0D12C0}"/>
              </a:ext>
            </a:extLst>
          </p:cNvPr>
          <p:cNvSpPr/>
          <p:nvPr/>
        </p:nvSpPr>
        <p:spPr>
          <a:xfrm>
            <a:off x="5559287" y="5690651"/>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BJPseudoFooter">
            <a:extLst>
              <a:ext uri="{FF2B5EF4-FFF2-40B4-BE49-F238E27FC236}">
                <a16:creationId xmlns:a16="http://schemas.microsoft.com/office/drawing/2014/main" id="{6824B91E-C04D-160B-46CD-C18B05745DFB}"/>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32053561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065407E5-5BB9-A398-56FF-B48426373C32}"/>
              </a:ext>
            </a:extLst>
          </p:cNvPr>
          <p:cNvSpPr>
            <a:spLocks noGrp="1"/>
          </p:cNvSpPr>
          <p:nvPr>
            <p:ph type="title"/>
          </p:nvPr>
        </p:nvSpPr>
        <p:spPr>
          <a:xfrm>
            <a:off x="1994300" y="2220695"/>
            <a:ext cx="8203399" cy="2782128"/>
          </a:xfrm>
        </p:spPr>
        <p:txBody>
          <a:bodyPr lIns="91440" tIns="45720" rIns="91440" bIns="45720" anchor="t"/>
          <a:lstStyle/>
          <a:p>
            <a:r>
              <a:rPr lang="es" dirty="0">
                <a:latin typeface="Calibri"/>
                <a:cs typeface="Times New Roman"/>
              </a:rPr>
              <a:t>Cuando se trabaja en el calor</a:t>
            </a:r>
            <a:r>
              <a:rPr lang="en-US" dirty="0">
                <a:latin typeface="Calibri"/>
                <a:cs typeface="Times New Roman"/>
              </a:rPr>
              <a:t>, </a:t>
            </a:r>
            <a:r>
              <a:rPr lang="en-US" dirty="0" err="1">
                <a:ea typeface="+mn-lt"/>
                <a:cs typeface="Times New Roman"/>
              </a:rPr>
              <a:t>l</a:t>
            </a:r>
            <a:r>
              <a:rPr lang="en-US" dirty="0" err="1">
                <a:ea typeface="+mn-lt"/>
                <a:cs typeface="+mn-lt"/>
              </a:rPr>
              <a:t>os</a:t>
            </a:r>
            <a:r>
              <a:rPr lang="en-US" dirty="0">
                <a:ea typeface="+mn-lt"/>
                <a:cs typeface="+mn-lt"/>
              </a:rPr>
              <a:t> </a:t>
            </a:r>
            <a:r>
              <a:rPr lang="en-US" dirty="0" err="1">
                <a:ea typeface="+mn-lt"/>
                <a:cs typeface="+mn-lt"/>
              </a:rPr>
              <a:t>espasmos</a:t>
            </a:r>
            <a:r>
              <a:rPr lang="en-US" dirty="0">
                <a:ea typeface="+mn-lt"/>
                <a:cs typeface="+mn-lt"/>
              </a:rPr>
              <a:t> y </a:t>
            </a:r>
            <a:r>
              <a:rPr lang="en-US" dirty="0" err="1">
                <a:ea typeface="+mn-lt"/>
                <a:cs typeface="+mn-lt"/>
              </a:rPr>
              <a:t>dolores</a:t>
            </a:r>
            <a:r>
              <a:rPr lang="en-US" dirty="0">
                <a:ea typeface="+mn-lt"/>
                <a:cs typeface="+mn-lt"/>
              </a:rPr>
              <a:t> </a:t>
            </a:r>
            <a:r>
              <a:rPr lang="en-US" dirty="0" err="1">
                <a:ea typeface="+mn-lt"/>
                <a:cs typeface="+mn-lt"/>
              </a:rPr>
              <a:t>musculares</a:t>
            </a:r>
            <a:r>
              <a:rPr lang="en-US" dirty="0">
                <a:ea typeface="+mn-lt"/>
                <a:cs typeface="+mn-lt"/>
              </a:rPr>
              <a:t> </a:t>
            </a:r>
            <a:r>
              <a:rPr lang="en-US" dirty="0" err="1">
                <a:ea typeface="+mn-lt"/>
                <a:cs typeface="+mn-lt"/>
              </a:rPr>
              <a:t>abdominales</a:t>
            </a:r>
            <a:r>
              <a:rPr lang="en-US" dirty="0">
                <a:ea typeface="+mn-lt"/>
                <a:cs typeface="+mn-lt"/>
              </a:rPr>
              <a:t> son </a:t>
            </a:r>
            <a:r>
              <a:rPr lang="en-US" dirty="0" err="1">
                <a:ea typeface="+mn-lt"/>
                <a:cs typeface="+mn-lt"/>
              </a:rPr>
              <a:t>signos</a:t>
            </a:r>
            <a:r>
              <a:rPr lang="en-US" dirty="0">
                <a:ea typeface="+mn-lt"/>
                <a:cs typeface="+mn-lt"/>
              </a:rPr>
              <a:t> </a:t>
            </a:r>
            <a:r>
              <a:rPr lang="en-US" dirty="0" err="1">
                <a:ea typeface="+mn-lt"/>
                <a:cs typeface="+mn-lt"/>
              </a:rPr>
              <a:t>probables</a:t>
            </a:r>
            <a:r>
              <a:rPr lang="en-US" dirty="0">
                <a:ea typeface="+mn-lt"/>
                <a:cs typeface="+mn-lt"/>
              </a:rPr>
              <a:t> de </a:t>
            </a:r>
            <a:r>
              <a:rPr lang="en-US" dirty="0" err="1">
                <a:ea typeface="+mn-lt"/>
                <a:cs typeface="+mn-lt"/>
              </a:rPr>
              <a:t>ello</a:t>
            </a:r>
            <a:r>
              <a:rPr lang="en-US" dirty="0">
                <a:ea typeface="+mn-lt"/>
                <a:cs typeface="+mn-lt"/>
              </a:rPr>
              <a:t>.</a:t>
            </a:r>
            <a:endParaRPr lang="en-US" dirty="0"/>
          </a:p>
        </p:txBody>
      </p:sp>
      <p:sp>
        <p:nvSpPr>
          <p:cNvPr id="3" name="BJPseudoFooter">
            <a:extLst>
              <a:ext uri="{FF2B5EF4-FFF2-40B4-BE49-F238E27FC236}">
                <a16:creationId xmlns:a16="http://schemas.microsoft.com/office/drawing/2014/main" id="{DCF3FF56-CDC7-BDC7-BEA1-934CBDC9B065}"/>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28868885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065407E5-5BB9-A398-56FF-B48426373C32}"/>
              </a:ext>
            </a:extLst>
          </p:cNvPr>
          <p:cNvSpPr>
            <a:spLocks noGrp="1"/>
          </p:cNvSpPr>
          <p:nvPr>
            <p:ph type="title"/>
          </p:nvPr>
        </p:nvSpPr>
        <p:spPr>
          <a:xfrm>
            <a:off x="1740701" y="2976833"/>
            <a:ext cx="8710597" cy="1325563"/>
          </a:xfrm>
        </p:spPr>
        <p:txBody>
          <a:bodyPr lIns="91440" tIns="45720" rIns="91440" bIns="45720" anchor="t"/>
          <a:lstStyle/>
          <a:p>
            <a:r>
              <a:rPr lang="en-US" dirty="0">
                <a:ea typeface="+mn-lt"/>
                <a:cs typeface="+mn-lt"/>
              </a:rPr>
              <a:t>¿</a:t>
            </a:r>
            <a:r>
              <a:rPr lang="en-US" dirty="0" err="1">
                <a:ea typeface="+mn-lt"/>
                <a:cs typeface="+mn-lt"/>
              </a:rPr>
              <a:t>Qué</a:t>
            </a:r>
            <a:r>
              <a:rPr lang="en-US" dirty="0">
                <a:ea typeface="+mn-lt"/>
                <a:cs typeface="+mn-lt"/>
              </a:rPr>
              <a:t> son </a:t>
            </a:r>
            <a:r>
              <a:rPr lang="en-US" dirty="0" err="1">
                <a:ea typeface="+mn-lt"/>
                <a:cs typeface="+mn-lt"/>
              </a:rPr>
              <a:t>los</a:t>
            </a:r>
            <a:r>
              <a:rPr lang="en-US" dirty="0">
                <a:ea typeface="+mn-lt"/>
                <a:cs typeface="+mn-lt"/>
              </a:rPr>
              <a:t> </a:t>
            </a:r>
            <a:r>
              <a:rPr lang="en-US" dirty="0" err="1">
                <a:ea typeface="+mn-lt"/>
                <a:cs typeface="+mn-lt"/>
              </a:rPr>
              <a:t>calambres</a:t>
            </a:r>
            <a:r>
              <a:rPr lang="en-US" dirty="0">
                <a:ea typeface="+mn-lt"/>
                <a:cs typeface="+mn-lt"/>
              </a:rPr>
              <a:t> </a:t>
            </a:r>
            <a:r>
              <a:rPr lang="en-US" dirty="0" err="1">
                <a:ea typeface="+mn-lt"/>
                <a:cs typeface="+mn-lt"/>
              </a:rPr>
              <a:t>por</a:t>
            </a:r>
            <a:r>
              <a:rPr lang="en-US" dirty="0">
                <a:ea typeface="+mn-lt"/>
                <a:cs typeface="+mn-lt"/>
              </a:rPr>
              <a:t> </a:t>
            </a:r>
            <a:r>
              <a:rPr lang="en-US" dirty="0" err="1">
                <a:ea typeface="+mn-lt"/>
                <a:cs typeface="+mn-lt"/>
              </a:rPr>
              <a:t>calor</a:t>
            </a:r>
            <a:r>
              <a:rPr lang="en-US" dirty="0">
                <a:ea typeface="+mn-lt"/>
                <a:cs typeface="+mn-lt"/>
              </a:rPr>
              <a:t>?</a:t>
            </a:r>
          </a:p>
        </p:txBody>
      </p:sp>
      <p:sp>
        <p:nvSpPr>
          <p:cNvPr id="2" name="Action Button: Go Home 1" descr="icono de casa">
            <a:hlinkClick r:id="rId4" action="ppaction://hlinksldjump" highlightClick="1"/>
            <a:extLst>
              <a:ext uri="{FF2B5EF4-FFF2-40B4-BE49-F238E27FC236}">
                <a16:creationId xmlns:a16="http://schemas.microsoft.com/office/drawing/2014/main" id="{2FEE1CE8-5C4E-41BF-89A0-E4B08D0D12C0}"/>
              </a:ext>
            </a:extLst>
          </p:cNvPr>
          <p:cNvSpPr/>
          <p:nvPr/>
        </p:nvSpPr>
        <p:spPr>
          <a:xfrm>
            <a:off x="5559287" y="5708407"/>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BJPseudoFooter">
            <a:extLst>
              <a:ext uri="{FF2B5EF4-FFF2-40B4-BE49-F238E27FC236}">
                <a16:creationId xmlns:a16="http://schemas.microsoft.com/office/drawing/2014/main" id="{75F0A1FF-C6F2-528C-78FD-3572050C5D79}"/>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29336841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79F4C3A5-8751-1A1B-74B2-64CFDEC43908}"/>
              </a:ext>
            </a:extLst>
          </p:cNvPr>
          <p:cNvSpPr>
            <a:spLocks noGrp="1"/>
          </p:cNvSpPr>
          <p:nvPr>
            <p:ph type="title"/>
          </p:nvPr>
        </p:nvSpPr>
        <p:spPr>
          <a:xfrm>
            <a:off x="1442250" y="2516436"/>
            <a:ext cx="9307500" cy="1325563"/>
          </a:xfrm>
        </p:spPr>
        <p:txBody>
          <a:bodyPr lIns="91440" tIns="45720" rIns="91440" bIns="45720" anchor="t"/>
          <a:lstStyle/>
          <a:p>
            <a:r>
              <a:rPr lang="en-US" dirty="0">
                <a:ea typeface="+mn-lt"/>
                <a:cs typeface="+mn-lt"/>
              </a:rPr>
              <a:t>La </a:t>
            </a:r>
            <a:r>
              <a:rPr lang="en-US" dirty="0" err="1">
                <a:ea typeface="+mn-lt"/>
                <a:cs typeface="+mn-lt"/>
              </a:rPr>
              <a:t>enfermedad</a:t>
            </a:r>
            <a:r>
              <a:rPr lang="en-US" dirty="0">
                <a:ea typeface="+mn-lt"/>
                <a:cs typeface="+mn-lt"/>
              </a:rPr>
              <a:t> </a:t>
            </a:r>
            <a:r>
              <a:rPr lang="en-US" dirty="0" err="1">
                <a:ea typeface="+mn-lt"/>
                <a:cs typeface="+mn-lt"/>
              </a:rPr>
              <a:t>más</a:t>
            </a:r>
            <a:r>
              <a:rPr lang="en-US" dirty="0">
                <a:ea typeface="+mn-lt"/>
                <a:cs typeface="+mn-lt"/>
              </a:rPr>
              <a:t> grave </a:t>
            </a:r>
            <a:r>
              <a:rPr lang="en-US" dirty="0" err="1">
                <a:ea typeface="+mn-lt"/>
                <a:cs typeface="+mn-lt"/>
              </a:rPr>
              <a:t>relacionada</a:t>
            </a:r>
            <a:r>
              <a:rPr lang="en-US" dirty="0">
                <a:ea typeface="+mn-lt"/>
                <a:cs typeface="+mn-lt"/>
              </a:rPr>
              <a:t> con </a:t>
            </a:r>
            <a:r>
              <a:rPr lang="en-US" dirty="0" err="1">
                <a:ea typeface="+mn-lt"/>
                <a:cs typeface="+mn-lt"/>
              </a:rPr>
              <a:t>el</a:t>
            </a:r>
            <a:r>
              <a:rPr lang="en-US" dirty="0">
                <a:ea typeface="+mn-lt"/>
                <a:cs typeface="+mn-lt"/>
              </a:rPr>
              <a:t> </a:t>
            </a:r>
            <a:r>
              <a:rPr lang="en-US" dirty="0" err="1">
                <a:ea typeface="+mn-lt"/>
                <a:cs typeface="+mn-lt"/>
              </a:rPr>
              <a:t>calor</a:t>
            </a:r>
            <a:r>
              <a:rPr lang="en-US" dirty="0">
                <a:ea typeface="+mn-lt"/>
                <a:cs typeface="+mn-lt"/>
              </a:rPr>
              <a:t> que </a:t>
            </a:r>
            <a:r>
              <a:rPr lang="en-US" dirty="0" err="1">
                <a:ea typeface="+mn-lt"/>
                <a:cs typeface="+mn-lt"/>
              </a:rPr>
              <a:t>debe</a:t>
            </a:r>
            <a:r>
              <a:rPr lang="en-US" dirty="0">
                <a:ea typeface="+mn-lt"/>
                <a:cs typeface="+mn-lt"/>
              </a:rPr>
              <a:t> </a:t>
            </a:r>
            <a:r>
              <a:rPr lang="en-US" dirty="0" err="1">
                <a:ea typeface="+mn-lt"/>
                <a:cs typeface="+mn-lt"/>
              </a:rPr>
              <a:t>tratarse</a:t>
            </a:r>
            <a:r>
              <a:rPr lang="en-US" dirty="0">
                <a:ea typeface="+mn-lt"/>
                <a:cs typeface="+mn-lt"/>
              </a:rPr>
              <a:t> </a:t>
            </a:r>
            <a:r>
              <a:rPr lang="en-US" dirty="0" err="1">
                <a:ea typeface="+mn-lt"/>
                <a:cs typeface="+mn-lt"/>
              </a:rPr>
              <a:t>como</a:t>
            </a:r>
            <a:r>
              <a:rPr lang="en-US" dirty="0">
                <a:ea typeface="+mn-lt"/>
                <a:cs typeface="+mn-lt"/>
              </a:rPr>
              <a:t> </a:t>
            </a:r>
            <a:r>
              <a:rPr lang="en-US" dirty="0" err="1">
                <a:ea typeface="+mn-lt"/>
                <a:cs typeface="+mn-lt"/>
              </a:rPr>
              <a:t>una</a:t>
            </a:r>
            <a:r>
              <a:rPr lang="en-US" dirty="0">
                <a:ea typeface="+mn-lt"/>
                <a:cs typeface="+mn-lt"/>
              </a:rPr>
              <a:t> </a:t>
            </a:r>
            <a:r>
              <a:rPr lang="en-US" dirty="0" err="1">
                <a:ea typeface="+mn-lt"/>
                <a:cs typeface="+mn-lt"/>
              </a:rPr>
              <a:t>urgencia</a:t>
            </a:r>
            <a:r>
              <a:rPr lang="en-US" dirty="0">
                <a:ea typeface="+mn-lt"/>
                <a:cs typeface="+mn-lt"/>
              </a:rPr>
              <a:t> </a:t>
            </a:r>
            <a:r>
              <a:rPr lang="en-US" dirty="0" err="1">
                <a:ea typeface="+mn-lt"/>
                <a:cs typeface="+mn-lt"/>
              </a:rPr>
              <a:t>médica</a:t>
            </a:r>
            <a:r>
              <a:rPr lang="en-US" dirty="0">
                <a:ea typeface="+mn-lt"/>
                <a:cs typeface="+mn-lt"/>
              </a:rPr>
              <a:t>.</a:t>
            </a:r>
          </a:p>
        </p:txBody>
      </p:sp>
      <p:sp>
        <p:nvSpPr>
          <p:cNvPr id="3" name="BJPseudoFooter">
            <a:extLst>
              <a:ext uri="{FF2B5EF4-FFF2-40B4-BE49-F238E27FC236}">
                <a16:creationId xmlns:a16="http://schemas.microsoft.com/office/drawing/2014/main" id="{64B75BFE-C742-9C6F-3ACB-3E327A33DC69}"/>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15101470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79F4C3A5-8751-1A1B-74B2-64CFDEC43908}"/>
              </a:ext>
            </a:extLst>
          </p:cNvPr>
          <p:cNvSpPr>
            <a:spLocks noGrp="1"/>
          </p:cNvSpPr>
          <p:nvPr>
            <p:ph type="title"/>
          </p:nvPr>
        </p:nvSpPr>
        <p:spPr>
          <a:xfrm>
            <a:off x="1740701" y="2880518"/>
            <a:ext cx="8710597" cy="1325563"/>
          </a:xfrm>
        </p:spPr>
        <p:txBody>
          <a:bodyPr lIns="91440" tIns="45720" rIns="91440" bIns="45720" anchor="t"/>
          <a:lstStyle/>
          <a:p>
            <a:r>
              <a:rPr lang="en-US" dirty="0">
                <a:ea typeface="+mn-lt"/>
                <a:cs typeface="+mn-lt"/>
              </a:rPr>
              <a:t>¿</a:t>
            </a:r>
            <a:r>
              <a:rPr lang="en-US" dirty="0" err="1">
                <a:cs typeface="Calibri"/>
              </a:rPr>
              <a:t>Qué</a:t>
            </a:r>
            <a:r>
              <a:rPr lang="en-US" dirty="0">
                <a:cs typeface="Calibri"/>
              </a:rPr>
              <a:t> es un golpe de </a:t>
            </a:r>
            <a:r>
              <a:rPr lang="en-US" dirty="0" err="1">
                <a:cs typeface="Calibri"/>
              </a:rPr>
              <a:t>calor</a:t>
            </a:r>
            <a:r>
              <a:rPr lang="en-US" dirty="0">
                <a:cs typeface="Calibri"/>
              </a:rPr>
              <a:t>? </a:t>
            </a:r>
            <a:endParaRPr lang="en-US" dirty="0"/>
          </a:p>
        </p:txBody>
      </p:sp>
      <p:sp>
        <p:nvSpPr>
          <p:cNvPr id="3" name="Action Button: Go Home 2" descr="icono de casa">
            <a:hlinkClick r:id="rId4" action="ppaction://hlinksldjump" highlightClick="1"/>
            <a:extLst>
              <a:ext uri="{FF2B5EF4-FFF2-40B4-BE49-F238E27FC236}">
                <a16:creationId xmlns:a16="http://schemas.microsoft.com/office/drawing/2014/main" id="{843F550A-229A-C3FF-0403-A595DA0AE8BA}"/>
              </a:ext>
            </a:extLst>
          </p:cNvPr>
          <p:cNvSpPr/>
          <p:nvPr/>
        </p:nvSpPr>
        <p:spPr>
          <a:xfrm>
            <a:off x="5568165" y="5681773"/>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BJPseudoFooter">
            <a:extLst>
              <a:ext uri="{FF2B5EF4-FFF2-40B4-BE49-F238E27FC236}">
                <a16:creationId xmlns:a16="http://schemas.microsoft.com/office/drawing/2014/main" id="{E35FEB81-406B-2A6D-611B-A19C81023F0A}"/>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38181725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065407E5-5BB9-A398-56FF-B48426373C32}"/>
              </a:ext>
            </a:extLst>
          </p:cNvPr>
          <p:cNvSpPr>
            <a:spLocks noGrp="1"/>
          </p:cNvSpPr>
          <p:nvPr>
            <p:ph type="title"/>
          </p:nvPr>
        </p:nvSpPr>
        <p:spPr>
          <a:xfrm>
            <a:off x="1005253" y="1830504"/>
            <a:ext cx="10181493" cy="1325563"/>
          </a:xfrm>
        </p:spPr>
        <p:txBody>
          <a:bodyPr lIns="91440" tIns="45720" rIns="91440" bIns="45720" anchor="t"/>
          <a:lstStyle/>
          <a:p>
            <a:r>
              <a:rPr lang="en-US" dirty="0" err="1">
                <a:ea typeface="+mn-lt"/>
                <a:cs typeface="+mn-lt"/>
              </a:rPr>
              <a:t>Esta</a:t>
            </a:r>
            <a:r>
              <a:rPr lang="en-US" dirty="0">
                <a:ea typeface="+mn-lt"/>
                <a:cs typeface="+mn-lt"/>
              </a:rPr>
              <a:t> </a:t>
            </a:r>
            <a:r>
              <a:rPr lang="en-US" dirty="0" err="1">
                <a:ea typeface="+mn-lt"/>
                <a:cs typeface="+mn-lt"/>
              </a:rPr>
              <a:t>enfermedad</a:t>
            </a:r>
            <a:r>
              <a:rPr lang="en-US" dirty="0">
                <a:ea typeface="+mn-lt"/>
                <a:cs typeface="+mn-lt"/>
              </a:rPr>
              <a:t> </a:t>
            </a:r>
            <a:r>
              <a:rPr lang="en-US" dirty="0" err="1">
                <a:ea typeface="+mn-lt"/>
                <a:cs typeface="+mn-lt"/>
              </a:rPr>
              <a:t>relacionada</a:t>
            </a:r>
            <a:r>
              <a:rPr lang="en-US" dirty="0">
                <a:ea typeface="+mn-lt"/>
                <a:cs typeface="+mn-lt"/>
              </a:rPr>
              <a:t> con </a:t>
            </a:r>
            <a:r>
              <a:rPr lang="en-US" dirty="0" err="1">
                <a:ea typeface="+mn-lt"/>
                <a:cs typeface="+mn-lt"/>
              </a:rPr>
              <a:t>el</a:t>
            </a:r>
            <a:r>
              <a:rPr lang="en-US" dirty="0">
                <a:ea typeface="+mn-lt"/>
                <a:cs typeface="+mn-lt"/>
              </a:rPr>
              <a:t> </a:t>
            </a:r>
            <a:r>
              <a:rPr lang="en-US" dirty="0" err="1">
                <a:ea typeface="+mn-lt"/>
                <a:cs typeface="+mn-lt"/>
              </a:rPr>
              <a:t>calor</a:t>
            </a:r>
            <a:r>
              <a:rPr lang="en-US" dirty="0">
                <a:ea typeface="+mn-lt"/>
                <a:cs typeface="+mn-lt"/>
              </a:rPr>
              <a:t> se </a:t>
            </a:r>
            <a:r>
              <a:rPr lang="en-US" dirty="0" err="1">
                <a:ea typeface="+mn-lt"/>
                <a:cs typeface="+mn-lt"/>
              </a:rPr>
              <a:t>sitúa</a:t>
            </a:r>
            <a:r>
              <a:rPr lang="en-US" dirty="0">
                <a:ea typeface="+mn-lt"/>
                <a:cs typeface="+mn-lt"/>
              </a:rPr>
              <a:t> entre </a:t>
            </a:r>
            <a:r>
              <a:rPr lang="en-US" dirty="0" err="1">
                <a:ea typeface="+mn-lt"/>
                <a:cs typeface="+mn-lt"/>
              </a:rPr>
              <a:t>los</a:t>
            </a:r>
            <a:r>
              <a:rPr lang="en-US" dirty="0">
                <a:ea typeface="+mn-lt"/>
                <a:cs typeface="+mn-lt"/>
              </a:rPr>
              <a:t> </a:t>
            </a:r>
            <a:r>
              <a:rPr lang="en-US" dirty="0" err="1">
                <a:ea typeface="+mn-lt"/>
                <a:cs typeface="+mn-lt"/>
              </a:rPr>
              <a:t>calambres</a:t>
            </a:r>
            <a:r>
              <a:rPr lang="en-US" dirty="0">
                <a:ea typeface="+mn-lt"/>
                <a:cs typeface="+mn-lt"/>
              </a:rPr>
              <a:t> y la </a:t>
            </a:r>
            <a:r>
              <a:rPr lang="en-US" dirty="0" err="1">
                <a:ea typeface="+mn-lt"/>
                <a:cs typeface="+mn-lt"/>
              </a:rPr>
              <a:t>insolación</a:t>
            </a:r>
            <a:r>
              <a:rPr lang="en-US" dirty="0">
                <a:ea typeface="+mn-lt"/>
                <a:cs typeface="+mn-lt"/>
              </a:rPr>
              <a:t> y se produce </a:t>
            </a:r>
            <a:r>
              <a:rPr lang="en-US" dirty="0" err="1">
                <a:ea typeface="+mn-lt"/>
                <a:cs typeface="+mn-lt"/>
              </a:rPr>
              <a:t>cuando</a:t>
            </a:r>
            <a:r>
              <a:rPr lang="en-US" dirty="0">
                <a:ea typeface="+mn-lt"/>
                <a:cs typeface="+mn-lt"/>
              </a:rPr>
              <a:t> </a:t>
            </a:r>
            <a:r>
              <a:rPr lang="en-US" dirty="0" err="1">
                <a:ea typeface="+mn-lt"/>
                <a:cs typeface="+mn-lt"/>
              </a:rPr>
              <a:t>el</a:t>
            </a:r>
            <a:r>
              <a:rPr lang="en-US" dirty="0">
                <a:ea typeface="+mn-lt"/>
                <a:cs typeface="+mn-lt"/>
              </a:rPr>
              <a:t> </a:t>
            </a:r>
            <a:r>
              <a:rPr lang="en-US" dirty="0" err="1">
                <a:ea typeface="+mn-lt"/>
                <a:cs typeface="+mn-lt"/>
              </a:rPr>
              <a:t>cuerpo</a:t>
            </a:r>
            <a:r>
              <a:rPr lang="en-US" dirty="0">
                <a:ea typeface="+mn-lt"/>
                <a:cs typeface="+mn-lt"/>
              </a:rPr>
              <a:t> se </a:t>
            </a:r>
            <a:r>
              <a:rPr lang="en-US" dirty="0" err="1">
                <a:ea typeface="+mn-lt"/>
                <a:cs typeface="+mn-lt"/>
              </a:rPr>
              <a:t>sobrecalienta</a:t>
            </a:r>
            <a:r>
              <a:rPr lang="en-US" dirty="0">
                <a:ea typeface="+mn-lt"/>
                <a:cs typeface="+mn-lt"/>
              </a:rPr>
              <a:t>.</a:t>
            </a:r>
          </a:p>
        </p:txBody>
      </p:sp>
      <p:sp>
        <p:nvSpPr>
          <p:cNvPr id="3" name="BJPseudoFooter">
            <a:extLst>
              <a:ext uri="{FF2B5EF4-FFF2-40B4-BE49-F238E27FC236}">
                <a16:creationId xmlns:a16="http://schemas.microsoft.com/office/drawing/2014/main" id="{D138DF4D-41FF-77B9-8A83-3AF70E657E64}"/>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29191084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065407E5-5BB9-A398-56FF-B48426373C32}"/>
              </a:ext>
            </a:extLst>
          </p:cNvPr>
          <p:cNvSpPr>
            <a:spLocks noGrp="1"/>
          </p:cNvSpPr>
          <p:nvPr>
            <p:ph type="title"/>
          </p:nvPr>
        </p:nvSpPr>
        <p:spPr>
          <a:xfrm>
            <a:off x="1740701" y="2880518"/>
            <a:ext cx="8710597" cy="1325563"/>
          </a:xfrm>
        </p:spPr>
        <p:txBody>
          <a:bodyPr lIns="91440" tIns="45720" rIns="91440" bIns="45720" anchor="t"/>
          <a:lstStyle/>
          <a:p>
            <a:r>
              <a:rPr lang="en-US" dirty="0">
                <a:ea typeface="+mn-lt"/>
                <a:cs typeface="+mn-lt"/>
              </a:rPr>
              <a:t>¿</a:t>
            </a:r>
            <a:r>
              <a:rPr lang="en-US" dirty="0" err="1">
                <a:cs typeface="Calibri"/>
              </a:rPr>
              <a:t>Qué</a:t>
            </a:r>
            <a:r>
              <a:rPr lang="en-US" dirty="0">
                <a:cs typeface="Calibri"/>
              </a:rPr>
              <a:t> es </a:t>
            </a:r>
            <a:r>
              <a:rPr lang="es" dirty="0">
                <a:cs typeface="Calibri"/>
              </a:rPr>
              <a:t>agotamiento por calor?</a:t>
            </a:r>
          </a:p>
        </p:txBody>
      </p:sp>
      <p:sp>
        <p:nvSpPr>
          <p:cNvPr id="2" name="Action Button: Go Home 1" descr="icono de casa">
            <a:hlinkClick r:id="rId4" action="ppaction://hlinksldjump" highlightClick="1"/>
            <a:extLst>
              <a:ext uri="{FF2B5EF4-FFF2-40B4-BE49-F238E27FC236}">
                <a16:creationId xmlns:a16="http://schemas.microsoft.com/office/drawing/2014/main" id="{2FEE1CE8-5C4E-41BF-89A0-E4B08D0D12C0}"/>
              </a:ext>
            </a:extLst>
          </p:cNvPr>
          <p:cNvSpPr/>
          <p:nvPr/>
        </p:nvSpPr>
        <p:spPr>
          <a:xfrm>
            <a:off x="5559287" y="5690651"/>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BJPseudoFooter">
            <a:extLst>
              <a:ext uri="{FF2B5EF4-FFF2-40B4-BE49-F238E27FC236}">
                <a16:creationId xmlns:a16="http://schemas.microsoft.com/office/drawing/2014/main" id="{CCD954AB-A49F-2748-BB70-AC4CA0F088B7}"/>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40145875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C105B0E1-57FD-4E41-CA36-4F59ECE71EE7}"/>
              </a:ext>
            </a:extLst>
          </p:cNvPr>
          <p:cNvSpPr>
            <a:spLocks noGrp="1"/>
          </p:cNvSpPr>
          <p:nvPr>
            <p:ph type="title"/>
          </p:nvPr>
        </p:nvSpPr>
        <p:spPr>
          <a:xfrm>
            <a:off x="1740701" y="2766218"/>
            <a:ext cx="8710597" cy="1325563"/>
          </a:xfrm>
        </p:spPr>
        <p:txBody>
          <a:bodyPr lIns="91440" tIns="45720" rIns="91440" bIns="45720" anchor="t"/>
          <a:lstStyle/>
          <a:p>
            <a:r>
              <a:rPr lang="en-US" dirty="0" err="1">
                <a:ea typeface="+mn-lt"/>
                <a:cs typeface="+mn-lt"/>
              </a:rPr>
              <a:t>Irritación</a:t>
            </a:r>
            <a:r>
              <a:rPr lang="en-US" dirty="0">
                <a:ea typeface="+mn-lt"/>
                <a:cs typeface="+mn-lt"/>
              </a:rPr>
              <a:t> </a:t>
            </a:r>
            <a:r>
              <a:rPr lang="en-US" dirty="0" err="1">
                <a:ea typeface="+mn-lt"/>
                <a:cs typeface="+mn-lt"/>
              </a:rPr>
              <a:t>cutánea</a:t>
            </a:r>
            <a:r>
              <a:rPr lang="en-US" dirty="0">
                <a:ea typeface="+mn-lt"/>
                <a:cs typeface="+mn-lt"/>
              </a:rPr>
              <a:t> </a:t>
            </a:r>
            <a:r>
              <a:rPr lang="en-US" dirty="0" err="1">
                <a:ea typeface="+mn-lt"/>
                <a:cs typeface="+mn-lt"/>
              </a:rPr>
              <a:t>provocada</a:t>
            </a:r>
            <a:r>
              <a:rPr lang="en-US" dirty="0">
                <a:ea typeface="+mn-lt"/>
                <a:cs typeface="+mn-lt"/>
              </a:rPr>
              <a:t> </a:t>
            </a:r>
            <a:r>
              <a:rPr lang="en-US" dirty="0" err="1">
                <a:ea typeface="+mn-lt"/>
                <a:cs typeface="+mn-lt"/>
              </a:rPr>
              <a:t>por</a:t>
            </a:r>
            <a:r>
              <a:rPr lang="en-US" dirty="0">
                <a:ea typeface="+mn-lt"/>
                <a:cs typeface="+mn-lt"/>
              </a:rPr>
              <a:t> </a:t>
            </a:r>
            <a:r>
              <a:rPr lang="en-US" dirty="0" err="1">
                <a:ea typeface="+mn-lt"/>
                <a:cs typeface="+mn-lt"/>
              </a:rPr>
              <a:t>una</a:t>
            </a:r>
            <a:r>
              <a:rPr lang="en-US" dirty="0">
                <a:ea typeface="+mn-lt"/>
                <a:cs typeface="+mn-lt"/>
              </a:rPr>
              <a:t> </a:t>
            </a:r>
            <a:r>
              <a:rPr lang="en-US" dirty="0" err="1">
                <a:ea typeface="+mn-lt"/>
                <a:cs typeface="+mn-lt"/>
              </a:rPr>
              <a:t>sudoración</a:t>
            </a:r>
            <a:r>
              <a:rPr lang="en-US" dirty="0">
                <a:ea typeface="+mn-lt"/>
                <a:cs typeface="+mn-lt"/>
              </a:rPr>
              <a:t> </a:t>
            </a:r>
            <a:r>
              <a:rPr lang="en-US" dirty="0" err="1">
                <a:ea typeface="+mn-lt"/>
                <a:cs typeface="+mn-lt"/>
              </a:rPr>
              <a:t>excesiva</a:t>
            </a:r>
            <a:r>
              <a:rPr lang="en-US" dirty="0">
                <a:ea typeface="+mn-lt"/>
                <a:cs typeface="+mn-lt"/>
              </a:rPr>
              <a:t>.</a:t>
            </a:r>
          </a:p>
        </p:txBody>
      </p:sp>
      <p:sp>
        <p:nvSpPr>
          <p:cNvPr id="3" name="BJPseudoFooter">
            <a:extLst>
              <a:ext uri="{FF2B5EF4-FFF2-40B4-BE49-F238E27FC236}">
                <a16:creationId xmlns:a16="http://schemas.microsoft.com/office/drawing/2014/main" id="{0DF4FCB3-B1C3-7C19-474B-4DB847A42A09}"/>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17748580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C105B0E1-57FD-4E41-CA36-4F59ECE71EE7}"/>
              </a:ext>
            </a:extLst>
          </p:cNvPr>
          <p:cNvSpPr>
            <a:spLocks noGrp="1"/>
          </p:cNvSpPr>
          <p:nvPr>
            <p:ph type="title"/>
          </p:nvPr>
        </p:nvSpPr>
        <p:spPr>
          <a:xfrm>
            <a:off x="1802247" y="2915688"/>
            <a:ext cx="8710597" cy="1325563"/>
          </a:xfrm>
        </p:spPr>
        <p:txBody>
          <a:bodyPr lIns="91440" tIns="45720" rIns="91440" bIns="45720" anchor="t"/>
          <a:lstStyle/>
          <a:p>
            <a:r>
              <a:rPr lang="en-US" dirty="0">
                <a:ea typeface="+mn-lt"/>
                <a:cs typeface="+mn-lt"/>
              </a:rPr>
              <a:t>¿</a:t>
            </a:r>
            <a:r>
              <a:rPr lang="en-US" dirty="0" err="1">
                <a:ea typeface="+mn-lt"/>
                <a:cs typeface="+mn-lt"/>
              </a:rPr>
              <a:t>Qué</a:t>
            </a:r>
            <a:r>
              <a:rPr lang="en-US" dirty="0">
                <a:ea typeface="+mn-lt"/>
                <a:cs typeface="+mn-lt"/>
              </a:rPr>
              <a:t> es </a:t>
            </a:r>
            <a:r>
              <a:rPr lang="en-US" dirty="0" err="1">
                <a:ea typeface="+mn-lt"/>
                <a:cs typeface="+mn-lt"/>
              </a:rPr>
              <a:t>el</a:t>
            </a:r>
            <a:r>
              <a:rPr lang="en-US" dirty="0">
                <a:ea typeface="+mn-lt"/>
                <a:cs typeface="+mn-lt"/>
              </a:rPr>
              <a:t> </a:t>
            </a:r>
            <a:r>
              <a:rPr lang="en-US" dirty="0" err="1">
                <a:ea typeface="+mn-lt"/>
                <a:cs typeface="+mn-lt"/>
              </a:rPr>
              <a:t>sarpullido</a:t>
            </a:r>
            <a:r>
              <a:rPr lang="en-US" dirty="0">
                <a:ea typeface="+mn-lt"/>
                <a:cs typeface="+mn-lt"/>
              </a:rPr>
              <a:t> </a:t>
            </a:r>
            <a:r>
              <a:rPr lang="en-US" dirty="0" err="1">
                <a:ea typeface="+mn-lt"/>
                <a:cs typeface="+mn-lt"/>
              </a:rPr>
              <a:t>por</a:t>
            </a:r>
            <a:r>
              <a:rPr lang="en-US" dirty="0">
                <a:ea typeface="+mn-lt"/>
                <a:cs typeface="+mn-lt"/>
              </a:rPr>
              <a:t> </a:t>
            </a:r>
            <a:r>
              <a:rPr lang="en-US" dirty="0" err="1">
                <a:ea typeface="+mn-lt"/>
                <a:cs typeface="+mn-lt"/>
              </a:rPr>
              <a:t>calor</a:t>
            </a:r>
            <a:r>
              <a:rPr lang="en-US" dirty="0">
                <a:ea typeface="+mn-lt"/>
                <a:cs typeface="+mn-lt"/>
              </a:rPr>
              <a:t>?</a:t>
            </a:r>
          </a:p>
        </p:txBody>
      </p:sp>
      <p:sp>
        <p:nvSpPr>
          <p:cNvPr id="2" name="Action Button: Go Home 1" descr="icono de casa">
            <a:hlinkClick r:id="rId4" action="ppaction://hlinksldjump" highlightClick="1"/>
            <a:extLst>
              <a:ext uri="{FF2B5EF4-FFF2-40B4-BE49-F238E27FC236}">
                <a16:creationId xmlns:a16="http://schemas.microsoft.com/office/drawing/2014/main" id="{2FEE1CE8-5C4E-41BF-89A0-E4B08D0D12C0}"/>
              </a:ext>
            </a:extLst>
          </p:cNvPr>
          <p:cNvSpPr/>
          <p:nvPr/>
        </p:nvSpPr>
        <p:spPr>
          <a:xfrm>
            <a:off x="5568164" y="5708407"/>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BJPseudoFooter">
            <a:extLst>
              <a:ext uri="{FF2B5EF4-FFF2-40B4-BE49-F238E27FC236}">
                <a16:creationId xmlns:a16="http://schemas.microsoft.com/office/drawing/2014/main" id="{977937A5-A743-53EC-B300-A6C425B21250}"/>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17429942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25A5AD60-5985-FE52-FBD5-AAF3C85DC6D7}"/>
              </a:ext>
            </a:extLst>
          </p:cNvPr>
          <p:cNvSpPr>
            <a:spLocks noGrp="1"/>
          </p:cNvSpPr>
          <p:nvPr>
            <p:ph type="title"/>
          </p:nvPr>
        </p:nvSpPr>
        <p:spPr>
          <a:xfrm>
            <a:off x="1740701" y="2236467"/>
            <a:ext cx="8710597" cy="1325563"/>
          </a:xfrm>
        </p:spPr>
        <p:txBody>
          <a:bodyPr lIns="91440" tIns="45720" rIns="91440" bIns="45720" anchor="t"/>
          <a:lstStyle/>
          <a:p>
            <a:r>
              <a:rPr lang="en-US" dirty="0">
                <a:ea typeface="+mn-lt"/>
                <a:cs typeface="+mn-lt"/>
              </a:rPr>
              <a:t>La </a:t>
            </a:r>
            <a:r>
              <a:rPr lang="en-US" dirty="0" err="1">
                <a:ea typeface="+mn-lt"/>
                <a:cs typeface="+mn-lt"/>
              </a:rPr>
              <a:t>orina</a:t>
            </a:r>
            <a:r>
              <a:rPr lang="en-US" dirty="0">
                <a:ea typeface="+mn-lt"/>
                <a:cs typeface="+mn-lt"/>
              </a:rPr>
              <a:t> </a:t>
            </a:r>
            <a:r>
              <a:rPr lang="en-US" dirty="0" err="1">
                <a:ea typeface="+mn-lt"/>
                <a:cs typeface="+mn-lt"/>
              </a:rPr>
              <a:t>oscura</a:t>
            </a:r>
            <a:r>
              <a:rPr lang="en-US" dirty="0">
                <a:ea typeface="+mn-lt"/>
                <a:cs typeface="+mn-lt"/>
              </a:rPr>
              <a:t>, </a:t>
            </a:r>
            <a:r>
              <a:rPr lang="en-US" dirty="0" err="1">
                <a:ea typeface="+mn-lt"/>
                <a:cs typeface="+mn-lt"/>
              </a:rPr>
              <a:t>el</a:t>
            </a:r>
            <a:r>
              <a:rPr lang="en-US" dirty="0">
                <a:ea typeface="+mn-lt"/>
                <a:cs typeface="+mn-lt"/>
              </a:rPr>
              <a:t> dolor muscular y la </a:t>
            </a:r>
            <a:r>
              <a:rPr lang="en-US" dirty="0" err="1">
                <a:ea typeface="+mn-lt"/>
                <a:cs typeface="+mn-lt"/>
              </a:rPr>
              <a:t>debilidad</a:t>
            </a:r>
            <a:r>
              <a:rPr lang="en-US" dirty="0">
                <a:ea typeface="+mn-lt"/>
                <a:cs typeface="+mn-lt"/>
              </a:rPr>
              <a:t> son </a:t>
            </a:r>
            <a:r>
              <a:rPr lang="en-US" dirty="0" err="1">
                <a:ea typeface="+mn-lt"/>
                <a:cs typeface="+mn-lt"/>
              </a:rPr>
              <a:t>signos</a:t>
            </a:r>
            <a:r>
              <a:rPr lang="en-US" dirty="0">
                <a:ea typeface="+mn-lt"/>
                <a:cs typeface="+mn-lt"/>
              </a:rPr>
              <a:t> de que </a:t>
            </a:r>
            <a:r>
              <a:rPr lang="en-US" dirty="0" err="1">
                <a:ea typeface="+mn-lt"/>
                <a:cs typeface="+mn-lt"/>
              </a:rPr>
              <a:t>su</a:t>
            </a:r>
            <a:r>
              <a:rPr lang="en-US" dirty="0">
                <a:ea typeface="+mn-lt"/>
                <a:cs typeface="+mn-lt"/>
              </a:rPr>
              <a:t> </a:t>
            </a:r>
            <a:r>
              <a:rPr lang="en-US" dirty="0" err="1">
                <a:ea typeface="+mn-lt"/>
                <a:cs typeface="+mn-lt"/>
              </a:rPr>
              <a:t>cuerpo</a:t>
            </a:r>
            <a:r>
              <a:rPr lang="en-US" dirty="0">
                <a:ea typeface="+mn-lt"/>
                <a:cs typeface="+mn-lt"/>
              </a:rPr>
              <a:t> </a:t>
            </a:r>
            <a:r>
              <a:rPr lang="en-US" dirty="0" err="1">
                <a:ea typeface="+mn-lt"/>
                <a:cs typeface="+mn-lt"/>
              </a:rPr>
              <a:t>está</a:t>
            </a:r>
            <a:r>
              <a:rPr lang="en-US" dirty="0">
                <a:ea typeface="+mn-lt"/>
                <a:cs typeface="+mn-lt"/>
              </a:rPr>
              <a:t> </a:t>
            </a:r>
            <a:r>
              <a:rPr lang="en-US" dirty="0" err="1">
                <a:ea typeface="+mn-lt"/>
                <a:cs typeface="+mn-lt"/>
              </a:rPr>
              <a:t>experimentando</a:t>
            </a:r>
            <a:r>
              <a:rPr lang="en-US" dirty="0">
                <a:ea typeface="+mn-lt"/>
                <a:cs typeface="+mn-lt"/>
              </a:rPr>
              <a:t> </a:t>
            </a:r>
            <a:r>
              <a:rPr lang="en-US" dirty="0" err="1">
                <a:ea typeface="+mn-lt"/>
                <a:cs typeface="+mn-lt"/>
              </a:rPr>
              <a:t>esta</a:t>
            </a:r>
            <a:r>
              <a:rPr lang="en-US" dirty="0">
                <a:ea typeface="+mn-lt"/>
                <a:cs typeface="+mn-lt"/>
              </a:rPr>
              <a:t> grave </a:t>
            </a:r>
            <a:r>
              <a:rPr lang="en-US" dirty="0" err="1">
                <a:ea typeface="+mn-lt"/>
                <a:cs typeface="+mn-lt"/>
              </a:rPr>
              <a:t>afección</a:t>
            </a:r>
            <a:r>
              <a:rPr lang="en-US" dirty="0">
                <a:ea typeface="+mn-lt"/>
                <a:cs typeface="+mn-lt"/>
              </a:rPr>
              <a:t> </a:t>
            </a:r>
            <a:r>
              <a:rPr lang="en-US" dirty="0" err="1">
                <a:ea typeface="+mn-lt"/>
                <a:cs typeface="+mn-lt"/>
              </a:rPr>
              <a:t>médica</a:t>
            </a:r>
            <a:r>
              <a:rPr lang="en-US" dirty="0">
                <a:ea typeface="+mn-lt"/>
                <a:cs typeface="+mn-lt"/>
              </a:rPr>
              <a:t>.</a:t>
            </a:r>
          </a:p>
        </p:txBody>
      </p:sp>
      <p:sp>
        <p:nvSpPr>
          <p:cNvPr id="3" name="BJPseudoFooter">
            <a:extLst>
              <a:ext uri="{FF2B5EF4-FFF2-40B4-BE49-F238E27FC236}">
                <a16:creationId xmlns:a16="http://schemas.microsoft.com/office/drawing/2014/main" id="{B2126D99-B96F-3911-8ECA-C3761A03F4BB}"/>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202850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a:lum/>
          </a:blip>
          <a:srcRect/>
          <a:stretch>
            <a:fillRect l="-17000" r="-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1C8113B-4B0F-49CE-98CB-56A8F8352FB1}"/>
              </a:ext>
              <a:ext uri="{C183D7F6-B498-43B3-948B-1728B52AA6E4}">
                <adec:decorative xmlns:adec="http://schemas.microsoft.com/office/drawing/2017/decorative" val="1"/>
              </a:ext>
            </a:extLst>
          </p:cNvPr>
          <p:cNvSpPr/>
          <p:nvPr/>
        </p:nvSpPr>
        <p:spPr bwMode="auto">
          <a:xfrm>
            <a:off x="1205948" y="553279"/>
            <a:ext cx="9780105" cy="5751443"/>
          </a:xfrm>
          <a:prstGeom prst="rect">
            <a:avLst/>
          </a:prstGeom>
          <a:solidFill>
            <a:srgbClr val="0033CC"/>
          </a:solid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 name="Title 2">
            <a:extLst>
              <a:ext uri="{FF2B5EF4-FFF2-40B4-BE49-F238E27FC236}">
                <a16:creationId xmlns:a16="http://schemas.microsoft.com/office/drawing/2014/main" id="{24C1C17B-3A69-460D-8E62-E7DD6D933626}"/>
              </a:ext>
            </a:extLst>
          </p:cNvPr>
          <p:cNvSpPr txBox="1">
            <a:spLocks noGrp="1"/>
          </p:cNvSpPr>
          <p:nvPr>
            <p:ph type="title" idx="4294967295"/>
          </p:nvPr>
        </p:nvSpPr>
        <p:spPr bwMode="auto">
          <a:xfrm>
            <a:off x="1995268" y="2828835"/>
            <a:ext cx="8201464" cy="1200329"/>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0" i="0" u="none" strike="noStrike" kern="1200" cap="none" spc="0" normalizeH="0" baseline="0" noProof="0" dirty="0">
                <a:ln>
                  <a:noFill/>
                </a:ln>
                <a:solidFill>
                  <a:schemeClr val="tx1"/>
                </a:solidFill>
                <a:effectLst/>
                <a:uLnTx/>
                <a:uFillTx/>
                <a:latin typeface="+mn-lt"/>
                <a:ea typeface="+mn-lt"/>
                <a:cs typeface="+mn-lt"/>
              </a:rPr>
              <a:t> </a:t>
            </a:r>
            <a:r>
              <a:rPr kumimoji="0" lang="en-US" sz="7200" b="0" i="0" u="none" strike="noStrike" kern="1200" cap="none" spc="0" normalizeH="0" baseline="0" noProof="0" dirty="0">
                <a:ln>
                  <a:noFill/>
                </a:ln>
                <a:solidFill>
                  <a:schemeClr val="bg1"/>
                </a:solidFill>
                <a:effectLst/>
                <a:uLnTx/>
                <a:uFillTx/>
                <a:latin typeface="+mn-lt"/>
                <a:ea typeface="+mn-lt"/>
                <a:cs typeface="+mn-lt"/>
              </a:rPr>
              <a:t>América la Bella</a:t>
            </a:r>
          </a:p>
        </p:txBody>
      </p:sp>
      <p:sp>
        <p:nvSpPr>
          <p:cNvPr id="5" name="BJPseudoFooter">
            <a:extLst>
              <a:ext uri="{FF2B5EF4-FFF2-40B4-BE49-F238E27FC236}">
                <a16:creationId xmlns:a16="http://schemas.microsoft.com/office/drawing/2014/main" id="{9F126914-AF33-EED4-539F-B4C689CDA7C3}"/>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1246624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D95C7-F6F9-1205-EF0A-13DF7A6CB8AC}"/>
              </a:ext>
            </a:extLst>
          </p:cNvPr>
          <p:cNvSpPr>
            <a:spLocks noGrp="1"/>
          </p:cNvSpPr>
          <p:nvPr>
            <p:ph type="title"/>
          </p:nvPr>
        </p:nvSpPr>
        <p:spPr>
          <a:xfrm>
            <a:off x="2177142" y="2880519"/>
            <a:ext cx="7837715" cy="1325563"/>
          </a:xfrm>
        </p:spPr>
        <p:txBody>
          <a:bodyPr lIns="91440" tIns="45720" rIns="91440" bIns="45720" anchor="t"/>
          <a:lstStyle/>
          <a:p>
            <a:r>
              <a:rPr lang="en-US" dirty="0">
                <a:ea typeface="+mn-lt"/>
                <a:cs typeface="+mn-lt"/>
              </a:rPr>
              <a:t>¿</a:t>
            </a:r>
            <a:r>
              <a:rPr lang="en-US" dirty="0" err="1">
                <a:ea typeface="+mn-lt"/>
                <a:cs typeface="+mn-lt"/>
              </a:rPr>
              <a:t>Qué</a:t>
            </a:r>
            <a:r>
              <a:rPr lang="en-US" dirty="0">
                <a:ea typeface="+mn-lt"/>
                <a:cs typeface="+mn-lt"/>
              </a:rPr>
              <a:t> es la </a:t>
            </a:r>
            <a:r>
              <a:rPr lang="en-US" dirty="0" err="1">
                <a:ea typeface="+mn-lt"/>
                <a:cs typeface="+mn-lt"/>
              </a:rPr>
              <a:t>rabdomiólisis</a:t>
            </a:r>
            <a:r>
              <a:rPr lang="en-US" dirty="0">
                <a:ea typeface="+mn-lt"/>
                <a:cs typeface="+mn-lt"/>
              </a:rPr>
              <a:t>?</a:t>
            </a:r>
          </a:p>
        </p:txBody>
      </p:sp>
      <p:sp>
        <p:nvSpPr>
          <p:cNvPr id="3" name="Action Button: Go Home 2" descr="icono de casa">
            <a:hlinkClick r:id="rId4" action="ppaction://hlinksldjump" highlightClick="1"/>
            <a:extLst>
              <a:ext uri="{FF2B5EF4-FFF2-40B4-BE49-F238E27FC236}">
                <a16:creationId xmlns:a16="http://schemas.microsoft.com/office/drawing/2014/main" id="{93CD04F9-751A-5EFC-1F31-099CDFC034F5}"/>
              </a:ext>
            </a:extLst>
          </p:cNvPr>
          <p:cNvSpPr/>
          <p:nvPr/>
        </p:nvSpPr>
        <p:spPr>
          <a:xfrm>
            <a:off x="5594798" y="5690651"/>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BJPseudoFooter">
            <a:extLst>
              <a:ext uri="{FF2B5EF4-FFF2-40B4-BE49-F238E27FC236}">
                <a16:creationId xmlns:a16="http://schemas.microsoft.com/office/drawing/2014/main" id="{CB24C216-745E-3188-6D29-D5792FFC3013}"/>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26099207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a:lum/>
          </a:blip>
          <a:srcRect/>
          <a:stretch>
            <a:fillRect l="-17000" r="-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1C8113B-4B0F-49CE-98CB-56A8F8352FB1}"/>
              </a:ext>
              <a:ext uri="{C183D7F6-B498-43B3-948B-1728B52AA6E4}">
                <adec:decorative xmlns:adec="http://schemas.microsoft.com/office/drawing/2017/decorative" val="1"/>
              </a:ext>
            </a:extLst>
          </p:cNvPr>
          <p:cNvSpPr/>
          <p:nvPr/>
        </p:nvSpPr>
        <p:spPr bwMode="auto">
          <a:xfrm>
            <a:off x="1168842" y="553279"/>
            <a:ext cx="9817211" cy="5751443"/>
          </a:xfrm>
          <a:prstGeom prst="rect">
            <a:avLst/>
          </a:prstGeom>
          <a:solidFill>
            <a:srgbClr val="0033CC"/>
          </a:solid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 name="Title 2">
            <a:extLst>
              <a:ext uri="{FF2B5EF4-FFF2-40B4-BE49-F238E27FC236}">
                <a16:creationId xmlns:a16="http://schemas.microsoft.com/office/drawing/2014/main" id="{24C1C17B-3A69-460D-8E62-E7DD6D933626}"/>
              </a:ext>
            </a:extLst>
          </p:cNvPr>
          <p:cNvSpPr txBox="1">
            <a:spLocks noGrp="1"/>
          </p:cNvSpPr>
          <p:nvPr>
            <p:ph type="title" idx="4294967295"/>
          </p:nvPr>
        </p:nvSpPr>
        <p:spPr bwMode="auto">
          <a:xfrm>
            <a:off x="1672657" y="951723"/>
            <a:ext cx="8809580" cy="4490999"/>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72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Categorías</a:t>
            </a:r>
            <a:r>
              <a:rPr kumimoji="0" lang="en-US" sz="72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de la Segunda Ola de </a:t>
            </a:r>
            <a:r>
              <a:rPr kumimoji="0" lang="en-US" sz="7200" b="1"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Calor</a:t>
            </a:r>
            <a:endParaRPr kumimoji="0" lang="en-US" sz="72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72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5" name="BJPseudoFooter">
            <a:extLst>
              <a:ext uri="{FF2B5EF4-FFF2-40B4-BE49-F238E27FC236}">
                <a16:creationId xmlns:a16="http://schemas.microsoft.com/office/drawing/2014/main" id="{E2F97A7F-0362-B800-89C4-D5BA17F7B48C}"/>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146653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a:lum/>
          </a:blip>
          <a:srcRect/>
          <a:stretch>
            <a:fillRect l="-17000" r="-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1C8113B-4B0F-49CE-98CB-56A8F8352FB1}"/>
              </a:ext>
              <a:ext uri="{C183D7F6-B498-43B3-948B-1728B52AA6E4}">
                <adec:decorative xmlns:adec="http://schemas.microsoft.com/office/drawing/2017/decorative" val="1"/>
              </a:ext>
            </a:extLst>
          </p:cNvPr>
          <p:cNvSpPr/>
          <p:nvPr/>
        </p:nvSpPr>
        <p:spPr bwMode="auto">
          <a:xfrm>
            <a:off x="1205948" y="553279"/>
            <a:ext cx="9780105" cy="5751443"/>
          </a:xfrm>
          <a:prstGeom prst="rect">
            <a:avLst/>
          </a:prstGeom>
          <a:solidFill>
            <a:srgbClr val="0033CC"/>
          </a:solid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 name="Title 2">
            <a:extLst>
              <a:ext uri="{FF2B5EF4-FFF2-40B4-BE49-F238E27FC236}">
                <a16:creationId xmlns:a16="http://schemas.microsoft.com/office/drawing/2014/main" id="{24C1C17B-3A69-460D-8E62-E7DD6D933626}"/>
              </a:ext>
            </a:extLst>
          </p:cNvPr>
          <p:cNvSpPr txBox="1">
            <a:spLocks noGrp="1"/>
          </p:cNvSpPr>
          <p:nvPr>
            <p:ph type="title" idx="4294967295"/>
          </p:nvPr>
        </p:nvSpPr>
        <p:spPr bwMode="auto">
          <a:xfrm>
            <a:off x="1995269" y="2828834"/>
            <a:ext cx="8201464" cy="1200329"/>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a:t>
            </a:r>
            <a:r>
              <a:rPr kumimoji="0" lang="en-US" sz="7200" b="1"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Hace</a:t>
            </a:r>
            <a:r>
              <a:rPr kumimoji="0" lang="en-US" sz="72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r>
              <a:rPr kumimoji="0" lang="en-US" sz="7200" b="1"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calor</a:t>
            </a:r>
            <a:r>
              <a:rPr kumimoji="0" lang="en-US" sz="72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r>
              <a:rPr kumimoji="0" lang="en-US" sz="7200" b="1"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aquí</a:t>
            </a:r>
            <a:r>
              <a:rPr kumimoji="0" lang="en-US" sz="72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a:t>
            </a:r>
          </a:p>
        </p:txBody>
      </p:sp>
      <p:sp>
        <p:nvSpPr>
          <p:cNvPr id="5" name="BJPseudoFooter">
            <a:extLst>
              <a:ext uri="{FF2B5EF4-FFF2-40B4-BE49-F238E27FC236}">
                <a16:creationId xmlns:a16="http://schemas.microsoft.com/office/drawing/2014/main" id="{5340634D-4CB9-4D59-3F33-B638ED6F6613}"/>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1297778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a:lum/>
          </a:blip>
          <a:srcRect/>
          <a:stretch>
            <a:fillRect l="-17000" r="-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1C8113B-4B0F-49CE-98CB-56A8F8352FB1}"/>
              </a:ext>
              <a:ext uri="{C183D7F6-B498-43B3-948B-1728B52AA6E4}">
                <adec:decorative xmlns:adec="http://schemas.microsoft.com/office/drawing/2017/decorative" val="1"/>
              </a:ext>
            </a:extLst>
          </p:cNvPr>
          <p:cNvSpPr/>
          <p:nvPr/>
        </p:nvSpPr>
        <p:spPr bwMode="auto">
          <a:xfrm>
            <a:off x="1205948" y="553279"/>
            <a:ext cx="9780105" cy="5751443"/>
          </a:xfrm>
          <a:prstGeom prst="rect">
            <a:avLst/>
          </a:prstGeom>
          <a:solidFill>
            <a:srgbClr val="0033CC"/>
          </a:solid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 name="Title 2">
            <a:extLst>
              <a:ext uri="{FF2B5EF4-FFF2-40B4-BE49-F238E27FC236}">
                <a16:creationId xmlns:a16="http://schemas.microsoft.com/office/drawing/2014/main" id="{24C1C17B-3A69-460D-8E62-E7DD6D933626}"/>
              </a:ext>
            </a:extLst>
          </p:cNvPr>
          <p:cNvSpPr txBox="1">
            <a:spLocks noGrp="1"/>
          </p:cNvSpPr>
          <p:nvPr>
            <p:ph type="title" idx="4294967295"/>
          </p:nvPr>
        </p:nvSpPr>
        <p:spPr bwMode="auto">
          <a:xfrm>
            <a:off x="1995269" y="2828835"/>
            <a:ext cx="8201464" cy="1200329"/>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Tengo sed</a:t>
            </a:r>
          </a:p>
        </p:txBody>
      </p:sp>
      <p:sp>
        <p:nvSpPr>
          <p:cNvPr id="5" name="BJPseudoFooter">
            <a:extLst>
              <a:ext uri="{FF2B5EF4-FFF2-40B4-BE49-F238E27FC236}">
                <a16:creationId xmlns:a16="http://schemas.microsoft.com/office/drawing/2014/main" id="{68F73690-B2EB-D5AE-441C-9C05BD8BA579}"/>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1229157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a:lum/>
          </a:blip>
          <a:srcRect/>
          <a:stretch>
            <a:fillRect l="-17000" r="-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1C8113B-4B0F-49CE-98CB-56A8F8352FB1}"/>
              </a:ext>
              <a:ext uri="{C183D7F6-B498-43B3-948B-1728B52AA6E4}">
                <adec:decorative xmlns:adec="http://schemas.microsoft.com/office/drawing/2017/decorative" val="1"/>
              </a:ext>
            </a:extLst>
          </p:cNvPr>
          <p:cNvSpPr/>
          <p:nvPr/>
        </p:nvSpPr>
        <p:spPr bwMode="auto">
          <a:xfrm>
            <a:off x="1205948" y="553279"/>
            <a:ext cx="9780105" cy="5751443"/>
          </a:xfrm>
          <a:prstGeom prst="rect">
            <a:avLst/>
          </a:prstGeom>
          <a:solidFill>
            <a:srgbClr val="0033CC"/>
          </a:solid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 name="Title 2">
            <a:extLst>
              <a:ext uri="{FF2B5EF4-FFF2-40B4-BE49-F238E27FC236}">
                <a16:creationId xmlns:a16="http://schemas.microsoft.com/office/drawing/2014/main" id="{24C1C17B-3A69-460D-8E62-E7DD6D933626}"/>
              </a:ext>
            </a:extLst>
          </p:cNvPr>
          <p:cNvSpPr txBox="1">
            <a:spLocks noGrp="1"/>
          </p:cNvSpPr>
          <p:nvPr>
            <p:ph type="title" idx="4294967295"/>
          </p:nvPr>
        </p:nvSpPr>
        <p:spPr bwMode="auto">
          <a:xfrm>
            <a:off x="1995269" y="2828835"/>
            <a:ext cx="8201464" cy="1200329"/>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Esto</a:t>
            </a:r>
            <a:r>
              <a:rPr kumimoji="0" lang="en-US" sz="72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o </a:t>
            </a:r>
            <a:r>
              <a:rPr kumimoji="0" lang="en-US" sz="7200" b="1"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Aquello</a:t>
            </a:r>
            <a:endParaRPr kumimoji="0" lang="en-US" sz="72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5" name="BJPseudoFooter">
            <a:extLst>
              <a:ext uri="{FF2B5EF4-FFF2-40B4-BE49-F238E27FC236}">
                <a16:creationId xmlns:a16="http://schemas.microsoft.com/office/drawing/2014/main" id="{B9E4E021-7B06-D136-C0D7-FDB7A65FD37C}"/>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264478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a:lum/>
          </a:blip>
          <a:srcRect/>
          <a:stretch>
            <a:fillRect l="-17000" r="-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1C8113B-4B0F-49CE-98CB-56A8F8352FB1}"/>
              </a:ext>
              <a:ext uri="{C183D7F6-B498-43B3-948B-1728B52AA6E4}">
                <adec:decorative xmlns:adec="http://schemas.microsoft.com/office/drawing/2017/decorative" val="1"/>
              </a:ext>
            </a:extLst>
          </p:cNvPr>
          <p:cNvSpPr/>
          <p:nvPr/>
        </p:nvSpPr>
        <p:spPr bwMode="auto">
          <a:xfrm>
            <a:off x="1205948" y="553279"/>
            <a:ext cx="9780105" cy="5751443"/>
          </a:xfrm>
          <a:prstGeom prst="rect">
            <a:avLst/>
          </a:prstGeom>
          <a:solidFill>
            <a:srgbClr val="0033CC"/>
          </a:solid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 name="Title 2">
            <a:extLst>
              <a:ext uri="{FF2B5EF4-FFF2-40B4-BE49-F238E27FC236}">
                <a16:creationId xmlns:a16="http://schemas.microsoft.com/office/drawing/2014/main" id="{24C1C17B-3A69-460D-8E62-E7DD6D933626}"/>
              </a:ext>
            </a:extLst>
          </p:cNvPr>
          <p:cNvSpPr txBox="1">
            <a:spLocks noGrp="1"/>
          </p:cNvSpPr>
          <p:nvPr>
            <p:ph type="title" idx="4294967295"/>
          </p:nvPr>
        </p:nvSpPr>
        <p:spPr bwMode="auto">
          <a:xfrm>
            <a:off x="1995269" y="2828835"/>
            <a:ext cx="8201464" cy="1200329"/>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OSHA dice</a:t>
            </a:r>
          </a:p>
        </p:txBody>
      </p:sp>
      <p:sp>
        <p:nvSpPr>
          <p:cNvPr id="5" name="BJPseudoFooter">
            <a:extLst>
              <a:ext uri="{FF2B5EF4-FFF2-40B4-BE49-F238E27FC236}">
                <a16:creationId xmlns:a16="http://schemas.microsoft.com/office/drawing/2014/main" id="{0340FAC2-0B41-F749-E8A6-86D8F492DE70}"/>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3262267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a:lum/>
          </a:blip>
          <a:srcRect/>
          <a:stretch>
            <a:fillRect l="-17000" r="-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1C8113B-4B0F-49CE-98CB-56A8F8352FB1}"/>
              </a:ext>
              <a:ext uri="{C183D7F6-B498-43B3-948B-1728B52AA6E4}">
                <adec:decorative xmlns:adec="http://schemas.microsoft.com/office/drawing/2017/decorative" val="1"/>
              </a:ext>
            </a:extLst>
          </p:cNvPr>
          <p:cNvSpPr/>
          <p:nvPr/>
        </p:nvSpPr>
        <p:spPr bwMode="auto">
          <a:xfrm>
            <a:off x="1205948" y="553279"/>
            <a:ext cx="9780105" cy="5751443"/>
          </a:xfrm>
          <a:prstGeom prst="rect">
            <a:avLst/>
          </a:prstGeom>
          <a:solidFill>
            <a:srgbClr val="0033CC"/>
          </a:solid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 name="Title 2">
            <a:extLst>
              <a:ext uri="{FF2B5EF4-FFF2-40B4-BE49-F238E27FC236}">
                <a16:creationId xmlns:a16="http://schemas.microsoft.com/office/drawing/2014/main" id="{24C1C17B-3A69-460D-8E62-E7DD6D933626}"/>
              </a:ext>
            </a:extLst>
          </p:cNvPr>
          <p:cNvSpPr txBox="1">
            <a:spLocks noGrp="1"/>
          </p:cNvSpPr>
          <p:nvPr>
            <p:ph type="title" idx="4294967295"/>
          </p:nvPr>
        </p:nvSpPr>
        <p:spPr bwMode="auto">
          <a:xfrm>
            <a:off x="1995269" y="2274838"/>
            <a:ext cx="8201464" cy="2308324"/>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Exteriores</a:t>
            </a:r>
            <a:r>
              <a:rPr kumimoji="0" lang="en-US" sz="72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Verdadero</a:t>
            </a:r>
            <a:r>
              <a:rPr kumimoji="0" lang="en-US" sz="72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o </a:t>
            </a:r>
            <a:r>
              <a:rPr kumimoji="0" lang="en-US" sz="7200" b="1"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Falso</a:t>
            </a:r>
            <a:endParaRPr kumimoji="0" lang="en-US" sz="72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5" name="BJPseudoFooter">
            <a:extLst>
              <a:ext uri="{FF2B5EF4-FFF2-40B4-BE49-F238E27FC236}">
                <a16:creationId xmlns:a16="http://schemas.microsoft.com/office/drawing/2014/main" id="{663C08A9-40A3-BD56-E674-46763485789D}"/>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2268834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a:lum/>
          </a:blip>
          <a:srcRect/>
          <a:stretch>
            <a:fillRect l="-17000" r="-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1C8113B-4B0F-49CE-98CB-56A8F8352FB1}"/>
              </a:ext>
              <a:ext uri="{C183D7F6-B498-43B3-948B-1728B52AA6E4}">
                <adec:decorative xmlns:adec="http://schemas.microsoft.com/office/drawing/2017/decorative" val="1"/>
              </a:ext>
            </a:extLst>
          </p:cNvPr>
          <p:cNvSpPr/>
          <p:nvPr/>
        </p:nvSpPr>
        <p:spPr bwMode="auto">
          <a:xfrm>
            <a:off x="1205948" y="553279"/>
            <a:ext cx="9780105" cy="5751443"/>
          </a:xfrm>
          <a:prstGeom prst="rect">
            <a:avLst/>
          </a:prstGeom>
          <a:solidFill>
            <a:srgbClr val="0033CC"/>
          </a:solid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 name="Title 2">
            <a:extLst>
              <a:ext uri="{FF2B5EF4-FFF2-40B4-BE49-F238E27FC236}">
                <a16:creationId xmlns:a16="http://schemas.microsoft.com/office/drawing/2014/main" id="{24C1C17B-3A69-460D-8E62-E7DD6D933626}"/>
              </a:ext>
            </a:extLst>
          </p:cNvPr>
          <p:cNvSpPr txBox="1">
            <a:spLocks noGrp="1"/>
          </p:cNvSpPr>
          <p:nvPr>
            <p:ph type="title" idx="4294967295"/>
          </p:nvPr>
        </p:nvSpPr>
        <p:spPr bwMode="auto">
          <a:xfrm>
            <a:off x="1995269" y="2459502"/>
            <a:ext cx="8201464" cy="193899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Heebee-Jeebies</a:t>
            </a:r>
            <a:r>
              <a:rPr kumimoji="0" lang="en-US" sz="72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r>
              <a:rPr kumimoji="0" lang="en-US" sz="4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a:t>
            </a:r>
            <a:r>
              <a:rPr kumimoji="0" lang="en-US" sz="4800" b="1"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Criaturas</a:t>
            </a:r>
            <a:r>
              <a:rPr kumimoji="0" lang="en-US" sz="4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del </a:t>
            </a:r>
            <a:r>
              <a:rPr kumimoji="0" lang="en-US" sz="4800" b="1"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desierto</a:t>
            </a:r>
            <a:r>
              <a:rPr kumimoji="0" lang="en-US" sz="4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a:t>
            </a:r>
            <a:endParaRPr kumimoji="0" lang="en-US" sz="72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5" name="BJPseudoFooter">
            <a:extLst>
              <a:ext uri="{FF2B5EF4-FFF2-40B4-BE49-F238E27FC236}">
                <a16:creationId xmlns:a16="http://schemas.microsoft.com/office/drawing/2014/main" id="{02CEFEE1-8747-70C9-04C8-E7F0ACBE1C88}"/>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1435954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D3F4E-EEE4-34E0-9785-897ADB5ABCAE}"/>
              </a:ext>
            </a:extLst>
          </p:cNvPr>
          <p:cNvSpPr txBox="1">
            <a:spLocks noGrp="1"/>
          </p:cNvSpPr>
          <p:nvPr>
            <p:ph type="title" idx="4294967295"/>
          </p:nvPr>
        </p:nvSpPr>
        <p:spPr>
          <a:xfrm>
            <a:off x="196813" y="6194399"/>
            <a:ext cx="6797468"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600" normalizeH="0" baseline="0" noProof="0" dirty="0">
                <a:ln>
                  <a:noFill/>
                </a:ln>
                <a:solidFill>
                  <a:schemeClr val="bg1"/>
                </a:solidFill>
                <a:effectLst/>
                <a:uLnTx/>
                <a:uFillTx/>
                <a:latin typeface="+mn-lt"/>
                <a:ea typeface="+mn-ea"/>
                <a:cs typeface="+mn-cs"/>
              </a:rPr>
              <a:t>La Segunda Ola de </a:t>
            </a:r>
            <a:r>
              <a:rPr kumimoji="0" lang="en-US" sz="3600" b="1" i="0" u="none" strike="noStrike" kern="0" cap="none" spc="600" normalizeH="0" baseline="0" noProof="0" dirty="0" err="1">
                <a:ln>
                  <a:noFill/>
                </a:ln>
                <a:solidFill>
                  <a:schemeClr val="bg1"/>
                </a:solidFill>
                <a:effectLst/>
                <a:uLnTx/>
                <a:uFillTx/>
                <a:latin typeface="+mn-lt"/>
                <a:ea typeface="+mn-ea"/>
                <a:cs typeface="+mn-cs"/>
              </a:rPr>
              <a:t>Calor</a:t>
            </a:r>
            <a:endParaRPr kumimoji="0" lang="en-US" sz="3600" b="1" i="0" u="none" strike="noStrike" kern="0" cap="none" spc="600" normalizeH="0" baseline="0" noProof="0" dirty="0">
              <a:ln>
                <a:noFill/>
              </a:ln>
              <a:solidFill>
                <a:schemeClr val="bg1"/>
              </a:solidFill>
              <a:effectLst/>
              <a:uLnTx/>
              <a:uFillTx/>
              <a:latin typeface="+mn-lt"/>
              <a:ea typeface="+mn-ea"/>
              <a:cs typeface="+mn-cs"/>
            </a:endParaRPr>
          </a:p>
        </p:txBody>
      </p:sp>
      <p:graphicFrame>
        <p:nvGraphicFramePr>
          <p:cNvPr id="5" name="Table 4">
            <a:extLst>
              <a:ext uri="{FF2B5EF4-FFF2-40B4-BE49-F238E27FC236}">
                <a16:creationId xmlns:a16="http://schemas.microsoft.com/office/drawing/2014/main" id="{3650EB38-117D-4207-A8FF-AF546D31AEF6}"/>
              </a:ext>
            </a:extLst>
          </p:cNvPr>
          <p:cNvGraphicFramePr>
            <a:graphicFrameLocks noGrp="1"/>
          </p:cNvGraphicFramePr>
          <p:nvPr>
            <p:extLst>
              <p:ext uri="{D42A27DB-BD31-4B8C-83A1-F6EECF244321}">
                <p14:modId xmlns:p14="http://schemas.microsoft.com/office/powerpoint/2010/main" val="4276020582"/>
              </p:ext>
            </p:extLst>
          </p:nvPr>
        </p:nvGraphicFramePr>
        <p:xfrm>
          <a:off x="0" y="0"/>
          <a:ext cx="12191999" cy="6126920"/>
        </p:xfrm>
        <a:graphic>
          <a:graphicData uri="http://schemas.openxmlformats.org/drawingml/2006/table">
            <a:tbl>
              <a:tblPr firstRow="1" bandRow="1">
                <a:tableStyleId>{2D5ABB26-0587-4C30-8999-92F81FD0307C}</a:tableStyleId>
              </a:tblPr>
              <a:tblGrid>
                <a:gridCol w="1968334">
                  <a:extLst>
                    <a:ext uri="{9D8B030D-6E8A-4147-A177-3AD203B41FA5}">
                      <a16:colId xmlns:a16="http://schemas.microsoft.com/office/drawing/2014/main" val="1328990584"/>
                    </a:ext>
                  </a:extLst>
                </a:gridCol>
                <a:gridCol w="2044733">
                  <a:extLst>
                    <a:ext uri="{9D8B030D-6E8A-4147-A177-3AD203B41FA5}">
                      <a16:colId xmlns:a16="http://schemas.microsoft.com/office/drawing/2014/main" val="4141636872"/>
                    </a:ext>
                  </a:extLst>
                </a:gridCol>
                <a:gridCol w="2044733">
                  <a:extLst>
                    <a:ext uri="{9D8B030D-6E8A-4147-A177-3AD203B41FA5}">
                      <a16:colId xmlns:a16="http://schemas.microsoft.com/office/drawing/2014/main" val="1078712904"/>
                    </a:ext>
                  </a:extLst>
                </a:gridCol>
                <a:gridCol w="2044733">
                  <a:extLst>
                    <a:ext uri="{9D8B030D-6E8A-4147-A177-3AD203B41FA5}">
                      <a16:colId xmlns:a16="http://schemas.microsoft.com/office/drawing/2014/main" val="999174449"/>
                    </a:ext>
                  </a:extLst>
                </a:gridCol>
                <a:gridCol w="2044733">
                  <a:extLst>
                    <a:ext uri="{9D8B030D-6E8A-4147-A177-3AD203B41FA5}">
                      <a16:colId xmlns:a16="http://schemas.microsoft.com/office/drawing/2014/main" val="4111950289"/>
                    </a:ext>
                  </a:extLst>
                </a:gridCol>
                <a:gridCol w="2044733">
                  <a:extLst>
                    <a:ext uri="{9D8B030D-6E8A-4147-A177-3AD203B41FA5}">
                      <a16:colId xmlns:a16="http://schemas.microsoft.com/office/drawing/2014/main" val="2612518215"/>
                    </a:ext>
                  </a:extLst>
                </a:gridCol>
              </a:tblGrid>
              <a:tr h="1143000">
                <a:tc>
                  <a:txBody>
                    <a:bodyPr/>
                    <a:lstStyle/>
                    <a:p>
                      <a:pPr lvl="0" algn="ctr">
                        <a:spcBef>
                          <a:spcPct val="0"/>
                        </a:spcBef>
                        <a:defRPr/>
                      </a:pPr>
                      <a:r>
                        <a:rPr lang="en-US" sz="2000" b="1">
                          <a:solidFill>
                            <a:srgbClr val="FFFFFF"/>
                          </a:solidFill>
                          <a:latin typeface="Calibri" panose="020F0502020204030204" pitchFamily="34" charset="0"/>
                          <a:cs typeface="Calibri" panose="020F0502020204030204" pitchFamily="34" charset="0"/>
                        </a:rPr>
                        <a:t>¿</a:t>
                      </a:r>
                      <a:r>
                        <a:rPr lang="en-US" sz="2000" b="1" err="1">
                          <a:solidFill>
                            <a:srgbClr val="FFFFFF"/>
                          </a:solidFill>
                          <a:latin typeface="Calibri" panose="020F0502020204030204" pitchFamily="34" charset="0"/>
                          <a:cs typeface="Calibri" panose="020F0502020204030204" pitchFamily="34" charset="0"/>
                        </a:rPr>
                        <a:t>Hace</a:t>
                      </a:r>
                      <a:r>
                        <a:rPr lang="en-US" sz="2000" b="1">
                          <a:solidFill>
                            <a:srgbClr val="FFFFFF"/>
                          </a:solidFill>
                          <a:latin typeface="Calibri" panose="020F0502020204030204" pitchFamily="34" charset="0"/>
                          <a:cs typeface="Calibri" panose="020F0502020204030204" pitchFamily="34" charset="0"/>
                        </a:rPr>
                        <a:t> </a:t>
                      </a:r>
                      <a:r>
                        <a:rPr lang="en-US" sz="2000" b="1" err="1">
                          <a:solidFill>
                            <a:srgbClr val="FFFFFF"/>
                          </a:solidFill>
                          <a:latin typeface="Calibri" panose="020F0502020204030204" pitchFamily="34" charset="0"/>
                          <a:cs typeface="Calibri" panose="020F0502020204030204" pitchFamily="34" charset="0"/>
                        </a:rPr>
                        <a:t>calor</a:t>
                      </a:r>
                      <a:r>
                        <a:rPr lang="en-US" sz="2000" b="1">
                          <a:solidFill>
                            <a:srgbClr val="FFFFFF"/>
                          </a:solidFill>
                          <a:latin typeface="Calibri" panose="020F0502020204030204" pitchFamily="34" charset="0"/>
                          <a:cs typeface="Calibri" panose="020F0502020204030204" pitchFamily="34" charset="0"/>
                        </a:rPr>
                        <a:t> </a:t>
                      </a:r>
                      <a:r>
                        <a:rPr lang="en-US" sz="2000" b="1" err="1">
                          <a:solidFill>
                            <a:srgbClr val="FFFFFF"/>
                          </a:solidFill>
                          <a:latin typeface="Calibri" panose="020F0502020204030204" pitchFamily="34" charset="0"/>
                          <a:cs typeface="Calibri" panose="020F0502020204030204" pitchFamily="34" charset="0"/>
                        </a:rPr>
                        <a:t>aquí</a:t>
                      </a:r>
                      <a:r>
                        <a:rPr kumimoji="0" lang="en-US" sz="20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tc>
                  <a:txBody>
                    <a:bodyPr/>
                    <a:lstStyle/>
                    <a:p>
                      <a:pPr algn="ctr"/>
                      <a:r>
                        <a:rPr lang="en-US" sz="2000">
                          <a:solidFill>
                            <a:schemeClr val="bg1"/>
                          </a:solidFill>
                          <a:effectLst>
                            <a:outerShdw blurRad="50800" dist="38100" dir="2700000" algn="tl" rotWithShape="0">
                              <a:prstClr val="black">
                                <a:alpha val="40000"/>
                              </a:prstClr>
                            </a:outerShdw>
                          </a:effectLst>
                          <a:latin typeface="Calibri" panose="020F0502020204030204" pitchFamily="34" charset="0"/>
                          <a:ea typeface="Verdana" panose="020B0604030504040204" pitchFamily="34" charset="0"/>
                          <a:cs typeface="Calibri" panose="020F0502020204030204" pitchFamily="34" charset="0"/>
                        </a:rPr>
                        <a:t>Tengo sed</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tc>
                  <a:txBody>
                    <a:bodyPr/>
                    <a:lstStyle/>
                    <a:p>
                      <a:pPr lvl="0" algn="ctr">
                        <a:spcBef>
                          <a:spcPct val="0"/>
                        </a:spcBef>
                        <a:defRPr/>
                      </a:pPr>
                      <a:r>
                        <a:rPr lang="en-US" sz="2000" b="0" err="1">
                          <a:solidFill>
                            <a:srgbClr val="FFFFFF"/>
                          </a:solidFill>
                          <a:latin typeface="Calibri" panose="020F0502020204030204" pitchFamily="34" charset="0"/>
                          <a:cs typeface="Calibri" panose="020F0502020204030204" pitchFamily="34" charset="0"/>
                        </a:rPr>
                        <a:t>Esto</a:t>
                      </a:r>
                      <a:r>
                        <a:rPr lang="en-US" sz="2000" b="0">
                          <a:solidFill>
                            <a:srgbClr val="FFFFFF"/>
                          </a:solidFill>
                          <a:latin typeface="Calibri" panose="020F0502020204030204" pitchFamily="34" charset="0"/>
                          <a:cs typeface="Calibri" panose="020F0502020204030204" pitchFamily="34" charset="0"/>
                        </a:rPr>
                        <a:t> o </a:t>
                      </a:r>
                      <a:r>
                        <a:rPr lang="en-US" sz="2000" b="0" err="1">
                          <a:solidFill>
                            <a:srgbClr val="FFFFFF"/>
                          </a:solidFill>
                          <a:latin typeface="Calibri" panose="020F0502020204030204" pitchFamily="34" charset="0"/>
                          <a:cs typeface="Calibri" panose="020F0502020204030204" pitchFamily="34" charset="0"/>
                        </a:rPr>
                        <a:t>Aquello</a:t>
                      </a:r>
                      <a:endParaRPr kumimoji="0" lang="en-US" sz="20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tc>
                  <a:txBody>
                    <a:bodyPr/>
                    <a:lstStyle/>
                    <a:p>
                      <a:pPr algn="ctr"/>
                      <a:r>
                        <a:rPr lang="en-US" sz="2000">
                          <a:solidFill>
                            <a:schemeClr val="bg1"/>
                          </a:solidFill>
                          <a:effectLst>
                            <a:outerShdw blurRad="50800" dist="38100" dir="2700000" algn="tl" rotWithShape="0">
                              <a:prstClr val="black">
                                <a:alpha val="40000"/>
                              </a:prstClr>
                            </a:outerShdw>
                          </a:effectLst>
                          <a:latin typeface="Calibri" panose="020F0502020204030204" pitchFamily="34" charset="0"/>
                          <a:ea typeface="Verdana" panose="020B0604030504040204" pitchFamily="34" charset="0"/>
                          <a:cs typeface="Calibri" panose="020F0502020204030204" pitchFamily="34" charset="0"/>
                        </a:rPr>
                        <a:t>OSHA dice</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tc>
                  <a:txBody>
                    <a:bodyPr/>
                    <a:lstStyle/>
                    <a:p>
                      <a:pPr lvl="0" algn="ctr">
                        <a:spcBef>
                          <a:spcPct val="0"/>
                        </a:spcBef>
                        <a:defRPr/>
                      </a:pPr>
                      <a:r>
                        <a:rPr lang="en-US" sz="2000" b="0" err="1">
                          <a:solidFill>
                            <a:srgbClr val="FFFFFF"/>
                          </a:solidFill>
                          <a:latin typeface="Calibri" panose="020F0502020204030204" pitchFamily="34" charset="0"/>
                          <a:cs typeface="Calibri" panose="020F0502020204030204" pitchFamily="34" charset="0"/>
                        </a:rPr>
                        <a:t>Exteriores</a:t>
                      </a:r>
                      <a:r>
                        <a:rPr lang="en-US" sz="2000" b="0">
                          <a:solidFill>
                            <a:srgbClr val="FFFFFF"/>
                          </a:solidFill>
                          <a:latin typeface="Calibri" panose="020F0502020204030204" pitchFamily="34" charset="0"/>
                          <a:cs typeface="Calibri" panose="020F0502020204030204" pitchFamily="34" charset="0"/>
                        </a:rPr>
                        <a:t> </a:t>
                      </a:r>
                      <a:r>
                        <a:rPr lang="en-US" sz="2000" b="0" err="1">
                          <a:solidFill>
                            <a:srgbClr val="FFFFFF"/>
                          </a:solidFill>
                          <a:latin typeface="Calibri" panose="020F0502020204030204" pitchFamily="34" charset="0"/>
                          <a:cs typeface="Calibri" panose="020F0502020204030204" pitchFamily="34" charset="0"/>
                        </a:rPr>
                        <a:t>Verdadero</a:t>
                      </a:r>
                      <a:r>
                        <a:rPr lang="en-US" sz="2000" b="0">
                          <a:solidFill>
                            <a:srgbClr val="FFFFFF"/>
                          </a:solidFill>
                          <a:latin typeface="Calibri" panose="020F0502020204030204" pitchFamily="34" charset="0"/>
                          <a:cs typeface="Calibri" panose="020F0502020204030204" pitchFamily="34" charset="0"/>
                        </a:rPr>
                        <a:t> o </a:t>
                      </a:r>
                      <a:r>
                        <a:rPr lang="en-US" sz="2000" b="0" err="1">
                          <a:solidFill>
                            <a:srgbClr val="FFFFFF"/>
                          </a:solidFill>
                          <a:latin typeface="Calibri" panose="020F0502020204030204" pitchFamily="34" charset="0"/>
                          <a:cs typeface="Calibri" panose="020F0502020204030204" pitchFamily="34" charset="0"/>
                        </a:rPr>
                        <a:t>Falso</a:t>
                      </a:r>
                      <a:endParaRPr kumimoji="0" lang="en-US" sz="20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tc>
                  <a:txBody>
                    <a:bodyPr/>
                    <a:lstStyle/>
                    <a:p>
                      <a:pPr lvl="0" algn="ctr">
                        <a:spcBef>
                          <a:spcPct val="0"/>
                        </a:spcBef>
                        <a:defRPr/>
                      </a:pPr>
                      <a:r>
                        <a:rPr lang="en-US" sz="2000" b="0" kern="1200" err="1">
                          <a:solidFill>
                            <a:srgbClr val="FFFFFF"/>
                          </a:solidFill>
                          <a:latin typeface="Calibri" panose="020F0502020204030204" pitchFamily="34" charset="0"/>
                          <a:ea typeface="+mn-ea"/>
                          <a:cs typeface="Calibri" panose="020F0502020204030204" pitchFamily="34" charset="0"/>
                        </a:rPr>
                        <a:t>Heebee-Jeebies</a:t>
                      </a:r>
                      <a:r>
                        <a:rPr lang="en-US" sz="2000" b="0" kern="1200">
                          <a:solidFill>
                            <a:srgbClr val="FFFFFF"/>
                          </a:solidFill>
                          <a:latin typeface="Calibri" panose="020F0502020204030204" pitchFamily="34" charset="0"/>
                          <a:ea typeface="+mn-ea"/>
                          <a:cs typeface="Calibri" panose="020F0502020204030204" pitchFamily="34" charset="0"/>
                        </a:rPr>
                        <a:t> </a:t>
                      </a:r>
                      <a:r>
                        <a:rPr lang="en-US" sz="1400" b="0" kern="1200">
                          <a:solidFill>
                            <a:srgbClr val="FFFFFF"/>
                          </a:solidFill>
                          <a:latin typeface="Calibri" panose="020F0502020204030204" pitchFamily="34" charset="0"/>
                          <a:ea typeface="+mn-ea"/>
                          <a:cs typeface="Calibri" panose="020F0502020204030204" pitchFamily="34" charset="0"/>
                        </a:rPr>
                        <a:t>(</a:t>
                      </a:r>
                      <a:r>
                        <a:rPr lang="en-US" sz="1400" b="0" kern="1200" err="1">
                          <a:solidFill>
                            <a:srgbClr val="FFFFFF"/>
                          </a:solidFill>
                          <a:latin typeface="Calibri" panose="020F0502020204030204" pitchFamily="34" charset="0"/>
                          <a:ea typeface="+mn-ea"/>
                          <a:cs typeface="Calibri" panose="020F0502020204030204" pitchFamily="34" charset="0"/>
                        </a:rPr>
                        <a:t>Criaturas</a:t>
                      </a:r>
                      <a:r>
                        <a:rPr lang="en-US" sz="1400" b="0" kern="1200">
                          <a:solidFill>
                            <a:srgbClr val="FFFFFF"/>
                          </a:solidFill>
                          <a:latin typeface="Calibri" panose="020F0502020204030204" pitchFamily="34" charset="0"/>
                          <a:ea typeface="+mn-ea"/>
                          <a:cs typeface="Calibri" panose="020F0502020204030204" pitchFamily="34" charset="0"/>
                        </a:rPr>
                        <a:t> del </a:t>
                      </a:r>
                      <a:r>
                        <a:rPr lang="en-US" sz="1400" b="0" kern="1200" err="1">
                          <a:solidFill>
                            <a:srgbClr val="FFFFFF"/>
                          </a:solidFill>
                          <a:latin typeface="Calibri" panose="020F0502020204030204" pitchFamily="34" charset="0"/>
                          <a:ea typeface="+mn-ea"/>
                          <a:cs typeface="Calibri" panose="020F0502020204030204" pitchFamily="34" charset="0"/>
                        </a:rPr>
                        <a:t>desierto</a:t>
                      </a:r>
                      <a:r>
                        <a:rPr lang="en-US" sz="1400" b="0" kern="1200">
                          <a:solidFill>
                            <a:srgbClr val="FFFFFF"/>
                          </a:solidFill>
                          <a:latin typeface="Calibri" panose="020F0502020204030204" pitchFamily="34" charset="0"/>
                          <a:ea typeface="+mn-ea"/>
                          <a:cs typeface="Calibri" panose="020F0502020204030204" pitchFamily="34" charset="0"/>
                        </a:rPr>
                        <a:t>)</a:t>
                      </a:r>
                      <a:endParaRPr lang="en-US" sz="2000" b="0" kern="1200">
                        <a:solidFill>
                          <a:srgbClr val="FFFFFF"/>
                        </a:solidFill>
                        <a:latin typeface="Calibri" panose="020F0502020204030204" pitchFamily="34" charset="0"/>
                        <a:ea typeface="+mn-ea"/>
                        <a:cs typeface="Calibri" panose="020F0502020204030204" pitchFamily="34" charset="0"/>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extLst>
                  <a:ext uri="{0D108BD9-81ED-4DB2-BD59-A6C34878D82A}">
                    <a16:rowId xmlns:a16="http://schemas.microsoft.com/office/drawing/2014/main" val="598191572"/>
                  </a:ext>
                </a:extLst>
              </a:tr>
              <a:tr h="996784">
                <a:tc>
                  <a:txBody>
                    <a:bodyPr/>
                    <a:lstStyle/>
                    <a:p>
                      <a:pPr algn="ctr"/>
                      <a:r>
                        <a:rPr lang="en-US" sz="3600">
                          <a:solidFill>
                            <a:schemeClr val="bg1"/>
                          </a:solidFill>
                          <a:latin typeface="Calibri" panose="020F0502020204030204" pitchFamily="34" charset="0"/>
                          <a:ea typeface="Verdana" panose="020B0604030504040204" pitchFamily="34" charset="0"/>
                          <a:cs typeface="Calibri" panose="020F0502020204030204" pitchFamily="34" charset="0"/>
                          <a:hlinkClick r:id="rId4" action="ppaction://hlinksldjump"/>
                        </a:rPr>
                        <a:t>$200</a:t>
                      </a:r>
                      <a:endParaRPr lang="en-US" sz="3600">
                        <a:solidFill>
                          <a:schemeClr val="bg1"/>
                        </a:solidFill>
                        <a:latin typeface="Calibri" panose="020F0502020204030204" pitchFamily="34" charset="0"/>
                        <a:ea typeface="Verdana" panose="020B060403050404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tc>
                  <a:txBody>
                    <a:bodyPr/>
                    <a:lstStyle/>
                    <a:p>
                      <a:pPr algn="ctr"/>
                      <a:r>
                        <a:rPr lang="en-US" sz="3600">
                          <a:solidFill>
                            <a:schemeClr val="bg1"/>
                          </a:solidFill>
                          <a:latin typeface="Calibri" panose="020F0502020204030204" pitchFamily="34" charset="0"/>
                          <a:ea typeface="Verdana" panose="020B0604030504040204" pitchFamily="34" charset="0"/>
                          <a:cs typeface="Calibri" panose="020F0502020204030204" pitchFamily="34" charset="0"/>
                          <a:hlinkClick r:id="rId5" action="ppaction://hlinksldjump"/>
                        </a:rPr>
                        <a:t>$200</a:t>
                      </a:r>
                      <a:endParaRPr lang="en-US" sz="3600">
                        <a:solidFill>
                          <a:schemeClr val="bg1"/>
                        </a:solidFill>
                        <a:latin typeface="Calibri" panose="020F0502020204030204" pitchFamily="34" charset="0"/>
                        <a:ea typeface="Verdana" panose="020B0604030504040204" pitchFamily="34" charset="0"/>
                        <a:cs typeface="Calibri" panose="020F050202020403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tc>
                  <a:txBody>
                    <a:bodyPr/>
                    <a:lstStyle/>
                    <a:p>
                      <a:pPr algn="ctr"/>
                      <a:r>
                        <a:rPr lang="en-US" sz="3600">
                          <a:solidFill>
                            <a:schemeClr val="bg1"/>
                          </a:solidFill>
                          <a:latin typeface="Calibri" panose="020F0502020204030204" pitchFamily="34" charset="0"/>
                          <a:ea typeface="Verdana" panose="020B0604030504040204" pitchFamily="34" charset="0"/>
                          <a:cs typeface="Calibri" panose="020F0502020204030204" pitchFamily="34" charset="0"/>
                          <a:hlinkClick r:id="rId6" action="ppaction://hlinksldjump"/>
                        </a:rPr>
                        <a:t>$200</a:t>
                      </a:r>
                      <a:endParaRPr lang="en-US" sz="3600">
                        <a:solidFill>
                          <a:schemeClr val="bg1"/>
                        </a:solidFill>
                        <a:latin typeface="Calibri" panose="020F0502020204030204" pitchFamily="34" charset="0"/>
                        <a:ea typeface="Verdana" panose="020B0604030504040204" pitchFamily="34" charset="0"/>
                        <a:cs typeface="Calibri" panose="020F050202020403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tc>
                  <a:txBody>
                    <a:bodyPr/>
                    <a:lstStyle/>
                    <a:p>
                      <a:pPr algn="ctr"/>
                      <a:r>
                        <a:rPr lang="en-US" sz="3600">
                          <a:solidFill>
                            <a:schemeClr val="bg1"/>
                          </a:solidFill>
                          <a:latin typeface="Calibri" panose="020F0502020204030204" pitchFamily="34" charset="0"/>
                          <a:ea typeface="Verdana" panose="020B0604030504040204" pitchFamily="34" charset="0"/>
                          <a:cs typeface="Calibri" panose="020F0502020204030204" pitchFamily="34" charset="0"/>
                          <a:hlinkClick r:id="rId7" action="ppaction://hlinksldjump"/>
                        </a:rPr>
                        <a:t>$200</a:t>
                      </a:r>
                      <a:endParaRPr lang="en-US" sz="3600">
                        <a:solidFill>
                          <a:schemeClr val="bg1"/>
                        </a:solidFill>
                        <a:latin typeface="Calibri" panose="020F0502020204030204" pitchFamily="34" charset="0"/>
                        <a:ea typeface="Verdana" panose="020B0604030504040204" pitchFamily="34" charset="0"/>
                        <a:cs typeface="Calibri" panose="020F050202020403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tc>
                  <a:txBody>
                    <a:bodyPr/>
                    <a:lstStyle/>
                    <a:p>
                      <a:pPr algn="ctr"/>
                      <a:r>
                        <a:rPr lang="en-US" sz="3600">
                          <a:solidFill>
                            <a:schemeClr val="bg1"/>
                          </a:solidFill>
                          <a:latin typeface="Calibri" panose="020F0502020204030204" pitchFamily="34" charset="0"/>
                          <a:ea typeface="Verdana" panose="020B0604030504040204" pitchFamily="34" charset="0"/>
                          <a:cs typeface="Calibri" panose="020F0502020204030204" pitchFamily="34" charset="0"/>
                          <a:hlinkClick r:id="rId8" action="ppaction://hlinksldjump"/>
                        </a:rPr>
                        <a:t>$200</a:t>
                      </a:r>
                      <a:endParaRPr lang="en-US" sz="3600">
                        <a:solidFill>
                          <a:schemeClr val="bg1"/>
                        </a:solidFill>
                        <a:latin typeface="Calibri" panose="020F0502020204030204" pitchFamily="34" charset="0"/>
                        <a:ea typeface="Verdana" panose="020B0604030504040204" pitchFamily="34" charset="0"/>
                        <a:cs typeface="Calibri" panose="020F050202020403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tc>
                  <a:txBody>
                    <a:bodyPr/>
                    <a:lstStyle/>
                    <a:p>
                      <a:pPr algn="ctr"/>
                      <a:r>
                        <a:rPr lang="en-US" sz="3600">
                          <a:solidFill>
                            <a:schemeClr val="bg1"/>
                          </a:solidFill>
                          <a:latin typeface="Calibri" panose="020F0502020204030204" pitchFamily="34" charset="0"/>
                          <a:ea typeface="Verdana" panose="020B0604030504040204" pitchFamily="34" charset="0"/>
                          <a:cs typeface="Calibri" panose="020F0502020204030204" pitchFamily="34" charset="0"/>
                          <a:hlinkClick r:id="rId9" action="ppaction://hlinksldjump"/>
                        </a:rPr>
                        <a:t>$200</a:t>
                      </a:r>
                      <a:endParaRPr lang="en-US" sz="3600">
                        <a:solidFill>
                          <a:schemeClr val="bg1"/>
                        </a:solidFill>
                        <a:latin typeface="Calibri" panose="020F0502020204030204" pitchFamily="34" charset="0"/>
                        <a:ea typeface="Verdana" panose="020B0604030504040204" pitchFamily="34" charset="0"/>
                        <a:cs typeface="Calibri" panose="020F0502020204030204" pitchFamily="34" charset="0"/>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extLst>
                  <a:ext uri="{0D108BD9-81ED-4DB2-BD59-A6C34878D82A}">
                    <a16:rowId xmlns:a16="http://schemas.microsoft.com/office/drawing/2014/main" val="900752230"/>
                  </a:ext>
                </a:extLst>
              </a:tr>
              <a:tr h="996784">
                <a:tc>
                  <a:txBody>
                    <a:bodyPr/>
                    <a:lstStyle/>
                    <a:p>
                      <a:pPr algn="ctr"/>
                      <a:r>
                        <a:rPr lang="en-US" sz="3600">
                          <a:solidFill>
                            <a:schemeClr val="bg1"/>
                          </a:solidFill>
                          <a:latin typeface="Calibri" panose="020F0502020204030204" pitchFamily="34" charset="0"/>
                          <a:ea typeface="Verdana" panose="020B0604030504040204" pitchFamily="34" charset="0"/>
                          <a:cs typeface="Calibri" panose="020F0502020204030204" pitchFamily="34" charset="0"/>
                          <a:hlinkClick r:id="rId10" action="ppaction://hlinksldjump"/>
                        </a:rPr>
                        <a:t>$400</a:t>
                      </a:r>
                      <a:endParaRPr lang="en-US" sz="3600">
                        <a:solidFill>
                          <a:schemeClr val="bg1"/>
                        </a:solidFill>
                        <a:latin typeface="Calibri" panose="020F0502020204030204" pitchFamily="34" charset="0"/>
                        <a:ea typeface="Verdana" panose="020B060403050404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tc>
                  <a:txBody>
                    <a:bodyPr/>
                    <a:lstStyle/>
                    <a:p>
                      <a:pPr algn="ctr"/>
                      <a:r>
                        <a:rPr lang="en-US" sz="3600">
                          <a:solidFill>
                            <a:schemeClr val="bg1"/>
                          </a:solidFill>
                          <a:latin typeface="Calibri" panose="020F0502020204030204" pitchFamily="34" charset="0"/>
                          <a:ea typeface="Verdana" panose="020B0604030504040204" pitchFamily="34" charset="0"/>
                          <a:cs typeface="Calibri" panose="020F0502020204030204" pitchFamily="34" charset="0"/>
                          <a:hlinkClick r:id="rId11" action="ppaction://hlinksldjump"/>
                        </a:rPr>
                        <a:t>$400</a:t>
                      </a:r>
                      <a:endParaRPr lang="en-US" sz="3600">
                        <a:solidFill>
                          <a:schemeClr val="bg1"/>
                        </a:solidFill>
                        <a:latin typeface="Calibri" panose="020F0502020204030204" pitchFamily="34" charset="0"/>
                        <a:ea typeface="Verdana" panose="020B0604030504040204" pitchFamily="34" charset="0"/>
                        <a:cs typeface="Calibri" panose="020F050202020403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tc>
                  <a:txBody>
                    <a:bodyPr/>
                    <a:lstStyle/>
                    <a:p>
                      <a:pPr algn="ctr"/>
                      <a:r>
                        <a:rPr lang="en-US" sz="3600">
                          <a:solidFill>
                            <a:schemeClr val="bg1"/>
                          </a:solidFill>
                          <a:latin typeface="Calibri" panose="020F0502020204030204" pitchFamily="34" charset="0"/>
                          <a:ea typeface="Verdana" panose="020B0604030504040204" pitchFamily="34" charset="0"/>
                          <a:cs typeface="Calibri" panose="020F0502020204030204" pitchFamily="34" charset="0"/>
                          <a:hlinkClick r:id="rId12" action="ppaction://hlinksldjump"/>
                        </a:rPr>
                        <a:t>$400</a:t>
                      </a:r>
                      <a:endParaRPr lang="en-US" sz="3600">
                        <a:solidFill>
                          <a:schemeClr val="bg1"/>
                        </a:solidFill>
                        <a:latin typeface="Calibri" panose="020F0502020204030204" pitchFamily="34" charset="0"/>
                        <a:ea typeface="Verdana" panose="020B0604030504040204" pitchFamily="34" charset="0"/>
                        <a:cs typeface="Calibri" panose="020F050202020403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tc>
                  <a:txBody>
                    <a:bodyPr/>
                    <a:lstStyle/>
                    <a:p>
                      <a:pPr algn="ctr"/>
                      <a:r>
                        <a:rPr lang="en-US" sz="3600">
                          <a:solidFill>
                            <a:schemeClr val="bg1"/>
                          </a:solidFill>
                          <a:latin typeface="Calibri" panose="020F0502020204030204" pitchFamily="34" charset="0"/>
                          <a:ea typeface="Verdana" panose="020B0604030504040204" pitchFamily="34" charset="0"/>
                          <a:cs typeface="Calibri" panose="020F0502020204030204" pitchFamily="34" charset="0"/>
                          <a:hlinkClick r:id="rId13" action="ppaction://hlinksldjump"/>
                        </a:rPr>
                        <a:t>$400</a:t>
                      </a:r>
                      <a:endParaRPr lang="en-US" sz="3600">
                        <a:solidFill>
                          <a:schemeClr val="bg1"/>
                        </a:solidFill>
                        <a:latin typeface="Calibri" panose="020F0502020204030204" pitchFamily="34" charset="0"/>
                        <a:ea typeface="Verdana" panose="020B0604030504040204" pitchFamily="34" charset="0"/>
                        <a:cs typeface="Calibri" panose="020F050202020403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tc>
                  <a:txBody>
                    <a:bodyPr/>
                    <a:lstStyle/>
                    <a:p>
                      <a:pPr algn="ctr"/>
                      <a:r>
                        <a:rPr lang="en-US" sz="3600">
                          <a:solidFill>
                            <a:schemeClr val="bg1"/>
                          </a:solidFill>
                          <a:latin typeface="Calibri" panose="020F0502020204030204" pitchFamily="34" charset="0"/>
                          <a:ea typeface="Verdana" panose="020B0604030504040204" pitchFamily="34" charset="0"/>
                          <a:cs typeface="Calibri" panose="020F0502020204030204" pitchFamily="34" charset="0"/>
                          <a:hlinkClick r:id="rId14" action="ppaction://hlinksldjump"/>
                        </a:rPr>
                        <a:t>$400</a:t>
                      </a:r>
                      <a:endParaRPr lang="en-US" sz="3600">
                        <a:solidFill>
                          <a:schemeClr val="bg1"/>
                        </a:solidFill>
                        <a:latin typeface="Calibri" panose="020F0502020204030204" pitchFamily="34" charset="0"/>
                        <a:ea typeface="Verdana" panose="020B0604030504040204" pitchFamily="34" charset="0"/>
                        <a:cs typeface="Calibri" panose="020F050202020403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tc>
                  <a:txBody>
                    <a:bodyPr/>
                    <a:lstStyle/>
                    <a:p>
                      <a:pPr algn="ctr"/>
                      <a:r>
                        <a:rPr lang="en-US" sz="3600">
                          <a:solidFill>
                            <a:schemeClr val="bg1"/>
                          </a:solidFill>
                          <a:latin typeface="Calibri" panose="020F0502020204030204" pitchFamily="34" charset="0"/>
                          <a:ea typeface="Verdana" panose="020B0604030504040204" pitchFamily="34" charset="0"/>
                          <a:cs typeface="Calibri" panose="020F0502020204030204" pitchFamily="34" charset="0"/>
                          <a:hlinkClick r:id="rId15" action="ppaction://hlinksldjump"/>
                        </a:rPr>
                        <a:t>$400</a:t>
                      </a:r>
                      <a:endParaRPr lang="en-US" sz="3600">
                        <a:solidFill>
                          <a:schemeClr val="bg1"/>
                        </a:solidFill>
                        <a:latin typeface="Calibri" panose="020F0502020204030204" pitchFamily="34" charset="0"/>
                        <a:ea typeface="Verdana" panose="020B0604030504040204" pitchFamily="34" charset="0"/>
                        <a:cs typeface="Calibri" panose="020F0502020204030204" pitchFamily="34" charset="0"/>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extLst>
                  <a:ext uri="{0D108BD9-81ED-4DB2-BD59-A6C34878D82A}">
                    <a16:rowId xmlns:a16="http://schemas.microsoft.com/office/drawing/2014/main" val="1159014346"/>
                  </a:ext>
                </a:extLst>
              </a:tr>
              <a:tr h="996784">
                <a:tc>
                  <a:txBody>
                    <a:bodyPr/>
                    <a:lstStyle/>
                    <a:p>
                      <a:pPr algn="ctr"/>
                      <a:r>
                        <a:rPr lang="en-US" sz="3600">
                          <a:solidFill>
                            <a:schemeClr val="bg1"/>
                          </a:solidFill>
                          <a:latin typeface="Calibri" panose="020F0502020204030204" pitchFamily="34" charset="0"/>
                          <a:ea typeface="Verdana" panose="020B0604030504040204" pitchFamily="34" charset="0"/>
                          <a:cs typeface="Calibri" panose="020F0502020204030204" pitchFamily="34" charset="0"/>
                          <a:hlinkClick r:id="rId16" action="ppaction://hlinksldjump"/>
                        </a:rPr>
                        <a:t>$600</a:t>
                      </a:r>
                      <a:endParaRPr lang="en-US" sz="3600">
                        <a:solidFill>
                          <a:schemeClr val="bg1"/>
                        </a:solidFill>
                        <a:latin typeface="Calibri" panose="020F0502020204030204" pitchFamily="34" charset="0"/>
                        <a:ea typeface="Verdana" panose="020B060403050404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tc>
                  <a:txBody>
                    <a:bodyPr/>
                    <a:lstStyle/>
                    <a:p>
                      <a:pPr algn="ctr"/>
                      <a:r>
                        <a:rPr lang="en-US" sz="3600">
                          <a:solidFill>
                            <a:schemeClr val="bg1"/>
                          </a:solidFill>
                          <a:latin typeface="Calibri" panose="020F0502020204030204" pitchFamily="34" charset="0"/>
                          <a:ea typeface="Verdana" panose="020B0604030504040204" pitchFamily="34" charset="0"/>
                          <a:cs typeface="Calibri" panose="020F0502020204030204" pitchFamily="34" charset="0"/>
                          <a:hlinkClick r:id="rId17" action="ppaction://hlinksldjump"/>
                        </a:rPr>
                        <a:t>$600</a:t>
                      </a:r>
                      <a:endParaRPr lang="en-US" sz="3600">
                        <a:solidFill>
                          <a:schemeClr val="bg1"/>
                        </a:solidFill>
                        <a:latin typeface="Calibri" panose="020F0502020204030204" pitchFamily="34" charset="0"/>
                        <a:ea typeface="Verdana" panose="020B0604030504040204" pitchFamily="34" charset="0"/>
                        <a:cs typeface="Calibri" panose="020F050202020403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tc>
                  <a:txBody>
                    <a:bodyPr/>
                    <a:lstStyle/>
                    <a:p>
                      <a:pPr algn="ctr"/>
                      <a:r>
                        <a:rPr lang="en-US" sz="3600">
                          <a:solidFill>
                            <a:schemeClr val="bg1"/>
                          </a:solidFill>
                          <a:latin typeface="Calibri" panose="020F0502020204030204" pitchFamily="34" charset="0"/>
                          <a:ea typeface="Verdana" panose="020B0604030504040204" pitchFamily="34" charset="0"/>
                          <a:cs typeface="Calibri" panose="020F0502020204030204" pitchFamily="34" charset="0"/>
                          <a:hlinkClick r:id="rId18" action="ppaction://hlinksldjump"/>
                        </a:rPr>
                        <a:t>$600</a:t>
                      </a:r>
                      <a:endParaRPr lang="en-US" sz="3600">
                        <a:solidFill>
                          <a:schemeClr val="bg1"/>
                        </a:solidFill>
                        <a:latin typeface="Calibri" panose="020F0502020204030204" pitchFamily="34" charset="0"/>
                        <a:ea typeface="Verdana" panose="020B0604030504040204" pitchFamily="34" charset="0"/>
                        <a:cs typeface="Calibri" panose="020F050202020403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tc>
                  <a:txBody>
                    <a:bodyPr/>
                    <a:lstStyle/>
                    <a:p>
                      <a:pPr algn="ctr"/>
                      <a:r>
                        <a:rPr lang="en-US" sz="3600">
                          <a:solidFill>
                            <a:schemeClr val="bg1"/>
                          </a:solidFill>
                          <a:latin typeface="Calibri" panose="020F0502020204030204" pitchFamily="34" charset="0"/>
                          <a:ea typeface="Verdana" panose="020B0604030504040204" pitchFamily="34" charset="0"/>
                          <a:cs typeface="Calibri" panose="020F0502020204030204" pitchFamily="34" charset="0"/>
                          <a:hlinkClick r:id="rId19" action="ppaction://hlinksldjump"/>
                        </a:rPr>
                        <a:t>$600</a:t>
                      </a:r>
                      <a:endParaRPr lang="en-US" sz="3600">
                        <a:solidFill>
                          <a:schemeClr val="bg1"/>
                        </a:solidFill>
                        <a:latin typeface="Calibri" panose="020F0502020204030204" pitchFamily="34" charset="0"/>
                        <a:ea typeface="Verdana" panose="020B0604030504040204" pitchFamily="34" charset="0"/>
                        <a:cs typeface="Calibri" panose="020F050202020403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tc>
                  <a:txBody>
                    <a:bodyPr/>
                    <a:lstStyle/>
                    <a:p>
                      <a:pPr algn="ctr"/>
                      <a:r>
                        <a:rPr lang="en-US" sz="3600">
                          <a:solidFill>
                            <a:schemeClr val="bg1"/>
                          </a:solidFill>
                          <a:latin typeface="Calibri" panose="020F0502020204030204" pitchFamily="34" charset="0"/>
                          <a:ea typeface="Verdana" panose="020B0604030504040204" pitchFamily="34" charset="0"/>
                          <a:cs typeface="Calibri" panose="020F0502020204030204" pitchFamily="34" charset="0"/>
                          <a:hlinkClick r:id="rId20" action="ppaction://hlinksldjump"/>
                        </a:rPr>
                        <a:t>$600</a:t>
                      </a:r>
                      <a:endParaRPr lang="en-US" sz="3600">
                        <a:solidFill>
                          <a:schemeClr val="bg1"/>
                        </a:solidFill>
                        <a:latin typeface="Calibri" panose="020F0502020204030204" pitchFamily="34" charset="0"/>
                        <a:ea typeface="Verdana" panose="020B0604030504040204" pitchFamily="34" charset="0"/>
                        <a:cs typeface="Calibri" panose="020F050202020403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tc>
                  <a:txBody>
                    <a:bodyPr/>
                    <a:lstStyle/>
                    <a:p>
                      <a:pPr algn="ctr"/>
                      <a:r>
                        <a:rPr lang="en-US" sz="3600">
                          <a:solidFill>
                            <a:schemeClr val="bg1"/>
                          </a:solidFill>
                          <a:latin typeface="Calibri" panose="020F0502020204030204" pitchFamily="34" charset="0"/>
                          <a:ea typeface="Verdana" panose="020B0604030504040204" pitchFamily="34" charset="0"/>
                          <a:cs typeface="Calibri" panose="020F0502020204030204" pitchFamily="34" charset="0"/>
                          <a:hlinkClick r:id="rId21" action="ppaction://hlinksldjump"/>
                        </a:rPr>
                        <a:t>$600</a:t>
                      </a:r>
                      <a:endParaRPr lang="en-US" sz="3600">
                        <a:solidFill>
                          <a:schemeClr val="bg1"/>
                        </a:solidFill>
                        <a:latin typeface="Calibri" panose="020F0502020204030204" pitchFamily="34" charset="0"/>
                        <a:ea typeface="Verdana" panose="020B0604030504040204" pitchFamily="34" charset="0"/>
                        <a:cs typeface="Calibri" panose="020F0502020204030204" pitchFamily="34" charset="0"/>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extLst>
                  <a:ext uri="{0D108BD9-81ED-4DB2-BD59-A6C34878D82A}">
                    <a16:rowId xmlns:a16="http://schemas.microsoft.com/office/drawing/2014/main" val="2102808814"/>
                  </a:ext>
                </a:extLst>
              </a:tr>
              <a:tr h="996784">
                <a:tc>
                  <a:txBody>
                    <a:bodyPr/>
                    <a:lstStyle/>
                    <a:p>
                      <a:pPr algn="ctr"/>
                      <a:r>
                        <a:rPr lang="en-US" sz="3600">
                          <a:solidFill>
                            <a:schemeClr val="bg1"/>
                          </a:solidFill>
                          <a:latin typeface="Calibri" panose="020F0502020204030204" pitchFamily="34" charset="0"/>
                          <a:ea typeface="Verdana" panose="020B0604030504040204" pitchFamily="34" charset="0"/>
                          <a:cs typeface="Calibri" panose="020F0502020204030204" pitchFamily="34" charset="0"/>
                          <a:hlinkClick r:id="rId22" action="ppaction://hlinksldjump"/>
                        </a:rPr>
                        <a:t>$800</a:t>
                      </a:r>
                      <a:endParaRPr lang="en-US" sz="3600">
                        <a:solidFill>
                          <a:schemeClr val="bg1"/>
                        </a:solidFill>
                        <a:latin typeface="Calibri" panose="020F0502020204030204" pitchFamily="34" charset="0"/>
                        <a:ea typeface="Verdana" panose="020B060403050404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tc>
                  <a:txBody>
                    <a:bodyPr/>
                    <a:lstStyle/>
                    <a:p>
                      <a:pPr algn="ctr"/>
                      <a:r>
                        <a:rPr lang="en-US" sz="3600">
                          <a:solidFill>
                            <a:schemeClr val="bg1"/>
                          </a:solidFill>
                          <a:latin typeface="Calibri" panose="020F0502020204030204" pitchFamily="34" charset="0"/>
                          <a:ea typeface="Verdana" panose="020B0604030504040204" pitchFamily="34" charset="0"/>
                          <a:cs typeface="Calibri" panose="020F0502020204030204" pitchFamily="34" charset="0"/>
                          <a:hlinkClick r:id="rId23" action="ppaction://hlinksldjump"/>
                        </a:rPr>
                        <a:t>$800</a:t>
                      </a:r>
                      <a:endParaRPr lang="en-US" sz="3600">
                        <a:solidFill>
                          <a:schemeClr val="bg1"/>
                        </a:solidFill>
                        <a:latin typeface="Calibri" panose="020F0502020204030204" pitchFamily="34" charset="0"/>
                        <a:ea typeface="Verdana" panose="020B0604030504040204" pitchFamily="34" charset="0"/>
                        <a:cs typeface="Calibri" panose="020F050202020403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tc>
                  <a:txBody>
                    <a:bodyPr/>
                    <a:lstStyle/>
                    <a:p>
                      <a:pPr algn="ctr"/>
                      <a:r>
                        <a:rPr lang="en-US" sz="3600">
                          <a:solidFill>
                            <a:schemeClr val="bg1"/>
                          </a:solidFill>
                          <a:latin typeface="Calibri" panose="020F0502020204030204" pitchFamily="34" charset="0"/>
                          <a:ea typeface="Verdana" panose="020B0604030504040204" pitchFamily="34" charset="0"/>
                          <a:cs typeface="Calibri" panose="020F0502020204030204" pitchFamily="34" charset="0"/>
                          <a:hlinkClick r:id="rId24" action="ppaction://hlinksldjump"/>
                        </a:rPr>
                        <a:t>$800</a:t>
                      </a:r>
                      <a:endParaRPr lang="en-US" sz="3600">
                        <a:solidFill>
                          <a:schemeClr val="bg1"/>
                        </a:solidFill>
                        <a:latin typeface="Calibri" panose="020F0502020204030204" pitchFamily="34" charset="0"/>
                        <a:ea typeface="Verdana" panose="020B0604030504040204" pitchFamily="34" charset="0"/>
                        <a:cs typeface="Calibri" panose="020F050202020403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tc>
                  <a:txBody>
                    <a:bodyPr/>
                    <a:lstStyle/>
                    <a:p>
                      <a:pPr algn="ctr"/>
                      <a:r>
                        <a:rPr lang="en-US" sz="3600">
                          <a:solidFill>
                            <a:schemeClr val="bg1"/>
                          </a:solidFill>
                          <a:latin typeface="Calibri" panose="020F0502020204030204" pitchFamily="34" charset="0"/>
                          <a:ea typeface="Verdana" panose="020B0604030504040204" pitchFamily="34" charset="0"/>
                          <a:cs typeface="Calibri" panose="020F0502020204030204" pitchFamily="34" charset="0"/>
                          <a:hlinkClick r:id="rId25" action="ppaction://hlinksldjump"/>
                        </a:rPr>
                        <a:t>$800</a:t>
                      </a:r>
                      <a:endParaRPr lang="en-US" sz="3600">
                        <a:solidFill>
                          <a:schemeClr val="bg1"/>
                        </a:solidFill>
                        <a:latin typeface="Calibri" panose="020F0502020204030204" pitchFamily="34" charset="0"/>
                        <a:ea typeface="Verdana" panose="020B0604030504040204" pitchFamily="34" charset="0"/>
                        <a:cs typeface="Calibri" panose="020F050202020403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tc>
                  <a:txBody>
                    <a:bodyPr/>
                    <a:lstStyle/>
                    <a:p>
                      <a:pPr algn="ctr"/>
                      <a:r>
                        <a:rPr lang="en-US" sz="3600">
                          <a:solidFill>
                            <a:schemeClr val="bg1"/>
                          </a:solidFill>
                          <a:latin typeface="Calibri" panose="020F0502020204030204" pitchFamily="34" charset="0"/>
                          <a:ea typeface="Verdana" panose="020B0604030504040204" pitchFamily="34" charset="0"/>
                          <a:cs typeface="Calibri" panose="020F0502020204030204" pitchFamily="34" charset="0"/>
                          <a:hlinkClick r:id="rId26" action="ppaction://hlinksldjump"/>
                        </a:rPr>
                        <a:t>$800</a:t>
                      </a:r>
                      <a:endParaRPr lang="en-US" sz="3600">
                        <a:solidFill>
                          <a:schemeClr val="bg1"/>
                        </a:solidFill>
                        <a:latin typeface="Calibri" panose="020F0502020204030204" pitchFamily="34" charset="0"/>
                        <a:ea typeface="Verdana" panose="020B0604030504040204" pitchFamily="34" charset="0"/>
                        <a:cs typeface="Calibri" panose="020F050202020403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tc>
                  <a:txBody>
                    <a:bodyPr/>
                    <a:lstStyle/>
                    <a:p>
                      <a:pPr algn="ctr"/>
                      <a:r>
                        <a:rPr lang="en-US" sz="3600">
                          <a:solidFill>
                            <a:schemeClr val="bg1"/>
                          </a:solidFill>
                          <a:latin typeface="Calibri" panose="020F0502020204030204" pitchFamily="34" charset="0"/>
                          <a:ea typeface="Verdana" panose="020B0604030504040204" pitchFamily="34" charset="0"/>
                          <a:cs typeface="Calibri" panose="020F0502020204030204" pitchFamily="34" charset="0"/>
                          <a:hlinkClick r:id="rId27" action="ppaction://hlinksldjump"/>
                        </a:rPr>
                        <a:t>$800</a:t>
                      </a:r>
                      <a:endParaRPr lang="en-US" sz="3600">
                        <a:solidFill>
                          <a:schemeClr val="bg1"/>
                        </a:solidFill>
                        <a:latin typeface="Calibri" panose="020F0502020204030204" pitchFamily="34" charset="0"/>
                        <a:ea typeface="Verdana" panose="020B0604030504040204" pitchFamily="34" charset="0"/>
                        <a:cs typeface="Calibri" panose="020F0502020204030204" pitchFamily="34" charset="0"/>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extLst>
                  <a:ext uri="{0D108BD9-81ED-4DB2-BD59-A6C34878D82A}">
                    <a16:rowId xmlns:a16="http://schemas.microsoft.com/office/drawing/2014/main" val="3847755073"/>
                  </a:ext>
                </a:extLst>
              </a:tr>
              <a:tr h="996784">
                <a:tc>
                  <a:txBody>
                    <a:bodyPr/>
                    <a:lstStyle/>
                    <a:p>
                      <a:pPr algn="ctr"/>
                      <a:r>
                        <a:rPr lang="en-US" sz="3600">
                          <a:solidFill>
                            <a:schemeClr val="bg1"/>
                          </a:solidFill>
                          <a:latin typeface="Calibri" panose="020F0502020204030204" pitchFamily="34" charset="0"/>
                          <a:ea typeface="Verdana" panose="020B0604030504040204" pitchFamily="34" charset="0"/>
                          <a:cs typeface="Calibri" panose="020F0502020204030204" pitchFamily="34" charset="0"/>
                          <a:hlinkClick r:id="rId28" action="ppaction://hlinksldjump"/>
                        </a:rPr>
                        <a:t>$1000</a:t>
                      </a:r>
                      <a:endParaRPr lang="en-US" sz="3600">
                        <a:solidFill>
                          <a:schemeClr val="bg1"/>
                        </a:solidFill>
                        <a:latin typeface="Calibri" panose="020F0502020204030204" pitchFamily="34" charset="0"/>
                        <a:ea typeface="Verdana" panose="020B060403050404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CC"/>
                    </a:solidFill>
                  </a:tcPr>
                </a:tc>
                <a:tc>
                  <a:txBody>
                    <a:bodyPr/>
                    <a:lstStyle/>
                    <a:p>
                      <a:pPr algn="ctr"/>
                      <a:r>
                        <a:rPr lang="en-US" sz="3600">
                          <a:solidFill>
                            <a:schemeClr val="bg1"/>
                          </a:solidFill>
                          <a:latin typeface="Calibri" panose="020F0502020204030204" pitchFamily="34" charset="0"/>
                          <a:ea typeface="Verdana" panose="020B0604030504040204" pitchFamily="34" charset="0"/>
                          <a:cs typeface="Calibri" panose="020F0502020204030204" pitchFamily="34" charset="0"/>
                          <a:hlinkClick r:id="rId29" action="ppaction://hlinksldjump"/>
                        </a:rPr>
                        <a:t>$1000</a:t>
                      </a:r>
                      <a:endParaRPr lang="en-US" sz="3600">
                        <a:solidFill>
                          <a:schemeClr val="bg1"/>
                        </a:solidFill>
                        <a:latin typeface="Calibri" panose="020F0502020204030204" pitchFamily="34" charset="0"/>
                        <a:ea typeface="Verdana" panose="020B0604030504040204" pitchFamily="34" charset="0"/>
                        <a:cs typeface="Calibri" panose="020F050202020403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CC"/>
                    </a:solidFill>
                  </a:tcPr>
                </a:tc>
                <a:tc>
                  <a:txBody>
                    <a:bodyPr/>
                    <a:lstStyle/>
                    <a:p>
                      <a:pPr algn="ctr"/>
                      <a:r>
                        <a:rPr lang="en-US" sz="3600">
                          <a:solidFill>
                            <a:schemeClr val="bg1"/>
                          </a:solidFill>
                          <a:latin typeface="Calibri" panose="020F0502020204030204" pitchFamily="34" charset="0"/>
                          <a:ea typeface="Verdana" panose="020B0604030504040204" pitchFamily="34" charset="0"/>
                          <a:cs typeface="Calibri" panose="020F0502020204030204" pitchFamily="34" charset="0"/>
                          <a:hlinkClick r:id="rId30" action="ppaction://hlinksldjump"/>
                        </a:rPr>
                        <a:t>$1000</a:t>
                      </a:r>
                      <a:endParaRPr lang="en-US" sz="3600">
                        <a:solidFill>
                          <a:schemeClr val="bg1"/>
                        </a:solidFill>
                        <a:latin typeface="Calibri" panose="020F0502020204030204" pitchFamily="34" charset="0"/>
                        <a:ea typeface="Verdana" panose="020B0604030504040204" pitchFamily="34" charset="0"/>
                        <a:cs typeface="Calibri" panose="020F050202020403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CC"/>
                    </a:solidFill>
                  </a:tcPr>
                </a:tc>
                <a:tc>
                  <a:txBody>
                    <a:bodyPr/>
                    <a:lstStyle/>
                    <a:p>
                      <a:pPr algn="ctr"/>
                      <a:r>
                        <a:rPr lang="en-US" sz="3600">
                          <a:solidFill>
                            <a:schemeClr val="bg1"/>
                          </a:solidFill>
                          <a:latin typeface="Calibri" panose="020F0502020204030204" pitchFamily="34" charset="0"/>
                          <a:ea typeface="Verdana" panose="020B0604030504040204" pitchFamily="34" charset="0"/>
                          <a:cs typeface="Calibri" panose="020F0502020204030204" pitchFamily="34" charset="0"/>
                          <a:hlinkClick r:id="rId31" action="ppaction://hlinksldjump"/>
                        </a:rPr>
                        <a:t>$1000</a:t>
                      </a:r>
                      <a:endParaRPr lang="en-US" sz="3600">
                        <a:solidFill>
                          <a:schemeClr val="bg1"/>
                        </a:solidFill>
                        <a:latin typeface="Calibri" panose="020F0502020204030204" pitchFamily="34" charset="0"/>
                        <a:ea typeface="Verdana" panose="020B0604030504040204" pitchFamily="34" charset="0"/>
                        <a:cs typeface="Calibri" panose="020F050202020403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CC"/>
                    </a:solidFill>
                  </a:tcPr>
                </a:tc>
                <a:tc>
                  <a:txBody>
                    <a:bodyPr/>
                    <a:lstStyle/>
                    <a:p>
                      <a:pPr algn="ctr"/>
                      <a:r>
                        <a:rPr lang="en-US" sz="3600">
                          <a:solidFill>
                            <a:schemeClr val="bg1"/>
                          </a:solidFill>
                          <a:latin typeface="Calibri" panose="020F0502020204030204" pitchFamily="34" charset="0"/>
                          <a:ea typeface="Verdana" panose="020B0604030504040204" pitchFamily="34" charset="0"/>
                          <a:cs typeface="Calibri" panose="020F0502020204030204" pitchFamily="34" charset="0"/>
                          <a:hlinkClick r:id="rId32" action="ppaction://hlinksldjump"/>
                        </a:rPr>
                        <a:t>$1000</a:t>
                      </a:r>
                      <a:endParaRPr lang="en-US" sz="3600">
                        <a:solidFill>
                          <a:schemeClr val="bg1"/>
                        </a:solidFill>
                        <a:latin typeface="Calibri" panose="020F0502020204030204" pitchFamily="34" charset="0"/>
                        <a:ea typeface="Verdana" panose="020B0604030504040204" pitchFamily="34" charset="0"/>
                        <a:cs typeface="Calibri" panose="020F050202020403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CC"/>
                    </a:solidFill>
                  </a:tcPr>
                </a:tc>
                <a:tc>
                  <a:txBody>
                    <a:bodyPr/>
                    <a:lstStyle/>
                    <a:p>
                      <a:pPr algn="ctr"/>
                      <a:r>
                        <a:rPr lang="en-US" sz="3600">
                          <a:solidFill>
                            <a:schemeClr val="bg1"/>
                          </a:solidFill>
                          <a:latin typeface="Calibri" panose="020F0502020204030204" pitchFamily="34" charset="0"/>
                          <a:ea typeface="Verdana" panose="020B0604030504040204" pitchFamily="34" charset="0"/>
                          <a:cs typeface="Calibri" panose="020F0502020204030204" pitchFamily="34" charset="0"/>
                          <a:hlinkClick r:id="rId33" action="ppaction://hlinksldjump"/>
                        </a:rPr>
                        <a:t>$1000</a:t>
                      </a:r>
                      <a:endParaRPr lang="en-US" sz="3600">
                        <a:solidFill>
                          <a:schemeClr val="bg1"/>
                        </a:solidFill>
                        <a:latin typeface="Calibri" panose="020F0502020204030204" pitchFamily="34" charset="0"/>
                        <a:ea typeface="Verdana" panose="020B0604030504040204" pitchFamily="34" charset="0"/>
                        <a:cs typeface="Calibri" panose="020F0502020204030204" pitchFamily="34" charset="0"/>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CC"/>
                    </a:solidFill>
                  </a:tcPr>
                </a:tc>
                <a:extLst>
                  <a:ext uri="{0D108BD9-81ED-4DB2-BD59-A6C34878D82A}">
                    <a16:rowId xmlns:a16="http://schemas.microsoft.com/office/drawing/2014/main" val="113342603"/>
                  </a:ext>
                </a:extLst>
              </a:tr>
            </a:tbl>
          </a:graphicData>
        </a:graphic>
      </p:graphicFrame>
      <p:sp>
        <p:nvSpPr>
          <p:cNvPr id="3" name="Arrow: Right 2">
            <a:hlinkClick r:id="rId34" action="ppaction://hlinksldjump"/>
            <a:extLst>
              <a:ext uri="{FF2B5EF4-FFF2-40B4-BE49-F238E27FC236}">
                <a16:creationId xmlns:a16="http://schemas.microsoft.com/office/drawing/2014/main" id="{35D18793-69C9-4022-D916-7724296F9B82}"/>
              </a:ext>
            </a:extLst>
          </p:cNvPr>
          <p:cNvSpPr/>
          <p:nvPr/>
        </p:nvSpPr>
        <p:spPr>
          <a:xfrm>
            <a:off x="9306701" y="6194399"/>
            <a:ext cx="2307937" cy="564026"/>
          </a:xfrm>
          <a:prstGeom prst="rightArrow">
            <a:avLst/>
          </a:prstGeom>
          <a:ln w="38100">
            <a:solidFill>
              <a:srgbClr val="0033CC"/>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b="1" dirty="0"/>
              <a:t>La Ola de </a:t>
            </a:r>
            <a:r>
              <a:rPr lang="en-US" sz="1600" b="1" dirty="0" err="1"/>
              <a:t>Calor</a:t>
            </a:r>
            <a:r>
              <a:rPr lang="en-US" sz="1600" b="1" dirty="0"/>
              <a:t> Final</a:t>
            </a:r>
          </a:p>
        </p:txBody>
      </p:sp>
      <p:sp>
        <p:nvSpPr>
          <p:cNvPr id="6" name="Footer Placeholder 5">
            <a:extLst>
              <a:ext uri="{FF2B5EF4-FFF2-40B4-BE49-F238E27FC236}">
                <a16:creationId xmlns:a16="http://schemas.microsoft.com/office/drawing/2014/main" id="{170E0BFB-237C-98DA-E3E5-FDC2BA58D11B}"/>
              </a:ext>
            </a:extLst>
          </p:cNvPr>
          <p:cNvSpPr>
            <a:spLocks noGrp="1"/>
          </p:cNvSpPr>
          <p:nvPr>
            <p:ph type="ftr" sz="quarter" idx="11"/>
            <p:custDataLst>
              <p:tags r:id="rId1"/>
            </p:custDataLst>
          </p:nvPr>
        </p:nvSpPr>
        <p:spPr>
          <a:xfrm>
            <a:off x="0" y="6077645"/>
            <a:ext cx="12192000" cy="365125"/>
          </a:xfrm>
        </p:spPr>
        <p:txBody>
          <a:bodyPr/>
          <a:lstStyle/>
          <a:p>
            <a:r>
              <a:rPr lang="en-US"/>
              <a:t>Raytheon Technologies - Unrestricted Content</a:t>
            </a:r>
          </a:p>
        </p:txBody>
      </p:sp>
    </p:spTree>
    <p:extLst>
      <p:ext uri="{BB962C8B-B14F-4D97-AF65-F5344CB8AC3E}">
        <p14:creationId xmlns:p14="http://schemas.microsoft.com/office/powerpoint/2010/main" val="4162939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8" name="Title 8">
            <a:extLst>
              <a:ext uri="{FF2B5EF4-FFF2-40B4-BE49-F238E27FC236}">
                <a16:creationId xmlns:a16="http://schemas.microsoft.com/office/drawing/2014/main" id="{48247E75-789C-C513-E123-DBB7965519EF}"/>
              </a:ext>
            </a:extLst>
          </p:cNvPr>
          <p:cNvSpPr>
            <a:spLocks noGrp="1"/>
          </p:cNvSpPr>
          <p:nvPr>
            <p:ph type="title"/>
          </p:nvPr>
        </p:nvSpPr>
        <p:spPr>
          <a:xfrm>
            <a:off x="1740701" y="2766218"/>
            <a:ext cx="8710597" cy="1325563"/>
          </a:xfrm>
        </p:spPr>
        <p:txBody>
          <a:bodyPr lIns="91440" tIns="45720" rIns="91440" bIns="45720" anchor="t"/>
          <a:lstStyle/>
          <a:p>
            <a:r>
              <a:rPr lang="en-US" err="1">
                <a:ea typeface="+mn-lt"/>
                <a:cs typeface="+mn-lt"/>
              </a:rPr>
              <a:t>Estos</a:t>
            </a:r>
            <a:r>
              <a:rPr lang="en-US">
                <a:ea typeface="+mn-lt"/>
                <a:cs typeface="+mn-lt"/>
              </a:rPr>
              <a:t> </a:t>
            </a:r>
            <a:r>
              <a:rPr lang="en-US" err="1">
                <a:ea typeface="+mn-lt"/>
                <a:cs typeface="+mn-lt"/>
              </a:rPr>
              <a:t>rayos</a:t>
            </a:r>
            <a:r>
              <a:rPr lang="en-US">
                <a:ea typeface="+mn-lt"/>
                <a:cs typeface="+mn-lt"/>
              </a:rPr>
              <a:t> son </a:t>
            </a:r>
            <a:r>
              <a:rPr lang="en-US" err="1">
                <a:ea typeface="+mn-lt"/>
                <a:cs typeface="+mn-lt"/>
              </a:rPr>
              <a:t>más</a:t>
            </a:r>
            <a:r>
              <a:rPr lang="en-US">
                <a:ea typeface="+mn-lt"/>
                <a:cs typeface="+mn-lt"/>
              </a:rPr>
              <a:t> </a:t>
            </a:r>
            <a:r>
              <a:rPr lang="en-US" err="1">
                <a:ea typeface="+mn-lt"/>
                <a:cs typeface="+mn-lt"/>
              </a:rPr>
              <a:t>intensos</a:t>
            </a:r>
            <a:r>
              <a:rPr lang="en-US">
                <a:ea typeface="+mn-lt"/>
                <a:cs typeface="+mn-lt"/>
              </a:rPr>
              <a:t> entre las 10.00 y las 16.00 horas.</a:t>
            </a:r>
            <a:endParaRPr lang="en-US"/>
          </a:p>
        </p:txBody>
      </p:sp>
      <p:sp>
        <p:nvSpPr>
          <p:cNvPr id="3" name="BJPseudoFooter">
            <a:extLst>
              <a:ext uri="{FF2B5EF4-FFF2-40B4-BE49-F238E27FC236}">
                <a16:creationId xmlns:a16="http://schemas.microsoft.com/office/drawing/2014/main" id="{715EF03F-CE91-1B50-0F3F-D4E4D94EBFFE}"/>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3536573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a:lum/>
          </a:blip>
          <a:srcRect/>
          <a:stretch>
            <a:fillRect l="-17000" r="-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1C8113B-4B0F-49CE-98CB-56A8F8352FB1}"/>
              </a:ext>
              <a:ext uri="{C183D7F6-B498-43B3-948B-1728B52AA6E4}">
                <adec:decorative xmlns:adec="http://schemas.microsoft.com/office/drawing/2017/decorative" val="1"/>
              </a:ext>
            </a:extLst>
          </p:cNvPr>
          <p:cNvSpPr/>
          <p:nvPr/>
        </p:nvSpPr>
        <p:spPr bwMode="auto">
          <a:xfrm>
            <a:off x="1205948" y="553279"/>
            <a:ext cx="9780105" cy="5751443"/>
          </a:xfrm>
          <a:prstGeom prst="rect">
            <a:avLst/>
          </a:prstGeom>
          <a:solidFill>
            <a:srgbClr val="0033CC"/>
          </a:solid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 name="Title 2">
            <a:extLst>
              <a:ext uri="{FF2B5EF4-FFF2-40B4-BE49-F238E27FC236}">
                <a16:creationId xmlns:a16="http://schemas.microsoft.com/office/drawing/2014/main" id="{24C1C17B-3A69-460D-8E62-E7DD6D933626}"/>
              </a:ext>
            </a:extLst>
          </p:cNvPr>
          <p:cNvSpPr txBox="1">
            <a:spLocks noGrp="1"/>
          </p:cNvSpPr>
          <p:nvPr>
            <p:ph type="title" idx="4294967295"/>
          </p:nvPr>
        </p:nvSpPr>
        <p:spPr bwMode="auto">
          <a:xfrm>
            <a:off x="1995269" y="2274838"/>
            <a:ext cx="8201464" cy="2308324"/>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0" i="0" u="none" strike="noStrike" kern="1200" cap="none" spc="0" normalizeH="0" baseline="0" noProof="0" dirty="0">
                <a:ln>
                  <a:noFill/>
                </a:ln>
                <a:solidFill>
                  <a:schemeClr val="bg1"/>
                </a:solidFill>
                <a:effectLst/>
                <a:uLnTx/>
                <a:uFillTx/>
                <a:latin typeface="+mn-lt"/>
                <a:ea typeface="+mn-lt"/>
                <a:cs typeface="+mn-lt"/>
              </a:rPr>
              <a:t>Interior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0" i="0" u="none" strike="noStrike" kern="1200" cap="none" spc="0" normalizeH="0" baseline="0" noProof="0" dirty="0" err="1">
                <a:ln>
                  <a:noFill/>
                </a:ln>
                <a:solidFill>
                  <a:schemeClr val="bg1"/>
                </a:solidFill>
                <a:effectLst/>
                <a:uLnTx/>
                <a:uFillTx/>
                <a:latin typeface="+mn-lt"/>
                <a:ea typeface="+mn-lt"/>
                <a:cs typeface="+mn-lt"/>
              </a:rPr>
              <a:t>Verdadero</a:t>
            </a:r>
            <a:r>
              <a:rPr kumimoji="0" lang="en-US" sz="7200" b="0" i="0" u="none" strike="noStrike" kern="1200" cap="none" spc="0" normalizeH="0" baseline="0" noProof="0" dirty="0">
                <a:ln>
                  <a:noFill/>
                </a:ln>
                <a:solidFill>
                  <a:schemeClr val="bg1"/>
                </a:solidFill>
                <a:effectLst/>
                <a:uLnTx/>
                <a:uFillTx/>
                <a:latin typeface="+mn-lt"/>
                <a:ea typeface="+mn-lt"/>
                <a:cs typeface="+mn-lt"/>
              </a:rPr>
              <a:t> o </a:t>
            </a:r>
            <a:r>
              <a:rPr kumimoji="0" lang="en-US" sz="7200" b="0" i="0" u="none" strike="noStrike" kern="1200" cap="none" spc="0" normalizeH="0" baseline="0" noProof="0" dirty="0" err="1">
                <a:ln>
                  <a:noFill/>
                </a:ln>
                <a:solidFill>
                  <a:schemeClr val="bg1"/>
                </a:solidFill>
                <a:effectLst/>
                <a:uLnTx/>
                <a:uFillTx/>
                <a:latin typeface="+mn-lt"/>
                <a:ea typeface="+mn-lt"/>
                <a:cs typeface="+mn-lt"/>
              </a:rPr>
              <a:t>Falso</a:t>
            </a:r>
            <a:endParaRPr kumimoji="0" lang="en-US" sz="1800" b="0" i="0" u="none" strike="noStrike" kern="1200" cap="none" spc="0" normalizeH="0" baseline="0" noProof="0" dirty="0">
              <a:ln>
                <a:noFill/>
              </a:ln>
              <a:solidFill>
                <a:schemeClr val="bg1"/>
              </a:solidFill>
              <a:effectLst/>
              <a:uLnTx/>
              <a:uFillTx/>
              <a:latin typeface="+mn-lt"/>
              <a:ea typeface="+mn-ea"/>
              <a:cs typeface="+mn-cs"/>
            </a:endParaRPr>
          </a:p>
        </p:txBody>
      </p:sp>
      <p:sp>
        <p:nvSpPr>
          <p:cNvPr id="5" name="BJPseudoFooter">
            <a:extLst>
              <a:ext uri="{FF2B5EF4-FFF2-40B4-BE49-F238E27FC236}">
                <a16:creationId xmlns:a16="http://schemas.microsoft.com/office/drawing/2014/main" id="{47586F94-0087-7378-683E-6B10B6564AD0}"/>
              </a:ext>
            </a:extLst>
          </p:cNvPr>
          <p:cNvSpPr txBox="1">
            <a:spLocks/>
          </p:cNvSpPr>
          <p:nvPr>
            <p:custDataLst>
              <p:tags r:id="rId1"/>
            </p:custDataLst>
          </p:nvPr>
        </p:nvSpPr>
        <p:spPr>
          <a:xfrm>
            <a:off x="4942479" y="6642556"/>
            <a:ext cx="2307042" cy="215444"/>
          </a:xfrm>
          <a:prstGeom prst="rect">
            <a:avLst/>
          </a:prstGeom>
          <a:noFill/>
        </p:spPr>
        <p:txBody>
          <a:bodyPr vert="horz"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Raytheon Technologies - Unrestricted Content</a:t>
            </a:r>
          </a:p>
        </p:txBody>
      </p:sp>
    </p:spTree>
    <p:extLst>
      <p:ext uri="{BB962C8B-B14F-4D97-AF65-F5344CB8AC3E}">
        <p14:creationId xmlns:p14="http://schemas.microsoft.com/office/powerpoint/2010/main" val="221679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D6C03-234B-D7C4-AAE2-EA200281F48D}"/>
              </a:ext>
            </a:extLst>
          </p:cNvPr>
          <p:cNvSpPr>
            <a:spLocks noGrp="1"/>
          </p:cNvSpPr>
          <p:nvPr>
            <p:ph type="title"/>
          </p:nvPr>
        </p:nvSpPr>
        <p:spPr>
          <a:xfrm>
            <a:off x="2177142" y="2871727"/>
            <a:ext cx="7837715" cy="1325563"/>
          </a:xfrm>
        </p:spPr>
        <p:txBody>
          <a:bodyPr lIns="91440" tIns="45720" rIns="91440" bIns="45720" anchor="t"/>
          <a:lstStyle/>
          <a:p>
            <a:r>
              <a:rPr lang="en-US" dirty="0">
                <a:cs typeface="Calibri"/>
              </a:rPr>
              <a:t>¿</a:t>
            </a:r>
            <a:r>
              <a:rPr lang="en-US" dirty="0" err="1">
                <a:cs typeface="Calibri"/>
              </a:rPr>
              <a:t>Qué</a:t>
            </a:r>
            <a:r>
              <a:rPr lang="en-US" dirty="0">
                <a:cs typeface="Calibri"/>
              </a:rPr>
              <a:t> son </a:t>
            </a:r>
            <a:r>
              <a:rPr lang="en-US" dirty="0" err="1">
                <a:cs typeface="Calibri"/>
              </a:rPr>
              <a:t>los</a:t>
            </a:r>
            <a:r>
              <a:rPr lang="en-US" dirty="0">
                <a:cs typeface="Calibri"/>
              </a:rPr>
              <a:t> </a:t>
            </a:r>
            <a:r>
              <a:rPr lang="en-US" dirty="0" err="1">
                <a:cs typeface="Calibri"/>
              </a:rPr>
              <a:t>rayos</a:t>
            </a:r>
            <a:r>
              <a:rPr lang="en-US" dirty="0">
                <a:cs typeface="Calibri"/>
              </a:rPr>
              <a:t> UV?</a:t>
            </a:r>
          </a:p>
        </p:txBody>
      </p:sp>
      <p:sp>
        <p:nvSpPr>
          <p:cNvPr id="5" name="Action Button: Go Home 4" descr="icono de casa">
            <a:hlinkClick r:id="rId4" action="ppaction://hlinksldjump" highlightClick="1"/>
            <a:extLst>
              <a:ext uri="{FF2B5EF4-FFF2-40B4-BE49-F238E27FC236}">
                <a16:creationId xmlns:a16="http://schemas.microsoft.com/office/drawing/2014/main" id="{2D894D45-9B1B-6D0B-6739-4591929416B8}"/>
              </a:ext>
            </a:extLst>
          </p:cNvPr>
          <p:cNvSpPr/>
          <p:nvPr/>
        </p:nvSpPr>
        <p:spPr>
          <a:xfrm>
            <a:off x="5550409" y="5664018"/>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p:txBody>
      </p:sp>
      <p:sp>
        <p:nvSpPr>
          <p:cNvPr id="4" name="BJPseudoFooter">
            <a:extLst>
              <a:ext uri="{FF2B5EF4-FFF2-40B4-BE49-F238E27FC236}">
                <a16:creationId xmlns:a16="http://schemas.microsoft.com/office/drawing/2014/main" id="{AEBB1E02-976A-3A49-761E-40393EA6FA1D}"/>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355499705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Title 8">
            <a:extLst>
              <a:ext uri="{FF2B5EF4-FFF2-40B4-BE49-F238E27FC236}">
                <a16:creationId xmlns:a16="http://schemas.microsoft.com/office/drawing/2014/main" id="{C961E42E-9EBE-D24E-0FDB-44268D856929}"/>
              </a:ext>
            </a:extLst>
          </p:cNvPr>
          <p:cNvSpPr>
            <a:spLocks noGrp="1"/>
          </p:cNvSpPr>
          <p:nvPr>
            <p:ph type="title"/>
          </p:nvPr>
        </p:nvSpPr>
        <p:spPr>
          <a:xfrm>
            <a:off x="1740701" y="2766218"/>
            <a:ext cx="8710597" cy="1325563"/>
          </a:xfrm>
        </p:spPr>
        <p:txBody>
          <a:bodyPr lIns="91440" tIns="45720" rIns="91440" bIns="45720" anchor="t"/>
          <a:lstStyle/>
          <a:p>
            <a:r>
              <a:rPr lang="en-US">
                <a:ea typeface="+mn-lt"/>
                <a:cs typeface="+mn-lt"/>
              </a:rPr>
              <a:t>La </a:t>
            </a:r>
            <a:r>
              <a:rPr lang="en-US" err="1">
                <a:ea typeface="+mn-lt"/>
                <a:cs typeface="+mn-lt"/>
              </a:rPr>
              <a:t>exposición</a:t>
            </a:r>
            <a:r>
              <a:rPr lang="en-US">
                <a:ea typeface="+mn-lt"/>
                <a:cs typeface="+mn-lt"/>
              </a:rPr>
              <a:t> al sol sin </a:t>
            </a:r>
            <a:r>
              <a:rPr lang="en-US" err="1">
                <a:ea typeface="+mn-lt"/>
                <a:cs typeface="+mn-lt"/>
              </a:rPr>
              <a:t>protección</a:t>
            </a:r>
            <a:r>
              <a:rPr lang="en-US">
                <a:ea typeface="+mn-lt"/>
                <a:cs typeface="+mn-lt"/>
              </a:rPr>
              <a:t> </a:t>
            </a:r>
            <a:r>
              <a:rPr lang="en-US" err="1">
                <a:ea typeface="+mn-lt"/>
                <a:cs typeface="+mn-lt"/>
              </a:rPr>
              <a:t>puede</a:t>
            </a:r>
            <a:r>
              <a:rPr lang="en-US">
                <a:ea typeface="+mn-lt"/>
                <a:cs typeface="+mn-lt"/>
              </a:rPr>
              <a:t> </a:t>
            </a:r>
            <a:r>
              <a:rPr lang="en-US" err="1">
                <a:ea typeface="+mn-lt"/>
                <a:cs typeface="+mn-lt"/>
              </a:rPr>
              <a:t>provocar</a:t>
            </a:r>
            <a:r>
              <a:rPr lang="en-US">
                <a:ea typeface="+mn-lt"/>
                <a:cs typeface="+mn-lt"/>
              </a:rPr>
              <a:t> </a:t>
            </a:r>
            <a:r>
              <a:rPr lang="en-US" err="1">
                <a:ea typeface="+mn-lt"/>
                <a:cs typeface="+mn-lt"/>
              </a:rPr>
              <a:t>cataratas</a:t>
            </a:r>
            <a:r>
              <a:rPr lang="en-US">
                <a:ea typeface="+mn-lt"/>
                <a:cs typeface="+mn-lt"/>
              </a:rPr>
              <a:t> y </a:t>
            </a:r>
            <a:r>
              <a:rPr lang="en-US" err="1">
                <a:ea typeface="+mn-lt"/>
                <a:cs typeface="+mn-lt"/>
              </a:rPr>
              <a:t>este</a:t>
            </a:r>
            <a:r>
              <a:rPr lang="en-US">
                <a:ea typeface="+mn-lt"/>
                <a:cs typeface="+mn-lt"/>
              </a:rPr>
              <a:t> </a:t>
            </a:r>
            <a:r>
              <a:rPr lang="en-US" err="1">
                <a:ea typeface="+mn-lt"/>
                <a:cs typeface="+mn-lt"/>
              </a:rPr>
              <a:t>tipo</a:t>
            </a:r>
            <a:r>
              <a:rPr lang="en-US">
                <a:ea typeface="+mn-lt"/>
                <a:cs typeface="+mn-lt"/>
              </a:rPr>
              <a:t> de </a:t>
            </a:r>
            <a:r>
              <a:rPr lang="en-US" err="1">
                <a:ea typeface="+mn-lt"/>
                <a:cs typeface="+mn-lt"/>
              </a:rPr>
              <a:t>cáncer</a:t>
            </a:r>
            <a:r>
              <a:rPr lang="en-US">
                <a:ea typeface="+mn-lt"/>
                <a:cs typeface="+mn-lt"/>
              </a:rPr>
              <a:t>.</a:t>
            </a:r>
            <a:endParaRPr lang="en-US"/>
          </a:p>
        </p:txBody>
      </p:sp>
      <p:sp>
        <p:nvSpPr>
          <p:cNvPr id="3" name="BJPseudoFooter">
            <a:extLst>
              <a:ext uri="{FF2B5EF4-FFF2-40B4-BE49-F238E27FC236}">
                <a16:creationId xmlns:a16="http://schemas.microsoft.com/office/drawing/2014/main" id="{74CF1027-E4C8-BC33-67EE-3B34B4BB0861}"/>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247973975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02BF2-6649-5FA3-4BAC-E47BB87E253B}"/>
              </a:ext>
            </a:extLst>
          </p:cNvPr>
          <p:cNvSpPr>
            <a:spLocks noGrp="1"/>
          </p:cNvSpPr>
          <p:nvPr>
            <p:ph type="title"/>
          </p:nvPr>
        </p:nvSpPr>
        <p:spPr>
          <a:xfrm>
            <a:off x="2177142" y="3012404"/>
            <a:ext cx="7837715" cy="1325563"/>
          </a:xfrm>
        </p:spPr>
        <p:txBody>
          <a:bodyPr lIns="91440" tIns="45720" rIns="91440" bIns="45720" anchor="t"/>
          <a:lstStyle/>
          <a:p>
            <a:r>
              <a:rPr lang="en-US" dirty="0">
                <a:ea typeface="+mn-lt"/>
                <a:cs typeface="+mn-lt"/>
              </a:rPr>
              <a:t>¿</a:t>
            </a:r>
            <a:r>
              <a:rPr lang="en-US" dirty="0" err="1">
                <a:ea typeface="+mn-lt"/>
                <a:cs typeface="+mn-lt"/>
              </a:rPr>
              <a:t>Qué</a:t>
            </a:r>
            <a:r>
              <a:rPr lang="en-US" dirty="0">
                <a:ea typeface="+mn-lt"/>
                <a:cs typeface="+mn-lt"/>
              </a:rPr>
              <a:t> es </a:t>
            </a:r>
            <a:r>
              <a:rPr lang="en-US" dirty="0" err="1">
                <a:ea typeface="+mn-lt"/>
                <a:cs typeface="+mn-lt"/>
              </a:rPr>
              <a:t>el</a:t>
            </a:r>
            <a:r>
              <a:rPr lang="en-US" dirty="0">
                <a:ea typeface="+mn-lt"/>
                <a:cs typeface="+mn-lt"/>
              </a:rPr>
              <a:t> </a:t>
            </a:r>
            <a:r>
              <a:rPr lang="en-US" dirty="0" err="1">
                <a:ea typeface="+mn-lt"/>
                <a:cs typeface="+mn-lt"/>
              </a:rPr>
              <a:t>cáncer</a:t>
            </a:r>
            <a:r>
              <a:rPr lang="en-US" dirty="0">
                <a:ea typeface="+mn-lt"/>
                <a:cs typeface="+mn-lt"/>
              </a:rPr>
              <a:t> de </a:t>
            </a:r>
            <a:r>
              <a:rPr lang="en-US" dirty="0" err="1">
                <a:ea typeface="+mn-lt"/>
                <a:cs typeface="+mn-lt"/>
              </a:rPr>
              <a:t>piel</a:t>
            </a:r>
            <a:r>
              <a:rPr lang="en-US" dirty="0">
                <a:ea typeface="+mn-lt"/>
                <a:cs typeface="+mn-lt"/>
              </a:rPr>
              <a:t>?</a:t>
            </a:r>
            <a:endParaRPr lang="en-US" dirty="0"/>
          </a:p>
        </p:txBody>
      </p:sp>
      <p:sp>
        <p:nvSpPr>
          <p:cNvPr id="3" name="Action Button: Go Home 2" descr="icono de casa">
            <a:hlinkClick r:id="rId4" action="ppaction://hlinksldjump" highlightClick="1"/>
            <a:extLst>
              <a:ext uri="{FF2B5EF4-FFF2-40B4-BE49-F238E27FC236}">
                <a16:creationId xmlns:a16="http://schemas.microsoft.com/office/drawing/2014/main" id="{2B58677A-F98C-0B86-5F7C-B21D4926F656}"/>
              </a:ext>
            </a:extLst>
          </p:cNvPr>
          <p:cNvSpPr/>
          <p:nvPr/>
        </p:nvSpPr>
        <p:spPr>
          <a:xfrm>
            <a:off x="5568164" y="5681774"/>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BJPseudoFooter">
            <a:extLst>
              <a:ext uri="{FF2B5EF4-FFF2-40B4-BE49-F238E27FC236}">
                <a16:creationId xmlns:a16="http://schemas.microsoft.com/office/drawing/2014/main" id="{AF4FAD5F-27F1-845E-CDE7-D84C2265F0E9}"/>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99981296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Title 8">
            <a:extLst>
              <a:ext uri="{FF2B5EF4-FFF2-40B4-BE49-F238E27FC236}">
                <a16:creationId xmlns:a16="http://schemas.microsoft.com/office/drawing/2014/main" id="{B60CB0BE-CFEF-F758-0F07-503B2D7A9CD2}"/>
              </a:ext>
            </a:extLst>
          </p:cNvPr>
          <p:cNvSpPr>
            <a:spLocks noGrp="1"/>
          </p:cNvSpPr>
          <p:nvPr>
            <p:ph type="title"/>
          </p:nvPr>
        </p:nvSpPr>
        <p:spPr>
          <a:xfrm>
            <a:off x="1740701" y="2766218"/>
            <a:ext cx="8710597" cy="1325563"/>
          </a:xfrm>
        </p:spPr>
        <p:txBody>
          <a:bodyPr lIns="91440" tIns="45720" rIns="91440" bIns="45720" anchor="t"/>
          <a:lstStyle/>
          <a:p>
            <a:r>
              <a:rPr lang="en-US">
                <a:ea typeface="+mn-lt"/>
                <a:cs typeface="+mn-lt"/>
              </a:rPr>
              <a:t>Es la forma natural que </a:t>
            </a:r>
            <a:r>
              <a:rPr lang="en-US" err="1">
                <a:ea typeface="+mn-lt"/>
                <a:cs typeface="+mn-lt"/>
              </a:rPr>
              <a:t>tiene</a:t>
            </a:r>
            <a:r>
              <a:rPr lang="en-US">
                <a:ea typeface="+mn-lt"/>
                <a:cs typeface="+mn-lt"/>
              </a:rPr>
              <a:t> </a:t>
            </a:r>
            <a:r>
              <a:rPr lang="en-US" err="1">
                <a:ea typeface="+mn-lt"/>
                <a:cs typeface="+mn-lt"/>
              </a:rPr>
              <a:t>el</a:t>
            </a:r>
            <a:r>
              <a:rPr lang="en-US">
                <a:ea typeface="+mn-lt"/>
                <a:cs typeface="+mn-lt"/>
              </a:rPr>
              <a:t> </a:t>
            </a:r>
            <a:r>
              <a:rPr lang="en-US" err="1">
                <a:ea typeface="+mn-lt"/>
                <a:cs typeface="+mn-lt"/>
              </a:rPr>
              <a:t>cuerpo</a:t>
            </a:r>
            <a:r>
              <a:rPr lang="en-US">
                <a:ea typeface="+mn-lt"/>
                <a:cs typeface="+mn-lt"/>
              </a:rPr>
              <a:t> de </a:t>
            </a:r>
            <a:r>
              <a:rPr lang="en-US" err="1">
                <a:ea typeface="+mn-lt"/>
                <a:cs typeface="+mn-lt"/>
              </a:rPr>
              <a:t>enfriarse</a:t>
            </a:r>
            <a:r>
              <a:rPr lang="en-US">
                <a:ea typeface="+mn-lt"/>
                <a:cs typeface="+mn-lt"/>
              </a:rPr>
              <a:t>.</a:t>
            </a:r>
            <a:endParaRPr lang="en-US"/>
          </a:p>
        </p:txBody>
      </p:sp>
      <p:sp>
        <p:nvSpPr>
          <p:cNvPr id="3" name="BJPseudoFooter">
            <a:extLst>
              <a:ext uri="{FF2B5EF4-FFF2-40B4-BE49-F238E27FC236}">
                <a16:creationId xmlns:a16="http://schemas.microsoft.com/office/drawing/2014/main" id="{34F1F5AD-43C6-A1B0-856A-90A5159930A5}"/>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140852970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28F4F-0A8C-85D8-AA97-6748E76EB69C}"/>
              </a:ext>
            </a:extLst>
          </p:cNvPr>
          <p:cNvSpPr>
            <a:spLocks noGrp="1"/>
          </p:cNvSpPr>
          <p:nvPr>
            <p:ph type="title"/>
          </p:nvPr>
        </p:nvSpPr>
        <p:spPr>
          <a:xfrm>
            <a:off x="2177142" y="2889312"/>
            <a:ext cx="7837715" cy="1325563"/>
          </a:xfrm>
        </p:spPr>
        <p:txBody>
          <a:bodyPr lIns="91440" tIns="45720" rIns="91440" bIns="45720" anchor="t"/>
          <a:lstStyle/>
          <a:p>
            <a:r>
              <a:rPr lang="en-US" dirty="0">
                <a:ea typeface="+mn-lt"/>
                <a:cs typeface="+mn-lt"/>
              </a:rPr>
              <a:t>¿</a:t>
            </a:r>
            <a:r>
              <a:rPr lang="en-US" dirty="0" err="1">
                <a:ea typeface="+mn-lt"/>
                <a:cs typeface="+mn-lt"/>
              </a:rPr>
              <a:t>Qué</a:t>
            </a:r>
            <a:r>
              <a:rPr lang="en-US" dirty="0">
                <a:ea typeface="+mn-lt"/>
                <a:cs typeface="+mn-lt"/>
              </a:rPr>
              <a:t> es la </a:t>
            </a:r>
            <a:r>
              <a:rPr lang="en-US" dirty="0" err="1">
                <a:ea typeface="+mn-lt"/>
                <a:cs typeface="+mn-lt"/>
              </a:rPr>
              <a:t>sudoración</a:t>
            </a:r>
            <a:r>
              <a:rPr lang="en-US" dirty="0">
                <a:ea typeface="+mn-lt"/>
                <a:cs typeface="+mn-lt"/>
              </a:rPr>
              <a:t>?</a:t>
            </a:r>
            <a:endParaRPr lang="en-US" dirty="0"/>
          </a:p>
        </p:txBody>
      </p:sp>
      <p:sp>
        <p:nvSpPr>
          <p:cNvPr id="3" name="Action Button: Go Home 2" descr="icono de casa">
            <a:hlinkClick r:id="rId4" action="ppaction://hlinksldjump" highlightClick="1"/>
            <a:extLst>
              <a:ext uri="{FF2B5EF4-FFF2-40B4-BE49-F238E27FC236}">
                <a16:creationId xmlns:a16="http://schemas.microsoft.com/office/drawing/2014/main" id="{92F4B510-E60E-715F-2924-73AB63F60406}"/>
              </a:ext>
            </a:extLst>
          </p:cNvPr>
          <p:cNvSpPr/>
          <p:nvPr/>
        </p:nvSpPr>
        <p:spPr>
          <a:xfrm>
            <a:off x="5497143" y="5646263"/>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BJPseudoFooter">
            <a:extLst>
              <a:ext uri="{FF2B5EF4-FFF2-40B4-BE49-F238E27FC236}">
                <a16:creationId xmlns:a16="http://schemas.microsoft.com/office/drawing/2014/main" id="{D818EE8E-88FC-A448-2D3C-CF85319C1710}"/>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77326041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Title 8">
            <a:extLst>
              <a:ext uri="{FF2B5EF4-FFF2-40B4-BE49-F238E27FC236}">
                <a16:creationId xmlns:a16="http://schemas.microsoft.com/office/drawing/2014/main" id="{9798BDC2-8E9D-8AF5-CC97-B947EF2C0F1E}"/>
              </a:ext>
            </a:extLst>
          </p:cNvPr>
          <p:cNvSpPr>
            <a:spLocks noGrp="1"/>
          </p:cNvSpPr>
          <p:nvPr>
            <p:ph type="title"/>
          </p:nvPr>
        </p:nvSpPr>
        <p:spPr>
          <a:xfrm>
            <a:off x="1740701" y="1104472"/>
            <a:ext cx="8710597" cy="1325563"/>
          </a:xfrm>
        </p:spPr>
        <p:txBody>
          <a:bodyPr lIns="91440" tIns="45720" rIns="91440" bIns="45720" anchor="t"/>
          <a:lstStyle/>
          <a:p>
            <a:r>
              <a:rPr lang="en-US" dirty="0">
                <a:ea typeface="+mn-lt"/>
                <a:cs typeface="+mn-lt"/>
              </a:rPr>
              <a:t>Para </a:t>
            </a:r>
            <a:r>
              <a:rPr lang="en-US" dirty="0" err="1">
                <a:ea typeface="+mn-lt"/>
                <a:cs typeface="+mn-lt"/>
              </a:rPr>
              <a:t>los</a:t>
            </a:r>
            <a:r>
              <a:rPr lang="en-US" dirty="0">
                <a:ea typeface="+mn-lt"/>
                <a:cs typeface="+mn-lt"/>
              </a:rPr>
              <a:t> </a:t>
            </a:r>
            <a:r>
              <a:rPr lang="en-US" dirty="0" err="1">
                <a:ea typeface="+mn-lt"/>
                <a:cs typeface="+mn-lt"/>
              </a:rPr>
              <a:t>trabajadores</a:t>
            </a:r>
            <a:r>
              <a:rPr lang="en-US" dirty="0">
                <a:ea typeface="+mn-lt"/>
                <a:cs typeface="+mn-lt"/>
              </a:rPr>
              <a:t> no </a:t>
            </a:r>
            <a:r>
              <a:rPr lang="en-US" dirty="0" err="1">
                <a:ea typeface="+mn-lt"/>
                <a:cs typeface="+mn-lt"/>
              </a:rPr>
              <a:t>aclimatados</a:t>
            </a:r>
            <a:r>
              <a:rPr lang="en-US" dirty="0">
                <a:ea typeface="+mn-lt"/>
                <a:cs typeface="+mn-lt"/>
              </a:rPr>
              <a:t>, </a:t>
            </a:r>
            <a:r>
              <a:rPr lang="en-US" dirty="0" err="1">
                <a:ea typeface="+mn-lt"/>
                <a:cs typeface="+mn-lt"/>
              </a:rPr>
              <a:t>según</a:t>
            </a:r>
            <a:r>
              <a:rPr lang="en-US" dirty="0">
                <a:ea typeface="+mn-lt"/>
                <a:cs typeface="+mn-lt"/>
              </a:rPr>
              <a:t> la OSHA, un </a:t>
            </a:r>
            <a:r>
              <a:rPr lang="en-US" dirty="0" err="1">
                <a:ea typeface="+mn-lt"/>
                <a:cs typeface="+mn-lt"/>
              </a:rPr>
              <a:t>trabajador</a:t>
            </a:r>
            <a:r>
              <a:rPr lang="en-US" dirty="0">
                <a:ea typeface="+mn-lt"/>
                <a:cs typeface="+mn-lt"/>
              </a:rPr>
              <a:t> con </a:t>
            </a:r>
            <a:r>
              <a:rPr lang="en-US" dirty="0" err="1">
                <a:ea typeface="+mn-lt"/>
                <a:cs typeface="+mn-lt"/>
              </a:rPr>
              <a:t>una</a:t>
            </a:r>
            <a:r>
              <a:rPr lang="en-US" dirty="0">
                <a:ea typeface="+mn-lt"/>
                <a:cs typeface="+mn-lt"/>
              </a:rPr>
              <a:t> gran carga de </a:t>
            </a:r>
            <a:r>
              <a:rPr lang="en-US" dirty="0" err="1">
                <a:ea typeface="+mn-lt"/>
                <a:cs typeface="+mn-lt"/>
              </a:rPr>
              <a:t>trabajo</a:t>
            </a:r>
            <a:r>
              <a:rPr lang="en-US" dirty="0">
                <a:ea typeface="+mn-lt"/>
                <a:cs typeface="+mn-lt"/>
              </a:rPr>
              <a:t> </a:t>
            </a:r>
            <a:r>
              <a:rPr lang="en-US" dirty="0" err="1">
                <a:ea typeface="+mn-lt"/>
                <a:cs typeface="+mn-lt"/>
              </a:rPr>
              <a:t>corre</a:t>
            </a:r>
            <a:r>
              <a:rPr lang="en-US" dirty="0">
                <a:ea typeface="+mn-lt"/>
                <a:cs typeface="+mn-lt"/>
              </a:rPr>
              <a:t> un alto </a:t>
            </a:r>
            <a:r>
              <a:rPr lang="en-US" dirty="0" err="1">
                <a:ea typeface="+mn-lt"/>
                <a:cs typeface="+mn-lt"/>
              </a:rPr>
              <a:t>riesgo</a:t>
            </a:r>
            <a:r>
              <a:rPr lang="en-US" dirty="0">
                <a:ea typeface="+mn-lt"/>
                <a:cs typeface="+mn-lt"/>
              </a:rPr>
              <a:t> de </a:t>
            </a:r>
            <a:r>
              <a:rPr lang="en-US" dirty="0" err="1">
                <a:ea typeface="+mn-lt"/>
                <a:cs typeface="+mn-lt"/>
              </a:rPr>
              <a:t>sufrir</a:t>
            </a:r>
            <a:r>
              <a:rPr lang="en-US" dirty="0">
                <a:ea typeface="+mn-lt"/>
                <a:cs typeface="+mn-lt"/>
              </a:rPr>
              <a:t> </a:t>
            </a:r>
            <a:r>
              <a:rPr lang="en-US" dirty="0" err="1">
                <a:ea typeface="+mn-lt"/>
                <a:cs typeface="+mn-lt"/>
              </a:rPr>
              <a:t>una</a:t>
            </a:r>
            <a:r>
              <a:rPr lang="en-US" dirty="0">
                <a:ea typeface="+mn-lt"/>
                <a:cs typeface="+mn-lt"/>
              </a:rPr>
              <a:t> </a:t>
            </a:r>
            <a:r>
              <a:rPr lang="en-US" dirty="0" err="1">
                <a:ea typeface="+mn-lt"/>
                <a:cs typeface="+mn-lt"/>
              </a:rPr>
              <a:t>enfermedad</a:t>
            </a:r>
            <a:r>
              <a:rPr lang="en-US" dirty="0">
                <a:ea typeface="+mn-lt"/>
                <a:cs typeface="+mn-lt"/>
              </a:rPr>
              <a:t> </a:t>
            </a:r>
            <a:r>
              <a:rPr lang="en-US" dirty="0" err="1">
                <a:ea typeface="+mn-lt"/>
                <a:cs typeface="+mn-lt"/>
              </a:rPr>
              <a:t>relacionada</a:t>
            </a:r>
            <a:r>
              <a:rPr lang="en-US" dirty="0">
                <a:ea typeface="+mn-lt"/>
                <a:cs typeface="+mn-lt"/>
              </a:rPr>
              <a:t> con </a:t>
            </a:r>
            <a:r>
              <a:rPr lang="en-US" dirty="0" err="1">
                <a:ea typeface="+mn-lt"/>
                <a:cs typeface="+mn-lt"/>
              </a:rPr>
              <a:t>el</a:t>
            </a:r>
            <a:r>
              <a:rPr lang="en-US" dirty="0">
                <a:ea typeface="+mn-lt"/>
                <a:cs typeface="+mn-lt"/>
              </a:rPr>
              <a:t> </a:t>
            </a:r>
            <a:r>
              <a:rPr lang="en-US" dirty="0" err="1">
                <a:ea typeface="+mn-lt"/>
                <a:cs typeface="+mn-lt"/>
              </a:rPr>
              <a:t>calor</a:t>
            </a:r>
            <a:r>
              <a:rPr lang="en-US" dirty="0">
                <a:ea typeface="+mn-lt"/>
                <a:cs typeface="+mn-lt"/>
              </a:rPr>
              <a:t> </a:t>
            </a:r>
            <a:r>
              <a:rPr lang="en-US" dirty="0" err="1">
                <a:ea typeface="+mn-lt"/>
                <a:cs typeface="+mn-lt"/>
              </a:rPr>
              <a:t>si</a:t>
            </a:r>
            <a:r>
              <a:rPr lang="en-US" dirty="0">
                <a:ea typeface="+mn-lt"/>
                <a:cs typeface="+mn-lt"/>
              </a:rPr>
              <a:t> </a:t>
            </a:r>
            <a:r>
              <a:rPr lang="en-US" dirty="0" err="1">
                <a:ea typeface="+mn-lt"/>
                <a:cs typeface="+mn-lt"/>
              </a:rPr>
              <a:t>trabaja</a:t>
            </a:r>
            <a:r>
              <a:rPr lang="en-US" dirty="0">
                <a:ea typeface="+mn-lt"/>
                <a:cs typeface="+mn-lt"/>
              </a:rPr>
              <a:t> </a:t>
            </a:r>
            <a:r>
              <a:rPr lang="en-US" dirty="0" err="1">
                <a:ea typeface="+mn-lt"/>
                <a:cs typeface="+mn-lt"/>
              </a:rPr>
              <a:t>por</a:t>
            </a:r>
            <a:r>
              <a:rPr lang="en-US" dirty="0">
                <a:ea typeface="+mn-lt"/>
                <a:cs typeface="+mn-lt"/>
              </a:rPr>
              <a:t> </a:t>
            </a:r>
            <a:r>
              <a:rPr lang="en-US" dirty="0" err="1">
                <a:ea typeface="+mn-lt"/>
                <a:cs typeface="+mn-lt"/>
              </a:rPr>
              <a:t>encima</a:t>
            </a:r>
            <a:r>
              <a:rPr lang="en-US" dirty="0">
                <a:ea typeface="+mn-lt"/>
                <a:cs typeface="+mn-lt"/>
              </a:rPr>
              <a:t> de </a:t>
            </a:r>
            <a:r>
              <a:rPr lang="en-US" dirty="0" err="1">
                <a:ea typeface="+mn-lt"/>
                <a:cs typeface="+mn-lt"/>
              </a:rPr>
              <a:t>esta</a:t>
            </a:r>
            <a:r>
              <a:rPr lang="en-US" dirty="0">
                <a:ea typeface="+mn-lt"/>
                <a:cs typeface="+mn-lt"/>
              </a:rPr>
              <a:t> </a:t>
            </a:r>
            <a:r>
              <a:rPr lang="en-US" dirty="0" err="1">
                <a:ea typeface="+mn-lt"/>
                <a:cs typeface="+mn-lt"/>
              </a:rPr>
              <a:t>temperatura</a:t>
            </a:r>
            <a:r>
              <a:rPr lang="en-US" dirty="0">
                <a:ea typeface="+mn-lt"/>
                <a:cs typeface="+mn-lt"/>
              </a:rPr>
              <a:t>. </a:t>
            </a:r>
            <a:endParaRPr lang="en-US" dirty="0"/>
          </a:p>
        </p:txBody>
      </p:sp>
      <p:sp>
        <p:nvSpPr>
          <p:cNvPr id="3" name="BJPseudoFooter">
            <a:extLst>
              <a:ext uri="{FF2B5EF4-FFF2-40B4-BE49-F238E27FC236}">
                <a16:creationId xmlns:a16="http://schemas.microsoft.com/office/drawing/2014/main" id="{8EF11EC6-17C3-B40E-5AA9-4F2ACAD4D56F}"/>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331160962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Title 8">
            <a:extLst>
              <a:ext uri="{FF2B5EF4-FFF2-40B4-BE49-F238E27FC236}">
                <a16:creationId xmlns:a16="http://schemas.microsoft.com/office/drawing/2014/main" id="{9798BDC2-8E9D-8AF5-CC97-B947EF2C0F1E}"/>
              </a:ext>
            </a:extLst>
          </p:cNvPr>
          <p:cNvSpPr>
            <a:spLocks noGrp="1"/>
          </p:cNvSpPr>
          <p:nvPr>
            <p:ph type="title"/>
          </p:nvPr>
        </p:nvSpPr>
        <p:spPr>
          <a:xfrm>
            <a:off x="1740701" y="2291567"/>
            <a:ext cx="8710597" cy="1325563"/>
          </a:xfrm>
        </p:spPr>
        <p:txBody>
          <a:bodyPr lIns="91440" tIns="45720" rIns="91440" bIns="45720" anchor="t"/>
          <a:lstStyle/>
          <a:p>
            <a:br>
              <a:rPr lang="en-US" dirty="0">
                <a:ea typeface="+mn-lt"/>
                <a:cs typeface="+mn-lt"/>
              </a:rPr>
            </a:br>
            <a:r>
              <a:rPr lang="en-US" dirty="0">
                <a:ea typeface="+mn-lt"/>
                <a:cs typeface="+mn-lt"/>
              </a:rPr>
              <a:t>¿</a:t>
            </a:r>
            <a:r>
              <a:rPr lang="en-US" dirty="0" err="1">
                <a:ea typeface="+mn-lt"/>
                <a:cs typeface="+mn-lt"/>
              </a:rPr>
              <a:t>Cuánto</a:t>
            </a:r>
            <a:r>
              <a:rPr lang="en-US" dirty="0">
                <a:ea typeface="+mn-lt"/>
                <a:cs typeface="+mn-lt"/>
              </a:rPr>
              <a:t> es 77 °F o 37.8 °C?</a:t>
            </a:r>
            <a:endParaRPr lang="en-US" dirty="0"/>
          </a:p>
        </p:txBody>
      </p:sp>
      <p:sp>
        <p:nvSpPr>
          <p:cNvPr id="2" name="Action Button: Go Home 1" descr="icono de casa">
            <a:hlinkClick r:id="rId4" action="ppaction://hlinksldjump" highlightClick="1"/>
            <a:extLst>
              <a:ext uri="{FF2B5EF4-FFF2-40B4-BE49-F238E27FC236}">
                <a16:creationId xmlns:a16="http://schemas.microsoft.com/office/drawing/2014/main" id="{2FEE1CE8-5C4E-41BF-89A0-E4B08D0D12C0}"/>
              </a:ext>
            </a:extLst>
          </p:cNvPr>
          <p:cNvSpPr/>
          <p:nvPr/>
        </p:nvSpPr>
        <p:spPr>
          <a:xfrm>
            <a:off x="5559287" y="5655140"/>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BJPseudoFooter">
            <a:extLst>
              <a:ext uri="{FF2B5EF4-FFF2-40B4-BE49-F238E27FC236}">
                <a16:creationId xmlns:a16="http://schemas.microsoft.com/office/drawing/2014/main" id="{5C4A9DEF-506F-F68C-7FDA-FECB1A5C70D2}"/>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255364373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Title 8">
            <a:extLst>
              <a:ext uri="{FF2B5EF4-FFF2-40B4-BE49-F238E27FC236}">
                <a16:creationId xmlns:a16="http://schemas.microsoft.com/office/drawing/2014/main" id="{C2276D28-5CDC-6B32-BE4B-3660A91A1321}"/>
              </a:ext>
            </a:extLst>
          </p:cNvPr>
          <p:cNvSpPr>
            <a:spLocks noGrp="1"/>
          </p:cNvSpPr>
          <p:nvPr>
            <p:ph type="title"/>
          </p:nvPr>
        </p:nvSpPr>
        <p:spPr>
          <a:xfrm>
            <a:off x="1740701" y="2374960"/>
            <a:ext cx="8710597" cy="1325563"/>
          </a:xfrm>
        </p:spPr>
        <p:txBody>
          <a:bodyPr lIns="91440" tIns="45720" rIns="91440" bIns="45720" anchor="t"/>
          <a:lstStyle/>
          <a:p>
            <a:r>
              <a:rPr lang="en-US" dirty="0">
                <a:ea typeface="+mn-lt"/>
                <a:cs typeface="+mn-lt"/>
              </a:rPr>
              <a:t>Los 10 </a:t>
            </a:r>
            <a:r>
              <a:rPr lang="en-US" dirty="0" err="1">
                <a:ea typeface="+mn-lt"/>
                <a:cs typeface="+mn-lt"/>
              </a:rPr>
              <a:t>años</a:t>
            </a:r>
            <a:r>
              <a:rPr lang="en-US" dirty="0">
                <a:ea typeface="+mn-lt"/>
                <a:cs typeface="+mn-lt"/>
              </a:rPr>
              <a:t> </a:t>
            </a:r>
            <a:r>
              <a:rPr lang="en-US" dirty="0" err="1">
                <a:ea typeface="+mn-lt"/>
                <a:cs typeface="+mn-lt"/>
              </a:rPr>
              <a:t>más</a:t>
            </a:r>
            <a:r>
              <a:rPr lang="en-US" dirty="0">
                <a:ea typeface="+mn-lt"/>
                <a:cs typeface="+mn-lt"/>
              </a:rPr>
              <a:t> </a:t>
            </a:r>
            <a:r>
              <a:rPr lang="en-US" dirty="0" err="1">
                <a:ea typeface="+mn-lt"/>
                <a:cs typeface="+mn-lt"/>
              </a:rPr>
              <a:t>cálidos</a:t>
            </a:r>
            <a:r>
              <a:rPr lang="en-US" dirty="0">
                <a:ea typeface="+mn-lt"/>
                <a:cs typeface="+mn-lt"/>
              </a:rPr>
              <a:t> </a:t>
            </a:r>
            <a:r>
              <a:rPr lang="en-US" dirty="0" err="1">
                <a:ea typeface="+mn-lt"/>
                <a:cs typeface="+mn-lt"/>
              </a:rPr>
              <a:t>registrados</a:t>
            </a:r>
            <a:r>
              <a:rPr lang="en-US" dirty="0">
                <a:ea typeface="+mn-lt"/>
                <a:cs typeface="+mn-lt"/>
              </a:rPr>
              <a:t> se </a:t>
            </a:r>
            <a:r>
              <a:rPr lang="en-US" dirty="0" err="1">
                <a:ea typeface="+mn-lt"/>
                <a:cs typeface="+mn-lt"/>
              </a:rPr>
              <a:t>han</a:t>
            </a:r>
            <a:r>
              <a:rPr lang="en-US" dirty="0">
                <a:ea typeface="+mn-lt"/>
                <a:cs typeface="+mn-lt"/>
              </a:rPr>
              <a:t> </a:t>
            </a:r>
            <a:r>
              <a:rPr lang="en-US" dirty="0" err="1">
                <a:ea typeface="+mn-lt"/>
                <a:cs typeface="+mn-lt"/>
              </a:rPr>
              <a:t>producido</a:t>
            </a:r>
            <a:r>
              <a:rPr lang="en-US" dirty="0">
                <a:ea typeface="+mn-lt"/>
                <a:cs typeface="+mn-lt"/>
              </a:rPr>
              <a:t> </a:t>
            </a:r>
            <a:r>
              <a:rPr lang="en-US" dirty="0" err="1">
                <a:ea typeface="+mn-lt"/>
                <a:cs typeface="+mn-lt"/>
              </a:rPr>
              <a:t>todos</a:t>
            </a:r>
            <a:r>
              <a:rPr lang="en-US" dirty="0">
                <a:ea typeface="+mn-lt"/>
                <a:cs typeface="+mn-lt"/>
              </a:rPr>
              <a:t> a </a:t>
            </a:r>
            <a:r>
              <a:rPr lang="en-US" dirty="0" err="1">
                <a:ea typeface="+mn-lt"/>
                <a:cs typeface="+mn-lt"/>
              </a:rPr>
              <a:t>partir</a:t>
            </a:r>
            <a:r>
              <a:rPr lang="en-US" dirty="0">
                <a:ea typeface="+mn-lt"/>
                <a:cs typeface="+mn-lt"/>
              </a:rPr>
              <a:t> de </a:t>
            </a:r>
            <a:r>
              <a:rPr lang="en-US" dirty="0" err="1">
                <a:ea typeface="+mn-lt"/>
                <a:cs typeface="+mn-lt"/>
              </a:rPr>
              <a:t>este</a:t>
            </a:r>
            <a:r>
              <a:rPr lang="en-US" dirty="0">
                <a:ea typeface="+mn-lt"/>
                <a:cs typeface="+mn-lt"/>
              </a:rPr>
              <a:t> </a:t>
            </a:r>
            <a:r>
              <a:rPr lang="en-US" dirty="0" err="1">
                <a:ea typeface="+mn-lt"/>
                <a:cs typeface="+mn-lt"/>
              </a:rPr>
              <a:t>año</a:t>
            </a:r>
            <a:r>
              <a:rPr lang="en-US" dirty="0">
                <a:ea typeface="+mn-lt"/>
                <a:cs typeface="+mn-lt"/>
              </a:rPr>
              <a:t>. </a:t>
            </a:r>
            <a:endParaRPr lang="en-US" dirty="0"/>
          </a:p>
        </p:txBody>
      </p:sp>
      <p:sp>
        <p:nvSpPr>
          <p:cNvPr id="3" name="BJPseudoFooter">
            <a:extLst>
              <a:ext uri="{FF2B5EF4-FFF2-40B4-BE49-F238E27FC236}">
                <a16:creationId xmlns:a16="http://schemas.microsoft.com/office/drawing/2014/main" id="{47FF0912-E5DC-4C37-F618-E8B555A8A795}"/>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159556367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Title 8">
            <a:extLst>
              <a:ext uri="{FF2B5EF4-FFF2-40B4-BE49-F238E27FC236}">
                <a16:creationId xmlns:a16="http://schemas.microsoft.com/office/drawing/2014/main" id="{C2276D28-5CDC-6B32-BE4B-3660A91A1321}"/>
              </a:ext>
            </a:extLst>
          </p:cNvPr>
          <p:cNvSpPr>
            <a:spLocks noGrp="1"/>
          </p:cNvSpPr>
          <p:nvPr>
            <p:ph type="title"/>
          </p:nvPr>
        </p:nvSpPr>
        <p:spPr>
          <a:xfrm>
            <a:off x="1740701" y="2950857"/>
            <a:ext cx="8710597" cy="1325563"/>
          </a:xfrm>
        </p:spPr>
        <p:txBody>
          <a:bodyPr lIns="91440" tIns="45720" rIns="91440" bIns="45720" anchor="t"/>
          <a:lstStyle/>
          <a:p>
            <a:r>
              <a:rPr lang="en-US" dirty="0">
                <a:ea typeface="+mn-lt"/>
                <a:cs typeface="+mn-lt"/>
              </a:rPr>
              <a:t>¿</a:t>
            </a:r>
            <a:r>
              <a:rPr lang="en-US" dirty="0" err="1">
                <a:ea typeface="+mn-lt"/>
                <a:cs typeface="+mn-lt"/>
              </a:rPr>
              <a:t>Qué</a:t>
            </a:r>
            <a:r>
              <a:rPr lang="en-US" dirty="0">
                <a:ea typeface="+mn-lt"/>
                <a:cs typeface="+mn-lt"/>
              </a:rPr>
              <a:t> es 2010?</a:t>
            </a:r>
            <a:endParaRPr lang="en-US" dirty="0"/>
          </a:p>
        </p:txBody>
      </p:sp>
      <p:sp>
        <p:nvSpPr>
          <p:cNvPr id="2" name="Action Button: Go Home 1" descr="icono de casa">
            <a:hlinkClick r:id="rId4" action="ppaction://hlinksldjump" highlightClick="1"/>
            <a:extLst>
              <a:ext uri="{FF2B5EF4-FFF2-40B4-BE49-F238E27FC236}">
                <a16:creationId xmlns:a16="http://schemas.microsoft.com/office/drawing/2014/main" id="{2FEE1CE8-5C4E-41BF-89A0-E4B08D0D12C0}"/>
              </a:ext>
            </a:extLst>
          </p:cNvPr>
          <p:cNvSpPr/>
          <p:nvPr/>
        </p:nvSpPr>
        <p:spPr>
          <a:xfrm>
            <a:off x="5523776" y="5655141"/>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BJPseudoFooter">
            <a:extLst>
              <a:ext uri="{FF2B5EF4-FFF2-40B4-BE49-F238E27FC236}">
                <a16:creationId xmlns:a16="http://schemas.microsoft.com/office/drawing/2014/main" id="{04C1EA5F-21C8-83BC-2C93-61DDF6699311}"/>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49667690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 name="Title 8">
            <a:extLst>
              <a:ext uri="{FF2B5EF4-FFF2-40B4-BE49-F238E27FC236}">
                <a16:creationId xmlns:a16="http://schemas.microsoft.com/office/drawing/2014/main" id="{47A2AA43-9CE5-E45A-C4D8-9EDA61002668}"/>
              </a:ext>
            </a:extLst>
          </p:cNvPr>
          <p:cNvSpPr>
            <a:spLocks noGrp="1"/>
          </p:cNvSpPr>
          <p:nvPr>
            <p:ph type="title"/>
          </p:nvPr>
        </p:nvSpPr>
        <p:spPr>
          <a:xfrm>
            <a:off x="1559081" y="2153148"/>
            <a:ext cx="9073837" cy="3473929"/>
          </a:xfrm>
        </p:spPr>
        <p:txBody>
          <a:bodyPr/>
          <a:lstStyle/>
          <a:p>
            <a:r>
              <a:rPr lang="en-US" dirty="0" err="1">
                <a:latin typeface="Calibri" panose="020F0502020204030204" pitchFamily="34" charset="0"/>
                <a:cs typeface="Times New Roman" panose="02020603050405020304" pitchFamily="18" charset="0"/>
              </a:rPr>
              <a:t>Esta</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anomalía</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electrolítica</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está</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causada</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por</a:t>
            </a:r>
            <a:r>
              <a:rPr lang="en-US" dirty="0">
                <a:latin typeface="Calibri" panose="020F0502020204030204" pitchFamily="34" charset="0"/>
                <a:cs typeface="Times New Roman" panose="02020603050405020304" pitchFamily="18" charset="0"/>
              </a:rPr>
              <a:t> la </a:t>
            </a:r>
            <a:r>
              <a:rPr lang="en-US" dirty="0" err="1">
                <a:latin typeface="Calibri" panose="020F0502020204030204" pitchFamily="34" charset="0"/>
                <a:cs typeface="Times New Roman" panose="02020603050405020304" pitchFamily="18" charset="0"/>
              </a:rPr>
              <a:t>ingestión</a:t>
            </a:r>
            <a:r>
              <a:rPr lang="en-US" dirty="0">
                <a:latin typeface="Calibri" panose="020F0502020204030204" pitchFamily="34" charset="0"/>
                <a:cs typeface="Times New Roman" panose="02020603050405020304" pitchFamily="18" charset="0"/>
              </a:rPr>
              <a:t> de </a:t>
            </a:r>
            <a:r>
              <a:rPr lang="en-US" dirty="0" err="1">
                <a:latin typeface="Calibri" panose="020F0502020204030204" pitchFamily="34" charset="0"/>
                <a:cs typeface="Times New Roman" panose="02020603050405020304" pitchFamily="18" charset="0"/>
              </a:rPr>
              <a:t>grandes</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cantidades</a:t>
            </a:r>
            <a:r>
              <a:rPr lang="en-US" dirty="0">
                <a:latin typeface="Calibri" panose="020F0502020204030204" pitchFamily="34" charset="0"/>
                <a:cs typeface="Times New Roman" panose="02020603050405020304" pitchFamily="18" charset="0"/>
              </a:rPr>
              <a:t> de </a:t>
            </a:r>
            <a:r>
              <a:rPr lang="en-US" dirty="0" err="1">
                <a:latin typeface="Calibri" panose="020F0502020204030204" pitchFamily="34" charset="0"/>
                <a:cs typeface="Times New Roman" panose="02020603050405020304" pitchFamily="18" charset="0"/>
              </a:rPr>
              <a:t>agua</a:t>
            </a:r>
            <a:r>
              <a:rPr lang="en-US" dirty="0">
                <a:latin typeface="Calibri" panose="020F0502020204030204" pitchFamily="34" charset="0"/>
                <a:cs typeface="Times New Roman" panose="02020603050405020304" pitchFamily="18" charset="0"/>
              </a:rPr>
              <a:t> y la </a:t>
            </a:r>
            <a:r>
              <a:rPr lang="en-US" dirty="0" err="1">
                <a:latin typeface="Calibri" panose="020F0502020204030204" pitchFamily="34" charset="0"/>
                <a:cs typeface="Times New Roman" panose="02020603050405020304" pitchFamily="18" charset="0"/>
              </a:rPr>
              <a:t>pérdida</a:t>
            </a:r>
            <a:r>
              <a:rPr lang="en-US" dirty="0">
                <a:latin typeface="Calibri" panose="020F0502020204030204" pitchFamily="34" charset="0"/>
                <a:cs typeface="Times New Roman" panose="02020603050405020304" pitchFamily="18" charset="0"/>
              </a:rPr>
              <a:t> de sodio </a:t>
            </a:r>
            <a:r>
              <a:rPr lang="en-US" dirty="0" err="1">
                <a:latin typeface="Calibri" panose="020F0502020204030204" pitchFamily="34" charset="0"/>
                <a:cs typeface="Times New Roman" panose="02020603050405020304" pitchFamily="18" charset="0"/>
              </a:rPr>
              <a:t>por</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sudoración</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excesiva</a:t>
            </a:r>
            <a:r>
              <a:rPr lang="en-US" dirty="0">
                <a:effectLst/>
                <a:latin typeface="Calibri" panose="020F0502020204030204" pitchFamily="34" charset="0"/>
                <a:ea typeface="Calibri" panose="020F0502020204030204" pitchFamily="34" charset="0"/>
                <a:cs typeface="Times New Roman" panose="02020603050405020304" pitchFamily="18" charset="0"/>
              </a:rPr>
              <a:t>. </a:t>
            </a:r>
            <a:endParaRPr lang="en-US" sz="11500" dirty="0"/>
          </a:p>
        </p:txBody>
      </p:sp>
      <p:sp>
        <p:nvSpPr>
          <p:cNvPr id="3" name="BJPseudoFooter">
            <a:extLst>
              <a:ext uri="{FF2B5EF4-FFF2-40B4-BE49-F238E27FC236}">
                <a16:creationId xmlns:a16="http://schemas.microsoft.com/office/drawing/2014/main" id="{964BF569-74F7-58B0-5D3E-6A93FA417180}"/>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1553326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a:lum/>
          </a:blip>
          <a:srcRect/>
          <a:stretch>
            <a:fillRect l="-17000" r="-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1C8113B-4B0F-49CE-98CB-56A8F8352FB1}"/>
              </a:ext>
              <a:ext uri="{C183D7F6-B498-43B3-948B-1728B52AA6E4}">
                <adec:decorative xmlns:adec="http://schemas.microsoft.com/office/drawing/2017/decorative" val="1"/>
              </a:ext>
            </a:extLst>
          </p:cNvPr>
          <p:cNvSpPr/>
          <p:nvPr/>
        </p:nvSpPr>
        <p:spPr bwMode="auto">
          <a:xfrm>
            <a:off x="1205948" y="553279"/>
            <a:ext cx="9780105" cy="5751443"/>
          </a:xfrm>
          <a:prstGeom prst="rect">
            <a:avLst/>
          </a:prstGeom>
          <a:solidFill>
            <a:srgbClr val="0033CC"/>
          </a:solid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 name="Title 2">
            <a:extLst>
              <a:ext uri="{FF2B5EF4-FFF2-40B4-BE49-F238E27FC236}">
                <a16:creationId xmlns:a16="http://schemas.microsoft.com/office/drawing/2014/main" id="{24C1C17B-3A69-460D-8E62-E7DD6D933626}"/>
              </a:ext>
            </a:extLst>
          </p:cNvPr>
          <p:cNvSpPr txBox="1">
            <a:spLocks noGrp="1"/>
          </p:cNvSpPr>
          <p:nvPr>
            <p:ph type="title" idx="4294967295"/>
          </p:nvPr>
        </p:nvSpPr>
        <p:spPr bwMode="auto">
          <a:xfrm>
            <a:off x="1995269" y="1720840"/>
            <a:ext cx="8201464" cy="341632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0" i="0" u="none" strike="noStrike" kern="1200" cap="none" spc="0" normalizeH="0" baseline="0" noProof="0" dirty="0" err="1">
                <a:ln>
                  <a:noFill/>
                </a:ln>
                <a:solidFill>
                  <a:schemeClr val="bg1"/>
                </a:solidFill>
                <a:effectLst/>
                <a:uLnTx/>
                <a:uFillTx/>
                <a:latin typeface="+mn-lt"/>
                <a:ea typeface="+mn-lt"/>
                <a:cs typeface="+mn-lt"/>
              </a:rPr>
              <a:t>Enfermedades</a:t>
            </a:r>
            <a:r>
              <a:rPr kumimoji="0" lang="en-US" sz="7200" b="0" i="0" u="none" strike="noStrike" kern="1200" cap="none" spc="0" normalizeH="0" baseline="0" noProof="0" dirty="0">
                <a:ln>
                  <a:noFill/>
                </a:ln>
                <a:solidFill>
                  <a:schemeClr val="bg1"/>
                </a:solidFill>
                <a:effectLst/>
                <a:uLnTx/>
                <a:uFillTx/>
                <a:latin typeface="+mn-lt"/>
                <a:ea typeface="+mn-lt"/>
                <a:cs typeface="+mn-lt"/>
              </a:rPr>
              <a:t> </a:t>
            </a:r>
            <a:r>
              <a:rPr kumimoji="0" lang="en-US" sz="7200" b="0" i="0" u="none" strike="noStrike" kern="1200" cap="none" spc="0" normalizeH="0" baseline="0" noProof="0" dirty="0" err="1">
                <a:ln>
                  <a:noFill/>
                </a:ln>
                <a:solidFill>
                  <a:schemeClr val="bg1"/>
                </a:solidFill>
                <a:effectLst/>
                <a:uLnTx/>
                <a:uFillTx/>
                <a:latin typeface="+mn-lt"/>
                <a:ea typeface="+mn-lt"/>
                <a:cs typeface="+mn-lt"/>
              </a:rPr>
              <a:t>Relacionadas</a:t>
            </a:r>
            <a:r>
              <a:rPr kumimoji="0" lang="en-US" sz="7200" b="0" i="0" u="none" strike="noStrike" kern="1200" cap="none" spc="0" normalizeH="0" baseline="0" noProof="0" dirty="0">
                <a:ln>
                  <a:noFill/>
                </a:ln>
                <a:solidFill>
                  <a:schemeClr val="bg1"/>
                </a:solidFill>
                <a:effectLst/>
                <a:uLnTx/>
                <a:uFillTx/>
                <a:latin typeface="+mn-lt"/>
                <a:ea typeface="+mn-lt"/>
                <a:cs typeface="+mn-lt"/>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0" i="0" u="none" strike="noStrike" kern="1200" cap="none" spc="0" normalizeH="0" baseline="0" noProof="0" dirty="0">
                <a:ln>
                  <a:noFill/>
                </a:ln>
                <a:solidFill>
                  <a:schemeClr val="bg1"/>
                </a:solidFill>
                <a:effectLst/>
                <a:uLnTx/>
                <a:uFillTx/>
                <a:latin typeface="+mn-lt"/>
                <a:ea typeface="+mn-lt"/>
                <a:cs typeface="+mn-lt"/>
              </a:rPr>
              <a:t>Con </a:t>
            </a:r>
            <a:r>
              <a:rPr kumimoji="0" lang="en-US" sz="7200" b="0" i="0" u="none" strike="noStrike" kern="1200" cap="none" spc="0" normalizeH="0" baseline="0" noProof="0" dirty="0" err="1">
                <a:ln>
                  <a:noFill/>
                </a:ln>
                <a:solidFill>
                  <a:schemeClr val="bg1"/>
                </a:solidFill>
                <a:effectLst/>
                <a:uLnTx/>
                <a:uFillTx/>
                <a:latin typeface="+mn-lt"/>
                <a:ea typeface="+mn-lt"/>
                <a:cs typeface="+mn-lt"/>
              </a:rPr>
              <a:t>el</a:t>
            </a:r>
            <a:r>
              <a:rPr kumimoji="0" lang="en-US" sz="7200" b="0" i="0" u="none" strike="noStrike" kern="1200" cap="none" spc="0" normalizeH="0" baseline="0" noProof="0" dirty="0">
                <a:ln>
                  <a:noFill/>
                </a:ln>
                <a:solidFill>
                  <a:schemeClr val="bg1"/>
                </a:solidFill>
                <a:effectLst/>
                <a:uLnTx/>
                <a:uFillTx/>
                <a:latin typeface="+mn-lt"/>
                <a:ea typeface="+mn-lt"/>
                <a:cs typeface="+mn-lt"/>
              </a:rPr>
              <a:t> </a:t>
            </a:r>
            <a:r>
              <a:rPr kumimoji="0" lang="en-US" sz="7200" b="0" i="0" u="none" strike="noStrike" kern="1200" cap="none" spc="0" normalizeH="0" baseline="0" noProof="0" dirty="0" err="1">
                <a:ln>
                  <a:noFill/>
                </a:ln>
                <a:solidFill>
                  <a:schemeClr val="bg1"/>
                </a:solidFill>
                <a:effectLst/>
                <a:uLnTx/>
                <a:uFillTx/>
                <a:latin typeface="+mn-lt"/>
                <a:ea typeface="+mn-lt"/>
                <a:cs typeface="+mn-lt"/>
              </a:rPr>
              <a:t>Calor</a:t>
            </a:r>
            <a:endParaRPr kumimoji="0" lang="en-US" sz="1800" b="0" i="0" u="none" strike="noStrike" kern="1200" cap="none" spc="0" normalizeH="0" baseline="0" noProof="0" dirty="0">
              <a:ln>
                <a:noFill/>
              </a:ln>
              <a:solidFill>
                <a:schemeClr val="bg1"/>
              </a:solidFill>
              <a:effectLst/>
              <a:uLnTx/>
              <a:uFillTx/>
              <a:latin typeface="+mn-lt"/>
              <a:ea typeface="+mn-ea"/>
              <a:cs typeface="+mn-cs"/>
            </a:endParaRPr>
          </a:p>
        </p:txBody>
      </p:sp>
      <p:sp>
        <p:nvSpPr>
          <p:cNvPr id="5" name="BJPseudoFooter">
            <a:extLst>
              <a:ext uri="{FF2B5EF4-FFF2-40B4-BE49-F238E27FC236}">
                <a16:creationId xmlns:a16="http://schemas.microsoft.com/office/drawing/2014/main" id="{345B51B4-DE96-E860-116E-2E15ACAAC320}"/>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749614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F7986-8D80-F6DC-71AA-BE949E4F36C1}"/>
              </a:ext>
            </a:extLst>
          </p:cNvPr>
          <p:cNvSpPr>
            <a:spLocks noGrp="1"/>
          </p:cNvSpPr>
          <p:nvPr>
            <p:ph type="title"/>
          </p:nvPr>
        </p:nvSpPr>
        <p:spPr>
          <a:xfrm>
            <a:off x="2177142" y="2924480"/>
            <a:ext cx="7837715" cy="1325563"/>
          </a:xfrm>
        </p:spPr>
        <p:txBody>
          <a:bodyPr/>
          <a:lstStyle/>
          <a:p>
            <a:r>
              <a:rPr lang="en-US" dirty="0"/>
              <a:t>¿</a:t>
            </a:r>
            <a:r>
              <a:rPr lang="en-US" dirty="0" err="1"/>
              <a:t>Qué</a:t>
            </a:r>
            <a:r>
              <a:rPr lang="en-US" dirty="0"/>
              <a:t> es la </a:t>
            </a:r>
            <a:r>
              <a:rPr lang="en-US" dirty="0" err="1"/>
              <a:t>hiponatremia</a:t>
            </a:r>
            <a:r>
              <a:rPr lang="en-US" dirty="0"/>
              <a:t>?</a:t>
            </a:r>
          </a:p>
        </p:txBody>
      </p:sp>
      <p:sp>
        <p:nvSpPr>
          <p:cNvPr id="3" name="Action Button: Go Home 2" descr="icono de casa">
            <a:hlinkClick r:id="rId4" action="ppaction://hlinksldjump" highlightClick="1"/>
            <a:extLst>
              <a:ext uri="{FF2B5EF4-FFF2-40B4-BE49-F238E27FC236}">
                <a16:creationId xmlns:a16="http://schemas.microsoft.com/office/drawing/2014/main" id="{93E5113A-25E5-EEC7-D1A1-DB3507AFD0BA}"/>
              </a:ext>
            </a:extLst>
          </p:cNvPr>
          <p:cNvSpPr/>
          <p:nvPr/>
        </p:nvSpPr>
        <p:spPr>
          <a:xfrm>
            <a:off x="5550409" y="5708406"/>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BJPseudoFooter">
            <a:extLst>
              <a:ext uri="{FF2B5EF4-FFF2-40B4-BE49-F238E27FC236}">
                <a16:creationId xmlns:a16="http://schemas.microsoft.com/office/drawing/2014/main" id="{DD15983D-1349-8220-F74E-A941CA8C0137}"/>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73878524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Title 8">
            <a:extLst>
              <a:ext uri="{FF2B5EF4-FFF2-40B4-BE49-F238E27FC236}">
                <a16:creationId xmlns:a16="http://schemas.microsoft.com/office/drawing/2014/main" id="{FB3E020E-3155-A9C7-56AE-C7526BE531C7}"/>
              </a:ext>
            </a:extLst>
          </p:cNvPr>
          <p:cNvSpPr>
            <a:spLocks noGrp="1"/>
          </p:cNvSpPr>
          <p:nvPr>
            <p:ph type="title"/>
          </p:nvPr>
        </p:nvSpPr>
        <p:spPr>
          <a:xfrm>
            <a:off x="1622093" y="1463876"/>
            <a:ext cx="8947814" cy="4558855"/>
          </a:xfrm>
        </p:spPr>
        <p:txBody>
          <a:bodyPr/>
          <a:lstStyle/>
          <a:p>
            <a:r>
              <a:rPr lang="en-US" dirty="0">
                <a:latin typeface="Calibri" panose="020F0502020204030204" pitchFamily="34" charset="0"/>
                <a:cs typeface="Times New Roman" panose="02020603050405020304" pitchFamily="18" charset="0"/>
              </a:rPr>
              <a:t>Un </a:t>
            </a:r>
            <a:r>
              <a:rPr lang="en-US" dirty="0" err="1">
                <a:latin typeface="Calibri" panose="020F0502020204030204" pitchFamily="34" charset="0"/>
                <a:cs typeface="Times New Roman" panose="02020603050405020304" pitchFamily="18" charset="0"/>
              </a:rPr>
              <a:t>trabajador</a:t>
            </a:r>
            <a:r>
              <a:rPr lang="en-US" dirty="0">
                <a:latin typeface="Calibri" panose="020F0502020204030204" pitchFamily="34" charset="0"/>
                <a:cs typeface="Times New Roman" panose="02020603050405020304" pitchFamily="18" charset="0"/>
              </a:rPr>
              <a:t> de la </a:t>
            </a:r>
            <a:r>
              <a:rPr lang="en-US" dirty="0" err="1">
                <a:latin typeface="Calibri" panose="020F0502020204030204" pitchFamily="34" charset="0"/>
                <a:cs typeface="Times New Roman" panose="02020603050405020304" pitchFamily="18" charset="0"/>
              </a:rPr>
              <a:t>construcción</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puede</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elegir</a:t>
            </a:r>
            <a:r>
              <a:rPr lang="en-US" dirty="0">
                <a:latin typeface="Calibri" panose="020F0502020204030204" pitchFamily="34" charset="0"/>
                <a:cs typeface="Times New Roman" panose="02020603050405020304" pitchFamily="18" charset="0"/>
              </a:rPr>
              <a:t> entre </a:t>
            </a:r>
            <a:r>
              <a:rPr lang="en-US" dirty="0" err="1">
                <a:latin typeface="Calibri" panose="020F0502020204030204" pitchFamily="34" charset="0"/>
                <a:cs typeface="Times New Roman" panose="02020603050405020304" pitchFamily="18" charset="0"/>
              </a:rPr>
              <a:t>consumir</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una</a:t>
            </a:r>
            <a:r>
              <a:rPr lang="en-US" dirty="0">
                <a:latin typeface="Calibri" panose="020F0502020204030204" pitchFamily="34" charset="0"/>
                <a:cs typeface="Times New Roman" panose="02020603050405020304" pitchFamily="18" charset="0"/>
              </a:rPr>
              <a:t> cerveza </a:t>
            </a:r>
            <a:r>
              <a:rPr lang="en-US" dirty="0" err="1">
                <a:latin typeface="Calibri" panose="020F0502020204030204" pitchFamily="34" charset="0"/>
                <a:cs typeface="Times New Roman" panose="02020603050405020304" pitchFamily="18" charset="0"/>
              </a:rPr>
              <a:t>fría</a:t>
            </a:r>
            <a:r>
              <a:rPr lang="en-US" dirty="0">
                <a:latin typeface="Calibri" panose="020F0502020204030204" pitchFamily="34" charset="0"/>
                <a:cs typeface="Times New Roman" panose="02020603050405020304" pitchFamily="18" charset="0"/>
              </a:rPr>
              <a:t>, un café </a:t>
            </a:r>
            <a:r>
              <a:rPr lang="en-US" dirty="0" err="1">
                <a:latin typeface="Calibri" panose="020F0502020204030204" pitchFamily="34" charset="0"/>
                <a:cs typeface="Times New Roman" panose="02020603050405020304" pitchFamily="18" charset="0"/>
              </a:rPr>
              <a:t>helado</a:t>
            </a:r>
            <a:r>
              <a:rPr lang="en-US" dirty="0">
                <a:latin typeface="Calibri" panose="020F0502020204030204" pitchFamily="34" charset="0"/>
                <a:cs typeface="Times New Roman" panose="02020603050405020304" pitchFamily="18" charset="0"/>
              </a:rPr>
              <a:t> o </a:t>
            </a:r>
            <a:r>
              <a:rPr lang="en-US" dirty="0" err="1">
                <a:latin typeface="Calibri" panose="020F0502020204030204" pitchFamily="34" charset="0"/>
                <a:cs typeface="Times New Roman" panose="02020603050405020304" pitchFamily="18" charset="0"/>
              </a:rPr>
              <a:t>agua</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fría</a:t>
            </a:r>
            <a:r>
              <a:rPr lang="en-US" dirty="0">
                <a:latin typeface="Calibri" panose="020F0502020204030204" pitchFamily="34" charset="0"/>
                <a:cs typeface="Times New Roman" panose="02020603050405020304" pitchFamily="18" charset="0"/>
              </a:rPr>
              <a:t> al final de la jornada </a:t>
            </a:r>
            <a:r>
              <a:rPr lang="en-US" dirty="0" err="1">
                <a:latin typeface="Calibri" panose="020F0502020204030204" pitchFamily="34" charset="0"/>
                <a:cs typeface="Times New Roman" panose="02020603050405020304" pitchFamily="18" charset="0"/>
              </a:rPr>
              <a:t>después</a:t>
            </a:r>
            <a:r>
              <a:rPr lang="en-US" dirty="0">
                <a:latin typeface="Calibri" panose="020F0502020204030204" pitchFamily="34" charset="0"/>
                <a:cs typeface="Times New Roman" panose="02020603050405020304" pitchFamily="18" charset="0"/>
              </a:rPr>
              <a:t> de </a:t>
            </a:r>
            <a:r>
              <a:rPr lang="en-US" dirty="0" err="1">
                <a:latin typeface="Calibri" panose="020F0502020204030204" pitchFamily="34" charset="0"/>
                <a:cs typeface="Times New Roman" panose="02020603050405020304" pitchFamily="18" charset="0"/>
              </a:rPr>
              <a:t>trabajar</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en</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una</a:t>
            </a:r>
            <a:r>
              <a:rPr lang="en-US" dirty="0">
                <a:latin typeface="Calibri" panose="020F0502020204030204" pitchFamily="34" charset="0"/>
                <a:cs typeface="Times New Roman" panose="02020603050405020304" pitchFamily="18" charset="0"/>
              </a:rPr>
              <a:t> zona de </a:t>
            </a:r>
            <a:r>
              <a:rPr lang="en-US" dirty="0" err="1">
                <a:latin typeface="Calibri" panose="020F0502020204030204" pitchFamily="34" charset="0"/>
                <a:cs typeface="Times New Roman" panose="02020603050405020304" pitchFamily="18" charset="0"/>
              </a:rPr>
              <a:t>mucho</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calor</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Cuál</a:t>
            </a:r>
            <a:r>
              <a:rPr lang="en-US" dirty="0">
                <a:latin typeface="Calibri" panose="020F0502020204030204" pitchFamily="34" charset="0"/>
                <a:cs typeface="Times New Roman" panose="02020603050405020304" pitchFamily="18" charset="0"/>
              </a:rPr>
              <a:t> es la </a:t>
            </a:r>
            <a:r>
              <a:rPr lang="en-US" dirty="0" err="1">
                <a:latin typeface="Calibri" panose="020F0502020204030204" pitchFamily="34" charset="0"/>
                <a:cs typeface="Times New Roman" panose="02020603050405020304" pitchFamily="18" charset="0"/>
              </a:rPr>
              <a:t>mejor</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opción</a:t>
            </a:r>
            <a:r>
              <a:rPr lang="en-US" dirty="0">
                <a:latin typeface="Calibri" panose="020F0502020204030204" pitchFamily="34" charset="0"/>
                <a:cs typeface="Times New Roman" panose="02020603050405020304" pitchFamily="18" charset="0"/>
              </a:rPr>
              <a:t>? </a:t>
            </a:r>
            <a:endParaRPr lang="en-US" sz="11500" dirty="0"/>
          </a:p>
        </p:txBody>
      </p:sp>
      <p:sp>
        <p:nvSpPr>
          <p:cNvPr id="3" name="BJPseudoFooter">
            <a:extLst>
              <a:ext uri="{FF2B5EF4-FFF2-40B4-BE49-F238E27FC236}">
                <a16:creationId xmlns:a16="http://schemas.microsoft.com/office/drawing/2014/main" id="{8BE68441-DE82-42B4-0179-88B432317E86}"/>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410070906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371F7-73A2-480F-CA99-46756DAADC84}"/>
              </a:ext>
            </a:extLst>
          </p:cNvPr>
          <p:cNvSpPr>
            <a:spLocks noGrp="1"/>
          </p:cNvSpPr>
          <p:nvPr>
            <p:ph type="title"/>
          </p:nvPr>
        </p:nvSpPr>
        <p:spPr>
          <a:xfrm>
            <a:off x="2177142" y="2898104"/>
            <a:ext cx="7837715" cy="1325563"/>
          </a:xfrm>
        </p:spPr>
        <p:txBody>
          <a:bodyPr/>
          <a:lstStyle/>
          <a:p>
            <a:r>
              <a:rPr lang="en-US" dirty="0"/>
              <a:t>¿</a:t>
            </a:r>
            <a:r>
              <a:rPr lang="en-US" dirty="0" err="1"/>
              <a:t>Qué</a:t>
            </a:r>
            <a:r>
              <a:rPr lang="en-US" dirty="0"/>
              <a:t> es </a:t>
            </a:r>
            <a:r>
              <a:rPr lang="en-US" dirty="0" err="1"/>
              <a:t>el</a:t>
            </a:r>
            <a:r>
              <a:rPr lang="en-US" dirty="0"/>
              <a:t> </a:t>
            </a:r>
            <a:r>
              <a:rPr lang="en-US" dirty="0" err="1"/>
              <a:t>agua</a:t>
            </a:r>
            <a:r>
              <a:rPr lang="en-US" dirty="0"/>
              <a:t> </a:t>
            </a:r>
            <a:r>
              <a:rPr lang="en-US" dirty="0" err="1"/>
              <a:t>fría</a:t>
            </a:r>
            <a:r>
              <a:rPr lang="en-US" dirty="0"/>
              <a:t>? </a:t>
            </a:r>
          </a:p>
        </p:txBody>
      </p:sp>
      <p:sp>
        <p:nvSpPr>
          <p:cNvPr id="3" name="Action Button: Go Home 2" descr="icono de casa">
            <a:hlinkClick r:id="rId4" action="ppaction://hlinksldjump" highlightClick="1"/>
            <a:extLst>
              <a:ext uri="{FF2B5EF4-FFF2-40B4-BE49-F238E27FC236}">
                <a16:creationId xmlns:a16="http://schemas.microsoft.com/office/drawing/2014/main" id="{3FF70A27-38F0-79A8-48E3-49FD0A90CA8B}"/>
              </a:ext>
            </a:extLst>
          </p:cNvPr>
          <p:cNvSpPr/>
          <p:nvPr/>
        </p:nvSpPr>
        <p:spPr>
          <a:xfrm>
            <a:off x="5577042" y="5690651"/>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BJPseudoFooter">
            <a:extLst>
              <a:ext uri="{FF2B5EF4-FFF2-40B4-BE49-F238E27FC236}">
                <a16:creationId xmlns:a16="http://schemas.microsoft.com/office/drawing/2014/main" id="{0F8C6AB0-35F3-0E82-D6A2-39E937340722}"/>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74167356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Title 8">
            <a:extLst>
              <a:ext uri="{FF2B5EF4-FFF2-40B4-BE49-F238E27FC236}">
                <a16:creationId xmlns:a16="http://schemas.microsoft.com/office/drawing/2014/main" id="{4E7A682C-2C8C-C379-3CA2-979939D6332A}"/>
              </a:ext>
            </a:extLst>
          </p:cNvPr>
          <p:cNvSpPr>
            <a:spLocks noGrp="1"/>
          </p:cNvSpPr>
          <p:nvPr>
            <p:ph type="title"/>
          </p:nvPr>
        </p:nvSpPr>
        <p:spPr>
          <a:xfrm>
            <a:off x="1740701" y="1996197"/>
            <a:ext cx="8710597" cy="1325563"/>
          </a:xfrm>
        </p:spPr>
        <p:txBody>
          <a:bodyPr/>
          <a:lstStyle/>
          <a:p>
            <a:r>
              <a:rPr lang="en-US" err="1">
                <a:latin typeface="Calibri" panose="020F0502020204030204" pitchFamily="34" charset="0"/>
                <a:cs typeface="Times New Roman" panose="02020603050405020304" pitchFamily="18" charset="0"/>
              </a:rPr>
              <a:t>Beber</a:t>
            </a:r>
            <a:r>
              <a:rPr lang="en-US">
                <a:latin typeface="Calibri" panose="020F0502020204030204" pitchFamily="34" charset="0"/>
                <a:cs typeface="Times New Roman" panose="02020603050405020304" pitchFamily="18" charset="0"/>
              </a:rPr>
              <a:t> </a:t>
            </a:r>
            <a:r>
              <a:rPr lang="en-US" err="1">
                <a:latin typeface="Calibri" panose="020F0502020204030204" pitchFamily="34" charset="0"/>
                <a:cs typeface="Times New Roman" panose="02020603050405020304" pitchFamily="18" charset="0"/>
              </a:rPr>
              <a:t>más</a:t>
            </a:r>
            <a:r>
              <a:rPr lang="en-US">
                <a:latin typeface="Calibri" panose="020F0502020204030204" pitchFamily="34" charset="0"/>
                <a:cs typeface="Times New Roman" panose="02020603050405020304" pitchFamily="18" charset="0"/>
              </a:rPr>
              <a:t> de </a:t>
            </a:r>
            <a:r>
              <a:rPr lang="en-US" err="1">
                <a:latin typeface="Calibri" panose="020F0502020204030204" pitchFamily="34" charset="0"/>
                <a:cs typeface="Times New Roman" panose="02020603050405020304" pitchFamily="18" charset="0"/>
              </a:rPr>
              <a:t>esta</a:t>
            </a:r>
            <a:r>
              <a:rPr lang="en-US">
                <a:latin typeface="Calibri" panose="020F0502020204030204" pitchFamily="34" charset="0"/>
                <a:cs typeface="Times New Roman" panose="02020603050405020304" pitchFamily="18" charset="0"/>
              </a:rPr>
              <a:t> </a:t>
            </a:r>
            <a:r>
              <a:rPr lang="en-US" err="1">
                <a:latin typeface="Calibri" panose="020F0502020204030204" pitchFamily="34" charset="0"/>
                <a:cs typeface="Times New Roman" panose="02020603050405020304" pitchFamily="18" charset="0"/>
              </a:rPr>
              <a:t>cantidad</a:t>
            </a:r>
            <a:r>
              <a:rPr lang="en-US">
                <a:latin typeface="Calibri" panose="020F0502020204030204" pitchFamily="34" charset="0"/>
                <a:cs typeface="Times New Roman" panose="02020603050405020304" pitchFamily="18" charset="0"/>
              </a:rPr>
              <a:t> de </a:t>
            </a:r>
            <a:r>
              <a:rPr lang="en-US" err="1">
                <a:latin typeface="Calibri" panose="020F0502020204030204" pitchFamily="34" charset="0"/>
                <a:cs typeface="Times New Roman" panose="02020603050405020304" pitchFamily="18" charset="0"/>
              </a:rPr>
              <a:t>agua</a:t>
            </a:r>
            <a:r>
              <a:rPr lang="en-US">
                <a:latin typeface="Calibri" panose="020F0502020204030204" pitchFamily="34" charset="0"/>
                <a:cs typeface="Times New Roman" panose="02020603050405020304" pitchFamily="18" charset="0"/>
              </a:rPr>
              <a:t> </a:t>
            </a:r>
            <a:r>
              <a:rPr lang="en-US" err="1">
                <a:latin typeface="Calibri" panose="020F0502020204030204" pitchFamily="34" charset="0"/>
                <a:cs typeface="Times New Roman" panose="02020603050405020304" pitchFamily="18" charset="0"/>
              </a:rPr>
              <a:t>durante</a:t>
            </a:r>
            <a:r>
              <a:rPr lang="en-US">
                <a:latin typeface="Calibri" panose="020F0502020204030204" pitchFamily="34" charset="0"/>
                <a:cs typeface="Times New Roman" panose="02020603050405020304" pitchFamily="18" charset="0"/>
              </a:rPr>
              <a:t> 24 horas </a:t>
            </a:r>
            <a:r>
              <a:rPr lang="en-US" err="1">
                <a:latin typeface="Calibri" panose="020F0502020204030204" pitchFamily="34" charset="0"/>
                <a:cs typeface="Times New Roman" panose="02020603050405020304" pitchFamily="18" charset="0"/>
              </a:rPr>
              <a:t>en</a:t>
            </a:r>
            <a:r>
              <a:rPr lang="en-US">
                <a:latin typeface="Calibri" panose="020F0502020204030204" pitchFamily="34" charset="0"/>
                <a:cs typeface="Times New Roman" panose="02020603050405020304" pitchFamily="18" charset="0"/>
              </a:rPr>
              <a:t> </a:t>
            </a:r>
            <a:r>
              <a:rPr lang="en-US" err="1">
                <a:latin typeface="Calibri" panose="020F0502020204030204" pitchFamily="34" charset="0"/>
                <a:cs typeface="Times New Roman" panose="02020603050405020304" pitchFamily="18" charset="0"/>
              </a:rPr>
              <a:t>el</a:t>
            </a:r>
            <a:r>
              <a:rPr lang="en-US">
                <a:latin typeface="Calibri" panose="020F0502020204030204" pitchFamily="34" charset="0"/>
                <a:cs typeface="Times New Roman" panose="02020603050405020304" pitchFamily="18" charset="0"/>
              </a:rPr>
              <a:t> </a:t>
            </a:r>
            <a:r>
              <a:rPr lang="en-US" err="1">
                <a:latin typeface="Calibri" panose="020F0502020204030204" pitchFamily="34" charset="0"/>
                <a:cs typeface="Times New Roman" panose="02020603050405020304" pitchFamily="18" charset="0"/>
              </a:rPr>
              <a:t>lugar</a:t>
            </a:r>
            <a:r>
              <a:rPr lang="en-US">
                <a:latin typeface="Calibri" panose="020F0502020204030204" pitchFamily="34" charset="0"/>
                <a:cs typeface="Times New Roman" panose="02020603050405020304" pitchFamily="18" charset="0"/>
              </a:rPr>
              <a:t> de </a:t>
            </a:r>
            <a:r>
              <a:rPr lang="en-US" err="1">
                <a:latin typeface="Calibri" panose="020F0502020204030204" pitchFamily="34" charset="0"/>
                <a:cs typeface="Times New Roman" panose="02020603050405020304" pitchFamily="18" charset="0"/>
              </a:rPr>
              <a:t>trabajo</a:t>
            </a:r>
            <a:r>
              <a:rPr lang="en-US">
                <a:latin typeface="Calibri" panose="020F0502020204030204" pitchFamily="34" charset="0"/>
                <a:cs typeface="Times New Roman" panose="02020603050405020304" pitchFamily="18" charset="0"/>
              </a:rPr>
              <a:t> </a:t>
            </a:r>
            <a:r>
              <a:rPr lang="en-US" err="1">
                <a:latin typeface="Calibri" panose="020F0502020204030204" pitchFamily="34" charset="0"/>
                <a:cs typeface="Times New Roman" panose="02020603050405020304" pitchFamily="18" charset="0"/>
              </a:rPr>
              <a:t>puede</a:t>
            </a:r>
            <a:r>
              <a:rPr lang="en-US">
                <a:latin typeface="Calibri" panose="020F0502020204030204" pitchFamily="34" charset="0"/>
                <a:cs typeface="Times New Roman" panose="02020603050405020304" pitchFamily="18" charset="0"/>
              </a:rPr>
              <a:t> ser </a:t>
            </a:r>
            <a:r>
              <a:rPr lang="en-US" err="1">
                <a:latin typeface="Calibri" panose="020F0502020204030204" pitchFamily="34" charset="0"/>
                <a:cs typeface="Times New Roman" panose="02020603050405020304" pitchFamily="18" charset="0"/>
              </a:rPr>
              <a:t>perjudicial</a:t>
            </a:r>
            <a:r>
              <a:rPr lang="en-US">
                <a:latin typeface="Calibri" panose="020F0502020204030204" pitchFamily="34" charset="0"/>
                <a:cs typeface="Times New Roman" panose="02020603050405020304" pitchFamily="18" charset="0"/>
              </a:rPr>
              <a:t>.</a:t>
            </a:r>
          </a:p>
        </p:txBody>
      </p:sp>
      <p:sp>
        <p:nvSpPr>
          <p:cNvPr id="3" name="BJPseudoFooter">
            <a:extLst>
              <a:ext uri="{FF2B5EF4-FFF2-40B4-BE49-F238E27FC236}">
                <a16:creationId xmlns:a16="http://schemas.microsoft.com/office/drawing/2014/main" id="{DFEFB2BE-1EA8-292B-3AE5-8DFD3CF3E822}"/>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50245372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BDB1D-72EA-C6A4-6D7E-8A46116C74F5}"/>
              </a:ext>
            </a:extLst>
          </p:cNvPr>
          <p:cNvSpPr>
            <a:spLocks noGrp="1"/>
          </p:cNvSpPr>
          <p:nvPr>
            <p:ph type="title"/>
          </p:nvPr>
        </p:nvSpPr>
        <p:spPr/>
        <p:txBody>
          <a:bodyPr/>
          <a:lstStyle/>
          <a:p>
            <a:r>
              <a:rPr lang="en-US"/>
              <a:t>¿</a:t>
            </a:r>
            <a:r>
              <a:rPr lang="en-US" err="1"/>
              <a:t>Cuánto</a:t>
            </a:r>
            <a:r>
              <a:rPr lang="en-US"/>
              <a:t> son 12 </a:t>
            </a:r>
            <a:r>
              <a:rPr lang="en-US" err="1"/>
              <a:t>cuartos</a:t>
            </a:r>
            <a:r>
              <a:rPr lang="en-US"/>
              <a:t> </a:t>
            </a:r>
            <a:br>
              <a:rPr lang="en-US"/>
            </a:br>
            <a:r>
              <a:rPr lang="en-US"/>
              <a:t>o 48 </a:t>
            </a:r>
            <a:r>
              <a:rPr lang="en-US" err="1"/>
              <a:t>tazas</a:t>
            </a:r>
            <a:r>
              <a:rPr lang="en-US"/>
              <a:t>? </a:t>
            </a:r>
          </a:p>
        </p:txBody>
      </p:sp>
      <p:sp>
        <p:nvSpPr>
          <p:cNvPr id="3" name="Action Button: Go Home 2" descr="icono de casa">
            <a:hlinkClick r:id="rId4" action="ppaction://hlinksldjump" highlightClick="1"/>
            <a:extLst>
              <a:ext uri="{FF2B5EF4-FFF2-40B4-BE49-F238E27FC236}">
                <a16:creationId xmlns:a16="http://schemas.microsoft.com/office/drawing/2014/main" id="{4766D540-FC10-9AD3-A7AE-A056BD566A19}"/>
              </a:ext>
            </a:extLst>
          </p:cNvPr>
          <p:cNvSpPr/>
          <p:nvPr/>
        </p:nvSpPr>
        <p:spPr>
          <a:xfrm>
            <a:off x="5559287" y="5690651"/>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BJPseudoFooter">
            <a:extLst>
              <a:ext uri="{FF2B5EF4-FFF2-40B4-BE49-F238E27FC236}">
                <a16:creationId xmlns:a16="http://schemas.microsoft.com/office/drawing/2014/main" id="{D1539140-4CBB-2B1F-7AD5-B88B791C579E}"/>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16577755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 name="Title 8">
            <a:extLst>
              <a:ext uri="{FF2B5EF4-FFF2-40B4-BE49-F238E27FC236}">
                <a16:creationId xmlns:a16="http://schemas.microsoft.com/office/drawing/2014/main" id="{F1197C72-6301-44E1-BE38-EA6F03086AF1}"/>
              </a:ext>
            </a:extLst>
          </p:cNvPr>
          <p:cNvSpPr>
            <a:spLocks noGrp="1"/>
          </p:cNvSpPr>
          <p:nvPr>
            <p:ph type="title"/>
          </p:nvPr>
        </p:nvSpPr>
        <p:spPr>
          <a:xfrm>
            <a:off x="1740701" y="2103437"/>
            <a:ext cx="8710597" cy="1325563"/>
          </a:xfrm>
        </p:spPr>
        <p:txBody>
          <a:bodyPr/>
          <a:lstStyle/>
          <a:p>
            <a:r>
              <a:rPr lang="en-US" dirty="0">
                <a:latin typeface="Calibri" panose="020F0502020204030204" pitchFamily="34" charset="0"/>
                <a:cs typeface="Times New Roman" panose="02020603050405020304" pitchFamily="18" charset="0"/>
              </a:rPr>
              <a:t>La </a:t>
            </a:r>
            <a:r>
              <a:rPr lang="en-US" dirty="0" err="1">
                <a:latin typeface="Calibri" panose="020F0502020204030204" pitchFamily="34" charset="0"/>
                <a:cs typeface="Times New Roman" panose="02020603050405020304" pitchFamily="18" charset="0"/>
              </a:rPr>
              <a:t>deshidratación</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puede</a:t>
            </a:r>
            <a:r>
              <a:rPr lang="en-US" dirty="0">
                <a:latin typeface="Calibri" panose="020F0502020204030204" pitchFamily="34" charset="0"/>
                <a:cs typeface="Times New Roman" panose="02020603050405020304" pitchFamily="18" charset="0"/>
              </a:rPr>
              <a:t> verse </a:t>
            </a:r>
            <a:r>
              <a:rPr lang="en-US" dirty="0" err="1">
                <a:latin typeface="Calibri" panose="020F0502020204030204" pitchFamily="34" charset="0"/>
                <a:cs typeface="Times New Roman" panose="02020603050405020304" pitchFamily="18" charset="0"/>
              </a:rPr>
              <a:t>influida</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por</a:t>
            </a:r>
            <a:r>
              <a:rPr lang="en-US" dirty="0">
                <a:latin typeface="Calibri" panose="020F0502020204030204" pitchFamily="34" charset="0"/>
                <a:cs typeface="Times New Roman" panose="02020603050405020304" pitchFamily="18" charset="0"/>
              </a:rPr>
              <a:t> la </a:t>
            </a:r>
            <a:r>
              <a:rPr lang="en-US" dirty="0" err="1">
                <a:latin typeface="Calibri" panose="020F0502020204030204" pitchFamily="34" charset="0"/>
                <a:cs typeface="Times New Roman" panose="02020603050405020304" pitchFamily="18" charset="0"/>
              </a:rPr>
              <a:t>cantidad</a:t>
            </a:r>
            <a:r>
              <a:rPr lang="en-US" dirty="0">
                <a:latin typeface="Calibri" panose="020F0502020204030204" pitchFamily="34" charset="0"/>
                <a:cs typeface="Times New Roman" panose="02020603050405020304" pitchFamily="18" charset="0"/>
              </a:rPr>
              <a:t> de </a:t>
            </a:r>
            <a:r>
              <a:rPr lang="en-US" dirty="0" err="1">
                <a:latin typeface="Calibri" panose="020F0502020204030204" pitchFamily="34" charset="0"/>
                <a:cs typeface="Times New Roman" panose="02020603050405020304" pitchFamily="18" charset="0"/>
              </a:rPr>
              <a:t>esta</a:t>
            </a:r>
            <a:r>
              <a:rPr lang="en-US" dirty="0">
                <a:latin typeface="Calibri" panose="020F0502020204030204" pitchFamily="34" charset="0"/>
                <a:cs typeface="Times New Roman" panose="02020603050405020304" pitchFamily="18" charset="0"/>
              </a:rPr>
              <a:t>.  Los </a:t>
            </a:r>
            <a:r>
              <a:rPr lang="en-US" dirty="0" err="1">
                <a:latin typeface="Calibri" panose="020F0502020204030204" pitchFamily="34" charset="0"/>
                <a:cs typeface="Times New Roman" panose="02020603050405020304" pitchFamily="18" charset="0"/>
              </a:rPr>
              <a:t>médicos</a:t>
            </a:r>
            <a:r>
              <a:rPr lang="en-US" dirty="0">
                <a:latin typeface="Calibri" panose="020F0502020204030204" pitchFamily="34" charset="0"/>
                <a:cs typeface="Times New Roman" panose="02020603050405020304" pitchFamily="18" charset="0"/>
              </a:rPr>
              <a:t> </a:t>
            </a:r>
            <a:r>
              <a:rPr lang="en-US" dirty="0" err="1">
                <a:latin typeface="Calibri" panose="020F0502020204030204" pitchFamily="34" charset="0"/>
                <a:cs typeface="Times New Roman" panose="02020603050405020304" pitchFamily="18" charset="0"/>
              </a:rPr>
              <a:t>recomiendan</a:t>
            </a:r>
            <a:r>
              <a:rPr lang="en-US" dirty="0">
                <a:latin typeface="Calibri" panose="020F0502020204030204" pitchFamily="34" charset="0"/>
                <a:cs typeface="Times New Roman" panose="02020603050405020304" pitchFamily="18" charset="0"/>
              </a:rPr>
              <a:t> al </a:t>
            </a:r>
            <a:r>
              <a:rPr lang="en-US" dirty="0" err="1">
                <a:latin typeface="Calibri" panose="020F0502020204030204" pitchFamily="34" charset="0"/>
                <a:cs typeface="Times New Roman" panose="02020603050405020304" pitchFamily="18" charset="0"/>
              </a:rPr>
              <a:t>menos</a:t>
            </a:r>
            <a:r>
              <a:rPr lang="en-US" dirty="0">
                <a:latin typeface="Calibri" panose="020F0502020204030204" pitchFamily="34" charset="0"/>
                <a:cs typeface="Times New Roman" panose="02020603050405020304" pitchFamily="18" charset="0"/>
              </a:rPr>
              <a:t> 8 horas. </a:t>
            </a:r>
            <a:endParaRPr lang="en-US" sz="11500" dirty="0"/>
          </a:p>
        </p:txBody>
      </p:sp>
      <p:sp>
        <p:nvSpPr>
          <p:cNvPr id="3" name="BJPseudoFooter">
            <a:extLst>
              <a:ext uri="{FF2B5EF4-FFF2-40B4-BE49-F238E27FC236}">
                <a16:creationId xmlns:a16="http://schemas.microsoft.com/office/drawing/2014/main" id="{96A67835-9566-23A5-7C99-5DCCB38FE923}"/>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288635145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8EA40-0975-6F2E-9DC3-DD8808161FCF}"/>
              </a:ext>
            </a:extLst>
          </p:cNvPr>
          <p:cNvSpPr>
            <a:spLocks noGrp="1"/>
          </p:cNvSpPr>
          <p:nvPr>
            <p:ph type="title"/>
          </p:nvPr>
        </p:nvSpPr>
        <p:spPr/>
        <p:txBody>
          <a:bodyPr/>
          <a:lstStyle/>
          <a:p>
            <a:r>
              <a:rPr lang="en-US"/>
              <a:t>¿</a:t>
            </a:r>
            <a:r>
              <a:rPr lang="en-US" err="1"/>
              <a:t>Qué</a:t>
            </a:r>
            <a:r>
              <a:rPr lang="en-US"/>
              <a:t> es </a:t>
            </a:r>
            <a:r>
              <a:rPr lang="en-US" err="1"/>
              <a:t>el</a:t>
            </a:r>
            <a:r>
              <a:rPr lang="en-US"/>
              <a:t> </a:t>
            </a:r>
            <a:r>
              <a:rPr lang="en-US" err="1"/>
              <a:t>sueño</a:t>
            </a:r>
            <a:r>
              <a:rPr lang="en-US"/>
              <a:t>?</a:t>
            </a:r>
          </a:p>
        </p:txBody>
      </p:sp>
      <p:sp>
        <p:nvSpPr>
          <p:cNvPr id="3" name="Action Button: Go Home 2" descr="icono de casa">
            <a:hlinkClick r:id="rId4" action="ppaction://hlinksldjump" highlightClick="1"/>
            <a:extLst>
              <a:ext uri="{FF2B5EF4-FFF2-40B4-BE49-F238E27FC236}">
                <a16:creationId xmlns:a16="http://schemas.microsoft.com/office/drawing/2014/main" id="{90D4E905-82CB-4D10-B6E9-808EA1EC3A18}"/>
              </a:ext>
            </a:extLst>
          </p:cNvPr>
          <p:cNvSpPr/>
          <p:nvPr/>
        </p:nvSpPr>
        <p:spPr>
          <a:xfrm>
            <a:off x="5585920" y="5672896"/>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BJPseudoFooter">
            <a:extLst>
              <a:ext uri="{FF2B5EF4-FFF2-40B4-BE49-F238E27FC236}">
                <a16:creationId xmlns:a16="http://schemas.microsoft.com/office/drawing/2014/main" id="{2652BB72-5D15-FE0C-218F-AA1C21DB4336}"/>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326900506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 name="Title 8">
            <a:extLst>
              <a:ext uri="{FF2B5EF4-FFF2-40B4-BE49-F238E27FC236}">
                <a16:creationId xmlns:a16="http://schemas.microsoft.com/office/drawing/2014/main" id="{556708E6-0DC8-6DF1-087F-3AECEB83F832}"/>
              </a:ext>
            </a:extLst>
          </p:cNvPr>
          <p:cNvSpPr>
            <a:spLocks noGrp="1"/>
          </p:cNvSpPr>
          <p:nvPr>
            <p:ph type="title"/>
          </p:nvPr>
        </p:nvSpPr>
        <p:spPr>
          <a:xfrm>
            <a:off x="1740701" y="1659313"/>
            <a:ext cx="8710597" cy="1325563"/>
          </a:xfrm>
        </p:spPr>
        <p:txBody>
          <a:bodyPr/>
          <a:lstStyle/>
          <a:p>
            <a:r>
              <a:rPr lang="en-US">
                <a:latin typeface="Calibri" panose="020F0502020204030204" pitchFamily="34" charset="0"/>
                <a:cs typeface="Times New Roman" panose="02020603050405020304" pitchFamily="18" charset="0"/>
              </a:rPr>
              <a:t>Una </a:t>
            </a:r>
            <a:r>
              <a:rPr lang="en-US" err="1">
                <a:latin typeface="Calibri" panose="020F0502020204030204" pitchFamily="34" charset="0"/>
                <a:cs typeface="Times New Roman" panose="02020603050405020304" pitchFamily="18" charset="0"/>
              </a:rPr>
              <a:t>buena</a:t>
            </a:r>
            <a:r>
              <a:rPr lang="en-US">
                <a:latin typeface="Calibri" panose="020F0502020204030204" pitchFamily="34" charset="0"/>
                <a:cs typeface="Times New Roman" panose="02020603050405020304" pitchFamily="18" charset="0"/>
              </a:rPr>
              <a:t> forma de saber </a:t>
            </a:r>
            <a:r>
              <a:rPr lang="en-US" err="1">
                <a:latin typeface="Calibri" panose="020F0502020204030204" pitchFamily="34" charset="0"/>
                <a:cs typeface="Times New Roman" panose="02020603050405020304" pitchFamily="18" charset="0"/>
              </a:rPr>
              <a:t>si</a:t>
            </a:r>
            <a:r>
              <a:rPr lang="en-US">
                <a:latin typeface="Calibri" panose="020F0502020204030204" pitchFamily="34" charset="0"/>
                <a:cs typeface="Times New Roman" panose="02020603050405020304" pitchFamily="18" charset="0"/>
              </a:rPr>
              <a:t> </a:t>
            </a:r>
            <a:r>
              <a:rPr lang="en-US" err="1">
                <a:latin typeface="Calibri" panose="020F0502020204030204" pitchFamily="34" charset="0"/>
                <a:cs typeface="Times New Roman" panose="02020603050405020304" pitchFamily="18" charset="0"/>
              </a:rPr>
              <a:t>estás</a:t>
            </a:r>
            <a:r>
              <a:rPr lang="en-US">
                <a:latin typeface="Calibri" panose="020F0502020204030204" pitchFamily="34" charset="0"/>
                <a:cs typeface="Times New Roman" panose="02020603050405020304" pitchFamily="18" charset="0"/>
              </a:rPr>
              <a:t> </a:t>
            </a:r>
            <a:r>
              <a:rPr lang="en-US" err="1">
                <a:latin typeface="Calibri" panose="020F0502020204030204" pitchFamily="34" charset="0"/>
                <a:cs typeface="Times New Roman" panose="02020603050405020304" pitchFamily="18" charset="0"/>
              </a:rPr>
              <a:t>bebiendo</a:t>
            </a:r>
            <a:r>
              <a:rPr lang="en-US">
                <a:latin typeface="Calibri" panose="020F0502020204030204" pitchFamily="34" charset="0"/>
                <a:cs typeface="Times New Roman" panose="02020603050405020304" pitchFamily="18" charset="0"/>
              </a:rPr>
              <a:t> </a:t>
            </a:r>
            <a:r>
              <a:rPr lang="en-US" err="1">
                <a:latin typeface="Calibri" panose="020F0502020204030204" pitchFamily="34" charset="0"/>
                <a:cs typeface="Times New Roman" panose="02020603050405020304" pitchFamily="18" charset="0"/>
              </a:rPr>
              <a:t>suficiente</a:t>
            </a:r>
            <a:r>
              <a:rPr lang="en-US">
                <a:latin typeface="Calibri" panose="020F0502020204030204" pitchFamily="34" charset="0"/>
                <a:cs typeface="Times New Roman" panose="02020603050405020304" pitchFamily="18" charset="0"/>
              </a:rPr>
              <a:t> </a:t>
            </a:r>
            <a:r>
              <a:rPr lang="en-US" err="1">
                <a:latin typeface="Calibri" panose="020F0502020204030204" pitchFamily="34" charset="0"/>
                <a:cs typeface="Times New Roman" panose="02020603050405020304" pitchFamily="18" charset="0"/>
              </a:rPr>
              <a:t>líquido</a:t>
            </a:r>
            <a:r>
              <a:rPr lang="en-US">
                <a:latin typeface="Calibri" panose="020F0502020204030204" pitchFamily="34" charset="0"/>
                <a:cs typeface="Times New Roman" panose="02020603050405020304" pitchFamily="18" charset="0"/>
              </a:rPr>
              <a:t> es </a:t>
            </a:r>
            <a:r>
              <a:rPr lang="en-US" err="1">
                <a:latin typeface="Calibri" panose="020F0502020204030204" pitchFamily="34" charset="0"/>
                <a:cs typeface="Times New Roman" panose="02020603050405020304" pitchFamily="18" charset="0"/>
              </a:rPr>
              <a:t>comprobar</a:t>
            </a:r>
            <a:r>
              <a:rPr lang="en-US">
                <a:latin typeface="Calibri" panose="020F0502020204030204" pitchFamily="34" charset="0"/>
                <a:cs typeface="Times New Roman" panose="02020603050405020304" pitchFamily="18" charset="0"/>
              </a:rPr>
              <a:t> </a:t>
            </a:r>
            <a:r>
              <a:rPr lang="en-US" err="1">
                <a:latin typeface="Calibri" panose="020F0502020204030204" pitchFamily="34" charset="0"/>
                <a:cs typeface="Times New Roman" panose="02020603050405020304" pitchFamily="18" charset="0"/>
              </a:rPr>
              <a:t>el</a:t>
            </a:r>
            <a:r>
              <a:rPr lang="en-US">
                <a:latin typeface="Calibri" panose="020F0502020204030204" pitchFamily="34" charset="0"/>
                <a:cs typeface="Times New Roman" panose="02020603050405020304" pitchFamily="18" charset="0"/>
              </a:rPr>
              <a:t> color de </a:t>
            </a:r>
            <a:r>
              <a:rPr lang="en-US" err="1">
                <a:latin typeface="Calibri" panose="020F0502020204030204" pitchFamily="34" charset="0"/>
                <a:cs typeface="Times New Roman" panose="02020603050405020304" pitchFamily="18" charset="0"/>
              </a:rPr>
              <a:t>éste</a:t>
            </a:r>
            <a:r>
              <a:rPr lang="en-US">
                <a:latin typeface="Calibri" panose="020F0502020204030204" pitchFamily="34" charset="0"/>
                <a:cs typeface="Times New Roman" panose="02020603050405020304" pitchFamily="18" charset="0"/>
              </a:rPr>
              <a:t>. Si es </a:t>
            </a:r>
            <a:r>
              <a:rPr lang="en-US" err="1">
                <a:latin typeface="Calibri" panose="020F0502020204030204" pitchFamily="34" charset="0"/>
                <a:cs typeface="Times New Roman" panose="02020603050405020304" pitchFamily="18" charset="0"/>
              </a:rPr>
              <a:t>pálido</a:t>
            </a:r>
            <a:r>
              <a:rPr lang="en-US">
                <a:latin typeface="Calibri" panose="020F0502020204030204" pitchFamily="34" charset="0"/>
                <a:cs typeface="Times New Roman" panose="02020603050405020304" pitchFamily="18" charset="0"/>
              </a:rPr>
              <a:t> y </a:t>
            </a:r>
            <a:r>
              <a:rPr lang="en-US" err="1">
                <a:latin typeface="Calibri" panose="020F0502020204030204" pitchFamily="34" charset="0"/>
                <a:cs typeface="Times New Roman" panose="02020603050405020304" pitchFamily="18" charset="0"/>
              </a:rPr>
              <a:t>transparente</a:t>
            </a:r>
            <a:r>
              <a:rPr lang="en-US">
                <a:latin typeface="Calibri" panose="020F0502020204030204" pitchFamily="34" charset="0"/>
                <a:cs typeface="Times New Roman" panose="02020603050405020304" pitchFamily="18" charset="0"/>
              </a:rPr>
              <a:t>, es probable que </a:t>
            </a:r>
            <a:r>
              <a:rPr lang="en-US" err="1">
                <a:latin typeface="Calibri" panose="020F0502020204030204" pitchFamily="34" charset="0"/>
                <a:cs typeface="Times New Roman" panose="02020603050405020304" pitchFamily="18" charset="0"/>
              </a:rPr>
              <a:t>esté</a:t>
            </a:r>
            <a:r>
              <a:rPr lang="en-US">
                <a:latin typeface="Calibri" panose="020F0502020204030204" pitchFamily="34" charset="0"/>
                <a:cs typeface="Times New Roman" panose="02020603050405020304" pitchFamily="18" charset="0"/>
              </a:rPr>
              <a:t> bien </a:t>
            </a:r>
            <a:r>
              <a:rPr lang="en-US" err="1">
                <a:latin typeface="Calibri" panose="020F0502020204030204" pitchFamily="34" charset="0"/>
                <a:cs typeface="Times New Roman" panose="02020603050405020304" pitchFamily="18" charset="0"/>
              </a:rPr>
              <a:t>hidratado</a:t>
            </a:r>
            <a:r>
              <a:rPr lang="en-US">
                <a:latin typeface="Calibri" panose="020F0502020204030204" pitchFamily="34" charset="0"/>
                <a:cs typeface="Times New Roman" panose="02020603050405020304" pitchFamily="18" charset="0"/>
              </a:rPr>
              <a:t>. </a:t>
            </a:r>
            <a:endParaRPr lang="en-US" sz="11500"/>
          </a:p>
        </p:txBody>
      </p:sp>
      <p:sp>
        <p:nvSpPr>
          <p:cNvPr id="3" name="BJPseudoFooter">
            <a:extLst>
              <a:ext uri="{FF2B5EF4-FFF2-40B4-BE49-F238E27FC236}">
                <a16:creationId xmlns:a16="http://schemas.microsoft.com/office/drawing/2014/main" id="{BFF674F7-7D44-00E8-4CFF-ACCEC7EE595A}"/>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271915266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6D372-0D5C-984E-0192-41909EB2F91D}"/>
              </a:ext>
            </a:extLst>
          </p:cNvPr>
          <p:cNvSpPr>
            <a:spLocks noGrp="1"/>
          </p:cNvSpPr>
          <p:nvPr>
            <p:ph type="title"/>
          </p:nvPr>
        </p:nvSpPr>
        <p:spPr/>
        <p:txBody>
          <a:bodyPr/>
          <a:lstStyle/>
          <a:p>
            <a:r>
              <a:rPr lang="en-US"/>
              <a:t>¿</a:t>
            </a:r>
            <a:r>
              <a:rPr lang="en-US" err="1"/>
              <a:t>Qué</a:t>
            </a:r>
            <a:r>
              <a:rPr lang="en-US"/>
              <a:t> es la </a:t>
            </a:r>
            <a:r>
              <a:rPr lang="en-US" err="1"/>
              <a:t>orina</a:t>
            </a:r>
            <a:r>
              <a:rPr lang="en-US"/>
              <a:t>?</a:t>
            </a:r>
          </a:p>
        </p:txBody>
      </p:sp>
      <p:sp>
        <p:nvSpPr>
          <p:cNvPr id="3" name="Action Button: Go Home 2" descr="icono de casa">
            <a:hlinkClick r:id="rId4" action="ppaction://hlinksldjump" highlightClick="1"/>
            <a:extLst>
              <a:ext uri="{FF2B5EF4-FFF2-40B4-BE49-F238E27FC236}">
                <a16:creationId xmlns:a16="http://schemas.microsoft.com/office/drawing/2014/main" id="{BD753999-5DA6-2095-6E2D-28895EC91F24}"/>
              </a:ext>
            </a:extLst>
          </p:cNvPr>
          <p:cNvSpPr/>
          <p:nvPr/>
        </p:nvSpPr>
        <p:spPr>
          <a:xfrm>
            <a:off x="5577042" y="5672896"/>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BJPseudoFooter">
            <a:extLst>
              <a:ext uri="{FF2B5EF4-FFF2-40B4-BE49-F238E27FC236}">
                <a16:creationId xmlns:a16="http://schemas.microsoft.com/office/drawing/2014/main" id="{A7AFC220-F2A4-24C7-2196-D71159B6B294}"/>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321080691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Title 8">
            <a:extLst>
              <a:ext uri="{FF2B5EF4-FFF2-40B4-BE49-F238E27FC236}">
                <a16:creationId xmlns:a16="http://schemas.microsoft.com/office/drawing/2014/main" id="{54C52A6E-BA99-1F40-4358-3A3E35997C79}"/>
              </a:ext>
            </a:extLst>
          </p:cNvPr>
          <p:cNvSpPr>
            <a:spLocks noGrp="1"/>
          </p:cNvSpPr>
          <p:nvPr>
            <p:ph type="title"/>
          </p:nvPr>
        </p:nvSpPr>
        <p:spPr>
          <a:xfrm>
            <a:off x="1652469" y="641685"/>
            <a:ext cx="8710597" cy="737936"/>
          </a:xfrm>
        </p:spPr>
        <p:txBody>
          <a:bodyPr/>
          <a:lstStyle/>
          <a:p>
            <a:r>
              <a:rPr lang="en-US" err="1">
                <a:latin typeface="Calibri" panose="020F0502020204030204" pitchFamily="34" charset="0"/>
                <a:cs typeface="Times New Roman" panose="02020603050405020304" pitchFamily="18" charset="0"/>
              </a:rPr>
              <a:t>Elige</a:t>
            </a:r>
            <a:r>
              <a:rPr lang="en-US">
                <a:latin typeface="Calibri" panose="020F0502020204030204" pitchFamily="34" charset="0"/>
                <a:cs typeface="Times New Roman" panose="02020603050405020304" pitchFamily="18" charset="0"/>
              </a:rPr>
              <a:t> la </a:t>
            </a:r>
            <a:r>
              <a:rPr lang="en-US" err="1">
                <a:latin typeface="Calibri" panose="020F0502020204030204" pitchFamily="34" charset="0"/>
                <a:cs typeface="Times New Roman" panose="02020603050405020304" pitchFamily="18" charset="0"/>
              </a:rPr>
              <a:t>mejor</a:t>
            </a:r>
            <a:r>
              <a:rPr lang="en-US">
                <a:latin typeface="Calibri" panose="020F0502020204030204" pitchFamily="34" charset="0"/>
                <a:cs typeface="Times New Roman" panose="02020603050405020304" pitchFamily="18" charset="0"/>
              </a:rPr>
              <a:t> </a:t>
            </a:r>
            <a:r>
              <a:rPr lang="en-US" err="1">
                <a:latin typeface="Calibri" panose="020F0502020204030204" pitchFamily="34" charset="0"/>
                <a:cs typeface="Times New Roman" panose="02020603050405020304" pitchFamily="18" charset="0"/>
              </a:rPr>
              <a:t>opción</a:t>
            </a:r>
            <a:endParaRPr lang="en-US" sz="11500"/>
          </a:p>
        </p:txBody>
      </p:sp>
      <p:pic>
        <p:nvPicPr>
          <p:cNvPr id="7" name="Picture 6" descr="Farmers working">
            <a:extLst>
              <a:ext uri="{FF2B5EF4-FFF2-40B4-BE49-F238E27FC236}">
                <a16:creationId xmlns:a16="http://schemas.microsoft.com/office/drawing/2014/main" id="{D1B3EEDF-A224-9F97-2780-059D612BD4B5}"/>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80378" y="1795165"/>
            <a:ext cx="4901503" cy="3267669"/>
          </a:xfrm>
          <a:prstGeom prst="rect">
            <a:avLst/>
          </a:prstGeom>
        </p:spPr>
      </p:pic>
      <p:pic>
        <p:nvPicPr>
          <p:cNvPr id="9" name="Picture 8" descr="Man in greenhouse">
            <a:extLst>
              <a:ext uri="{FF2B5EF4-FFF2-40B4-BE49-F238E27FC236}">
                <a16:creationId xmlns:a16="http://schemas.microsoft.com/office/drawing/2014/main" id="{66EFF4E5-DF44-16E6-76F5-E84C4B20B9C1}"/>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6729604" y="1795165"/>
            <a:ext cx="4911277" cy="3267669"/>
          </a:xfrm>
          <a:prstGeom prst="rect">
            <a:avLst/>
          </a:prstGeom>
        </p:spPr>
      </p:pic>
      <p:sp>
        <p:nvSpPr>
          <p:cNvPr id="3" name="Title 8">
            <a:extLst>
              <a:ext uri="{FF2B5EF4-FFF2-40B4-BE49-F238E27FC236}">
                <a16:creationId xmlns:a16="http://schemas.microsoft.com/office/drawing/2014/main" id="{0F0A0497-CC32-018B-6354-A42DFF714C99}"/>
              </a:ext>
            </a:extLst>
          </p:cNvPr>
          <p:cNvSpPr txBox="1">
            <a:spLocks/>
          </p:cNvSpPr>
          <p:nvPr/>
        </p:nvSpPr>
        <p:spPr>
          <a:xfrm>
            <a:off x="2051978" y="5197643"/>
            <a:ext cx="2158302" cy="737936"/>
          </a:xfrm>
          <a:prstGeom prst="rect">
            <a:avLst/>
          </a:prstGeom>
        </p:spPr>
        <p:txBody>
          <a:bodyPr/>
          <a:lstStyle>
            <a:lvl1pPr algn="ctr" defTabSz="914400" rtl="0" eaLnBrk="1" latinLnBrk="0" hangingPunct="1">
              <a:lnSpc>
                <a:spcPct val="90000"/>
              </a:lnSpc>
              <a:spcBef>
                <a:spcPct val="0"/>
              </a:spcBef>
              <a:buNone/>
              <a:defRPr sz="4800" kern="1200">
                <a:solidFill>
                  <a:schemeClr val="bg1"/>
                </a:solidFill>
                <a:latin typeface="+mn-lt"/>
                <a:ea typeface="+mj-ea"/>
                <a:cs typeface="+mj-cs"/>
              </a:defRPr>
            </a:lvl1pPr>
          </a:lstStyle>
          <a:p>
            <a:r>
              <a:rPr lang="en-US">
                <a:latin typeface="Calibri" panose="020F0502020204030204" pitchFamily="34" charset="0"/>
                <a:ea typeface="Calibri" panose="020F0502020204030204" pitchFamily="34" charset="0"/>
                <a:cs typeface="Times New Roman" panose="02020603050405020304" pitchFamily="18" charset="0"/>
              </a:rPr>
              <a:t>A</a:t>
            </a:r>
            <a:endParaRPr lang="en-US" sz="11500"/>
          </a:p>
        </p:txBody>
      </p:sp>
      <p:sp>
        <p:nvSpPr>
          <p:cNvPr id="4" name="Title 8">
            <a:extLst>
              <a:ext uri="{FF2B5EF4-FFF2-40B4-BE49-F238E27FC236}">
                <a16:creationId xmlns:a16="http://schemas.microsoft.com/office/drawing/2014/main" id="{2A7C5722-6823-00AC-2132-244F91A8AA31}"/>
              </a:ext>
            </a:extLst>
          </p:cNvPr>
          <p:cNvSpPr txBox="1">
            <a:spLocks/>
          </p:cNvSpPr>
          <p:nvPr/>
        </p:nvSpPr>
        <p:spPr>
          <a:xfrm>
            <a:off x="8106091" y="5197643"/>
            <a:ext cx="2158302" cy="737936"/>
          </a:xfrm>
          <a:prstGeom prst="rect">
            <a:avLst/>
          </a:prstGeom>
        </p:spPr>
        <p:txBody>
          <a:bodyPr/>
          <a:lstStyle>
            <a:lvl1pPr algn="ctr" defTabSz="914400" rtl="0" eaLnBrk="1" latinLnBrk="0" hangingPunct="1">
              <a:lnSpc>
                <a:spcPct val="90000"/>
              </a:lnSpc>
              <a:spcBef>
                <a:spcPct val="0"/>
              </a:spcBef>
              <a:buNone/>
              <a:defRPr sz="4800" kern="1200">
                <a:solidFill>
                  <a:schemeClr val="bg1"/>
                </a:solidFill>
                <a:latin typeface="+mn-lt"/>
                <a:ea typeface="+mj-ea"/>
                <a:cs typeface="+mj-cs"/>
              </a:defRPr>
            </a:lvl1pPr>
          </a:lstStyle>
          <a:p>
            <a:r>
              <a:rPr lang="en-US">
                <a:latin typeface="Calibri" panose="020F0502020204030204" pitchFamily="34" charset="0"/>
                <a:cs typeface="Times New Roman" panose="02020603050405020304" pitchFamily="18" charset="0"/>
              </a:rPr>
              <a:t>B</a:t>
            </a:r>
            <a:endParaRPr lang="en-US"/>
          </a:p>
        </p:txBody>
      </p:sp>
      <p:sp>
        <p:nvSpPr>
          <p:cNvPr id="6" name="BJPseudoFooter">
            <a:extLst>
              <a:ext uri="{FF2B5EF4-FFF2-40B4-BE49-F238E27FC236}">
                <a16:creationId xmlns:a16="http://schemas.microsoft.com/office/drawing/2014/main" id="{B055768B-2FAE-5F5D-BDDA-3161CC3E1D65}"/>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23801804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0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0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0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0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0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0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0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0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0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0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1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1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1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1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1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1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1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1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1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1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2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2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2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2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2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2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2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2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2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2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3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3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3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3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3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3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3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3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3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3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4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4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4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4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4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4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4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4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4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4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5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5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5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5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5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5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5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5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5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5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6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6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6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6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6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6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6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6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6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6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7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7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7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7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7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7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7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7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7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7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8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8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8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8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8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8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8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8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8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8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9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9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9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9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9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9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9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9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9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9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0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0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0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0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0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0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0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0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0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0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1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1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1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1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1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1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1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1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1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1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2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2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2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2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2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2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2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2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2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2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3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3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3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3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3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3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3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3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3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3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4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4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4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4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4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4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4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4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4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4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5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5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5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5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5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5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5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5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5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5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6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6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6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6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6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6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6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6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6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6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7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7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7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7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7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3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3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3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3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3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3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3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3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3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3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4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4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4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4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4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4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4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4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4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4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5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5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5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5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5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5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5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5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5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5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6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6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6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6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6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6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6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6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6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6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7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7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7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7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7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7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7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7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7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7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8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8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8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8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8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8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8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8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8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8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9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9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9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9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9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9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9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9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9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9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heme/theme1.xml><?xml version="1.0" encoding="utf-8"?>
<a:theme xmlns:a="http://schemas.openxmlformats.org/drawingml/2006/main" name="Office Theme">
  <a:themeElements>
    <a:clrScheme name="Custom 9">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75707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eopardy Template" id="{E0EA48C3-B4AD-4CC0-B500-10665E5990D5}" vid="{0AC997F2-BD32-4F6D-A8C6-456631F05169}"/>
    </a:ext>
  </a:extLst>
</a:theme>
</file>

<file path=ppt/theme/theme2.xml><?xml version="1.0" encoding="utf-8"?>
<a:theme xmlns:a="http://schemas.openxmlformats.org/drawingml/2006/main" name="Answ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eopardy Template" id="{E0EA48C3-B4AD-4CC0-B500-10665E5990D5}" vid="{3BD1CE25-5919-4707-BA98-BDFED29A3A1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1C9454B6BB6DC439F880A460FDB6BF0" ma:contentTypeVersion="17" ma:contentTypeDescription="Create a new document." ma:contentTypeScope="" ma:versionID="e497549499f558344410b2b944305dbc">
  <xsd:schema xmlns:xsd="http://www.w3.org/2001/XMLSchema" xmlns:xs="http://www.w3.org/2001/XMLSchema" xmlns:p="http://schemas.microsoft.com/office/2006/metadata/properties" xmlns:ns2="41d71d12-24ae-43ed-bb0e-68d80d998b89" xmlns:ns3="0d4c14b1-d87c-4775-bc50-d2f3dec46ccc" targetNamespace="http://schemas.microsoft.com/office/2006/metadata/properties" ma:root="true" ma:fieldsID="67d18520b566188b296d5d303eea4725" ns2:_="" ns3:_="">
    <xsd:import namespace="41d71d12-24ae-43ed-bb0e-68d80d998b89"/>
    <xsd:import namespace="0d4c14b1-d87c-4775-bc50-d2f3dec46cc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TaxCatchAll" minOccurs="0"/>
                <xsd:element ref="ns2:lcf76f155ced4ddcb4097134ff3c332f" minOccurs="0"/>
                <xsd:element ref="ns3:SharedWithUsers" minOccurs="0"/>
                <xsd:element ref="ns3:SharedWithDetails"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d71d12-24ae-43ed-bb0e-68d80d998b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b5a8d78b-6148-4bf1-92dd-b4f00782c405"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d4c14b1-d87c-4775-bc50-d2f3dec46ccc"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d4241335-5d57-4e83-bb53-d1b154e644d2}" ma:internalName="TaxCatchAll" ma:showField="CatchAllData" ma:web="0d4c14b1-d87c-4775-bc50-d2f3dec46ccc">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WrappedLabelHistory xmlns:xsi="http://www.w3.org/2001/XMLSchema-instance" xmlns:xsd="http://www.w3.org/2001/XMLSchema" xmlns="http://www.boldonjames.com/2016/02/Classifier/internal/wrappedLabelHistory">
  <Value>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jZGU1M2FjMS1iZjVmLTRhYWUtOWNmMS0wNzUwOWUyM2E0YjAiIG9yaWdpbj0idXNlclNlbGVjdGVkIiAvPjxVc2VyTmFtZT5VU1xucnAwMjU0NzcxPC9Vc2VyTmFtZT48RGF0ZVRpbWU+NS8xNy8yMDIzIDEwOjM4OjMxIFBNPC9EYXRlVGltZT48TGFiZWxTdHJpbmc+VGhpcyBhcnRpZmFjdCBoYXMgbm8gY2xhc3NpZmljYXRpb24uPC9MYWJlbFN0cmluZz48L2l0ZW0+PGl0ZW0+PHNpc2wgc2lzbFZlcnNpb249IjAiIHBvbGljeT0iY2RlNTNhYzEtYmY1Zi00YWFlLTljZjEtMDc1MDllMjNhNGIwIiBvcmlnaW49ImRlZmF1bHRWYWx1ZSI+PGVsZW1lbnQgdWlkPSJiYmE5NGM2NS1hYzNkLTRmMzQtYjJlMS04ZGUxMWVmNmYwMWMiIHZhbHVlPSIiIHhtbG5zPSJodHRwOi8vd3d3LmJvbGRvbmphbWVzLmNvbS8yMDA4LzAxL3NpZS9pbnRlcm5hbC9sYWJlbCIgLz48L3Npc2w+PFVzZXJOYW1lPlVTXG5ycDAyNTQ3NzE8L1VzZXJOYW1lPjxEYXRlVGltZT41LzIyLzIwMjMgNzowOTo0MCBQTTwvRGF0ZVRpbWU+PExhYmVsU3RyaW5nPk9yaWdpbiBKdXJpc2RpY3Rpb246IFVTPC9MYWJlbFN0cmluZz48L2l0ZW0+PGl0ZW0+PHNpc2wgc2lzbFZlcnNpb249IjAiIHBvbGljeT0iY2RlNTNhYzEtYmY1Zi00YWFlLTljZjEtMDc1MDllMjNhNGIwIiBvcmlnaW49InVzZXJTZWxlY3RlZCI+PGVsZW1lbnQgdWlkPSJiYmE5NGM2NS1hYzNkLTRmMzQtYjJlMS04ZGUxMWVmNmYwMWMiIHZhbHVlPSIiIHhtbG5zPSJodHRwOi8vd3d3LmJvbGRvbmphbWVzLmNvbS8yMDA4LzAxL3NpZS9pbnRlcm5hbC9sYWJlbCIgLz48ZWxlbWVudCB1aWQ9ImRlY2VjYmQ2LWRhM2ItNDZmZS04ZjAwLWY5ZDlkZWVhMmVlMSIgdmFsdWU9IiIgeG1sbnM9Imh0dHA6Ly93d3cuYm9sZG9uamFtZXMuY29tLzIwMDgvMDEvc2llL2ludGVybmFsL2xhYmVsIiAvPjxlbGVtZW50IHVpZD0iYTRhOWYzODItOGNlYy00MGJiLWE5YzMtYzE4NzZkZWQ5ZGVlIiB2YWx1ZT0iIiB4bWxucz0iaHR0cDovL3d3dy5ib2xkb25qYW1lcy5jb20vMjAwOC8wMS9zaWUvaW50ZXJuYWwvbGFiZWwiIC8+PGVsZW1lbnQgdWlkPSJiYzJiN2MwMS02ZGIxLTRlN2QtODhkMS1mYzYxNjc0Zjg2ZmQiIHZhbHVlPSIiIHhtbG5zPSJodHRwOi8vd3d3LmJvbGRvbmphbWVzLmNvbS8yMDA4LzAxL3NpZS9pbnRlcm5hbC9sYWJlbCIgLz48ZWxlbWVudCB1aWQ9IjkyZTk5M2EzLWFmMzItNGFmYi1hYTE5LTNhNDljZGI4MmM3YSIgdmFsdWU9IiIgeG1sbnM9Imh0dHA6Ly93d3cuYm9sZG9uamFtZXMuY29tLzIwMDgvMDEvc2llL2ludGVybmFsL2xhYmVsIiAvPjwvc2lzbD48VXNlck5hbWU+VVNcbnJwMDI1MjAxMTwvVXNlck5hbWU+PERhdGVUaW1lPjYvMi8yMDIzIDI6MTQ6MDcgUE08L0RhdGVUaW1lPjxMYWJlbFN0cmluZz5PcmlnaW4gSnVyaXNkaWN0aW9uOiBVUyB8IFVucmVzdHJpY3RlZCBDb250ZW50IHwgUmF5dGhlb24gVGVjaG5vbG9naWVzIChDb3Jwb3JhdGUgT25seSkgfCBPdGhlciBJbmZvcm1hdGlvbiAoTm90IFJlcXVpcmluZyBhbiBFeHBvcnQgQ29udHJvbCBNYXJraW5nKSB8IE5vIG1hcmtpbmcgYXBwbGllZCBieSB0aGUgdG9vbDwvTGFiZWxTdHJpbmc+PC9pdGVtPjwvbGFiZWxIaXN0b3J5Pg==</Value>
</WrappedLabelHistory>
</file>

<file path=customXml/item4.xml><?xml version="1.0" encoding="utf-8"?>
<p:properties xmlns:p="http://schemas.microsoft.com/office/2006/metadata/properties" xmlns:xsi="http://www.w3.org/2001/XMLSchema-instance" xmlns:pc="http://schemas.microsoft.com/office/infopath/2007/PartnerControls">
  <documentManagement>
    <TaxCatchAll xmlns="0d4c14b1-d87c-4775-bc50-d2f3dec46ccc" xsi:nil="true"/>
    <lcf76f155ced4ddcb4097134ff3c332f xmlns="41d71d12-24ae-43ed-bb0e-68d80d998b89">
      <Terms xmlns="http://schemas.microsoft.com/office/infopath/2007/PartnerControls"/>
    </lcf76f155ced4ddcb4097134ff3c332f>
  </documentManagement>
</p:properties>
</file>

<file path=customXml/item5.xml><?xml version="1.0" encoding="utf-8"?>
<sisl xmlns:xsi="http://www.w3.org/2001/XMLSchema-instance" xmlns:xsd="http://www.w3.org/2001/XMLSchema" xmlns="http://www.boldonjames.com/2008/01/sie/internal/label" sislVersion="0" policy="cde53ac1-bf5f-4aae-9cf1-07509e23a4b0" origin="userSelected">
  <element uid="bba94c65-ac3d-4f34-b2e1-8de11ef6f01c" value=""/>
  <element uid="dececbd6-da3b-46fe-8f00-f9d9deea2ee1" value=""/>
  <element uid="a4a9f382-8cec-40bb-a9c3-c1876ded9dee" value=""/>
  <element uid="bc2b7c01-6db1-4e7d-88d1-fc61674f86fd" value=""/>
  <element uid="92e993a3-af32-4afb-aa19-3a49cdb82c7a" value=""/>
</sisl>
</file>

<file path=customXml/itemProps1.xml><?xml version="1.0" encoding="utf-8"?>
<ds:datastoreItem xmlns:ds="http://schemas.openxmlformats.org/officeDocument/2006/customXml" ds:itemID="{46B61A63-9E63-4370-99F7-D8546DA504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d71d12-24ae-43ed-bb0e-68d80d998b89"/>
    <ds:schemaRef ds:uri="0d4c14b1-d87c-4775-bc50-d2f3dec46c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C45425C-C709-4344-9E03-658EF785C9C2}">
  <ds:schemaRefs>
    <ds:schemaRef ds:uri="http://schemas.microsoft.com/sharepoint/v3/contenttype/forms"/>
  </ds:schemaRefs>
</ds:datastoreItem>
</file>

<file path=customXml/itemProps3.xml><?xml version="1.0" encoding="utf-8"?>
<ds:datastoreItem xmlns:ds="http://schemas.openxmlformats.org/officeDocument/2006/customXml" ds:itemID="{46519F59-910D-4E1B-9718-1DFC039E9461}">
  <ds:schemaRefs>
    <ds:schemaRef ds:uri="http://www.w3.org/2001/XMLSchema"/>
    <ds:schemaRef ds:uri="http://www.boldonjames.com/2016/02/Classifier/internal/wrappedLabelHistory"/>
  </ds:schemaRefs>
</ds:datastoreItem>
</file>

<file path=customXml/itemProps4.xml><?xml version="1.0" encoding="utf-8"?>
<ds:datastoreItem xmlns:ds="http://schemas.openxmlformats.org/officeDocument/2006/customXml" ds:itemID="{19A17361-364E-4B1B-B0EB-67EF46EDD073}">
  <ds:schemaRefs>
    <ds:schemaRef ds:uri="http://schemas.microsoft.com/office/infopath/2007/PartnerControls"/>
    <ds:schemaRef ds:uri="http://purl.org/dc/terms/"/>
    <ds:schemaRef ds:uri="6c854b04-c9c6-4391-adbe-2e73191270e7"/>
    <ds:schemaRef ds:uri="http://schemas.microsoft.com/office/2006/metadata/properties"/>
    <ds:schemaRef ds:uri="http://schemas.microsoft.com/office/2006/documentManagement/types"/>
    <ds:schemaRef ds:uri="http://purl.org/dc/dcmitype/"/>
    <ds:schemaRef ds:uri="http://purl.org/dc/elements/1.1/"/>
    <ds:schemaRef ds:uri="http://schemas.openxmlformats.org/package/2006/metadata/core-properties"/>
    <ds:schemaRef ds:uri="91e1ac7f-a06e-4275-92f4-7b3f83fafd28"/>
    <ds:schemaRef ds:uri="http://www.w3.org/XML/1998/namespace"/>
    <ds:schemaRef ds:uri="0d4c14b1-d87c-4775-bc50-d2f3dec46ccc"/>
    <ds:schemaRef ds:uri="41d71d12-24ae-43ed-bb0e-68d80d998b89"/>
  </ds:schemaRefs>
</ds:datastoreItem>
</file>

<file path=customXml/itemProps5.xml><?xml version="1.0" encoding="utf-8"?>
<ds:datastoreItem xmlns:ds="http://schemas.openxmlformats.org/officeDocument/2006/customXml" ds:itemID="{28170F4B-E6B1-4465-B8B7-2CC5D1633999}">
  <ds:schemaRefs>
    <ds:schemaRef ds:uri="http://www.w3.org/2001/XMLSchema"/>
    <ds:schemaRef ds:uri="http://www.boldonjames.com/2008/01/sie/internal/label"/>
  </ds:schemaRefs>
</ds:datastoreItem>
</file>

<file path=docMetadata/LabelInfo.xml><?xml version="1.0" encoding="utf-8"?>
<clbl:labelList xmlns:clbl="http://schemas.microsoft.com/office/2020/mipLabelMetadata">
  <clbl:label id="{4447dd6a-a4a1-440b-a6a3-9124ef1ee017}" enabled="1" method="Privileged" siteId="{7a18110d-ef9b-4274-acef-e62ab0fe28ed}" removed="0"/>
</clbl:labelList>
</file>

<file path=docProps/app.xml><?xml version="1.0" encoding="utf-8"?>
<Properties xmlns="http://schemas.openxmlformats.org/officeDocument/2006/extended-properties" xmlns:vt="http://schemas.openxmlformats.org/officeDocument/2006/docPropsVTypes">
  <Template>Jeopardy Template</Template>
  <TotalTime>310</TotalTime>
  <Words>3908</Words>
  <Application>Microsoft Office PowerPoint</Application>
  <PresentationFormat>Widescreen</PresentationFormat>
  <Paragraphs>649</Paragraphs>
  <Slides>143</Slides>
  <Notes>143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143</vt:i4>
      </vt:variant>
    </vt:vector>
  </HeadingPairs>
  <TitlesOfParts>
    <vt:vector size="150" baseType="lpstr">
      <vt:lpstr>Arial</vt:lpstr>
      <vt:lpstr>Calibri</vt:lpstr>
      <vt:lpstr>Calibri Light</vt:lpstr>
      <vt:lpstr>inherit</vt:lpstr>
      <vt:lpstr>Times New Roman</vt:lpstr>
      <vt:lpstr>Office Theme</vt:lpstr>
      <vt:lpstr>Answer</vt:lpstr>
      <vt:lpstr>¿Puedes Aguantar el Calor?</vt:lpstr>
      <vt:lpstr>Instrucciones para el Anfitrión</vt:lpstr>
      <vt:lpstr>Categorías de  Olas de Calor  </vt:lpstr>
      <vt:lpstr>¿Sabías que...? </vt:lpstr>
      <vt:lpstr>Prevención</vt:lpstr>
      <vt:lpstr>Primeros Auxilios</vt:lpstr>
      <vt:lpstr> América la Bella</vt:lpstr>
      <vt:lpstr>Interior  Verdadero o Falso</vt:lpstr>
      <vt:lpstr>Enfermedades Relacionadas  Con el Calor</vt:lpstr>
      <vt:lpstr>Ola de Calor</vt:lpstr>
      <vt:lpstr>Los trabajadores por encima de esta edad corren más riesgo de sufrir enfermedades relacionadas con el calor.</vt:lpstr>
      <vt:lpstr>¿Qué es tener más de 65 años?</vt:lpstr>
      <vt:lpstr>Productos como la sandía, los pepinos, el melón cantalupo y las fresas contienen grandes cantidades de este compuesto hidratante.</vt:lpstr>
      <vt:lpstr>¿Qué es el agua?</vt:lpstr>
      <vt:lpstr>Las pastillas para la tensión o los antihistamínicos pueden aumentar el riesgo de que un trabajador de la construcción sufra este problema. </vt:lpstr>
      <vt:lpstr>¿Qué son las enfermedades relacionadas con el calor?</vt:lpstr>
      <vt:lpstr>Las dos fuentes de calor que contribuyen a las enfermedades relacionadas con el calor son el calor metabólico (corporal) y éste.</vt:lpstr>
      <vt:lpstr>¿Qué es el calor ambiental?</vt:lpstr>
      <vt:lpstr>Los trabajadores necesitan formación sobre cómo prevenir y reconocer las enfermedades relacionadas con el calor.</vt:lpstr>
      <vt:lpstr>¿Qué es tratar?</vt:lpstr>
      <vt:lpstr>Los dispositivos especiales de refrigeración, como las vendas para el cuello y los chalecos refrigerantes, pueden clasificarse en este tipo de equipos.</vt:lpstr>
      <vt:lpstr>¿Qué son los equipos de protección individual?</vt:lpstr>
      <vt:lpstr>En situaciones en las que pueda producirse una enfermedad por calor, los trabajadores no deben realizar sus tareas sin supervisión.  En su lugar, debe instituirse este tipo de sistema para ayudar a detectar los signos de enfermedad por calor.</vt:lpstr>
      <vt:lpstr>¿Qué es el sistema de compañeros?</vt:lpstr>
      <vt:lpstr>Cuando las enfermedades y trastornos relacionados con el calor se producen principalmente durante las olas de calor en verano, este tipo de programa debe establecerse con fines preventivos.</vt:lpstr>
      <vt:lpstr>¿Qué es un Programa de Alerta por Calor (PAC)?</vt:lpstr>
      <vt:lpstr>La reducción de las fugas de vapor, el uso de ventiladores de refrigeración y el aislamiento de las superficies calientes se consideran este tipo de control. También es el tipo de control más eficaz. </vt:lpstr>
      <vt:lpstr>¿Qué son los controles técnicos?</vt:lpstr>
      <vt:lpstr>Los periodos de aclimatación y el ajuste de los horarios de trabajo para limitar el tiempo de exposición a condiciones de estrés térmico son ejemplos de este tipo de control.</vt:lpstr>
      <vt:lpstr>¿Qué son los controles administrativos?</vt:lpstr>
      <vt:lpstr>Sospechas que tu compañera de trabajo tiene calambres por calor. Tras trasladarla a una zona a la sombra, aflojarle la ropa y darle una bebida para reponer electrolitos, observa que los calambres no desaparecen.  Este debería ser su siguiente paso.</vt:lpstr>
      <vt:lpstr>¿Qué es buscar atención médica?</vt:lpstr>
      <vt:lpstr>Cuando trabajas al aire libre con tu amigo bajo el calor del verano, te das cuenta de que está confuso, habla arrastrando las palabras y suda a través de la ropa.  Preocupado por un golpe de calor, esta es tu primera acción.</vt:lpstr>
      <vt:lpstr>¿Qué es llamar al 911?</vt:lpstr>
      <vt:lpstr>Su compañero de trabajo se queja de mareos, dolor de cabeza y náuseas mientras está al sol. Ante la sospecha de agotamiento por calor, le quita la ropa que no necesita y le da de beber líquidos.</vt:lpstr>
      <vt:lpstr>¿Qué es trasladarlo a un lugar más fresco?</vt:lpstr>
      <vt:lpstr>Tu amigo es nuevo en el trabajo y nota pequeñas ampollas en el pecho. Sospechando un sarpullido por calor, le dices que evite ponerse esto en la zona porque debe mantenerla seca.</vt:lpstr>
      <vt:lpstr>¿Qué son las pomadas o cremas?</vt:lpstr>
      <vt:lpstr>Reaplicar el protector solar en este intervalo de tiempo protege de los daños causados por los rayos UV. </vt:lpstr>
      <vt:lpstr>¿Qué es cada 2 horas?</vt:lpstr>
      <vt:lpstr>Situado principalmente en el sureste de California y el sur de Nevada, es el desierto más caluroso de Norteamérica.</vt:lpstr>
      <vt:lpstr>¿Qué es el desierto de Mojave?</vt:lpstr>
      <vt:lpstr>Hogar de majestuosos cactus, este parque nacional está dividido en dos distritos: el Distrito de la Montaña de Tucson y el Distrito de la Montaña del Rincón.</vt:lpstr>
      <vt:lpstr>¿Qué es el Parque Nacional Saguaro?</vt:lpstr>
      <vt:lpstr>Esta especie de cactus es conocida por dar un fruto comestible de vivos colores.</vt:lpstr>
      <vt:lpstr>¿Qué es el nopal?</vt:lpstr>
      <vt:lpstr>Este estado tiene el mayor rango de temperaturas observadas de todos los estados, con un récord máximo de 117 °F y un récord mínimo de -70 °F.</vt:lpstr>
      <vt:lpstr>¿Qué es Montana?</vt:lpstr>
      <vt:lpstr>Este lugar, que alberga un parque nacional, ostenta el récord mundial de temperatura máxima del aire, con 56.7 °C (134 °F) registrados en 1913.</vt:lpstr>
      <vt:lpstr>¿Qué es el Valle de la Muerte, California?</vt:lpstr>
      <vt:lpstr>Los ventiladores no son útiles para mantener un flujo de aire constante en un ambiente interior.</vt:lpstr>
      <vt:lpstr>¿Qué es falso?</vt:lpstr>
      <vt:lpstr>Los trabajadores de almacenes, panaderos y trabajadores de lavandería corren el mismo riesgo de sufrir enfermedades relacionadas con el calor que los trabajadores de la construcción, los paisajistas y los bomberos. </vt:lpstr>
      <vt:lpstr>¿Qué es verdad?</vt:lpstr>
      <vt:lpstr>Las campanas de extracción pueden ayudar a reducir la exposición de los trabajadores al calor.</vt:lpstr>
      <vt:lpstr>¿Qué es verdad?</vt:lpstr>
      <vt:lpstr>Los asientos o bancos refrigerados en la sala de descanso no son útiles como control de ingeniería para prevenir las enfermedades relacionadas con el calor.</vt:lpstr>
      <vt:lpstr>¿Qué es falso?</vt:lpstr>
      <vt:lpstr>OSHA recomienda que los empresarios ajusten los termostatos entre 68 °F y 78 °F  en un entorno de oficina.</vt:lpstr>
      <vt:lpstr>¿Qué es verdad?</vt:lpstr>
      <vt:lpstr>Cuando se trabaja en el calor, los espasmos y dolores musculares abdominales son signos probables de ello.</vt:lpstr>
      <vt:lpstr>¿Qué son los calambres por calor?</vt:lpstr>
      <vt:lpstr>La enfermedad más grave relacionada con el calor que debe tratarse como una urgencia médica.</vt:lpstr>
      <vt:lpstr>¿Qué es un golpe de calor? </vt:lpstr>
      <vt:lpstr>Esta enfermedad relacionada con el calor se sitúa entre los calambres y la insolación y se produce cuando el cuerpo se sobrecalienta.</vt:lpstr>
      <vt:lpstr>¿Qué es agotamiento por calor?</vt:lpstr>
      <vt:lpstr>Irritación cutánea provocada por una sudoración excesiva.</vt:lpstr>
      <vt:lpstr>¿Qué es el sarpullido por calor?</vt:lpstr>
      <vt:lpstr>La orina oscura, el dolor muscular y la debilidad son signos de que su cuerpo está experimentando esta grave afección médica.</vt:lpstr>
      <vt:lpstr>¿Qué es la rabdomiólisis?</vt:lpstr>
      <vt:lpstr> Categorías de la Segunda Ola de Calor </vt:lpstr>
      <vt:lpstr>¿Hace calor aquí?</vt:lpstr>
      <vt:lpstr>Tengo sed</vt:lpstr>
      <vt:lpstr>Esto o Aquello</vt:lpstr>
      <vt:lpstr>OSHA dice</vt:lpstr>
      <vt:lpstr>Exteriores  Verdadero o Falso</vt:lpstr>
      <vt:lpstr>Heebee-Jeebies (Criaturas del desierto)</vt:lpstr>
      <vt:lpstr>La Segunda Ola de Calor</vt:lpstr>
      <vt:lpstr>Estos rayos son más intensos entre las 10.00 y las 16.00 horas.</vt:lpstr>
      <vt:lpstr>¿Qué son los rayos UV?</vt:lpstr>
      <vt:lpstr>La exposición al sol sin protección puede provocar cataratas y este tipo de cáncer.</vt:lpstr>
      <vt:lpstr>¿Qué es el cáncer de piel?</vt:lpstr>
      <vt:lpstr>Es la forma natural que tiene el cuerpo de enfriarse.</vt:lpstr>
      <vt:lpstr>¿Qué es la sudoración?</vt:lpstr>
      <vt:lpstr>Para los trabajadores no aclimatados, según la OSHA, un trabajador con una gran carga de trabajo corre un alto riesgo de sufrir una enfermedad relacionada con el calor si trabaja por encima de esta temperatura. </vt:lpstr>
      <vt:lpstr> ¿Cuánto es 77 °F o 37.8 °C?</vt:lpstr>
      <vt:lpstr>Los 10 años más cálidos registrados se han producido todos a partir de este año. </vt:lpstr>
      <vt:lpstr>¿Qué es 2010?</vt:lpstr>
      <vt:lpstr>Esta anomalía electrolítica está causada por la ingestión de grandes cantidades de agua y la pérdida de sodio por sudoración excesiva. </vt:lpstr>
      <vt:lpstr>¿Qué es la hiponatremia?</vt:lpstr>
      <vt:lpstr>Un trabajador de la construcción puede elegir entre consumir una cerveza fría, un café helado o agua fría al final de la jornada después de trabajar en una zona de mucho calor. ¿Cuál es la mejor opción? </vt:lpstr>
      <vt:lpstr>¿Qué es el agua fría? </vt:lpstr>
      <vt:lpstr>Beber más de esta cantidad de agua durante 24 horas en el lugar de trabajo puede ser perjudicial.</vt:lpstr>
      <vt:lpstr>¿Cuánto son 12 cuartos  o 48 tazas? </vt:lpstr>
      <vt:lpstr>La deshidratación puede verse influida por la cantidad de esta.  Los médicos recomiendan al menos 8 horas. </vt:lpstr>
      <vt:lpstr>¿Qué es el sueño?</vt:lpstr>
      <vt:lpstr>Una buena forma de saber si estás bebiendo suficiente líquido es comprobar el color de éste. Si es pálido y transparente, es probable que esté bien hidratado. </vt:lpstr>
      <vt:lpstr>¿Qué es la orina?</vt:lpstr>
      <vt:lpstr>Elige la mejor opción</vt:lpstr>
      <vt:lpstr>¿Qué es B?</vt:lpstr>
      <vt:lpstr>Elige la mejor opción</vt:lpstr>
      <vt:lpstr>¿Qué es B?</vt:lpstr>
      <vt:lpstr>Elige la mejor opción</vt:lpstr>
      <vt:lpstr>¿Qué es A?</vt:lpstr>
      <vt:lpstr>Elige la mejor opción</vt:lpstr>
      <vt:lpstr>¿Qué es B?</vt:lpstr>
      <vt:lpstr>Elige la mejor herramienta para medir la temperatura del lugar de trabajo </vt:lpstr>
      <vt:lpstr>¿Qué es A?</vt:lpstr>
      <vt:lpstr>Además de Minnesota y Washington, este estado tiene su propio plan estatal aprobado por la OSHA para la exposición al calor.</vt:lpstr>
      <vt:lpstr>¿Qué es California?</vt:lpstr>
      <vt:lpstr>El riesgo de enfermedades relacionadas con el calor no se limita a los trabajadores al aire libre.</vt:lpstr>
      <vt:lpstr>¿Qué hay en el interior?</vt:lpstr>
      <vt:lpstr>Según la OSHA, cuando se trabaja con calor, debe consumirse esta cantidad de agua cada 15-20 minutos.</vt:lpstr>
      <vt:lpstr>¿Cuánto es 1 taza de agua?</vt:lpstr>
      <vt:lpstr>La OSHA recomienda a los empresarios que establezcan este proceso en el que el cuerpo adquiere una tolerancia al calor de forma gradual a lo largo del tiempo.</vt:lpstr>
      <vt:lpstr>¿Qué es la aclimatación al calor?</vt:lpstr>
      <vt:lpstr>Para prevenir las enfermedades relacionadas con el calor, la OSHA recomienda a los empresarios que, además de agua y sombra, ofrezcan esto.</vt:lpstr>
      <vt:lpstr>¿Qué es el descanso?</vt:lpstr>
      <vt:lpstr>Las enfermedades relacionadas con el calor sólo se producen en entornos de trabajo al aire libre.</vt:lpstr>
      <vt:lpstr>¿Qué es falso?</vt:lpstr>
      <vt:lpstr>Llevar un sombrero de ala ancha no ayuda a prevenir las enfermedades relacionadas con el calor.</vt:lpstr>
      <vt:lpstr>¿Qué es falso?</vt:lpstr>
      <vt:lpstr>Las enfermedades relacionadas con el calor sólo son preocupantes si la temperatura alcanza los 37.8 °C (100 °F).</vt:lpstr>
      <vt:lpstr>¿Qué es falso?</vt:lpstr>
      <vt:lpstr>Un día con más de 37.8 °C (100 °F) se asocia con un aumento de hasta el 15% de las lesiones traumáticas en el lugar de trabajo.</vt:lpstr>
      <vt:lpstr>¿Qué es verdad?</vt:lpstr>
      <vt:lpstr>Está bien utilizar el Índice de Calor para medir el calor en el lugar de trabajo, ya que es tan preciso como la temperatura de bulbo húmedo (WBGT).</vt:lpstr>
      <vt:lpstr>¿Qué es falso?</vt:lpstr>
      <vt:lpstr>Este depredador tiene una fosa sensora de calor situada detrás de cada orificio nasal que puede detectar diferencias de temperatura de sólo una fracción de grado. ¡Aléjate cuando lo oigas traquetear!  </vt:lpstr>
      <vt:lpstr>¿Qué es la serpiente de cascabel de espalda de diamante occidental?</vt:lpstr>
      <vt:lpstr>Estos cazadores nocturnos no tienen dientes y a muchos les dan escalofríos por su gran cuerpo peludo y sus múltiples patas.</vt:lpstr>
      <vt:lpstr>¿Qué es la tarántula?</vt:lpstr>
      <vt:lpstr>Conocidos como los "barcos del desierto", estos animales pueden sobrevivir a temperaturas de hasta 49 °C (120 °F) y pasar una semana o más sin consumir agua.</vt:lpstr>
      <vt:lpstr>¿Qué son los camellos?</vt:lpstr>
      <vt:lpstr>Uno de los dos únicos lagartos venenosos del mundo, un componente del veneno de esta criatura tiene la aprobación de la FDA para su uso en un fármaco para tratar la diabetes de tipo 2.</vt:lpstr>
      <vt:lpstr>¿Qué es un monstruo de Gila?</vt:lpstr>
      <vt:lpstr>Este animal, al que le gustan los matorrales desérticos y es conocido por sus enormes orejas, puede correr a una velocidad de hasta 65 km/h en ráfagas cortas.</vt:lpstr>
      <vt:lpstr>¿Qué es el conejo?</vt:lpstr>
      <vt:lpstr>La Ola de Calor Final</vt:lpstr>
      <vt:lpstr>Categoría: Aparatos de Medición</vt:lpstr>
      <vt:lpstr>OSHA recomienda el uso de este tipo de monitor para medir el calor ambiental en el lugar de trabajo.</vt:lpstr>
      <vt:lpstr>¿Qué es un monitor de temperatura de bulbo húmedo (WBGT)?</vt:lpstr>
      <vt:lpstr>Gracias por participar y aumentar su conciencia sobre las enfermedades relacionadas con el calor en el lugar de trabajo.   ¡Lo hiciste muy bien!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Raytheon Can You Take the Heat</dc:title>
  <dc:subject>Heat Illness Prevention</dc:subject>
  <dc:creator>Sejal Desai;Laura Bayne</dc:creator>
  <cp:keywords>Raytheon; Can you Take the Heat; Spanish</cp:keywords>
  <cp:lastModifiedBy>Carter, Jon C - OASAM OCIO CTR</cp:lastModifiedBy>
  <cp:revision>106</cp:revision>
  <dcterms:created xsi:type="dcterms:W3CDTF">2023-05-17T12:18:07Z</dcterms:created>
  <dcterms:modified xsi:type="dcterms:W3CDTF">2023-08-11T14:49:31Z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f69c7774-7797-4c12-acec-0be03949eab6</vt:lpwstr>
  </property>
  <property fmtid="{D5CDD505-2E9C-101B-9397-08002B2CF9AE}" pid="3" name="bjClsUserRVM">
    <vt:lpwstr>[]</vt:lpwstr>
  </property>
  <property fmtid="{D5CDD505-2E9C-101B-9397-08002B2CF9AE}" pid="4" name="bjSaver">
    <vt:lpwstr>vBT6m9rSTVo+dUbMeAZnKyLCwVbIWYTO</vt:lpwstr>
  </property>
  <property fmtid="{D5CDD505-2E9C-101B-9397-08002B2CF9AE}" pid="5" name="rtnexportcontrolcountry">
    <vt:lpwstr>usa</vt:lpwstr>
  </property>
  <property fmtid="{D5CDD505-2E9C-101B-9397-08002B2CF9AE}" pid="6" name="ContentTypeId">
    <vt:lpwstr>0x010100F1C9454B6BB6DC439F880A460FDB6BF0</vt:lpwstr>
  </property>
  <property fmtid="{D5CDD505-2E9C-101B-9397-08002B2CF9AE}" pid="7" name="bjDocumentLabelXML">
    <vt:lpwstr>&lt;?xml version="1.0" encoding="us-ascii"?&gt;&lt;sisl xmlns:xsi="http://www.w3.org/2001/XMLSchema-instance" xmlns:xsd="http://www.w3.org/2001/XMLSchema" sislVersion="0" policy="cde53ac1-bf5f-4aae-9cf1-07509e23a4b0" origin="userSelected" xmlns="http://www.boldonj</vt:lpwstr>
  </property>
  <property fmtid="{D5CDD505-2E9C-101B-9397-08002B2CF9AE}" pid="8" name="bjDocumentLabelXML-0">
    <vt:lpwstr>ames.com/2008/01/sie/internal/label"&gt;&lt;element uid="bba94c65-ac3d-4f34-b2e1-8de11ef6f01c" value="" /&gt;&lt;element uid="dececbd6-da3b-46fe-8f00-f9d9deea2ee1" value="" /&gt;&lt;element uid="a4a9f382-8cec-40bb-a9c3-c1876ded9dee" value="" /&gt;&lt;element uid="bc2b7c01-6db1-4</vt:lpwstr>
  </property>
  <property fmtid="{D5CDD505-2E9C-101B-9397-08002B2CF9AE}" pid="9" name="bjDocumentLabelXML-1">
    <vt:lpwstr>e7d-88d1-fc61674f86fd" value="" /&gt;&lt;element uid="92e993a3-af32-4afb-aa19-3a49cdb82c7a" value="" /&gt;&lt;/sisl&gt;</vt:lpwstr>
  </property>
  <property fmtid="{D5CDD505-2E9C-101B-9397-08002B2CF9AE}" pid="10" name="bjDocumentSecurityLabel">
    <vt:lpwstr>Origin Jurisdiction: US | Unrestricted Content | Raytheon Technologies (Corporate Only) | Other Information (Not Requiring an Export Control Marking) | No marking applied by the tool</vt:lpwstr>
  </property>
  <property fmtid="{D5CDD505-2E9C-101B-9397-08002B2CF9AE}" pid="11" name="rtnipcontrolcodevm">
    <vt:lpwstr>rtxpogc035</vt:lpwstr>
  </property>
  <property fmtid="{D5CDD505-2E9C-101B-9397-08002B2CF9AE}" pid="12" name="rtnexportcontrolcodevm">
    <vt:lpwstr>nousecvm</vt:lpwstr>
  </property>
  <property fmtid="{D5CDD505-2E9C-101B-9397-08002B2CF9AE}" pid="13" name="rtnexportcontrolcode">
    <vt:lpwstr>otherinfo</vt:lpwstr>
  </property>
  <property fmtid="{D5CDD505-2E9C-101B-9397-08002B2CF9AE}" pid="14" name="rtnipcontrolcode">
    <vt:lpwstr>unrestricted</vt:lpwstr>
  </property>
  <property fmtid="{D5CDD505-2E9C-101B-9397-08002B2CF9AE}" pid="15" name="bjSlideMasterFooterText">
    <vt:lpwstr>Raytheon Technologies - Unrestricted Content</vt:lpwstr>
  </property>
  <property fmtid="{D5CDD505-2E9C-101B-9397-08002B2CF9AE}" pid="16" name="bjLabelHistoryID">
    <vt:lpwstr>{46519F59-910D-4E1B-9718-1DFC039E9461}</vt:lpwstr>
  </property>
  <property fmtid="{D5CDD505-2E9C-101B-9397-08002B2CF9AE}" pid="17" name="MediaServiceImageTags">
    <vt:lpwstr/>
  </property>
</Properties>
</file>