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59369-FDA1-41C4-BBCF-1D2E30F05ED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077E7-1EB8-47D1-AA75-65DE2A9D3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8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explains</a:t>
            </a:r>
            <a:r>
              <a:rPr lang="en-US" baseline="0" dirty="0" smtClean="0"/>
              <a:t> the process of becoming a train-the-trainer. It includes and explanation of the exam, training </a:t>
            </a:r>
            <a:r>
              <a:rPr lang="en-US" baseline="0" smtClean="0"/>
              <a:t>and presentation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077E7-1EB8-47D1-AA75-65DE2A9D35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49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GRANT REQUIRED DISCLAIMER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077E7-1EB8-47D1-AA75-65DE2A9D35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2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2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2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6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7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5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9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1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0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49034-C9DE-49F7-BDBE-CD08E00319A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D3E0D-F9FC-44A3-995A-28C508BCE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4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Trebuchet MS"/>
              </a:rPr>
              <a:t>Trainer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</a:pP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Participants are briefed on affective instructional approaches and use of visual aids and handouts. This course allows the student to become a trainer in the Silica training program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</a:pPr>
            <a:endParaRPr lang="en-US" sz="1800" dirty="0">
              <a:solidFill>
                <a:prstClr val="black"/>
              </a:solidFill>
              <a:latin typeface="Trebuchet MS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</a:pP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Participants who wish to participate as authorized CAF Silica instructors will have successfully completed the following;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</a:pPr>
            <a:endParaRPr lang="en-US" sz="1800" dirty="0">
              <a:solidFill>
                <a:prstClr val="black"/>
              </a:solidFill>
              <a:latin typeface="Trebuchet MS"/>
              <a:cs typeface="Arial" panose="020B0604020202020204" pitchFamily="34" charset="0"/>
            </a:endParaRPr>
          </a:p>
          <a:p>
            <a:pPr lvl="1" indent="-285750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Font typeface="Arial" panose="020B0604020202020204" pitchFamily="34" charset="0"/>
              <a:buChar char="–"/>
            </a:pP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Successfully pass the exit exam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None/>
            </a:pPr>
            <a:endParaRPr lang="en-US" sz="1800" dirty="0">
              <a:solidFill>
                <a:prstClr val="black"/>
              </a:solidFill>
              <a:latin typeface="Trebuchet MS"/>
              <a:cs typeface="Arial" panose="020B0604020202020204" pitchFamily="34" charset="0"/>
            </a:endParaRPr>
          </a:p>
          <a:p>
            <a:pPr lvl="1" indent="-285750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Font typeface="Arial" panose="020B0604020202020204" pitchFamily="34" charset="0"/>
              <a:buChar char="–"/>
            </a:pP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Demonstrates an understanding of the course material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None/>
            </a:pP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 </a:t>
            </a:r>
          </a:p>
          <a:p>
            <a:pPr lvl="1" indent="-285750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Font typeface="Arial" panose="020B0604020202020204" pitchFamily="34" charset="0"/>
              <a:buChar char="–"/>
            </a:pP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Demonstrate the ability to present the CAF Silica course material</a:t>
            </a:r>
          </a:p>
          <a:p>
            <a:pPr lvl="2" algn="just">
              <a:lnSpc>
                <a:spcPct val="100000"/>
              </a:lnSpc>
              <a:spcBef>
                <a:spcPct val="20000"/>
              </a:spcBef>
            </a:pP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Participant must prepare a presentation on </a:t>
            </a:r>
            <a:r>
              <a:rPr lang="en-US" sz="180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an </a:t>
            </a:r>
            <a:r>
              <a:rPr lang="en-US" sz="1800" smtClean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assigned </a:t>
            </a:r>
            <a:r>
              <a:rPr lang="en-US" sz="1800" dirty="0">
                <a:solidFill>
                  <a:prstClr val="black"/>
                </a:solidFill>
                <a:latin typeface="Trebuchet MS"/>
                <a:cs typeface="Arial" panose="020B0604020202020204" pitchFamily="34" charset="0"/>
              </a:rPr>
              <a:t>topic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7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This Material was produced under grant number SH-05011-SH8 from the Occupational Safety and Health Administration, U.S. Department of Labor. It does not necessarily reflect the views or policies of the U.S. Department of Labor, nor</a:t>
            </a:r>
            <a:r>
              <a:rPr lang="en-US" dirty="0"/>
              <a:t> </a:t>
            </a:r>
            <a:r>
              <a:rPr lang="en-US" i="1" dirty="0"/>
              <a:t>does it mention of trade names, commercial products, or organizations imply endorsement by the U.S. Government.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59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167</Words>
  <Application>Microsoft Office PowerPoint</Application>
  <PresentationFormat>Widescreen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Office Theme</vt:lpstr>
      <vt:lpstr>Trainer Preparation</vt:lpstr>
      <vt:lpstr>Disclaimer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Trainer Preparation</dc:title>
  <dc:creator>jim</dc:creator>
  <cp:lastModifiedBy>Washington, L. Sherea - OSHA</cp:lastModifiedBy>
  <cp:revision>5</cp:revision>
  <dcterms:created xsi:type="dcterms:W3CDTF">2019-01-29T22:07:43Z</dcterms:created>
  <dcterms:modified xsi:type="dcterms:W3CDTF">2021-12-30T16:12:09Z</dcterms:modified>
</cp:coreProperties>
</file>