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7" d="100"/>
          <a:sy n="97" d="100"/>
        </p:scale>
        <p:origin x="264"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57098FF-D402-487A-B9EE-1FE1F7B8A366}" type="datetimeFigureOut">
              <a:rPr lang="en-US" smtClean="0"/>
              <a:t>1/3/2022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DA9BFC8-FB12-46F2-9007-9A87EA6D15BC}" type="slidenum">
              <a:rPr lang="en-US" smtClean="0"/>
              <a:t>‹#›</a:t>
            </a:fld>
            <a:endParaRPr lang="en-US"/>
          </a:p>
        </p:txBody>
      </p:sp>
    </p:spTree>
    <p:extLst>
      <p:ext uri="{BB962C8B-B14F-4D97-AF65-F5344CB8AC3E}">
        <p14:creationId xmlns:p14="http://schemas.microsoft.com/office/powerpoint/2010/main" val="2775871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Click on Video links to play</a:t>
            </a:r>
            <a:r>
              <a:rPr lang="en-US" baseline="0" dirty="0" smtClean="0"/>
              <a:t> OSHA produced short videos for Silica, incorporate hands </a:t>
            </a:r>
            <a:r>
              <a:rPr lang="en-US" baseline="0" smtClean="0"/>
              <a:t>on instruction</a:t>
            </a:r>
            <a:endParaRPr lang="en-US"/>
          </a:p>
        </p:txBody>
      </p:sp>
      <p:sp>
        <p:nvSpPr>
          <p:cNvPr id="4" name="Slide Number Placeholder 3"/>
          <p:cNvSpPr>
            <a:spLocks noGrp="1"/>
          </p:cNvSpPr>
          <p:nvPr>
            <p:ph type="sldNum" sz="quarter" idx="10"/>
          </p:nvPr>
        </p:nvSpPr>
        <p:spPr/>
        <p:txBody>
          <a:bodyPr/>
          <a:lstStyle/>
          <a:p>
            <a:fld id="{6DA9BFC8-FB12-46F2-9007-9A87EA6D15BC}" type="slidenum">
              <a:rPr lang="en-US" smtClean="0"/>
              <a:t>1</a:t>
            </a:fld>
            <a:endParaRPr lang="en-US"/>
          </a:p>
        </p:txBody>
      </p:sp>
    </p:spTree>
    <p:extLst>
      <p:ext uri="{BB962C8B-B14F-4D97-AF65-F5344CB8AC3E}">
        <p14:creationId xmlns:p14="http://schemas.microsoft.com/office/powerpoint/2010/main" val="4411841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45C1B30-E39D-49AF-8E34-2C11DD886728}" type="datetimeFigureOut">
              <a:rPr lang="en-US" smtClean="0"/>
              <a:t>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374909-EC00-43B2-BF52-092A7654DB53}" type="slidenum">
              <a:rPr lang="en-US" smtClean="0"/>
              <a:t>‹#›</a:t>
            </a:fld>
            <a:endParaRPr lang="en-US"/>
          </a:p>
        </p:txBody>
      </p:sp>
    </p:spTree>
    <p:extLst>
      <p:ext uri="{BB962C8B-B14F-4D97-AF65-F5344CB8AC3E}">
        <p14:creationId xmlns:p14="http://schemas.microsoft.com/office/powerpoint/2010/main" val="16717627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5C1B30-E39D-49AF-8E34-2C11DD886728}" type="datetimeFigureOut">
              <a:rPr lang="en-US" smtClean="0"/>
              <a:t>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374909-EC00-43B2-BF52-092A7654DB53}" type="slidenum">
              <a:rPr lang="en-US" smtClean="0"/>
              <a:t>‹#›</a:t>
            </a:fld>
            <a:endParaRPr lang="en-US"/>
          </a:p>
        </p:txBody>
      </p:sp>
    </p:spTree>
    <p:extLst>
      <p:ext uri="{BB962C8B-B14F-4D97-AF65-F5344CB8AC3E}">
        <p14:creationId xmlns:p14="http://schemas.microsoft.com/office/powerpoint/2010/main" val="24301117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5C1B30-E39D-49AF-8E34-2C11DD886728}" type="datetimeFigureOut">
              <a:rPr lang="en-US" smtClean="0"/>
              <a:t>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374909-EC00-43B2-BF52-092A7654DB53}" type="slidenum">
              <a:rPr lang="en-US" smtClean="0"/>
              <a:t>‹#›</a:t>
            </a:fld>
            <a:endParaRPr lang="en-US"/>
          </a:p>
        </p:txBody>
      </p:sp>
    </p:spTree>
    <p:extLst>
      <p:ext uri="{BB962C8B-B14F-4D97-AF65-F5344CB8AC3E}">
        <p14:creationId xmlns:p14="http://schemas.microsoft.com/office/powerpoint/2010/main" val="28377718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5C1B30-E39D-49AF-8E34-2C11DD886728}" type="datetimeFigureOut">
              <a:rPr lang="en-US" smtClean="0"/>
              <a:t>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374909-EC00-43B2-BF52-092A7654DB53}" type="slidenum">
              <a:rPr lang="en-US" smtClean="0"/>
              <a:t>‹#›</a:t>
            </a:fld>
            <a:endParaRPr lang="en-US"/>
          </a:p>
        </p:txBody>
      </p:sp>
    </p:spTree>
    <p:extLst>
      <p:ext uri="{BB962C8B-B14F-4D97-AF65-F5344CB8AC3E}">
        <p14:creationId xmlns:p14="http://schemas.microsoft.com/office/powerpoint/2010/main" val="13274051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5C1B30-E39D-49AF-8E34-2C11DD886728}" type="datetimeFigureOut">
              <a:rPr lang="en-US" smtClean="0"/>
              <a:t>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374909-EC00-43B2-BF52-092A7654DB53}" type="slidenum">
              <a:rPr lang="en-US" smtClean="0"/>
              <a:t>‹#›</a:t>
            </a:fld>
            <a:endParaRPr lang="en-US"/>
          </a:p>
        </p:txBody>
      </p:sp>
    </p:spTree>
    <p:extLst>
      <p:ext uri="{BB962C8B-B14F-4D97-AF65-F5344CB8AC3E}">
        <p14:creationId xmlns:p14="http://schemas.microsoft.com/office/powerpoint/2010/main" val="29828826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5C1B30-E39D-49AF-8E34-2C11DD886728}" type="datetimeFigureOut">
              <a:rPr lang="en-US" smtClean="0"/>
              <a:t>1/3/2022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374909-EC00-43B2-BF52-092A7654DB53}" type="slidenum">
              <a:rPr lang="en-US" smtClean="0"/>
              <a:t>‹#›</a:t>
            </a:fld>
            <a:endParaRPr lang="en-US"/>
          </a:p>
        </p:txBody>
      </p:sp>
    </p:spTree>
    <p:extLst>
      <p:ext uri="{BB962C8B-B14F-4D97-AF65-F5344CB8AC3E}">
        <p14:creationId xmlns:p14="http://schemas.microsoft.com/office/powerpoint/2010/main" val="34357912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5C1B30-E39D-49AF-8E34-2C11DD886728}" type="datetimeFigureOut">
              <a:rPr lang="en-US" smtClean="0"/>
              <a:t>1/3/2022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0374909-EC00-43B2-BF52-092A7654DB53}" type="slidenum">
              <a:rPr lang="en-US" smtClean="0"/>
              <a:t>‹#›</a:t>
            </a:fld>
            <a:endParaRPr lang="en-US"/>
          </a:p>
        </p:txBody>
      </p:sp>
    </p:spTree>
    <p:extLst>
      <p:ext uri="{BB962C8B-B14F-4D97-AF65-F5344CB8AC3E}">
        <p14:creationId xmlns:p14="http://schemas.microsoft.com/office/powerpoint/2010/main" val="10978482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5C1B30-E39D-49AF-8E34-2C11DD886728}" type="datetimeFigureOut">
              <a:rPr lang="en-US" smtClean="0"/>
              <a:t>1/3/2022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0374909-EC00-43B2-BF52-092A7654DB53}" type="slidenum">
              <a:rPr lang="en-US" smtClean="0"/>
              <a:t>‹#›</a:t>
            </a:fld>
            <a:endParaRPr lang="en-US"/>
          </a:p>
        </p:txBody>
      </p:sp>
    </p:spTree>
    <p:extLst>
      <p:ext uri="{BB962C8B-B14F-4D97-AF65-F5344CB8AC3E}">
        <p14:creationId xmlns:p14="http://schemas.microsoft.com/office/powerpoint/2010/main" val="316031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5C1B30-E39D-49AF-8E34-2C11DD886728}" type="datetimeFigureOut">
              <a:rPr lang="en-US" smtClean="0"/>
              <a:t>1/3/2022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0374909-EC00-43B2-BF52-092A7654DB53}" type="slidenum">
              <a:rPr lang="en-US" smtClean="0"/>
              <a:t>‹#›</a:t>
            </a:fld>
            <a:endParaRPr lang="en-US"/>
          </a:p>
        </p:txBody>
      </p:sp>
    </p:spTree>
    <p:extLst>
      <p:ext uri="{BB962C8B-B14F-4D97-AF65-F5344CB8AC3E}">
        <p14:creationId xmlns:p14="http://schemas.microsoft.com/office/powerpoint/2010/main" val="32537427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5C1B30-E39D-49AF-8E34-2C11DD886728}" type="datetimeFigureOut">
              <a:rPr lang="en-US" smtClean="0"/>
              <a:t>1/3/2022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374909-EC00-43B2-BF52-092A7654DB53}" type="slidenum">
              <a:rPr lang="en-US" smtClean="0"/>
              <a:t>‹#›</a:t>
            </a:fld>
            <a:endParaRPr lang="en-US"/>
          </a:p>
        </p:txBody>
      </p:sp>
    </p:spTree>
    <p:extLst>
      <p:ext uri="{BB962C8B-B14F-4D97-AF65-F5344CB8AC3E}">
        <p14:creationId xmlns:p14="http://schemas.microsoft.com/office/powerpoint/2010/main" val="2876729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5C1B30-E39D-49AF-8E34-2C11DD886728}" type="datetimeFigureOut">
              <a:rPr lang="en-US" smtClean="0"/>
              <a:t>1/3/2022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374909-EC00-43B2-BF52-092A7654DB53}" type="slidenum">
              <a:rPr lang="en-US" smtClean="0"/>
              <a:t>‹#›</a:t>
            </a:fld>
            <a:endParaRPr lang="en-US"/>
          </a:p>
        </p:txBody>
      </p:sp>
    </p:spTree>
    <p:extLst>
      <p:ext uri="{BB962C8B-B14F-4D97-AF65-F5344CB8AC3E}">
        <p14:creationId xmlns:p14="http://schemas.microsoft.com/office/powerpoint/2010/main" val="35136427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5C1B30-E39D-49AF-8E34-2C11DD886728}" type="datetimeFigureOut">
              <a:rPr lang="en-US" smtClean="0"/>
              <a:t>1/3/2022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374909-EC00-43B2-BF52-092A7654DB53}" type="slidenum">
              <a:rPr lang="en-US" smtClean="0"/>
              <a:t>‹#›</a:t>
            </a:fld>
            <a:endParaRPr lang="en-US"/>
          </a:p>
        </p:txBody>
      </p:sp>
    </p:spTree>
    <p:extLst>
      <p:ext uri="{BB962C8B-B14F-4D97-AF65-F5344CB8AC3E}">
        <p14:creationId xmlns:p14="http://schemas.microsoft.com/office/powerpoint/2010/main" val="25285543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caf%20video%20modules.pptx"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prstClr val="black"/>
                </a:solidFill>
                <a:latin typeface="Trebuchet MS"/>
              </a:rPr>
              <a:t>OSHA Videos/Hands on Modules</a:t>
            </a:r>
            <a:endParaRPr lang="en-US" dirty="0"/>
          </a:p>
        </p:txBody>
      </p:sp>
      <p:sp>
        <p:nvSpPr>
          <p:cNvPr id="3" name="Content Placeholder 2"/>
          <p:cNvSpPr>
            <a:spLocks noGrp="1"/>
          </p:cNvSpPr>
          <p:nvPr>
            <p:ph idx="1"/>
          </p:nvPr>
        </p:nvSpPr>
        <p:spPr/>
        <p:txBody>
          <a:bodyPr>
            <a:normAutofit/>
          </a:bodyPr>
          <a:lstStyle/>
          <a:p>
            <a:pPr marL="342900" lvl="0" indent="-342900">
              <a:lnSpc>
                <a:spcPct val="100000"/>
              </a:lnSpc>
              <a:spcBef>
                <a:spcPct val="20000"/>
              </a:spcBef>
            </a:pPr>
            <a:r>
              <a:rPr lang="en-US" sz="2000" dirty="0" smtClean="0">
                <a:solidFill>
                  <a:prstClr val="black"/>
                </a:solidFill>
                <a:latin typeface="Georgia"/>
                <a:hlinkClick r:id="rId3" action="ppaction://hlinkpres?slideindex=1&amp;slidetitle="/>
              </a:rPr>
              <a:t> https</a:t>
            </a:r>
            <a:r>
              <a:rPr lang="en-US" sz="2000" dirty="0">
                <a:solidFill>
                  <a:prstClr val="black"/>
                </a:solidFill>
                <a:latin typeface="Georgia"/>
                <a:hlinkClick r:id="rId3" action="ppaction://hlinkpres?slideindex=1&amp;slidetitle="/>
              </a:rPr>
              <a:t>://</a:t>
            </a:r>
            <a:r>
              <a:rPr lang="en-US" sz="2000" dirty="0" smtClean="0">
                <a:solidFill>
                  <a:prstClr val="black"/>
                </a:solidFill>
                <a:latin typeface="Georgia"/>
                <a:hlinkClick r:id="rId3" action="ppaction://hlinkpres?slideindex=1&amp;slidetitle="/>
              </a:rPr>
              <a:t>youtu.be/Eu0s4-ZLw9I~$caf video modules.pptx</a:t>
            </a:r>
            <a:endParaRPr lang="en-US" sz="2000" dirty="0">
              <a:solidFill>
                <a:prstClr val="black"/>
              </a:solidFill>
              <a:latin typeface="Georgia"/>
              <a:hlinkClick r:id="rId3" action="ppaction://hlinkpres?slideindex=1&amp;slidetitle="/>
            </a:endParaRPr>
          </a:p>
          <a:p>
            <a:pPr marL="342900" lvl="0" indent="-342900">
              <a:lnSpc>
                <a:spcPct val="100000"/>
              </a:lnSpc>
              <a:spcBef>
                <a:spcPct val="20000"/>
              </a:spcBef>
            </a:pPr>
            <a:r>
              <a:rPr lang="en-US" sz="2000" dirty="0" err="1" smtClean="0">
                <a:solidFill>
                  <a:prstClr val="black"/>
                </a:solidFill>
                <a:latin typeface="Georgia"/>
                <a:hlinkClick r:id="rId3" action="ppaction://hlinkpres?slideindex=1&amp;slidetitle="/>
              </a:rPr>
              <a:t>pptxcaf</a:t>
            </a:r>
            <a:r>
              <a:rPr lang="en-US" sz="2000" dirty="0" smtClean="0">
                <a:solidFill>
                  <a:prstClr val="black"/>
                </a:solidFill>
                <a:latin typeface="Georgia"/>
                <a:hlinkClick r:id="rId3" action="ppaction://hlinkpres?slideindex=1&amp;slidetitle="/>
              </a:rPr>
              <a:t> video modules.pptx</a:t>
            </a:r>
            <a:endParaRPr lang="en-US" sz="2000" dirty="0">
              <a:solidFill>
                <a:prstClr val="black"/>
              </a:solidFill>
              <a:latin typeface="Georgia"/>
              <a:hlinkClick r:id="rId3" action="ppaction://hlinkpres?slideindex=1&amp;slidetitle="/>
            </a:endParaRPr>
          </a:p>
          <a:p>
            <a:pPr marL="342900" lvl="0" indent="-342900">
              <a:lnSpc>
                <a:spcPct val="100000"/>
              </a:lnSpc>
              <a:spcBef>
                <a:spcPct val="20000"/>
              </a:spcBef>
            </a:pPr>
            <a:r>
              <a:rPr lang="en-US" sz="2000" dirty="0" smtClean="0">
                <a:solidFill>
                  <a:prstClr val="black"/>
                </a:solidFill>
                <a:latin typeface="Georgia"/>
                <a:hlinkClick r:id="rId3" action="ppaction://hlinkpres?slideindex=1&amp;slidetitle="/>
              </a:rPr>
              <a:t>https</a:t>
            </a:r>
            <a:r>
              <a:rPr lang="en-US" sz="2000" dirty="0">
                <a:solidFill>
                  <a:prstClr val="black"/>
                </a:solidFill>
                <a:latin typeface="Georgia"/>
                <a:hlinkClick r:id="rId3" action="ppaction://hlinkpres?slideindex=1&amp;slidetitle="/>
              </a:rPr>
              <a:t>://youtu.be/Yzo-sZ_PSic</a:t>
            </a:r>
          </a:p>
          <a:p>
            <a:pPr marL="342900" lvl="0" indent="-342900">
              <a:lnSpc>
                <a:spcPct val="100000"/>
              </a:lnSpc>
              <a:spcBef>
                <a:spcPct val="20000"/>
              </a:spcBef>
            </a:pPr>
            <a:r>
              <a:rPr lang="en-US" sz="2000" dirty="0" smtClean="0">
                <a:solidFill>
                  <a:prstClr val="black"/>
                </a:solidFill>
                <a:latin typeface="Georgia"/>
                <a:hlinkClick r:id="rId3" action="ppaction://hlinkpres?slideindex=1&amp;slidetitle="/>
              </a:rPr>
              <a:t> https</a:t>
            </a:r>
            <a:r>
              <a:rPr lang="en-US" sz="2000" dirty="0">
                <a:solidFill>
                  <a:prstClr val="black"/>
                </a:solidFill>
                <a:latin typeface="Georgia"/>
                <a:hlinkClick r:id="rId3" action="ppaction://hlinkpres?slideindex=1&amp;slidetitle="/>
              </a:rPr>
              <a:t>://youtu.be/e2uRD2dJ8vs</a:t>
            </a:r>
          </a:p>
          <a:p>
            <a:pPr marL="342900" lvl="0" indent="-342900">
              <a:lnSpc>
                <a:spcPct val="100000"/>
              </a:lnSpc>
              <a:spcBef>
                <a:spcPct val="20000"/>
              </a:spcBef>
            </a:pPr>
            <a:r>
              <a:rPr lang="en-US" sz="2000" dirty="0" smtClean="0">
                <a:solidFill>
                  <a:prstClr val="black"/>
                </a:solidFill>
                <a:latin typeface="Georgia"/>
                <a:hlinkClick r:id="rId3" action="ppaction://hlinkpres?slideindex=1&amp;slidetitle="/>
              </a:rPr>
              <a:t>https</a:t>
            </a:r>
            <a:r>
              <a:rPr lang="en-US" sz="2000" dirty="0">
                <a:solidFill>
                  <a:prstClr val="black"/>
                </a:solidFill>
                <a:latin typeface="Georgia"/>
                <a:hlinkClick r:id="rId3" action="ppaction://hlinkpres?slideindex=1&amp;slidetitle="/>
              </a:rPr>
              <a:t>://youtu.be/D8Khz9vTdAk</a:t>
            </a:r>
          </a:p>
          <a:p>
            <a:pPr marL="342900" lvl="0" indent="-342900">
              <a:lnSpc>
                <a:spcPct val="100000"/>
              </a:lnSpc>
              <a:spcBef>
                <a:spcPct val="20000"/>
              </a:spcBef>
            </a:pPr>
            <a:r>
              <a:rPr lang="en-US" sz="2000" dirty="0" smtClean="0">
                <a:solidFill>
                  <a:prstClr val="black"/>
                </a:solidFill>
                <a:latin typeface="Georgia"/>
                <a:hlinkClick r:id="rId3" action="ppaction://hlinkpres?slideindex=1&amp;slidetitle="/>
              </a:rPr>
              <a:t>https</a:t>
            </a:r>
            <a:r>
              <a:rPr lang="en-US" sz="2000" dirty="0">
                <a:solidFill>
                  <a:prstClr val="black"/>
                </a:solidFill>
                <a:latin typeface="Georgia"/>
                <a:hlinkClick r:id="rId3" action="ppaction://hlinkpres?slideindex=1&amp;slidetitle="/>
              </a:rPr>
              <a:t>://youtu.be/X520VC-M3BI</a:t>
            </a:r>
          </a:p>
          <a:p>
            <a:pPr marL="342900" lvl="0" indent="-342900">
              <a:lnSpc>
                <a:spcPct val="100000"/>
              </a:lnSpc>
              <a:spcBef>
                <a:spcPct val="20000"/>
              </a:spcBef>
            </a:pPr>
            <a:endParaRPr lang="en-US" sz="1500" dirty="0">
              <a:solidFill>
                <a:prstClr val="black"/>
              </a:solidFill>
              <a:latin typeface="Georgia"/>
              <a:hlinkClick r:id="rId3" action="ppaction://hlinkpres?slideindex=1&amp;slidetitle="/>
            </a:endParaRPr>
          </a:p>
          <a:p>
            <a:pPr marL="0" indent="0">
              <a:buNone/>
            </a:pPr>
            <a:r>
              <a:rPr lang="en-US" sz="1500" i="1" u="sng" dirty="0" smtClean="0">
                <a:hlinkClick r:id="rId3" action="ppaction://hlinkpres?slideindex=1&amp;slidetitle="/>
              </a:rPr>
              <a:t>This Material was produced under grant number SH-05011-SH8  from the Occupational Safety and Health Administration, U.S. Department of Labor.</a:t>
            </a:r>
            <a:r>
              <a:rPr lang="en-US" sz="1500" u="sng" dirty="0" smtClean="0">
                <a:hlinkClick r:id="rId3" action="ppaction://hlinkpres?slideindex=1&amp;slidetitle="/>
              </a:rPr>
              <a:t> </a:t>
            </a:r>
            <a:r>
              <a:rPr lang="en-US" sz="1500" i="1" u="sng" dirty="0" smtClean="0">
                <a:hlinkClick r:id="rId3" action="ppaction://hlinkpres?slideindex=1&amp;slidetitle="/>
              </a:rPr>
              <a:t>It does not necessarily reflect the views or policies of the U.S. Department of Labor, nor does it mention of trade names, commercial products, or organizations imply endorsement by the U.S. Government</a:t>
            </a:r>
            <a:r>
              <a:rPr lang="en-US" sz="1500" i="1" dirty="0" smtClean="0">
                <a:hlinkClick r:id="rId3" action="ppaction://hlinkpres?slideindex=1&amp;slidetitle="/>
              </a:rPr>
              <a:t>.</a:t>
            </a:r>
            <a:endParaRPr lang="en-US" sz="1500" dirty="0" smtClean="0">
              <a:hlinkClick r:id="rId3" action="ppaction://hlinkpres?slideindex=1&amp;slidetitle="/>
            </a:endParaRPr>
          </a:p>
          <a:p>
            <a:pPr marL="342900" lvl="0" indent="-342900">
              <a:lnSpc>
                <a:spcPct val="100000"/>
              </a:lnSpc>
              <a:spcBef>
                <a:spcPct val="20000"/>
              </a:spcBef>
            </a:pPr>
            <a:endParaRPr lang="en-US" sz="2000" dirty="0">
              <a:solidFill>
                <a:prstClr val="black"/>
              </a:solidFill>
              <a:latin typeface="Georgia"/>
              <a:hlinkClick r:id="rId3" action="ppaction://hlinkpres?slideindex=1&amp;slidetitle="/>
            </a:endParaRPr>
          </a:p>
          <a:p>
            <a:endParaRPr lang="en-US" dirty="0">
              <a:hlinkClick r:id="rId3" action="ppaction://hlinkpres?slideindex=1&amp;slidetitle="/>
            </a:endParaRPr>
          </a:p>
        </p:txBody>
      </p:sp>
    </p:spTree>
    <p:extLst>
      <p:ext uri="{BB962C8B-B14F-4D97-AF65-F5344CB8AC3E}">
        <p14:creationId xmlns:p14="http://schemas.microsoft.com/office/powerpoint/2010/main" val="34880823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TotalTime>
  <Words>106</Words>
  <Application>Microsoft Office PowerPoint</Application>
  <PresentationFormat>Widescreen</PresentationFormat>
  <Paragraphs>11</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Georgia</vt:lpstr>
      <vt:lpstr>Trebuchet MS</vt:lpstr>
      <vt:lpstr>Office Theme</vt:lpstr>
      <vt:lpstr>OSHA Videos/Hands on Modules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OSHA Videos/Hands on Modules</dc:title>
  <dc:creator>jim</dc:creator>
  <cp:lastModifiedBy>Washington, L. Sherea - OSHA</cp:lastModifiedBy>
  <cp:revision>8</cp:revision>
  <dcterms:created xsi:type="dcterms:W3CDTF">2019-01-29T22:04:33Z</dcterms:created>
  <dcterms:modified xsi:type="dcterms:W3CDTF">2022-01-03T18:27:44Z</dcterms:modified>
</cp:coreProperties>
</file>