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0" r:id="rId2"/>
    <p:sldId id="25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15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6AE233-C4A0-4CE0-A881-7A7E22B887C8}" type="datetimeFigureOut">
              <a:rPr lang="en-US" smtClean="0"/>
              <a:t>3/4/2022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EE0920-3973-4A70-9F61-F525E61F750D}" type="slidenum">
              <a:rPr lang="en-US" smtClean="0"/>
              <a:t>‹#›</a:t>
            </a:fld>
            <a:endParaRPr lang="en-US"/>
          </a:p>
        </p:txBody>
      </p:sp>
    </p:spTree>
    <p:extLst>
      <p:ext uri="{BB962C8B-B14F-4D97-AF65-F5344CB8AC3E}">
        <p14:creationId xmlns:p14="http://schemas.microsoft.com/office/powerpoint/2010/main" val="4004338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Osha disclaimer, </a:t>
            </a:r>
            <a:r>
              <a:rPr lang="en-US"/>
              <a:t>self explanatory</a:t>
            </a:r>
            <a:endParaRPr lang="en-US" dirty="0"/>
          </a:p>
        </p:txBody>
      </p:sp>
      <p:sp>
        <p:nvSpPr>
          <p:cNvPr id="4" name="Slide Number Placeholder 3"/>
          <p:cNvSpPr>
            <a:spLocks noGrp="1"/>
          </p:cNvSpPr>
          <p:nvPr>
            <p:ph type="sldNum" sz="quarter" idx="10"/>
          </p:nvPr>
        </p:nvSpPr>
        <p:spPr/>
        <p:txBody>
          <a:bodyPr/>
          <a:lstStyle/>
          <a:p>
            <a:fld id="{89EE0920-3973-4A70-9F61-F525E61F750D}" type="slidenum">
              <a:rPr lang="en-US" smtClean="0"/>
              <a:t>1</a:t>
            </a:fld>
            <a:endParaRPr lang="en-US"/>
          </a:p>
        </p:txBody>
      </p:sp>
    </p:spTree>
    <p:extLst>
      <p:ext uri="{BB962C8B-B14F-4D97-AF65-F5344CB8AC3E}">
        <p14:creationId xmlns:p14="http://schemas.microsoft.com/office/powerpoint/2010/main" val="1891270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slide to review rights and responsibilities under OSHA</a:t>
            </a:r>
            <a:r>
              <a:rPr lang="en-US" baseline="0" dirty="0"/>
              <a:t> cover section 11C of the OSHA act</a:t>
            </a:r>
            <a:endParaRPr lang="en-US" dirty="0"/>
          </a:p>
        </p:txBody>
      </p:sp>
      <p:sp>
        <p:nvSpPr>
          <p:cNvPr id="4" name="Slide Number Placeholder 3"/>
          <p:cNvSpPr>
            <a:spLocks noGrp="1"/>
          </p:cNvSpPr>
          <p:nvPr>
            <p:ph type="sldNum" sz="quarter" idx="10"/>
          </p:nvPr>
        </p:nvSpPr>
        <p:spPr/>
        <p:txBody>
          <a:bodyPr/>
          <a:lstStyle/>
          <a:p>
            <a:fld id="{89EE0920-3973-4A70-9F61-F525E61F750D}" type="slidenum">
              <a:rPr lang="en-US" smtClean="0"/>
              <a:t>2</a:t>
            </a:fld>
            <a:endParaRPr lang="en-US"/>
          </a:p>
        </p:txBody>
      </p:sp>
    </p:spTree>
    <p:extLst>
      <p:ext uri="{BB962C8B-B14F-4D97-AF65-F5344CB8AC3E}">
        <p14:creationId xmlns:p14="http://schemas.microsoft.com/office/powerpoint/2010/main" val="2518668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ABD8E5-B0C3-4F3F-8F98-AAB184C7463A}" type="datetimeFigureOut">
              <a:rPr lang="en-US" smtClean="0"/>
              <a:t>3/4/2022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4B26FD-10C4-496F-9B4E-A5A228708977}" type="slidenum">
              <a:rPr lang="en-US" smtClean="0"/>
              <a:t>‹#›</a:t>
            </a:fld>
            <a:endParaRPr lang="en-US"/>
          </a:p>
        </p:txBody>
      </p:sp>
    </p:spTree>
    <p:extLst>
      <p:ext uri="{BB962C8B-B14F-4D97-AF65-F5344CB8AC3E}">
        <p14:creationId xmlns:p14="http://schemas.microsoft.com/office/powerpoint/2010/main" val="1025768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ABD8E5-B0C3-4F3F-8F98-AAB184C7463A}" type="datetimeFigureOut">
              <a:rPr lang="en-US" smtClean="0"/>
              <a:t>3/4/2022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4B26FD-10C4-496F-9B4E-A5A228708977}" type="slidenum">
              <a:rPr lang="en-US" smtClean="0"/>
              <a:t>‹#›</a:t>
            </a:fld>
            <a:endParaRPr lang="en-US"/>
          </a:p>
        </p:txBody>
      </p:sp>
    </p:spTree>
    <p:extLst>
      <p:ext uri="{BB962C8B-B14F-4D97-AF65-F5344CB8AC3E}">
        <p14:creationId xmlns:p14="http://schemas.microsoft.com/office/powerpoint/2010/main" val="434942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ABD8E5-B0C3-4F3F-8F98-AAB184C7463A}" type="datetimeFigureOut">
              <a:rPr lang="en-US" smtClean="0"/>
              <a:t>3/4/2022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4B26FD-10C4-496F-9B4E-A5A228708977}" type="slidenum">
              <a:rPr lang="en-US" smtClean="0"/>
              <a:t>‹#›</a:t>
            </a:fld>
            <a:endParaRPr lang="en-US"/>
          </a:p>
        </p:txBody>
      </p:sp>
    </p:spTree>
    <p:extLst>
      <p:ext uri="{BB962C8B-B14F-4D97-AF65-F5344CB8AC3E}">
        <p14:creationId xmlns:p14="http://schemas.microsoft.com/office/powerpoint/2010/main" val="3891886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ABD8E5-B0C3-4F3F-8F98-AAB184C7463A}" type="datetimeFigureOut">
              <a:rPr lang="en-US" smtClean="0"/>
              <a:t>3/4/2022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4B26FD-10C4-496F-9B4E-A5A228708977}" type="slidenum">
              <a:rPr lang="en-US" smtClean="0"/>
              <a:t>‹#›</a:t>
            </a:fld>
            <a:endParaRPr lang="en-US"/>
          </a:p>
        </p:txBody>
      </p:sp>
    </p:spTree>
    <p:extLst>
      <p:ext uri="{BB962C8B-B14F-4D97-AF65-F5344CB8AC3E}">
        <p14:creationId xmlns:p14="http://schemas.microsoft.com/office/powerpoint/2010/main" val="3068682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ABD8E5-B0C3-4F3F-8F98-AAB184C7463A}" type="datetimeFigureOut">
              <a:rPr lang="en-US" smtClean="0"/>
              <a:t>3/4/2022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4B26FD-10C4-496F-9B4E-A5A228708977}" type="slidenum">
              <a:rPr lang="en-US" smtClean="0"/>
              <a:t>‹#›</a:t>
            </a:fld>
            <a:endParaRPr lang="en-US"/>
          </a:p>
        </p:txBody>
      </p:sp>
    </p:spTree>
    <p:extLst>
      <p:ext uri="{BB962C8B-B14F-4D97-AF65-F5344CB8AC3E}">
        <p14:creationId xmlns:p14="http://schemas.microsoft.com/office/powerpoint/2010/main" val="2967011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ABD8E5-B0C3-4F3F-8F98-AAB184C7463A}" type="datetimeFigureOut">
              <a:rPr lang="en-US" smtClean="0"/>
              <a:t>3/4/2022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4B26FD-10C4-496F-9B4E-A5A228708977}" type="slidenum">
              <a:rPr lang="en-US" smtClean="0"/>
              <a:t>‹#›</a:t>
            </a:fld>
            <a:endParaRPr lang="en-US"/>
          </a:p>
        </p:txBody>
      </p:sp>
    </p:spTree>
    <p:extLst>
      <p:ext uri="{BB962C8B-B14F-4D97-AF65-F5344CB8AC3E}">
        <p14:creationId xmlns:p14="http://schemas.microsoft.com/office/powerpoint/2010/main" val="1610805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ABD8E5-B0C3-4F3F-8F98-AAB184C7463A}" type="datetimeFigureOut">
              <a:rPr lang="en-US" smtClean="0"/>
              <a:t>3/4/2022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4B26FD-10C4-496F-9B4E-A5A228708977}" type="slidenum">
              <a:rPr lang="en-US" smtClean="0"/>
              <a:t>‹#›</a:t>
            </a:fld>
            <a:endParaRPr lang="en-US"/>
          </a:p>
        </p:txBody>
      </p:sp>
    </p:spTree>
    <p:extLst>
      <p:ext uri="{BB962C8B-B14F-4D97-AF65-F5344CB8AC3E}">
        <p14:creationId xmlns:p14="http://schemas.microsoft.com/office/powerpoint/2010/main" val="634572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ABD8E5-B0C3-4F3F-8F98-AAB184C7463A}" type="datetimeFigureOut">
              <a:rPr lang="en-US" smtClean="0"/>
              <a:t>3/4/2022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4B26FD-10C4-496F-9B4E-A5A228708977}" type="slidenum">
              <a:rPr lang="en-US" smtClean="0"/>
              <a:t>‹#›</a:t>
            </a:fld>
            <a:endParaRPr lang="en-US"/>
          </a:p>
        </p:txBody>
      </p:sp>
    </p:spTree>
    <p:extLst>
      <p:ext uri="{BB962C8B-B14F-4D97-AF65-F5344CB8AC3E}">
        <p14:creationId xmlns:p14="http://schemas.microsoft.com/office/powerpoint/2010/main" val="1027060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ABD8E5-B0C3-4F3F-8F98-AAB184C7463A}" type="datetimeFigureOut">
              <a:rPr lang="en-US" smtClean="0"/>
              <a:t>3/4/2022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4B26FD-10C4-496F-9B4E-A5A228708977}" type="slidenum">
              <a:rPr lang="en-US" smtClean="0"/>
              <a:t>‹#›</a:t>
            </a:fld>
            <a:endParaRPr lang="en-US"/>
          </a:p>
        </p:txBody>
      </p:sp>
    </p:spTree>
    <p:extLst>
      <p:ext uri="{BB962C8B-B14F-4D97-AF65-F5344CB8AC3E}">
        <p14:creationId xmlns:p14="http://schemas.microsoft.com/office/powerpoint/2010/main" val="2685676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ABD8E5-B0C3-4F3F-8F98-AAB184C7463A}" type="datetimeFigureOut">
              <a:rPr lang="en-US" smtClean="0"/>
              <a:t>3/4/2022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4B26FD-10C4-496F-9B4E-A5A228708977}" type="slidenum">
              <a:rPr lang="en-US" smtClean="0"/>
              <a:t>‹#›</a:t>
            </a:fld>
            <a:endParaRPr lang="en-US"/>
          </a:p>
        </p:txBody>
      </p:sp>
    </p:spTree>
    <p:extLst>
      <p:ext uri="{BB962C8B-B14F-4D97-AF65-F5344CB8AC3E}">
        <p14:creationId xmlns:p14="http://schemas.microsoft.com/office/powerpoint/2010/main" val="212946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ABD8E5-B0C3-4F3F-8F98-AAB184C7463A}" type="datetimeFigureOut">
              <a:rPr lang="en-US" smtClean="0"/>
              <a:t>3/4/2022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4B26FD-10C4-496F-9B4E-A5A228708977}" type="slidenum">
              <a:rPr lang="en-US" smtClean="0"/>
              <a:t>‹#›</a:t>
            </a:fld>
            <a:endParaRPr lang="en-US"/>
          </a:p>
        </p:txBody>
      </p:sp>
    </p:spTree>
    <p:extLst>
      <p:ext uri="{BB962C8B-B14F-4D97-AF65-F5344CB8AC3E}">
        <p14:creationId xmlns:p14="http://schemas.microsoft.com/office/powerpoint/2010/main" val="2102319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ABD8E5-B0C3-4F3F-8F98-AAB184C7463A}" type="datetimeFigureOut">
              <a:rPr lang="en-US" smtClean="0"/>
              <a:t>3/4/2022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B26FD-10C4-496F-9B4E-A5A228708977}" type="slidenum">
              <a:rPr lang="en-US" smtClean="0"/>
              <a:t>‹#›</a:t>
            </a:fld>
            <a:endParaRPr lang="en-US"/>
          </a:p>
        </p:txBody>
      </p:sp>
    </p:spTree>
    <p:extLst>
      <p:ext uri="{BB962C8B-B14F-4D97-AF65-F5344CB8AC3E}">
        <p14:creationId xmlns:p14="http://schemas.microsoft.com/office/powerpoint/2010/main" val="4058308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A944B-85BF-4A3E-9924-6D12F41F36B2}"/>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FC0F7C04-9322-4712-93A5-F1F7ED845D7B}"/>
              </a:ext>
            </a:extLst>
          </p:cNvPr>
          <p:cNvSpPr>
            <a:spLocks noGrp="1"/>
          </p:cNvSpPr>
          <p:nvPr>
            <p:ph idx="1"/>
          </p:nvPr>
        </p:nvSpPr>
        <p:spPr/>
        <p:txBody>
          <a:bodyPr/>
          <a:lstStyle/>
          <a:p>
            <a:pPr marL="0" indent="0">
              <a:buNone/>
            </a:pPr>
            <a:endParaRPr lang="en-US" i="1" dirty="0"/>
          </a:p>
          <a:p>
            <a:pPr marL="0" indent="0">
              <a:buNone/>
            </a:pPr>
            <a:r>
              <a:rPr lang="en-US" i="1" dirty="0"/>
              <a:t>This Material was produced under grant number SH-05011-SH8  from the Occupational Safety and Health Administration, U.S. Department of Labor. It does not necessarily reflect the views or policies of the U.S. Department of Labor, nor does it mention of trade names, commercial products, or organizations imply endorsement by the U.S. Government.</a:t>
            </a:r>
          </a:p>
          <a:p>
            <a:endParaRPr lang="en-US" dirty="0"/>
          </a:p>
        </p:txBody>
      </p:sp>
    </p:spTree>
    <p:extLst>
      <p:ext uri="{BB962C8B-B14F-4D97-AF65-F5344CB8AC3E}">
        <p14:creationId xmlns:p14="http://schemas.microsoft.com/office/powerpoint/2010/main" val="3168809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4000" dirty="0">
                <a:solidFill>
                  <a:prstClr val="black"/>
                </a:solidFill>
                <a:latin typeface="Trebuchet MS"/>
              </a:rPr>
            </a:br>
            <a:r>
              <a:rPr lang="en-US" sz="4000" dirty="0">
                <a:solidFill>
                  <a:prstClr val="black"/>
                </a:solidFill>
                <a:latin typeface="Trebuchet MS"/>
              </a:rPr>
              <a:t>Worker Rights and Employer Responsibilities</a:t>
            </a:r>
            <a:r>
              <a:rPr lang="en-US" dirty="0">
                <a:solidFill>
                  <a:schemeClr val="bg1"/>
                </a:solidFill>
              </a:rPr>
              <a:t> and Employer Responsibilities and Employer Responsibilities</a:t>
            </a:r>
            <a:endParaRPr lang="en-US" dirty="0"/>
          </a:p>
        </p:txBody>
      </p:sp>
      <p:sp>
        <p:nvSpPr>
          <p:cNvPr id="3" name="Content Placeholder 2"/>
          <p:cNvSpPr>
            <a:spLocks noGrp="1"/>
          </p:cNvSpPr>
          <p:nvPr>
            <p:ph idx="1"/>
          </p:nvPr>
        </p:nvSpPr>
        <p:spPr/>
        <p:txBody>
          <a:bodyPr/>
          <a:lstStyle/>
          <a:p>
            <a:pPr marL="742950" lvl="1" indent="-285750">
              <a:lnSpc>
                <a:spcPct val="100000"/>
              </a:lnSpc>
              <a:spcBef>
                <a:spcPct val="20000"/>
              </a:spcBef>
              <a:buFont typeface="Arial" panose="020B0604020202020204" pitchFamily="34" charset="0"/>
              <a:buChar char="–"/>
            </a:pPr>
            <a:r>
              <a:rPr lang="en-US" altLang="en-US" sz="2000" i="1" dirty="0">
                <a:solidFill>
                  <a:prstClr val="black"/>
                </a:solidFill>
                <a:latin typeface="Trebuchet MS"/>
              </a:rPr>
              <a:t>A safe and healthful workplace </a:t>
            </a:r>
            <a:endParaRPr lang="en-US" altLang="en-US" sz="2000" dirty="0">
              <a:solidFill>
                <a:prstClr val="black"/>
              </a:solidFill>
              <a:latin typeface="Trebuchet MS"/>
            </a:endParaRPr>
          </a:p>
          <a:p>
            <a:pPr marL="742950" lvl="1" indent="-285750">
              <a:lnSpc>
                <a:spcPct val="100000"/>
              </a:lnSpc>
              <a:spcBef>
                <a:spcPct val="20000"/>
              </a:spcBef>
              <a:buFont typeface="Arial" panose="020B0604020202020204" pitchFamily="34" charset="0"/>
              <a:buChar char="–"/>
            </a:pPr>
            <a:r>
              <a:rPr lang="en-US" altLang="en-US" sz="2000" i="1" dirty="0">
                <a:solidFill>
                  <a:prstClr val="black"/>
                </a:solidFill>
                <a:latin typeface="Trebuchet MS"/>
              </a:rPr>
              <a:t>Know about hazardous chemicals</a:t>
            </a:r>
            <a:endParaRPr lang="en-US" altLang="en-US" sz="2000" dirty="0">
              <a:solidFill>
                <a:prstClr val="black"/>
              </a:solidFill>
              <a:latin typeface="Trebuchet MS"/>
            </a:endParaRPr>
          </a:p>
          <a:p>
            <a:pPr marL="742950" lvl="1" indent="-285750">
              <a:lnSpc>
                <a:spcPct val="100000"/>
              </a:lnSpc>
              <a:spcBef>
                <a:spcPct val="20000"/>
              </a:spcBef>
              <a:buFont typeface="Arial" panose="020B0604020202020204" pitchFamily="34" charset="0"/>
              <a:buChar char="–"/>
            </a:pPr>
            <a:r>
              <a:rPr lang="en-US" altLang="en-US" sz="2000" i="1" dirty="0">
                <a:solidFill>
                  <a:prstClr val="black"/>
                </a:solidFill>
                <a:latin typeface="Trebuchet MS"/>
              </a:rPr>
              <a:t>Information about injuries and illnesses in your workplace </a:t>
            </a:r>
            <a:endParaRPr lang="en-US" altLang="en-US" sz="2000" dirty="0">
              <a:solidFill>
                <a:prstClr val="black"/>
              </a:solidFill>
              <a:latin typeface="Trebuchet MS"/>
            </a:endParaRPr>
          </a:p>
          <a:p>
            <a:pPr marL="742950" lvl="1" indent="-285750">
              <a:lnSpc>
                <a:spcPct val="100000"/>
              </a:lnSpc>
              <a:spcBef>
                <a:spcPct val="20000"/>
              </a:spcBef>
              <a:buFont typeface="Arial" panose="020B0604020202020204" pitchFamily="34" charset="0"/>
              <a:buChar char="–"/>
            </a:pPr>
            <a:r>
              <a:rPr lang="en-US" altLang="en-US" sz="2000" i="1" dirty="0">
                <a:solidFill>
                  <a:prstClr val="black"/>
                </a:solidFill>
                <a:latin typeface="Trebuchet MS"/>
              </a:rPr>
              <a:t>Complain or request hazard correction from employer </a:t>
            </a:r>
            <a:endParaRPr lang="en-US" altLang="en-US" sz="2000" dirty="0">
              <a:solidFill>
                <a:prstClr val="black"/>
              </a:solidFill>
              <a:latin typeface="Trebuchet MS"/>
            </a:endParaRPr>
          </a:p>
          <a:p>
            <a:pPr marL="742950" lvl="1" indent="-285750">
              <a:lnSpc>
                <a:spcPct val="100000"/>
              </a:lnSpc>
              <a:spcBef>
                <a:spcPct val="20000"/>
              </a:spcBef>
              <a:buFont typeface="Arial" panose="020B0604020202020204" pitchFamily="34" charset="0"/>
              <a:buChar char="–"/>
            </a:pPr>
            <a:r>
              <a:rPr lang="en-US" altLang="en-US" sz="2000" i="1" dirty="0">
                <a:solidFill>
                  <a:prstClr val="black"/>
                </a:solidFill>
                <a:latin typeface="Trebuchet MS"/>
              </a:rPr>
              <a:t>Training</a:t>
            </a:r>
            <a:endParaRPr lang="en-US" altLang="en-US" sz="2000" dirty="0">
              <a:solidFill>
                <a:prstClr val="black"/>
              </a:solidFill>
              <a:latin typeface="Trebuchet MS"/>
            </a:endParaRPr>
          </a:p>
          <a:p>
            <a:pPr marL="742950" lvl="1" indent="-285750">
              <a:lnSpc>
                <a:spcPct val="100000"/>
              </a:lnSpc>
              <a:spcBef>
                <a:spcPct val="20000"/>
              </a:spcBef>
              <a:buFont typeface="Arial" panose="020B0604020202020204" pitchFamily="34" charset="0"/>
              <a:buChar char="–"/>
            </a:pPr>
            <a:r>
              <a:rPr lang="en-US" altLang="en-US" sz="2000" i="1" dirty="0">
                <a:solidFill>
                  <a:prstClr val="black"/>
                </a:solidFill>
                <a:latin typeface="Trebuchet MS"/>
              </a:rPr>
              <a:t>Hazard exposure and medical records</a:t>
            </a:r>
            <a:endParaRPr lang="en-US" altLang="en-US" sz="2000" dirty="0">
              <a:solidFill>
                <a:prstClr val="black"/>
              </a:solidFill>
              <a:latin typeface="Trebuchet MS"/>
            </a:endParaRPr>
          </a:p>
          <a:p>
            <a:pPr marL="742950" lvl="1" indent="-285750">
              <a:lnSpc>
                <a:spcPct val="100000"/>
              </a:lnSpc>
              <a:spcBef>
                <a:spcPct val="20000"/>
              </a:spcBef>
              <a:buFont typeface="Arial" panose="020B0604020202020204" pitchFamily="34" charset="0"/>
              <a:buChar char="–"/>
            </a:pPr>
            <a:r>
              <a:rPr lang="en-US" altLang="en-US" sz="2000" i="1" dirty="0">
                <a:solidFill>
                  <a:prstClr val="black"/>
                </a:solidFill>
                <a:latin typeface="Trebuchet MS"/>
              </a:rPr>
              <a:t>File a complaint with OSHA</a:t>
            </a:r>
            <a:endParaRPr lang="en-US" altLang="en-US" sz="2000" dirty="0">
              <a:solidFill>
                <a:prstClr val="black"/>
              </a:solidFill>
              <a:latin typeface="Trebuchet MS"/>
            </a:endParaRPr>
          </a:p>
          <a:p>
            <a:pPr marL="742950" lvl="1" indent="-285750">
              <a:lnSpc>
                <a:spcPct val="100000"/>
              </a:lnSpc>
              <a:spcBef>
                <a:spcPct val="20000"/>
              </a:spcBef>
              <a:buFont typeface="Arial" panose="020B0604020202020204" pitchFamily="34" charset="0"/>
              <a:buChar char="–"/>
            </a:pPr>
            <a:r>
              <a:rPr lang="en-US" altLang="en-US" sz="2000" i="1" dirty="0">
                <a:solidFill>
                  <a:prstClr val="black"/>
                </a:solidFill>
                <a:latin typeface="Trebuchet MS"/>
              </a:rPr>
              <a:t>Participate in an OSHA inspection</a:t>
            </a:r>
            <a:endParaRPr lang="en-US" altLang="en-US" sz="2000" dirty="0">
              <a:solidFill>
                <a:prstClr val="black"/>
              </a:solidFill>
              <a:latin typeface="Trebuchet MS"/>
            </a:endParaRPr>
          </a:p>
          <a:p>
            <a:pPr marL="742950" lvl="1" indent="-285750">
              <a:lnSpc>
                <a:spcPct val="100000"/>
              </a:lnSpc>
              <a:spcBef>
                <a:spcPct val="20000"/>
              </a:spcBef>
              <a:buFont typeface="Arial" panose="020B0604020202020204" pitchFamily="34" charset="0"/>
              <a:buChar char="–"/>
            </a:pPr>
            <a:r>
              <a:rPr lang="en-US" altLang="en-US" sz="2000" i="1" dirty="0">
                <a:solidFill>
                  <a:prstClr val="black"/>
                </a:solidFill>
                <a:latin typeface="Trebuchet MS"/>
              </a:rPr>
              <a:t>Be free from retaliation for exercising safety and health rights whistleblower protection Section 11c</a:t>
            </a:r>
          </a:p>
          <a:p>
            <a:pPr marL="742950" lvl="1" indent="-285750">
              <a:lnSpc>
                <a:spcPct val="100000"/>
              </a:lnSpc>
              <a:spcBef>
                <a:spcPct val="20000"/>
              </a:spcBef>
              <a:buFont typeface="Arial" panose="020B0604020202020204" pitchFamily="34" charset="0"/>
              <a:buChar char="–"/>
            </a:pPr>
            <a:r>
              <a:rPr lang="en-US" altLang="en-US" sz="2000" i="1" dirty="0">
                <a:solidFill>
                  <a:prstClr val="black"/>
                </a:solidFill>
                <a:latin typeface="Trebuchet MS"/>
              </a:rPr>
              <a:t>Employer rights and responsibilities</a:t>
            </a:r>
            <a:endParaRPr lang="en-US" altLang="en-US" sz="2000" dirty="0">
              <a:solidFill>
                <a:prstClr val="black"/>
              </a:solidFill>
              <a:latin typeface="Trebuchet MS"/>
            </a:endParaRPr>
          </a:p>
          <a:p>
            <a:endParaRPr lang="en-US" dirty="0"/>
          </a:p>
        </p:txBody>
      </p:sp>
    </p:spTree>
    <p:extLst>
      <p:ext uri="{BB962C8B-B14F-4D97-AF65-F5344CB8AC3E}">
        <p14:creationId xmlns:p14="http://schemas.microsoft.com/office/powerpoint/2010/main" val="1889757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161</Words>
  <Application>Microsoft Office PowerPoint</Application>
  <PresentationFormat>Widescreen</PresentationFormat>
  <Paragraphs>18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Trebuchet MS</vt:lpstr>
      <vt:lpstr>Office Theme</vt:lpstr>
      <vt:lpstr>Disclaimer</vt:lpstr>
      <vt:lpstr> Worker Rights and Employer Responsibilities and Employer Responsibilities and Employer Responsibilities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Worker Rights and Employer Responsibilities and Employer Responsibilities and Employer Responsibilities</dc:title>
  <dc:creator>jim</dc:creator>
  <cp:lastModifiedBy>Robertson, Donna - OSHA</cp:lastModifiedBy>
  <cp:revision>5</cp:revision>
  <dcterms:created xsi:type="dcterms:W3CDTF">2019-01-29T21:54:02Z</dcterms:created>
  <dcterms:modified xsi:type="dcterms:W3CDTF">2022-03-04T13:03:33Z</dcterms:modified>
</cp:coreProperties>
</file>