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54" y="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8CD597-ABE4-465E-9E9E-F3AD0AC4A550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D9429A-CF4B-4527-A735-B16F88BCF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991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this slide to explain employee and employer rights under the OSHA act, Explain Section 11c of the OSHA Act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9429A-CF4B-4527-A735-B16F88BCF99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971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GRANT REQUIRED</a:t>
            </a:r>
            <a:r>
              <a:rPr lang="en-US" baseline="0" smtClean="0"/>
              <a:t> DISCLAIMER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9429A-CF4B-4527-A735-B16F88BCF99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097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D8E5-B0C3-4F3F-8F98-AAB184C7463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26FD-10C4-496F-9B4E-A5A228708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768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D8E5-B0C3-4F3F-8F98-AAB184C7463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26FD-10C4-496F-9B4E-A5A228708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942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D8E5-B0C3-4F3F-8F98-AAB184C7463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26FD-10C4-496F-9B4E-A5A228708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886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D8E5-B0C3-4F3F-8F98-AAB184C7463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26FD-10C4-496F-9B4E-A5A228708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682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D8E5-B0C3-4F3F-8F98-AAB184C7463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26FD-10C4-496F-9B4E-A5A228708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011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D8E5-B0C3-4F3F-8F98-AAB184C7463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26FD-10C4-496F-9B4E-A5A228708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805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D8E5-B0C3-4F3F-8F98-AAB184C7463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26FD-10C4-496F-9B4E-A5A228708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57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D8E5-B0C3-4F3F-8F98-AAB184C7463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26FD-10C4-496F-9B4E-A5A228708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060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D8E5-B0C3-4F3F-8F98-AAB184C7463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26FD-10C4-496F-9B4E-A5A228708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676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D8E5-B0C3-4F3F-8F98-AAB184C7463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26FD-10C4-496F-9B4E-A5A228708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466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D8E5-B0C3-4F3F-8F98-AAB184C7463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26FD-10C4-496F-9B4E-A5A228708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319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BD8E5-B0C3-4F3F-8F98-AAB184C7463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B26FD-10C4-496F-9B4E-A5A228708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308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>
                <a:solidFill>
                  <a:prstClr val="black"/>
                </a:solidFill>
                <a:latin typeface="Trebuchet MS"/>
              </a:rPr>
              <a:t/>
            </a:r>
            <a:br>
              <a:rPr lang="en-US" sz="4000" dirty="0">
                <a:solidFill>
                  <a:prstClr val="black"/>
                </a:solidFill>
                <a:latin typeface="Trebuchet MS"/>
              </a:rPr>
            </a:br>
            <a:r>
              <a:rPr lang="en-US" sz="4000" dirty="0">
                <a:solidFill>
                  <a:prstClr val="black"/>
                </a:solidFill>
                <a:latin typeface="Trebuchet MS"/>
              </a:rPr>
              <a:t>Worker Rights and Employer Responsibilities</a:t>
            </a:r>
            <a:r>
              <a:rPr lang="en-US" dirty="0">
                <a:solidFill>
                  <a:schemeClr val="bg1"/>
                </a:solidFill>
              </a:rPr>
              <a:t> and Employer Responsibilities and Employer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5031"/>
            <a:ext cx="10515600" cy="4735026"/>
          </a:xfrm>
        </p:spPr>
        <p:txBody>
          <a:bodyPr>
            <a:normAutofit lnSpcReduction="10000"/>
          </a:bodyPr>
          <a:lstStyle/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 dirty="0">
                <a:solidFill>
                  <a:prstClr val="black"/>
                </a:solidFill>
                <a:latin typeface="Trebuchet MS"/>
              </a:rPr>
              <a:t>A safe and healthful workplace </a:t>
            </a: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 dirty="0">
                <a:solidFill>
                  <a:prstClr val="black"/>
                </a:solidFill>
                <a:latin typeface="Trebuchet MS"/>
              </a:rPr>
              <a:t>Know about hazardous chemicals</a:t>
            </a: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 dirty="0">
                <a:solidFill>
                  <a:prstClr val="black"/>
                </a:solidFill>
                <a:latin typeface="Trebuchet MS"/>
              </a:rPr>
              <a:t>Information about injuries and illnesses in your workplace </a:t>
            </a: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 dirty="0">
                <a:solidFill>
                  <a:prstClr val="black"/>
                </a:solidFill>
                <a:latin typeface="Trebuchet MS"/>
              </a:rPr>
              <a:t>Complain or request hazard correction from employer </a:t>
            </a: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 dirty="0">
                <a:solidFill>
                  <a:prstClr val="black"/>
                </a:solidFill>
                <a:latin typeface="Trebuchet MS"/>
              </a:rPr>
              <a:t>Training</a:t>
            </a: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 dirty="0">
                <a:solidFill>
                  <a:prstClr val="black"/>
                </a:solidFill>
                <a:latin typeface="Trebuchet MS"/>
              </a:rPr>
              <a:t>Hazard exposure and medical records</a:t>
            </a: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 dirty="0">
                <a:solidFill>
                  <a:prstClr val="black"/>
                </a:solidFill>
                <a:latin typeface="Trebuchet MS"/>
              </a:rPr>
              <a:t>File a complaint with OSHA</a:t>
            </a: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 dirty="0">
                <a:solidFill>
                  <a:prstClr val="black"/>
                </a:solidFill>
                <a:latin typeface="Trebuchet MS"/>
              </a:rPr>
              <a:t>Participate in an OSHA inspection</a:t>
            </a: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 dirty="0">
                <a:solidFill>
                  <a:prstClr val="black"/>
                </a:solidFill>
                <a:latin typeface="Trebuchet MS"/>
              </a:rPr>
              <a:t>Be free from retaliation for exercising safety and health rights whistleblower protection Section 11c</a:t>
            </a: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 dirty="0">
                <a:solidFill>
                  <a:prstClr val="black"/>
                </a:solidFill>
                <a:latin typeface="Trebuchet MS"/>
              </a:rPr>
              <a:t>Employer rights and responsibilities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757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isclaimer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Material was produced under grant number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SH-05011-SH8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 the Occupational Safety and Health Administration, U.S. Department of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Labor.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does not necessarily reflect the views or policies of the U.S. Department of Labor,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does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mention of trade names, commercial products, or organizations imply endorsement by the U.S. Government.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453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157</Words>
  <Application>Microsoft Office PowerPoint</Application>
  <PresentationFormat>Widescreen</PresentationFormat>
  <Paragraphs>17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Trebuchet MS</vt:lpstr>
      <vt:lpstr>Office Theme</vt:lpstr>
      <vt:lpstr> Worker Rights and Employer Responsibilities and Employer Responsibilities and Employer Responsibilities</vt:lpstr>
      <vt:lpstr>Disclaimer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Worker Rights and Employer Responsibilities and Employer Responsibilities and Employer Responsibilities</dc:title>
  <dc:creator>jim</dc:creator>
  <cp:lastModifiedBy>Washington, L. Sherea - OSHA</cp:lastModifiedBy>
  <cp:revision>8</cp:revision>
  <dcterms:created xsi:type="dcterms:W3CDTF">2019-01-29T21:54:02Z</dcterms:created>
  <dcterms:modified xsi:type="dcterms:W3CDTF">2021-12-30T16:10:59Z</dcterms:modified>
</cp:coreProperties>
</file>