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sldIdLst>
    <p:sldId id="260" r:id="rId2"/>
    <p:sldId id="262" r:id="rId3"/>
    <p:sldId id="261" r:id="rId4"/>
    <p:sldId id="259" r:id="rId5"/>
    <p:sldId id="256" r:id="rId6"/>
    <p:sldId id="258" r:id="rId7"/>
    <p:sldId id="2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90" autoAdjust="0"/>
  </p:normalViewPr>
  <p:slideViewPr>
    <p:cSldViewPr snapToGrid="0">
      <p:cViewPr varScale="1">
        <p:scale>
          <a:sx n="80" d="100"/>
          <a:sy n="80" d="100"/>
        </p:scale>
        <p:origin x="71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3BE5B0-D82B-4849-9913-948206D1A580}" type="datetimeFigureOut">
              <a:rPr lang="en-US" smtClean="0"/>
              <a:t>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6C056C-BCCF-4E61-B7E2-B764DA6BA921}" type="slidenum">
              <a:rPr lang="en-US" smtClean="0"/>
              <a:t>‹#›</a:t>
            </a:fld>
            <a:endParaRPr lang="en-US"/>
          </a:p>
        </p:txBody>
      </p:sp>
    </p:spTree>
    <p:extLst>
      <p:ext uri="{BB962C8B-B14F-4D97-AF65-F5344CB8AC3E}">
        <p14:creationId xmlns:p14="http://schemas.microsoft.com/office/powerpoint/2010/main" val="3247593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AF2DA1-D98A-4BB8-A778-5A03ADC0B818}" type="datetime1">
              <a:rPr lang="en-US" smtClean="0"/>
              <a:t>1/5/2022</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3974888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BF3923-794B-4469-A15D-38CA82DC54D9}" type="datetime1">
              <a:rPr lang="en-US" smtClean="0"/>
              <a:t>1/5/2022</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94491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3E6DE3-0777-4D6E-B556-82273292F3A3}" type="datetime1">
              <a:rPr lang="en-US" smtClean="0"/>
              <a:t>1/5/2022</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440216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1A8B3-CC49-466F-AA03-4DA1FAEE020F}" type="datetime1">
              <a:rPr lang="en-US" smtClean="0"/>
              <a:t>1/5/2022</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842904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763874-7460-42C9-BBEE-9CE5728CD675}" type="datetime1">
              <a:rPr lang="en-US" smtClean="0"/>
              <a:t>1/5/2022</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4108211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230BC6-A019-434D-89C8-52CE49425A8A}" type="datetime1">
              <a:rPr lang="en-US" smtClean="0"/>
              <a:t>1/5/2022</a:t>
            </a:fld>
            <a:endParaRPr lang="en-US"/>
          </a:p>
        </p:txBody>
      </p:sp>
      <p:sp>
        <p:nvSpPr>
          <p:cNvPr id="6" name="Footer Placeholder 5"/>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7" name="Slide Number Placeholder 6"/>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2653424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DE870D-2796-4D16-875A-909293B514C3}" type="datetime1">
              <a:rPr lang="en-US" smtClean="0"/>
              <a:t>1/5/2022</a:t>
            </a:fld>
            <a:endParaRPr lang="en-US"/>
          </a:p>
        </p:txBody>
      </p:sp>
      <p:sp>
        <p:nvSpPr>
          <p:cNvPr id="8" name="Footer Placeholder 7"/>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9" name="Slide Number Placeholder 8"/>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2426789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7789F2-A457-47FB-B542-82667E9C36B3}" type="datetime1">
              <a:rPr lang="en-US" smtClean="0"/>
              <a:t>1/5/2022</a:t>
            </a:fld>
            <a:endParaRPr lang="en-US"/>
          </a:p>
        </p:txBody>
      </p:sp>
      <p:sp>
        <p:nvSpPr>
          <p:cNvPr id="4" name="Footer Placeholder 3"/>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5" name="Slide Number Placeholder 4"/>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65655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D08486-13DF-43D5-88D1-04B7577C546B}" type="datetime1">
              <a:rPr lang="en-US" smtClean="0"/>
              <a:t>1/5/2022</a:t>
            </a:fld>
            <a:endParaRPr lang="en-US"/>
          </a:p>
        </p:txBody>
      </p:sp>
      <p:sp>
        <p:nvSpPr>
          <p:cNvPr id="3" name="Footer Placeholder 2"/>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4" name="Slide Number Placeholder 3"/>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225710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BC9593-ED83-42BB-982B-B3697EEF96E5}" type="datetime1">
              <a:rPr lang="en-US" smtClean="0"/>
              <a:t>1/5/2022</a:t>
            </a:fld>
            <a:endParaRPr lang="en-US"/>
          </a:p>
        </p:txBody>
      </p:sp>
      <p:sp>
        <p:nvSpPr>
          <p:cNvPr id="6" name="Footer Placeholder 5"/>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7" name="Slide Number Placeholder 6"/>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0925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DFDC4B-D043-4437-A99B-F382E6B22A49}" type="datetime1">
              <a:rPr lang="en-US" smtClean="0"/>
              <a:t>1/5/2022</a:t>
            </a:fld>
            <a:endParaRPr lang="en-US"/>
          </a:p>
        </p:txBody>
      </p:sp>
      <p:sp>
        <p:nvSpPr>
          <p:cNvPr id="6" name="Footer Placeholder 5"/>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7" name="Slide Number Placeholder 6"/>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386147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F60B04-A334-454E-B5AA-FF7F5F868F7E}" type="datetime1">
              <a:rPr lang="en-US" smtClean="0"/>
              <a:t>1/5/2022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6285C6-4F27-40F8-9AA5-BF98A6779E4D}" type="slidenum">
              <a:rPr lang="en-US" smtClean="0"/>
              <a:t>‹#›</a:t>
            </a:fld>
            <a:endParaRPr lang="en-US"/>
          </a:p>
        </p:txBody>
      </p:sp>
    </p:spTree>
    <p:extLst>
      <p:ext uri="{BB962C8B-B14F-4D97-AF65-F5344CB8AC3E}">
        <p14:creationId xmlns:p14="http://schemas.microsoft.com/office/powerpoint/2010/main" val="3976748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400800" y="1"/>
            <a:ext cx="1877568" cy="780287"/>
          </a:xfrm>
        </p:spPr>
        <p:txBody>
          <a:bodyPr/>
          <a:lstStyle/>
          <a:p>
            <a:r>
              <a:rPr lang="en-US" dirty="0" smtClean="0">
                <a:solidFill>
                  <a:schemeClr val="bg1"/>
                </a:solidFill>
              </a:rPr>
              <a:t>Soiled</a:t>
            </a:r>
            <a:endParaRPr lang="en-US" dirty="0">
              <a:solidFill>
                <a:schemeClr val="bg1"/>
              </a:solidFill>
            </a:endParaRPr>
          </a:p>
        </p:txBody>
      </p:sp>
      <p:sp>
        <p:nvSpPr>
          <p:cNvPr id="2" name="Footer Placeholder 1"/>
          <p:cNvSpPr>
            <a:spLocks noGrp="1"/>
          </p:cNvSpPr>
          <p:nvPr>
            <p:ph type="ftr" sz="quarter" idx="11"/>
          </p:nvPr>
        </p:nvSpPr>
        <p:spPr>
          <a:xfrm>
            <a:off x="466344" y="5925312"/>
            <a:ext cx="7687056" cy="796163"/>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466344" y="631825"/>
            <a:ext cx="7144512" cy="4817999"/>
          </a:xfrm>
        </p:spPr>
        <p:txBody>
          <a:bodyPr>
            <a:normAutofit fontScale="92500" lnSpcReduction="20000"/>
          </a:bodyPr>
          <a:lstStyle/>
          <a:p>
            <a:pPr marL="0" indent="0">
              <a:buNone/>
            </a:pPr>
            <a:r>
              <a:rPr lang="en-US" sz="7200" dirty="0" smtClean="0"/>
              <a:t>1. Store all dirty </a:t>
            </a:r>
            <a:r>
              <a:rPr lang="en-US" sz="7200" i="1" dirty="0" smtClean="0"/>
              <a:t>non-electrical</a:t>
            </a:r>
            <a:r>
              <a:rPr lang="en-US" sz="7200" dirty="0" smtClean="0"/>
              <a:t> tools in a container that is labelled as “DIRTY” or “SOILED.”</a:t>
            </a:r>
            <a:endParaRPr lang="en-US" sz="7200" dirty="0"/>
          </a:p>
        </p:txBody>
      </p:sp>
      <p:pic>
        <p:nvPicPr>
          <p:cNvPr id="5" name="Picture 4" descr="dirty labe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272686"/>
            <a:ext cx="2910840" cy="5536276"/>
          </a:xfrm>
          <a:prstGeom prst="rect">
            <a:avLst/>
          </a:prstGeom>
        </p:spPr>
      </p:pic>
    </p:spTree>
    <p:extLst>
      <p:ext uri="{BB962C8B-B14F-4D97-AF65-F5344CB8AC3E}">
        <p14:creationId xmlns:p14="http://schemas.microsoft.com/office/powerpoint/2010/main" val="22797787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07808" y="452437"/>
            <a:ext cx="3194304" cy="693611"/>
          </a:xfrm>
        </p:spPr>
        <p:txBody>
          <a:bodyPr>
            <a:normAutofit fontScale="90000"/>
          </a:bodyPr>
          <a:lstStyle/>
          <a:p>
            <a:r>
              <a:rPr lang="en-US" dirty="0" smtClean="0">
                <a:solidFill>
                  <a:schemeClr val="bg1"/>
                </a:solidFill>
              </a:rPr>
              <a:t>Clean</a:t>
            </a:r>
            <a:endParaRPr lang="en-US" dirty="0">
              <a:solidFill>
                <a:schemeClr val="bg1"/>
              </a:solidFill>
            </a:endParaRPr>
          </a:p>
        </p:txBody>
      </p:sp>
      <p:sp>
        <p:nvSpPr>
          <p:cNvPr id="2" name="Footer Placeholder 1"/>
          <p:cNvSpPr>
            <a:spLocks noGrp="1"/>
          </p:cNvSpPr>
          <p:nvPr>
            <p:ph type="ftr" sz="quarter" idx="11"/>
          </p:nvPr>
        </p:nvSpPr>
        <p:spPr>
          <a:xfrm>
            <a:off x="353568" y="6051550"/>
            <a:ext cx="7799832"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597408" y="339756"/>
            <a:ext cx="5905500" cy="5091875"/>
          </a:xfrm>
        </p:spPr>
        <p:txBody>
          <a:bodyPr>
            <a:normAutofit lnSpcReduction="10000"/>
          </a:bodyPr>
          <a:lstStyle/>
          <a:p>
            <a:pPr marL="0" indent="0">
              <a:buNone/>
            </a:pPr>
            <a:endParaRPr lang="en-US" sz="7200" dirty="0" smtClean="0"/>
          </a:p>
          <a:p>
            <a:pPr marL="0" indent="0">
              <a:buNone/>
            </a:pPr>
            <a:r>
              <a:rPr lang="en-US" sz="7200" dirty="0" smtClean="0"/>
              <a:t>2. Remove all visible debris (i.e. pieces of skin or nail.)</a:t>
            </a:r>
            <a:endParaRPr lang="en-US" sz="7200" dirty="0"/>
          </a:p>
        </p:txBody>
      </p:sp>
      <p:pic>
        <p:nvPicPr>
          <p:cNvPr id="5" name="Picture 4" descr="removing visible debri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8190" y="864387"/>
            <a:ext cx="4813540" cy="4042611"/>
          </a:xfrm>
          <a:prstGeom prst="rect">
            <a:avLst/>
          </a:prstGeom>
        </p:spPr>
      </p:pic>
    </p:spTree>
    <p:extLst>
      <p:ext uri="{BB962C8B-B14F-4D97-AF65-F5344CB8AC3E}">
        <p14:creationId xmlns:p14="http://schemas.microsoft.com/office/powerpoint/2010/main" val="160171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53984" y="365125"/>
            <a:ext cx="3099816" cy="378587"/>
          </a:xfrm>
        </p:spPr>
        <p:txBody>
          <a:bodyPr>
            <a:normAutofit fontScale="90000"/>
          </a:bodyPr>
          <a:lstStyle/>
          <a:p>
            <a:r>
              <a:rPr lang="en-US" dirty="0" smtClean="0">
                <a:solidFill>
                  <a:schemeClr val="bg1"/>
                </a:solidFill>
              </a:rPr>
              <a:t>tools</a:t>
            </a:r>
            <a:endParaRPr lang="en-US" dirty="0">
              <a:solidFill>
                <a:schemeClr val="bg1"/>
              </a:solidFill>
            </a:endParaRPr>
          </a:p>
        </p:txBody>
      </p:sp>
      <p:sp>
        <p:nvSpPr>
          <p:cNvPr id="2" name="Footer Placeholder 1"/>
          <p:cNvSpPr>
            <a:spLocks noGrp="1"/>
          </p:cNvSpPr>
          <p:nvPr>
            <p:ph type="ftr" sz="quarter" idx="11"/>
          </p:nvPr>
        </p:nvSpPr>
        <p:spPr>
          <a:xfrm>
            <a:off x="170688" y="5953569"/>
            <a:ext cx="7982712"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545307" y="590994"/>
            <a:ext cx="7315200" cy="5545138"/>
          </a:xfrm>
        </p:spPr>
        <p:txBody>
          <a:bodyPr>
            <a:normAutofit/>
          </a:bodyPr>
          <a:lstStyle/>
          <a:p>
            <a:pPr marL="0" indent="0">
              <a:buNone/>
            </a:pPr>
            <a:endParaRPr lang="en-US" sz="7200" dirty="0" smtClean="0"/>
          </a:p>
          <a:p>
            <a:pPr marL="0" indent="0">
              <a:buNone/>
            </a:pPr>
            <a:r>
              <a:rPr lang="en-US" sz="7200" dirty="0" smtClean="0"/>
              <a:t>3. Clean tools using soap and hot water.</a:t>
            </a:r>
            <a:endParaRPr lang="en-US" sz="7200" dirty="0"/>
          </a:p>
        </p:txBody>
      </p:sp>
      <p:pic>
        <p:nvPicPr>
          <p:cNvPr id="5" name="Picture 4" descr="cleaning tools with soap and hot wate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3984" y="365125"/>
            <a:ext cx="3312543" cy="5524500"/>
          </a:xfrm>
          <a:prstGeom prst="rect">
            <a:avLst/>
          </a:prstGeom>
        </p:spPr>
      </p:pic>
    </p:spTree>
    <p:extLst>
      <p:ext uri="{BB962C8B-B14F-4D97-AF65-F5344CB8AC3E}">
        <p14:creationId xmlns:p14="http://schemas.microsoft.com/office/powerpoint/2010/main" val="2359013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03136" y="631825"/>
            <a:ext cx="1243584" cy="1058863"/>
          </a:xfrm>
        </p:spPr>
        <p:txBody>
          <a:bodyPr/>
          <a:lstStyle/>
          <a:p>
            <a:r>
              <a:rPr lang="en-US" dirty="0" smtClean="0">
                <a:solidFill>
                  <a:schemeClr val="bg1"/>
                </a:solidFill>
              </a:rPr>
              <a:t>Dry</a:t>
            </a:r>
            <a:endParaRPr lang="en-US" dirty="0">
              <a:solidFill>
                <a:schemeClr val="bg1"/>
              </a:solidFill>
            </a:endParaRPr>
          </a:p>
        </p:txBody>
      </p:sp>
      <p:sp>
        <p:nvSpPr>
          <p:cNvPr id="2" name="Footer Placeholder 1"/>
          <p:cNvSpPr>
            <a:spLocks noGrp="1"/>
          </p:cNvSpPr>
          <p:nvPr>
            <p:ph type="ftr" sz="quarter" idx="11"/>
          </p:nvPr>
        </p:nvSpPr>
        <p:spPr>
          <a:xfrm>
            <a:off x="402335" y="6042851"/>
            <a:ext cx="7751064"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585216" y="497713"/>
            <a:ext cx="7315200" cy="5545138"/>
          </a:xfrm>
        </p:spPr>
        <p:txBody>
          <a:bodyPr>
            <a:normAutofit/>
          </a:bodyPr>
          <a:lstStyle/>
          <a:p>
            <a:pPr marL="0" indent="0">
              <a:buNone/>
            </a:pPr>
            <a:endParaRPr lang="en-US" sz="7200" dirty="0" smtClean="0"/>
          </a:p>
          <a:p>
            <a:pPr marL="0" indent="0">
              <a:buNone/>
            </a:pPr>
            <a:r>
              <a:rPr lang="en-US" sz="7200" dirty="0" smtClean="0"/>
              <a:t>4. Use a clean paper towel to completely dry the tools.</a:t>
            </a:r>
            <a:endParaRPr lang="en-US" sz="7200" dirty="0"/>
          </a:p>
        </p:txBody>
      </p:sp>
      <p:pic>
        <p:nvPicPr>
          <p:cNvPr id="5" name="Picture 4" descr="use paper towel to dr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3297" y="370290"/>
            <a:ext cx="3450566" cy="5544766"/>
          </a:xfrm>
          <a:prstGeom prst="rect">
            <a:avLst/>
          </a:prstGeom>
        </p:spPr>
      </p:pic>
    </p:spTree>
    <p:extLst>
      <p:ext uri="{BB962C8B-B14F-4D97-AF65-F5344CB8AC3E}">
        <p14:creationId xmlns:p14="http://schemas.microsoft.com/office/powerpoint/2010/main" val="3547712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51576" y="341377"/>
            <a:ext cx="2401824" cy="1337120"/>
          </a:xfrm>
        </p:spPr>
        <p:txBody>
          <a:bodyPr/>
          <a:lstStyle/>
          <a:p>
            <a:r>
              <a:rPr lang="en-US" dirty="0" smtClean="0">
                <a:solidFill>
                  <a:schemeClr val="bg1"/>
                </a:solidFill>
              </a:rPr>
              <a:t>Soak</a:t>
            </a:r>
            <a:endParaRPr lang="en-US" dirty="0">
              <a:solidFill>
                <a:schemeClr val="bg1"/>
              </a:solidFill>
            </a:endParaRPr>
          </a:p>
        </p:txBody>
      </p:sp>
      <p:sp>
        <p:nvSpPr>
          <p:cNvPr id="2" name="Footer Placeholder 1"/>
          <p:cNvSpPr>
            <a:spLocks noGrp="1"/>
          </p:cNvSpPr>
          <p:nvPr>
            <p:ph type="ftr" sz="quarter" idx="11"/>
          </p:nvPr>
        </p:nvSpPr>
        <p:spPr>
          <a:xfrm>
            <a:off x="260604" y="5994400"/>
            <a:ext cx="8007096"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475488" y="341377"/>
            <a:ext cx="7315200" cy="5545138"/>
          </a:xfrm>
        </p:spPr>
        <p:txBody>
          <a:bodyPr>
            <a:normAutofit/>
          </a:bodyPr>
          <a:lstStyle/>
          <a:p>
            <a:pPr marL="0" indent="0">
              <a:buNone/>
            </a:pPr>
            <a:endParaRPr lang="en-US" sz="7200" dirty="0" smtClean="0"/>
          </a:p>
          <a:p>
            <a:pPr marL="0" indent="0">
              <a:buNone/>
            </a:pPr>
            <a:r>
              <a:rPr lang="en-US" sz="7200" dirty="0" smtClean="0"/>
              <a:t>5. Completely soak the tools in disinfectant for at least 10 minutes. </a:t>
            </a:r>
            <a:endParaRPr lang="en-US" sz="7200" dirty="0"/>
          </a:p>
        </p:txBody>
      </p:sp>
      <p:pic>
        <p:nvPicPr>
          <p:cNvPr id="4" name="Picture 3" descr="sanitizer &amp; disinfectant solutio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70730" y="465470"/>
            <a:ext cx="2981739" cy="5528930"/>
          </a:xfrm>
          <a:prstGeom prst="rect">
            <a:avLst/>
          </a:prstGeom>
        </p:spPr>
      </p:pic>
    </p:spTree>
    <p:extLst>
      <p:ext uri="{BB962C8B-B14F-4D97-AF65-F5344CB8AC3E}">
        <p14:creationId xmlns:p14="http://schemas.microsoft.com/office/powerpoint/2010/main" val="30222793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10272" y="195073"/>
            <a:ext cx="1877568" cy="743711"/>
          </a:xfrm>
        </p:spPr>
        <p:txBody>
          <a:bodyPr>
            <a:normAutofit fontScale="90000"/>
          </a:bodyPr>
          <a:lstStyle/>
          <a:p>
            <a:r>
              <a:rPr lang="en-US" dirty="0" smtClean="0">
                <a:solidFill>
                  <a:schemeClr val="bg1"/>
                </a:solidFill>
              </a:rPr>
              <a:t>Remove tools</a:t>
            </a:r>
            <a:endParaRPr lang="en-US" dirty="0">
              <a:solidFill>
                <a:schemeClr val="bg1"/>
              </a:solidFill>
            </a:endParaRPr>
          </a:p>
        </p:txBody>
      </p:sp>
      <p:sp>
        <p:nvSpPr>
          <p:cNvPr id="2" name="Footer Placeholder 1"/>
          <p:cNvSpPr>
            <a:spLocks noGrp="1"/>
          </p:cNvSpPr>
          <p:nvPr>
            <p:ph type="ftr" sz="quarter" idx="11"/>
          </p:nvPr>
        </p:nvSpPr>
        <p:spPr>
          <a:xfrm>
            <a:off x="158496" y="6126035"/>
            <a:ext cx="7909560"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838200" y="387985"/>
            <a:ext cx="7315200" cy="5545138"/>
          </a:xfrm>
        </p:spPr>
        <p:txBody>
          <a:bodyPr>
            <a:normAutofit/>
          </a:bodyPr>
          <a:lstStyle/>
          <a:p>
            <a:pPr marL="0" indent="0">
              <a:buNone/>
            </a:pPr>
            <a:r>
              <a:rPr lang="en-US" sz="7200" dirty="0" smtClean="0"/>
              <a:t>6. Wear nitrile gloves or use tongs to remove the tools from the disinfectant.</a:t>
            </a:r>
            <a:endParaRPr lang="en-US" sz="7200" dirty="0"/>
          </a:p>
        </p:txBody>
      </p:sp>
      <p:pic>
        <p:nvPicPr>
          <p:cNvPr id="5" name="Picture 4" descr="use gloves when contacting disinfectan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60954" y="461357"/>
            <a:ext cx="2847109" cy="5547360"/>
          </a:xfrm>
          <a:prstGeom prst="rect">
            <a:avLst/>
          </a:prstGeom>
        </p:spPr>
      </p:pic>
    </p:spTree>
    <p:extLst>
      <p:ext uri="{BB962C8B-B14F-4D97-AF65-F5344CB8AC3E}">
        <p14:creationId xmlns:p14="http://schemas.microsoft.com/office/powerpoint/2010/main" val="2559148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52031" y="43942"/>
            <a:ext cx="2036065" cy="996379"/>
          </a:xfrm>
        </p:spPr>
        <p:txBody>
          <a:bodyPr/>
          <a:lstStyle/>
          <a:p>
            <a:r>
              <a:rPr lang="en-US" dirty="0" smtClean="0">
                <a:solidFill>
                  <a:schemeClr val="bg1"/>
                </a:solidFill>
              </a:rPr>
              <a:t>Cle an</a:t>
            </a:r>
            <a:endParaRPr lang="en-US" dirty="0">
              <a:solidFill>
                <a:schemeClr val="bg1"/>
              </a:solidFill>
            </a:endParaRPr>
          </a:p>
        </p:txBody>
      </p:sp>
      <p:sp>
        <p:nvSpPr>
          <p:cNvPr id="9" name="Content Placeholder 8"/>
          <p:cNvSpPr>
            <a:spLocks noGrp="1"/>
          </p:cNvSpPr>
          <p:nvPr>
            <p:ph idx="4294967295"/>
          </p:nvPr>
        </p:nvSpPr>
        <p:spPr>
          <a:xfrm>
            <a:off x="304800" y="753745"/>
            <a:ext cx="7973568" cy="4366895"/>
          </a:xfrm>
        </p:spPr>
        <p:txBody>
          <a:bodyPr>
            <a:normAutofit/>
          </a:bodyPr>
          <a:lstStyle/>
          <a:p>
            <a:pPr marL="0" indent="0">
              <a:buNone/>
            </a:pPr>
            <a:r>
              <a:rPr lang="en-US" sz="7200" dirty="0" smtClean="0"/>
              <a:t>7. Store all dirty </a:t>
            </a:r>
            <a:r>
              <a:rPr lang="en-US" sz="7200" i="1" dirty="0" smtClean="0"/>
              <a:t>non-electrical </a:t>
            </a:r>
            <a:r>
              <a:rPr lang="en-US" sz="7200" dirty="0" smtClean="0"/>
              <a:t>tools in a container that is labelled as “CLEAN.”</a:t>
            </a:r>
            <a:endParaRPr lang="en-US" sz="7200" dirty="0"/>
          </a:p>
        </p:txBody>
      </p:sp>
      <p:sp>
        <p:nvSpPr>
          <p:cNvPr id="7" name="Footer Placeholder 1"/>
          <p:cNvSpPr>
            <a:spLocks noGrp="1"/>
          </p:cNvSpPr>
          <p:nvPr>
            <p:ph type="ftr" sz="quarter" idx="11"/>
          </p:nvPr>
        </p:nvSpPr>
        <p:spPr>
          <a:xfrm>
            <a:off x="289931" y="6356350"/>
            <a:ext cx="11675327"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pic>
        <p:nvPicPr>
          <p:cNvPr id="2" name="Picture 1" descr="clean labe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1436" y="282616"/>
            <a:ext cx="3061855" cy="5535386"/>
          </a:xfrm>
          <a:prstGeom prst="rect">
            <a:avLst/>
          </a:prstGeom>
        </p:spPr>
      </p:pic>
    </p:spTree>
    <p:extLst>
      <p:ext uri="{BB962C8B-B14F-4D97-AF65-F5344CB8AC3E}">
        <p14:creationId xmlns:p14="http://schemas.microsoft.com/office/powerpoint/2010/main" val="6375144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507</Words>
  <Application>Microsoft Office PowerPoint</Application>
  <PresentationFormat>Widescreen</PresentationFormat>
  <Paragraphs>25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Soiled</vt:lpstr>
      <vt:lpstr>Clean</vt:lpstr>
      <vt:lpstr>tools</vt:lpstr>
      <vt:lpstr>Dry</vt:lpstr>
      <vt:lpstr>Soak</vt:lpstr>
      <vt:lpstr>Remove tools</vt:lpstr>
      <vt:lpstr>Cle 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2022-01-05T20:57:49Z</dcterms:created>
  <dcterms:modified xsi:type="dcterms:W3CDTF">2022-01-05T20:57:58Z</dcterms:modified>
</cp:coreProperties>
</file>