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3.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7.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8.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9.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20.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45"/>
  </p:notesMasterIdLst>
  <p:handoutMasterIdLst>
    <p:handoutMasterId r:id="rId46"/>
  </p:handoutMasterIdLst>
  <p:sldIdLst>
    <p:sldId id="256" r:id="rId2"/>
    <p:sldId id="312" r:id="rId3"/>
    <p:sldId id="286" r:id="rId4"/>
    <p:sldId id="258" r:id="rId5"/>
    <p:sldId id="260" r:id="rId6"/>
    <p:sldId id="262" r:id="rId7"/>
    <p:sldId id="263" r:id="rId8"/>
    <p:sldId id="264" r:id="rId9"/>
    <p:sldId id="259" r:id="rId10"/>
    <p:sldId id="261" r:id="rId11"/>
    <p:sldId id="265" r:id="rId12"/>
    <p:sldId id="266" r:id="rId13"/>
    <p:sldId id="267" r:id="rId14"/>
    <p:sldId id="268" r:id="rId15"/>
    <p:sldId id="269" r:id="rId16"/>
    <p:sldId id="309" r:id="rId17"/>
    <p:sldId id="310" r:id="rId18"/>
    <p:sldId id="311" r:id="rId19"/>
    <p:sldId id="270" r:id="rId20"/>
    <p:sldId id="287" r:id="rId21"/>
    <p:sldId id="284" r:id="rId22"/>
    <p:sldId id="278" r:id="rId23"/>
    <p:sldId id="271" r:id="rId24"/>
    <p:sldId id="288" r:id="rId25"/>
    <p:sldId id="289" r:id="rId26"/>
    <p:sldId id="290" r:id="rId27"/>
    <p:sldId id="291" r:id="rId28"/>
    <p:sldId id="292" r:id="rId29"/>
    <p:sldId id="293" r:id="rId30"/>
    <p:sldId id="295" r:id="rId31"/>
    <p:sldId id="296" r:id="rId32"/>
    <p:sldId id="297" r:id="rId33"/>
    <p:sldId id="298" r:id="rId34"/>
    <p:sldId id="299" r:id="rId35"/>
    <p:sldId id="300" r:id="rId36"/>
    <p:sldId id="301" r:id="rId37"/>
    <p:sldId id="303" r:id="rId38"/>
    <p:sldId id="304" r:id="rId39"/>
    <p:sldId id="305" r:id="rId40"/>
    <p:sldId id="306" r:id="rId41"/>
    <p:sldId id="307" r:id="rId42"/>
    <p:sldId id="308" r:id="rId43"/>
    <p:sldId id="277" r:id="rId4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5" autoAdjust="0"/>
    <p:restoredTop sz="86387" autoAdjust="0"/>
  </p:normalViewPr>
  <p:slideViewPr>
    <p:cSldViewPr snapToGrid="0">
      <p:cViewPr varScale="1">
        <p:scale>
          <a:sx n="47" d="100"/>
          <a:sy n="47" d="100"/>
        </p:scale>
        <p:origin x="86" y="43"/>
      </p:cViewPr>
      <p:guideLst/>
    </p:cSldViewPr>
  </p:slideViewPr>
  <p:outlineViewPr>
    <p:cViewPr>
      <p:scale>
        <a:sx n="33" d="100"/>
        <a:sy n="33" d="100"/>
      </p:scale>
      <p:origin x="0" y="-1684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6D42BB-DED5-48A2-9D68-39918A3F4998}" type="doc">
      <dgm:prSet loTypeId="urn:microsoft.com/office/officeart/2005/8/layout/hierarchy1" loCatId="Inbox" qsTypeId="urn:microsoft.com/office/officeart/2005/8/quickstyle/simple4" qsCatId="simple" csTypeId="urn:microsoft.com/office/officeart/2005/8/colors/ColorSchemeForSuggestions" csCatId="other"/>
      <dgm:spPr/>
      <dgm:t>
        <a:bodyPr/>
        <a:lstStyle/>
        <a:p>
          <a:endParaRPr lang="en-US"/>
        </a:p>
      </dgm:t>
    </dgm:pt>
    <dgm:pt modelId="{0567674E-C3D5-4D88-BF60-6494D32F856E}">
      <dgm:prSet/>
      <dgm:spPr/>
      <dgm:t>
        <a:bodyPr/>
        <a:lstStyle/>
        <a:p>
          <a:r>
            <a:rPr lang="en-US" dirty="0"/>
            <a:t>OSHA revised its HCS standard to align with the United Nation’s Globally Harmonized System Classification and Labeling of Chemicals (GHS).</a:t>
          </a:r>
        </a:p>
      </dgm:t>
    </dgm:pt>
    <dgm:pt modelId="{CABED005-996F-43BA-8063-79AE44203019}" type="parTrans" cxnId="{922D7D83-02FE-4489-9878-4E9817016FFA}">
      <dgm:prSet/>
      <dgm:spPr/>
      <dgm:t>
        <a:bodyPr/>
        <a:lstStyle/>
        <a:p>
          <a:endParaRPr lang="en-US"/>
        </a:p>
      </dgm:t>
    </dgm:pt>
    <dgm:pt modelId="{4FD985EA-F7E3-46E9-9825-1B48ECF6A480}" type="sibTrans" cxnId="{922D7D83-02FE-4489-9878-4E9817016FFA}">
      <dgm:prSet/>
      <dgm:spPr/>
      <dgm:t>
        <a:bodyPr/>
        <a:lstStyle/>
        <a:p>
          <a:endParaRPr lang="en-US"/>
        </a:p>
      </dgm:t>
    </dgm:pt>
    <dgm:pt modelId="{68196D86-CF2E-4F4A-863C-10EE802AACC0}">
      <dgm:prSet/>
      <dgm:spPr/>
      <dgm:t>
        <a:bodyPr/>
        <a:lstStyle/>
        <a:p>
          <a:r>
            <a:rPr lang="en-US"/>
            <a:t>Provides a standardized, coherent approach to both classifying chemicals and communicating the hazards of those chemicals on labels and safety data sheets (SDSs).</a:t>
          </a:r>
        </a:p>
      </dgm:t>
    </dgm:pt>
    <dgm:pt modelId="{D0E25526-B5B2-4626-B0B4-0CFABAD3E5F7}" type="parTrans" cxnId="{D6D0C46E-F601-4D6F-9265-A7B6119052C0}">
      <dgm:prSet/>
      <dgm:spPr/>
      <dgm:t>
        <a:bodyPr/>
        <a:lstStyle/>
        <a:p>
          <a:endParaRPr lang="en-US"/>
        </a:p>
      </dgm:t>
    </dgm:pt>
    <dgm:pt modelId="{5DB37118-C112-46D9-8217-F0F2F91DDCB9}" type="sibTrans" cxnId="{D6D0C46E-F601-4D6F-9265-A7B6119052C0}">
      <dgm:prSet/>
      <dgm:spPr/>
      <dgm:t>
        <a:bodyPr/>
        <a:lstStyle/>
        <a:p>
          <a:endParaRPr lang="en-US"/>
        </a:p>
      </dgm:t>
    </dgm:pt>
    <dgm:pt modelId="{E2CD908F-505D-45F4-90BB-4C8264108F42}" type="pres">
      <dgm:prSet presAssocID="{8A6D42BB-DED5-48A2-9D68-39918A3F4998}" presName="hierChild1" presStyleCnt="0">
        <dgm:presLayoutVars>
          <dgm:chPref val="1"/>
          <dgm:dir/>
          <dgm:animOne val="branch"/>
          <dgm:animLvl val="lvl"/>
          <dgm:resizeHandles/>
        </dgm:presLayoutVars>
      </dgm:prSet>
      <dgm:spPr/>
      <dgm:t>
        <a:bodyPr/>
        <a:lstStyle/>
        <a:p>
          <a:endParaRPr lang="en-US"/>
        </a:p>
      </dgm:t>
    </dgm:pt>
    <dgm:pt modelId="{C098FB46-7850-41F7-991D-8BEDA60647D5}" type="pres">
      <dgm:prSet presAssocID="{0567674E-C3D5-4D88-BF60-6494D32F856E}" presName="hierRoot1" presStyleCnt="0"/>
      <dgm:spPr/>
    </dgm:pt>
    <dgm:pt modelId="{6955A60C-5439-4B95-9A69-AEBEC6F79923}" type="pres">
      <dgm:prSet presAssocID="{0567674E-C3D5-4D88-BF60-6494D32F856E}" presName="composite" presStyleCnt="0"/>
      <dgm:spPr/>
    </dgm:pt>
    <dgm:pt modelId="{A7909DBA-3EDA-4784-A140-E8868725E68C}" type="pres">
      <dgm:prSet presAssocID="{0567674E-C3D5-4D88-BF60-6494D32F856E}" presName="background" presStyleLbl="node0" presStyleIdx="0" presStyleCnt="2"/>
      <dgm:spPr/>
    </dgm:pt>
    <dgm:pt modelId="{2FCB2E5C-4130-47B0-98C8-FBA7ED3A89D1}" type="pres">
      <dgm:prSet presAssocID="{0567674E-C3D5-4D88-BF60-6494D32F856E}" presName="text" presStyleLbl="fgAcc0" presStyleIdx="0" presStyleCnt="2">
        <dgm:presLayoutVars>
          <dgm:chPref val="3"/>
        </dgm:presLayoutVars>
      </dgm:prSet>
      <dgm:spPr/>
      <dgm:t>
        <a:bodyPr/>
        <a:lstStyle/>
        <a:p>
          <a:endParaRPr lang="en-US"/>
        </a:p>
      </dgm:t>
    </dgm:pt>
    <dgm:pt modelId="{5BA5EF28-6F99-4424-B1AB-F7EB74A72E12}" type="pres">
      <dgm:prSet presAssocID="{0567674E-C3D5-4D88-BF60-6494D32F856E}" presName="hierChild2" presStyleCnt="0"/>
      <dgm:spPr/>
    </dgm:pt>
    <dgm:pt modelId="{21CA53AE-A810-4319-8992-90815AE2FFA5}" type="pres">
      <dgm:prSet presAssocID="{68196D86-CF2E-4F4A-863C-10EE802AACC0}" presName="hierRoot1" presStyleCnt="0"/>
      <dgm:spPr/>
    </dgm:pt>
    <dgm:pt modelId="{8AF998BE-DA97-4E7A-9259-1651A9BB46EB}" type="pres">
      <dgm:prSet presAssocID="{68196D86-CF2E-4F4A-863C-10EE802AACC0}" presName="composite" presStyleCnt="0"/>
      <dgm:spPr/>
    </dgm:pt>
    <dgm:pt modelId="{DDE5E886-1B3B-4995-A323-E74EC40FB106}" type="pres">
      <dgm:prSet presAssocID="{68196D86-CF2E-4F4A-863C-10EE802AACC0}" presName="background" presStyleLbl="node0" presStyleIdx="1" presStyleCnt="2"/>
      <dgm:spPr/>
    </dgm:pt>
    <dgm:pt modelId="{70188320-3E61-40C7-9108-2E941C286408}" type="pres">
      <dgm:prSet presAssocID="{68196D86-CF2E-4F4A-863C-10EE802AACC0}" presName="text" presStyleLbl="fgAcc0" presStyleIdx="1" presStyleCnt="2">
        <dgm:presLayoutVars>
          <dgm:chPref val="3"/>
        </dgm:presLayoutVars>
      </dgm:prSet>
      <dgm:spPr/>
      <dgm:t>
        <a:bodyPr/>
        <a:lstStyle/>
        <a:p>
          <a:endParaRPr lang="en-US"/>
        </a:p>
      </dgm:t>
    </dgm:pt>
    <dgm:pt modelId="{6CD2B051-4BEC-424A-932B-9194A9F426FB}" type="pres">
      <dgm:prSet presAssocID="{68196D86-CF2E-4F4A-863C-10EE802AACC0}" presName="hierChild2" presStyleCnt="0"/>
      <dgm:spPr/>
    </dgm:pt>
  </dgm:ptLst>
  <dgm:cxnLst>
    <dgm:cxn modelId="{19AEA7E8-3608-4868-AEAD-90FBF3B43B0E}" type="presOf" srcId="{8A6D42BB-DED5-48A2-9D68-39918A3F4998}" destId="{E2CD908F-505D-45F4-90BB-4C8264108F42}" srcOrd="0" destOrd="0" presId="urn:microsoft.com/office/officeart/2005/8/layout/hierarchy1"/>
    <dgm:cxn modelId="{922D7D83-02FE-4489-9878-4E9817016FFA}" srcId="{8A6D42BB-DED5-48A2-9D68-39918A3F4998}" destId="{0567674E-C3D5-4D88-BF60-6494D32F856E}" srcOrd="0" destOrd="0" parTransId="{CABED005-996F-43BA-8063-79AE44203019}" sibTransId="{4FD985EA-F7E3-46E9-9825-1B48ECF6A480}"/>
    <dgm:cxn modelId="{346BEC7E-9FFB-47EF-918D-51764C22F999}" type="presOf" srcId="{0567674E-C3D5-4D88-BF60-6494D32F856E}" destId="{2FCB2E5C-4130-47B0-98C8-FBA7ED3A89D1}" srcOrd="0" destOrd="0" presId="urn:microsoft.com/office/officeart/2005/8/layout/hierarchy1"/>
    <dgm:cxn modelId="{EC968703-3F32-4ED1-976D-98EB2DE54AB9}" type="presOf" srcId="{68196D86-CF2E-4F4A-863C-10EE802AACC0}" destId="{70188320-3E61-40C7-9108-2E941C286408}" srcOrd="0" destOrd="0" presId="urn:microsoft.com/office/officeart/2005/8/layout/hierarchy1"/>
    <dgm:cxn modelId="{D6D0C46E-F601-4D6F-9265-A7B6119052C0}" srcId="{8A6D42BB-DED5-48A2-9D68-39918A3F4998}" destId="{68196D86-CF2E-4F4A-863C-10EE802AACC0}" srcOrd="1" destOrd="0" parTransId="{D0E25526-B5B2-4626-B0B4-0CFABAD3E5F7}" sibTransId="{5DB37118-C112-46D9-8217-F0F2F91DDCB9}"/>
    <dgm:cxn modelId="{7B066285-FEF1-48EF-A959-24A9801D4D0C}" type="presParOf" srcId="{E2CD908F-505D-45F4-90BB-4C8264108F42}" destId="{C098FB46-7850-41F7-991D-8BEDA60647D5}" srcOrd="0" destOrd="0" presId="urn:microsoft.com/office/officeart/2005/8/layout/hierarchy1"/>
    <dgm:cxn modelId="{EE9A07EF-BD38-4F4D-9A4E-72D6AAC03B13}" type="presParOf" srcId="{C098FB46-7850-41F7-991D-8BEDA60647D5}" destId="{6955A60C-5439-4B95-9A69-AEBEC6F79923}" srcOrd="0" destOrd="0" presId="urn:microsoft.com/office/officeart/2005/8/layout/hierarchy1"/>
    <dgm:cxn modelId="{98A7A3BF-DAAA-47B0-8688-98A8192770B7}" type="presParOf" srcId="{6955A60C-5439-4B95-9A69-AEBEC6F79923}" destId="{A7909DBA-3EDA-4784-A140-E8868725E68C}" srcOrd="0" destOrd="0" presId="urn:microsoft.com/office/officeart/2005/8/layout/hierarchy1"/>
    <dgm:cxn modelId="{FBB3F06D-523C-4C83-A115-EAED631395D2}" type="presParOf" srcId="{6955A60C-5439-4B95-9A69-AEBEC6F79923}" destId="{2FCB2E5C-4130-47B0-98C8-FBA7ED3A89D1}" srcOrd="1" destOrd="0" presId="urn:microsoft.com/office/officeart/2005/8/layout/hierarchy1"/>
    <dgm:cxn modelId="{01659F6C-C25C-4C57-B094-691B42F9DD3E}" type="presParOf" srcId="{C098FB46-7850-41F7-991D-8BEDA60647D5}" destId="{5BA5EF28-6F99-4424-B1AB-F7EB74A72E12}" srcOrd="1" destOrd="0" presId="urn:microsoft.com/office/officeart/2005/8/layout/hierarchy1"/>
    <dgm:cxn modelId="{FED57FD7-2322-43DC-9936-02D966973EDB}" type="presParOf" srcId="{E2CD908F-505D-45F4-90BB-4C8264108F42}" destId="{21CA53AE-A810-4319-8992-90815AE2FFA5}" srcOrd="1" destOrd="0" presId="urn:microsoft.com/office/officeart/2005/8/layout/hierarchy1"/>
    <dgm:cxn modelId="{D450AD22-8A6C-40E4-87FE-8AB31BC52876}" type="presParOf" srcId="{21CA53AE-A810-4319-8992-90815AE2FFA5}" destId="{8AF998BE-DA97-4E7A-9259-1651A9BB46EB}" srcOrd="0" destOrd="0" presId="urn:microsoft.com/office/officeart/2005/8/layout/hierarchy1"/>
    <dgm:cxn modelId="{56ED675E-15B8-4EDC-A278-735C610FA18E}" type="presParOf" srcId="{8AF998BE-DA97-4E7A-9259-1651A9BB46EB}" destId="{DDE5E886-1B3B-4995-A323-E74EC40FB106}" srcOrd="0" destOrd="0" presId="urn:microsoft.com/office/officeart/2005/8/layout/hierarchy1"/>
    <dgm:cxn modelId="{51521B3D-C514-4F40-8CA9-23DF6F76E66B}" type="presParOf" srcId="{8AF998BE-DA97-4E7A-9259-1651A9BB46EB}" destId="{70188320-3E61-40C7-9108-2E941C286408}" srcOrd="1" destOrd="0" presId="urn:microsoft.com/office/officeart/2005/8/layout/hierarchy1"/>
    <dgm:cxn modelId="{3164DC40-E1DB-415D-8036-BDB4AC7B5600}" type="presParOf" srcId="{21CA53AE-A810-4319-8992-90815AE2FFA5}" destId="{6CD2B051-4BEC-424A-932B-9194A9F426F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269D3FE-FDB1-48A5-B5EF-938E3EE7524A}" type="doc">
      <dgm:prSet loTypeId="urn:microsoft.com/office/officeart/2005/8/layout/process1" loCatId="Inbox" qsTypeId="urn:microsoft.com/office/officeart/2005/8/quickstyle/simple4" qsCatId="simple" csTypeId="urn:microsoft.com/office/officeart/2005/8/colors/ColorSchemeForSuggestions" csCatId="other"/>
      <dgm:spPr/>
      <dgm:t>
        <a:bodyPr/>
        <a:lstStyle/>
        <a:p>
          <a:endParaRPr lang="en-US"/>
        </a:p>
      </dgm:t>
    </dgm:pt>
    <dgm:pt modelId="{F46ED49E-79FE-4266-A55D-794CBB266763}">
      <dgm:prSet/>
      <dgm:spPr/>
      <dgm:t>
        <a:bodyPr/>
        <a:lstStyle/>
        <a:p>
          <a:r>
            <a:rPr lang="en-GB"/>
            <a:t>The SDS* provides comprehensive information about a chemical substance or mixture.</a:t>
          </a:r>
          <a:endParaRPr lang="en-US"/>
        </a:p>
      </dgm:t>
    </dgm:pt>
    <dgm:pt modelId="{5E052821-AF76-4185-9A33-132AA004D507}" type="parTrans" cxnId="{C2D86EEB-2F66-49ED-8566-F44521FC4D67}">
      <dgm:prSet/>
      <dgm:spPr/>
      <dgm:t>
        <a:bodyPr/>
        <a:lstStyle/>
        <a:p>
          <a:endParaRPr lang="en-US"/>
        </a:p>
      </dgm:t>
    </dgm:pt>
    <dgm:pt modelId="{723B4050-C467-4C86-9153-15CA5E9FCA77}" type="sibTrans" cxnId="{C2D86EEB-2F66-49ED-8566-F44521FC4D67}">
      <dgm:prSet/>
      <dgm:spPr/>
      <dgm:t>
        <a:bodyPr/>
        <a:lstStyle/>
        <a:p>
          <a:endParaRPr lang="en-US"/>
        </a:p>
      </dgm:t>
    </dgm:pt>
    <dgm:pt modelId="{D3766166-D329-46FD-A2D1-518C4F320023}">
      <dgm:prSet/>
      <dgm:spPr/>
      <dgm:t>
        <a:bodyPr/>
        <a:lstStyle/>
        <a:p>
          <a:r>
            <a:rPr lang="en-GB"/>
            <a:t>Primary Use:  The Workplace</a:t>
          </a:r>
          <a:endParaRPr lang="en-US"/>
        </a:p>
      </dgm:t>
    </dgm:pt>
    <dgm:pt modelId="{299429AB-2695-4551-B120-B33D5B4FFDE2}" type="parTrans" cxnId="{57B610AF-0736-4BC1-9C98-F6ED3DA09E3F}">
      <dgm:prSet/>
      <dgm:spPr/>
      <dgm:t>
        <a:bodyPr/>
        <a:lstStyle/>
        <a:p>
          <a:endParaRPr lang="en-US"/>
        </a:p>
      </dgm:t>
    </dgm:pt>
    <dgm:pt modelId="{6847083F-10D9-4A98-8DFA-F02079B73619}" type="sibTrans" cxnId="{57B610AF-0736-4BC1-9C98-F6ED3DA09E3F}">
      <dgm:prSet/>
      <dgm:spPr/>
      <dgm:t>
        <a:bodyPr/>
        <a:lstStyle/>
        <a:p>
          <a:endParaRPr lang="en-US"/>
        </a:p>
      </dgm:t>
    </dgm:pt>
    <dgm:pt modelId="{7AF58413-4B13-4BD6-970A-0C6F86A2A96D}">
      <dgm:prSet/>
      <dgm:spPr/>
      <dgm:t>
        <a:bodyPr/>
        <a:lstStyle/>
        <a:p>
          <a:r>
            <a:rPr lang="en-GB"/>
            <a:t>Employers and workers use the SDS as a source of information about hazards and to obtain advice on safety precautions.</a:t>
          </a:r>
          <a:endParaRPr lang="en-US"/>
        </a:p>
      </dgm:t>
    </dgm:pt>
    <dgm:pt modelId="{D4D19786-4C50-4819-B8D0-BC0A60059EBF}" type="parTrans" cxnId="{5D800231-B1FB-4EDD-8911-6648FE466F3D}">
      <dgm:prSet/>
      <dgm:spPr/>
      <dgm:t>
        <a:bodyPr/>
        <a:lstStyle/>
        <a:p>
          <a:endParaRPr lang="en-US"/>
        </a:p>
      </dgm:t>
    </dgm:pt>
    <dgm:pt modelId="{D22A8996-FE5F-4394-B222-08CBFD4FA153}" type="sibTrans" cxnId="{5D800231-B1FB-4EDD-8911-6648FE466F3D}">
      <dgm:prSet/>
      <dgm:spPr/>
      <dgm:t>
        <a:bodyPr/>
        <a:lstStyle/>
        <a:p>
          <a:endParaRPr lang="en-US"/>
        </a:p>
      </dgm:t>
    </dgm:pt>
    <dgm:pt modelId="{EFB1A085-0136-4A79-8427-4990849ECB28}">
      <dgm:prSet/>
      <dgm:spPr/>
      <dgm:t>
        <a:bodyPr/>
        <a:lstStyle/>
        <a:p>
          <a:r>
            <a:rPr lang="en-US"/>
            <a:t>The SDS format will make finding hazard and chemical information easier</a:t>
          </a:r>
        </a:p>
      </dgm:t>
    </dgm:pt>
    <dgm:pt modelId="{45494D40-4F69-4272-A3CC-909617622CA6}" type="parTrans" cxnId="{848533A2-97EA-49AF-9FF0-BFFAF0876615}">
      <dgm:prSet/>
      <dgm:spPr/>
      <dgm:t>
        <a:bodyPr/>
        <a:lstStyle/>
        <a:p>
          <a:endParaRPr lang="en-US"/>
        </a:p>
      </dgm:t>
    </dgm:pt>
    <dgm:pt modelId="{2719014D-BB27-4C08-9472-A6691560F81F}" type="sibTrans" cxnId="{848533A2-97EA-49AF-9FF0-BFFAF0876615}">
      <dgm:prSet/>
      <dgm:spPr/>
      <dgm:t>
        <a:bodyPr/>
        <a:lstStyle/>
        <a:p>
          <a:endParaRPr lang="en-US"/>
        </a:p>
      </dgm:t>
    </dgm:pt>
    <dgm:pt modelId="{86D8EA50-B429-4C73-96AA-A83517F89A20}" type="pres">
      <dgm:prSet presAssocID="{9269D3FE-FDB1-48A5-B5EF-938E3EE7524A}" presName="Name0" presStyleCnt="0">
        <dgm:presLayoutVars>
          <dgm:dir/>
          <dgm:resizeHandles val="exact"/>
        </dgm:presLayoutVars>
      </dgm:prSet>
      <dgm:spPr/>
      <dgm:t>
        <a:bodyPr/>
        <a:lstStyle/>
        <a:p>
          <a:endParaRPr lang="en-US"/>
        </a:p>
      </dgm:t>
    </dgm:pt>
    <dgm:pt modelId="{AF76D39E-69C1-4097-928B-E7019EFF3462}" type="pres">
      <dgm:prSet presAssocID="{F46ED49E-79FE-4266-A55D-794CBB266763}" presName="node" presStyleLbl="node1" presStyleIdx="0" presStyleCnt="4">
        <dgm:presLayoutVars>
          <dgm:bulletEnabled val="1"/>
        </dgm:presLayoutVars>
      </dgm:prSet>
      <dgm:spPr/>
      <dgm:t>
        <a:bodyPr/>
        <a:lstStyle/>
        <a:p>
          <a:endParaRPr lang="en-US"/>
        </a:p>
      </dgm:t>
    </dgm:pt>
    <dgm:pt modelId="{3195512D-BF55-4109-AD19-7B80FB9A50DF}" type="pres">
      <dgm:prSet presAssocID="{723B4050-C467-4C86-9153-15CA5E9FCA77}" presName="sibTrans" presStyleLbl="sibTrans2D1" presStyleIdx="0" presStyleCnt="3"/>
      <dgm:spPr/>
      <dgm:t>
        <a:bodyPr/>
        <a:lstStyle/>
        <a:p>
          <a:endParaRPr lang="en-US"/>
        </a:p>
      </dgm:t>
    </dgm:pt>
    <dgm:pt modelId="{6D8CF288-0B10-48FA-AD36-1752DC349700}" type="pres">
      <dgm:prSet presAssocID="{723B4050-C467-4C86-9153-15CA5E9FCA77}" presName="connectorText" presStyleLbl="sibTrans2D1" presStyleIdx="0" presStyleCnt="3"/>
      <dgm:spPr/>
      <dgm:t>
        <a:bodyPr/>
        <a:lstStyle/>
        <a:p>
          <a:endParaRPr lang="en-US"/>
        </a:p>
      </dgm:t>
    </dgm:pt>
    <dgm:pt modelId="{B10A1297-2741-414A-93F5-D7FC905461FB}" type="pres">
      <dgm:prSet presAssocID="{D3766166-D329-46FD-A2D1-518C4F320023}" presName="node" presStyleLbl="node1" presStyleIdx="1" presStyleCnt="4">
        <dgm:presLayoutVars>
          <dgm:bulletEnabled val="1"/>
        </dgm:presLayoutVars>
      </dgm:prSet>
      <dgm:spPr/>
      <dgm:t>
        <a:bodyPr/>
        <a:lstStyle/>
        <a:p>
          <a:endParaRPr lang="en-US"/>
        </a:p>
      </dgm:t>
    </dgm:pt>
    <dgm:pt modelId="{80767BEC-0297-447A-A964-C77493FF89F1}" type="pres">
      <dgm:prSet presAssocID="{6847083F-10D9-4A98-8DFA-F02079B73619}" presName="sibTrans" presStyleLbl="sibTrans2D1" presStyleIdx="1" presStyleCnt="3"/>
      <dgm:spPr/>
      <dgm:t>
        <a:bodyPr/>
        <a:lstStyle/>
        <a:p>
          <a:endParaRPr lang="en-US"/>
        </a:p>
      </dgm:t>
    </dgm:pt>
    <dgm:pt modelId="{C5A8E668-2C42-454A-9735-0DD483636ABE}" type="pres">
      <dgm:prSet presAssocID="{6847083F-10D9-4A98-8DFA-F02079B73619}" presName="connectorText" presStyleLbl="sibTrans2D1" presStyleIdx="1" presStyleCnt="3"/>
      <dgm:spPr/>
      <dgm:t>
        <a:bodyPr/>
        <a:lstStyle/>
        <a:p>
          <a:endParaRPr lang="en-US"/>
        </a:p>
      </dgm:t>
    </dgm:pt>
    <dgm:pt modelId="{C9238A00-94F0-4E54-B9E1-5B44C1511E11}" type="pres">
      <dgm:prSet presAssocID="{7AF58413-4B13-4BD6-970A-0C6F86A2A96D}" presName="node" presStyleLbl="node1" presStyleIdx="2" presStyleCnt="4">
        <dgm:presLayoutVars>
          <dgm:bulletEnabled val="1"/>
        </dgm:presLayoutVars>
      </dgm:prSet>
      <dgm:spPr/>
      <dgm:t>
        <a:bodyPr/>
        <a:lstStyle/>
        <a:p>
          <a:endParaRPr lang="en-US"/>
        </a:p>
      </dgm:t>
    </dgm:pt>
    <dgm:pt modelId="{47DC12D0-0A4C-42C7-B1F6-D5238AC8DC7F}" type="pres">
      <dgm:prSet presAssocID="{D22A8996-FE5F-4394-B222-08CBFD4FA153}" presName="sibTrans" presStyleLbl="sibTrans2D1" presStyleIdx="2" presStyleCnt="3"/>
      <dgm:spPr/>
      <dgm:t>
        <a:bodyPr/>
        <a:lstStyle/>
        <a:p>
          <a:endParaRPr lang="en-US"/>
        </a:p>
      </dgm:t>
    </dgm:pt>
    <dgm:pt modelId="{8BA9B589-7D0F-4D8C-BFFC-727A0048239B}" type="pres">
      <dgm:prSet presAssocID="{D22A8996-FE5F-4394-B222-08CBFD4FA153}" presName="connectorText" presStyleLbl="sibTrans2D1" presStyleIdx="2" presStyleCnt="3"/>
      <dgm:spPr/>
      <dgm:t>
        <a:bodyPr/>
        <a:lstStyle/>
        <a:p>
          <a:endParaRPr lang="en-US"/>
        </a:p>
      </dgm:t>
    </dgm:pt>
    <dgm:pt modelId="{0AF7A00D-1FE2-413F-9381-FE36C4C7FC4C}" type="pres">
      <dgm:prSet presAssocID="{EFB1A085-0136-4A79-8427-4990849ECB28}" presName="node" presStyleLbl="node1" presStyleIdx="3" presStyleCnt="4">
        <dgm:presLayoutVars>
          <dgm:bulletEnabled val="1"/>
        </dgm:presLayoutVars>
      </dgm:prSet>
      <dgm:spPr/>
      <dgm:t>
        <a:bodyPr/>
        <a:lstStyle/>
        <a:p>
          <a:endParaRPr lang="en-US"/>
        </a:p>
      </dgm:t>
    </dgm:pt>
  </dgm:ptLst>
  <dgm:cxnLst>
    <dgm:cxn modelId="{77C5689F-AFEA-4254-9047-1DF14885C973}" type="presOf" srcId="{7AF58413-4B13-4BD6-970A-0C6F86A2A96D}" destId="{C9238A00-94F0-4E54-B9E1-5B44C1511E11}" srcOrd="0" destOrd="0" presId="urn:microsoft.com/office/officeart/2005/8/layout/process1"/>
    <dgm:cxn modelId="{57B610AF-0736-4BC1-9C98-F6ED3DA09E3F}" srcId="{9269D3FE-FDB1-48A5-B5EF-938E3EE7524A}" destId="{D3766166-D329-46FD-A2D1-518C4F320023}" srcOrd="1" destOrd="0" parTransId="{299429AB-2695-4551-B120-B33D5B4FFDE2}" sibTransId="{6847083F-10D9-4A98-8DFA-F02079B73619}"/>
    <dgm:cxn modelId="{848533A2-97EA-49AF-9FF0-BFFAF0876615}" srcId="{9269D3FE-FDB1-48A5-B5EF-938E3EE7524A}" destId="{EFB1A085-0136-4A79-8427-4990849ECB28}" srcOrd="3" destOrd="0" parTransId="{45494D40-4F69-4272-A3CC-909617622CA6}" sibTransId="{2719014D-BB27-4C08-9472-A6691560F81F}"/>
    <dgm:cxn modelId="{A801AE40-7BED-4E56-9E6A-F9BA15D3EBF4}" type="presOf" srcId="{D3766166-D329-46FD-A2D1-518C4F320023}" destId="{B10A1297-2741-414A-93F5-D7FC905461FB}" srcOrd="0" destOrd="0" presId="urn:microsoft.com/office/officeart/2005/8/layout/process1"/>
    <dgm:cxn modelId="{AFE532A6-7025-43B1-9136-0AB0C921BA11}" type="presOf" srcId="{EFB1A085-0136-4A79-8427-4990849ECB28}" destId="{0AF7A00D-1FE2-413F-9381-FE36C4C7FC4C}" srcOrd="0" destOrd="0" presId="urn:microsoft.com/office/officeart/2005/8/layout/process1"/>
    <dgm:cxn modelId="{C2D86EEB-2F66-49ED-8566-F44521FC4D67}" srcId="{9269D3FE-FDB1-48A5-B5EF-938E3EE7524A}" destId="{F46ED49E-79FE-4266-A55D-794CBB266763}" srcOrd="0" destOrd="0" parTransId="{5E052821-AF76-4185-9A33-132AA004D507}" sibTransId="{723B4050-C467-4C86-9153-15CA5E9FCA77}"/>
    <dgm:cxn modelId="{83459790-E789-4CDD-941D-BC3DB890C79D}" type="presOf" srcId="{D22A8996-FE5F-4394-B222-08CBFD4FA153}" destId="{8BA9B589-7D0F-4D8C-BFFC-727A0048239B}" srcOrd="1" destOrd="0" presId="urn:microsoft.com/office/officeart/2005/8/layout/process1"/>
    <dgm:cxn modelId="{F07F81B6-ED13-4175-8644-7F49D0867123}" type="presOf" srcId="{6847083F-10D9-4A98-8DFA-F02079B73619}" destId="{C5A8E668-2C42-454A-9735-0DD483636ABE}" srcOrd="1" destOrd="0" presId="urn:microsoft.com/office/officeart/2005/8/layout/process1"/>
    <dgm:cxn modelId="{171260EE-A773-4A4D-95B6-9FB9F1AC6E88}" type="presOf" srcId="{723B4050-C467-4C86-9153-15CA5E9FCA77}" destId="{6D8CF288-0B10-48FA-AD36-1752DC349700}" srcOrd="1" destOrd="0" presId="urn:microsoft.com/office/officeart/2005/8/layout/process1"/>
    <dgm:cxn modelId="{26656758-2E11-4753-872F-141901DE0573}" type="presOf" srcId="{9269D3FE-FDB1-48A5-B5EF-938E3EE7524A}" destId="{86D8EA50-B429-4C73-96AA-A83517F89A20}" srcOrd="0" destOrd="0" presId="urn:microsoft.com/office/officeart/2005/8/layout/process1"/>
    <dgm:cxn modelId="{5D800231-B1FB-4EDD-8911-6648FE466F3D}" srcId="{9269D3FE-FDB1-48A5-B5EF-938E3EE7524A}" destId="{7AF58413-4B13-4BD6-970A-0C6F86A2A96D}" srcOrd="2" destOrd="0" parTransId="{D4D19786-4C50-4819-B8D0-BC0A60059EBF}" sibTransId="{D22A8996-FE5F-4394-B222-08CBFD4FA153}"/>
    <dgm:cxn modelId="{DABEDC27-7253-47D7-875A-5D95575E4C70}" type="presOf" srcId="{D22A8996-FE5F-4394-B222-08CBFD4FA153}" destId="{47DC12D0-0A4C-42C7-B1F6-D5238AC8DC7F}" srcOrd="0" destOrd="0" presId="urn:microsoft.com/office/officeart/2005/8/layout/process1"/>
    <dgm:cxn modelId="{6BC99656-9E8D-4A3B-AFBF-490976D7A4B2}" type="presOf" srcId="{723B4050-C467-4C86-9153-15CA5E9FCA77}" destId="{3195512D-BF55-4109-AD19-7B80FB9A50DF}" srcOrd="0" destOrd="0" presId="urn:microsoft.com/office/officeart/2005/8/layout/process1"/>
    <dgm:cxn modelId="{6CCCD77E-27BD-4F93-B5D5-D70455FD094A}" type="presOf" srcId="{F46ED49E-79FE-4266-A55D-794CBB266763}" destId="{AF76D39E-69C1-4097-928B-E7019EFF3462}" srcOrd="0" destOrd="0" presId="urn:microsoft.com/office/officeart/2005/8/layout/process1"/>
    <dgm:cxn modelId="{C2627FF7-F0D8-41E6-9EBB-99EC19C2D501}" type="presOf" srcId="{6847083F-10D9-4A98-8DFA-F02079B73619}" destId="{80767BEC-0297-447A-A964-C77493FF89F1}" srcOrd="0" destOrd="0" presId="urn:microsoft.com/office/officeart/2005/8/layout/process1"/>
    <dgm:cxn modelId="{DC3607F6-5E24-4493-9E4A-659D689EE9CE}" type="presParOf" srcId="{86D8EA50-B429-4C73-96AA-A83517F89A20}" destId="{AF76D39E-69C1-4097-928B-E7019EFF3462}" srcOrd="0" destOrd="0" presId="urn:microsoft.com/office/officeart/2005/8/layout/process1"/>
    <dgm:cxn modelId="{864A5092-1433-4E58-8F49-E1652F95E0BA}" type="presParOf" srcId="{86D8EA50-B429-4C73-96AA-A83517F89A20}" destId="{3195512D-BF55-4109-AD19-7B80FB9A50DF}" srcOrd="1" destOrd="0" presId="urn:microsoft.com/office/officeart/2005/8/layout/process1"/>
    <dgm:cxn modelId="{EB98AB8B-9332-4BED-81F5-44CBEF87245E}" type="presParOf" srcId="{3195512D-BF55-4109-AD19-7B80FB9A50DF}" destId="{6D8CF288-0B10-48FA-AD36-1752DC349700}" srcOrd="0" destOrd="0" presId="urn:microsoft.com/office/officeart/2005/8/layout/process1"/>
    <dgm:cxn modelId="{FAAB3601-495F-4BEB-9D7F-E1FB976966BE}" type="presParOf" srcId="{86D8EA50-B429-4C73-96AA-A83517F89A20}" destId="{B10A1297-2741-414A-93F5-D7FC905461FB}" srcOrd="2" destOrd="0" presId="urn:microsoft.com/office/officeart/2005/8/layout/process1"/>
    <dgm:cxn modelId="{C7E80290-5679-46FD-8243-237EDC11A86F}" type="presParOf" srcId="{86D8EA50-B429-4C73-96AA-A83517F89A20}" destId="{80767BEC-0297-447A-A964-C77493FF89F1}" srcOrd="3" destOrd="0" presId="urn:microsoft.com/office/officeart/2005/8/layout/process1"/>
    <dgm:cxn modelId="{2840A118-5138-4FC2-8830-EED92902483C}" type="presParOf" srcId="{80767BEC-0297-447A-A964-C77493FF89F1}" destId="{C5A8E668-2C42-454A-9735-0DD483636ABE}" srcOrd="0" destOrd="0" presId="urn:microsoft.com/office/officeart/2005/8/layout/process1"/>
    <dgm:cxn modelId="{C94D89FF-6B72-449A-B9EE-E5F4079C30EB}" type="presParOf" srcId="{86D8EA50-B429-4C73-96AA-A83517F89A20}" destId="{C9238A00-94F0-4E54-B9E1-5B44C1511E11}" srcOrd="4" destOrd="0" presId="urn:microsoft.com/office/officeart/2005/8/layout/process1"/>
    <dgm:cxn modelId="{F329B1B2-FF20-4674-88FD-7D31283EFE5A}" type="presParOf" srcId="{86D8EA50-B429-4C73-96AA-A83517F89A20}" destId="{47DC12D0-0A4C-42C7-B1F6-D5238AC8DC7F}" srcOrd="5" destOrd="0" presId="urn:microsoft.com/office/officeart/2005/8/layout/process1"/>
    <dgm:cxn modelId="{564ADCF1-7109-4D19-B7E7-3F7689147CE3}" type="presParOf" srcId="{47DC12D0-0A4C-42C7-B1F6-D5238AC8DC7F}" destId="{8BA9B589-7D0F-4D8C-BFFC-727A0048239B}" srcOrd="0" destOrd="0" presId="urn:microsoft.com/office/officeart/2005/8/layout/process1"/>
    <dgm:cxn modelId="{90FC6254-907E-436E-BF44-EC25E2728389}" type="presParOf" srcId="{86D8EA50-B429-4C73-96AA-A83517F89A20}" destId="{0AF7A00D-1FE2-413F-9381-FE36C4C7FC4C}"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507771D-E219-4544-AE4A-37CB3EF81729}" type="doc">
      <dgm:prSet loTypeId="urn:microsoft.com/office/officeart/2008/layout/LinedList" loCatId="Inbox" qsTypeId="urn:microsoft.com/office/officeart/2005/8/quickstyle/simple4" qsCatId="simple" csTypeId="urn:microsoft.com/office/officeart/2005/8/colors/accent1_2" csCatId="accent1"/>
      <dgm:spPr/>
      <dgm:t>
        <a:bodyPr/>
        <a:lstStyle/>
        <a:p>
          <a:endParaRPr lang="en-US"/>
        </a:p>
      </dgm:t>
    </dgm:pt>
    <dgm:pt modelId="{C791FC51-53E2-43B4-AFB9-3C1E81D4FE93}">
      <dgm:prSet/>
      <dgm:spPr/>
      <dgm:t>
        <a:bodyPr/>
        <a:lstStyle/>
        <a:p>
          <a:r>
            <a:rPr lang="en-CA"/>
            <a:t>1.		Identification</a:t>
          </a:r>
          <a:endParaRPr lang="en-US"/>
        </a:p>
      </dgm:t>
    </dgm:pt>
    <dgm:pt modelId="{DA774B0D-F8B2-4084-ACA7-D5FB11225FD2}" type="parTrans" cxnId="{C6ED9377-0EA3-4333-8FEE-F8361964155F}">
      <dgm:prSet/>
      <dgm:spPr/>
      <dgm:t>
        <a:bodyPr/>
        <a:lstStyle/>
        <a:p>
          <a:endParaRPr lang="en-US"/>
        </a:p>
      </dgm:t>
    </dgm:pt>
    <dgm:pt modelId="{61BF6325-820C-44CE-B8F8-3E1106ECC274}" type="sibTrans" cxnId="{C6ED9377-0EA3-4333-8FEE-F8361964155F}">
      <dgm:prSet/>
      <dgm:spPr/>
      <dgm:t>
        <a:bodyPr/>
        <a:lstStyle/>
        <a:p>
          <a:endParaRPr lang="en-US"/>
        </a:p>
      </dgm:t>
    </dgm:pt>
    <dgm:pt modelId="{18158CB2-AFAD-45C9-BCC5-D17B8344C3CF}">
      <dgm:prSet/>
      <dgm:spPr/>
      <dgm:t>
        <a:bodyPr/>
        <a:lstStyle/>
        <a:p>
          <a:r>
            <a:rPr lang="en-CA"/>
            <a:t>2.		Hazard(s) identification</a:t>
          </a:r>
          <a:endParaRPr lang="en-US"/>
        </a:p>
      </dgm:t>
    </dgm:pt>
    <dgm:pt modelId="{BBD571F1-9A3A-4566-9DD0-156676006509}" type="parTrans" cxnId="{B5196CA2-0FFE-462A-903C-7BF65C7E6BEF}">
      <dgm:prSet/>
      <dgm:spPr/>
      <dgm:t>
        <a:bodyPr/>
        <a:lstStyle/>
        <a:p>
          <a:endParaRPr lang="en-US"/>
        </a:p>
      </dgm:t>
    </dgm:pt>
    <dgm:pt modelId="{46E20F98-0F27-4FBD-96E9-40F17E8B96B0}" type="sibTrans" cxnId="{B5196CA2-0FFE-462A-903C-7BF65C7E6BEF}">
      <dgm:prSet/>
      <dgm:spPr/>
      <dgm:t>
        <a:bodyPr/>
        <a:lstStyle/>
        <a:p>
          <a:endParaRPr lang="en-US"/>
        </a:p>
      </dgm:t>
    </dgm:pt>
    <dgm:pt modelId="{06A5F85F-BCD5-4EDC-99FE-006827CE6711}">
      <dgm:prSet/>
      <dgm:spPr/>
      <dgm:t>
        <a:bodyPr/>
        <a:lstStyle/>
        <a:p>
          <a:r>
            <a:rPr lang="en-CA"/>
            <a:t>3.		Composition/information on ingredients</a:t>
          </a:r>
          <a:endParaRPr lang="en-US"/>
        </a:p>
      </dgm:t>
    </dgm:pt>
    <dgm:pt modelId="{BE9F3DDB-290E-4DD6-8C8F-214CF2F77B64}" type="parTrans" cxnId="{EE714096-A7D4-4B6D-937C-17EC6DB1D604}">
      <dgm:prSet/>
      <dgm:spPr/>
      <dgm:t>
        <a:bodyPr/>
        <a:lstStyle/>
        <a:p>
          <a:endParaRPr lang="en-US"/>
        </a:p>
      </dgm:t>
    </dgm:pt>
    <dgm:pt modelId="{D16796C1-F1DC-44C3-BDD6-FE9A44C0045A}" type="sibTrans" cxnId="{EE714096-A7D4-4B6D-937C-17EC6DB1D604}">
      <dgm:prSet/>
      <dgm:spPr/>
      <dgm:t>
        <a:bodyPr/>
        <a:lstStyle/>
        <a:p>
          <a:endParaRPr lang="en-US"/>
        </a:p>
      </dgm:t>
    </dgm:pt>
    <dgm:pt modelId="{53C027CC-E8B2-4DEA-9041-3143A4488965}">
      <dgm:prSet/>
      <dgm:spPr/>
      <dgm:t>
        <a:bodyPr/>
        <a:lstStyle/>
        <a:p>
          <a:r>
            <a:rPr lang="en-CA"/>
            <a:t>4.		First-aid measures</a:t>
          </a:r>
          <a:endParaRPr lang="en-US"/>
        </a:p>
      </dgm:t>
    </dgm:pt>
    <dgm:pt modelId="{841AED17-5174-41CD-81C3-C7CFBCDBA139}" type="parTrans" cxnId="{7F907B21-A40B-4B54-AD15-D09084459D3E}">
      <dgm:prSet/>
      <dgm:spPr/>
      <dgm:t>
        <a:bodyPr/>
        <a:lstStyle/>
        <a:p>
          <a:endParaRPr lang="en-US"/>
        </a:p>
      </dgm:t>
    </dgm:pt>
    <dgm:pt modelId="{68B7E070-0260-41EF-8730-1E05118B41D2}" type="sibTrans" cxnId="{7F907B21-A40B-4B54-AD15-D09084459D3E}">
      <dgm:prSet/>
      <dgm:spPr/>
      <dgm:t>
        <a:bodyPr/>
        <a:lstStyle/>
        <a:p>
          <a:endParaRPr lang="en-US"/>
        </a:p>
      </dgm:t>
    </dgm:pt>
    <dgm:pt modelId="{43C52B74-897B-4E4E-85CB-C4A553EBF8A5}">
      <dgm:prSet/>
      <dgm:spPr/>
      <dgm:t>
        <a:bodyPr/>
        <a:lstStyle/>
        <a:p>
          <a:r>
            <a:rPr lang="en-CA"/>
            <a:t>5.		Fire-fighting measures</a:t>
          </a:r>
          <a:endParaRPr lang="en-US"/>
        </a:p>
      </dgm:t>
    </dgm:pt>
    <dgm:pt modelId="{A4D5457B-D570-4C7A-B4A9-8B3159A0AA5F}" type="parTrans" cxnId="{09B510D7-DE05-4F00-8B9B-0023A150E53D}">
      <dgm:prSet/>
      <dgm:spPr/>
      <dgm:t>
        <a:bodyPr/>
        <a:lstStyle/>
        <a:p>
          <a:endParaRPr lang="en-US"/>
        </a:p>
      </dgm:t>
    </dgm:pt>
    <dgm:pt modelId="{02BFC888-4709-4E7E-9F88-CEE88E1934FA}" type="sibTrans" cxnId="{09B510D7-DE05-4F00-8B9B-0023A150E53D}">
      <dgm:prSet/>
      <dgm:spPr/>
      <dgm:t>
        <a:bodyPr/>
        <a:lstStyle/>
        <a:p>
          <a:endParaRPr lang="en-US"/>
        </a:p>
      </dgm:t>
    </dgm:pt>
    <dgm:pt modelId="{7E100553-289D-4FEB-8FE6-37965A03A4D7}">
      <dgm:prSet/>
      <dgm:spPr/>
      <dgm:t>
        <a:bodyPr/>
        <a:lstStyle/>
        <a:p>
          <a:r>
            <a:rPr lang="en-CA"/>
            <a:t>6.		Accidental release measures</a:t>
          </a:r>
          <a:endParaRPr lang="en-US"/>
        </a:p>
      </dgm:t>
    </dgm:pt>
    <dgm:pt modelId="{8362DA83-9882-491A-84BD-3C4B18B42BDD}" type="parTrans" cxnId="{B0893C48-6CE7-4B3C-81D9-4141D7788360}">
      <dgm:prSet/>
      <dgm:spPr/>
      <dgm:t>
        <a:bodyPr/>
        <a:lstStyle/>
        <a:p>
          <a:endParaRPr lang="en-US"/>
        </a:p>
      </dgm:t>
    </dgm:pt>
    <dgm:pt modelId="{8E0816A0-8B0D-40BE-B30A-11BDF21504CA}" type="sibTrans" cxnId="{B0893C48-6CE7-4B3C-81D9-4141D7788360}">
      <dgm:prSet/>
      <dgm:spPr/>
      <dgm:t>
        <a:bodyPr/>
        <a:lstStyle/>
        <a:p>
          <a:endParaRPr lang="en-US"/>
        </a:p>
      </dgm:t>
    </dgm:pt>
    <dgm:pt modelId="{1369A3A4-3EED-41BC-862B-9D4F7573667C}">
      <dgm:prSet/>
      <dgm:spPr/>
      <dgm:t>
        <a:bodyPr/>
        <a:lstStyle/>
        <a:p>
          <a:r>
            <a:rPr lang="en-CA"/>
            <a:t>7.		Handling and storage</a:t>
          </a:r>
          <a:endParaRPr lang="en-US"/>
        </a:p>
      </dgm:t>
    </dgm:pt>
    <dgm:pt modelId="{C021B2CA-A546-43EC-AFE2-B0637159EF25}" type="parTrans" cxnId="{69D7C8C0-95E2-44AE-A0C1-40BF454E9DA7}">
      <dgm:prSet/>
      <dgm:spPr/>
      <dgm:t>
        <a:bodyPr/>
        <a:lstStyle/>
        <a:p>
          <a:endParaRPr lang="en-US"/>
        </a:p>
      </dgm:t>
    </dgm:pt>
    <dgm:pt modelId="{01CBC525-D7C2-48AE-811F-65DD4A2833FE}" type="sibTrans" cxnId="{69D7C8C0-95E2-44AE-A0C1-40BF454E9DA7}">
      <dgm:prSet/>
      <dgm:spPr/>
      <dgm:t>
        <a:bodyPr/>
        <a:lstStyle/>
        <a:p>
          <a:endParaRPr lang="en-US"/>
        </a:p>
      </dgm:t>
    </dgm:pt>
    <dgm:pt modelId="{0FA344A5-FC37-46E1-A784-044FED7EB97E}">
      <dgm:prSet/>
      <dgm:spPr/>
      <dgm:t>
        <a:bodyPr/>
        <a:lstStyle/>
        <a:p>
          <a:r>
            <a:rPr lang="en-CA"/>
            <a:t>8.		Exposure control/personal protection</a:t>
          </a:r>
          <a:endParaRPr lang="en-US"/>
        </a:p>
      </dgm:t>
    </dgm:pt>
    <dgm:pt modelId="{016568B7-B819-4DAE-83FC-EC625EE85064}" type="parTrans" cxnId="{29B86878-BC36-40C0-A777-6E9B9F06BAA0}">
      <dgm:prSet/>
      <dgm:spPr/>
      <dgm:t>
        <a:bodyPr/>
        <a:lstStyle/>
        <a:p>
          <a:endParaRPr lang="en-US"/>
        </a:p>
      </dgm:t>
    </dgm:pt>
    <dgm:pt modelId="{FE4E5ABF-5270-48EB-8571-C018602D9494}" type="sibTrans" cxnId="{29B86878-BC36-40C0-A777-6E9B9F06BAA0}">
      <dgm:prSet/>
      <dgm:spPr/>
      <dgm:t>
        <a:bodyPr/>
        <a:lstStyle/>
        <a:p>
          <a:endParaRPr lang="en-US"/>
        </a:p>
      </dgm:t>
    </dgm:pt>
    <dgm:pt modelId="{94F50D1B-A402-4564-8FBE-25E878AAADAF}" type="pres">
      <dgm:prSet presAssocID="{4507771D-E219-4544-AE4A-37CB3EF81729}" presName="vert0" presStyleCnt="0">
        <dgm:presLayoutVars>
          <dgm:dir/>
          <dgm:animOne val="branch"/>
          <dgm:animLvl val="lvl"/>
        </dgm:presLayoutVars>
      </dgm:prSet>
      <dgm:spPr/>
      <dgm:t>
        <a:bodyPr/>
        <a:lstStyle/>
        <a:p>
          <a:endParaRPr lang="en-US"/>
        </a:p>
      </dgm:t>
    </dgm:pt>
    <dgm:pt modelId="{E83B0E75-5C40-4C35-8A27-7D62BA923BD6}" type="pres">
      <dgm:prSet presAssocID="{C791FC51-53E2-43B4-AFB9-3C1E81D4FE93}" presName="thickLine" presStyleLbl="alignNode1" presStyleIdx="0" presStyleCnt="8"/>
      <dgm:spPr/>
    </dgm:pt>
    <dgm:pt modelId="{C03D9EC7-DF04-49FD-9DEE-D2B8E07AC6EA}" type="pres">
      <dgm:prSet presAssocID="{C791FC51-53E2-43B4-AFB9-3C1E81D4FE93}" presName="horz1" presStyleCnt="0"/>
      <dgm:spPr/>
    </dgm:pt>
    <dgm:pt modelId="{C02F7642-D7E8-4B7C-92F7-99DABAF921FE}" type="pres">
      <dgm:prSet presAssocID="{C791FC51-53E2-43B4-AFB9-3C1E81D4FE93}" presName="tx1" presStyleLbl="revTx" presStyleIdx="0" presStyleCnt="8"/>
      <dgm:spPr/>
      <dgm:t>
        <a:bodyPr/>
        <a:lstStyle/>
        <a:p>
          <a:endParaRPr lang="en-US"/>
        </a:p>
      </dgm:t>
    </dgm:pt>
    <dgm:pt modelId="{A95DCD97-97EE-4FF4-A039-F68EE255E769}" type="pres">
      <dgm:prSet presAssocID="{C791FC51-53E2-43B4-AFB9-3C1E81D4FE93}" presName="vert1" presStyleCnt="0"/>
      <dgm:spPr/>
    </dgm:pt>
    <dgm:pt modelId="{A4C501A6-6188-418F-AECB-F231599BC9AD}" type="pres">
      <dgm:prSet presAssocID="{18158CB2-AFAD-45C9-BCC5-D17B8344C3CF}" presName="thickLine" presStyleLbl="alignNode1" presStyleIdx="1" presStyleCnt="8"/>
      <dgm:spPr/>
    </dgm:pt>
    <dgm:pt modelId="{4BDBA1AA-4B20-4181-A853-615065417825}" type="pres">
      <dgm:prSet presAssocID="{18158CB2-AFAD-45C9-BCC5-D17B8344C3CF}" presName="horz1" presStyleCnt="0"/>
      <dgm:spPr/>
    </dgm:pt>
    <dgm:pt modelId="{E37F0C24-B2A7-475B-B3F0-D0143D62E47F}" type="pres">
      <dgm:prSet presAssocID="{18158CB2-AFAD-45C9-BCC5-D17B8344C3CF}" presName="tx1" presStyleLbl="revTx" presStyleIdx="1" presStyleCnt="8"/>
      <dgm:spPr/>
      <dgm:t>
        <a:bodyPr/>
        <a:lstStyle/>
        <a:p>
          <a:endParaRPr lang="en-US"/>
        </a:p>
      </dgm:t>
    </dgm:pt>
    <dgm:pt modelId="{E23F9DEF-828F-42BA-888D-44A0427E821C}" type="pres">
      <dgm:prSet presAssocID="{18158CB2-AFAD-45C9-BCC5-D17B8344C3CF}" presName="vert1" presStyleCnt="0"/>
      <dgm:spPr/>
    </dgm:pt>
    <dgm:pt modelId="{52C9A416-6C73-4BDE-9D91-D8B6DB9DB895}" type="pres">
      <dgm:prSet presAssocID="{06A5F85F-BCD5-4EDC-99FE-006827CE6711}" presName="thickLine" presStyleLbl="alignNode1" presStyleIdx="2" presStyleCnt="8"/>
      <dgm:spPr/>
    </dgm:pt>
    <dgm:pt modelId="{88DE564F-472D-47F3-A2DB-825617D82D05}" type="pres">
      <dgm:prSet presAssocID="{06A5F85F-BCD5-4EDC-99FE-006827CE6711}" presName="horz1" presStyleCnt="0"/>
      <dgm:spPr/>
    </dgm:pt>
    <dgm:pt modelId="{5D703FD6-F3E9-4E05-88A9-72CFF5AECDB8}" type="pres">
      <dgm:prSet presAssocID="{06A5F85F-BCD5-4EDC-99FE-006827CE6711}" presName="tx1" presStyleLbl="revTx" presStyleIdx="2" presStyleCnt="8"/>
      <dgm:spPr/>
      <dgm:t>
        <a:bodyPr/>
        <a:lstStyle/>
        <a:p>
          <a:endParaRPr lang="en-US"/>
        </a:p>
      </dgm:t>
    </dgm:pt>
    <dgm:pt modelId="{6C4F2A0A-1AD3-40CC-A0AC-2ACCFCF8F04C}" type="pres">
      <dgm:prSet presAssocID="{06A5F85F-BCD5-4EDC-99FE-006827CE6711}" presName="vert1" presStyleCnt="0"/>
      <dgm:spPr/>
    </dgm:pt>
    <dgm:pt modelId="{5F9B39B9-43BE-4443-9A15-528CD764CE92}" type="pres">
      <dgm:prSet presAssocID="{53C027CC-E8B2-4DEA-9041-3143A4488965}" presName="thickLine" presStyleLbl="alignNode1" presStyleIdx="3" presStyleCnt="8"/>
      <dgm:spPr/>
    </dgm:pt>
    <dgm:pt modelId="{A49E532C-068E-4C21-9216-8185DFD4C4CC}" type="pres">
      <dgm:prSet presAssocID="{53C027CC-E8B2-4DEA-9041-3143A4488965}" presName="horz1" presStyleCnt="0"/>
      <dgm:spPr/>
    </dgm:pt>
    <dgm:pt modelId="{6E956C72-CF4C-49C3-809C-A607EB9504EC}" type="pres">
      <dgm:prSet presAssocID="{53C027CC-E8B2-4DEA-9041-3143A4488965}" presName="tx1" presStyleLbl="revTx" presStyleIdx="3" presStyleCnt="8"/>
      <dgm:spPr/>
      <dgm:t>
        <a:bodyPr/>
        <a:lstStyle/>
        <a:p>
          <a:endParaRPr lang="en-US"/>
        </a:p>
      </dgm:t>
    </dgm:pt>
    <dgm:pt modelId="{05ECB57C-8210-4774-AF96-6389E73FB2A3}" type="pres">
      <dgm:prSet presAssocID="{53C027CC-E8B2-4DEA-9041-3143A4488965}" presName="vert1" presStyleCnt="0"/>
      <dgm:spPr/>
    </dgm:pt>
    <dgm:pt modelId="{6184CC19-9B29-4E42-80D4-CF460FD502C3}" type="pres">
      <dgm:prSet presAssocID="{43C52B74-897B-4E4E-85CB-C4A553EBF8A5}" presName="thickLine" presStyleLbl="alignNode1" presStyleIdx="4" presStyleCnt="8"/>
      <dgm:spPr/>
    </dgm:pt>
    <dgm:pt modelId="{2AC08E32-749C-436F-81F5-4E10CB92CBC2}" type="pres">
      <dgm:prSet presAssocID="{43C52B74-897B-4E4E-85CB-C4A553EBF8A5}" presName="horz1" presStyleCnt="0"/>
      <dgm:spPr/>
    </dgm:pt>
    <dgm:pt modelId="{80E4A493-0B2C-4138-B010-8F5229F70188}" type="pres">
      <dgm:prSet presAssocID="{43C52B74-897B-4E4E-85CB-C4A553EBF8A5}" presName="tx1" presStyleLbl="revTx" presStyleIdx="4" presStyleCnt="8"/>
      <dgm:spPr/>
      <dgm:t>
        <a:bodyPr/>
        <a:lstStyle/>
        <a:p>
          <a:endParaRPr lang="en-US"/>
        </a:p>
      </dgm:t>
    </dgm:pt>
    <dgm:pt modelId="{D9A1DFE9-908F-40FF-A454-4F6EEFF8ED6C}" type="pres">
      <dgm:prSet presAssocID="{43C52B74-897B-4E4E-85CB-C4A553EBF8A5}" presName="vert1" presStyleCnt="0"/>
      <dgm:spPr/>
    </dgm:pt>
    <dgm:pt modelId="{A683A7E1-BF79-4766-9DDD-3DB2E7BD2531}" type="pres">
      <dgm:prSet presAssocID="{7E100553-289D-4FEB-8FE6-37965A03A4D7}" presName="thickLine" presStyleLbl="alignNode1" presStyleIdx="5" presStyleCnt="8"/>
      <dgm:spPr/>
    </dgm:pt>
    <dgm:pt modelId="{D136737F-8B4D-4851-A578-6BA1AC6B33D6}" type="pres">
      <dgm:prSet presAssocID="{7E100553-289D-4FEB-8FE6-37965A03A4D7}" presName="horz1" presStyleCnt="0"/>
      <dgm:spPr/>
    </dgm:pt>
    <dgm:pt modelId="{8955F001-615A-4CF5-B55A-7D1D41529B05}" type="pres">
      <dgm:prSet presAssocID="{7E100553-289D-4FEB-8FE6-37965A03A4D7}" presName="tx1" presStyleLbl="revTx" presStyleIdx="5" presStyleCnt="8"/>
      <dgm:spPr/>
      <dgm:t>
        <a:bodyPr/>
        <a:lstStyle/>
        <a:p>
          <a:endParaRPr lang="en-US"/>
        </a:p>
      </dgm:t>
    </dgm:pt>
    <dgm:pt modelId="{5A014CC7-5D13-4E93-B5B5-E1996C7BF6FF}" type="pres">
      <dgm:prSet presAssocID="{7E100553-289D-4FEB-8FE6-37965A03A4D7}" presName="vert1" presStyleCnt="0"/>
      <dgm:spPr/>
    </dgm:pt>
    <dgm:pt modelId="{65109EC3-B78E-4676-941A-926AA7EAE3F8}" type="pres">
      <dgm:prSet presAssocID="{1369A3A4-3EED-41BC-862B-9D4F7573667C}" presName="thickLine" presStyleLbl="alignNode1" presStyleIdx="6" presStyleCnt="8"/>
      <dgm:spPr/>
    </dgm:pt>
    <dgm:pt modelId="{621FAA86-42A5-4133-A81A-15C86D77E7E5}" type="pres">
      <dgm:prSet presAssocID="{1369A3A4-3EED-41BC-862B-9D4F7573667C}" presName="horz1" presStyleCnt="0"/>
      <dgm:spPr/>
    </dgm:pt>
    <dgm:pt modelId="{8634E9E3-93A2-49EF-B317-99F6010CAF0A}" type="pres">
      <dgm:prSet presAssocID="{1369A3A4-3EED-41BC-862B-9D4F7573667C}" presName="tx1" presStyleLbl="revTx" presStyleIdx="6" presStyleCnt="8"/>
      <dgm:spPr/>
      <dgm:t>
        <a:bodyPr/>
        <a:lstStyle/>
        <a:p>
          <a:endParaRPr lang="en-US"/>
        </a:p>
      </dgm:t>
    </dgm:pt>
    <dgm:pt modelId="{448B28CC-61D3-4825-8767-9FBFCA8A7B18}" type="pres">
      <dgm:prSet presAssocID="{1369A3A4-3EED-41BC-862B-9D4F7573667C}" presName="vert1" presStyleCnt="0"/>
      <dgm:spPr/>
    </dgm:pt>
    <dgm:pt modelId="{4CE63802-8680-4F50-917C-D3441C40C5FA}" type="pres">
      <dgm:prSet presAssocID="{0FA344A5-FC37-46E1-A784-044FED7EB97E}" presName="thickLine" presStyleLbl="alignNode1" presStyleIdx="7" presStyleCnt="8"/>
      <dgm:spPr/>
    </dgm:pt>
    <dgm:pt modelId="{7035FEDE-DCD9-4533-9BA5-15D2831F4A9E}" type="pres">
      <dgm:prSet presAssocID="{0FA344A5-FC37-46E1-A784-044FED7EB97E}" presName="horz1" presStyleCnt="0"/>
      <dgm:spPr/>
    </dgm:pt>
    <dgm:pt modelId="{59353E5E-F86D-4919-942D-3822FC4D9893}" type="pres">
      <dgm:prSet presAssocID="{0FA344A5-FC37-46E1-A784-044FED7EB97E}" presName="tx1" presStyleLbl="revTx" presStyleIdx="7" presStyleCnt="8"/>
      <dgm:spPr/>
      <dgm:t>
        <a:bodyPr/>
        <a:lstStyle/>
        <a:p>
          <a:endParaRPr lang="en-US"/>
        </a:p>
      </dgm:t>
    </dgm:pt>
    <dgm:pt modelId="{32ACE747-193D-4C16-BC5A-5CC77885AA62}" type="pres">
      <dgm:prSet presAssocID="{0FA344A5-FC37-46E1-A784-044FED7EB97E}" presName="vert1" presStyleCnt="0"/>
      <dgm:spPr/>
    </dgm:pt>
  </dgm:ptLst>
  <dgm:cxnLst>
    <dgm:cxn modelId="{EE714096-A7D4-4B6D-937C-17EC6DB1D604}" srcId="{4507771D-E219-4544-AE4A-37CB3EF81729}" destId="{06A5F85F-BCD5-4EDC-99FE-006827CE6711}" srcOrd="2" destOrd="0" parTransId="{BE9F3DDB-290E-4DD6-8C8F-214CF2F77B64}" sibTransId="{D16796C1-F1DC-44C3-BDD6-FE9A44C0045A}"/>
    <dgm:cxn modelId="{47FF9A51-78F9-4E6C-A626-1213F264C27B}" type="presOf" srcId="{0FA344A5-FC37-46E1-A784-044FED7EB97E}" destId="{59353E5E-F86D-4919-942D-3822FC4D9893}" srcOrd="0" destOrd="0" presId="urn:microsoft.com/office/officeart/2008/layout/LinedList"/>
    <dgm:cxn modelId="{83EC3252-C01D-4E4F-8754-92AE1D9D89B3}" type="presOf" srcId="{06A5F85F-BCD5-4EDC-99FE-006827CE6711}" destId="{5D703FD6-F3E9-4E05-88A9-72CFF5AECDB8}" srcOrd="0" destOrd="0" presId="urn:microsoft.com/office/officeart/2008/layout/LinedList"/>
    <dgm:cxn modelId="{C6ED9377-0EA3-4333-8FEE-F8361964155F}" srcId="{4507771D-E219-4544-AE4A-37CB3EF81729}" destId="{C791FC51-53E2-43B4-AFB9-3C1E81D4FE93}" srcOrd="0" destOrd="0" parTransId="{DA774B0D-F8B2-4084-ACA7-D5FB11225FD2}" sibTransId="{61BF6325-820C-44CE-B8F8-3E1106ECC274}"/>
    <dgm:cxn modelId="{DB12C4DD-C5DB-4F23-9AB6-4E06A12E37D9}" type="presOf" srcId="{43C52B74-897B-4E4E-85CB-C4A553EBF8A5}" destId="{80E4A493-0B2C-4138-B010-8F5229F70188}" srcOrd="0" destOrd="0" presId="urn:microsoft.com/office/officeart/2008/layout/LinedList"/>
    <dgm:cxn modelId="{D65AD922-4690-4D74-8A58-655EFE49A373}" type="presOf" srcId="{C791FC51-53E2-43B4-AFB9-3C1E81D4FE93}" destId="{C02F7642-D7E8-4B7C-92F7-99DABAF921FE}" srcOrd="0" destOrd="0" presId="urn:microsoft.com/office/officeart/2008/layout/LinedList"/>
    <dgm:cxn modelId="{91834B0A-8A5D-4FC7-BEE0-831764CEF4D2}" type="presOf" srcId="{4507771D-E219-4544-AE4A-37CB3EF81729}" destId="{94F50D1B-A402-4564-8FBE-25E878AAADAF}" srcOrd="0" destOrd="0" presId="urn:microsoft.com/office/officeart/2008/layout/LinedList"/>
    <dgm:cxn modelId="{B5196CA2-0FFE-462A-903C-7BF65C7E6BEF}" srcId="{4507771D-E219-4544-AE4A-37CB3EF81729}" destId="{18158CB2-AFAD-45C9-BCC5-D17B8344C3CF}" srcOrd="1" destOrd="0" parTransId="{BBD571F1-9A3A-4566-9DD0-156676006509}" sibTransId="{46E20F98-0F27-4FBD-96E9-40F17E8B96B0}"/>
    <dgm:cxn modelId="{B66819F3-F906-4880-9F68-FE8EFECD1F69}" type="presOf" srcId="{7E100553-289D-4FEB-8FE6-37965A03A4D7}" destId="{8955F001-615A-4CF5-B55A-7D1D41529B05}" srcOrd="0" destOrd="0" presId="urn:microsoft.com/office/officeart/2008/layout/LinedList"/>
    <dgm:cxn modelId="{57DA928B-F1E1-4590-A536-CF8AFA2A5C62}" type="presOf" srcId="{18158CB2-AFAD-45C9-BCC5-D17B8344C3CF}" destId="{E37F0C24-B2A7-475B-B3F0-D0143D62E47F}" srcOrd="0" destOrd="0" presId="urn:microsoft.com/office/officeart/2008/layout/LinedList"/>
    <dgm:cxn modelId="{69D7C8C0-95E2-44AE-A0C1-40BF454E9DA7}" srcId="{4507771D-E219-4544-AE4A-37CB3EF81729}" destId="{1369A3A4-3EED-41BC-862B-9D4F7573667C}" srcOrd="6" destOrd="0" parTransId="{C021B2CA-A546-43EC-AFE2-B0637159EF25}" sibTransId="{01CBC525-D7C2-48AE-811F-65DD4A2833FE}"/>
    <dgm:cxn modelId="{09B510D7-DE05-4F00-8B9B-0023A150E53D}" srcId="{4507771D-E219-4544-AE4A-37CB3EF81729}" destId="{43C52B74-897B-4E4E-85CB-C4A553EBF8A5}" srcOrd="4" destOrd="0" parTransId="{A4D5457B-D570-4C7A-B4A9-8B3159A0AA5F}" sibTransId="{02BFC888-4709-4E7E-9F88-CEE88E1934FA}"/>
    <dgm:cxn modelId="{7F907B21-A40B-4B54-AD15-D09084459D3E}" srcId="{4507771D-E219-4544-AE4A-37CB3EF81729}" destId="{53C027CC-E8B2-4DEA-9041-3143A4488965}" srcOrd="3" destOrd="0" parTransId="{841AED17-5174-41CD-81C3-C7CFBCDBA139}" sibTransId="{68B7E070-0260-41EF-8730-1E05118B41D2}"/>
    <dgm:cxn modelId="{6FD0BC25-570E-4684-9B3D-8CD2F87A8BA5}" type="presOf" srcId="{1369A3A4-3EED-41BC-862B-9D4F7573667C}" destId="{8634E9E3-93A2-49EF-B317-99F6010CAF0A}" srcOrd="0" destOrd="0" presId="urn:microsoft.com/office/officeart/2008/layout/LinedList"/>
    <dgm:cxn modelId="{B0893C48-6CE7-4B3C-81D9-4141D7788360}" srcId="{4507771D-E219-4544-AE4A-37CB3EF81729}" destId="{7E100553-289D-4FEB-8FE6-37965A03A4D7}" srcOrd="5" destOrd="0" parTransId="{8362DA83-9882-491A-84BD-3C4B18B42BDD}" sibTransId="{8E0816A0-8B0D-40BE-B30A-11BDF21504CA}"/>
    <dgm:cxn modelId="{29B86878-BC36-40C0-A777-6E9B9F06BAA0}" srcId="{4507771D-E219-4544-AE4A-37CB3EF81729}" destId="{0FA344A5-FC37-46E1-A784-044FED7EB97E}" srcOrd="7" destOrd="0" parTransId="{016568B7-B819-4DAE-83FC-EC625EE85064}" sibTransId="{FE4E5ABF-5270-48EB-8571-C018602D9494}"/>
    <dgm:cxn modelId="{D249B150-FAA8-406A-AE8F-FD39CC4BDD05}" type="presOf" srcId="{53C027CC-E8B2-4DEA-9041-3143A4488965}" destId="{6E956C72-CF4C-49C3-809C-A607EB9504EC}" srcOrd="0" destOrd="0" presId="urn:microsoft.com/office/officeart/2008/layout/LinedList"/>
    <dgm:cxn modelId="{F503E017-CA48-4090-BA7B-62BB3387E3F6}" type="presParOf" srcId="{94F50D1B-A402-4564-8FBE-25E878AAADAF}" destId="{E83B0E75-5C40-4C35-8A27-7D62BA923BD6}" srcOrd="0" destOrd="0" presId="urn:microsoft.com/office/officeart/2008/layout/LinedList"/>
    <dgm:cxn modelId="{4F20160D-3CC4-418B-BD5F-5147234EF053}" type="presParOf" srcId="{94F50D1B-A402-4564-8FBE-25E878AAADAF}" destId="{C03D9EC7-DF04-49FD-9DEE-D2B8E07AC6EA}" srcOrd="1" destOrd="0" presId="urn:microsoft.com/office/officeart/2008/layout/LinedList"/>
    <dgm:cxn modelId="{01590B99-8998-4443-B625-DD83A096EAB8}" type="presParOf" srcId="{C03D9EC7-DF04-49FD-9DEE-D2B8E07AC6EA}" destId="{C02F7642-D7E8-4B7C-92F7-99DABAF921FE}" srcOrd="0" destOrd="0" presId="urn:microsoft.com/office/officeart/2008/layout/LinedList"/>
    <dgm:cxn modelId="{B18B6DC1-60B3-4D74-94B6-40144370C676}" type="presParOf" srcId="{C03D9EC7-DF04-49FD-9DEE-D2B8E07AC6EA}" destId="{A95DCD97-97EE-4FF4-A039-F68EE255E769}" srcOrd="1" destOrd="0" presId="urn:microsoft.com/office/officeart/2008/layout/LinedList"/>
    <dgm:cxn modelId="{055E88F3-2BEF-4D1C-AE58-9709D49744DF}" type="presParOf" srcId="{94F50D1B-A402-4564-8FBE-25E878AAADAF}" destId="{A4C501A6-6188-418F-AECB-F231599BC9AD}" srcOrd="2" destOrd="0" presId="urn:microsoft.com/office/officeart/2008/layout/LinedList"/>
    <dgm:cxn modelId="{71112563-E3B6-4BDD-A2B7-F1842EB6398F}" type="presParOf" srcId="{94F50D1B-A402-4564-8FBE-25E878AAADAF}" destId="{4BDBA1AA-4B20-4181-A853-615065417825}" srcOrd="3" destOrd="0" presId="urn:microsoft.com/office/officeart/2008/layout/LinedList"/>
    <dgm:cxn modelId="{F48F0EF3-31F7-4A64-8358-52747BEE4511}" type="presParOf" srcId="{4BDBA1AA-4B20-4181-A853-615065417825}" destId="{E37F0C24-B2A7-475B-B3F0-D0143D62E47F}" srcOrd="0" destOrd="0" presId="urn:microsoft.com/office/officeart/2008/layout/LinedList"/>
    <dgm:cxn modelId="{73B9969F-C682-4603-AAD2-52A7C88885FD}" type="presParOf" srcId="{4BDBA1AA-4B20-4181-A853-615065417825}" destId="{E23F9DEF-828F-42BA-888D-44A0427E821C}" srcOrd="1" destOrd="0" presId="urn:microsoft.com/office/officeart/2008/layout/LinedList"/>
    <dgm:cxn modelId="{F80CD6D0-5447-4AE9-A865-5FFBC6481D54}" type="presParOf" srcId="{94F50D1B-A402-4564-8FBE-25E878AAADAF}" destId="{52C9A416-6C73-4BDE-9D91-D8B6DB9DB895}" srcOrd="4" destOrd="0" presId="urn:microsoft.com/office/officeart/2008/layout/LinedList"/>
    <dgm:cxn modelId="{F3468B1F-D97B-4463-9F5F-1B365BE8623E}" type="presParOf" srcId="{94F50D1B-A402-4564-8FBE-25E878AAADAF}" destId="{88DE564F-472D-47F3-A2DB-825617D82D05}" srcOrd="5" destOrd="0" presId="urn:microsoft.com/office/officeart/2008/layout/LinedList"/>
    <dgm:cxn modelId="{9BC151A5-A34C-4E79-AC11-BA905748593A}" type="presParOf" srcId="{88DE564F-472D-47F3-A2DB-825617D82D05}" destId="{5D703FD6-F3E9-4E05-88A9-72CFF5AECDB8}" srcOrd="0" destOrd="0" presId="urn:microsoft.com/office/officeart/2008/layout/LinedList"/>
    <dgm:cxn modelId="{EB397584-D885-4C4C-9E42-9DF9A221744F}" type="presParOf" srcId="{88DE564F-472D-47F3-A2DB-825617D82D05}" destId="{6C4F2A0A-1AD3-40CC-A0AC-2ACCFCF8F04C}" srcOrd="1" destOrd="0" presId="urn:microsoft.com/office/officeart/2008/layout/LinedList"/>
    <dgm:cxn modelId="{89D1796B-CE62-47F1-A946-3FC73E8B9CE1}" type="presParOf" srcId="{94F50D1B-A402-4564-8FBE-25E878AAADAF}" destId="{5F9B39B9-43BE-4443-9A15-528CD764CE92}" srcOrd="6" destOrd="0" presId="urn:microsoft.com/office/officeart/2008/layout/LinedList"/>
    <dgm:cxn modelId="{620B56FC-E2A8-4719-B7E3-B23018A8847E}" type="presParOf" srcId="{94F50D1B-A402-4564-8FBE-25E878AAADAF}" destId="{A49E532C-068E-4C21-9216-8185DFD4C4CC}" srcOrd="7" destOrd="0" presId="urn:microsoft.com/office/officeart/2008/layout/LinedList"/>
    <dgm:cxn modelId="{B0CA9DCE-E8AF-4A54-94C9-9F3FB4213A20}" type="presParOf" srcId="{A49E532C-068E-4C21-9216-8185DFD4C4CC}" destId="{6E956C72-CF4C-49C3-809C-A607EB9504EC}" srcOrd="0" destOrd="0" presId="urn:microsoft.com/office/officeart/2008/layout/LinedList"/>
    <dgm:cxn modelId="{7F39552D-6430-421C-9E25-87368EBB3923}" type="presParOf" srcId="{A49E532C-068E-4C21-9216-8185DFD4C4CC}" destId="{05ECB57C-8210-4774-AF96-6389E73FB2A3}" srcOrd="1" destOrd="0" presId="urn:microsoft.com/office/officeart/2008/layout/LinedList"/>
    <dgm:cxn modelId="{0A843D17-96B4-4AE1-8E13-1E9D6E9082B7}" type="presParOf" srcId="{94F50D1B-A402-4564-8FBE-25E878AAADAF}" destId="{6184CC19-9B29-4E42-80D4-CF460FD502C3}" srcOrd="8" destOrd="0" presId="urn:microsoft.com/office/officeart/2008/layout/LinedList"/>
    <dgm:cxn modelId="{4E77CC88-5AF3-4279-B618-3B6FD2128268}" type="presParOf" srcId="{94F50D1B-A402-4564-8FBE-25E878AAADAF}" destId="{2AC08E32-749C-436F-81F5-4E10CB92CBC2}" srcOrd="9" destOrd="0" presId="urn:microsoft.com/office/officeart/2008/layout/LinedList"/>
    <dgm:cxn modelId="{98B0AED9-A900-4903-BCE9-037CE877161F}" type="presParOf" srcId="{2AC08E32-749C-436F-81F5-4E10CB92CBC2}" destId="{80E4A493-0B2C-4138-B010-8F5229F70188}" srcOrd="0" destOrd="0" presId="urn:microsoft.com/office/officeart/2008/layout/LinedList"/>
    <dgm:cxn modelId="{A5B60691-31C2-4A8F-8551-40A699D225BF}" type="presParOf" srcId="{2AC08E32-749C-436F-81F5-4E10CB92CBC2}" destId="{D9A1DFE9-908F-40FF-A454-4F6EEFF8ED6C}" srcOrd="1" destOrd="0" presId="urn:microsoft.com/office/officeart/2008/layout/LinedList"/>
    <dgm:cxn modelId="{D3DA2B53-313F-4B01-975A-A0E76ED51E96}" type="presParOf" srcId="{94F50D1B-A402-4564-8FBE-25E878AAADAF}" destId="{A683A7E1-BF79-4766-9DDD-3DB2E7BD2531}" srcOrd="10" destOrd="0" presId="urn:microsoft.com/office/officeart/2008/layout/LinedList"/>
    <dgm:cxn modelId="{505E70DC-54F0-4E08-AB5B-A02080208FE0}" type="presParOf" srcId="{94F50D1B-A402-4564-8FBE-25E878AAADAF}" destId="{D136737F-8B4D-4851-A578-6BA1AC6B33D6}" srcOrd="11" destOrd="0" presId="urn:microsoft.com/office/officeart/2008/layout/LinedList"/>
    <dgm:cxn modelId="{CC6DAA9B-44F1-472A-96AB-F450B7747BF1}" type="presParOf" srcId="{D136737F-8B4D-4851-A578-6BA1AC6B33D6}" destId="{8955F001-615A-4CF5-B55A-7D1D41529B05}" srcOrd="0" destOrd="0" presId="urn:microsoft.com/office/officeart/2008/layout/LinedList"/>
    <dgm:cxn modelId="{4C61B73C-843D-4AAF-BF59-171C69445786}" type="presParOf" srcId="{D136737F-8B4D-4851-A578-6BA1AC6B33D6}" destId="{5A014CC7-5D13-4E93-B5B5-E1996C7BF6FF}" srcOrd="1" destOrd="0" presId="urn:microsoft.com/office/officeart/2008/layout/LinedList"/>
    <dgm:cxn modelId="{985D4F3E-7714-4FA2-AEE2-B21C95710484}" type="presParOf" srcId="{94F50D1B-A402-4564-8FBE-25E878AAADAF}" destId="{65109EC3-B78E-4676-941A-926AA7EAE3F8}" srcOrd="12" destOrd="0" presId="urn:microsoft.com/office/officeart/2008/layout/LinedList"/>
    <dgm:cxn modelId="{63D27373-4109-48CC-83B6-066873AEFD1A}" type="presParOf" srcId="{94F50D1B-A402-4564-8FBE-25E878AAADAF}" destId="{621FAA86-42A5-4133-A81A-15C86D77E7E5}" srcOrd="13" destOrd="0" presId="urn:microsoft.com/office/officeart/2008/layout/LinedList"/>
    <dgm:cxn modelId="{B07D34E5-DE1E-4D36-A645-31040A3C5D7D}" type="presParOf" srcId="{621FAA86-42A5-4133-A81A-15C86D77E7E5}" destId="{8634E9E3-93A2-49EF-B317-99F6010CAF0A}" srcOrd="0" destOrd="0" presId="urn:microsoft.com/office/officeart/2008/layout/LinedList"/>
    <dgm:cxn modelId="{8FA146AF-F20F-46BA-B227-65438AB9F67B}" type="presParOf" srcId="{621FAA86-42A5-4133-A81A-15C86D77E7E5}" destId="{448B28CC-61D3-4825-8767-9FBFCA8A7B18}" srcOrd="1" destOrd="0" presId="urn:microsoft.com/office/officeart/2008/layout/LinedList"/>
    <dgm:cxn modelId="{77B7C251-A41B-401B-9E76-44D80EE4F8CF}" type="presParOf" srcId="{94F50D1B-A402-4564-8FBE-25E878AAADAF}" destId="{4CE63802-8680-4F50-917C-D3441C40C5FA}" srcOrd="14" destOrd="0" presId="urn:microsoft.com/office/officeart/2008/layout/LinedList"/>
    <dgm:cxn modelId="{A6AE807A-938D-4F9D-BA7C-A310A1E6626C}" type="presParOf" srcId="{94F50D1B-A402-4564-8FBE-25E878AAADAF}" destId="{7035FEDE-DCD9-4533-9BA5-15D2831F4A9E}" srcOrd="15" destOrd="0" presId="urn:microsoft.com/office/officeart/2008/layout/LinedList"/>
    <dgm:cxn modelId="{F09BC359-1051-44B9-8D93-C66CFEC02977}" type="presParOf" srcId="{7035FEDE-DCD9-4533-9BA5-15D2831F4A9E}" destId="{59353E5E-F86D-4919-942D-3822FC4D9893}" srcOrd="0" destOrd="0" presId="urn:microsoft.com/office/officeart/2008/layout/LinedList"/>
    <dgm:cxn modelId="{436412E6-6371-488B-B8B1-AEBA9DC95B95}" type="presParOf" srcId="{7035FEDE-DCD9-4533-9BA5-15D2831F4A9E}" destId="{32ACE747-193D-4C16-BC5A-5CC77885AA62}"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1F3AA82-8C06-496E-A10A-929E5E332B40}" type="doc">
      <dgm:prSet loTypeId="urn:microsoft.com/office/officeart/2005/8/layout/list1" loCatId="Inbox" qsTypeId="urn:microsoft.com/office/officeart/2005/8/quickstyle/simple4" qsCatId="simple" csTypeId="urn:microsoft.com/office/officeart/2005/8/colors/ColorSchemeForSuggestions" csCatId="other"/>
      <dgm:spPr/>
      <dgm:t>
        <a:bodyPr/>
        <a:lstStyle/>
        <a:p>
          <a:endParaRPr lang="en-US"/>
        </a:p>
      </dgm:t>
    </dgm:pt>
    <dgm:pt modelId="{C0D4B9FF-0010-46F2-B8C5-8473CB425615}">
      <dgm:prSet/>
      <dgm:spPr/>
      <dgm:t>
        <a:bodyPr/>
        <a:lstStyle/>
        <a:p>
          <a:r>
            <a:rPr lang="en-US" b="1"/>
            <a:t>Is there a specific GHS label format / layout?</a:t>
          </a:r>
          <a:endParaRPr lang="en-US"/>
        </a:p>
      </dgm:t>
    </dgm:pt>
    <dgm:pt modelId="{348C5970-EE9F-465D-A612-50AB17AA53C2}" type="parTrans" cxnId="{AA29DE29-7971-4C36-A716-632A1C3CAA89}">
      <dgm:prSet/>
      <dgm:spPr/>
      <dgm:t>
        <a:bodyPr/>
        <a:lstStyle/>
        <a:p>
          <a:endParaRPr lang="en-US"/>
        </a:p>
      </dgm:t>
    </dgm:pt>
    <dgm:pt modelId="{F5DE1CAA-EF61-4FFB-913D-E872E334EC80}" type="sibTrans" cxnId="{AA29DE29-7971-4C36-A716-632A1C3CAA89}">
      <dgm:prSet/>
      <dgm:spPr/>
      <dgm:t>
        <a:bodyPr/>
        <a:lstStyle/>
        <a:p>
          <a:endParaRPr lang="en-US"/>
        </a:p>
      </dgm:t>
    </dgm:pt>
    <dgm:pt modelId="{9FD2083A-5A3A-4A16-A528-0AF1D88F8E6F}">
      <dgm:prSet/>
      <dgm:spPr/>
      <dgm:t>
        <a:bodyPr/>
        <a:lstStyle/>
        <a:p>
          <a:r>
            <a:rPr lang="en-US"/>
            <a:t>The actual label format or layout is not specified in the GHS.</a:t>
          </a:r>
        </a:p>
      </dgm:t>
    </dgm:pt>
    <dgm:pt modelId="{DDBA9E7A-C105-4FA3-A0CB-95B92FE05251}" type="parTrans" cxnId="{8BC14D16-5D56-4DF8-BBC4-0135066693A8}">
      <dgm:prSet/>
      <dgm:spPr/>
      <dgm:t>
        <a:bodyPr/>
        <a:lstStyle/>
        <a:p>
          <a:endParaRPr lang="en-US"/>
        </a:p>
      </dgm:t>
    </dgm:pt>
    <dgm:pt modelId="{0FC17F4C-6A58-42CE-A389-995185BA9604}" type="sibTrans" cxnId="{8BC14D16-5D56-4DF8-BBC4-0135066693A8}">
      <dgm:prSet/>
      <dgm:spPr/>
      <dgm:t>
        <a:bodyPr/>
        <a:lstStyle/>
        <a:p>
          <a:endParaRPr lang="en-US"/>
        </a:p>
      </dgm:t>
    </dgm:pt>
    <dgm:pt modelId="{F652D41D-7DD2-443E-8E3F-12C0FE5F73F5}">
      <dgm:prSet/>
      <dgm:spPr/>
      <dgm:t>
        <a:bodyPr/>
        <a:lstStyle/>
        <a:p>
          <a:r>
            <a:rPr lang="en-US"/>
            <a:t>However, there are required label elements.</a:t>
          </a:r>
        </a:p>
      </dgm:t>
    </dgm:pt>
    <dgm:pt modelId="{2277B2F2-17E9-4ED3-9A5C-1D39694F6B28}" type="parTrans" cxnId="{CFEF61A5-E2FF-472F-B1A3-4E7B663606AE}">
      <dgm:prSet/>
      <dgm:spPr/>
      <dgm:t>
        <a:bodyPr/>
        <a:lstStyle/>
        <a:p>
          <a:endParaRPr lang="en-US"/>
        </a:p>
      </dgm:t>
    </dgm:pt>
    <dgm:pt modelId="{ACF016F3-3BA9-4C5D-8FD2-07D5332E6910}" type="sibTrans" cxnId="{CFEF61A5-E2FF-472F-B1A3-4E7B663606AE}">
      <dgm:prSet/>
      <dgm:spPr/>
      <dgm:t>
        <a:bodyPr/>
        <a:lstStyle/>
        <a:p>
          <a:endParaRPr lang="en-US"/>
        </a:p>
      </dgm:t>
    </dgm:pt>
    <dgm:pt modelId="{700B4F2E-708E-40DD-B700-68F7DFA1BEBB}" type="pres">
      <dgm:prSet presAssocID="{91F3AA82-8C06-496E-A10A-929E5E332B40}" presName="linear" presStyleCnt="0">
        <dgm:presLayoutVars>
          <dgm:dir/>
          <dgm:animLvl val="lvl"/>
          <dgm:resizeHandles val="exact"/>
        </dgm:presLayoutVars>
      </dgm:prSet>
      <dgm:spPr/>
      <dgm:t>
        <a:bodyPr/>
        <a:lstStyle/>
        <a:p>
          <a:endParaRPr lang="en-US"/>
        </a:p>
      </dgm:t>
    </dgm:pt>
    <dgm:pt modelId="{0AF48DFE-B59F-4CF6-B986-81C4098CDC0E}" type="pres">
      <dgm:prSet presAssocID="{C0D4B9FF-0010-46F2-B8C5-8473CB425615}" presName="parentLin" presStyleCnt="0"/>
      <dgm:spPr/>
    </dgm:pt>
    <dgm:pt modelId="{9AB78EBB-3452-4377-87D2-698693AFC37D}" type="pres">
      <dgm:prSet presAssocID="{C0D4B9FF-0010-46F2-B8C5-8473CB425615}" presName="parentLeftMargin" presStyleLbl="node1" presStyleIdx="0" presStyleCnt="1"/>
      <dgm:spPr/>
      <dgm:t>
        <a:bodyPr/>
        <a:lstStyle/>
        <a:p>
          <a:endParaRPr lang="en-US"/>
        </a:p>
      </dgm:t>
    </dgm:pt>
    <dgm:pt modelId="{43211358-BBAA-47D7-89E8-BCB18577145B}" type="pres">
      <dgm:prSet presAssocID="{C0D4B9FF-0010-46F2-B8C5-8473CB425615}" presName="parentText" presStyleLbl="node1" presStyleIdx="0" presStyleCnt="1">
        <dgm:presLayoutVars>
          <dgm:chMax val="0"/>
          <dgm:bulletEnabled val="1"/>
        </dgm:presLayoutVars>
      </dgm:prSet>
      <dgm:spPr/>
      <dgm:t>
        <a:bodyPr/>
        <a:lstStyle/>
        <a:p>
          <a:endParaRPr lang="en-US"/>
        </a:p>
      </dgm:t>
    </dgm:pt>
    <dgm:pt modelId="{73544E47-9F4D-4980-9A19-A293243AF755}" type="pres">
      <dgm:prSet presAssocID="{C0D4B9FF-0010-46F2-B8C5-8473CB425615}" presName="negativeSpace" presStyleCnt="0"/>
      <dgm:spPr/>
    </dgm:pt>
    <dgm:pt modelId="{B633E63A-90C2-4A79-8A9B-D9290C6C8D91}" type="pres">
      <dgm:prSet presAssocID="{C0D4B9FF-0010-46F2-B8C5-8473CB425615}" presName="childText" presStyleLbl="conFgAcc1" presStyleIdx="0" presStyleCnt="1">
        <dgm:presLayoutVars>
          <dgm:bulletEnabled val="1"/>
        </dgm:presLayoutVars>
      </dgm:prSet>
      <dgm:spPr/>
      <dgm:t>
        <a:bodyPr/>
        <a:lstStyle/>
        <a:p>
          <a:endParaRPr lang="en-US"/>
        </a:p>
      </dgm:t>
    </dgm:pt>
  </dgm:ptLst>
  <dgm:cxnLst>
    <dgm:cxn modelId="{0DC7EE6D-9E97-48B4-9B66-224258B9F223}" type="presOf" srcId="{9FD2083A-5A3A-4A16-A528-0AF1D88F8E6F}" destId="{B633E63A-90C2-4A79-8A9B-D9290C6C8D91}" srcOrd="0" destOrd="0" presId="urn:microsoft.com/office/officeart/2005/8/layout/list1"/>
    <dgm:cxn modelId="{E7263EEA-6591-442F-8C21-6EC4F48EF90F}" type="presOf" srcId="{C0D4B9FF-0010-46F2-B8C5-8473CB425615}" destId="{43211358-BBAA-47D7-89E8-BCB18577145B}" srcOrd="1" destOrd="0" presId="urn:microsoft.com/office/officeart/2005/8/layout/list1"/>
    <dgm:cxn modelId="{D03E4548-391F-45BD-89B7-E4EBD77A0571}" type="presOf" srcId="{91F3AA82-8C06-496E-A10A-929E5E332B40}" destId="{700B4F2E-708E-40DD-B700-68F7DFA1BEBB}" srcOrd="0" destOrd="0" presId="urn:microsoft.com/office/officeart/2005/8/layout/list1"/>
    <dgm:cxn modelId="{8BC14D16-5D56-4DF8-BBC4-0135066693A8}" srcId="{C0D4B9FF-0010-46F2-B8C5-8473CB425615}" destId="{9FD2083A-5A3A-4A16-A528-0AF1D88F8E6F}" srcOrd="0" destOrd="0" parTransId="{DDBA9E7A-C105-4FA3-A0CB-95B92FE05251}" sibTransId="{0FC17F4C-6A58-42CE-A389-995185BA9604}"/>
    <dgm:cxn modelId="{AA29DE29-7971-4C36-A716-632A1C3CAA89}" srcId="{91F3AA82-8C06-496E-A10A-929E5E332B40}" destId="{C0D4B9FF-0010-46F2-B8C5-8473CB425615}" srcOrd="0" destOrd="0" parTransId="{348C5970-EE9F-465D-A612-50AB17AA53C2}" sibTransId="{F5DE1CAA-EF61-4FFB-913D-E872E334EC80}"/>
    <dgm:cxn modelId="{CFEF61A5-E2FF-472F-B1A3-4E7B663606AE}" srcId="{C0D4B9FF-0010-46F2-B8C5-8473CB425615}" destId="{F652D41D-7DD2-443E-8E3F-12C0FE5F73F5}" srcOrd="1" destOrd="0" parTransId="{2277B2F2-17E9-4ED3-9A5C-1D39694F6B28}" sibTransId="{ACF016F3-3BA9-4C5D-8FD2-07D5332E6910}"/>
    <dgm:cxn modelId="{78D4A0AA-C926-4E11-8036-534B109E9E07}" type="presOf" srcId="{C0D4B9FF-0010-46F2-B8C5-8473CB425615}" destId="{9AB78EBB-3452-4377-87D2-698693AFC37D}" srcOrd="0" destOrd="0" presId="urn:microsoft.com/office/officeart/2005/8/layout/list1"/>
    <dgm:cxn modelId="{2EF920AD-EB75-4EAE-8CF1-ABAF9D8080AB}" type="presOf" srcId="{F652D41D-7DD2-443E-8E3F-12C0FE5F73F5}" destId="{B633E63A-90C2-4A79-8A9B-D9290C6C8D91}" srcOrd="0" destOrd="1" presId="urn:microsoft.com/office/officeart/2005/8/layout/list1"/>
    <dgm:cxn modelId="{CDFBA5EF-F554-4685-8584-313293156C64}" type="presParOf" srcId="{700B4F2E-708E-40DD-B700-68F7DFA1BEBB}" destId="{0AF48DFE-B59F-4CF6-B986-81C4098CDC0E}" srcOrd="0" destOrd="0" presId="urn:microsoft.com/office/officeart/2005/8/layout/list1"/>
    <dgm:cxn modelId="{12C98A59-2A9B-4197-8C8D-C6BF8977D626}" type="presParOf" srcId="{0AF48DFE-B59F-4CF6-B986-81C4098CDC0E}" destId="{9AB78EBB-3452-4377-87D2-698693AFC37D}" srcOrd="0" destOrd="0" presId="urn:microsoft.com/office/officeart/2005/8/layout/list1"/>
    <dgm:cxn modelId="{BEA7C37E-FCBF-4528-9202-8F3DD90B3956}" type="presParOf" srcId="{0AF48DFE-B59F-4CF6-B986-81C4098CDC0E}" destId="{43211358-BBAA-47D7-89E8-BCB18577145B}" srcOrd="1" destOrd="0" presId="urn:microsoft.com/office/officeart/2005/8/layout/list1"/>
    <dgm:cxn modelId="{476F0D89-6183-4522-8952-940AEEE3F13D}" type="presParOf" srcId="{700B4F2E-708E-40DD-B700-68F7DFA1BEBB}" destId="{73544E47-9F4D-4980-9A19-A293243AF755}" srcOrd="1" destOrd="0" presId="urn:microsoft.com/office/officeart/2005/8/layout/list1"/>
    <dgm:cxn modelId="{15A83297-4B79-46DA-AA58-3117340D3F86}" type="presParOf" srcId="{700B4F2E-708E-40DD-B700-68F7DFA1BEBB}" destId="{B633E63A-90C2-4A79-8A9B-D9290C6C8D91}"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ED07C21-1428-4B79-8C78-E25C97648033}" type="doc">
      <dgm:prSet loTypeId="urn:microsoft.com/office/officeart/2008/layout/LinedList" loCatId="Inbox" qsTypeId="urn:microsoft.com/office/officeart/2005/8/quickstyle/simple1" qsCatId="simple" csTypeId="urn:microsoft.com/office/officeart/2005/8/colors/accent1_2" csCatId="accent1"/>
      <dgm:spPr/>
      <dgm:t>
        <a:bodyPr/>
        <a:lstStyle/>
        <a:p>
          <a:endParaRPr lang="en-US"/>
        </a:p>
      </dgm:t>
    </dgm:pt>
    <dgm:pt modelId="{1C80B39F-AC2B-4FE7-9968-8C63AC6E4424}">
      <dgm:prSet/>
      <dgm:spPr/>
      <dgm:t>
        <a:bodyPr/>
        <a:lstStyle/>
        <a:p>
          <a:r>
            <a:rPr lang="en-CA"/>
            <a:t>Product identifier</a:t>
          </a:r>
          <a:endParaRPr lang="en-US"/>
        </a:p>
      </dgm:t>
    </dgm:pt>
    <dgm:pt modelId="{CA430FAA-1DB4-47ED-912B-1091316C3AF1}" type="parTrans" cxnId="{A372BCE6-2631-476E-9B81-D35CF3ED93DD}">
      <dgm:prSet/>
      <dgm:spPr/>
      <dgm:t>
        <a:bodyPr/>
        <a:lstStyle/>
        <a:p>
          <a:endParaRPr lang="en-US"/>
        </a:p>
      </dgm:t>
    </dgm:pt>
    <dgm:pt modelId="{3D07E27B-19C8-421C-BE6C-7C9D6C42031A}" type="sibTrans" cxnId="{A372BCE6-2631-476E-9B81-D35CF3ED93DD}">
      <dgm:prSet/>
      <dgm:spPr/>
      <dgm:t>
        <a:bodyPr/>
        <a:lstStyle/>
        <a:p>
          <a:endParaRPr lang="en-US"/>
        </a:p>
      </dgm:t>
    </dgm:pt>
    <dgm:pt modelId="{84BFF279-637E-4D0A-B700-12C53B821DEC}">
      <dgm:prSet/>
      <dgm:spPr/>
      <dgm:t>
        <a:bodyPr/>
        <a:lstStyle/>
        <a:p>
          <a:r>
            <a:rPr lang="en-CA"/>
            <a:t>Supplier identifier</a:t>
          </a:r>
          <a:endParaRPr lang="en-US"/>
        </a:p>
      </dgm:t>
    </dgm:pt>
    <dgm:pt modelId="{EB0CDFAA-B36F-426A-A019-7E3E24D067D2}" type="parTrans" cxnId="{78AEB288-BF28-4194-AE20-CED84D4FDDCE}">
      <dgm:prSet/>
      <dgm:spPr/>
      <dgm:t>
        <a:bodyPr/>
        <a:lstStyle/>
        <a:p>
          <a:endParaRPr lang="en-US"/>
        </a:p>
      </dgm:t>
    </dgm:pt>
    <dgm:pt modelId="{51750A35-5660-4068-8449-9B4BA426B65E}" type="sibTrans" cxnId="{78AEB288-BF28-4194-AE20-CED84D4FDDCE}">
      <dgm:prSet/>
      <dgm:spPr/>
      <dgm:t>
        <a:bodyPr/>
        <a:lstStyle/>
        <a:p>
          <a:endParaRPr lang="en-US"/>
        </a:p>
      </dgm:t>
    </dgm:pt>
    <dgm:pt modelId="{B42B7F6D-9A32-4940-940C-11D379BE0BE3}">
      <dgm:prSet/>
      <dgm:spPr/>
      <dgm:t>
        <a:bodyPr/>
        <a:lstStyle/>
        <a:p>
          <a:r>
            <a:rPr lang="en-CA"/>
            <a:t>Chemical identity</a:t>
          </a:r>
          <a:endParaRPr lang="en-US"/>
        </a:p>
      </dgm:t>
    </dgm:pt>
    <dgm:pt modelId="{1E704C39-2E84-453B-97F3-B47DDAC7E64D}" type="parTrans" cxnId="{CF868D58-B29B-42BF-BE1F-6D22BBA88459}">
      <dgm:prSet/>
      <dgm:spPr/>
      <dgm:t>
        <a:bodyPr/>
        <a:lstStyle/>
        <a:p>
          <a:endParaRPr lang="en-US"/>
        </a:p>
      </dgm:t>
    </dgm:pt>
    <dgm:pt modelId="{D3BC9187-EC1D-457B-A336-FB43ED62DEE7}" type="sibTrans" cxnId="{CF868D58-B29B-42BF-BE1F-6D22BBA88459}">
      <dgm:prSet/>
      <dgm:spPr/>
      <dgm:t>
        <a:bodyPr/>
        <a:lstStyle/>
        <a:p>
          <a:endParaRPr lang="en-US"/>
        </a:p>
      </dgm:t>
    </dgm:pt>
    <dgm:pt modelId="{757625CA-FC7C-4A3F-A08E-EF0D6176C544}">
      <dgm:prSet/>
      <dgm:spPr/>
      <dgm:t>
        <a:bodyPr/>
        <a:lstStyle/>
        <a:p>
          <a:r>
            <a:rPr lang="en-CA"/>
            <a:t>Hazard pictograms</a:t>
          </a:r>
          <a:r>
            <a:rPr lang="en-US" b="1"/>
            <a:t>*</a:t>
          </a:r>
          <a:endParaRPr lang="en-US"/>
        </a:p>
      </dgm:t>
    </dgm:pt>
    <dgm:pt modelId="{DA8EEAA1-B325-44BD-B01C-0A6AAE1391E4}" type="parTrans" cxnId="{6FDADE53-0BD8-489F-97CF-D62CCE85DF92}">
      <dgm:prSet/>
      <dgm:spPr/>
      <dgm:t>
        <a:bodyPr/>
        <a:lstStyle/>
        <a:p>
          <a:endParaRPr lang="en-US"/>
        </a:p>
      </dgm:t>
    </dgm:pt>
    <dgm:pt modelId="{9AC5D527-69F3-40A1-8F50-AB0A5D3A0CD6}" type="sibTrans" cxnId="{6FDADE53-0BD8-489F-97CF-D62CCE85DF92}">
      <dgm:prSet/>
      <dgm:spPr/>
      <dgm:t>
        <a:bodyPr/>
        <a:lstStyle/>
        <a:p>
          <a:endParaRPr lang="en-US"/>
        </a:p>
      </dgm:t>
    </dgm:pt>
    <dgm:pt modelId="{FE0EC954-0AA6-4BAE-A6D6-9638F0DB6ACD}">
      <dgm:prSet/>
      <dgm:spPr/>
      <dgm:t>
        <a:bodyPr/>
        <a:lstStyle/>
        <a:p>
          <a:r>
            <a:rPr lang="en-CA"/>
            <a:t>Signal words</a:t>
          </a:r>
          <a:r>
            <a:rPr lang="en-US" b="1"/>
            <a:t>*</a:t>
          </a:r>
          <a:endParaRPr lang="en-US"/>
        </a:p>
      </dgm:t>
    </dgm:pt>
    <dgm:pt modelId="{201F249A-CF37-4122-B051-2417A661A5EE}" type="parTrans" cxnId="{DFD3133F-A0FA-457F-A12F-9A1BF500A972}">
      <dgm:prSet/>
      <dgm:spPr/>
      <dgm:t>
        <a:bodyPr/>
        <a:lstStyle/>
        <a:p>
          <a:endParaRPr lang="en-US"/>
        </a:p>
      </dgm:t>
    </dgm:pt>
    <dgm:pt modelId="{C586908C-F300-469F-8887-BBDB17972E10}" type="sibTrans" cxnId="{DFD3133F-A0FA-457F-A12F-9A1BF500A972}">
      <dgm:prSet/>
      <dgm:spPr/>
      <dgm:t>
        <a:bodyPr/>
        <a:lstStyle/>
        <a:p>
          <a:endParaRPr lang="en-US"/>
        </a:p>
      </dgm:t>
    </dgm:pt>
    <dgm:pt modelId="{F0D87090-6257-4434-9797-B0F2F1773666}">
      <dgm:prSet/>
      <dgm:spPr/>
      <dgm:t>
        <a:bodyPr/>
        <a:lstStyle/>
        <a:p>
          <a:r>
            <a:rPr lang="en-CA"/>
            <a:t>Hazard statements</a:t>
          </a:r>
          <a:r>
            <a:rPr lang="en-US" b="1"/>
            <a:t>*</a:t>
          </a:r>
          <a:endParaRPr lang="en-US"/>
        </a:p>
      </dgm:t>
    </dgm:pt>
    <dgm:pt modelId="{2D0DF2E8-9331-41DC-8173-7C03549AF0AF}" type="parTrans" cxnId="{CBED6D1C-A8B1-4E38-8999-DC479F1423BA}">
      <dgm:prSet/>
      <dgm:spPr/>
      <dgm:t>
        <a:bodyPr/>
        <a:lstStyle/>
        <a:p>
          <a:endParaRPr lang="en-US"/>
        </a:p>
      </dgm:t>
    </dgm:pt>
    <dgm:pt modelId="{84E8020D-B007-4B33-9857-0BE110EFB50F}" type="sibTrans" cxnId="{CBED6D1C-A8B1-4E38-8999-DC479F1423BA}">
      <dgm:prSet/>
      <dgm:spPr/>
      <dgm:t>
        <a:bodyPr/>
        <a:lstStyle/>
        <a:p>
          <a:endParaRPr lang="en-US"/>
        </a:p>
      </dgm:t>
    </dgm:pt>
    <dgm:pt modelId="{C233D08E-EDE6-4F01-8A68-67A3BA312ECD}">
      <dgm:prSet/>
      <dgm:spPr/>
      <dgm:t>
        <a:bodyPr/>
        <a:lstStyle/>
        <a:p>
          <a:r>
            <a:rPr lang="en-CA"/>
            <a:t>Precautionary information</a:t>
          </a:r>
          <a:endParaRPr lang="en-US"/>
        </a:p>
      </dgm:t>
    </dgm:pt>
    <dgm:pt modelId="{457C760D-EC79-4A12-8ED2-D8958091E256}" type="parTrans" cxnId="{CFC15B66-2473-4641-A612-44399E8615DF}">
      <dgm:prSet/>
      <dgm:spPr/>
      <dgm:t>
        <a:bodyPr/>
        <a:lstStyle/>
        <a:p>
          <a:endParaRPr lang="en-US"/>
        </a:p>
      </dgm:t>
    </dgm:pt>
    <dgm:pt modelId="{AD2E3C8A-7403-4218-8A89-7BB4356DB866}" type="sibTrans" cxnId="{CFC15B66-2473-4641-A612-44399E8615DF}">
      <dgm:prSet/>
      <dgm:spPr/>
      <dgm:t>
        <a:bodyPr/>
        <a:lstStyle/>
        <a:p>
          <a:endParaRPr lang="en-US"/>
        </a:p>
      </dgm:t>
    </dgm:pt>
    <dgm:pt modelId="{C99A1B8F-DFA9-440D-A233-F98559B05AD3}" type="pres">
      <dgm:prSet presAssocID="{4ED07C21-1428-4B79-8C78-E25C97648033}" presName="vert0" presStyleCnt="0">
        <dgm:presLayoutVars>
          <dgm:dir/>
          <dgm:animOne val="branch"/>
          <dgm:animLvl val="lvl"/>
        </dgm:presLayoutVars>
      </dgm:prSet>
      <dgm:spPr/>
      <dgm:t>
        <a:bodyPr/>
        <a:lstStyle/>
        <a:p>
          <a:endParaRPr lang="en-US"/>
        </a:p>
      </dgm:t>
    </dgm:pt>
    <dgm:pt modelId="{922A6B2C-1CF4-4542-BCBD-C86F45F2EEF0}" type="pres">
      <dgm:prSet presAssocID="{1C80B39F-AC2B-4FE7-9968-8C63AC6E4424}" presName="thickLine" presStyleLbl="alignNode1" presStyleIdx="0" presStyleCnt="7"/>
      <dgm:spPr/>
    </dgm:pt>
    <dgm:pt modelId="{9AE78D78-7E7F-47CF-8C23-4E53BC5451F8}" type="pres">
      <dgm:prSet presAssocID="{1C80B39F-AC2B-4FE7-9968-8C63AC6E4424}" presName="horz1" presStyleCnt="0"/>
      <dgm:spPr/>
    </dgm:pt>
    <dgm:pt modelId="{B19F679E-83EF-4B98-96E5-C4E1ABC7909D}" type="pres">
      <dgm:prSet presAssocID="{1C80B39F-AC2B-4FE7-9968-8C63AC6E4424}" presName="tx1" presStyleLbl="revTx" presStyleIdx="0" presStyleCnt="7"/>
      <dgm:spPr/>
      <dgm:t>
        <a:bodyPr/>
        <a:lstStyle/>
        <a:p>
          <a:endParaRPr lang="en-US"/>
        </a:p>
      </dgm:t>
    </dgm:pt>
    <dgm:pt modelId="{948011A6-00F6-4EDD-BF89-59295ED2101C}" type="pres">
      <dgm:prSet presAssocID="{1C80B39F-AC2B-4FE7-9968-8C63AC6E4424}" presName="vert1" presStyleCnt="0"/>
      <dgm:spPr/>
    </dgm:pt>
    <dgm:pt modelId="{96737B66-E17B-4BF5-ACCA-D8D3AC07A96B}" type="pres">
      <dgm:prSet presAssocID="{84BFF279-637E-4D0A-B700-12C53B821DEC}" presName="thickLine" presStyleLbl="alignNode1" presStyleIdx="1" presStyleCnt="7"/>
      <dgm:spPr/>
    </dgm:pt>
    <dgm:pt modelId="{A705BCE2-1726-4115-A4BF-496BE54A8A89}" type="pres">
      <dgm:prSet presAssocID="{84BFF279-637E-4D0A-B700-12C53B821DEC}" presName="horz1" presStyleCnt="0"/>
      <dgm:spPr/>
    </dgm:pt>
    <dgm:pt modelId="{B9183914-A910-4967-82DB-84506A54D3AE}" type="pres">
      <dgm:prSet presAssocID="{84BFF279-637E-4D0A-B700-12C53B821DEC}" presName="tx1" presStyleLbl="revTx" presStyleIdx="1" presStyleCnt="7"/>
      <dgm:spPr/>
      <dgm:t>
        <a:bodyPr/>
        <a:lstStyle/>
        <a:p>
          <a:endParaRPr lang="en-US"/>
        </a:p>
      </dgm:t>
    </dgm:pt>
    <dgm:pt modelId="{C889D863-8D07-4F4D-97EB-055FEB3686C0}" type="pres">
      <dgm:prSet presAssocID="{84BFF279-637E-4D0A-B700-12C53B821DEC}" presName="vert1" presStyleCnt="0"/>
      <dgm:spPr/>
    </dgm:pt>
    <dgm:pt modelId="{0F916469-9CB6-432D-8EBA-B9194741F8A9}" type="pres">
      <dgm:prSet presAssocID="{B42B7F6D-9A32-4940-940C-11D379BE0BE3}" presName="thickLine" presStyleLbl="alignNode1" presStyleIdx="2" presStyleCnt="7"/>
      <dgm:spPr/>
    </dgm:pt>
    <dgm:pt modelId="{476B986E-C8A9-4B56-B53D-F26F53CDA0D8}" type="pres">
      <dgm:prSet presAssocID="{B42B7F6D-9A32-4940-940C-11D379BE0BE3}" presName="horz1" presStyleCnt="0"/>
      <dgm:spPr/>
    </dgm:pt>
    <dgm:pt modelId="{180D3003-4096-481D-B8BC-EEAFE9E1B69A}" type="pres">
      <dgm:prSet presAssocID="{B42B7F6D-9A32-4940-940C-11D379BE0BE3}" presName="tx1" presStyleLbl="revTx" presStyleIdx="2" presStyleCnt="7"/>
      <dgm:spPr/>
      <dgm:t>
        <a:bodyPr/>
        <a:lstStyle/>
        <a:p>
          <a:endParaRPr lang="en-US"/>
        </a:p>
      </dgm:t>
    </dgm:pt>
    <dgm:pt modelId="{EFD05DB1-7138-4A77-B004-48005748FAE6}" type="pres">
      <dgm:prSet presAssocID="{B42B7F6D-9A32-4940-940C-11D379BE0BE3}" presName="vert1" presStyleCnt="0"/>
      <dgm:spPr/>
    </dgm:pt>
    <dgm:pt modelId="{C562A604-24D5-43A9-B498-0F1F71051810}" type="pres">
      <dgm:prSet presAssocID="{757625CA-FC7C-4A3F-A08E-EF0D6176C544}" presName="thickLine" presStyleLbl="alignNode1" presStyleIdx="3" presStyleCnt="7"/>
      <dgm:spPr/>
    </dgm:pt>
    <dgm:pt modelId="{4823CA1B-D12F-4990-94BA-53A25B651191}" type="pres">
      <dgm:prSet presAssocID="{757625CA-FC7C-4A3F-A08E-EF0D6176C544}" presName="horz1" presStyleCnt="0"/>
      <dgm:spPr/>
    </dgm:pt>
    <dgm:pt modelId="{8226D3F5-890E-4309-A277-9D2CF790C9C6}" type="pres">
      <dgm:prSet presAssocID="{757625CA-FC7C-4A3F-A08E-EF0D6176C544}" presName="tx1" presStyleLbl="revTx" presStyleIdx="3" presStyleCnt="7"/>
      <dgm:spPr/>
      <dgm:t>
        <a:bodyPr/>
        <a:lstStyle/>
        <a:p>
          <a:endParaRPr lang="en-US"/>
        </a:p>
      </dgm:t>
    </dgm:pt>
    <dgm:pt modelId="{8964DCBE-40B3-4543-9E66-86D0F47F1945}" type="pres">
      <dgm:prSet presAssocID="{757625CA-FC7C-4A3F-A08E-EF0D6176C544}" presName="vert1" presStyleCnt="0"/>
      <dgm:spPr/>
    </dgm:pt>
    <dgm:pt modelId="{46E653EC-D6E2-4158-AEC4-73B6B0153D28}" type="pres">
      <dgm:prSet presAssocID="{FE0EC954-0AA6-4BAE-A6D6-9638F0DB6ACD}" presName="thickLine" presStyleLbl="alignNode1" presStyleIdx="4" presStyleCnt="7"/>
      <dgm:spPr/>
    </dgm:pt>
    <dgm:pt modelId="{11FD2E3B-045E-4CC5-8D6A-468229A38D2D}" type="pres">
      <dgm:prSet presAssocID="{FE0EC954-0AA6-4BAE-A6D6-9638F0DB6ACD}" presName="horz1" presStyleCnt="0"/>
      <dgm:spPr/>
    </dgm:pt>
    <dgm:pt modelId="{185CAB29-BF7D-467F-8DBA-617BD6F37265}" type="pres">
      <dgm:prSet presAssocID="{FE0EC954-0AA6-4BAE-A6D6-9638F0DB6ACD}" presName="tx1" presStyleLbl="revTx" presStyleIdx="4" presStyleCnt="7"/>
      <dgm:spPr/>
      <dgm:t>
        <a:bodyPr/>
        <a:lstStyle/>
        <a:p>
          <a:endParaRPr lang="en-US"/>
        </a:p>
      </dgm:t>
    </dgm:pt>
    <dgm:pt modelId="{A494DB5E-B6F5-407B-AC8E-E4A0750D84DF}" type="pres">
      <dgm:prSet presAssocID="{FE0EC954-0AA6-4BAE-A6D6-9638F0DB6ACD}" presName="vert1" presStyleCnt="0"/>
      <dgm:spPr/>
    </dgm:pt>
    <dgm:pt modelId="{F66C6946-0AFD-4476-80B9-2FF4FFA88027}" type="pres">
      <dgm:prSet presAssocID="{F0D87090-6257-4434-9797-B0F2F1773666}" presName="thickLine" presStyleLbl="alignNode1" presStyleIdx="5" presStyleCnt="7"/>
      <dgm:spPr/>
    </dgm:pt>
    <dgm:pt modelId="{854EBB04-29F1-4117-99A9-3316D66706A2}" type="pres">
      <dgm:prSet presAssocID="{F0D87090-6257-4434-9797-B0F2F1773666}" presName="horz1" presStyleCnt="0"/>
      <dgm:spPr/>
    </dgm:pt>
    <dgm:pt modelId="{3D43C4F2-A7BF-480A-89A2-96EF1CEF2276}" type="pres">
      <dgm:prSet presAssocID="{F0D87090-6257-4434-9797-B0F2F1773666}" presName="tx1" presStyleLbl="revTx" presStyleIdx="5" presStyleCnt="7"/>
      <dgm:spPr/>
      <dgm:t>
        <a:bodyPr/>
        <a:lstStyle/>
        <a:p>
          <a:endParaRPr lang="en-US"/>
        </a:p>
      </dgm:t>
    </dgm:pt>
    <dgm:pt modelId="{CE9A9267-5101-4F18-B7E4-ECA557A1F996}" type="pres">
      <dgm:prSet presAssocID="{F0D87090-6257-4434-9797-B0F2F1773666}" presName="vert1" presStyleCnt="0"/>
      <dgm:spPr/>
    </dgm:pt>
    <dgm:pt modelId="{4F2BA0A2-6F0C-4CF6-8FC2-40B5EAF0CA55}" type="pres">
      <dgm:prSet presAssocID="{C233D08E-EDE6-4F01-8A68-67A3BA312ECD}" presName="thickLine" presStyleLbl="alignNode1" presStyleIdx="6" presStyleCnt="7"/>
      <dgm:spPr/>
    </dgm:pt>
    <dgm:pt modelId="{8774E4EF-F661-4867-9444-D42BC9F1CC71}" type="pres">
      <dgm:prSet presAssocID="{C233D08E-EDE6-4F01-8A68-67A3BA312ECD}" presName="horz1" presStyleCnt="0"/>
      <dgm:spPr/>
    </dgm:pt>
    <dgm:pt modelId="{60E53F19-BC94-4776-BE70-956AB2A18C0C}" type="pres">
      <dgm:prSet presAssocID="{C233D08E-EDE6-4F01-8A68-67A3BA312ECD}" presName="tx1" presStyleLbl="revTx" presStyleIdx="6" presStyleCnt="7"/>
      <dgm:spPr/>
      <dgm:t>
        <a:bodyPr/>
        <a:lstStyle/>
        <a:p>
          <a:endParaRPr lang="en-US"/>
        </a:p>
      </dgm:t>
    </dgm:pt>
    <dgm:pt modelId="{7D142A60-C782-4F4A-9BCD-A6789D293659}" type="pres">
      <dgm:prSet presAssocID="{C233D08E-EDE6-4F01-8A68-67A3BA312ECD}" presName="vert1" presStyleCnt="0"/>
      <dgm:spPr/>
    </dgm:pt>
  </dgm:ptLst>
  <dgm:cxnLst>
    <dgm:cxn modelId="{A372BCE6-2631-476E-9B81-D35CF3ED93DD}" srcId="{4ED07C21-1428-4B79-8C78-E25C97648033}" destId="{1C80B39F-AC2B-4FE7-9968-8C63AC6E4424}" srcOrd="0" destOrd="0" parTransId="{CA430FAA-1DB4-47ED-912B-1091316C3AF1}" sibTransId="{3D07E27B-19C8-421C-BE6C-7C9D6C42031A}"/>
    <dgm:cxn modelId="{AA1CB945-0B27-46FE-8BA9-063AB83E3D46}" type="presOf" srcId="{F0D87090-6257-4434-9797-B0F2F1773666}" destId="{3D43C4F2-A7BF-480A-89A2-96EF1CEF2276}" srcOrd="0" destOrd="0" presId="urn:microsoft.com/office/officeart/2008/layout/LinedList"/>
    <dgm:cxn modelId="{78AEB288-BF28-4194-AE20-CED84D4FDDCE}" srcId="{4ED07C21-1428-4B79-8C78-E25C97648033}" destId="{84BFF279-637E-4D0A-B700-12C53B821DEC}" srcOrd="1" destOrd="0" parTransId="{EB0CDFAA-B36F-426A-A019-7E3E24D067D2}" sibTransId="{51750A35-5660-4068-8449-9B4BA426B65E}"/>
    <dgm:cxn modelId="{2D8A325D-6CA6-4ED1-8BD2-B8AFDD635761}" type="presOf" srcId="{757625CA-FC7C-4A3F-A08E-EF0D6176C544}" destId="{8226D3F5-890E-4309-A277-9D2CF790C9C6}" srcOrd="0" destOrd="0" presId="urn:microsoft.com/office/officeart/2008/layout/LinedList"/>
    <dgm:cxn modelId="{1F60EADE-E7DB-4155-B1C8-06AFAB189182}" type="presOf" srcId="{FE0EC954-0AA6-4BAE-A6D6-9638F0DB6ACD}" destId="{185CAB29-BF7D-467F-8DBA-617BD6F37265}" srcOrd="0" destOrd="0" presId="urn:microsoft.com/office/officeart/2008/layout/LinedList"/>
    <dgm:cxn modelId="{CBED6D1C-A8B1-4E38-8999-DC479F1423BA}" srcId="{4ED07C21-1428-4B79-8C78-E25C97648033}" destId="{F0D87090-6257-4434-9797-B0F2F1773666}" srcOrd="5" destOrd="0" parTransId="{2D0DF2E8-9331-41DC-8173-7C03549AF0AF}" sibTransId="{84E8020D-B007-4B33-9857-0BE110EFB50F}"/>
    <dgm:cxn modelId="{CF868D58-B29B-42BF-BE1F-6D22BBA88459}" srcId="{4ED07C21-1428-4B79-8C78-E25C97648033}" destId="{B42B7F6D-9A32-4940-940C-11D379BE0BE3}" srcOrd="2" destOrd="0" parTransId="{1E704C39-2E84-453B-97F3-B47DDAC7E64D}" sibTransId="{D3BC9187-EC1D-457B-A336-FB43ED62DEE7}"/>
    <dgm:cxn modelId="{DFD3133F-A0FA-457F-A12F-9A1BF500A972}" srcId="{4ED07C21-1428-4B79-8C78-E25C97648033}" destId="{FE0EC954-0AA6-4BAE-A6D6-9638F0DB6ACD}" srcOrd="4" destOrd="0" parTransId="{201F249A-CF37-4122-B051-2417A661A5EE}" sibTransId="{C586908C-F300-469F-8887-BBDB17972E10}"/>
    <dgm:cxn modelId="{95B73E6A-2437-4A60-A80B-F76D1FA1AFF8}" type="presOf" srcId="{84BFF279-637E-4D0A-B700-12C53B821DEC}" destId="{B9183914-A910-4967-82DB-84506A54D3AE}" srcOrd="0" destOrd="0" presId="urn:microsoft.com/office/officeart/2008/layout/LinedList"/>
    <dgm:cxn modelId="{6FDADE53-0BD8-489F-97CF-D62CCE85DF92}" srcId="{4ED07C21-1428-4B79-8C78-E25C97648033}" destId="{757625CA-FC7C-4A3F-A08E-EF0D6176C544}" srcOrd="3" destOrd="0" parTransId="{DA8EEAA1-B325-44BD-B01C-0A6AAE1391E4}" sibTransId="{9AC5D527-69F3-40A1-8F50-AB0A5D3A0CD6}"/>
    <dgm:cxn modelId="{075C848C-635F-4C8D-8004-FC95409EA9FB}" type="presOf" srcId="{B42B7F6D-9A32-4940-940C-11D379BE0BE3}" destId="{180D3003-4096-481D-B8BC-EEAFE9E1B69A}" srcOrd="0" destOrd="0" presId="urn:microsoft.com/office/officeart/2008/layout/LinedList"/>
    <dgm:cxn modelId="{72216A86-B3C6-4244-B9F0-17FDFCF76588}" type="presOf" srcId="{4ED07C21-1428-4B79-8C78-E25C97648033}" destId="{C99A1B8F-DFA9-440D-A233-F98559B05AD3}" srcOrd="0" destOrd="0" presId="urn:microsoft.com/office/officeart/2008/layout/LinedList"/>
    <dgm:cxn modelId="{E8720367-3830-4458-A0AD-7CEE1F2855B5}" type="presOf" srcId="{C233D08E-EDE6-4F01-8A68-67A3BA312ECD}" destId="{60E53F19-BC94-4776-BE70-956AB2A18C0C}" srcOrd="0" destOrd="0" presId="urn:microsoft.com/office/officeart/2008/layout/LinedList"/>
    <dgm:cxn modelId="{6D9F8798-63FF-4910-87DE-9863D108F474}" type="presOf" srcId="{1C80B39F-AC2B-4FE7-9968-8C63AC6E4424}" destId="{B19F679E-83EF-4B98-96E5-C4E1ABC7909D}" srcOrd="0" destOrd="0" presId="urn:microsoft.com/office/officeart/2008/layout/LinedList"/>
    <dgm:cxn modelId="{CFC15B66-2473-4641-A612-44399E8615DF}" srcId="{4ED07C21-1428-4B79-8C78-E25C97648033}" destId="{C233D08E-EDE6-4F01-8A68-67A3BA312ECD}" srcOrd="6" destOrd="0" parTransId="{457C760D-EC79-4A12-8ED2-D8958091E256}" sibTransId="{AD2E3C8A-7403-4218-8A89-7BB4356DB866}"/>
    <dgm:cxn modelId="{5A6EB342-B510-457C-BF75-83FB1E25D9EF}" type="presParOf" srcId="{C99A1B8F-DFA9-440D-A233-F98559B05AD3}" destId="{922A6B2C-1CF4-4542-BCBD-C86F45F2EEF0}" srcOrd="0" destOrd="0" presId="urn:microsoft.com/office/officeart/2008/layout/LinedList"/>
    <dgm:cxn modelId="{50A41200-6DD7-417D-8527-930945C094C3}" type="presParOf" srcId="{C99A1B8F-DFA9-440D-A233-F98559B05AD3}" destId="{9AE78D78-7E7F-47CF-8C23-4E53BC5451F8}" srcOrd="1" destOrd="0" presId="urn:microsoft.com/office/officeart/2008/layout/LinedList"/>
    <dgm:cxn modelId="{1D94DE3C-7D11-4A05-AAD9-84EF42184D93}" type="presParOf" srcId="{9AE78D78-7E7F-47CF-8C23-4E53BC5451F8}" destId="{B19F679E-83EF-4B98-96E5-C4E1ABC7909D}" srcOrd="0" destOrd="0" presId="urn:microsoft.com/office/officeart/2008/layout/LinedList"/>
    <dgm:cxn modelId="{EA31227E-6CB7-4A29-BF67-9C7AFDE6FFF4}" type="presParOf" srcId="{9AE78D78-7E7F-47CF-8C23-4E53BC5451F8}" destId="{948011A6-00F6-4EDD-BF89-59295ED2101C}" srcOrd="1" destOrd="0" presId="urn:microsoft.com/office/officeart/2008/layout/LinedList"/>
    <dgm:cxn modelId="{2C9CA0CA-605B-46FF-91EE-BEB94614E4D6}" type="presParOf" srcId="{C99A1B8F-DFA9-440D-A233-F98559B05AD3}" destId="{96737B66-E17B-4BF5-ACCA-D8D3AC07A96B}" srcOrd="2" destOrd="0" presId="urn:microsoft.com/office/officeart/2008/layout/LinedList"/>
    <dgm:cxn modelId="{1D4A4C48-6EBD-4C0E-9C37-3515AA4A62EF}" type="presParOf" srcId="{C99A1B8F-DFA9-440D-A233-F98559B05AD3}" destId="{A705BCE2-1726-4115-A4BF-496BE54A8A89}" srcOrd="3" destOrd="0" presId="urn:microsoft.com/office/officeart/2008/layout/LinedList"/>
    <dgm:cxn modelId="{7364918F-ECAE-4D46-BE24-E989BCDE3E17}" type="presParOf" srcId="{A705BCE2-1726-4115-A4BF-496BE54A8A89}" destId="{B9183914-A910-4967-82DB-84506A54D3AE}" srcOrd="0" destOrd="0" presId="urn:microsoft.com/office/officeart/2008/layout/LinedList"/>
    <dgm:cxn modelId="{8CBC6DF7-ABA7-437B-A1E5-ECE0DFF36373}" type="presParOf" srcId="{A705BCE2-1726-4115-A4BF-496BE54A8A89}" destId="{C889D863-8D07-4F4D-97EB-055FEB3686C0}" srcOrd="1" destOrd="0" presId="urn:microsoft.com/office/officeart/2008/layout/LinedList"/>
    <dgm:cxn modelId="{4C3B3AC0-5A08-4C3C-BB45-B16F444CF55B}" type="presParOf" srcId="{C99A1B8F-DFA9-440D-A233-F98559B05AD3}" destId="{0F916469-9CB6-432D-8EBA-B9194741F8A9}" srcOrd="4" destOrd="0" presId="urn:microsoft.com/office/officeart/2008/layout/LinedList"/>
    <dgm:cxn modelId="{79B4C7F3-B39E-4952-A022-409FFE482C79}" type="presParOf" srcId="{C99A1B8F-DFA9-440D-A233-F98559B05AD3}" destId="{476B986E-C8A9-4B56-B53D-F26F53CDA0D8}" srcOrd="5" destOrd="0" presId="urn:microsoft.com/office/officeart/2008/layout/LinedList"/>
    <dgm:cxn modelId="{091DF278-F06A-49DC-A71D-A82486F1DD0F}" type="presParOf" srcId="{476B986E-C8A9-4B56-B53D-F26F53CDA0D8}" destId="{180D3003-4096-481D-B8BC-EEAFE9E1B69A}" srcOrd="0" destOrd="0" presId="urn:microsoft.com/office/officeart/2008/layout/LinedList"/>
    <dgm:cxn modelId="{7B4E3F74-3CC1-4160-BDF6-24003124782A}" type="presParOf" srcId="{476B986E-C8A9-4B56-B53D-F26F53CDA0D8}" destId="{EFD05DB1-7138-4A77-B004-48005748FAE6}" srcOrd="1" destOrd="0" presId="urn:microsoft.com/office/officeart/2008/layout/LinedList"/>
    <dgm:cxn modelId="{AD9FA76A-513D-4A69-BA91-7CFF698295B4}" type="presParOf" srcId="{C99A1B8F-DFA9-440D-A233-F98559B05AD3}" destId="{C562A604-24D5-43A9-B498-0F1F71051810}" srcOrd="6" destOrd="0" presId="urn:microsoft.com/office/officeart/2008/layout/LinedList"/>
    <dgm:cxn modelId="{CD90F980-8D5D-4839-8FFB-D59A33216039}" type="presParOf" srcId="{C99A1B8F-DFA9-440D-A233-F98559B05AD3}" destId="{4823CA1B-D12F-4990-94BA-53A25B651191}" srcOrd="7" destOrd="0" presId="urn:microsoft.com/office/officeart/2008/layout/LinedList"/>
    <dgm:cxn modelId="{12CC65D0-FA9E-478F-ACB9-A8129BC8D5ED}" type="presParOf" srcId="{4823CA1B-D12F-4990-94BA-53A25B651191}" destId="{8226D3F5-890E-4309-A277-9D2CF790C9C6}" srcOrd="0" destOrd="0" presId="urn:microsoft.com/office/officeart/2008/layout/LinedList"/>
    <dgm:cxn modelId="{E6041A26-F9A5-462E-8788-5D0952618701}" type="presParOf" srcId="{4823CA1B-D12F-4990-94BA-53A25B651191}" destId="{8964DCBE-40B3-4543-9E66-86D0F47F1945}" srcOrd="1" destOrd="0" presId="urn:microsoft.com/office/officeart/2008/layout/LinedList"/>
    <dgm:cxn modelId="{DD07F870-54F2-48AF-9D8B-4FA31A664050}" type="presParOf" srcId="{C99A1B8F-DFA9-440D-A233-F98559B05AD3}" destId="{46E653EC-D6E2-4158-AEC4-73B6B0153D28}" srcOrd="8" destOrd="0" presId="urn:microsoft.com/office/officeart/2008/layout/LinedList"/>
    <dgm:cxn modelId="{D2F4148D-16A4-4352-A882-395A01A24CAB}" type="presParOf" srcId="{C99A1B8F-DFA9-440D-A233-F98559B05AD3}" destId="{11FD2E3B-045E-4CC5-8D6A-468229A38D2D}" srcOrd="9" destOrd="0" presId="urn:microsoft.com/office/officeart/2008/layout/LinedList"/>
    <dgm:cxn modelId="{A37E5CA8-FD6B-4778-A32E-B301CBFFDB27}" type="presParOf" srcId="{11FD2E3B-045E-4CC5-8D6A-468229A38D2D}" destId="{185CAB29-BF7D-467F-8DBA-617BD6F37265}" srcOrd="0" destOrd="0" presId="urn:microsoft.com/office/officeart/2008/layout/LinedList"/>
    <dgm:cxn modelId="{065C27C7-2102-4D8C-9D97-F230F16364C3}" type="presParOf" srcId="{11FD2E3B-045E-4CC5-8D6A-468229A38D2D}" destId="{A494DB5E-B6F5-407B-AC8E-E4A0750D84DF}" srcOrd="1" destOrd="0" presId="urn:microsoft.com/office/officeart/2008/layout/LinedList"/>
    <dgm:cxn modelId="{78B0C63C-CE65-4B3A-931A-62FA4ABFE271}" type="presParOf" srcId="{C99A1B8F-DFA9-440D-A233-F98559B05AD3}" destId="{F66C6946-0AFD-4476-80B9-2FF4FFA88027}" srcOrd="10" destOrd="0" presId="urn:microsoft.com/office/officeart/2008/layout/LinedList"/>
    <dgm:cxn modelId="{33B6C775-57B8-48DF-BB7B-8AE9E0B419A5}" type="presParOf" srcId="{C99A1B8F-DFA9-440D-A233-F98559B05AD3}" destId="{854EBB04-29F1-4117-99A9-3316D66706A2}" srcOrd="11" destOrd="0" presId="urn:microsoft.com/office/officeart/2008/layout/LinedList"/>
    <dgm:cxn modelId="{95510AAE-6ED2-479E-AAE6-52D39830DD30}" type="presParOf" srcId="{854EBB04-29F1-4117-99A9-3316D66706A2}" destId="{3D43C4F2-A7BF-480A-89A2-96EF1CEF2276}" srcOrd="0" destOrd="0" presId="urn:microsoft.com/office/officeart/2008/layout/LinedList"/>
    <dgm:cxn modelId="{BA621688-7782-4F8D-8E6A-BAB58D320165}" type="presParOf" srcId="{854EBB04-29F1-4117-99A9-3316D66706A2}" destId="{CE9A9267-5101-4F18-B7E4-ECA557A1F996}" srcOrd="1" destOrd="0" presId="urn:microsoft.com/office/officeart/2008/layout/LinedList"/>
    <dgm:cxn modelId="{2F687AA2-C309-4A96-83FE-44A60674F858}" type="presParOf" srcId="{C99A1B8F-DFA9-440D-A233-F98559B05AD3}" destId="{4F2BA0A2-6F0C-4CF6-8FC2-40B5EAF0CA55}" srcOrd="12" destOrd="0" presId="urn:microsoft.com/office/officeart/2008/layout/LinedList"/>
    <dgm:cxn modelId="{2859D9B5-4B28-4C86-82E2-57C7B914AE95}" type="presParOf" srcId="{C99A1B8F-DFA9-440D-A233-F98559B05AD3}" destId="{8774E4EF-F661-4867-9444-D42BC9F1CC71}" srcOrd="13" destOrd="0" presId="urn:microsoft.com/office/officeart/2008/layout/LinedList"/>
    <dgm:cxn modelId="{D9B43A35-9621-4E0B-B753-DA12FABD0FAD}" type="presParOf" srcId="{8774E4EF-F661-4867-9444-D42BC9F1CC71}" destId="{60E53F19-BC94-4776-BE70-956AB2A18C0C}" srcOrd="0" destOrd="0" presId="urn:microsoft.com/office/officeart/2008/layout/LinedList"/>
    <dgm:cxn modelId="{03E24C30-7FC9-4D61-ADF3-27EDCDABEEC3}" type="presParOf" srcId="{8774E4EF-F661-4867-9444-D42BC9F1CC71}" destId="{7D142A60-C782-4F4A-9BCD-A6789D293659}"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1D9C51E-EBAA-4448-AE00-6E9FCF995C82}" type="doc">
      <dgm:prSet loTypeId="urn:microsoft.com/office/officeart/2005/8/layout/vList2" loCatId="Inbox" qsTypeId="urn:microsoft.com/office/officeart/2005/8/quickstyle/simple4" qsCatId="simple" csTypeId="urn:microsoft.com/office/officeart/2005/8/colors/accent1_2" csCatId="accent1"/>
      <dgm:spPr/>
      <dgm:t>
        <a:bodyPr/>
        <a:lstStyle/>
        <a:p>
          <a:endParaRPr lang="en-US"/>
        </a:p>
      </dgm:t>
    </dgm:pt>
    <dgm:pt modelId="{FB9DE46E-58C5-4312-8164-038BCABF7887}">
      <dgm:prSet/>
      <dgm:spPr/>
      <dgm:t>
        <a:bodyPr/>
        <a:lstStyle/>
        <a:p>
          <a:r>
            <a:rPr lang="en-US" b="1"/>
            <a:t>The standardized label elements included in the GHS are:</a:t>
          </a:r>
          <a:endParaRPr lang="en-US"/>
        </a:p>
      </dgm:t>
    </dgm:pt>
    <dgm:pt modelId="{DAA0F0E0-59BC-4E65-BCD6-312A01A4E53F}" type="parTrans" cxnId="{DAE29A04-B78F-4182-AA1D-24956571FB80}">
      <dgm:prSet/>
      <dgm:spPr/>
      <dgm:t>
        <a:bodyPr/>
        <a:lstStyle/>
        <a:p>
          <a:endParaRPr lang="en-US"/>
        </a:p>
      </dgm:t>
    </dgm:pt>
    <dgm:pt modelId="{54C09A3C-8554-4AE5-9DB5-BDA9DBEDCC36}" type="sibTrans" cxnId="{DAE29A04-B78F-4182-AA1D-24956571FB80}">
      <dgm:prSet/>
      <dgm:spPr/>
      <dgm:t>
        <a:bodyPr/>
        <a:lstStyle/>
        <a:p>
          <a:endParaRPr lang="en-US"/>
        </a:p>
      </dgm:t>
    </dgm:pt>
    <dgm:pt modelId="{5F02C5F1-B53D-482C-9686-01CA64A4F295}">
      <dgm:prSet/>
      <dgm:spPr/>
      <dgm:t>
        <a:bodyPr/>
        <a:lstStyle/>
        <a:p>
          <a:r>
            <a:rPr lang="en-US"/>
            <a:t>Signal Words</a:t>
          </a:r>
        </a:p>
      </dgm:t>
    </dgm:pt>
    <dgm:pt modelId="{ECF405E9-3DC1-4CBB-9C52-BEA8FE9B8AD0}" type="parTrans" cxnId="{926E4115-683D-47B6-8F23-81428E5CF768}">
      <dgm:prSet/>
      <dgm:spPr/>
      <dgm:t>
        <a:bodyPr/>
        <a:lstStyle/>
        <a:p>
          <a:endParaRPr lang="en-US"/>
        </a:p>
      </dgm:t>
    </dgm:pt>
    <dgm:pt modelId="{9E8DA740-02E7-49AB-A23D-5403F5E7DFDE}" type="sibTrans" cxnId="{926E4115-683D-47B6-8F23-81428E5CF768}">
      <dgm:prSet/>
      <dgm:spPr/>
      <dgm:t>
        <a:bodyPr/>
        <a:lstStyle/>
        <a:p>
          <a:endParaRPr lang="en-US"/>
        </a:p>
      </dgm:t>
    </dgm:pt>
    <dgm:pt modelId="{24BD0497-A23A-4964-9CA5-052B80181D47}">
      <dgm:prSet/>
      <dgm:spPr/>
      <dgm:t>
        <a:bodyPr/>
        <a:lstStyle/>
        <a:p>
          <a:r>
            <a:rPr lang="en-US"/>
            <a:t>Hazard Statements</a:t>
          </a:r>
        </a:p>
      </dgm:t>
    </dgm:pt>
    <dgm:pt modelId="{490440C0-212C-47C0-B048-A8BBB895C345}" type="parTrans" cxnId="{C176954F-629F-47F6-BF56-0C249E1855DC}">
      <dgm:prSet/>
      <dgm:spPr/>
      <dgm:t>
        <a:bodyPr/>
        <a:lstStyle/>
        <a:p>
          <a:endParaRPr lang="en-US"/>
        </a:p>
      </dgm:t>
    </dgm:pt>
    <dgm:pt modelId="{F011B29F-CCC0-4FD8-950C-2EF79E36E6DB}" type="sibTrans" cxnId="{C176954F-629F-47F6-BF56-0C249E1855DC}">
      <dgm:prSet/>
      <dgm:spPr/>
      <dgm:t>
        <a:bodyPr/>
        <a:lstStyle/>
        <a:p>
          <a:endParaRPr lang="en-US"/>
        </a:p>
      </dgm:t>
    </dgm:pt>
    <dgm:pt modelId="{533075C7-44DF-4C0F-815A-E4C9A3D1A0EB}">
      <dgm:prSet/>
      <dgm:spPr/>
      <dgm:t>
        <a:bodyPr/>
        <a:lstStyle/>
        <a:p>
          <a:r>
            <a:rPr lang="en-US"/>
            <a:t>Symbols (hazard pictograms)</a:t>
          </a:r>
        </a:p>
      </dgm:t>
    </dgm:pt>
    <dgm:pt modelId="{46D550A8-B66C-4EF0-A8B0-C3FEA9E97FD6}" type="parTrans" cxnId="{E2A5CDF0-F399-4F3C-996F-035909ECFA1F}">
      <dgm:prSet/>
      <dgm:spPr/>
      <dgm:t>
        <a:bodyPr/>
        <a:lstStyle/>
        <a:p>
          <a:endParaRPr lang="en-US"/>
        </a:p>
      </dgm:t>
    </dgm:pt>
    <dgm:pt modelId="{C7F17C82-0099-43B1-B00F-8012A0711013}" type="sibTrans" cxnId="{E2A5CDF0-F399-4F3C-996F-035909ECFA1F}">
      <dgm:prSet/>
      <dgm:spPr/>
      <dgm:t>
        <a:bodyPr/>
        <a:lstStyle/>
        <a:p>
          <a:endParaRPr lang="en-US"/>
        </a:p>
      </dgm:t>
    </dgm:pt>
    <dgm:pt modelId="{1364D47E-208E-4996-953E-CDAC0DE6A6E3}" type="pres">
      <dgm:prSet presAssocID="{A1D9C51E-EBAA-4448-AE00-6E9FCF995C82}" presName="linear" presStyleCnt="0">
        <dgm:presLayoutVars>
          <dgm:animLvl val="lvl"/>
          <dgm:resizeHandles val="exact"/>
        </dgm:presLayoutVars>
      </dgm:prSet>
      <dgm:spPr/>
      <dgm:t>
        <a:bodyPr/>
        <a:lstStyle/>
        <a:p>
          <a:endParaRPr lang="en-US"/>
        </a:p>
      </dgm:t>
    </dgm:pt>
    <dgm:pt modelId="{B9C04AA7-22A6-404E-8841-FD948FDF08A9}" type="pres">
      <dgm:prSet presAssocID="{FB9DE46E-58C5-4312-8164-038BCABF7887}" presName="parentText" presStyleLbl="node1" presStyleIdx="0" presStyleCnt="4">
        <dgm:presLayoutVars>
          <dgm:chMax val="0"/>
          <dgm:bulletEnabled val="1"/>
        </dgm:presLayoutVars>
      </dgm:prSet>
      <dgm:spPr/>
      <dgm:t>
        <a:bodyPr/>
        <a:lstStyle/>
        <a:p>
          <a:endParaRPr lang="en-US"/>
        </a:p>
      </dgm:t>
    </dgm:pt>
    <dgm:pt modelId="{8A52D7A2-01A5-4F8F-915B-C286A27F51D6}" type="pres">
      <dgm:prSet presAssocID="{54C09A3C-8554-4AE5-9DB5-BDA9DBEDCC36}" presName="spacer" presStyleCnt="0"/>
      <dgm:spPr/>
    </dgm:pt>
    <dgm:pt modelId="{45EB1780-9B63-4FFE-A15A-4D4EC98F938C}" type="pres">
      <dgm:prSet presAssocID="{5F02C5F1-B53D-482C-9686-01CA64A4F295}" presName="parentText" presStyleLbl="node1" presStyleIdx="1" presStyleCnt="4">
        <dgm:presLayoutVars>
          <dgm:chMax val="0"/>
          <dgm:bulletEnabled val="1"/>
        </dgm:presLayoutVars>
      </dgm:prSet>
      <dgm:spPr/>
      <dgm:t>
        <a:bodyPr/>
        <a:lstStyle/>
        <a:p>
          <a:endParaRPr lang="en-US"/>
        </a:p>
      </dgm:t>
    </dgm:pt>
    <dgm:pt modelId="{3E799F29-BF2C-4028-8CC0-88C96CFA868A}" type="pres">
      <dgm:prSet presAssocID="{9E8DA740-02E7-49AB-A23D-5403F5E7DFDE}" presName="spacer" presStyleCnt="0"/>
      <dgm:spPr/>
    </dgm:pt>
    <dgm:pt modelId="{9AF3E69A-B735-4E63-BCD3-D69DAE9DCCC2}" type="pres">
      <dgm:prSet presAssocID="{24BD0497-A23A-4964-9CA5-052B80181D47}" presName="parentText" presStyleLbl="node1" presStyleIdx="2" presStyleCnt="4">
        <dgm:presLayoutVars>
          <dgm:chMax val="0"/>
          <dgm:bulletEnabled val="1"/>
        </dgm:presLayoutVars>
      </dgm:prSet>
      <dgm:spPr/>
      <dgm:t>
        <a:bodyPr/>
        <a:lstStyle/>
        <a:p>
          <a:endParaRPr lang="en-US"/>
        </a:p>
      </dgm:t>
    </dgm:pt>
    <dgm:pt modelId="{F2C99F3F-AD8A-4034-A5FC-2F188FA14D4E}" type="pres">
      <dgm:prSet presAssocID="{F011B29F-CCC0-4FD8-950C-2EF79E36E6DB}" presName="spacer" presStyleCnt="0"/>
      <dgm:spPr/>
    </dgm:pt>
    <dgm:pt modelId="{685862D5-E0D4-4C57-81E1-09C47A620A28}" type="pres">
      <dgm:prSet presAssocID="{533075C7-44DF-4C0F-815A-E4C9A3D1A0EB}" presName="parentText" presStyleLbl="node1" presStyleIdx="3" presStyleCnt="4">
        <dgm:presLayoutVars>
          <dgm:chMax val="0"/>
          <dgm:bulletEnabled val="1"/>
        </dgm:presLayoutVars>
      </dgm:prSet>
      <dgm:spPr/>
      <dgm:t>
        <a:bodyPr/>
        <a:lstStyle/>
        <a:p>
          <a:endParaRPr lang="en-US"/>
        </a:p>
      </dgm:t>
    </dgm:pt>
  </dgm:ptLst>
  <dgm:cxnLst>
    <dgm:cxn modelId="{926E4115-683D-47B6-8F23-81428E5CF768}" srcId="{A1D9C51E-EBAA-4448-AE00-6E9FCF995C82}" destId="{5F02C5F1-B53D-482C-9686-01CA64A4F295}" srcOrd="1" destOrd="0" parTransId="{ECF405E9-3DC1-4CBB-9C52-BEA8FE9B8AD0}" sibTransId="{9E8DA740-02E7-49AB-A23D-5403F5E7DFDE}"/>
    <dgm:cxn modelId="{E2A5CDF0-F399-4F3C-996F-035909ECFA1F}" srcId="{A1D9C51E-EBAA-4448-AE00-6E9FCF995C82}" destId="{533075C7-44DF-4C0F-815A-E4C9A3D1A0EB}" srcOrd="3" destOrd="0" parTransId="{46D550A8-B66C-4EF0-A8B0-C3FEA9E97FD6}" sibTransId="{C7F17C82-0099-43B1-B00F-8012A0711013}"/>
    <dgm:cxn modelId="{7B0E534D-467B-4D4F-8E0B-35060B6A02E1}" type="presOf" srcId="{24BD0497-A23A-4964-9CA5-052B80181D47}" destId="{9AF3E69A-B735-4E63-BCD3-D69DAE9DCCC2}" srcOrd="0" destOrd="0" presId="urn:microsoft.com/office/officeart/2005/8/layout/vList2"/>
    <dgm:cxn modelId="{2A76296D-6822-44A3-91F6-F9F6345C6DB2}" type="presOf" srcId="{A1D9C51E-EBAA-4448-AE00-6E9FCF995C82}" destId="{1364D47E-208E-4996-953E-CDAC0DE6A6E3}" srcOrd="0" destOrd="0" presId="urn:microsoft.com/office/officeart/2005/8/layout/vList2"/>
    <dgm:cxn modelId="{BCEFFF73-2BAB-4C86-825A-2E04718722E4}" type="presOf" srcId="{FB9DE46E-58C5-4312-8164-038BCABF7887}" destId="{B9C04AA7-22A6-404E-8841-FD948FDF08A9}" srcOrd="0" destOrd="0" presId="urn:microsoft.com/office/officeart/2005/8/layout/vList2"/>
    <dgm:cxn modelId="{DAE29A04-B78F-4182-AA1D-24956571FB80}" srcId="{A1D9C51E-EBAA-4448-AE00-6E9FCF995C82}" destId="{FB9DE46E-58C5-4312-8164-038BCABF7887}" srcOrd="0" destOrd="0" parTransId="{DAA0F0E0-59BC-4E65-BCD6-312A01A4E53F}" sibTransId="{54C09A3C-8554-4AE5-9DB5-BDA9DBEDCC36}"/>
    <dgm:cxn modelId="{E580FE27-F08E-49C1-AB4C-0A490BAE941E}" type="presOf" srcId="{533075C7-44DF-4C0F-815A-E4C9A3D1A0EB}" destId="{685862D5-E0D4-4C57-81E1-09C47A620A28}" srcOrd="0" destOrd="0" presId="urn:microsoft.com/office/officeart/2005/8/layout/vList2"/>
    <dgm:cxn modelId="{34F8E775-55C1-4A10-9A39-C13430AD39D4}" type="presOf" srcId="{5F02C5F1-B53D-482C-9686-01CA64A4F295}" destId="{45EB1780-9B63-4FFE-A15A-4D4EC98F938C}" srcOrd="0" destOrd="0" presId="urn:microsoft.com/office/officeart/2005/8/layout/vList2"/>
    <dgm:cxn modelId="{C176954F-629F-47F6-BF56-0C249E1855DC}" srcId="{A1D9C51E-EBAA-4448-AE00-6E9FCF995C82}" destId="{24BD0497-A23A-4964-9CA5-052B80181D47}" srcOrd="2" destOrd="0" parTransId="{490440C0-212C-47C0-B048-A8BBB895C345}" sibTransId="{F011B29F-CCC0-4FD8-950C-2EF79E36E6DB}"/>
    <dgm:cxn modelId="{288C25C5-422C-45B2-8AAE-513BCFCE4467}" type="presParOf" srcId="{1364D47E-208E-4996-953E-CDAC0DE6A6E3}" destId="{B9C04AA7-22A6-404E-8841-FD948FDF08A9}" srcOrd="0" destOrd="0" presId="urn:microsoft.com/office/officeart/2005/8/layout/vList2"/>
    <dgm:cxn modelId="{C395D574-957D-424E-AC25-0B672CB1F925}" type="presParOf" srcId="{1364D47E-208E-4996-953E-CDAC0DE6A6E3}" destId="{8A52D7A2-01A5-4F8F-915B-C286A27F51D6}" srcOrd="1" destOrd="0" presId="urn:microsoft.com/office/officeart/2005/8/layout/vList2"/>
    <dgm:cxn modelId="{510F66D1-E72E-4271-95EE-D0F371FC260C}" type="presParOf" srcId="{1364D47E-208E-4996-953E-CDAC0DE6A6E3}" destId="{45EB1780-9B63-4FFE-A15A-4D4EC98F938C}" srcOrd="2" destOrd="0" presId="urn:microsoft.com/office/officeart/2005/8/layout/vList2"/>
    <dgm:cxn modelId="{030DDB8C-824E-4D86-A105-EBB8842705C5}" type="presParOf" srcId="{1364D47E-208E-4996-953E-CDAC0DE6A6E3}" destId="{3E799F29-BF2C-4028-8CC0-88C96CFA868A}" srcOrd="3" destOrd="0" presId="urn:microsoft.com/office/officeart/2005/8/layout/vList2"/>
    <dgm:cxn modelId="{A1A3C55D-A598-49B1-BBA2-4B3CD71C5387}" type="presParOf" srcId="{1364D47E-208E-4996-953E-CDAC0DE6A6E3}" destId="{9AF3E69A-B735-4E63-BCD3-D69DAE9DCCC2}" srcOrd="4" destOrd="0" presId="urn:microsoft.com/office/officeart/2005/8/layout/vList2"/>
    <dgm:cxn modelId="{4C38C931-58EE-4BEE-BCB2-74B9D141F61C}" type="presParOf" srcId="{1364D47E-208E-4996-953E-CDAC0DE6A6E3}" destId="{F2C99F3F-AD8A-4034-A5FC-2F188FA14D4E}" srcOrd="5" destOrd="0" presId="urn:microsoft.com/office/officeart/2005/8/layout/vList2"/>
    <dgm:cxn modelId="{666F73EA-EC72-4519-8BAC-38CAFFCE62E2}" type="presParOf" srcId="{1364D47E-208E-4996-953E-CDAC0DE6A6E3}" destId="{685862D5-E0D4-4C57-81E1-09C47A620A28}"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36B671B-B47B-45BB-B437-7FBEBF4187A1}" type="doc">
      <dgm:prSet loTypeId="urn:microsoft.com/office/officeart/2005/8/layout/hierarchy1" loCatId="Inbox" qsTypeId="urn:microsoft.com/office/officeart/2005/8/quickstyle/simple4" qsCatId="simple" csTypeId="urn:microsoft.com/office/officeart/2005/8/colors/ColorSchemeForSuggestions" csCatId="other"/>
      <dgm:spPr/>
      <dgm:t>
        <a:bodyPr/>
        <a:lstStyle/>
        <a:p>
          <a:endParaRPr lang="en-US"/>
        </a:p>
      </dgm:t>
    </dgm:pt>
    <dgm:pt modelId="{044555D9-E95F-4082-A954-8B59F6C7B9E4}">
      <dgm:prSet/>
      <dgm:spPr/>
      <dgm:t>
        <a:bodyPr/>
        <a:lstStyle/>
        <a:p>
          <a:r>
            <a:rPr lang="en-CA" dirty="0"/>
            <a:t>“</a:t>
          </a:r>
          <a:r>
            <a:rPr lang="en-CA" dirty="0">
              <a:solidFill>
                <a:srgbClr val="FF0000"/>
              </a:solidFill>
              <a:highlight>
                <a:srgbClr val="000000"/>
              </a:highlight>
            </a:rPr>
            <a:t>Danger</a:t>
          </a:r>
          <a:r>
            <a:rPr lang="en-CA" dirty="0"/>
            <a:t>” or “</a:t>
          </a:r>
          <a:r>
            <a:rPr lang="en-CA" dirty="0">
              <a:solidFill>
                <a:srgbClr val="FFFF00"/>
              </a:solidFill>
              <a:highlight>
                <a:srgbClr val="000000"/>
              </a:highlight>
            </a:rPr>
            <a:t>Warning</a:t>
          </a:r>
          <a:r>
            <a:rPr lang="en-CA" dirty="0"/>
            <a:t>”</a:t>
          </a:r>
          <a:endParaRPr lang="en-US" dirty="0"/>
        </a:p>
      </dgm:t>
    </dgm:pt>
    <dgm:pt modelId="{1FE24AF6-70DB-48D6-B530-82986DB21B7E}" type="parTrans" cxnId="{771B4979-E62E-4410-841E-FB30284175D0}">
      <dgm:prSet/>
      <dgm:spPr/>
      <dgm:t>
        <a:bodyPr/>
        <a:lstStyle/>
        <a:p>
          <a:endParaRPr lang="en-US"/>
        </a:p>
      </dgm:t>
    </dgm:pt>
    <dgm:pt modelId="{BE47EBDB-4A67-416B-8A6D-45BB48352F91}" type="sibTrans" cxnId="{771B4979-E62E-4410-841E-FB30284175D0}">
      <dgm:prSet/>
      <dgm:spPr/>
      <dgm:t>
        <a:bodyPr/>
        <a:lstStyle/>
        <a:p>
          <a:endParaRPr lang="en-US"/>
        </a:p>
      </dgm:t>
    </dgm:pt>
    <dgm:pt modelId="{CBBE9E7C-EE6D-4652-923E-EE2CA4675059}">
      <dgm:prSet/>
      <dgm:spPr/>
      <dgm:t>
        <a:bodyPr/>
        <a:lstStyle/>
        <a:p>
          <a:r>
            <a:rPr lang="en-US"/>
            <a:t>Used to emphasize hazards and indicate relative level of severity of the hazard assigned to a GHS hazard class and category</a:t>
          </a:r>
        </a:p>
      </dgm:t>
    </dgm:pt>
    <dgm:pt modelId="{BAC0D679-C436-4E14-9B57-024CD551AE6A}" type="parTrans" cxnId="{02746D91-8616-4E33-90C0-F14E6C314ABE}">
      <dgm:prSet/>
      <dgm:spPr/>
      <dgm:t>
        <a:bodyPr/>
        <a:lstStyle/>
        <a:p>
          <a:endParaRPr lang="en-US"/>
        </a:p>
      </dgm:t>
    </dgm:pt>
    <dgm:pt modelId="{11E5E1D9-4499-44DF-97EC-BCE845253D84}" type="sibTrans" cxnId="{02746D91-8616-4E33-90C0-F14E6C314ABE}">
      <dgm:prSet/>
      <dgm:spPr/>
      <dgm:t>
        <a:bodyPr/>
        <a:lstStyle/>
        <a:p>
          <a:endParaRPr lang="en-US"/>
        </a:p>
      </dgm:t>
    </dgm:pt>
    <dgm:pt modelId="{49B0FCCD-E8A1-444D-BAFA-694F54A4E9DD}" type="pres">
      <dgm:prSet presAssocID="{A36B671B-B47B-45BB-B437-7FBEBF4187A1}" presName="hierChild1" presStyleCnt="0">
        <dgm:presLayoutVars>
          <dgm:chPref val="1"/>
          <dgm:dir/>
          <dgm:animOne val="branch"/>
          <dgm:animLvl val="lvl"/>
          <dgm:resizeHandles/>
        </dgm:presLayoutVars>
      </dgm:prSet>
      <dgm:spPr/>
      <dgm:t>
        <a:bodyPr/>
        <a:lstStyle/>
        <a:p>
          <a:endParaRPr lang="en-US"/>
        </a:p>
      </dgm:t>
    </dgm:pt>
    <dgm:pt modelId="{5C3680ED-69A1-407C-9247-3FE3C107481F}" type="pres">
      <dgm:prSet presAssocID="{044555D9-E95F-4082-A954-8B59F6C7B9E4}" presName="hierRoot1" presStyleCnt="0"/>
      <dgm:spPr/>
    </dgm:pt>
    <dgm:pt modelId="{67BF2288-7575-4749-AB61-E7488A108C80}" type="pres">
      <dgm:prSet presAssocID="{044555D9-E95F-4082-A954-8B59F6C7B9E4}" presName="composite" presStyleCnt="0"/>
      <dgm:spPr/>
    </dgm:pt>
    <dgm:pt modelId="{49627618-0AE9-4D6D-AA84-3EAB46F5E779}" type="pres">
      <dgm:prSet presAssocID="{044555D9-E95F-4082-A954-8B59F6C7B9E4}" presName="background" presStyleLbl="node0" presStyleIdx="0" presStyleCnt="2"/>
      <dgm:spPr/>
    </dgm:pt>
    <dgm:pt modelId="{AD738CCD-4FF2-463F-B9AC-A7468ACD52CE}" type="pres">
      <dgm:prSet presAssocID="{044555D9-E95F-4082-A954-8B59F6C7B9E4}" presName="text" presStyleLbl="fgAcc0" presStyleIdx="0" presStyleCnt="2">
        <dgm:presLayoutVars>
          <dgm:chPref val="3"/>
        </dgm:presLayoutVars>
      </dgm:prSet>
      <dgm:spPr/>
      <dgm:t>
        <a:bodyPr/>
        <a:lstStyle/>
        <a:p>
          <a:endParaRPr lang="en-US"/>
        </a:p>
      </dgm:t>
    </dgm:pt>
    <dgm:pt modelId="{9AA2D022-80C7-435C-BD31-960095A92C9F}" type="pres">
      <dgm:prSet presAssocID="{044555D9-E95F-4082-A954-8B59F6C7B9E4}" presName="hierChild2" presStyleCnt="0"/>
      <dgm:spPr/>
    </dgm:pt>
    <dgm:pt modelId="{BEFC3718-CFF2-4F3B-963F-ECCA5AB11394}" type="pres">
      <dgm:prSet presAssocID="{CBBE9E7C-EE6D-4652-923E-EE2CA4675059}" presName="hierRoot1" presStyleCnt="0"/>
      <dgm:spPr/>
    </dgm:pt>
    <dgm:pt modelId="{0D3A29CF-9F21-4289-A1C2-8F5A54F52D40}" type="pres">
      <dgm:prSet presAssocID="{CBBE9E7C-EE6D-4652-923E-EE2CA4675059}" presName="composite" presStyleCnt="0"/>
      <dgm:spPr/>
    </dgm:pt>
    <dgm:pt modelId="{F12370EB-08FD-49BD-922B-0918E4EE7738}" type="pres">
      <dgm:prSet presAssocID="{CBBE9E7C-EE6D-4652-923E-EE2CA4675059}" presName="background" presStyleLbl="node0" presStyleIdx="1" presStyleCnt="2"/>
      <dgm:spPr/>
    </dgm:pt>
    <dgm:pt modelId="{820C0FF3-CD34-466B-9A93-881701CBAEE3}" type="pres">
      <dgm:prSet presAssocID="{CBBE9E7C-EE6D-4652-923E-EE2CA4675059}" presName="text" presStyleLbl="fgAcc0" presStyleIdx="1" presStyleCnt="2">
        <dgm:presLayoutVars>
          <dgm:chPref val="3"/>
        </dgm:presLayoutVars>
      </dgm:prSet>
      <dgm:spPr/>
      <dgm:t>
        <a:bodyPr/>
        <a:lstStyle/>
        <a:p>
          <a:endParaRPr lang="en-US"/>
        </a:p>
      </dgm:t>
    </dgm:pt>
    <dgm:pt modelId="{A02A8C23-4206-44A8-A9B5-1C506C1C1BA0}" type="pres">
      <dgm:prSet presAssocID="{CBBE9E7C-EE6D-4652-923E-EE2CA4675059}" presName="hierChild2" presStyleCnt="0"/>
      <dgm:spPr/>
    </dgm:pt>
  </dgm:ptLst>
  <dgm:cxnLst>
    <dgm:cxn modelId="{6558ADC7-B9A1-4B64-BF5D-26F6A15AD52B}" type="presOf" srcId="{044555D9-E95F-4082-A954-8B59F6C7B9E4}" destId="{AD738CCD-4FF2-463F-B9AC-A7468ACD52CE}" srcOrd="0" destOrd="0" presId="urn:microsoft.com/office/officeart/2005/8/layout/hierarchy1"/>
    <dgm:cxn modelId="{02746D91-8616-4E33-90C0-F14E6C314ABE}" srcId="{A36B671B-B47B-45BB-B437-7FBEBF4187A1}" destId="{CBBE9E7C-EE6D-4652-923E-EE2CA4675059}" srcOrd="1" destOrd="0" parTransId="{BAC0D679-C436-4E14-9B57-024CD551AE6A}" sibTransId="{11E5E1D9-4499-44DF-97EC-BCE845253D84}"/>
    <dgm:cxn modelId="{C04599ED-B339-464F-9279-3579C0250645}" type="presOf" srcId="{CBBE9E7C-EE6D-4652-923E-EE2CA4675059}" destId="{820C0FF3-CD34-466B-9A93-881701CBAEE3}" srcOrd="0" destOrd="0" presId="urn:microsoft.com/office/officeart/2005/8/layout/hierarchy1"/>
    <dgm:cxn modelId="{405E768D-EF0E-471D-870E-FA2724330CE2}" type="presOf" srcId="{A36B671B-B47B-45BB-B437-7FBEBF4187A1}" destId="{49B0FCCD-E8A1-444D-BAFA-694F54A4E9DD}" srcOrd="0" destOrd="0" presId="urn:microsoft.com/office/officeart/2005/8/layout/hierarchy1"/>
    <dgm:cxn modelId="{771B4979-E62E-4410-841E-FB30284175D0}" srcId="{A36B671B-B47B-45BB-B437-7FBEBF4187A1}" destId="{044555D9-E95F-4082-A954-8B59F6C7B9E4}" srcOrd="0" destOrd="0" parTransId="{1FE24AF6-70DB-48D6-B530-82986DB21B7E}" sibTransId="{BE47EBDB-4A67-416B-8A6D-45BB48352F91}"/>
    <dgm:cxn modelId="{710AC639-4CEA-46BB-8B0B-BE6D58ECAF63}" type="presParOf" srcId="{49B0FCCD-E8A1-444D-BAFA-694F54A4E9DD}" destId="{5C3680ED-69A1-407C-9247-3FE3C107481F}" srcOrd="0" destOrd="0" presId="urn:microsoft.com/office/officeart/2005/8/layout/hierarchy1"/>
    <dgm:cxn modelId="{E630A4D9-4B61-4021-B5FC-28A221913C1D}" type="presParOf" srcId="{5C3680ED-69A1-407C-9247-3FE3C107481F}" destId="{67BF2288-7575-4749-AB61-E7488A108C80}" srcOrd="0" destOrd="0" presId="urn:microsoft.com/office/officeart/2005/8/layout/hierarchy1"/>
    <dgm:cxn modelId="{F00F02D0-B805-4490-9F05-932982BBAAD9}" type="presParOf" srcId="{67BF2288-7575-4749-AB61-E7488A108C80}" destId="{49627618-0AE9-4D6D-AA84-3EAB46F5E779}" srcOrd="0" destOrd="0" presId="urn:microsoft.com/office/officeart/2005/8/layout/hierarchy1"/>
    <dgm:cxn modelId="{E6FDEF9B-B59D-4359-BEAA-902D1DE48E35}" type="presParOf" srcId="{67BF2288-7575-4749-AB61-E7488A108C80}" destId="{AD738CCD-4FF2-463F-B9AC-A7468ACD52CE}" srcOrd="1" destOrd="0" presId="urn:microsoft.com/office/officeart/2005/8/layout/hierarchy1"/>
    <dgm:cxn modelId="{956D4E77-16D1-403C-990C-402957C36920}" type="presParOf" srcId="{5C3680ED-69A1-407C-9247-3FE3C107481F}" destId="{9AA2D022-80C7-435C-BD31-960095A92C9F}" srcOrd="1" destOrd="0" presId="urn:microsoft.com/office/officeart/2005/8/layout/hierarchy1"/>
    <dgm:cxn modelId="{CE82902C-D44A-49AF-B100-12836290E133}" type="presParOf" srcId="{49B0FCCD-E8A1-444D-BAFA-694F54A4E9DD}" destId="{BEFC3718-CFF2-4F3B-963F-ECCA5AB11394}" srcOrd="1" destOrd="0" presId="urn:microsoft.com/office/officeart/2005/8/layout/hierarchy1"/>
    <dgm:cxn modelId="{D97FC02D-5F4B-4FD3-A9AF-1E15AE81D9A6}" type="presParOf" srcId="{BEFC3718-CFF2-4F3B-963F-ECCA5AB11394}" destId="{0D3A29CF-9F21-4289-A1C2-8F5A54F52D40}" srcOrd="0" destOrd="0" presId="urn:microsoft.com/office/officeart/2005/8/layout/hierarchy1"/>
    <dgm:cxn modelId="{A91E447C-34AC-4AF5-9CF6-D07485A47BAA}" type="presParOf" srcId="{0D3A29CF-9F21-4289-A1C2-8F5A54F52D40}" destId="{F12370EB-08FD-49BD-922B-0918E4EE7738}" srcOrd="0" destOrd="0" presId="urn:microsoft.com/office/officeart/2005/8/layout/hierarchy1"/>
    <dgm:cxn modelId="{FF91C05F-5FF5-414B-B5A2-DD5D74BE9148}" type="presParOf" srcId="{0D3A29CF-9F21-4289-A1C2-8F5A54F52D40}" destId="{820C0FF3-CD34-466B-9A93-881701CBAEE3}" srcOrd="1" destOrd="0" presId="urn:microsoft.com/office/officeart/2005/8/layout/hierarchy1"/>
    <dgm:cxn modelId="{BA9E5679-7A6E-4B9E-A349-864D0EE918F9}" type="presParOf" srcId="{BEFC3718-CFF2-4F3B-963F-ECCA5AB11394}" destId="{A02A8C23-4206-44A8-A9B5-1C506C1C1BA0}"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42AB8AC-39E8-444E-AC0D-4ED28ED0E2BF}" type="doc">
      <dgm:prSet loTypeId="urn:microsoft.com/office/officeart/2005/8/layout/hierarchy2" loCatId="Inbox" qsTypeId="urn:microsoft.com/office/officeart/2005/8/quickstyle/simple4" qsCatId="simple" csTypeId="urn:microsoft.com/office/officeart/2005/8/colors/accent1_2" csCatId="accent1"/>
      <dgm:spPr/>
      <dgm:t>
        <a:bodyPr/>
        <a:lstStyle/>
        <a:p>
          <a:endParaRPr lang="en-US"/>
        </a:p>
      </dgm:t>
    </dgm:pt>
    <dgm:pt modelId="{4F83EF8B-1A86-4255-97DB-B7F1E0413EFD}">
      <dgm:prSet/>
      <dgm:spPr/>
      <dgm:t>
        <a:bodyPr/>
        <a:lstStyle/>
        <a:p>
          <a:r>
            <a:rPr lang="en-US"/>
            <a:t>Include appropriate statement for each GHS hazard on labels for products possessing more than one hazard.</a:t>
          </a:r>
        </a:p>
      </dgm:t>
    </dgm:pt>
    <dgm:pt modelId="{A48221A5-5064-45ED-9B1E-555825AB1549}" type="parTrans" cxnId="{DC96B08A-2EC3-441D-B708-83EEA68143D6}">
      <dgm:prSet/>
      <dgm:spPr/>
      <dgm:t>
        <a:bodyPr/>
        <a:lstStyle/>
        <a:p>
          <a:endParaRPr lang="en-US"/>
        </a:p>
      </dgm:t>
    </dgm:pt>
    <dgm:pt modelId="{6265C22D-C36E-4E8C-AB7A-E030314A30B0}" type="sibTrans" cxnId="{DC96B08A-2EC3-441D-B708-83EEA68143D6}">
      <dgm:prSet/>
      <dgm:spPr/>
      <dgm:t>
        <a:bodyPr/>
        <a:lstStyle/>
        <a:p>
          <a:endParaRPr lang="en-US"/>
        </a:p>
      </dgm:t>
    </dgm:pt>
    <dgm:pt modelId="{D7E78D0A-6FD9-4F61-84D1-1E84132F38A6}">
      <dgm:prSet/>
      <dgm:spPr/>
      <dgm:t>
        <a:bodyPr/>
        <a:lstStyle/>
        <a:p>
          <a:r>
            <a:rPr lang="en-GB"/>
            <a:t>Examples of required hazard statements:</a:t>
          </a:r>
          <a:endParaRPr lang="en-US"/>
        </a:p>
      </dgm:t>
    </dgm:pt>
    <dgm:pt modelId="{14EA8B16-56CC-46E9-814F-B8F23198F22F}" type="parTrans" cxnId="{7730223F-CBE0-4533-8F0B-4B974C4DD77B}">
      <dgm:prSet/>
      <dgm:spPr/>
      <dgm:t>
        <a:bodyPr/>
        <a:lstStyle/>
        <a:p>
          <a:endParaRPr lang="en-US"/>
        </a:p>
      </dgm:t>
    </dgm:pt>
    <dgm:pt modelId="{7EDA4146-A691-4CDC-BBD0-D938A3359A28}" type="sibTrans" cxnId="{7730223F-CBE0-4533-8F0B-4B974C4DD77B}">
      <dgm:prSet/>
      <dgm:spPr/>
      <dgm:t>
        <a:bodyPr/>
        <a:lstStyle/>
        <a:p>
          <a:endParaRPr lang="en-US"/>
        </a:p>
      </dgm:t>
    </dgm:pt>
    <dgm:pt modelId="{C82EA8FE-3046-4E79-A282-7F81A624C0FD}">
      <dgm:prSet/>
      <dgm:spPr/>
      <dgm:t>
        <a:bodyPr/>
        <a:lstStyle/>
        <a:p>
          <a:r>
            <a:rPr lang="en-GB"/>
            <a:t>“</a:t>
          </a:r>
          <a:r>
            <a:rPr lang="en-US"/>
            <a:t>Keep away from fire, sparks and heated surfaces”</a:t>
          </a:r>
        </a:p>
      </dgm:t>
    </dgm:pt>
    <dgm:pt modelId="{220B1056-A421-49A2-A978-70149FDD1B91}" type="parTrans" cxnId="{C90B1003-0A01-4549-B202-C1AA9B7A699E}">
      <dgm:prSet/>
      <dgm:spPr/>
      <dgm:t>
        <a:bodyPr/>
        <a:lstStyle/>
        <a:p>
          <a:endParaRPr lang="en-US"/>
        </a:p>
      </dgm:t>
    </dgm:pt>
    <dgm:pt modelId="{9A9FF628-97B8-4801-B483-8113C5931A49}" type="sibTrans" cxnId="{C90B1003-0A01-4549-B202-C1AA9B7A699E}">
      <dgm:prSet/>
      <dgm:spPr/>
      <dgm:t>
        <a:bodyPr/>
        <a:lstStyle/>
        <a:p>
          <a:endParaRPr lang="en-US"/>
        </a:p>
      </dgm:t>
    </dgm:pt>
    <dgm:pt modelId="{1C213CD1-381F-4B1E-8225-D226ECE18F6B}">
      <dgm:prSet/>
      <dgm:spPr/>
      <dgm:t>
        <a:bodyPr/>
        <a:lstStyle/>
        <a:p>
          <a:r>
            <a:rPr lang="en-US"/>
            <a:t>“Do not use in areas without adequate ventilation”</a:t>
          </a:r>
        </a:p>
      </dgm:t>
    </dgm:pt>
    <dgm:pt modelId="{917A149E-75B9-4D5B-99D0-4C341E06384A}" type="parTrans" cxnId="{CF76CEBC-9F91-4CCE-9B55-9033F8A68091}">
      <dgm:prSet/>
      <dgm:spPr/>
      <dgm:t>
        <a:bodyPr/>
        <a:lstStyle/>
        <a:p>
          <a:endParaRPr lang="en-US"/>
        </a:p>
      </dgm:t>
    </dgm:pt>
    <dgm:pt modelId="{707E6A08-BBF7-4753-A4A1-54B21F35B7D5}" type="sibTrans" cxnId="{CF76CEBC-9F91-4CCE-9B55-9033F8A68091}">
      <dgm:prSet/>
      <dgm:spPr/>
      <dgm:t>
        <a:bodyPr/>
        <a:lstStyle/>
        <a:p>
          <a:endParaRPr lang="en-US"/>
        </a:p>
      </dgm:t>
    </dgm:pt>
    <dgm:pt modelId="{47176EF9-CA24-4388-8F0D-2D83A13182B3}">
      <dgm:prSet/>
      <dgm:spPr/>
      <dgm:t>
        <a:bodyPr/>
        <a:lstStyle/>
        <a:p>
          <a:r>
            <a:rPr lang="en-GB"/>
            <a:t>“</a:t>
          </a:r>
          <a:r>
            <a:rPr lang="en-US"/>
            <a:t>Use CO2, dry chemical, or foam” (for fighting fires)</a:t>
          </a:r>
        </a:p>
      </dgm:t>
    </dgm:pt>
    <dgm:pt modelId="{5119417C-31C8-4F66-919D-004469E8ADB5}" type="parTrans" cxnId="{23EE141B-AF28-4DD4-BF6B-AE04CCF05D00}">
      <dgm:prSet/>
      <dgm:spPr/>
      <dgm:t>
        <a:bodyPr/>
        <a:lstStyle/>
        <a:p>
          <a:endParaRPr lang="en-US"/>
        </a:p>
      </dgm:t>
    </dgm:pt>
    <dgm:pt modelId="{71ACFC3E-E220-4216-B001-BA04F5BABF35}" type="sibTrans" cxnId="{23EE141B-AF28-4DD4-BF6B-AE04CCF05D00}">
      <dgm:prSet/>
      <dgm:spPr/>
      <dgm:t>
        <a:bodyPr/>
        <a:lstStyle/>
        <a:p>
          <a:endParaRPr lang="en-US"/>
        </a:p>
      </dgm:t>
    </dgm:pt>
    <dgm:pt modelId="{4C6D272B-4F4A-423A-AA3A-0735054AE29F}">
      <dgm:prSet/>
      <dgm:spPr/>
      <dgm:t>
        <a:bodyPr/>
        <a:lstStyle/>
        <a:p>
          <a:r>
            <a:rPr lang="en-US"/>
            <a:t>“Wear safety goggles and gloves”</a:t>
          </a:r>
        </a:p>
      </dgm:t>
    </dgm:pt>
    <dgm:pt modelId="{545F00DB-467F-403F-8ABC-5B8BFCD349CB}" type="parTrans" cxnId="{E7FEB6ED-E656-4C83-8032-4E15FDF29601}">
      <dgm:prSet/>
      <dgm:spPr/>
      <dgm:t>
        <a:bodyPr/>
        <a:lstStyle/>
        <a:p>
          <a:endParaRPr lang="en-US"/>
        </a:p>
      </dgm:t>
    </dgm:pt>
    <dgm:pt modelId="{826DE848-B1A0-40F3-8BA8-7E6744B992C3}" type="sibTrans" cxnId="{E7FEB6ED-E656-4C83-8032-4E15FDF29601}">
      <dgm:prSet/>
      <dgm:spPr/>
      <dgm:t>
        <a:bodyPr/>
        <a:lstStyle/>
        <a:p>
          <a:endParaRPr lang="en-US"/>
        </a:p>
      </dgm:t>
    </dgm:pt>
    <dgm:pt modelId="{62AB0AE4-F31B-45FF-A0A8-2EF967316C5D}" type="pres">
      <dgm:prSet presAssocID="{C42AB8AC-39E8-444E-AC0D-4ED28ED0E2BF}" presName="diagram" presStyleCnt="0">
        <dgm:presLayoutVars>
          <dgm:chPref val="1"/>
          <dgm:dir/>
          <dgm:animOne val="branch"/>
          <dgm:animLvl val="lvl"/>
          <dgm:resizeHandles val="exact"/>
        </dgm:presLayoutVars>
      </dgm:prSet>
      <dgm:spPr/>
      <dgm:t>
        <a:bodyPr/>
        <a:lstStyle/>
        <a:p>
          <a:endParaRPr lang="en-US"/>
        </a:p>
      </dgm:t>
    </dgm:pt>
    <dgm:pt modelId="{78D74561-9BF7-42E4-8F31-313662E41F9F}" type="pres">
      <dgm:prSet presAssocID="{4F83EF8B-1A86-4255-97DB-B7F1E0413EFD}" presName="root1" presStyleCnt="0"/>
      <dgm:spPr/>
    </dgm:pt>
    <dgm:pt modelId="{9493CC23-A428-48FD-8328-778B1E1DA045}" type="pres">
      <dgm:prSet presAssocID="{4F83EF8B-1A86-4255-97DB-B7F1E0413EFD}" presName="LevelOneTextNode" presStyleLbl="node0" presStyleIdx="0" presStyleCnt="2">
        <dgm:presLayoutVars>
          <dgm:chPref val="3"/>
        </dgm:presLayoutVars>
      </dgm:prSet>
      <dgm:spPr/>
      <dgm:t>
        <a:bodyPr/>
        <a:lstStyle/>
        <a:p>
          <a:endParaRPr lang="en-US"/>
        </a:p>
      </dgm:t>
    </dgm:pt>
    <dgm:pt modelId="{11F61DD2-C827-4597-B382-021D12847CC7}" type="pres">
      <dgm:prSet presAssocID="{4F83EF8B-1A86-4255-97DB-B7F1E0413EFD}" presName="level2hierChild" presStyleCnt="0"/>
      <dgm:spPr/>
    </dgm:pt>
    <dgm:pt modelId="{B074A04E-8762-4CAC-AB57-11BE6F5554A7}" type="pres">
      <dgm:prSet presAssocID="{D7E78D0A-6FD9-4F61-84D1-1E84132F38A6}" presName="root1" presStyleCnt="0"/>
      <dgm:spPr/>
    </dgm:pt>
    <dgm:pt modelId="{2AA9665A-7C12-4100-AAF7-8AC9AFAC5A24}" type="pres">
      <dgm:prSet presAssocID="{D7E78D0A-6FD9-4F61-84D1-1E84132F38A6}" presName="LevelOneTextNode" presStyleLbl="node0" presStyleIdx="1" presStyleCnt="2">
        <dgm:presLayoutVars>
          <dgm:chPref val="3"/>
        </dgm:presLayoutVars>
      </dgm:prSet>
      <dgm:spPr/>
      <dgm:t>
        <a:bodyPr/>
        <a:lstStyle/>
        <a:p>
          <a:endParaRPr lang="en-US"/>
        </a:p>
      </dgm:t>
    </dgm:pt>
    <dgm:pt modelId="{707A9F82-A2E7-449A-A74D-10BDBF547144}" type="pres">
      <dgm:prSet presAssocID="{D7E78D0A-6FD9-4F61-84D1-1E84132F38A6}" presName="level2hierChild" presStyleCnt="0"/>
      <dgm:spPr/>
    </dgm:pt>
    <dgm:pt modelId="{14E55FBA-D580-47DE-8D90-9815B01A1AEC}" type="pres">
      <dgm:prSet presAssocID="{220B1056-A421-49A2-A978-70149FDD1B91}" presName="conn2-1" presStyleLbl="parChTrans1D2" presStyleIdx="0" presStyleCnt="4"/>
      <dgm:spPr/>
      <dgm:t>
        <a:bodyPr/>
        <a:lstStyle/>
        <a:p>
          <a:endParaRPr lang="en-US"/>
        </a:p>
      </dgm:t>
    </dgm:pt>
    <dgm:pt modelId="{49F522CD-B729-4F56-81F1-F0BBCD946A85}" type="pres">
      <dgm:prSet presAssocID="{220B1056-A421-49A2-A978-70149FDD1B91}" presName="connTx" presStyleLbl="parChTrans1D2" presStyleIdx="0" presStyleCnt="4"/>
      <dgm:spPr/>
      <dgm:t>
        <a:bodyPr/>
        <a:lstStyle/>
        <a:p>
          <a:endParaRPr lang="en-US"/>
        </a:p>
      </dgm:t>
    </dgm:pt>
    <dgm:pt modelId="{D7FFA6DF-9544-48A7-B986-5F3DFE5AABD6}" type="pres">
      <dgm:prSet presAssocID="{C82EA8FE-3046-4E79-A282-7F81A624C0FD}" presName="root2" presStyleCnt="0"/>
      <dgm:spPr/>
    </dgm:pt>
    <dgm:pt modelId="{F20B2E92-D4EA-4DD7-97E6-04EA6BF25130}" type="pres">
      <dgm:prSet presAssocID="{C82EA8FE-3046-4E79-A282-7F81A624C0FD}" presName="LevelTwoTextNode" presStyleLbl="node2" presStyleIdx="0" presStyleCnt="4">
        <dgm:presLayoutVars>
          <dgm:chPref val="3"/>
        </dgm:presLayoutVars>
      </dgm:prSet>
      <dgm:spPr/>
      <dgm:t>
        <a:bodyPr/>
        <a:lstStyle/>
        <a:p>
          <a:endParaRPr lang="en-US"/>
        </a:p>
      </dgm:t>
    </dgm:pt>
    <dgm:pt modelId="{A5F36FE0-9928-4242-90BE-87E1991077F1}" type="pres">
      <dgm:prSet presAssocID="{C82EA8FE-3046-4E79-A282-7F81A624C0FD}" presName="level3hierChild" presStyleCnt="0"/>
      <dgm:spPr/>
    </dgm:pt>
    <dgm:pt modelId="{FBF9020E-D192-44A8-827B-05FD4A60BD6E}" type="pres">
      <dgm:prSet presAssocID="{917A149E-75B9-4D5B-99D0-4C341E06384A}" presName="conn2-1" presStyleLbl="parChTrans1D2" presStyleIdx="1" presStyleCnt="4"/>
      <dgm:spPr/>
      <dgm:t>
        <a:bodyPr/>
        <a:lstStyle/>
        <a:p>
          <a:endParaRPr lang="en-US"/>
        </a:p>
      </dgm:t>
    </dgm:pt>
    <dgm:pt modelId="{0B71E168-B3ED-4B8D-B2D5-CE06D4C0A26F}" type="pres">
      <dgm:prSet presAssocID="{917A149E-75B9-4D5B-99D0-4C341E06384A}" presName="connTx" presStyleLbl="parChTrans1D2" presStyleIdx="1" presStyleCnt="4"/>
      <dgm:spPr/>
      <dgm:t>
        <a:bodyPr/>
        <a:lstStyle/>
        <a:p>
          <a:endParaRPr lang="en-US"/>
        </a:p>
      </dgm:t>
    </dgm:pt>
    <dgm:pt modelId="{B6D77FA4-392E-458C-A4C0-160CFAAE7245}" type="pres">
      <dgm:prSet presAssocID="{1C213CD1-381F-4B1E-8225-D226ECE18F6B}" presName="root2" presStyleCnt="0"/>
      <dgm:spPr/>
    </dgm:pt>
    <dgm:pt modelId="{C76D61C9-563E-47F2-8ABE-7438470C4F53}" type="pres">
      <dgm:prSet presAssocID="{1C213CD1-381F-4B1E-8225-D226ECE18F6B}" presName="LevelTwoTextNode" presStyleLbl="node2" presStyleIdx="1" presStyleCnt="4">
        <dgm:presLayoutVars>
          <dgm:chPref val="3"/>
        </dgm:presLayoutVars>
      </dgm:prSet>
      <dgm:spPr/>
      <dgm:t>
        <a:bodyPr/>
        <a:lstStyle/>
        <a:p>
          <a:endParaRPr lang="en-US"/>
        </a:p>
      </dgm:t>
    </dgm:pt>
    <dgm:pt modelId="{02DEA0BB-5901-461E-B9A5-FEF6772CEBDF}" type="pres">
      <dgm:prSet presAssocID="{1C213CD1-381F-4B1E-8225-D226ECE18F6B}" presName="level3hierChild" presStyleCnt="0"/>
      <dgm:spPr/>
    </dgm:pt>
    <dgm:pt modelId="{1B1BD3E1-1AC4-4478-BD4D-8BA464F2EEF5}" type="pres">
      <dgm:prSet presAssocID="{5119417C-31C8-4F66-919D-004469E8ADB5}" presName="conn2-1" presStyleLbl="parChTrans1D2" presStyleIdx="2" presStyleCnt="4"/>
      <dgm:spPr/>
      <dgm:t>
        <a:bodyPr/>
        <a:lstStyle/>
        <a:p>
          <a:endParaRPr lang="en-US"/>
        </a:p>
      </dgm:t>
    </dgm:pt>
    <dgm:pt modelId="{E3047329-C937-47B5-BBFE-62226B44E8B1}" type="pres">
      <dgm:prSet presAssocID="{5119417C-31C8-4F66-919D-004469E8ADB5}" presName="connTx" presStyleLbl="parChTrans1D2" presStyleIdx="2" presStyleCnt="4"/>
      <dgm:spPr/>
      <dgm:t>
        <a:bodyPr/>
        <a:lstStyle/>
        <a:p>
          <a:endParaRPr lang="en-US"/>
        </a:p>
      </dgm:t>
    </dgm:pt>
    <dgm:pt modelId="{E2CDB8D4-CCB9-456B-89EE-3D6EDA2274D5}" type="pres">
      <dgm:prSet presAssocID="{47176EF9-CA24-4388-8F0D-2D83A13182B3}" presName="root2" presStyleCnt="0"/>
      <dgm:spPr/>
    </dgm:pt>
    <dgm:pt modelId="{B9EA3A5E-6179-4B6A-BB5F-3FDB8161340C}" type="pres">
      <dgm:prSet presAssocID="{47176EF9-CA24-4388-8F0D-2D83A13182B3}" presName="LevelTwoTextNode" presStyleLbl="node2" presStyleIdx="2" presStyleCnt="4">
        <dgm:presLayoutVars>
          <dgm:chPref val="3"/>
        </dgm:presLayoutVars>
      </dgm:prSet>
      <dgm:spPr/>
      <dgm:t>
        <a:bodyPr/>
        <a:lstStyle/>
        <a:p>
          <a:endParaRPr lang="en-US"/>
        </a:p>
      </dgm:t>
    </dgm:pt>
    <dgm:pt modelId="{E70A5500-FD3B-4184-8FB6-68F43BD9F25C}" type="pres">
      <dgm:prSet presAssocID="{47176EF9-CA24-4388-8F0D-2D83A13182B3}" presName="level3hierChild" presStyleCnt="0"/>
      <dgm:spPr/>
    </dgm:pt>
    <dgm:pt modelId="{60103851-70E4-4E57-B8E2-ABFC517D7508}" type="pres">
      <dgm:prSet presAssocID="{545F00DB-467F-403F-8ABC-5B8BFCD349CB}" presName="conn2-1" presStyleLbl="parChTrans1D2" presStyleIdx="3" presStyleCnt="4"/>
      <dgm:spPr/>
      <dgm:t>
        <a:bodyPr/>
        <a:lstStyle/>
        <a:p>
          <a:endParaRPr lang="en-US"/>
        </a:p>
      </dgm:t>
    </dgm:pt>
    <dgm:pt modelId="{4370254A-09B1-4719-8A38-1AF8977899EE}" type="pres">
      <dgm:prSet presAssocID="{545F00DB-467F-403F-8ABC-5B8BFCD349CB}" presName="connTx" presStyleLbl="parChTrans1D2" presStyleIdx="3" presStyleCnt="4"/>
      <dgm:spPr/>
      <dgm:t>
        <a:bodyPr/>
        <a:lstStyle/>
        <a:p>
          <a:endParaRPr lang="en-US"/>
        </a:p>
      </dgm:t>
    </dgm:pt>
    <dgm:pt modelId="{424FBE99-CF76-4997-8424-9485272BFC02}" type="pres">
      <dgm:prSet presAssocID="{4C6D272B-4F4A-423A-AA3A-0735054AE29F}" presName="root2" presStyleCnt="0"/>
      <dgm:spPr/>
    </dgm:pt>
    <dgm:pt modelId="{9E6C5559-FBB0-4319-BD61-050D716258BC}" type="pres">
      <dgm:prSet presAssocID="{4C6D272B-4F4A-423A-AA3A-0735054AE29F}" presName="LevelTwoTextNode" presStyleLbl="node2" presStyleIdx="3" presStyleCnt="4">
        <dgm:presLayoutVars>
          <dgm:chPref val="3"/>
        </dgm:presLayoutVars>
      </dgm:prSet>
      <dgm:spPr/>
      <dgm:t>
        <a:bodyPr/>
        <a:lstStyle/>
        <a:p>
          <a:endParaRPr lang="en-US"/>
        </a:p>
      </dgm:t>
    </dgm:pt>
    <dgm:pt modelId="{2DBFE24A-C799-4AD7-B73D-BA66CF95F15C}" type="pres">
      <dgm:prSet presAssocID="{4C6D272B-4F4A-423A-AA3A-0735054AE29F}" presName="level3hierChild" presStyleCnt="0"/>
      <dgm:spPr/>
    </dgm:pt>
  </dgm:ptLst>
  <dgm:cxnLst>
    <dgm:cxn modelId="{9FC8F4CB-C860-4E32-BE51-6126B1F1344E}" type="presOf" srcId="{C82EA8FE-3046-4E79-A282-7F81A624C0FD}" destId="{F20B2E92-D4EA-4DD7-97E6-04EA6BF25130}" srcOrd="0" destOrd="0" presId="urn:microsoft.com/office/officeart/2005/8/layout/hierarchy2"/>
    <dgm:cxn modelId="{23B210EB-AECC-498B-B1BB-FFE1AA5BA737}" type="presOf" srcId="{545F00DB-467F-403F-8ABC-5B8BFCD349CB}" destId="{4370254A-09B1-4719-8A38-1AF8977899EE}" srcOrd="1" destOrd="0" presId="urn:microsoft.com/office/officeart/2005/8/layout/hierarchy2"/>
    <dgm:cxn modelId="{0CFD99B1-B253-4B91-A3B5-11A6F12506A8}" type="presOf" srcId="{917A149E-75B9-4D5B-99D0-4C341E06384A}" destId="{FBF9020E-D192-44A8-827B-05FD4A60BD6E}" srcOrd="0" destOrd="0" presId="urn:microsoft.com/office/officeart/2005/8/layout/hierarchy2"/>
    <dgm:cxn modelId="{4A6C60CD-F585-4AD7-A545-367C8B1CB0EB}" type="presOf" srcId="{C42AB8AC-39E8-444E-AC0D-4ED28ED0E2BF}" destId="{62AB0AE4-F31B-45FF-A0A8-2EF967316C5D}" srcOrd="0" destOrd="0" presId="urn:microsoft.com/office/officeart/2005/8/layout/hierarchy2"/>
    <dgm:cxn modelId="{527DFBF3-D8DA-45DD-9DCF-88B27CB5AB50}" type="presOf" srcId="{5119417C-31C8-4F66-919D-004469E8ADB5}" destId="{E3047329-C937-47B5-BBFE-62226B44E8B1}" srcOrd="1" destOrd="0" presId="urn:microsoft.com/office/officeart/2005/8/layout/hierarchy2"/>
    <dgm:cxn modelId="{09D9A25D-56E0-479D-BEAE-68F53B0DBEE7}" type="presOf" srcId="{D7E78D0A-6FD9-4F61-84D1-1E84132F38A6}" destId="{2AA9665A-7C12-4100-AAF7-8AC9AFAC5A24}" srcOrd="0" destOrd="0" presId="urn:microsoft.com/office/officeart/2005/8/layout/hierarchy2"/>
    <dgm:cxn modelId="{7730223F-CBE0-4533-8F0B-4B974C4DD77B}" srcId="{C42AB8AC-39E8-444E-AC0D-4ED28ED0E2BF}" destId="{D7E78D0A-6FD9-4F61-84D1-1E84132F38A6}" srcOrd="1" destOrd="0" parTransId="{14EA8B16-56CC-46E9-814F-B8F23198F22F}" sibTransId="{7EDA4146-A691-4CDC-BBD0-D938A3359A28}"/>
    <dgm:cxn modelId="{83B56DF8-971F-4BBB-B61C-29CF7764CB25}" type="presOf" srcId="{4C6D272B-4F4A-423A-AA3A-0735054AE29F}" destId="{9E6C5559-FBB0-4319-BD61-050D716258BC}" srcOrd="0" destOrd="0" presId="urn:microsoft.com/office/officeart/2005/8/layout/hierarchy2"/>
    <dgm:cxn modelId="{D2014B44-7D45-46AA-8953-E2D7805088A1}" type="presOf" srcId="{917A149E-75B9-4D5B-99D0-4C341E06384A}" destId="{0B71E168-B3ED-4B8D-B2D5-CE06D4C0A26F}" srcOrd="1" destOrd="0" presId="urn:microsoft.com/office/officeart/2005/8/layout/hierarchy2"/>
    <dgm:cxn modelId="{9F17ACA9-5795-4334-BF5A-4C2E346B58DA}" type="presOf" srcId="{47176EF9-CA24-4388-8F0D-2D83A13182B3}" destId="{B9EA3A5E-6179-4B6A-BB5F-3FDB8161340C}" srcOrd="0" destOrd="0" presId="urn:microsoft.com/office/officeart/2005/8/layout/hierarchy2"/>
    <dgm:cxn modelId="{CF76CEBC-9F91-4CCE-9B55-9033F8A68091}" srcId="{D7E78D0A-6FD9-4F61-84D1-1E84132F38A6}" destId="{1C213CD1-381F-4B1E-8225-D226ECE18F6B}" srcOrd="1" destOrd="0" parTransId="{917A149E-75B9-4D5B-99D0-4C341E06384A}" sibTransId="{707E6A08-BBF7-4753-A4A1-54B21F35B7D5}"/>
    <dgm:cxn modelId="{E7FEB6ED-E656-4C83-8032-4E15FDF29601}" srcId="{D7E78D0A-6FD9-4F61-84D1-1E84132F38A6}" destId="{4C6D272B-4F4A-423A-AA3A-0735054AE29F}" srcOrd="3" destOrd="0" parTransId="{545F00DB-467F-403F-8ABC-5B8BFCD349CB}" sibTransId="{826DE848-B1A0-40F3-8BA8-7E6744B992C3}"/>
    <dgm:cxn modelId="{23EE141B-AF28-4DD4-BF6B-AE04CCF05D00}" srcId="{D7E78D0A-6FD9-4F61-84D1-1E84132F38A6}" destId="{47176EF9-CA24-4388-8F0D-2D83A13182B3}" srcOrd="2" destOrd="0" parTransId="{5119417C-31C8-4F66-919D-004469E8ADB5}" sibTransId="{71ACFC3E-E220-4216-B001-BA04F5BABF35}"/>
    <dgm:cxn modelId="{C90B1003-0A01-4549-B202-C1AA9B7A699E}" srcId="{D7E78D0A-6FD9-4F61-84D1-1E84132F38A6}" destId="{C82EA8FE-3046-4E79-A282-7F81A624C0FD}" srcOrd="0" destOrd="0" parTransId="{220B1056-A421-49A2-A978-70149FDD1B91}" sibTransId="{9A9FF628-97B8-4801-B483-8113C5931A49}"/>
    <dgm:cxn modelId="{DC96B08A-2EC3-441D-B708-83EEA68143D6}" srcId="{C42AB8AC-39E8-444E-AC0D-4ED28ED0E2BF}" destId="{4F83EF8B-1A86-4255-97DB-B7F1E0413EFD}" srcOrd="0" destOrd="0" parTransId="{A48221A5-5064-45ED-9B1E-555825AB1549}" sibTransId="{6265C22D-C36E-4E8C-AB7A-E030314A30B0}"/>
    <dgm:cxn modelId="{C053E6A4-F95D-465E-A8C7-39C698C2BDB5}" type="presOf" srcId="{5119417C-31C8-4F66-919D-004469E8ADB5}" destId="{1B1BD3E1-1AC4-4478-BD4D-8BA464F2EEF5}" srcOrd="0" destOrd="0" presId="urn:microsoft.com/office/officeart/2005/8/layout/hierarchy2"/>
    <dgm:cxn modelId="{27B3385A-1245-4C2F-AD1E-FE2DBBC84CF8}" type="presOf" srcId="{220B1056-A421-49A2-A978-70149FDD1B91}" destId="{14E55FBA-D580-47DE-8D90-9815B01A1AEC}" srcOrd="0" destOrd="0" presId="urn:microsoft.com/office/officeart/2005/8/layout/hierarchy2"/>
    <dgm:cxn modelId="{8DD7106C-FB37-43E0-8EAA-13792D86A5A4}" type="presOf" srcId="{545F00DB-467F-403F-8ABC-5B8BFCD349CB}" destId="{60103851-70E4-4E57-B8E2-ABFC517D7508}" srcOrd="0" destOrd="0" presId="urn:microsoft.com/office/officeart/2005/8/layout/hierarchy2"/>
    <dgm:cxn modelId="{0B7388C6-37AF-4783-AC0D-63D9442F2679}" type="presOf" srcId="{220B1056-A421-49A2-A978-70149FDD1B91}" destId="{49F522CD-B729-4F56-81F1-F0BBCD946A85}" srcOrd="1" destOrd="0" presId="urn:microsoft.com/office/officeart/2005/8/layout/hierarchy2"/>
    <dgm:cxn modelId="{81B09D84-714B-4850-A4DD-A31D18BA7858}" type="presOf" srcId="{4F83EF8B-1A86-4255-97DB-B7F1E0413EFD}" destId="{9493CC23-A428-48FD-8328-778B1E1DA045}" srcOrd="0" destOrd="0" presId="urn:microsoft.com/office/officeart/2005/8/layout/hierarchy2"/>
    <dgm:cxn modelId="{414BDCDC-E631-471F-A226-53BC7F2EC71B}" type="presOf" srcId="{1C213CD1-381F-4B1E-8225-D226ECE18F6B}" destId="{C76D61C9-563E-47F2-8ABE-7438470C4F53}" srcOrd="0" destOrd="0" presId="urn:microsoft.com/office/officeart/2005/8/layout/hierarchy2"/>
    <dgm:cxn modelId="{AC47D4D3-606C-4FE8-A1C9-6542035CA49D}" type="presParOf" srcId="{62AB0AE4-F31B-45FF-A0A8-2EF967316C5D}" destId="{78D74561-9BF7-42E4-8F31-313662E41F9F}" srcOrd="0" destOrd="0" presId="urn:microsoft.com/office/officeart/2005/8/layout/hierarchy2"/>
    <dgm:cxn modelId="{0CAA1AEA-2E7A-4526-BE44-544958FB3DA3}" type="presParOf" srcId="{78D74561-9BF7-42E4-8F31-313662E41F9F}" destId="{9493CC23-A428-48FD-8328-778B1E1DA045}" srcOrd="0" destOrd="0" presId="urn:microsoft.com/office/officeart/2005/8/layout/hierarchy2"/>
    <dgm:cxn modelId="{3427FB62-991A-4B11-9653-5ABC16CD0ABF}" type="presParOf" srcId="{78D74561-9BF7-42E4-8F31-313662E41F9F}" destId="{11F61DD2-C827-4597-B382-021D12847CC7}" srcOrd="1" destOrd="0" presId="urn:microsoft.com/office/officeart/2005/8/layout/hierarchy2"/>
    <dgm:cxn modelId="{33108C39-ACDB-443B-ABE5-C21648BB6AD5}" type="presParOf" srcId="{62AB0AE4-F31B-45FF-A0A8-2EF967316C5D}" destId="{B074A04E-8762-4CAC-AB57-11BE6F5554A7}" srcOrd="1" destOrd="0" presId="urn:microsoft.com/office/officeart/2005/8/layout/hierarchy2"/>
    <dgm:cxn modelId="{EC48026E-E27B-4FEC-9DF0-CBDE17EAD7D9}" type="presParOf" srcId="{B074A04E-8762-4CAC-AB57-11BE6F5554A7}" destId="{2AA9665A-7C12-4100-AAF7-8AC9AFAC5A24}" srcOrd="0" destOrd="0" presId="urn:microsoft.com/office/officeart/2005/8/layout/hierarchy2"/>
    <dgm:cxn modelId="{6FEC640D-C951-4BD8-82EB-79F918EFDF81}" type="presParOf" srcId="{B074A04E-8762-4CAC-AB57-11BE6F5554A7}" destId="{707A9F82-A2E7-449A-A74D-10BDBF547144}" srcOrd="1" destOrd="0" presId="urn:microsoft.com/office/officeart/2005/8/layout/hierarchy2"/>
    <dgm:cxn modelId="{5823907D-7249-4DB4-8248-1C5CB30A936F}" type="presParOf" srcId="{707A9F82-A2E7-449A-A74D-10BDBF547144}" destId="{14E55FBA-D580-47DE-8D90-9815B01A1AEC}" srcOrd="0" destOrd="0" presId="urn:microsoft.com/office/officeart/2005/8/layout/hierarchy2"/>
    <dgm:cxn modelId="{BB8EBD49-70B0-4CF5-97C5-611CFBCB5282}" type="presParOf" srcId="{14E55FBA-D580-47DE-8D90-9815B01A1AEC}" destId="{49F522CD-B729-4F56-81F1-F0BBCD946A85}" srcOrd="0" destOrd="0" presId="urn:microsoft.com/office/officeart/2005/8/layout/hierarchy2"/>
    <dgm:cxn modelId="{AB969492-9BC1-4735-A36F-AF347A8BC57F}" type="presParOf" srcId="{707A9F82-A2E7-449A-A74D-10BDBF547144}" destId="{D7FFA6DF-9544-48A7-B986-5F3DFE5AABD6}" srcOrd="1" destOrd="0" presId="urn:microsoft.com/office/officeart/2005/8/layout/hierarchy2"/>
    <dgm:cxn modelId="{67B35663-688E-4880-96F3-070D1698306B}" type="presParOf" srcId="{D7FFA6DF-9544-48A7-B986-5F3DFE5AABD6}" destId="{F20B2E92-D4EA-4DD7-97E6-04EA6BF25130}" srcOrd="0" destOrd="0" presId="urn:microsoft.com/office/officeart/2005/8/layout/hierarchy2"/>
    <dgm:cxn modelId="{15529BF9-E937-499B-8B86-D264BA362211}" type="presParOf" srcId="{D7FFA6DF-9544-48A7-B986-5F3DFE5AABD6}" destId="{A5F36FE0-9928-4242-90BE-87E1991077F1}" srcOrd="1" destOrd="0" presId="urn:microsoft.com/office/officeart/2005/8/layout/hierarchy2"/>
    <dgm:cxn modelId="{E09886FA-CB3D-49D2-96A0-5C10029B4DEE}" type="presParOf" srcId="{707A9F82-A2E7-449A-A74D-10BDBF547144}" destId="{FBF9020E-D192-44A8-827B-05FD4A60BD6E}" srcOrd="2" destOrd="0" presId="urn:microsoft.com/office/officeart/2005/8/layout/hierarchy2"/>
    <dgm:cxn modelId="{EE870A7B-2877-423C-B960-7ABD01AE427E}" type="presParOf" srcId="{FBF9020E-D192-44A8-827B-05FD4A60BD6E}" destId="{0B71E168-B3ED-4B8D-B2D5-CE06D4C0A26F}" srcOrd="0" destOrd="0" presId="urn:microsoft.com/office/officeart/2005/8/layout/hierarchy2"/>
    <dgm:cxn modelId="{8BEB1B20-1380-4CE4-87A4-00C46BCD6321}" type="presParOf" srcId="{707A9F82-A2E7-449A-A74D-10BDBF547144}" destId="{B6D77FA4-392E-458C-A4C0-160CFAAE7245}" srcOrd="3" destOrd="0" presId="urn:microsoft.com/office/officeart/2005/8/layout/hierarchy2"/>
    <dgm:cxn modelId="{00C271A5-5E04-4FE0-9CF8-E01ACA1A2D0A}" type="presParOf" srcId="{B6D77FA4-392E-458C-A4C0-160CFAAE7245}" destId="{C76D61C9-563E-47F2-8ABE-7438470C4F53}" srcOrd="0" destOrd="0" presId="urn:microsoft.com/office/officeart/2005/8/layout/hierarchy2"/>
    <dgm:cxn modelId="{BA9582CA-94A6-4766-AB33-7430AD8F4D88}" type="presParOf" srcId="{B6D77FA4-392E-458C-A4C0-160CFAAE7245}" destId="{02DEA0BB-5901-461E-B9A5-FEF6772CEBDF}" srcOrd="1" destOrd="0" presId="urn:microsoft.com/office/officeart/2005/8/layout/hierarchy2"/>
    <dgm:cxn modelId="{789DFA54-D72F-42AC-AA5D-769F919249FD}" type="presParOf" srcId="{707A9F82-A2E7-449A-A74D-10BDBF547144}" destId="{1B1BD3E1-1AC4-4478-BD4D-8BA464F2EEF5}" srcOrd="4" destOrd="0" presId="urn:microsoft.com/office/officeart/2005/8/layout/hierarchy2"/>
    <dgm:cxn modelId="{7A04F748-E660-486B-BB48-AA15828D6F6F}" type="presParOf" srcId="{1B1BD3E1-1AC4-4478-BD4D-8BA464F2EEF5}" destId="{E3047329-C937-47B5-BBFE-62226B44E8B1}" srcOrd="0" destOrd="0" presId="urn:microsoft.com/office/officeart/2005/8/layout/hierarchy2"/>
    <dgm:cxn modelId="{D7B01ED1-C79E-416D-B06C-529F785AE09C}" type="presParOf" srcId="{707A9F82-A2E7-449A-A74D-10BDBF547144}" destId="{E2CDB8D4-CCB9-456B-89EE-3D6EDA2274D5}" srcOrd="5" destOrd="0" presId="urn:microsoft.com/office/officeart/2005/8/layout/hierarchy2"/>
    <dgm:cxn modelId="{944F3E26-98DE-44F1-9F78-364D3907F2B3}" type="presParOf" srcId="{E2CDB8D4-CCB9-456B-89EE-3D6EDA2274D5}" destId="{B9EA3A5E-6179-4B6A-BB5F-3FDB8161340C}" srcOrd="0" destOrd="0" presId="urn:microsoft.com/office/officeart/2005/8/layout/hierarchy2"/>
    <dgm:cxn modelId="{BCDE897A-ADEC-4334-AD8D-5D2142C2D5FF}" type="presParOf" srcId="{E2CDB8D4-CCB9-456B-89EE-3D6EDA2274D5}" destId="{E70A5500-FD3B-4184-8FB6-68F43BD9F25C}" srcOrd="1" destOrd="0" presId="urn:microsoft.com/office/officeart/2005/8/layout/hierarchy2"/>
    <dgm:cxn modelId="{C594E559-997B-44FE-A154-EF514F82E25E}" type="presParOf" srcId="{707A9F82-A2E7-449A-A74D-10BDBF547144}" destId="{60103851-70E4-4E57-B8E2-ABFC517D7508}" srcOrd="6" destOrd="0" presId="urn:microsoft.com/office/officeart/2005/8/layout/hierarchy2"/>
    <dgm:cxn modelId="{290ECC18-4C26-4A9C-89BC-4C26B68F230F}" type="presParOf" srcId="{60103851-70E4-4E57-B8E2-ABFC517D7508}" destId="{4370254A-09B1-4719-8A38-1AF8977899EE}" srcOrd="0" destOrd="0" presId="urn:microsoft.com/office/officeart/2005/8/layout/hierarchy2"/>
    <dgm:cxn modelId="{DA8DD5EC-2129-4BEB-BE0A-D8E0B78FF93A}" type="presParOf" srcId="{707A9F82-A2E7-449A-A74D-10BDBF547144}" destId="{424FBE99-CF76-4997-8424-9485272BFC02}" srcOrd="7" destOrd="0" presId="urn:microsoft.com/office/officeart/2005/8/layout/hierarchy2"/>
    <dgm:cxn modelId="{319128D3-F991-4E92-8C73-20A8FEB6ADE5}" type="presParOf" srcId="{424FBE99-CF76-4997-8424-9485272BFC02}" destId="{9E6C5559-FBB0-4319-BD61-050D716258BC}" srcOrd="0" destOrd="0" presId="urn:microsoft.com/office/officeart/2005/8/layout/hierarchy2"/>
    <dgm:cxn modelId="{FCCF5CB6-E2A6-4A11-84CC-19CFBA7C9F8B}" type="presParOf" srcId="{424FBE99-CF76-4997-8424-9485272BFC02}" destId="{2DBFE24A-C799-4AD7-B73D-BA66CF95F15C}"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B0C1BE-1F6A-48AF-AF02-515B86DD6312}" type="doc">
      <dgm:prSet loTypeId="urn:microsoft.com/office/officeart/2005/8/layout/default" loCatId="Inbox" qsTypeId="urn:microsoft.com/office/officeart/2005/8/quickstyle/simple4" qsCatId="simple" csTypeId="urn:microsoft.com/office/officeart/2005/8/colors/ColorSchemeForSuggestions" csCatId="other"/>
      <dgm:spPr/>
      <dgm:t>
        <a:bodyPr/>
        <a:lstStyle/>
        <a:p>
          <a:endParaRPr lang="en-US"/>
        </a:p>
      </dgm:t>
    </dgm:pt>
    <dgm:pt modelId="{A80F63F6-5B90-459C-BE1F-4C14E0E4816A}">
      <dgm:prSet/>
      <dgm:spPr/>
      <dgm:t>
        <a:bodyPr/>
        <a:lstStyle/>
        <a:p>
          <a:r>
            <a:rPr lang="en-US" dirty="0"/>
            <a:t>Have a written hazard communication program.</a:t>
          </a:r>
        </a:p>
      </dgm:t>
    </dgm:pt>
    <dgm:pt modelId="{C50B7807-4CD8-4094-8549-6519B946ECD0}" type="parTrans" cxnId="{0BB04337-13CB-4C86-A01B-ECA39BD979C8}">
      <dgm:prSet/>
      <dgm:spPr/>
      <dgm:t>
        <a:bodyPr/>
        <a:lstStyle/>
        <a:p>
          <a:endParaRPr lang="en-US"/>
        </a:p>
      </dgm:t>
    </dgm:pt>
    <dgm:pt modelId="{9E9C1BA2-BEB7-4E57-B359-0BD52EE2E4F4}" type="sibTrans" cxnId="{0BB04337-13CB-4C86-A01B-ECA39BD979C8}">
      <dgm:prSet/>
      <dgm:spPr/>
      <dgm:t>
        <a:bodyPr/>
        <a:lstStyle/>
        <a:p>
          <a:endParaRPr lang="en-US"/>
        </a:p>
      </dgm:t>
    </dgm:pt>
    <dgm:pt modelId="{4CDAE536-3D53-41FC-8922-A8BA9E3892C9}">
      <dgm:prSet/>
      <dgm:spPr/>
      <dgm:t>
        <a:bodyPr/>
        <a:lstStyle/>
        <a:p>
          <a:r>
            <a:rPr lang="en-US" dirty="0"/>
            <a:t>Have each hazardous chemical in the workplace appropriately labeled.</a:t>
          </a:r>
        </a:p>
      </dgm:t>
    </dgm:pt>
    <dgm:pt modelId="{E3543BD5-5C9E-467B-A239-70D8DF75BFAC}" type="parTrans" cxnId="{AAF792E1-A8F5-454C-9B17-BB776009F38D}">
      <dgm:prSet/>
      <dgm:spPr/>
      <dgm:t>
        <a:bodyPr/>
        <a:lstStyle/>
        <a:p>
          <a:endParaRPr lang="en-US"/>
        </a:p>
      </dgm:t>
    </dgm:pt>
    <dgm:pt modelId="{7691452F-EC59-4C22-8A1C-8037B375EE2C}" type="sibTrans" cxnId="{AAF792E1-A8F5-454C-9B17-BB776009F38D}">
      <dgm:prSet/>
      <dgm:spPr/>
      <dgm:t>
        <a:bodyPr/>
        <a:lstStyle/>
        <a:p>
          <a:endParaRPr lang="en-US"/>
        </a:p>
      </dgm:t>
    </dgm:pt>
    <dgm:pt modelId="{B07ED152-B902-4459-86ED-C0E0EF3D05BD}">
      <dgm:prSet/>
      <dgm:spPr/>
      <dgm:t>
        <a:bodyPr/>
        <a:lstStyle/>
        <a:p>
          <a:r>
            <a:rPr lang="en-US"/>
            <a:t>Have a Material Safety Data Sheet (MSDS) for each hazardous chemical in the workplace.</a:t>
          </a:r>
        </a:p>
      </dgm:t>
    </dgm:pt>
    <dgm:pt modelId="{BEB35DE5-2FFB-44F2-A41D-11D45C032F76}" type="parTrans" cxnId="{DBB061BF-4034-465A-93EC-DF7E554A4B05}">
      <dgm:prSet/>
      <dgm:spPr/>
      <dgm:t>
        <a:bodyPr/>
        <a:lstStyle/>
        <a:p>
          <a:endParaRPr lang="en-US"/>
        </a:p>
      </dgm:t>
    </dgm:pt>
    <dgm:pt modelId="{689AF6B6-B101-4AB9-B367-AF193A901ED8}" type="sibTrans" cxnId="{DBB061BF-4034-465A-93EC-DF7E554A4B05}">
      <dgm:prSet/>
      <dgm:spPr/>
      <dgm:t>
        <a:bodyPr/>
        <a:lstStyle/>
        <a:p>
          <a:endParaRPr lang="en-US"/>
        </a:p>
      </dgm:t>
    </dgm:pt>
    <dgm:pt modelId="{DFA2C38A-B6B3-4E5D-BBEE-1D6A7E77B978}">
      <dgm:prSet/>
      <dgm:spPr/>
      <dgm:t>
        <a:bodyPr/>
        <a:lstStyle/>
        <a:p>
          <a:r>
            <a:rPr lang="en-US" dirty="0"/>
            <a:t>Train his/her employees about the hazards associated with and precautionary measures required for each hazardous chemical in the workplace. Training is required initially </a:t>
          </a:r>
          <a:br>
            <a:rPr lang="en-US" dirty="0"/>
          </a:br>
          <a:r>
            <a:rPr lang="en-US" dirty="0"/>
            <a:t>and anytime a new hazardous chemical is introduced </a:t>
          </a:r>
          <a:br>
            <a:rPr lang="en-US" dirty="0"/>
          </a:br>
          <a:r>
            <a:rPr lang="en-US" dirty="0"/>
            <a:t>into the workplace.</a:t>
          </a:r>
        </a:p>
      </dgm:t>
    </dgm:pt>
    <dgm:pt modelId="{01F08A4C-E80F-47CF-B364-A62AA7A4F279}" type="parTrans" cxnId="{5F7A350C-70B0-45E4-BE6A-CAA718152D34}">
      <dgm:prSet/>
      <dgm:spPr/>
      <dgm:t>
        <a:bodyPr/>
        <a:lstStyle/>
        <a:p>
          <a:endParaRPr lang="en-US"/>
        </a:p>
      </dgm:t>
    </dgm:pt>
    <dgm:pt modelId="{3D7A1E52-A2C2-4D76-A158-8E0F0B978FCB}" type="sibTrans" cxnId="{5F7A350C-70B0-45E4-BE6A-CAA718152D34}">
      <dgm:prSet/>
      <dgm:spPr/>
      <dgm:t>
        <a:bodyPr/>
        <a:lstStyle/>
        <a:p>
          <a:endParaRPr lang="en-US"/>
        </a:p>
      </dgm:t>
    </dgm:pt>
    <dgm:pt modelId="{CB4EB202-E295-4C36-935A-43CFA0DBCDC2}" type="pres">
      <dgm:prSet presAssocID="{67B0C1BE-1F6A-48AF-AF02-515B86DD6312}" presName="diagram" presStyleCnt="0">
        <dgm:presLayoutVars>
          <dgm:dir/>
          <dgm:resizeHandles val="exact"/>
        </dgm:presLayoutVars>
      </dgm:prSet>
      <dgm:spPr/>
      <dgm:t>
        <a:bodyPr/>
        <a:lstStyle/>
        <a:p>
          <a:endParaRPr lang="en-US"/>
        </a:p>
      </dgm:t>
    </dgm:pt>
    <dgm:pt modelId="{258D61DB-C7B8-4CE8-B5C0-6ABEC386D927}" type="pres">
      <dgm:prSet presAssocID="{A80F63F6-5B90-459C-BE1F-4C14E0E4816A}" presName="node" presStyleLbl="node1" presStyleIdx="0" presStyleCnt="4">
        <dgm:presLayoutVars>
          <dgm:bulletEnabled val="1"/>
        </dgm:presLayoutVars>
      </dgm:prSet>
      <dgm:spPr/>
      <dgm:t>
        <a:bodyPr/>
        <a:lstStyle/>
        <a:p>
          <a:endParaRPr lang="en-US"/>
        </a:p>
      </dgm:t>
    </dgm:pt>
    <dgm:pt modelId="{FE1ED53E-2A7E-4F1F-B0FF-2EE2D9FA4058}" type="pres">
      <dgm:prSet presAssocID="{9E9C1BA2-BEB7-4E57-B359-0BD52EE2E4F4}" presName="sibTrans" presStyleCnt="0"/>
      <dgm:spPr/>
    </dgm:pt>
    <dgm:pt modelId="{788CD80B-5BE3-444D-A5D8-2BA488262DA6}" type="pres">
      <dgm:prSet presAssocID="{4CDAE536-3D53-41FC-8922-A8BA9E3892C9}" presName="node" presStyleLbl="node1" presStyleIdx="1" presStyleCnt="4">
        <dgm:presLayoutVars>
          <dgm:bulletEnabled val="1"/>
        </dgm:presLayoutVars>
      </dgm:prSet>
      <dgm:spPr/>
      <dgm:t>
        <a:bodyPr/>
        <a:lstStyle/>
        <a:p>
          <a:endParaRPr lang="en-US"/>
        </a:p>
      </dgm:t>
    </dgm:pt>
    <dgm:pt modelId="{6147B07D-7D88-48AD-B640-2062FDF26089}" type="pres">
      <dgm:prSet presAssocID="{7691452F-EC59-4C22-8A1C-8037B375EE2C}" presName="sibTrans" presStyleCnt="0"/>
      <dgm:spPr/>
    </dgm:pt>
    <dgm:pt modelId="{B7F44033-3350-451E-8ECB-6D77DD768933}" type="pres">
      <dgm:prSet presAssocID="{B07ED152-B902-4459-86ED-C0E0EF3D05BD}" presName="node" presStyleLbl="node1" presStyleIdx="2" presStyleCnt="4">
        <dgm:presLayoutVars>
          <dgm:bulletEnabled val="1"/>
        </dgm:presLayoutVars>
      </dgm:prSet>
      <dgm:spPr/>
      <dgm:t>
        <a:bodyPr/>
        <a:lstStyle/>
        <a:p>
          <a:endParaRPr lang="en-US"/>
        </a:p>
      </dgm:t>
    </dgm:pt>
    <dgm:pt modelId="{EECE5AAB-BFD6-4392-ACEF-2C56AA8FB672}" type="pres">
      <dgm:prSet presAssocID="{689AF6B6-B101-4AB9-B367-AF193A901ED8}" presName="sibTrans" presStyleCnt="0"/>
      <dgm:spPr/>
    </dgm:pt>
    <dgm:pt modelId="{8E9BA13A-2202-4E3A-94E4-A2E03C174204}" type="pres">
      <dgm:prSet presAssocID="{DFA2C38A-B6B3-4E5D-BBEE-1D6A7E77B978}" presName="node" presStyleLbl="node1" presStyleIdx="3" presStyleCnt="4">
        <dgm:presLayoutVars>
          <dgm:bulletEnabled val="1"/>
        </dgm:presLayoutVars>
      </dgm:prSet>
      <dgm:spPr/>
      <dgm:t>
        <a:bodyPr/>
        <a:lstStyle/>
        <a:p>
          <a:endParaRPr lang="en-US"/>
        </a:p>
      </dgm:t>
    </dgm:pt>
  </dgm:ptLst>
  <dgm:cxnLst>
    <dgm:cxn modelId="{DFAE4CB8-359A-48A0-8345-5B07185BB46D}" type="presOf" srcId="{67B0C1BE-1F6A-48AF-AF02-515B86DD6312}" destId="{CB4EB202-E295-4C36-935A-43CFA0DBCDC2}" srcOrd="0" destOrd="0" presId="urn:microsoft.com/office/officeart/2005/8/layout/default"/>
    <dgm:cxn modelId="{DE023C10-5557-42FD-8D79-607B2A275358}" type="presOf" srcId="{DFA2C38A-B6B3-4E5D-BBEE-1D6A7E77B978}" destId="{8E9BA13A-2202-4E3A-94E4-A2E03C174204}" srcOrd="0" destOrd="0" presId="urn:microsoft.com/office/officeart/2005/8/layout/default"/>
    <dgm:cxn modelId="{DBB061BF-4034-465A-93EC-DF7E554A4B05}" srcId="{67B0C1BE-1F6A-48AF-AF02-515B86DD6312}" destId="{B07ED152-B902-4459-86ED-C0E0EF3D05BD}" srcOrd="2" destOrd="0" parTransId="{BEB35DE5-2FFB-44F2-A41D-11D45C032F76}" sibTransId="{689AF6B6-B101-4AB9-B367-AF193A901ED8}"/>
    <dgm:cxn modelId="{0BB04337-13CB-4C86-A01B-ECA39BD979C8}" srcId="{67B0C1BE-1F6A-48AF-AF02-515B86DD6312}" destId="{A80F63F6-5B90-459C-BE1F-4C14E0E4816A}" srcOrd="0" destOrd="0" parTransId="{C50B7807-4CD8-4094-8549-6519B946ECD0}" sibTransId="{9E9C1BA2-BEB7-4E57-B359-0BD52EE2E4F4}"/>
    <dgm:cxn modelId="{AAF792E1-A8F5-454C-9B17-BB776009F38D}" srcId="{67B0C1BE-1F6A-48AF-AF02-515B86DD6312}" destId="{4CDAE536-3D53-41FC-8922-A8BA9E3892C9}" srcOrd="1" destOrd="0" parTransId="{E3543BD5-5C9E-467B-A239-70D8DF75BFAC}" sibTransId="{7691452F-EC59-4C22-8A1C-8037B375EE2C}"/>
    <dgm:cxn modelId="{4B273F09-01AB-47AE-AA70-48D0BE64ED4F}" type="presOf" srcId="{A80F63F6-5B90-459C-BE1F-4C14E0E4816A}" destId="{258D61DB-C7B8-4CE8-B5C0-6ABEC386D927}" srcOrd="0" destOrd="0" presId="urn:microsoft.com/office/officeart/2005/8/layout/default"/>
    <dgm:cxn modelId="{C37F523C-A32E-4194-B5E6-BE0DEEF5476E}" type="presOf" srcId="{4CDAE536-3D53-41FC-8922-A8BA9E3892C9}" destId="{788CD80B-5BE3-444D-A5D8-2BA488262DA6}" srcOrd="0" destOrd="0" presId="urn:microsoft.com/office/officeart/2005/8/layout/default"/>
    <dgm:cxn modelId="{CED4D740-413E-4DBB-8897-9E2F175DE2E7}" type="presOf" srcId="{B07ED152-B902-4459-86ED-C0E0EF3D05BD}" destId="{B7F44033-3350-451E-8ECB-6D77DD768933}" srcOrd="0" destOrd="0" presId="urn:microsoft.com/office/officeart/2005/8/layout/default"/>
    <dgm:cxn modelId="{5F7A350C-70B0-45E4-BE6A-CAA718152D34}" srcId="{67B0C1BE-1F6A-48AF-AF02-515B86DD6312}" destId="{DFA2C38A-B6B3-4E5D-BBEE-1D6A7E77B978}" srcOrd="3" destOrd="0" parTransId="{01F08A4C-E80F-47CF-B364-A62AA7A4F279}" sibTransId="{3D7A1E52-A2C2-4D76-A158-8E0F0B978FCB}"/>
    <dgm:cxn modelId="{8BBDAA3E-43A3-4836-B24C-A8036868DE07}" type="presParOf" srcId="{CB4EB202-E295-4C36-935A-43CFA0DBCDC2}" destId="{258D61DB-C7B8-4CE8-B5C0-6ABEC386D927}" srcOrd="0" destOrd="0" presId="urn:microsoft.com/office/officeart/2005/8/layout/default"/>
    <dgm:cxn modelId="{DA322527-FA00-498F-ABB3-633C1AFF5F69}" type="presParOf" srcId="{CB4EB202-E295-4C36-935A-43CFA0DBCDC2}" destId="{FE1ED53E-2A7E-4F1F-B0FF-2EE2D9FA4058}" srcOrd="1" destOrd="0" presId="urn:microsoft.com/office/officeart/2005/8/layout/default"/>
    <dgm:cxn modelId="{B352010A-B17B-4E08-8448-FD55BC1354D1}" type="presParOf" srcId="{CB4EB202-E295-4C36-935A-43CFA0DBCDC2}" destId="{788CD80B-5BE3-444D-A5D8-2BA488262DA6}" srcOrd="2" destOrd="0" presId="urn:microsoft.com/office/officeart/2005/8/layout/default"/>
    <dgm:cxn modelId="{4B20781B-CC72-4A03-A7C1-6E628BE242C4}" type="presParOf" srcId="{CB4EB202-E295-4C36-935A-43CFA0DBCDC2}" destId="{6147B07D-7D88-48AD-B640-2062FDF26089}" srcOrd="3" destOrd="0" presId="urn:microsoft.com/office/officeart/2005/8/layout/default"/>
    <dgm:cxn modelId="{A3E43671-7199-40EC-8F47-AA75F56376FE}" type="presParOf" srcId="{CB4EB202-E295-4C36-935A-43CFA0DBCDC2}" destId="{B7F44033-3350-451E-8ECB-6D77DD768933}" srcOrd="4" destOrd="0" presId="urn:microsoft.com/office/officeart/2005/8/layout/default"/>
    <dgm:cxn modelId="{344AC41C-0406-4585-91C2-7D56B907B76E}" type="presParOf" srcId="{CB4EB202-E295-4C36-935A-43CFA0DBCDC2}" destId="{EECE5AAB-BFD6-4392-ACEF-2C56AA8FB672}" srcOrd="5" destOrd="0" presId="urn:microsoft.com/office/officeart/2005/8/layout/default"/>
    <dgm:cxn modelId="{179242F3-AE9D-4DF0-8A1E-4771290E0355}" type="presParOf" srcId="{CB4EB202-E295-4C36-935A-43CFA0DBCDC2}" destId="{8E9BA13A-2202-4E3A-94E4-A2E03C174204}"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FF2FFF-8713-4F12-B21F-DC9DCDDB97E6}" type="doc">
      <dgm:prSet loTypeId="urn:microsoft.com/office/officeart/2005/8/layout/hierarchy1" loCatId="Inbox" qsTypeId="urn:microsoft.com/office/officeart/2005/8/quickstyle/simple4" qsCatId="simple" csTypeId="urn:microsoft.com/office/officeart/2005/8/colors/ColorSchemeForSuggestions" csCatId="other"/>
      <dgm:spPr/>
      <dgm:t>
        <a:bodyPr/>
        <a:lstStyle/>
        <a:p>
          <a:endParaRPr lang="en-US"/>
        </a:p>
      </dgm:t>
    </dgm:pt>
    <dgm:pt modelId="{73AA536D-03C5-442B-813F-2BA26D7E0976}">
      <dgm:prSet/>
      <dgm:spPr/>
      <dgm:t>
        <a:bodyPr/>
        <a:lstStyle/>
        <a:p>
          <a:r>
            <a:rPr lang="en-US"/>
            <a:t>1. “Hazard Classification” rather than “hazard determination”</a:t>
          </a:r>
        </a:p>
      </dgm:t>
    </dgm:pt>
    <dgm:pt modelId="{168351F2-351A-49BD-B1D5-EEC6DD4EB2A2}" type="parTrans" cxnId="{C7C8A8DE-E227-4FEB-9490-7861E30C0658}">
      <dgm:prSet/>
      <dgm:spPr/>
      <dgm:t>
        <a:bodyPr/>
        <a:lstStyle/>
        <a:p>
          <a:endParaRPr lang="en-US"/>
        </a:p>
      </dgm:t>
    </dgm:pt>
    <dgm:pt modelId="{0074F24A-E757-462B-81CE-CEAE0E4D7C67}" type="sibTrans" cxnId="{C7C8A8DE-E227-4FEB-9490-7861E30C0658}">
      <dgm:prSet/>
      <dgm:spPr/>
      <dgm:t>
        <a:bodyPr/>
        <a:lstStyle/>
        <a:p>
          <a:endParaRPr lang="en-US"/>
        </a:p>
      </dgm:t>
    </dgm:pt>
    <dgm:pt modelId="{F1C08434-5B09-40B2-B489-2AAE10E9C0BA}">
      <dgm:prSet/>
      <dgm:spPr/>
      <dgm:t>
        <a:bodyPr/>
        <a:lstStyle/>
        <a:p>
          <a:r>
            <a:rPr lang="en-US"/>
            <a:t>2. “Safety data sheet” (rather than “material safety data sheet”) uses a 16-section format</a:t>
          </a:r>
        </a:p>
      </dgm:t>
    </dgm:pt>
    <dgm:pt modelId="{6FBDF21C-886F-4661-B2E1-89DDA640206C}" type="parTrans" cxnId="{A7D83F05-3212-4F18-9FB8-FB1B1042FD4E}">
      <dgm:prSet/>
      <dgm:spPr/>
      <dgm:t>
        <a:bodyPr/>
        <a:lstStyle/>
        <a:p>
          <a:endParaRPr lang="en-US"/>
        </a:p>
      </dgm:t>
    </dgm:pt>
    <dgm:pt modelId="{79E6CE92-B688-4B84-99B0-E071C9074198}" type="sibTrans" cxnId="{A7D83F05-3212-4F18-9FB8-FB1B1042FD4E}">
      <dgm:prSet/>
      <dgm:spPr/>
      <dgm:t>
        <a:bodyPr/>
        <a:lstStyle/>
        <a:p>
          <a:endParaRPr lang="en-US"/>
        </a:p>
      </dgm:t>
    </dgm:pt>
    <dgm:pt modelId="{7A1BB36B-BBEB-4BCD-BB45-A2D08EAAECFE}">
      <dgm:prSet/>
      <dgm:spPr/>
      <dgm:t>
        <a:bodyPr/>
        <a:lstStyle/>
        <a:p>
          <a:r>
            <a:rPr lang="en-US"/>
            <a:t>3. Labels are more defined with specific requirements.</a:t>
          </a:r>
        </a:p>
      </dgm:t>
    </dgm:pt>
    <dgm:pt modelId="{E35B0703-7E41-42EB-A48C-DE91CFAA282C}" type="parTrans" cxnId="{393B3F91-BB33-45F3-A070-906E06D27667}">
      <dgm:prSet/>
      <dgm:spPr/>
      <dgm:t>
        <a:bodyPr/>
        <a:lstStyle/>
        <a:p>
          <a:endParaRPr lang="en-US"/>
        </a:p>
      </dgm:t>
    </dgm:pt>
    <dgm:pt modelId="{EE1AA0AD-8FBE-4FAF-958F-48517FDEF1F8}" type="sibTrans" cxnId="{393B3F91-BB33-45F3-A070-906E06D27667}">
      <dgm:prSet/>
      <dgm:spPr/>
      <dgm:t>
        <a:bodyPr/>
        <a:lstStyle/>
        <a:p>
          <a:endParaRPr lang="en-US"/>
        </a:p>
      </dgm:t>
    </dgm:pt>
    <dgm:pt modelId="{E5ACFE5C-AD97-40B6-8E5E-A4171CBED7FC}" type="pres">
      <dgm:prSet presAssocID="{0BFF2FFF-8713-4F12-B21F-DC9DCDDB97E6}" presName="hierChild1" presStyleCnt="0">
        <dgm:presLayoutVars>
          <dgm:chPref val="1"/>
          <dgm:dir/>
          <dgm:animOne val="branch"/>
          <dgm:animLvl val="lvl"/>
          <dgm:resizeHandles/>
        </dgm:presLayoutVars>
      </dgm:prSet>
      <dgm:spPr/>
      <dgm:t>
        <a:bodyPr/>
        <a:lstStyle/>
        <a:p>
          <a:endParaRPr lang="en-US"/>
        </a:p>
      </dgm:t>
    </dgm:pt>
    <dgm:pt modelId="{BDD12D5B-C200-4611-A0BD-5F3F5423E6FD}" type="pres">
      <dgm:prSet presAssocID="{73AA536D-03C5-442B-813F-2BA26D7E0976}" presName="hierRoot1" presStyleCnt="0"/>
      <dgm:spPr/>
    </dgm:pt>
    <dgm:pt modelId="{3719EEF6-669B-484E-9B58-5D77BC62BC86}" type="pres">
      <dgm:prSet presAssocID="{73AA536D-03C5-442B-813F-2BA26D7E0976}" presName="composite" presStyleCnt="0"/>
      <dgm:spPr/>
    </dgm:pt>
    <dgm:pt modelId="{9B6F195D-3826-4CD2-929C-1740DAE8BCFF}" type="pres">
      <dgm:prSet presAssocID="{73AA536D-03C5-442B-813F-2BA26D7E0976}" presName="background" presStyleLbl="node0" presStyleIdx="0" presStyleCnt="1"/>
      <dgm:spPr/>
    </dgm:pt>
    <dgm:pt modelId="{C53B8148-2416-46D5-B1F9-B1EBA6DD21CA}" type="pres">
      <dgm:prSet presAssocID="{73AA536D-03C5-442B-813F-2BA26D7E0976}" presName="text" presStyleLbl="fgAcc0" presStyleIdx="0" presStyleCnt="1">
        <dgm:presLayoutVars>
          <dgm:chPref val="3"/>
        </dgm:presLayoutVars>
      </dgm:prSet>
      <dgm:spPr/>
      <dgm:t>
        <a:bodyPr/>
        <a:lstStyle/>
        <a:p>
          <a:endParaRPr lang="en-US"/>
        </a:p>
      </dgm:t>
    </dgm:pt>
    <dgm:pt modelId="{1CAD26F8-AA2C-405A-9433-60166816AB87}" type="pres">
      <dgm:prSet presAssocID="{73AA536D-03C5-442B-813F-2BA26D7E0976}" presName="hierChild2" presStyleCnt="0"/>
      <dgm:spPr/>
    </dgm:pt>
    <dgm:pt modelId="{B880231A-B161-4ABD-B493-423B315A7F3F}" type="pres">
      <dgm:prSet presAssocID="{6FBDF21C-886F-4661-B2E1-89DDA640206C}" presName="Name10" presStyleLbl="parChTrans1D2" presStyleIdx="0" presStyleCnt="2"/>
      <dgm:spPr/>
      <dgm:t>
        <a:bodyPr/>
        <a:lstStyle/>
        <a:p>
          <a:endParaRPr lang="en-US"/>
        </a:p>
      </dgm:t>
    </dgm:pt>
    <dgm:pt modelId="{DAEEEB69-CF68-4FD6-ABB0-2CB8C5CDA17A}" type="pres">
      <dgm:prSet presAssocID="{F1C08434-5B09-40B2-B489-2AAE10E9C0BA}" presName="hierRoot2" presStyleCnt="0"/>
      <dgm:spPr/>
    </dgm:pt>
    <dgm:pt modelId="{B8787D64-9693-4B4A-8464-12874DAE8B4B}" type="pres">
      <dgm:prSet presAssocID="{F1C08434-5B09-40B2-B489-2AAE10E9C0BA}" presName="composite2" presStyleCnt="0"/>
      <dgm:spPr/>
    </dgm:pt>
    <dgm:pt modelId="{0DF62225-46A1-424E-B19E-E4AEC7E5CC29}" type="pres">
      <dgm:prSet presAssocID="{F1C08434-5B09-40B2-B489-2AAE10E9C0BA}" presName="background2" presStyleLbl="node2" presStyleIdx="0" presStyleCnt="2"/>
      <dgm:spPr/>
    </dgm:pt>
    <dgm:pt modelId="{34824486-D103-44C2-A057-04C90DC1684B}" type="pres">
      <dgm:prSet presAssocID="{F1C08434-5B09-40B2-B489-2AAE10E9C0BA}" presName="text2" presStyleLbl="fgAcc2" presStyleIdx="0" presStyleCnt="2">
        <dgm:presLayoutVars>
          <dgm:chPref val="3"/>
        </dgm:presLayoutVars>
      </dgm:prSet>
      <dgm:spPr/>
      <dgm:t>
        <a:bodyPr/>
        <a:lstStyle/>
        <a:p>
          <a:endParaRPr lang="en-US"/>
        </a:p>
      </dgm:t>
    </dgm:pt>
    <dgm:pt modelId="{F14B3537-67BC-4A1E-A2DB-005A91DD0C7C}" type="pres">
      <dgm:prSet presAssocID="{F1C08434-5B09-40B2-B489-2AAE10E9C0BA}" presName="hierChild3" presStyleCnt="0"/>
      <dgm:spPr/>
    </dgm:pt>
    <dgm:pt modelId="{69ACF0AB-C40F-4474-A2F8-E8699BBDC71F}" type="pres">
      <dgm:prSet presAssocID="{E35B0703-7E41-42EB-A48C-DE91CFAA282C}" presName="Name10" presStyleLbl="parChTrans1D2" presStyleIdx="1" presStyleCnt="2"/>
      <dgm:spPr/>
      <dgm:t>
        <a:bodyPr/>
        <a:lstStyle/>
        <a:p>
          <a:endParaRPr lang="en-US"/>
        </a:p>
      </dgm:t>
    </dgm:pt>
    <dgm:pt modelId="{BE9263C2-8566-49A7-B05A-5078BB5B9A9F}" type="pres">
      <dgm:prSet presAssocID="{7A1BB36B-BBEB-4BCD-BB45-A2D08EAAECFE}" presName="hierRoot2" presStyleCnt="0"/>
      <dgm:spPr/>
    </dgm:pt>
    <dgm:pt modelId="{6AFD1F84-BFFF-43BF-8CD1-1A13AB251BD8}" type="pres">
      <dgm:prSet presAssocID="{7A1BB36B-BBEB-4BCD-BB45-A2D08EAAECFE}" presName="composite2" presStyleCnt="0"/>
      <dgm:spPr/>
    </dgm:pt>
    <dgm:pt modelId="{E6270851-9B6C-468A-B189-31F2951826F5}" type="pres">
      <dgm:prSet presAssocID="{7A1BB36B-BBEB-4BCD-BB45-A2D08EAAECFE}" presName="background2" presStyleLbl="node2" presStyleIdx="1" presStyleCnt="2"/>
      <dgm:spPr/>
    </dgm:pt>
    <dgm:pt modelId="{D35857F7-154E-4518-B010-F9753F105019}" type="pres">
      <dgm:prSet presAssocID="{7A1BB36B-BBEB-4BCD-BB45-A2D08EAAECFE}" presName="text2" presStyleLbl="fgAcc2" presStyleIdx="1" presStyleCnt="2">
        <dgm:presLayoutVars>
          <dgm:chPref val="3"/>
        </dgm:presLayoutVars>
      </dgm:prSet>
      <dgm:spPr/>
      <dgm:t>
        <a:bodyPr/>
        <a:lstStyle/>
        <a:p>
          <a:endParaRPr lang="en-US"/>
        </a:p>
      </dgm:t>
    </dgm:pt>
    <dgm:pt modelId="{F5EF9C4D-E42F-493E-9A2E-8BA5BE70EF77}" type="pres">
      <dgm:prSet presAssocID="{7A1BB36B-BBEB-4BCD-BB45-A2D08EAAECFE}" presName="hierChild3" presStyleCnt="0"/>
      <dgm:spPr/>
    </dgm:pt>
  </dgm:ptLst>
  <dgm:cxnLst>
    <dgm:cxn modelId="{A7D83F05-3212-4F18-9FB8-FB1B1042FD4E}" srcId="{73AA536D-03C5-442B-813F-2BA26D7E0976}" destId="{F1C08434-5B09-40B2-B489-2AAE10E9C0BA}" srcOrd="0" destOrd="0" parTransId="{6FBDF21C-886F-4661-B2E1-89DDA640206C}" sibTransId="{79E6CE92-B688-4B84-99B0-E071C9074198}"/>
    <dgm:cxn modelId="{88CA3304-EC34-42E6-BC3A-2973FCCAA4C4}" type="presOf" srcId="{6FBDF21C-886F-4661-B2E1-89DDA640206C}" destId="{B880231A-B161-4ABD-B493-423B315A7F3F}" srcOrd="0" destOrd="0" presId="urn:microsoft.com/office/officeart/2005/8/layout/hierarchy1"/>
    <dgm:cxn modelId="{45016141-F7D1-4EF3-A066-BEF0D6BD6C81}" type="presOf" srcId="{0BFF2FFF-8713-4F12-B21F-DC9DCDDB97E6}" destId="{E5ACFE5C-AD97-40B6-8E5E-A4171CBED7FC}" srcOrd="0" destOrd="0" presId="urn:microsoft.com/office/officeart/2005/8/layout/hierarchy1"/>
    <dgm:cxn modelId="{393B3F91-BB33-45F3-A070-906E06D27667}" srcId="{73AA536D-03C5-442B-813F-2BA26D7E0976}" destId="{7A1BB36B-BBEB-4BCD-BB45-A2D08EAAECFE}" srcOrd="1" destOrd="0" parTransId="{E35B0703-7E41-42EB-A48C-DE91CFAA282C}" sibTransId="{EE1AA0AD-8FBE-4FAF-958F-48517FDEF1F8}"/>
    <dgm:cxn modelId="{242D4A9A-E6D6-48FE-8672-A2AC9BC54807}" type="presOf" srcId="{73AA536D-03C5-442B-813F-2BA26D7E0976}" destId="{C53B8148-2416-46D5-B1F9-B1EBA6DD21CA}" srcOrd="0" destOrd="0" presId="urn:microsoft.com/office/officeart/2005/8/layout/hierarchy1"/>
    <dgm:cxn modelId="{229F907E-7F49-49E8-926F-FE62E47521CB}" type="presOf" srcId="{7A1BB36B-BBEB-4BCD-BB45-A2D08EAAECFE}" destId="{D35857F7-154E-4518-B010-F9753F105019}" srcOrd="0" destOrd="0" presId="urn:microsoft.com/office/officeart/2005/8/layout/hierarchy1"/>
    <dgm:cxn modelId="{89D68920-925E-4FCE-8812-10D51A97AF1F}" type="presOf" srcId="{F1C08434-5B09-40B2-B489-2AAE10E9C0BA}" destId="{34824486-D103-44C2-A057-04C90DC1684B}" srcOrd="0" destOrd="0" presId="urn:microsoft.com/office/officeart/2005/8/layout/hierarchy1"/>
    <dgm:cxn modelId="{EFA69A03-B8B3-45C7-BD50-66F7E00A8A1E}" type="presOf" srcId="{E35B0703-7E41-42EB-A48C-DE91CFAA282C}" destId="{69ACF0AB-C40F-4474-A2F8-E8699BBDC71F}" srcOrd="0" destOrd="0" presId="urn:microsoft.com/office/officeart/2005/8/layout/hierarchy1"/>
    <dgm:cxn modelId="{C7C8A8DE-E227-4FEB-9490-7861E30C0658}" srcId="{0BFF2FFF-8713-4F12-B21F-DC9DCDDB97E6}" destId="{73AA536D-03C5-442B-813F-2BA26D7E0976}" srcOrd="0" destOrd="0" parTransId="{168351F2-351A-49BD-B1D5-EEC6DD4EB2A2}" sibTransId="{0074F24A-E757-462B-81CE-CEAE0E4D7C67}"/>
    <dgm:cxn modelId="{981641A6-0469-456E-B864-116CB5E838F6}" type="presParOf" srcId="{E5ACFE5C-AD97-40B6-8E5E-A4171CBED7FC}" destId="{BDD12D5B-C200-4611-A0BD-5F3F5423E6FD}" srcOrd="0" destOrd="0" presId="urn:microsoft.com/office/officeart/2005/8/layout/hierarchy1"/>
    <dgm:cxn modelId="{1C7E7FF6-CF1B-4DF8-B87F-1BDFE3B356AA}" type="presParOf" srcId="{BDD12D5B-C200-4611-A0BD-5F3F5423E6FD}" destId="{3719EEF6-669B-484E-9B58-5D77BC62BC86}" srcOrd="0" destOrd="0" presId="urn:microsoft.com/office/officeart/2005/8/layout/hierarchy1"/>
    <dgm:cxn modelId="{B3D013A7-768F-40B1-822B-D962F20AA8E0}" type="presParOf" srcId="{3719EEF6-669B-484E-9B58-5D77BC62BC86}" destId="{9B6F195D-3826-4CD2-929C-1740DAE8BCFF}" srcOrd="0" destOrd="0" presId="urn:microsoft.com/office/officeart/2005/8/layout/hierarchy1"/>
    <dgm:cxn modelId="{5C855B86-B601-4C53-9175-88E8C295964C}" type="presParOf" srcId="{3719EEF6-669B-484E-9B58-5D77BC62BC86}" destId="{C53B8148-2416-46D5-B1F9-B1EBA6DD21CA}" srcOrd="1" destOrd="0" presId="urn:microsoft.com/office/officeart/2005/8/layout/hierarchy1"/>
    <dgm:cxn modelId="{EC733424-8063-479D-8E62-DE1D950E3D10}" type="presParOf" srcId="{BDD12D5B-C200-4611-A0BD-5F3F5423E6FD}" destId="{1CAD26F8-AA2C-405A-9433-60166816AB87}" srcOrd="1" destOrd="0" presId="urn:microsoft.com/office/officeart/2005/8/layout/hierarchy1"/>
    <dgm:cxn modelId="{5A141E78-EAE7-419B-BC34-ED4AEB1F87D0}" type="presParOf" srcId="{1CAD26F8-AA2C-405A-9433-60166816AB87}" destId="{B880231A-B161-4ABD-B493-423B315A7F3F}" srcOrd="0" destOrd="0" presId="urn:microsoft.com/office/officeart/2005/8/layout/hierarchy1"/>
    <dgm:cxn modelId="{B127B14C-BB01-44E2-9679-5E0A954520E9}" type="presParOf" srcId="{1CAD26F8-AA2C-405A-9433-60166816AB87}" destId="{DAEEEB69-CF68-4FD6-ABB0-2CB8C5CDA17A}" srcOrd="1" destOrd="0" presId="urn:microsoft.com/office/officeart/2005/8/layout/hierarchy1"/>
    <dgm:cxn modelId="{090A7163-5CCA-4EFC-BA51-F3E983477585}" type="presParOf" srcId="{DAEEEB69-CF68-4FD6-ABB0-2CB8C5CDA17A}" destId="{B8787D64-9693-4B4A-8464-12874DAE8B4B}" srcOrd="0" destOrd="0" presId="urn:microsoft.com/office/officeart/2005/8/layout/hierarchy1"/>
    <dgm:cxn modelId="{56565A6B-C128-453B-9D80-44A8CEC7ED66}" type="presParOf" srcId="{B8787D64-9693-4B4A-8464-12874DAE8B4B}" destId="{0DF62225-46A1-424E-B19E-E4AEC7E5CC29}" srcOrd="0" destOrd="0" presId="urn:microsoft.com/office/officeart/2005/8/layout/hierarchy1"/>
    <dgm:cxn modelId="{99ABC384-E5BB-41AB-AA9F-43F946EAF24C}" type="presParOf" srcId="{B8787D64-9693-4B4A-8464-12874DAE8B4B}" destId="{34824486-D103-44C2-A057-04C90DC1684B}" srcOrd="1" destOrd="0" presId="urn:microsoft.com/office/officeart/2005/8/layout/hierarchy1"/>
    <dgm:cxn modelId="{5BF420B2-13B8-4998-958C-2B2869AEEFC1}" type="presParOf" srcId="{DAEEEB69-CF68-4FD6-ABB0-2CB8C5CDA17A}" destId="{F14B3537-67BC-4A1E-A2DB-005A91DD0C7C}" srcOrd="1" destOrd="0" presId="urn:microsoft.com/office/officeart/2005/8/layout/hierarchy1"/>
    <dgm:cxn modelId="{16A1C5FB-1291-4909-ABB4-936EBE381EF1}" type="presParOf" srcId="{1CAD26F8-AA2C-405A-9433-60166816AB87}" destId="{69ACF0AB-C40F-4474-A2F8-E8699BBDC71F}" srcOrd="2" destOrd="0" presId="urn:microsoft.com/office/officeart/2005/8/layout/hierarchy1"/>
    <dgm:cxn modelId="{424B1862-4C90-4D23-8FC0-45DB329A8730}" type="presParOf" srcId="{1CAD26F8-AA2C-405A-9433-60166816AB87}" destId="{BE9263C2-8566-49A7-B05A-5078BB5B9A9F}" srcOrd="3" destOrd="0" presId="urn:microsoft.com/office/officeart/2005/8/layout/hierarchy1"/>
    <dgm:cxn modelId="{93F67F63-D0E7-4EAD-B88D-CD6468540590}" type="presParOf" srcId="{BE9263C2-8566-49A7-B05A-5078BB5B9A9F}" destId="{6AFD1F84-BFFF-43BF-8CD1-1A13AB251BD8}" srcOrd="0" destOrd="0" presId="urn:microsoft.com/office/officeart/2005/8/layout/hierarchy1"/>
    <dgm:cxn modelId="{EC9AFE91-1323-449A-84D9-CA3DFCBF9722}" type="presParOf" srcId="{6AFD1F84-BFFF-43BF-8CD1-1A13AB251BD8}" destId="{E6270851-9B6C-468A-B189-31F2951826F5}" srcOrd="0" destOrd="0" presId="urn:microsoft.com/office/officeart/2005/8/layout/hierarchy1"/>
    <dgm:cxn modelId="{A86CD3CC-B21A-4B7B-BA3B-239FC2DAD5DA}" type="presParOf" srcId="{6AFD1F84-BFFF-43BF-8CD1-1A13AB251BD8}" destId="{D35857F7-154E-4518-B010-F9753F105019}" srcOrd="1" destOrd="0" presId="urn:microsoft.com/office/officeart/2005/8/layout/hierarchy1"/>
    <dgm:cxn modelId="{8F50965F-FC00-4EDD-9BC2-39F67954A3C1}" type="presParOf" srcId="{BE9263C2-8566-49A7-B05A-5078BB5B9A9F}" destId="{F5EF9C4D-E42F-493E-9A2E-8BA5BE70EF77}"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C718D7D-5BD0-4B10-B554-253A961FED09}" type="doc">
      <dgm:prSet loTypeId="urn:microsoft.com/office/officeart/2005/8/layout/hierarchy2" loCatId="Inbox" qsTypeId="urn:microsoft.com/office/officeart/2005/8/quickstyle/simple4" qsCatId="simple" csTypeId="urn:microsoft.com/office/officeart/2005/8/colors/accent1_2" csCatId="accent1"/>
      <dgm:spPr/>
      <dgm:t>
        <a:bodyPr/>
        <a:lstStyle/>
        <a:p>
          <a:endParaRPr lang="en-US"/>
        </a:p>
      </dgm:t>
    </dgm:pt>
    <dgm:pt modelId="{DE2CA687-918E-4B47-B69F-C456EE9A9F9E}">
      <dgm:prSet/>
      <dgm:spPr/>
      <dgm:t>
        <a:bodyPr/>
        <a:lstStyle/>
        <a:p>
          <a:r>
            <a:rPr lang="en-US"/>
            <a:t>Covers all hazardous chemical substances, dilute solutions, and mixtures.</a:t>
          </a:r>
        </a:p>
      </dgm:t>
    </dgm:pt>
    <dgm:pt modelId="{8FFF8518-F2C4-4ED9-8787-1D0F3557D24C}" type="parTrans" cxnId="{DBD42FFE-D6F4-4567-AC9A-3818E73EE734}">
      <dgm:prSet/>
      <dgm:spPr/>
      <dgm:t>
        <a:bodyPr/>
        <a:lstStyle/>
        <a:p>
          <a:endParaRPr lang="en-US"/>
        </a:p>
      </dgm:t>
    </dgm:pt>
    <dgm:pt modelId="{3AA29F2B-2264-49EE-8480-56606E8889A0}" type="sibTrans" cxnId="{DBD42FFE-D6F4-4567-AC9A-3818E73EE734}">
      <dgm:prSet/>
      <dgm:spPr/>
      <dgm:t>
        <a:bodyPr/>
        <a:lstStyle/>
        <a:p>
          <a:endParaRPr lang="en-US"/>
        </a:p>
      </dgm:t>
    </dgm:pt>
    <dgm:pt modelId="{6B266656-4242-4D1C-AF63-0A62FA2B1280}">
      <dgm:prSet/>
      <dgm:spPr/>
      <dgm:t>
        <a:bodyPr/>
        <a:lstStyle/>
        <a:p>
          <a:r>
            <a:rPr lang="en-US"/>
            <a:t>Pharmaceuticals, food additives, cosmetics and pesticide residues in food will </a:t>
          </a:r>
          <a:r>
            <a:rPr lang="en-US" u="sng"/>
            <a:t>not be covered at the point of consumer/end user</a:t>
          </a:r>
          <a:r>
            <a:rPr lang="en-US"/>
            <a:t>, but will be covered where workers may be exposed (such as the manufacturing of food and pharmaceuticals), and in transport. </a:t>
          </a:r>
        </a:p>
      </dgm:t>
    </dgm:pt>
    <dgm:pt modelId="{456E152D-6A24-41A1-B102-85B61B73B012}" type="parTrans" cxnId="{CE3A94ED-08F3-4177-B96B-40C9E351B94A}">
      <dgm:prSet/>
      <dgm:spPr/>
      <dgm:t>
        <a:bodyPr/>
        <a:lstStyle/>
        <a:p>
          <a:endParaRPr lang="en-US"/>
        </a:p>
      </dgm:t>
    </dgm:pt>
    <dgm:pt modelId="{F5F010C8-2F37-479E-B083-56A68094816E}" type="sibTrans" cxnId="{CE3A94ED-08F3-4177-B96B-40C9E351B94A}">
      <dgm:prSet/>
      <dgm:spPr/>
      <dgm:t>
        <a:bodyPr/>
        <a:lstStyle/>
        <a:p>
          <a:endParaRPr lang="en-US"/>
        </a:p>
      </dgm:t>
    </dgm:pt>
    <dgm:pt modelId="{623469E6-C03C-4155-9D56-9DC3E3F6AB3E}" type="pres">
      <dgm:prSet presAssocID="{0C718D7D-5BD0-4B10-B554-253A961FED09}" presName="diagram" presStyleCnt="0">
        <dgm:presLayoutVars>
          <dgm:chPref val="1"/>
          <dgm:dir/>
          <dgm:animOne val="branch"/>
          <dgm:animLvl val="lvl"/>
          <dgm:resizeHandles val="exact"/>
        </dgm:presLayoutVars>
      </dgm:prSet>
      <dgm:spPr/>
      <dgm:t>
        <a:bodyPr/>
        <a:lstStyle/>
        <a:p>
          <a:endParaRPr lang="en-US"/>
        </a:p>
      </dgm:t>
    </dgm:pt>
    <dgm:pt modelId="{D54E715E-41CB-4DC7-AF39-25D3EB1DC80D}" type="pres">
      <dgm:prSet presAssocID="{DE2CA687-918E-4B47-B69F-C456EE9A9F9E}" presName="root1" presStyleCnt="0"/>
      <dgm:spPr/>
    </dgm:pt>
    <dgm:pt modelId="{5F5C9760-44B0-4BB9-ABCF-9348EF670DEC}" type="pres">
      <dgm:prSet presAssocID="{DE2CA687-918E-4B47-B69F-C456EE9A9F9E}" presName="LevelOneTextNode" presStyleLbl="node0" presStyleIdx="0" presStyleCnt="2">
        <dgm:presLayoutVars>
          <dgm:chPref val="3"/>
        </dgm:presLayoutVars>
      </dgm:prSet>
      <dgm:spPr/>
      <dgm:t>
        <a:bodyPr/>
        <a:lstStyle/>
        <a:p>
          <a:endParaRPr lang="en-US"/>
        </a:p>
      </dgm:t>
    </dgm:pt>
    <dgm:pt modelId="{AFF3B250-86D6-4C4C-943B-DEEB72360185}" type="pres">
      <dgm:prSet presAssocID="{DE2CA687-918E-4B47-B69F-C456EE9A9F9E}" presName="level2hierChild" presStyleCnt="0"/>
      <dgm:spPr/>
    </dgm:pt>
    <dgm:pt modelId="{224E8B65-78F0-4954-8C4C-08EF00EF46A0}" type="pres">
      <dgm:prSet presAssocID="{6B266656-4242-4D1C-AF63-0A62FA2B1280}" presName="root1" presStyleCnt="0"/>
      <dgm:spPr/>
    </dgm:pt>
    <dgm:pt modelId="{F44824BE-10B1-4AA5-B4CD-FA07EFFF3417}" type="pres">
      <dgm:prSet presAssocID="{6B266656-4242-4D1C-AF63-0A62FA2B1280}" presName="LevelOneTextNode" presStyleLbl="node0" presStyleIdx="1" presStyleCnt="2">
        <dgm:presLayoutVars>
          <dgm:chPref val="3"/>
        </dgm:presLayoutVars>
      </dgm:prSet>
      <dgm:spPr/>
      <dgm:t>
        <a:bodyPr/>
        <a:lstStyle/>
        <a:p>
          <a:endParaRPr lang="en-US"/>
        </a:p>
      </dgm:t>
    </dgm:pt>
    <dgm:pt modelId="{D7818243-1906-45F5-892E-84750E76FCE7}" type="pres">
      <dgm:prSet presAssocID="{6B266656-4242-4D1C-AF63-0A62FA2B1280}" presName="level2hierChild" presStyleCnt="0"/>
      <dgm:spPr/>
    </dgm:pt>
  </dgm:ptLst>
  <dgm:cxnLst>
    <dgm:cxn modelId="{6065FED4-C756-4720-82F5-F254BE9F8F73}" type="presOf" srcId="{0C718D7D-5BD0-4B10-B554-253A961FED09}" destId="{623469E6-C03C-4155-9D56-9DC3E3F6AB3E}" srcOrd="0" destOrd="0" presId="urn:microsoft.com/office/officeart/2005/8/layout/hierarchy2"/>
    <dgm:cxn modelId="{DBD42FFE-D6F4-4567-AC9A-3818E73EE734}" srcId="{0C718D7D-5BD0-4B10-B554-253A961FED09}" destId="{DE2CA687-918E-4B47-B69F-C456EE9A9F9E}" srcOrd="0" destOrd="0" parTransId="{8FFF8518-F2C4-4ED9-8787-1D0F3557D24C}" sibTransId="{3AA29F2B-2264-49EE-8480-56606E8889A0}"/>
    <dgm:cxn modelId="{CE3A94ED-08F3-4177-B96B-40C9E351B94A}" srcId="{0C718D7D-5BD0-4B10-B554-253A961FED09}" destId="{6B266656-4242-4D1C-AF63-0A62FA2B1280}" srcOrd="1" destOrd="0" parTransId="{456E152D-6A24-41A1-B102-85B61B73B012}" sibTransId="{F5F010C8-2F37-479E-B083-56A68094816E}"/>
    <dgm:cxn modelId="{6DCFDCEE-F192-46DD-89FF-323D090CBA45}" type="presOf" srcId="{6B266656-4242-4D1C-AF63-0A62FA2B1280}" destId="{F44824BE-10B1-4AA5-B4CD-FA07EFFF3417}" srcOrd="0" destOrd="0" presId="urn:microsoft.com/office/officeart/2005/8/layout/hierarchy2"/>
    <dgm:cxn modelId="{D3885E32-A208-413B-92EA-8CCDB01F6E28}" type="presOf" srcId="{DE2CA687-918E-4B47-B69F-C456EE9A9F9E}" destId="{5F5C9760-44B0-4BB9-ABCF-9348EF670DEC}" srcOrd="0" destOrd="0" presId="urn:microsoft.com/office/officeart/2005/8/layout/hierarchy2"/>
    <dgm:cxn modelId="{3A86B1A3-3419-44DB-A49A-CAF4D507E162}" type="presParOf" srcId="{623469E6-C03C-4155-9D56-9DC3E3F6AB3E}" destId="{D54E715E-41CB-4DC7-AF39-25D3EB1DC80D}" srcOrd="0" destOrd="0" presId="urn:microsoft.com/office/officeart/2005/8/layout/hierarchy2"/>
    <dgm:cxn modelId="{A3AB9E28-A53D-438E-B681-320A8F85B69D}" type="presParOf" srcId="{D54E715E-41CB-4DC7-AF39-25D3EB1DC80D}" destId="{5F5C9760-44B0-4BB9-ABCF-9348EF670DEC}" srcOrd="0" destOrd="0" presId="urn:microsoft.com/office/officeart/2005/8/layout/hierarchy2"/>
    <dgm:cxn modelId="{F76FFBDB-8CD3-4160-B3D9-D9D0FB421EAB}" type="presParOf" srcId="{D54E715E-41CB-4DC7-AF39-25D3EB1DC80D}" destId="{AFF3B250-86D6-4C4C-943B-DEEB72360185}" srcOrd="1" destOrd="0" presId="urn:microsoft.com/office/officeart/2005/8/layout/hierarchy2"/>
    <dgm:cxn modelId="{3AB20A01-1A3A-4D71-8C08-5042FAA02BB6}" type="presParOf" srcId="{623469E6-C03C-4155-9D56-9DC3E3F6AB3E}" destId="{224E8B65-78F0-4954-8C4C-08EF00EF46A0}" srcOrd="1" destOrd="0" presId="urn:microsoft.com/office/officeart/2005/8/layout/hierarchy2"/>
    <dgm:cxn modelId="{D372EC22-2F5B-4DB8-8449-96BAC83BBA34}" type="presParOf" srcId="{224E8B65-78F0-4954-8C4C-08EF00EF46A0}" destId="{F44824BE-10B1-4AA5-B4CD-FA07EFFF3417}" srcOrd="0" destOrd="0" presId="urn:microsoft.com/office/officeart/2005/8/layout/hierarchy2"/>
    <dgm:cxn modelId="{FD7D188A-F6CB-4124-B492-46D620C67847}" type="presParOf" srcId="{224E8B65-78F0-4954-8C4C-08EF00EF46A0}" destId="{D7818243-1906-45F5-892E-84750E76FCE7}"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5F3B1F-FE67-4101-9024-5FD0374558D4}" type="doc">
      <dgm:prSet loTypeId="urn:microsoft.com/office/officeart/2005/8/layout/hierarchy2" loCatId="Inbox" qsTypeId="urn:microsoft.com/office/officeart/2005/8/quickstyle/simple4" qsCatId="simple" csTypeId="urn:microsoft.com/office/officeart/2005/8/colors/accent1_2" csCatId="accent1" phldr="1"/>
      <dgm:spPr/>
      <dgm:t>
        <a:bodyPr/>
        <a:lstStyle/>
        <a:p>
          <a:endParaRPr lang="en-US"/>
        </a:p>
      </dgm:t>
    </dgm:pt>
    <dgm:pt modelId="{30CE28E1-430C-4E1A-AA58-9530383EA477}">
      <dgm:prSet/>
      <dgm:spPr/>
      <dgm:t>
        <a:bodyPr/>
        <a:lstStyle/>
        <a:p>
          <a:r>
            <a:rPr lang="en-US" dirty="0"/>
            <a:t>The categories of hazards are:</a:t>
          </a:r>
        </a:p>
      </dgm:t>
    </dgm:pt>
    <dgm:pt modelId="{07FCC80E-BF8D-4A58-BE4F-A0DB46184535}" type="parTrans" cxnId="{E11DCDDE-3166-41EB-84ED-EC167A7E95F8}">
      <dgm:prSet/>
      <dgm:spPr/>
      <dgm:t>
        <a:bodyPr/>
        <a:lstStyle/>
        <a:p>
          <a:endParaRPr lang="en-US"/>
        </a:p>
      </dgm:t>
    </dgm:pt>
    <dgm:pt modelId="{520CB43B-A4B4-4CAD-A27D-B2088C92CCE7}" type="sibTrans" cxnId="{E11DCDDE-3166-41EB-84ED-EC167A7E95F8}">
      <dgm:prSet/>
      <dgm:spPr/>
      <dgm:t>
        <a:bodyPr/>
        <a:lstStyle/>
        <a:p>
          <a:endParaRPr lang="en-US"/>
        </a:p>
      </dgm:t>
    </dgm:pt>
    <dgm:pt modelId="{ED82F7C2-C30D-4858-A5A5-4AAFB70E7570}">
      <dgm:prSet/>
      <dgm:spPr/>
      <dgm:t>
        <a:bodyPr/>
        <a:lstStyle/>
        <a:p>
          <a:r>
            <a:rPr lang="en-US"/>
            <a:t>Physical</a:t>
          </a:r>
        </a:p>
      </dgm:t>
    </dgm:pt>
    <dgm:pt modelId="{F8407F67-8200-46B1-9700-98F165B45112}" type="parTrans" cxnId="{D99F07D5-15D7-41EC-B2E8-18075F3DE9BD}">
      <dgm:prSet/>
      <dgm:spPr/>
      <dgm:t>
        <a:bodyPr/>
        <a:lstStyle/>
        <a:p>
          <a:endParaRPr lang="en-US"/>
        </a:p>
      </dgm:t>
    </dgm:pt>
    <dgm:pt modelId="{103C66CC-E0F8-47DB-9A78-771BC1FAB1AE}" type="sibTrans" cxnId="{D99F07D5-15D7-41EC-B2E8-18075F3DE9BD}">
      <dgm:prSet/>
      <dgm:spPr/>
      <dgm:t>
        <a:bodyPr/>
        <a:lstStyle/>
        <a:p>
          <a:endParaRPr lang="en-US"/>
        </a:p>
      </dgm:t>
    </dgm:pt>
    <dgm:pt modelId="{4A5E3DE8-615A-460E-B60F-2A920C4F1928}">
      <dgm:prSet/>
      <dgm:spPr/>
      <dgm:t>
        <a:bodyPr/>
        <a:lstStyle/>
        <a:p>
          <a:r>
            <a:rPr lang="en-US"/>
            <a:t>Health</a:t>
          </a:r>
        </a:p>
      </dgm:t>
    </dgm:pt>
    <dgm:pt modelId="{A5302B48-388E-4CE7-B2FD-CA7071208D61}" type="parTrans" cxnId="{B6CBB58B-6EC9-4C04-B4CE-E5F874B69F26}">
      <dgm:prSet/>
      <dgm:spPr/>
      <dgm:t>
        <a:bodyPr/>
        <a:lstStyle/>
        <a:p>
          <a:endParaRPr lang="en-US"/>
        </a:p>
      </dgm:t>
    </dgm:pt>
    <dgm:pt modelId="{E26F574F-31E3-4971-AC8C-80A4094CEF2E}" type="sibTrans" cxnId="{B6CBB58B-6EC9-4C04-B4CE-E5F874B69F26}">
      <dgm:prSet/>
      <dgm:spPr/>
      <dgm:t>
        <a:bodyPr/>
        <a:lstStyle/>
        <a:p>
          <a:endParaRPr lang="en-US"/>
        </a:p>
      </dgm:t>
    </dgm:pt>
    <dgm:pt modelId="{7298FF5F-9DE0-4E1C-8DA7-3CF3360CCB09}">
      <dgm:prSet/>
      <dgm:spPr/>
      <dgm:t>
        <a:bodyPr/>
        <a:lstStyle/>
        <a:p>
          <a:r>
            <a:rPr lang="en-US"/>
            <a:t>Environmental (non-mandatory)</a:t>
          </a:r>
        </a:p>
      </dgm:t>
    </dgm:pt>
    <dgm:pt modelId="{F3865A39-DD7B-4CDC-B21A-2B735E44964B}" type="parTrans" cxnId="{76A514DD-1DF1-48B3-8E51-081E5FC3BC3F}">
      <dgm:prSet/>
      <dgm:spPr/>
      <dgm:t>
        <a:bodyPr/>
        <a:lstStyle/>
        <a:p>
          <a:endParaRPr lang="en-US"/>
        </a:p>
      </dgm:t>
    </dgm:pt>
    <dgm:pt modelId="{E82F1966-3333-4F87-AB02-6587CD7EE3B6}" type="sibTrans" cxnId="{76A514DD-1DF1-48B3-8E51-081E5FC3BC3F}">
      <dgm:prSet/>
      <dgm:spPr/>
      <dgm:t>
        <a:bodyPr/>
        <a:lstStyle/>
        <a:p>
          <a:endParaRPr lang="en-US"/>
        </a:p>
      </dgm:t>
    </dgm:pt>
    <dgm:pt modelId="{5D548715-529D-4AE6-979F-280AF3C56A3F}" type="pres">
      <dgm:prSet presAssocID="{345F3B1F-FE67-4101-9024-5FD0374558D4}" presName="diagram" presStyleCnt="0">
        <dgm:presLayoutVars>
          <dgm:chPref val="1"/>
          <dgm:dir/>
          <dgm:animOne val="branch"/>
          <dgm:animLvl val="lvl"/>
          <dgm:resizeHandles val="exact"/>
        </dgm:presLayoutVars>
      </dgm:prSet>
      <dgm:spPr/>
      <dgm:t>
        <a:bodyPr/>
        <a:lstStyle/>
        <a:p>
          <a:endParaRPr lang="en-US"/>
        </a:p>
      </dgm:t>
    </dgm:pt>
    <dgm:pt modelId="{7CFF5BC1-4BF6-4E5F-9BBB-32D9E66EAEF2}" type="pres">
      <dgm:prSet presAssocID="{30CE28E1-430C-4E1A-AA58-9530383EA477}" presName="root1" presStyleCnt="0"/>
      <dgm:spPr/>
    </dgm:pt>
    <dgm:pt modelId="{5C148D98-D0CF-45D3-914D-91ACF8583195}" type="pres">
      <dgm:prSet presAssocID="{30CE28E1-430C-4E1A-AA58-9530383EA477}" presName="LevelOneTextNode" presStyleLbl="node0" presStyleIdx="0" presStyleCnt="1">
        <dgm:presLayoutVars>
          <dgm:chPref val="3"/>
        </dgm:presLayoutVars>
      </dgm:prSet>
      <dgm:spPr/>
      <dgm:t>
        <a:bodyPr/>
        <a:lstStyle/>
        <a:p>
          <a:endParaRPr lang="en-US"/>
        </a:p>
      </dgm:t>
    </dgm:pt>
    <dgm:pt modelId="{B68C2587-BF78-4D48-8887-AAC18464B780}" type="pres">
      <dgm:prSet presAssocID="{30CE28E1-430C-4E1A-AA58-9530383EA477}" presName="level2hierChild" presStyleCnt="0"/>
      <dgm:spPr/>
    </dgm:pt>
    <dgm:pt modelId="{A9FA8122-F465-4D00-8404-7B3EE1D12DE8}" type="pres">
      <dgm:prSet presAssocID="{F8407F67-8200-46B1-9700-98F165B45112}" presName="conn2-1" presStyleLbl="parChTrans1D2" presStyleIdx="0" presStyleCnt="3"/>
      <dgm:spPr/>
      <dgm:t>
        <a:bodyPr/>
        <a:lstStyle/>
        <a:p>
          <a:endParaRPr lang="en-US"/>
        </a:p>
      </dgm:t>
    </dgm:pt>
    <dgm:pt modelId="{04315604-D5B7-4B49-8164-29680C396670}" type="pres">
      <dgm:prSet presAssocID="{F8407F67-8200-46B1-9700-98F165B45112}" presName="connTx" presStyleLbl="parChTrans1D2" presStyleIdx="0" presStyleCnt="3"/>
      <dgm:spPr/>
      <dgm:t>
        <a:bodyPr/>
        <a:lstStyle/>
        <a:p>
          <a:endParaRPr lang="en-US"/>
        </a:p>
      </dgm:t>
    </dgm:pt>
    <dgm:pt modelId="{C9A3DA02-28F0-47D3-BBB2-4057604E829C}" type="pres">
      <dgm:prSet presAssocID="{ED82F7C2-C30D-4858-A5A5-4AAFB70E7570}" presName="root2" presStyleCnt="0"/>
      <dgm:spPr/>
    </dgm:pt>
    <dgm:pt modelId="{DB2253FC-03CF-47A1-A348-D223CF7BD82C}" type="pres">
      <dgm:prSet presAssocID="{ED82F7C2-C30D-4858-A5A5-4AAFB70E7570}" presName="LevelTwoTextNode" presStyleLbl="node2" presStyleIdx="0" presStyleCnt="3">
        <dgm:presLayoutVars>
          <dgm:chPref val="3"/>
        </dgm:presLayoutVars>
      </dgm:prSet>
      <dgm:spPr/>
      <dgm:t>
        <a:bodyPr/>
        <a:lstStyle/>
        <a:p>
          <a:endParaRPr lang="en-US"/>
        </a:p>
      </dgm:t>
    </dgm:pt>
    <dgm:pt modelId="{F9530ACD-4B24-4A24-9015-C58E97C0E820}" type="pres">
      <dgm:prSet presAssocID="{ED82F7C2-C30D-4858-A5A5-4AAFB70E7570}" presName="level3hierChild" presStyleCnt="0"/>
      <dgm:spPr/>
    </dgm:pt>
    <dgm:pt modelId="{47A3DD61-1EE5-467E-9E9F-AAABB4E235C1}" type="pres">
      <dgm:prSet presAssocID="{A5302B48-388E-4CE7-B2FD-CA7071208D61}" presName="conn2-1" presStyleLbl="parChTrans1D2" presStyleIdx="1" presStyleCnt="3"/>
      <dgm:spPr/>
      <dgm:t>
        <a:bodyPr/>
        <a:lstStyle/>
        <a:p>
          <a:endParaRPr lang="en-US"/>
        </a:p>
      </dgm:t>
    </dgm:pt>
    <dgm:pt modelId="{ED735996-7B0A-431F-9689-8A5E13D01D31}" type="pres">
      <dgm:prSet presAssocID="{A5302B48-388E-4CE7-B2FD-CA7071208D61}" presName="connTx" presStyleLbl="parChTrans1D2" presStyleIdx="1" presStyleCnt="3"/>
      <dgm:spPr/>
      <dgm:t>
        <a:bodyPr/>
        <a:lstStyle/>
        <a:p>
          <a:endParaRPr lang="en-US"/>
        </a:p>
      </dgm:t>
    </dgm:pt>
    <dgm:pt modelId="{D034CD17-640A-4386-98BF-0C3F2DFB553E}" type="pres">
      <dgm:prSet presAssocID="{4A5E3DE8-615A-460E-B60F-2A920C4F1928}" presName="root2" presStyleCnt="0"/>
      <dgm:spPr/>
    </dgm:pt>
    <dgm:pt modelId="{62137F1B-AF15-4BE8-BD25-290A92472AB8}" type="pres">
      <dgm:prSet presAssocID="{4A5E3DE8-615A-460E-B60F-2A920C4F1928}" presName="LevelTwoTextNode" presStyleLbl="node2" presStyleIdx="1" presStyleCnt="3">
        <dgm:presLayoutVars>
          <dgm:chPref val="3"/>
        </dgm:presLayoutVars>
      </dgm:prSet>
      <dgm:spPr/>
      <dgm:t>
        <a:bodyPr/>
        <a:lstStyle/>
        <a:p>
          <a:endParaRPr lang="en-US"/>
        </a:p>
      </dgm:t>
    </dgm:pt>
    <dgm:pt modelId="{CC879AAA-199A-48BF-8157-8AE097402F11}" type="pres">
      <dgm:prSet presAssocID="{4A5E3DE8-615A-460E-B60F-2A920C4F1928}" presName="level3hierChild" presStyleCnt="0"/>
      <dgm:spPr/>
    </dgm:pt>
    <dgm:pt modelId="{E866A379-3CAD-4A63-AFE7-6C6071714169}" type="pres">
      <dgm:prSet presAssocID="{F3865A39-DD7B-4CDC-B21A-2B735E44964B}" presName="conn2-1" presStyleLbl="parChTrans1D2" presStyleIdx="2" presStyleCnt="3"/>
      <dgm:spPr/>
      <dgm:t>
        <a:bodyPr/>
        <a:lstStyle/>
        <a:p>
          <a:endParaRPr lang="en-US"/>
        </a:p>
      </dgm:t>
    </dgm:pt>
    <dgm:pt modelId="{1CE1C209-F507-4DB3-AD64-A827402BD6D4}" type="pres">
      <dgm:prSet presAssocID="{F3865A39-DD7B-4CDC-B21A-2B735E44964B}" presName="connTx" presStyleLbl="parChTrans1D2" presStyleIdx="2" presStyleCnt="3"/>
      <dgm:spPr/>
      <dgm:t>
        <a:bodyPr/>
        <a:lstStyle/>
        <a:p>
          <a:endParaRPr lang="en-US"/>
        </a:p>
      </dgm:t>
    </dgm:pt>
    <dgm:pt modelId="{66F63A05-2099-4A8B-A59F-8C43BA3A03F6}" type="pres">
      <dgm:prSet presAssocID="{7298FF5F-9DE0-4E1C-8DA7-3CF3360CCB09}" presName="root2" presStyleCnt="0"/>
      <dgm:spPr/>
    </dgm:pt>
    <dgm:pt modelId="{8B1630B4-4445-49C2-8757-98FCBCC75CC0}" type="pres">
      <dgm:prSet presAssocID="{7298FF5F-9DE0-4E1C-8DA7-3CF3360CCB09}" presName="LevelTwoTextNode" presStyleLbl="node2" presStyleIdx="2" presStyleCnt="3">
        <dgm:presLayoutVars>
          <dgm:chPref val="3"/>
        </dgm:presLayoutVars>
      </dgm:prSet>
      <dgm:spPr/>
      <dgm:t>
        <a:bodyPr/>
        <a:lstStyle/>
        <a:p>
          <a:endParaRPr lang="en-US"/>
        </a:p>
      </dgm:t>
    </dgm:pt>
    <dgm:pt modelId="{E339A8FC-6CBA-4325-9A81-7AE115A37FA6}" type="pres">
      <dgm:prSet presAssocID="{7298FF5F-9DE0-4E1C-8DA7-3CF3360CCB09}" presName="level3hierChild" presStyleCnt="0"/>
      <dgm:spPr/>
    </dgm:pt>
  </dgm:ptLst>
  <dgm:cxnLst>
    <dgm:cxn modelId="{D99F07D5-15D7-41EC-B2E8-18075F3DE9BD}" srcId="{30CE28E1-430C-4E1A-AA58-9530383EA477}" destId="{ED82F7C2-C30D-4858-A5A5-4AAFB70E7570}" srcOrd="0" destOrd="0" parTransId="{F8407F67-8200-46B1-9700-98F165B45112}" sibTransId="{103C66CC-E0F8-47DB-9A78-771BC1FAB1AE}"/>
    <dgm:cxn modelId="{C30285C2-5314-4C78-A7DA-16AE079E930B}" type="presOf" srcId="{345F3B1F-FE67-4101-9024-5FD0374558D4}" destId="{5D548715-529D-4AE6-979F-280AF3C56A3F}" srcOrd="0" destOrd="0" presId="urn:microsoft.com/office/officeart/2005/8/layout/hierarchy2"/>
    <dgm:cxn modelId="{7762E785-9D10-4649-BF3E-3A5445972559}" type="presOf" srcId="{7298FF5F-9DE0-4E1C-8DA7-3CF3360CCB09}" destId="{8B1630B4-4445-49C2-8757-98FCBCC75CC0}" srcOrd="0" destOrd="0" presId="urn:microsoft.com/office/officeart/2005/8/layout/hierarchy2"/>
    <dgm:cxn modelId="{DA6384A7-D0BB-4332-8793-6A77149DA81A}" type="presOf" srcId="{4A5E3DE8-615A-460E-B60F-2A920C4F1928}" destId="{62137F1B-AF15-4BE8-BD25-290A92472AB8}" srcOrd="0" destOrd="0" presId="urn:microsoft.com/office/officeart/2005/8/layout/hierarchy2"/>
    <dgm:cxn modelId="{E11DCDDE-3166-41EB-84ED-EC167A7E95F8}" srcId="{345F3B1F-FE67-4101-9024-5FD0374558D4}" destId="{30CE28E1-430C-4E1A-AA58-9530383EA477}" srcOrd="0" destOrd="0" parTransId="{07FCC80E-BF8D-4A58-BE4F-A0DB46184535}" sibTransId="{520CB43B-A4B4-4CAD-A27D-B2088C92CCE7}"/>
    <dgm:cxn modelId="{D103527C-D64E-410E-8564-116DC5A8194E}" type="presOf" srcId="{F8407F67-8200-46B1-9700-98F165B45112}" destId="{A9FA8122-F465-4D00-8404-7B3EE1D12DE8}" srcOrd="0" destOrd="0" presId="urn:microsoft.com/office/officeart/2005/8/layout/hierarchy2"/>
    <dgm:cxn modelId="{1ACE624A-E70F-46DA-8D00-B8D0A825B028}" type="presOf" srcId="{F3865A39-DD7B-4CDC-B21A-2B735E44964B}" destId="{E866A379-3CAD-4A63-AFE7-6C6071714169}" srcOrd="0" destOrd="0" presId="urn:microsoft.com/office/officeart/2005/8/layout/hierarchy2"/>
    <dgm:cxn modelId="{9AE233ED-E603-488F-8645-7F6B869806BF}" type="presOf" srcId="{F8407F67-8200-46B1-9700-98F165B45112}" destId="{04315604-D5B7-4B49-8164-29680C396670}" srcOrd="1" destOrd="0" presId="urn:microsoft.com/office/officeart/2005/8/layout/hierarchy2"/>
    <dgm:cxn modelId="{58ACF106-3354-409D-BE46-F08C15CEC189}" type="presOf" srcId="{A5302B48-388E-4CE7-B2FD-CA7071208D61}" destId="{ED735996-7B0A-431F-9689-8A5E13D01D31}" srcOrd="1" destOrd="0" presId="urn:microsoft.com/office/officeart/2005/8/layout/hierarchy2"/>
    <dgm:cxn modelId="{76A514DD-1DF1-48B3-8E51-081E5FC3BC3F}" srcId="{30CE28E1-430C-4E1A-AA58-9530383EA477}" destId="{7298FF5F-9DE0-4E1C-8DA7-3CF3360CCB09}" srcOrd="2" destOrd="0" parTransId="{F3865A39-DD7B-4CDC-B21A-2B735E44964B}" sibTransId="{E82F1966-3333-4F87-AB02-6587CD7EE3B6}"/>
    <dgm:cxn modelId="{09983B7D-8873-4A1E-8CC5-56BD83B79FAE}" type="presOf" srcId="{F3865A39-DD7B-4CDC-B21A-2B735E44964B}" destId="{1CE1C209-F507-4DB3-AD64-A827402BD6D4}" srcOrd="1" destOrd="0" presId="urn:microsoft.com/office/officeart/2005/8/layout/hierarchy2"/>
    <dgm:cxn modelId="{F609240A-2A3E-4F9F-BF48-960D7ECF4271}" type="presOf" srcId="{30CE28E1-430C-4E1A-AA58-9530383EA477}" destId="{5C148D98-D0CF-45D3-914D-91ACF8583195}" srcOrd="0" destOrd="0" presId="urn:microsoft.com/office/officeart/2005/8/layout/hierarchy2"/>
    <dgm:cxn modelId="{F19963A7-FC11-4D48-8E18-AB0720D31FE2}" type="presOf" srcId="{A5302B48-388E-4CE7-B2FD-CA7071208D61}" destId="{47A3DD61-1EE5-467E-9E9F-AAABB4E235C1}" srcOrd="0" destOrd="0" presId="urn:microsoft.com/office/officeart/2005/8/layout/hierarchy2"/>
    <dgm:cxn modelId="{B6CBB58B-6EC9-4C04-B4CE-E5F874B69F26}" srcId="{30CE28E1-430C-4E1A-AA58-9530383EA477}" destId="{4A5E3DE8-615A-460E-B60F-2A920C4F1928}" srcOrd="1" destOrd="0" parTransId="{A5302B48-388E-4CE7-B2FD-CA7071208D61}" sibTransId="{E26F574F-31E3-4971-AC8C-80A4094CEF2E}"/>
    <dgm:cxn modelId="{D21AC572-0F0C-46AA-B8F3-A9E2749132D0}" type="presOf" srcId="{ED82F7C2-C30D-4858-A5A5-4AAFB70E7570}" destId="{DB2253FC-03CF-47A1-A348-D223CF7BD82C}" srcOrd="0" destOrd="0" presId="urn:microsoft.com/office/officeart/2005/8/layout/hierarchy2"/>
    <dgm:cxn modelId="{CD02B135-582D-404B-A3F5-3548728EEF9C}" type="presParOf" srcId="{5D548715-529D-4AE6-979F-280AF3C56A3F}" destId="{7CFF5BC1-4BF6-4E5F-9BBB-32D9E66EAEF2}" srcOrd="0" destOrd="0" presId="urn:microsoft.com/office/officeart/2005/8/layout/hierarchy2"/>
    <dgm:cxn modelId="{F3D08541-062F-4B6A-88CD-C08643344344}" type="presParOf" srcId="{7CFF5BC1-4BF6-4E5F-9BBB-32D9E66EAEF2}" destId="{5C148D98-D0CF-45D3-914D-91ACF8583195}" srcOrd="0" destOrd="0" presId="urn:microsoft.com/office/officeart/2005/8/layout/hierarchy2"/>
    <dgm:cxn modelId="{D328D907-FF97-406D-8D04-0679BD873FFD}" type="presParOf" srcId="{7CFF5BC1-4BF6-4E5F-9BBB-32D9E66EAEF2}" destId="{B68C2587-BF78-4D48-8887-AAC18464B780}" srcOrd="1" destOrd="0" presId="urn:microsoft.com/office/officeart/2005/8/layout/hierarchy2"/>
    <dgm:cxn modelId="{AD67C3FF-7B90-4AA6-9657-56F5C816E61A}" type="presParOf" srcId="{B68C2587-BF78-4D48-8887-AAC18464B780}" destId="{A9FA8122-F465-4D00-8404-7B3EE1D12DE8}" srcOrd="0" destOrd="0" presId="urn:microsoft.com/office/officeart/2005/8/layout/hierarchy2"/>
    <dgm:cxn modelId="{FF6CA6DF-9139-43A9-B5A7-34C86993BCFB}" type="presParOf" srcId="{A9FA8122-F465-4D00-8404-7B3EE1D12DE8}" destId="{04315604-D5B7-4B49-8164-29680C396670}" srcOrd="0" destOrd="0" presId="urn:microsoft.com/office/officeart/2005/8/layout/hierarchy2"/>
    <dgm:cxn modelId="{0C48134D-DEBE-43DB-A8AA-9834B89F9307}" type="presParOf" srcId="{B68C2587-BF78-4D48-8887-AAC18464B780}" destId="{C9A3DA02-28F0-47D3-BBB2-4057604E829C}" srcOrd="1" destOrd="0" presId="urn:microsoft.com/office/officeart/2005/8/layout/hierarchy2"/>
    <dgm:cxn modelId="{A48B171B-8A9F-4E7F-AC4C-32C4FA63E7A9}" type="presParOf" srcId="{C9A3DA02-28F0-47D3-BBB2-4057604E829C}" destId="{DB2253FC-03CF-47A1-A348-D223CF7BD82C}" srcOrd="0" destOrd="0" presId="urn:microsoft.com/office/officeart/2005/8/layout/hierarchy2"/>
    <dgm:cxn modelId="{50116418-8FC8-4FA0-8E14-12986502F1A8}" type="presParOf" srcId="{C9A3DA02-28F0-47D3-BBB2-4057604E829C}" destId="{F9530ACD-4B24-4A24-9015-C58E97C0E820}" srcOrd="1" destOrd="0" presId="urn:microsoft.com/office/officeart/2005/8/layout/hierarchy2"/>
    <dgm:cxn modelId="{615E2C2D-B9FB-449A-ABE0-7E2093EE3CDE}" type="presParOf" srcId="{B68C2587-BF78-4D48-8887-AAC18464B780}" destId="{47A3DD61-1EE5-467E-9E9F-AAABB4E235C1}" srcOrd="2" destOrd="0" presId="urn:microsoft.com/office/officeart/2005/8/layout/hierarchy2"/>
    <dgm:cxn modelId="{480B44EF-34E6-4911-899F-870B7D90DE83}" type="presParOf" srcId="{47A3DD61-1EE5-467E-9E9F-AAABB4E235C1}" destId="{ED735996-7B0A-431F-9689-8A5E13D01D31}" srcOrd="0" destOrd="0" presId="urn:microsoft.com/office/officeart/2005/8/layout/hierarchy2"/>
    <dgm:cxn modelId="{07FB9017-0E3C-4D4F-A7A9-9139472E66FB}" type="presParOf" srcId="{B68C2587-BF78-4D48-8887-AAC18464B780}" destId="{D034CD17-640A-4386-98BF-0C3F2DFB553E}" srcOrd="3" destOrd="0" presId="urn:microsoft.com/office/officeart/2005/8/layout/hierarchy2"/>
    <dgm:cxn modelId="{BA8E9996-70FD-4DD1-82CF-82CC5F5ECBA3}" type="presParOf" srcId="{D034CD17-640A-4386-98BF-0C3F2DFB553E}" destId="{62137F1B-AF15-4BE8-BD25-290A92472AB8}" srcOrd="0" destOrd="0" presId="urn:microsoft.com/office/officeart/2005/8/layout/hierarchy2"/>
    <dgm:cxn modelId="{B099FBAC-4FC9-40E0-9F3E-90E76A57BFAE}" type="presParOf" srcId="{D034CD17-640A-4386-98BF-0C3F2DFB553E}" destId="{CC879AAA-199A-48BF-8157-8AE097402F11}" srcOrd="1" destOrd="0" presId="urn:microsoft.com/office/officeart/2005/8/layout/hierarchy2"/>
    <dgm:cxn modelId="{081A2CEA-8514-4147-A2C4-9D9431C8B06C}" type="presParOf" srcId="{B68C2587-BF78-4D48-8887-AAC18464B780}" destId="{E866A379-3CAD-4A63-AFE7-6C6071714169}" srcOrd="4" destOrd="0" presId="urn:microsoft.com/office/officeart/2005/8/layout/hierarchy2"/>
    <dgm:cxn modelId="{F345F4F1-B49E-4F6F-B347-C51D506A1A09}" type="presParOf" srcId="{E866A379-3CAD-4A63-AFE7-6C6071714169}" destId="{1CE1C209-F507-4DB3-AD64-A827402BD6D4}" srcOrd="0" destOrd="0" presId="urn:microsoft.com/office/officeart/2005/8/layout/hierarchy2"/>
    <dgm:cxn modelId="{2555B426-2E3D-4EB7-9E01-003EB944C219}" type="presParOf" srcId="{B68C2587-BF78-4D48-8887-AAC18464B780}" destId="{66F63A05-2099-4A8B-A59F-8C43BA3A03F6}" srcOrd="5" destOrd="0" presId="urn:microsoft.com/office/officeart/2005/8/layout/hierarchy2"/>
    <dgm:cxn modelId="{F4CB5163-78A4-4F23-A241-D55350C4ABAA}" type="presParOf" srcId="{66F63A05-2099-4A8B-A59F-8C43BA3A03F6}" destId="{8B1630B4-4445-49C2-8757-98FCBCC75CC0}" srcOrd="0" destOrd="0" presId="urn:microsoft.com/office/officeart/2005/8/layout/hierarchy2"/>
    <dgm:cxn modelId="{38CA7CF7-E287-42B6-B372-612701ED3495}" type="presParOf" srcId="{66F63A05-2099-4A8B-A59F-8C43BA3A03F6}" destId="{E339A8FC-6CBA-4325-9A81-7AE115A37FA6}"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952A796-AAE0-4C1E-8518-ADD658F5258E}" type="doc">
      <dgm:prSet loTypeId="urn:microsoft.com/office/officeart/2005/8/layout/vList2" loCatId="Inbox" qsTypeId="urn:microsoft.com/office/officeart/2005/8/quickstyle/simple4" qsCatId="simple" csTypeId="urn:microsoft.com/office/officeart/2005/8/colors/accent1_2" csCatId="accent1" phldr="1"/>
      <dgm:spPr/>
      <dgm:t>
        <a:bodyPr/>
        <a:lstStyle/>
        <a:p>
          <a:endParaRPr lang="en-US"/>
        </a:p>
      </dgm:t>
    </dgm:pt>
    <dgm:pt modelId="{B7699193-1DB4-4DF6-99B8-7683EB4126DE}">
      <dgm:prSet/>
      <dgm:spPr/>
      <dgm:t>
        <a:bodyPr/>
        <a:lstStyle/>
        <a:p>
          <a:r>
            <a:rPr lang="en-US" dirty="0"/>
            <a:t>Flammable Liquids</a:t>
          </a:r>
        </a:p>
      </dgm:t>
    </dgm:pt>
    <dgm:pt modelId="{599450E3-C03C-4A11-9423-09687CCE9B2E}" type="parTrans" cxnId="{FF24320A-E610-402B-B1CA-2172F18A4109}">
      <dgm:prSet/>
      <dgm:spPr/>
      <dgm:t>
        <a:bodyPr/>
        <a:lstStyle/>
        <a:p>
          <a:endParaRPr lang="en-US"/>
        </a:p>
      </dgm:t>
    </dgm:pt>
    <dgm:pt modelId="{4D333C27-28F2-47AF-B356-DC85DEC45D59}" type="sibTrans" cxnId="{FF24320A-E610-402B-B1CA-2172F18A4109}">
      <dgm:prSet/>
      <dgm:spPr/>
      <dgm:t>
        <a:bodyPr/>
        <a:lstStyle/>
        <a:p>
          <a:endParaRPr lang="en-US"/>
        </a:p>
      </dgm:t>
    </dgm:pt>
    <dgm:pt modelId="{2804C5B4-3667-4D93-9D58-3039BF65A412}">
      <dgm:prSet/>
      <dgm:spPr/>
      <dgm:t>
        <a:bodyPr/>
        <a:lstStyle/>
        <a:p>
          <a:r>
            <a:rPr lang="en-US" dirty="0"/>
            <a:t>Flammable Gases</a:t>
          </a:r>
        </a:p>
      </dgm:t>
    </dgm:pt>
    <dgm:pt modelId="{168640CF-8E1B-40DC-AC19-7184FFC2816A}" type="parTrans" cxnId="{5B83C629-E0BA-4808-B9F9-1786039CAB71}">
      <dgm:prSet/>
      <dgm:spPr/>
      <dgm:t>
        <a:bodyPr/>
        <a:lstStyle/>
        <a:p>
          <a:endParaRPr lang="en-US"/>
        </a:p>
      </dgm:t>
    </dgm:pt>
    <dgm:pt modelId="{C469E544-F695-409C-A246-A4EFC3673F8A}" type="sibTrans" cxnId="{5B83C629-E0BA-4808-B9F9-1786039CAB71}">
      <dgm:prSet/>
      <dgm:spPr/>
      <dgm:t>
        <a:bodyPr/>
        <a:lstStyle/>
        <a:p>
          <a:endParaRPr lang="en-US"/>
        </a:p>
      </dgm:t>
    </dgm:pt>
    <dgm:pt modelId="{E2A878B6-6C60-40AA-8C76-073F124DA71E}">
      <dgm:prSet/>
      <dgm:spPr/>
      <dgm:t>
        <a:bodyPr/>
        <a:lstStyle/>
        <a:p>
          <a:r>
            <a:rPr lang="en-US" dirty="0"/>
            <a:t>Flammable Aerosols</a:t>
          </a:r>
        </a:p>
      </dgm:t>
    </dgm:pt>
    <dgm:pt modelId="{4C8F305C-F542-43AD-A9D8-54CEE8A14BEF}" type="parTrans" cxnId="{844BD8EF-0224-4B7C-83D7-60A220C9FE54}">
      <dgm:prSet/>
      <dgm:spPr/>
      <dgm:t>
        <a:bodyPr/>
        <a:lstStyle/>
        <a:p>
          <a:endParaRPr lang="en-US"/>
        </a:p>
      </dgm:t>
    </dgm:pt>
    <dgm:pt modelId="{E9C52F92-3AC9-4E52-BE4F-59EBA11E9B0F}" type="sibTrans" cxnId="{844BD8EF-0224-4B7C-83D7-60A220C9FE54}">
      <dgm:prSet/>
      <dgm:spPr/>
      <dgm:t>
        <a:bodyPr/>
        <a:lstStyle/>
        <a:p>
          <a:endParaRPr lang="en-US"/>
        </a:p>
      </dgm:t>
    </dgm:pt>
    <dgm:pt modelId="{F3A57FB1-4AAC-43E3-BAA1-C3068C783196}">
      <dgm:prSet/>
      <dgm:spPr/>
      <dgm:t>
        <a:bodyPr/>
        <a:lstStyle/>
        <a:p>
          <a:r>
            <a:rPr lang="en-US" dirty="0"/>
            <a:t>Oxidizing Gases</a:t>
          </a:r>
        </a:p>
      </dgm:t>
    </dgm:pt>
    <dgm:pt modelId="{F6356331-32A1-47F9-8B16-AE47BC4DB35B}" type="parTrans" cxnId="{57ED3D10-1C61-4DD3-9945-402586BCE13F}">
      <dgm:prSet/>
      <dgm:spPr/>
      <dgm:t>
        <a:bodyPr/>
        <a:lstStyle/>
        <a:p>
          <a:endParaRPr lang="en-US"/>
        </a:p>
      </dgm:t>
    </dgm:pt>
    <dgm:pt modelId="{182A4903-C031-4549-BDBB-1DBD0D47C56C}" type="sibTrans" cxnId="{57ED3D10-1C61-4DD3-9945-402586BCE13F}">
      <dgm:prSet/>
      <dgm:spPr/>
      <dgm:t>
        <a:bodyPr/>
        <a:lstStyle/>
        <a:p>
          <a:endParaRPr lang="en-US"/>
        </a:p>
      </dgm:t>
    </dgm:pt>
    <dgm:pt modelId="{3CB37D5C-2406-4507-87BE-1C5F62B1D4C7}">
      <dgm:prSet/>
      <dgm:spPr/>
      <dgm:t>
        <a:bodyPr/>
        <a:lstStyle/>
        <a:p>
          <a:r>
            <a:rPr lang="en-US" dirty="0"/>
            <a:t>Gases Under Pressure</a:t>
          </a:r>
        </a:p>
      </dgm:t>
    </dgm:pt>
    <dgm:pt modelId="{6114595E-8864-4504-BF28-8DBA824E4DE6}" type="parTrans" cxnId="{0E843F53-80DE-446E-846D-4CBAD65667F2}">
      <dgm:prSet/>
      <dgm:spPr/>
      <dgm:t>
        <a:bodyPr/>
        <a:lstStyle/>
        <a:p>
          <a:endParaRPr lang="en-US"/>
        </a:p>
      </dgm:t>
    </dgm:pt>
    <dgm:pt modelId="{30D9DB22-BE84-4943-A0FF-66456088FD18}" type="sibTrans" cxnId="{0E843F53-80DE-446E-846D-4CBAD65667F2}">
      <dgm:prSet/>
      <dgm:spPr/>
      <dgm:t>
        <a:bodyPr/>
        <a:lstStyle/>
        <a:p>
          <a:endParaRPr lang="en-US"/>
        </a:p>
      </dgm:t>
    </dgm:pt>
    <dgm:pt modelId="{9C31DB89-89E7-43B3-8E74-8744BB1DF5E5}">
      <dgm:prSet/>
      <dgm:spPr/>
      <dgm:t>
        <a:bodyPr/>
        <a:lstStyle/>
        <a:p>
          <a:r>
            <a:rPr lang="en-US"/>
            <a:t>Flammable Solids</a:t>
          </a:r>
        </a:p>
      </dgm:t>
    </dgm:pt>
    <dgm:pt modelId="{C3203254-0795-46C1-BB04-3EC535B7CD90}" type="parTrans" cxnId="{4EBCCCFE-801A-43D9-8571-1A18905808C1}">
      <dgm:prSet/>
      <dgm:spPr/>
      <dgm:t>
        <a:bodyPr/>
        <a:lstStyle/>
        <a:p>
          <a:endParaRPr lang="en-US"/>
        </a:p>
      </dgm:t>
    </dgm:pt>
    <dgm:pt modelId="{C733CC01-662E-4B03-8F09-DECD8959AD46}" type="sibTrans" cxnId="{4EBCCCFE-801A-43D9-8571-1A18905808C1}">
      <dgm:prSet/>
      <dgm:spPr/>
      <dgm:t>
        <a:bodyPr/>
        <a:lstStyle/>
        <a:p>
          <a:endParaRPr lang="en-US"/>
        </a:p>
      </dgm:t>
    </dgm:pt>
    <dgm:pt modelId="{8BB2A044-5DE5-4AB2-8DC9-89BB7C011DFA}">
      <dgm:prSet/>
      <dgm:spPr/>
      <dgm:t>
        <a:bodyPr/>
        <a:lstStyle/>
        <a:p>
          <a:r>
            <a:rPr lang="en-US"/>
            <a:t>Self-Reactive Substances</a:t>
          </a:r>
        </a:p>
      </dgm:t>
    </dgm:pt>
    <dgm:pt modelId="{3668EDD3-F9F8-40AA-B1DE-F7101386414B}" type="parTrans" cxnId="{0C871AF7-997E-45DD-BE03-F54E3EA6F2D0}">
      <dgm:prSet/>
      <dgm:spPr/>
      <dgm:t>
        <a:bodyPr/>
        <a:lstStyle/>
        <a:p>
          <a:endParaRPr lang="en-US"/>
        </a:p>
      </dgm:t>
    </dgm:pt>
    <dgm:pt modelId="{BA832943-96FA-475C-B2B3-E728E1DB7AE7}" type="sibTrans" cxnId="{0C871AF7-997E-45DD-BE03-F54E3EA6F2D0}">
      <dgm:prSet/>
      <dgm:spPr/>
      <dgm:t>
        <a:bodyPr/>
        <a:lstStyle/>
        <a:p>
          <a:endParaRPr lang="en-US"/>
        </a:p>
      </dgm:t>
    </dgm:pt>
    <dgm:pt modelId="{B23EF8F1-1609-4D5B-8B00-3F88083F7872}">
      <dgm:prSet/>
      <dgm:spPr/>
      <dgm:t>
        <a:bodyPr/>
        <a:lstStyle/>
        <a:p>
          <a:r>
            <a:rPr lang="en-US" dirty="0"/>
            <a:t>Pyrophoric Liquids</a:t>
          </a:r>
        </a:p>
      </dgm:t>
    </dgm:pt>
    <dgm:pt modelId="{EF855548-0F05-4BC3-8B88-AD772BC81086}" type="parTrans" cxnId="{C688CA40-D395-4174-82B3-9F4AE944D751}">
      <dgm:prSet/>
      <dgm:spPr/>
      <dgm:t>
        <a:bodyPr/>
        <a:lstStyle/>
        <a:p>
          <a:endParaRPr lang="en-US"/>
        </a:p>
      </dgm:t>
    </dgm:pt>
    <dgm:pt modelId="{13CED3D5-B20C-4797-9EAB-0137DC32EA97}" type="sibTrans" cxnId="{C688CA40-D395-4174-82B3-9F4AE944D751}">
      <dgm:prSet/>
      <dgm:spPr/>
      <dgm:t>
        <a:bodyPr/>
        <a:lstStyle/>
        <a:p>
          <a:endParaRPr lang="en-US"/>
        </a:p>
      </dgm:t>
    </dgm:pt>
    <dgm:pt modelId="{DD989F3C-E566-47AA-B722-35B37DBF727C}">
      <dgm:prSet/>
      <dgm:spPr/>
      <dgm:t>
        <a:bodyPr/>
        <a:lstStyle/>
        <a:p>
          <a:r>
            <a:rPr lang="en-US" dirty="0"/>
            <a:t>Explosives</a:t>
          </a:r>
        </a:p>
      </dgm:t>
    </dgm:pt>
    <dgm:pt modelId="{0BEE2870-79E5-43D2-B9FA-B1A436510599}" type="parTrans" cxnId="{0E7BC8E5-9911-40EE-A900-033ED2BDF259}">
      <dgm:prSet/>
      <dgm:spPr/>
      <dgm:t>
        <a:bodyPr/>
        <a:lstStyle/>
        <a:p>
          <a:endParaRPr lang="en-US"/>
        </a:p>
      </dgm:t>
    </dgm:pt>
    <dgm:pt modelId="{17EDFD0F-D949-41DE-9238-CDDF40F37C01}" type="sibTrans" cxnId="{0E7BC8E5-9911-40EE-A900-033ED2BDF259}">
      <dgm:prSet/>
      <dgm:spPr/>
      <dgm:t>
        <a:bodyPr/>
        <a:lstStyle/>
        <a:p>
          <a:endParaRPr lang="en-US"/>
        </a:p>
      </dgm:t>
    </dgm:pt>
    <dgm:pt modelId="{B4AB63BD-246C-4FA6-89F1-CBDDA10B0850}" type="pres">
      <dgm:prSet presAssocID="{5952A796-AAE0-4C1E-8518-ADD658F5258E}" presName="linear" presStyleCnt="0">
        <dgm:presLayoutVars>
          <dgm:animLvl val="lvl"/>
          <dgm:resizeHandles val="exact"/>
        </dgm:presLayoutVars>
      </dgm:prSet>
      <dgm:spPr/>
      <dgm:t>
        <a:bodyPr/>
        <a:lstStyle/>
        <a:p>
          <a:endParaRPr lang="en-US"/>
        </a:p>
      </dgm:t>
    </dgm:pt>
    <dgm:pt modelId="{7F9DF077-51A4-4FBE-81B6-09C0A462E3B5}" type="pres">
      <dgm:prSet presAssocID="{B7699193-1DB4-4DF6-99B8-7683EB4126DE}" presName="parentText" presStyleLbl="node1" presStyleIdx="0" presStyleCnt="9">
        <dgm:presLayoutVars>
          <dgm:chMax val="0"/>
          <dgm:bulletEnabled val="1"/>
        </dgm:presLayoutVars>
      </dgm:prSet>
      <dgm:spPr/>
      <dgm:t>
        <a:bodyPr/>
        <a:lstStyle/>
        <a:p>
          <a:endParaRPr lang="en-US"/>
        </a:p>
      </dgm:t>
    </dgm:pt>
    <dgm:pt modelId="{34A23545-DEC6-43D4-80C1-67A1FE19E4EC}" type="pres">
      <dgm:prSet presAssocID="{4D333C27-28F2-47AF-B356-DC85DEC45D59}" presName="spacer" presStyleCnt="0"/>
      <dgm:spPr/>
    </dgm:pt>
    <dgm:pt modelId="{64F1D9E4-DDDF-42DD-9A28-56C8BC1776EC}" type="pres">
      <dgm:prSet presAssocID="{DD989F3C-E566-47AA-B722-35B37DBF727C}" presName="parentText" presStyleLbl="node1" presStyleIdx="1" presStyleCnt="9">
        <dgm:presLayoutVars>
          <dgm:chMax val="0"/>
          <dgm:bulletEnabled val="1"/>
        </dgm:presLayoutVars>
      </dgm:prSet>
      <dgm:spPr/>
      <dgm:t>
        <a:bodyPr/>
        <a:lstStyle/>
        <a:p>
          <a:endParaRPr lang="en-US"/>
        </a:p>
      </dgm:t>
    </dgm:pt>
    <dgm:pt modelId="{C0E1101F-35C8-446D-839E-5CEDD1252D4D}" type="pres">
      <dgm:prSet presAssocID="{17EDFD0F-D949-41DE-9238-CDDF40F37C01}" presName="spacer" presStyleCnt="0"/>
      <dgm:spPr/>
    </dgm:pt>
    <dgm:pt modelId="{35CEDFB0-A6EA-41EC-9053-DD6A1C82DE0C}" type="pres">
      <dgm:prSet presAssocID="{2804C5B4-3667-4D93-9D58-3039BF65A412}" presName="parentText" presStyleLbl="node1" presStyleIdx="2" presStyleCnt="9">
        <dgm:presLayoutVars>
          <dgm:chMax val="0"/>
          <dgm:bulletEnabled val="1"/>
        </dgm:presLayoutVars>
      </dgm:prSet>
      <dgm:spPr/>
      <dgm:t>
        <a:bodyPr/>
        <a:lstStyle/>
        <a:p>
          <a:endParaRPr lang="en-US"/>
        </a:p>
      </dgm:t>
    </dgm:pt>
    <dgm:pt modelId="{B7C06E4F-BFA9-4B56-9D32-83307EDB85ED}" type="pres">
      <dgm:prSet presAssocID="{C469E544-F695-409C-A246-A4EFC3673F8A}" presName="spacer" presStyleCnt="0"/>
      <dgm:spPr/>
    </dgm:pt>
    <dgm:pt modelId="{8237B6B9-A65C-411F-BB20-E144D454D78D}" type="pres">
      <dgm:prSet presAssocID="{E2A878B6-6C60-40AA-8C76-073F124DA71E}" presName="parentText" presStyleLbl="node1" presStyleIdx="3" presStyleCnt="9">
        <dgm:presLayoutVars>
          <dgm:chMax val="0"/>
          <dgm:bulletEnabled val="1"/>
        </dgm:presLayoutVars>
      </dgm:prSet>
      <dgm:spPr/>
      <dgm:t>
        <a:bodyPr/>
        <a:lstStyle/>
        <a:p>
          <a:endParaRPr lang="en-US"/>
        </a:p>
      </dgm:t>
    </dgm:pt>
    <dgm:pt modelId="{EC66D573-1BB4-4BA6-9C9A-004F633D04A7}" type="pres">
      <dgm:prSet presAssocID="{E9C52F92-3AC9-4E52-BE4F-59EBA11E9B0F}" presName="spacer" presStyleCnt="0"/>
      <dgm:spPr/>
    </dgm:pt>
    <dgm:pt modelId="{FC7445D3-4755-4570-904A-255B960B4865}" type="pres">
      <dgm:prSet presAssocID="{F3A57FB1-4AAC-43E3-BAA1-C3068C783196}" presName="parentText" presStyleLbl="node1" presStyleIdx="4" presStyleCnt="9">
        <dgm:presLayoutVars>
          <dgm:chMax val="0"/>
          <dgm:bulletEnabled val="1"/>
        </dgm:presLayoutVars>
      </dgm:prSet>
      <dgm:spPr/>
      <dgm:t>
        <a:bodyPr/>
        <a:lstStyle/>
        <a:p>
          <a:endParaRPr lang="en-US"/>
        </a:p>
      </dgm:t>
    </dgm:pt>
    <dgm:pt modelId="{5D5682B0-7AD5-4FDE-90C1-AA8F0651A8AC}" type="pres">
      <dgm:prSet presAssocID="{182A4903-C031-4549-BDBB-1DBD0D47C56C}" presName="spacer" presStyleCnt="0"/>
      <dgm:spPr/>
    </dgm:pt>
    <dgm:pt modelId="{A9016286-A636-4BAB-8BC3-54C64910E92B}" type="pres">
      <dgm:prSet presAssocID="{3CB37D5C-2406-4507-87BE-1C5F62B1D4C7}" presName="parentText" presStyleLbl="node1" presStyleIdx="5" presStyleCnt="9">
        <dgm:presLayoutVars>
          <dgm:chMax val="0"/>
          <dgm:bulletEnabled val="1"/>
        </dgm:presLayoutVars>
      </dgm:prSet>
      <dgm:spPr/>
      <dgm:t>
        <a:bodyPr/>
        <a:lstStyle/>
        <a:p>
          <a:endParaRPr lang="en-US"/>
        </a:p>
      </dgm:t>
    </dgm:pt>
    <dgm:pt modelId="{15E1B300-BF03-419E-BAE5-E93A69B05C71}" type="pres">
      <dgm:prSet presAssocID="{30D9DB22-BE84-4943-A0FF-66456088FD18}" presName="spacer" presStyleCnt="0"/>
      <dgm:spPr/>
    </dgm:pt>
    <dgm:pt modelId="{82D12F24-CAF7-4D9F-AE7E-7BD8306F388C}" type="pres">
      <dgm:prSet presAssocID="{9C31DB89-89E7-43B3-8E74-8744BB1DF5E5}" presName="parentText" presStyleLbl="node1" presStyleIdx="6" presStyleCnt="9">
        <dgm:presLayoutVars>
          <dgm:chMax val="0"/>
          <dgm:bulletEnabled val="1"/>
        </dgm:presLayoutVars>
      </dgm:prSet>
      <dgm:spPr/>
      <dgm:t>
        <a:bodyPr/>
        <a:lstStyle/>
        <a:p>
          <a:endParaRPr lang="en-US"/>
        </a:p>
      </dgm:t>
    </dgm:pt>
    <dgm:pt modelId="{C7C60D95-D9C3-4BCA-BA5D-53A53B6EAFC8}" type="pres">
      <dgm:prSet presAssocID="{C733CC01-662E-4B03-8F09-DECD8959AD46}" presName="spacer" presStyleCnt="0"/>
      <dgm:spPr/>
    </dgm:pt>
    <dgm:pt modelId="{7D5D3A29-8E95-4414-A36B-70A533125372}" type="pres">
      <dgm:prSet presAssocID="{8BB2A044-5DE5-4AB2-8DC9-89BB7C011DFA}" presName="parentText" presStyleLbl="node1" presStyleIdx="7" presStyleCnt="9">
        <dgm:presLayoutVars>
          <dgm:chMax val="0"/>
          <dgm:bulletEnabled val="1"/>
        </dgm:presLayoutVars>
      </dgm:prSet>
      <dgm:spPr/>
      <dgm:t>
        <a:bodyPr/>
        <a:lstStyle/>
        <a:p>
          <a:endParaRPr lang="en-US"/>
        </a:p>
      </dgm:t>
    </dgm:pt>
    <dgm:pt modelId="{20131FDE-3EF4-4E62-8AE7-452247FE6AC6}" type="pres">
      <dgm:prSet presAssocID="{BA832943-96FA-475C-B2B3-E728E1DB7AE7}" presName="spacer" presStyleCnt="0"/>
      <dgm:spPr/>
    </dgm:pt>
    <dgm:pt modelId="{75E4209A-954E-47FD-97AC-F55FA598DD19}" type="pres">
      <dgm:prSet presAssocID="{B23EF8F1-1609-4D5B-8B00-3F88083F7872}" presName="parentText" presStyleLbl="node1" presStyleIdx="8" presStyleCnt="9">
        <dgm:presLayoutVars>
          <dgm:chMax val="0"/>
          <dgm:bulletEnabled val="1"/>
        </dgm:presLayoutVars>
      </dgm:prSet>
      <dgm:spPr/>
      <dgm:t>
        <a:bodyPr/>
        <a:lstStyle/>
        <a:p>
          <a:endParaRPr lang="en-US"/>
        </a:p>
      </dgm:t>
    </dgm:pt>
  </dgm:ptLst>
  <dgm:cxnLst>
    <dgm:cxn modelId="{5B83C629-E0BA-4808-B9F9-1786039CAB71}" srcId="{5952A796-AAE0-4C1E-8518-ADD658F5258E}" destId="{2804C5B4-3667-4D93-9D58-3039BF65A412}" srcOrd="2" destOrd="0" parTransId="{168640CF-8E1B-40DC-AC19-7184FFC2816A}" sibTransId="{C469E544-F695-409C-A246-A4EFC3673F8A}"/>
    <dgm:cxn modelId="{58F9BBAF-E02A-4CD9-88DB-7E035764D646}" type="presOf" srcId="{9C31DB89-89E7-43B3-8E74-8744BB1DF5E5}" destId="{82D12F24-CAF7-4D9F-AE7E-7BD8306F388C}" srcOrd="0" destOrd="0" presId="urn:microsoft.com/office/officeart/2005/8/layout/vList2"/>
    <dgm:cxn modelId="{7DDA5534-4C00-4255-9B8C-7533282D46CC}" type="presOf" srcId="{3CB37D5C-2406-4507-87BE-1C5F62B1D4C7}" destId="{A9016286-A636-4BAB-8BC3-54C64910E92B}" srcOrd="0" destOrd="0" presId="urn:microsoft.com/office/officeart/2005/8/layout/vList2"/>
    <dgm:cxn modelId="{74485A6A-8779-48C8-B622-D7380DCA3A18}" type="presOf" srcId="{5952A796-AAE0-4C1E-8518-ADD658F5258E}" destId="{B4AB63BD-246C-4FA6-89F1-CBDDA10B0850}" srcOrd="0" destOrd="0" presId="urn:microsoft.com/office/officeart/2005/8/layout/vList2"/>
    <dgm:cxn modelId="{4EBCCCFE-801A-43D9-8571-1A18905808C1}" srcId="{5952A796-AAE0-4C1E-8518-ADD658F5258E}" destId="{9C31DB89-89E7-43B3-8E74-8744BB1DF5E5}" srcOrd="6" destOrd="0" parTransId="{C3203254-0795-46C1-BB04-3EC535B7CD90}" sibTransId="{C733CC01-662E-4B03-8F09-DECD8959AD46}"/>
    <dgm:cxn modelId="{57ED3D10-1C61-4DD3-9945-402586BCE13F}" srcId="{5952A796-AAE0-4C1E-8518-ADD658F5258E}" destId="{F3A57FB1-4AAC-43E3-BAA1-C3068C783196}" srcOrd="4" destOrd="0" parTransId="{F6356331-32A1-47F9-8B16-AE47BC4DB35B}" sibTransId="{182A4903-C031-4549-BDBB-1DBD0D47C56C}"/>
    <dgm:cxn modelId="{20C90A5F-969A-4081-9CA0-A700851E555E}" type="presOf" srcId="{E2A878B6-6C60-40AA-8C76-073F124DA71E}" destId="{8237B6B9-A65C-411F-BB20-E144D454D78D}" srcOrd="0" destOrd="0" presId="urn:microsoft.com/office/officeart/2005/8/layout/vList2"/>
    <dgm:cxn modelId="{5D599368-C17B-41FA-8F38-5D77AEFB434A}" type="presOf" srcId="{B23EF8F1-1609-4D5B-8B00-3F88083F7872}" destId="{75E4209A-954E-47FD-97AC-F55FA598DD19}" srcOrd="0" destOrd="0" presId="urn:microsoft.com/office/officeart/2005/8/layout/vList2"/>
    <dgm:cxn modelId="{DFF0FFC8-F9BC-496E-AB7F-FF1A4A95A64F}" type="presOf" srcId="{F3A57FB1-4AAC-43E3-BAA1-C3068C783196}" destId="{FC7445D3-4755-4570-904A-255B960B4865}" srcOrd="0" destOrd="0" presId="urn:microsoft.com/office/officeart/2005/8/layout/vList2"/>
    <dgm:cxn modelId="{918F7623-1BAF-4279-B504-85B996DF5966}" type="presOf" srcId="{B7699193-1DB4-4DF6-99B8-7683EB4126DE}" destId="{7F9DF077-51A4-4FBE-81B6-09C0A462E3B5}" srcOrd="0" destOrd="0" presId="urn:microsoft.com/office/officeart/2005/8/layout/vList2"/>
    <dgm:cxn modelId="{0E843F53-80DE-446E-846D-4CBAD65667F2}" srcId="{5952A796-AAE0-4C1E-8518-ADD658F5258E}" destId="{3CB37D5C-2406-4507-87BE-1C5F62B1D4C7}" srcOrd="5" destOrd="0" parTransId="{6114595E-8864-4504-BF28-8DBA824E4DE6}" sibTransId="{30D9DB22-BE84-4943-A0FF-66456088FD18}"/>
    <dgm:cxn modelId="{1DFFDE73-DBE5-4244-A3E6-FBD904C3FD90}" type="presOf" srcId="{DD989F3C-E566-47AA-B722-35B37DBF727C}" destId="{64F1D9E4-DDDF-42DD-9A28-56C8BC1776EC}" srcOrd="0" destOrd="0" presId="urn:microsoft.com/office/officeart/2005/8/layout/vList2"/>
    <dgm:cxn modelId="{FF24320A-E610-402B-B1CA-2172F18A4109}" srcId="{5952A796-AAE0-4C1E-8518-ADD658F5258E}" destId="{B7699193-1DB4-4DF6-99B8-7683EB4126DE}" srcOrd="0" destOrd="0" parTransId="{599450E3-C03C-4A11-9423-09687CCE9B2E}" sibTransId="{4D333C27-28F2-47AF-B356-DC85DEC45D59}"/>
    <dgm:cxn modelId="{DF1912D1-6920-43EC-8B76-A23B82C8F881}" type="presOf" srcId="{2804C5B4-3667-4D93-9D58-3039BF65A412}" destId="{35CEDFB0-A6EA-41EC-9053-DD6A1C82DE0C}" srcOrd="0" destOrd="0" presId="urn:microsoft.com/office/officeart/2005/8/layout/vList2"/>
    <dgm:cxn modelId="{0C871AF7-997E-45DD-BE03-F54E3EA6F2D0}" srcId="{5952A796-AAE0-4C1E-8518-ADD658F5258E}" destId="{8BB2A044-5DE5-4AB2-8DC9-89BB7C011DFA}" srcOrd="7" destOrd="0" parTransId="{3668EDD3-F9F8-40AA-B1DE-F7101386414B}" sibTransId="{BA832943-96FA-475C-B2B3-E728E1DB7AE7}"/>
    <dgm:cxn modelId="{0E7BC8E5-9911-40EE-A900-033ED2BDF259}" srcId="{5952A796-AAE0-4C1E-8518-ADD658F5258E}" destId="{DD989F3C-E566-47AA-B722-35B37DBF727C}" srcOrd="1" destOrd="0" parTransId="{0BEE2870-79E5-43D2-B9FA-B1A436510599}" sibTransId="{17EDFD0F-D949-41DE-9238-CDDF40F37C01}"/>
    <dgm:cxn modelId="{2787877B-A95C-43B3-BFC8-05A073033E34}" type="presOf" srcId="{8BB2A044-5DE5-4AB2-8DC9-89BB7C011DFA}" destId="{7D5D3A29-8E95-4414-A36B-70A533125372}" srcOrd="0" destOrd="0" presId="urn:microsoft.com/office/officeart/2005/8/layout/vList2"/>
    <dgm:cxn modelId="{C688CA40-D395-4174-82B3-9F4AE944D751}" srcId="{5952A796-AAE0-4C1E-8518-ADD658F5258E}" destId="{B23EF8F1-1609-4D5B-8B00-3F88083F7872}" srcOrd="8" destOrd="0" parTransId="{EF855548-0F05-4BC3-8B88-AD772BC81086}" sibTransId="{13CED3D5-B20C-4797-9EAB-0137DC32EA97}"/>
    <dgm:cxn modelId="{844BD8EF-0224-4B7C-83D7-60A220C9FE54}" srcId="{5952A796-AAE0-4C1E-8518-ADD658F5258E}" destId="{E2A878B6-6C60-40AA-8C76-073F124DA71E}" srcOrd="3" destOrd="0" parTransId="{4C8F305C-F542-43AD-A9D8-54CEE8A14BEF}" sibTransId="{E9C52F92-3AC9-4E52-BE4F-59EBA11E9B0F}"/>
    <dgm:cxn modelId="{4E2D0DDA-937D-4FF9-91FE-AD7F3074EC91}" type="presParOf" srcId="{B4AB63BD-246C-4FA6-89F1-CBDDA10B0850}" destId="{7F9DF077-51A4-4FBE-81B6-09C0A462E3B5}" srcOrd="0" destOrd="0" presId="urn:microsoft.com/office/officeart/2005/8/layout/vList2"/>
    <dgm:cxn modelId="{01A656B7-DE05-4633-924B-0C2B6241CA83}" type="presParOf" srcId="{B4AB63BD-246C-4FA6-89F1-CBDDA10B0850}" destId="{34A23545-DEC6-43D4-80C1-67A1FE19E4EC}" srcOrd="1" destOrd="0" presId="urn:microsoft.com/office/officeart/2005/8/layout/vList2"/>
    <dgm:cxn modelId="{0A77F4E7-44D1-476C-9C50-E293E5B042D9}" type="presParOf" srcId="{B4AB63BD-246C-4FA6-89F1-CBDDA10B0850}" destId="{64F1D9E4-DDDF-42DD-9A28-56C8BC1776EC}" srcOrd="2" destOrd="0" presId="urn:microsoft.com/office/officeart/2005/8/layout/vList2"/>
    <dgm:cxn modelId="{B6F2067B-502F-4DDC-94A7-F1D6E494E430}" type="presParOf" srcId="{B4AB63BD-246C-4FA6-89F1-CBDDA10B0850}" destId="{C0E1101F-35C8-446D-839E-5CEDD1252D4D}" srcOrd="3" destOrd="0" presId="urn:microsoft.com/office/officeart/2005/8/layout/vList2"/>
    <dgm:cxn modelId="{B19E85F6-05F1-46F2-812E-64E47BAF9293}" type="presParOf" srcId="{B4AB63BD-246C-4FA6-89F1-CBDDA10B0850}" destId="{35CEDFB0-A6EA-41EC-9053-DD6A1C82DE0C}" srcOrd="4" destOrd="0" presId="urn:microsoft.com/office/officeart/2005/8/layout/vList2"/>
    <dgm:cxn modelId="{3007869B-A755-41D3-A2BA-F9C05B10BE00}" type="presParOf" srcId="{B4AB63BD-246C-4FA6-89F1-CBDDA10B0850}" destId="{B7C06E4F-BFA9-4B56-9D32-83307EDB85ED}" srcOrd="5" destOrd="0" presId="urn:microsoft.com/office/officeart/2005/8/layout/vList2"/>
    <dgm:cxn modelId="{DDDC05D7-E1B7-44EF-BC1B-A39E24136964}" type="presParOf" srcId="{B4AB63BD-246C-4FA6-89F1-CBDDA10B0850}" destId="{8237B6B9-A65C-411F-BB20-E144D454D78D}" srcOrd="6" destOrd="0" presId="urn:microsoft.com/office/officeart/2005/8/layout/vList2"/>
    <dgm:cxn modelId="{36A80182-76FC-46EE-A6A4-885454E44AF0}" type="presParOf" srcId="{B4AB63BD-246C-4FA6-89F1-CBDDA10B0850}" destId="{EC66D573-1BB4-4BA6-9C9A-004F633D04A7}" srcOrd="7" destOrd="0" presId="urn:microsoft.com/office/officeart/2005/8/layout/vList2"/>
    <dgm:cxn modelId="{93DB03A2-F020-49D5-B2C4-531704E263F6}" type="presParOf" srcId="{B4AB63BD-246C-4FA6-89F1-CBDDA10B0850}" destId="{FC7445D3-4755-4570-904A-255B960B4865}" srcOrd="8" destOrd="0" presId="urn:microsoft.com/office/officeart/2005/8/layout/vList2"/>
    <dgm:cxn modelId="{94AE6CEE-A285-410B-86E8-F4DBBD50E957}" type="presParOf" srcId="{B4AB63BD-246C-4FA6-89F1-CBDDA10B0850}" destId="{5D5682B0-7AD5-4FDE-90C1-AA8F0651A8AC}" srcOrd="9" destOrd="0" presId="urn:microsoft.com/office/officeart/2005/8/layout/vList2"/>
    <dgm:cxn modelId="{49C6F87A-4DDA-4A4D-A47A-881BBCFCE9BE}" type="presParOf" srcId="{B4AB63BD-246C-4FA6-89F1-CBDDA10B0850}" destId="{A9016286-A636-4BAB-8BC3-54C64910E92B}" srcOrd="10" destOrd="0" presId="urn:microsoft.com/office/officeart/2005/8/layout/vList2"/>
    <dgm:cxn modelId="{AB212337-5D23-4E87-832E-7BF412FF8DAC}" type="presParOf" srcId="{B4AB63BD-246C-4FA6-89F1-CBDDA10B0850}" destId="{15E1B300-BF03-419E-BAE5-E93A69B05C71}" srcOrd="11" destOrd="0" presId="urn:microsoft.com/office/officeart/2005/8/layout/vList2"/>
    <dgm:cxn modelId="{5D9DBA25-25E5-47BF-A80D-2F7450FD1149}" type="presParOf" srcId="{B4AB63BD-246C-4FA6-89F1-CBDDA10B0850}" destId="{82D12F24-CAF7-4D9F-AE7E-7BD8306F388C}" srcOrd="12" destOrd="0" presId="urn:microsoft.com/office/officeart/2005/8/layout/vList2"/>
    <dgm:cxn modelId="{EE7AC7AF-3723-474B-BCFC-4F0DCAD9746D}" type="presParOf" srcId="{B4AB63BD-246C-4FA6-89F1-CBDDA10B0850}" destId="{C7C60D95-D9C3-4BCA-BA5D-53A53B6EAFC8}" srcOrd="13" destOrd="0" presId="urn:microsoft.com/office/officeart/2005/8/layout/vList2"/>
    <dgm:cxn modelId="{2DEB27F6-E3F6-4334-8B1A-822FEC96C279}" type="presParOf" srcId="{B4AB63BD-246C-4FA6-89F1-CBDDA10B0850}" destId="{7D5D3A29-8E95-4414-A36B-70A533125372}" srcOrd="14" destOrd="0" presId="urn:microsoft.com/office/officeart/2005/8/layout/vList2"/>
    <dgm:cxn modelId="{4DD50BD8-A587-4356-B294-2D1701CCB33C}" type="presParOf" srcId="{B4AB63BD-246C-4FA6-89F1-CBDDA10B0850}" destId="{20131FDE-3EF4-4E62-8AE7-452247FE6AC6}" srcOrd="15" destOrd="0" presId="urn:microsoft.com/office/officeart/2005/8/layout/vList2"/>
    <dgm:cxn modelId="{CAC8FD3E-E365-4BF5-8CF6-E05BC7DE60EA}" type="presParOf" srcId="{B4AB63BD-246C-4FA6-89F1-CBDDA10B0850}" destId="{75E4209A-954E-47FD-97AC-F55FA598DD19}" srcOrd="1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8C20F5-2F39-451D-8AC2-9A2D4905BFC0}" type="doc">
      <dgm:prSet loTypeId="urn:microsoft.com/office/officeart/2005/8/layout/default" loCatId="Inbox" qsTypeId="urn:microsoft.com/office/officeart/2005/8/quickstyle/simple4" qsCatId="simple" csTypeId="urn:microsoft.com/office/officeart/2005/8/colors/ColorSchemeForSuggestions" csCatId="other"/>
      <dgm:spPr/>
      <dgm:t>
        <a:bodyPr/>
        <a:lstStyle/>
        <a:p>
          <a:endParaRPr lang="en-US"/>
        </a:p>
      </dgm:t>
    </dgm:pt>
    <dgm:pt modelId="{3AA3EC4B-3C01-455A-B6D7-072ABAC8B68F}">
      <dgm:prSet/>
      <dgm:spPr/>
      <dgm:t>
        <a:bodyPr/>
        <a:lstStyle/>
        <a:p>
          <a:r>
            <a:rPr lang="en-US"/>
            <a:t>Pyrophoric Solids</a:t>
          </a:r>
        </a:p>
      </dgm:t>
    </dgm:pt>
    <dgm:pt modelId="{319FF33D-CC3E-440C-AB08-A4B5305C235C}" type="parTrans" cxnId="{A83B6C40-F2CF-46D7-BD30-0D491246B316}">
      <dgm:prSet/>
      <dgm:spPr/>
      <dgm:t>
        <a:bodyPr/>
        <a:lstStyle/>
        <a:p>
          <a:endParaRPr lang="en-US"/>
        </a:p>
      </dgm:t>
    </dgm:pt>
    <dgm:pt modelId="{B131BBC1-D76A-482B-BA7B-4C02ECE6CA48}" type="sibTrans" cxnId="{A83B6C40-F2CF-46D7-BD30-0D491246B316}">
      <dgm:prSet/>
      <dgm:spPr/>
      <dgm:t>
        <a:bodyPr/>
        <a:lstStyle/>
        <a:p>
          <a:endParaRPr lang="en-US"/>
        </a:p>
      </dgm:t>
    </dgm:pt>
    <dgm:pt modelId="{11F08B0A-4135-4221-BCB0-F5E3250B162D}">
      <dgm:prSet/>
      <dgm:spPr/>
      <dgm:t>
        <a:bodyPr/>
        <a:lstStyle/>
        <a:p>
          <a:r>
            <a:rPr lang="en-US" dirty="0"/>
            <a:t>Self-Heating Substances</a:t>
          </a:r>
        </a:p>
      </dgm:t>
    </dgm:pt>
    <dgm:pt modelId="{299EDE35-F640-43EB-B322-F5A53D3236A9}" type="parTrans" cxnId="{2ADA3F71-6A96-49EA-851C-B537624FC3C3}">
      <dgm:prSet/>
      <dgm:spPr/>
      <dgm:t>
        <a:bodyPr/>
        <a:lstStyle/>
        <a:p>
          <a:endParaRPr lang="en-US"/>
        </a:p>
      </dgm:t>
    </dgm:pt>
    <dgm:pt modelId="{DE5575A9-2B53-46EF-81BD-991EDAF38D7B}" type="sibTrans" cxnId="{2ADA3F71-6A96-49EA-851C-B537624FC3C3}">
      <dgm:prSet/>
      <dgm:spPr/>
      <dgm:t>
        <a:bodyPr/>
        <a:lstStyle/>
        <a:p>
          <a:endParaRPr lang="en-US"/>
        </a:p>
      </dgm:t>
    </dgm:pt>
    <dgm:pt modelId="{65C65ABB-CA38-4312-9E78-E3CC3BA0F968}">
      <dgm:prSet/>
      <dgm:spPr/>
      <dgm:t>
        <a:bodyPr/>
        <a:lstStyle/>
        <a:p>
          <a:r>
            <a:rPr lang="en-US" dirty="0"/>
            <a:t>Substances which, in  </a:t>
          </a:r>
          <a:br>
            <a:rPr lang="en-US" dirty="0"/>
          </a:br>
          <a:r>
            <a:rPr lang="en-US" dirty="0"/>
            <a:t>  contact with water, emit</a:t>
          </a:r>
          <a:br>
            <a:rPr lang="en-US" dirty="0"/>
          </a:br>
          <a:r>
            <a:rPr lang="en-US" dirty="0"/>
            <a:t>  flammable gases</a:t>
          </a:r>
        </a:p>
      </dgm:t>
    </dgm:pt>
    <dgm:pt modelId="{65568784-30E8-48F2-9EA3-CAF5EE37CDC8}" type="parTrans" cxnId="{CD0A437D-3FEB-4209-9C8D-A2EA1284E86E}">
      <dgm:prSet/>
      <dgm:spPr/>
      <dgm:t>
        <a:bodyPr/>
        <a:lstStyle/>
        <a:p>
          <a:endParaRPr lang="en-US"/>
        </a:p>
      </dgm:t>
    </dgm:pt>
    <dgm:pt modelId="{AEEBF898-A39D-4636-8DE8-DDFC6396E920}" type="sibTrans" cxnId="{CD0A437D-3FEB-4209-9C8D-A2EA1284E86E}">
      <dgm:prSet/>
      <dgm:spPr/>
      <dgm:t>
        <a:bodyPr/>
        <a:lstStyle/>
        <a:p>
          <a:endParaRPr lang="en-US"/>
        </a:p>
      </dgm:t>
    </dgm:pt>
    <dgm:pt modelId="{625BF588-7158-4D70-B2B1-8949242BB893}">
      <dgm:prSet/>
      <dgm:spPr/>
      <dgm:t>
        <a:bodyPr/>
        <a:lstStyle/>
        <a:p>
          <a:r>
            <a:rPr lang="en-US" dirty="0"/>
            <a:t>Oxidizing Liquids</a:t>
          </a:r>
        </a:p>
      </dgm:t>
    </dgm:pt>
    <dgm:pt modelId="{381F2B8F-9072-4E2B-B2FF-8F006E3ACA24}" type="parTrans" cxnId="{469144F6-CA4E-4947-9B67-A1FA9AE1584A}">
      <dgm:prSet/>
      <dgm:spPr/>
      <dgm:t>
        <a:bodyPr/>
        <a:lstStyle/>
        <a:p>
          <a:endParaRPr lang="en-US"/>
        </a:p>
      </dgm:t>
    </dgm:pt>
    <dgm:pt modelId="{F0593F73-163D-4582-A621-422735370421}" type="sibTrans" cxnId="{469144F6-CA4E-4947-9B67-A1FA9AE1584A}">
      <dgm:prSet/>
      <dgm:spPr/>
      <dgm:t>
        <a:bodyPr/>
        <a:lstStyle/>
        <a:p>
          <a:endParaRPr lang="en-US"/>
        </a:p>
      </dgm:t>
    </dgm:pt>
    <dgm:pt modelId="{AE9DBF76-37A9-49EB-9721-65A1E6E767B8}">
      <dgm:prSet/>
      <dgm:spPr/>
      <dgm:t>
        <a:bodyPr/>
        <a:lstStyle/>
        <a:p>
          <a:r>
            <a:rPr lang="en-US"/>
            <a:t>Oxidizing Solids</a:t>
          </a:r>
        </a:p>
      </dgm:t>
    </dgm:pt>
    <dgm:pt modelId="{1552CFC1-5FA8-4B44-812D-C19EE737926E}" type="parTrans" cxnId="{E3290CA6-88FD-49B6-ADAF-9F4C7BF38921}">
      <dgm:prSet/>
      <dgm:spPr/>
      <dgm:t>
        <a:bodyPr/>
        <a:lstStyle/>
        <a:p>
          <a:endParaRPr lang="en-US"/>
        </a:p>
      </dgm:t>
    </dgm:pt>
    <dgm:pt modelId="{B80E31B1-DF8B-489B-A736-716D0C8654FF}" type="sibTrans" cxnId="{E3290CA6-88FD-49B6-ADAF-9F4C7BF38921}">
      <dgm:prSet/>
      <dgm:spPr/>
      <dgm:t>
        <a:bodyPr/>
        <a:lstStyle/>
        <a:p>
          <a:endParaRPr lang="en-US"/>
        </a:p>
      </dgm:t>
    </dgm:pt>
    <dgm:pt modelId="{71547256-0BBB-4889-8285-6E9C55131580}">
      <dgm:prSet/>
      <dgm:spPr/>
      <dgm:t>
        <a:bodyPr/>
        <a:lstStyle/>
        <a:p>
          <a:r>
            <a:rPr lang="en-US"/>
            <a:t>Organic Peroxides</a:t>
          </a:r>
        </a:p>
      </dgm:t>
    </dgm:pt>
    <dgm:pt modelId="{9A52FA65-0339-493A-95F1-D6F6D8911F06}" type="parTrans" cxnId="{2A5A74C9-F318-47C8-8580-EE54A23B3CAB}">
      <dgm:prSet/>
      <dgm:spPr/>
      <dgm:t>
        <a:bodyPr/>
        <a:lstStyle/>
        <a:p>
          <a:endParaRPr lang="en-US"/>
        </a:p>
      </dgm:t>
    </dgm:pt>
    <dgm:pt modelId="{976D406D-6BD8-45C8-B0CC-96DF862C2D43}" type="sibTrans" cxnId="{2A5A74C9-F318-47C8-8580-EE54A23B3CAB}">
      <dgm:prSet/>
      <dgm:spPr/>
      <dgm:t>
        <a:bodyPr/>
        <a:lstStyle/>
        <a:p>
          <a:endParaRPr lang="en-US"/>
        </a:p>
      </dgm:t>
    </dgm:pt>
    <dgm:pt modelId="{E3B30020-EB8B-4500-BED1-7BB8884D9A27}">
      <dgm:prSet/>
      <dgm:spPr/>
      <dgm:t>
        <a:bodyPr/>
        <a:lstStyle/>
        <a:p>
          <a:r>
            <a:rPr lang="en-US" dirty="0"/>
            <a:t>Corrosive to Metals</a:t>
          </a:r>
        </a:p>
      </dgm:t>
    </dgm:pt>
    <dgm:pt modelId="{07C405ED-E077-4E9E-BF22-B8B57CB94673}" type="parTrans" cxnId="{3B2EF3AB-FD87-4145-BD7E-09153061A6E6}">
      <dgm:prSet/>
      <dgm:spPr/>
      <dgm:t>
        <a:bodyPr/>
        <a:lstStyle/>
        <a:p>
          <a:endParaRPr lang="en-US"/>
        </a:p>
      </dgm:t>
    </dgm:pt>
    <dgm:pt modelId="{24D935CA-8F2B-46EB-94F3-05166C5CE17F}" type="sibTrans" cxnId="{3B2EF3AB-FD87-4145-BD7E-09153061A6E6}">
      <dgm:prSet/>
      <dgm:spPr/>
      <dgm:t>
        <a:bodyPr/>
        <a:lstStyle/>
        <a:p>
          <a:endParaRPr lang="en-US"/>
        </a:p>
      </dgm:t>
    </dgm:pt>
    <dgm:pt modelId="{A841728C-FB6F-4EBE-806A-6F8303A26E02}" type="pres">
      <dgm:prSet presAssocID="{B68C20F5-2F39-451D-8AC2-9A2D4905BFC0}" presName="diagram" presStyleCnt="0">
        <dgm:presLayoutVars>
          <dgm:dir/>
          <dgm:resizeHandles val="exact"/>
        </dgm:presLayoutVars>
      </dgm:prSet>
      <dgm:spPr/>
      <dgm:t>
        <a:bodyPr/>
        <a:lstStyle/>
        <a:p>
          <a:endParaRPr lang="en-US"/>
        </a:p>
      </dgm:t>
    </dgm:pt>
    <dgm:pt modelId="{F44D9A67-656F-4B07-9889-0A9600D703EE}" type="pres">
      <dgm:prSet presAssocID="{3AA3EC4B-3C01-455A-B6D7-072ABAC8B68F}" presName="node" presStyleLbl="node1" presStyleIdx="0" presStyleCnt="7">
        <dgm:presLayoutVars>
          <dgm:bulletEnabled val="1"/>
        </dgm:presLayoutVars>
      </dgm:prSet>
      <dgm:spPr/>
      <dgm:t>
        <a:bodyPr/>
        <a:lstStyle/>
        <a:p>
          <a:endParaRPr lang="en-US"/>
        </a:p>
      </dgm:t>
    </dgm:pt>
    <dgm:pt modelId="{C0BDA925-AE63-4CED-9659-CD6D83484A1A}" type="pres">
      <dgm:prSet presAssocID="{B131BBC1-D76A-482B-BA7B-4C02ECE6CA48}" presName="sibTrans" presStyleCnt="0"/>
      <dgm:spPr/>
    </dgm:pt>
    <dgm:pt modelId="{62FC6496-F2D5-4370-928A-87A21CDEB648}" type="pres">
      <dgm:prSet presAssocID="{11F08B0A-4135-4221-BCB0-F5E3250B162D}" presName="node" presStyleLbl="node1" presStyleIdx="1" presStyleCnt="7">
        <dgm:presLayoutVars>
          <dgm:bulletEnabled val="1"/>
        </dgm:presLayoutVars>
      </dgm:prSet>
      <dgm:spPr/>
      <dgm:t>
        <a:bodyPr/>
        <a:lstStyle/>
        <a:p>
          <a:endParaRPr lang="en-US"/>
        </a:p>
      </dgm:t>
    </dgm:pt>
    <dgm:pt modelId="{8B9FB506-A4A6-4E64-B316-968EEAD0E90B}" type="pres">
      <dgm:prSet presAssocID="{DE5575A9-2B53-46EF-81BD-991EDAF38D7B}" presName="sibTrans" presStyleCnt="0"/>
      <dgm:spPr/>
    </dgm:pt>
    <dgm:pt modelId="{DEA9CDF5-3F40-4396-8625-BFBD90CF9981}" type="pres">
      <dgm:prSet presAssocID="{65C65ABB-CA38-4312-9E78-E3CC3BA0F968}" presName="node" presStyleLbl="node1" presStyleIdx="2" presStyleCnt="7">
        <dgm:presLayoutVars>
          <dgm:bulletEnabled val="1"/>
        </dgm:presLayoutVars>
      </dgm:prSet>
      <dgm:spPr/>
      <dgm:t>
        <a:bodyPr/>
        <a:lstStyle/>
        <a:p>
          <a:endParaRPr lang="en-US"/>
        </a:p>
      </dgm:t>
    </dgm:pt>
    <dgm:pt modelId="{94CFE416-1194-4C70-B8D1-C09A320292CE}" type="pres">
      <dgm:prSet presAssocID="{AEEBF898-A39D-4636-8DE8-DDFC6396E920}" presName="sibTrans" presStyleCnt="0"/>
      <dgm:spPr/>
    </dgm:pt>
    <dgm:pt modelId="{75D36344-90F7-40AD-8F90-4041278D5034}" type="pres">
      <dgm:prSet presAssocID="{625BF588-7158-4D70-B2B1-8949242BB893}" presName="node" presStyleLbl="node1" presStyleIdx="3" presStyleCnt="7">
        <dgm:presLayoutVars>
          <dgm:bulletEnabled val="1"/>
        </dgm:presLayoutVars>
      </dgm:prSet>
      <dgm:spPr/>
      <dgm:t>
        <a:bodyPr/>
        <a:lstStyle/>
        <a:p>
          <a:endParaRPr lang="en-US"/>
        </a:p>
      </dgm:t>
    </dgm:pt>
    <dgm:pt modelId="{3F7593D8-F04B-46A1-AE19-89927299579C}" type="pres">
      <dgm:prSet presAssocID="{F0593F73-163D-4582-A621-422735370421}" presName="sibTrans" presStyleCnt="0"/>
      <dgm:spPr/>
    </dgm:pt>
    <dgm:pt modelId="{4F4C310C-ABF6-40FA-82DB-5C26A4B531C2}" type="pres">
      <dgm:prSet presAssocID="{AE9DBF76-37A9-49EB-9721-65A1E6E767B8}" presName="node" presStyleLbl="node1" presStyleIdx="4" presStyleCnt="7">
        <dgm:presLayoutVars>
          <dgm:bulletEnabled val="1"/>
        </dgm:presLayoutVars>
      </dgm:prSet>
      <dgm:spPr/>
      <dgm:t>
        <a:bodyPr/>
        <a:lstStyle/>
        <a:p>
          <a:endParaRPr lang="en-US"/>
        </a:p>
      </dgm:t>
    </dgm:pt>
    <dgm:pt modelId="{96094BC8-ADA9-4694-B771-8709754E082D}" type="pres">
      <dgm:prSet presAssocID="{B80E31B1-DF8B-489B-A736-716D0C8654FF}" presName="sibTrans" presStyleCnt="0"/>
      <dgm:spPr/>
    </dgm:pt>
    <dgm:pt modelId="{778F8F73-CC36-4BB6-8BFB-101A5C796EC9}" type="pres">
      <dgm:prSet presAssocID="{71547256-0BBB-4889-8285-6E9C55131580}" presName="node" presStyleLbl="node1" presStyleIdx="5" presStyleCnt="7">
        <dgm:presLayoutVars>
          <dgm:bulletEnabled val="1"/>
        </dgm:presLayoutVars>
      </dgm:prSet>
      <dgm:spPr/>
      <dgm:t>
        <a:bodyPr/>
        <a:lstStyle/>
        <a:p>
          <a:endParaRPr lang="en-US"/>
        </a:p>
      </dgm:t>
    </dgm:pt>
    <dgm:pt modelId="{0224F76A-06C3-4411-9FE0-4EF3C0D67529}" type="pres">
      <dgm:prSet presAssocID="{976D406D-6BD8-45C8-B0CC-96DF862C2D43}" presName="sibTrans" presStyleCnt="0"/>
      <dgm:spPr/>
    </dgm:pt>
    <dgm:pt modelId="{B951C17C-1943-440F-976A-9139F1E6457B}" type="pres">
      <dgm:prSet presAssocID="{E3B30020-EB8B-4500-BED1-7BB8884D9A27}" presName="node" presStyleLbl="node1" presStyleIdx="6" presStyleCnt="7">
        <dgm:presLayoutVars>
          <dgm:bulletEnabled val="1"/>
        </dgm:presLayoutVars>
      </dgm:prSet>
      <dgm:spPr/>
      <dgm:t>
        <a:bodyPr/>
        <a:lstStyle/>
        <a:p>
          <a:endParaRPr lang="en-US"/>
        </a:p>
      </dgm:t>
    </dgm:pt>
  </dgm:ptLst>
  <dgm:cxnLst>
    <dgm:cxn modelId="{469144F6-CA4E-4947-9B67-A1FA9AE1584A}" srcId="{B68C20F5-2F39-451D-8AC2-9A2D4905BFC0}" destId="{625BF588-7158-4D70-B2B1-8949242BB893}" srcOrd="3" destOrd="0" parTransId="{381F2B8F-9072-4E2B-B2FF-8F006E3ACA24}" sibTransId="{F0593F73-163D-4582-A621-422735370421}"/>
    <dgm:cxn modelId="{CB1AC542-5160-4593-BE80-EDB7E5A1C471}" type="presOf" srcId="{625BF588-7158-4D70-B2B1-8949242BB893}" destId="{75D36344-90F7-40AD-8F90-4041278D5034}" srcOrd="0" destOrd="0" presId="urn:microsoft.com/office/officeart/2005/8/layout/default"/>
    <dgm:cxn modelId="{2ADA3F71-6A96-49EA-851C-B537624FC3C3}" srcId="{B68C20F5-2F39-451D-8AC2-9A2D4905BFC0}" destId="{11F08B0A-4135-4221-BCB0-F5E3250B162D}" srcOrd="1" destOrd="0" parTransId="{299EDE35-F640-43EB-B322-F5A53D3236A9}" sibTransId="{DE5575A9-2B53-46EF-81BD-991EDAF38D7B}"/>
    <dgm:cxn modelId="{55BE2834-2A3A-487A-ACC4-557622330A20}" type="presOf" srcId="{AE9DBF76-37A9-49EB-9721-65A1E6E767B8}" destId="{4F4C310C-ABF6-40FA-82DB-5C26A4B531C2}" srcOrd="0" destOrd="0" presId="urn:microsoft.com/office/officeart/2005/8/layout/default"/>
    <dgm:cxn modelId="{DAFFA0EE-9AFC-4C04-B423-7D27C53FA602}" type="presOf" srcId="{B68C20F5-2F39-451D-8AC2-9A2D4905BFC0}" destId="{A841728C-FB6F-4EBE-806A-6F8303A26E02}" srcOrd="0" destOrd="0" presId="urn:microsoft.com/office/officeart/2005/8/layout/default"/>
    <dgm:cxn modelId="{6D73098E-692D-4789-AF1A-412B57DEEF02}" type="presOf" srcId="{3AA3EC4B-3C01-455A-B6D7-072ABAC8B68F}" destId="{F44D9A67-656F-4B07-9889-0A9600D703EE}" srcOrd="0" destOrd="0" presId="urn:microsoft.com/office/officeart/2005/8/layout/default"/>
    <dgm:cxn modelId="{7EADBCEC-04F9-4340-80A2-E54BBF4B8BA4}" type="presOf" srcId="{E3B30020-EB8B-4500-BED1-7BB8884D9A27}" destId="{B951C17C-1943-440F-976A-9139F1E6457B}" srcOrd="0" destOrd="0" presId="urn:microsoft.com/office/officeart/2005/8/layout/default"/>
    <dgm:cxn modelId="{10B3B431-EF26-48C2-80CC-08063D0CC4B6}" type="presOf" srcId="{71547256-0BBB-4889-8285-6E9C55131580}" destId="{778F8F73-CC36-4BB6-8BFB-101A5C796EC9}" srcOrd="0" destOrd="0" presId="urn:microsoft.com/office/officeart/2005/8/layout/default"/>
    <dgm:cxn modelId="{C2E44E03-E49B-4020-9F79-9360E0FD645A}" type="presOf" srcId="{11F08B0A-4135-4221-BCB0-F5E3250B162D}" destId="{62FC6496-F2D5-4370-928A-87A21CDEB648}" srcOrd="0" destOrd="0" presId="urn:microsoft.com/office/officeart/2005/8/layout/default"/>
    <dgm:cxn modelId="{CD0A437D-3FEB-4209-9C8D-A2EA1284E86E}" srcId="{B68C20F5-2F39-451D-8AC2-9A2D4905BFC0}" destId="{65C65ABB-CA38-4312-9E78-E3CC3BA0F968}" srcOrd="2" destOrd="0" parTransId="{65568784-30E8-48F2-9EA3-CAF5EE37CDC8}" sibTransId="{AEEBF898-A39D-4636-8DE8-DDFC6396E920}"/>
    <dgm:cxn modelId="{638228CF-667F-481B-83E2-7472C92BE772}" type="presOf" srcId="{65C65ABB-CA38-4312-9E78-E3CC3BA0F968}" destId="{DEA9CDF5-3F40-4396-8625-BFBD90CF9981}" srcOrd="0" destOrd="0" presId="urn:microsoft.com/office/officeart/2005/8/layout/default"/>
    <dgm:cxn modelId="{A83B6C40-F2CF-46D7-BD30-0D491246B316}" srcId="{B68C20F5-2F39-451D-8AC2-9A2D4905BFC0}" destId="{3AA3EC4B-3C01-455A-B6D7-072ABAC8B68F}" srcOrd="0" destOrd="0" parTransId="{319FF33D-CC3E-440C-AB08-A4B5305C235C}" sibTransId="{B131BBC1-D76A-482B-BA7B-4C02ECE6CA48}"/>
    <dgm:cxn modelId="{2A5A74C9-F318-47C8-8580-EE54A23B3CAB}" srcId="{B68C20F5-2F39-451D-8AC2-9A2D4905BFC0}" destId="{71547256-0BBB-4889-8285-6E9C55131580}" srcOrd="5" destOrd="0" parTransId="{9A52FA65-0339-493A-95F1-D6F6D8911F06}" sibTransId="{976D406D-6BD8-45C8-B0CC-96DF862C2D43}"/>
    <dgm:cxn modelId="{E3290CA6-88FD-49B6-ADAF-9F4C7BF38921}" srcId="{B68C20F5-2F39-451D-8AC2-9A2D4905BFC0}" destId="{AE9DBF76-37A9-49EB-9721-65A1E6E767B8}" srcOrd="4" destOrd="0" parTransId="{1552CFC1-5FA8-4B44-812D-C19EE737926E}" sibTransId="{B80E31B1-DF8B-489B-A736-716D0C8654FF}"/>
    <dgm:cxn modelId="{3B2EF3AB-FD87-4145-BD7E-09153061A6E6}" srcId="{B68C20F5-2F39-451D-8AC2-9A2D4905BFC0}" destId="{E3B30020-EB8B-4500-BED1-7BB8884D9A27}" srcOrd="6" destOrd="0" parTransId="{07C405ED-E077-4E9E-BF22-B8B57CB94673}" sibTransId="{24D935CA-8F2B-46EB-94F3-05166C5CE17F}"/>
    <dgm:cxn modelId="{A08B01C3-9414-4E05-943E-C2DC49C0D539}" type="presParOf" srcId="{A841728C-FB6F-4EBE-806A-6F8303A26E02}" destId="{F44D9A67-656F-4B07-9889-0A9600D703EE}" srcOrd="0" destOrd="0" presId="urn:microsoft.com/office/officeart/2005/8/layout/default"/>
    <dgm:cxn modelId="{DAFBADAD-122B-4B05-92DB-0035C8BEBCC6}" type="presParOf" srcId="{A841728C-FB6F-4EBE-806A-6F8303A26E02}" destId="{C0BDA925-AE63-4CED-9659-CD6D83484A1A}" srcOrd="1" destOrd="0" presId="urn:microsoft.com/office/officeart/2005/8/layout/default"/>
    <dgm:cxn modelId="{1B9ACAE4-F9E5-4390-89C9-B2813B229605}" type="presParOf" srcId="{A841728C-FB6F-4EBE-806A-6F8303A26E02}" destId="{62FC6496-F2D5-4370-928A-87A21CDEB648}" srcOrd="2" destOrd="0" presId="urn:microsoft.com/office/officeart/2005/8/layout/default"/>
    <dgm:cxn modelId="{C8BC19F2-5E58-4CEE-A73D-5B0BCAAE0975}" type="presParOf" srcId="{A841728C-FB6F-4EBE-806A-6F8303A26E02}" destId="{8B9FB506-A4A6-4E64-B316-968EEAD0E90B}" srcOrd="3" destOrd="0" presId="urn:microsoft.com/office/officeart/2005/8/layout/default"/>
    <dgm:cxn modelId="{EF5D9F7A-7C19-4C18-8BDC-CD184E5CEE01}" type="presParOf" srcId="{A841728C-FB6F-4EBE-806A-6F8303A26E02}" destId="{DEA9CDF5-3F40-4396-8625-BFBD90CF9981}" srcOrd="4" destOrd="0" presId="urn:microsoft.com/office/officeart/2005/8/layout/default"/>
    <dgm:cxn modelId="{72F0356B-E103-463A-9DD7-4F7F366DF753}" type="presParOf" srcId="{A841728C-FB6F-4EBE-806A-6F8303A26E02}" destId="{94CFE416-1194-4C70-B8D1-C09A320292CE}" srcOrd="5" destOrd="0" presId="urn:microsoft.com/office/officeart/2005/8/layout/default"/>
    <dgm:cxn modelId="{22F450B3-0BA2-4039-BDD1-5865E42539CC}" type="presParOf" srcId="{A841728C-FB6F-4EBE-806A-6F8303A26E02}" destId="{75D36344-90F7-40AD-8F90-4041278D5034}" srcOrd="6" destOrd="0" presId="urn:microsoft.com/office/officeart/2005/8/layout/default"/>
    <dgm:cxn modelId="{F71C3FB8-CBC2-4858-A2A1-F59232EBF11D}" type="presParOf" srcId="{A841728C-FB6F-4EBE-806A-6F8303A26E02}" destId="{3F7593D8-F04B-46A1-AE19-89927299579C}" srcOrd="7" destOrd="0" presId="urn:microsoft.com/office/officeart/2005/8/layout/default"/>
    <dgm:cxn modelId="{D0F8E1B1-F285-43FD-971E-3DF9A0DFDE6F}" type="presParOf" srcId="{A841728C-FB6F-4EBE-806A-6F8303A26E02}" destId="{4F4C310C-ABF6-40FA-82DB-5C26A4B531C2}" srcOrd="8" destOrd="0" presId="urn:microsoft.com/office/officeart/2005/8/layout/default"/>
    <dgm:cxn modelId="{092F1DA3-5A40-4C94-B707-BE5F7F12D59D}" type="presParOf" srcId="{A841728C-FB6F-4EBE-806A-6F8303A26E02}" destId="{96094BC8-ADA9-4694-B771-8709754E082D}" srcOrd="9" destOrd="0" presId="urn:microsoft.com/office/officeart/2005/8/layout/default"/>
    <dgm:cxn modelId="{4C8C4B45-8962-41CC-A125-A2FDFD65DE0E}" type="presParOf" srcId="{A841728C-FB6F-4EBE-806A-6F8303A26E02}" destId="{778F8F73-CC36-4BB6-8BFB-101A5C796EC9}" srcOrd="10" destOrd="0" presId="urn:microsoft.com/office/officeart/2005/8/layout/default"/>
    <dgm:cxn modelId="{3FD4F65F-E66A-4EDD-83B6-9637FB881D39}" type="presParOf" srcId="{A841728C-FB6F-4EBE-806A-6F8303A26E02}" destId="{0224F76A-06C3-4411-9FE0-4EF3C0D67529}" srcOrd="11" destOrd="0" presId="urn:microsoft.com/office/officeart/2005/8/layout/default"/>
    <dgm:cxn modelId="{D90C5C1A-DB86-46E1-A4FC-CE2A496D74FF}" type="presParOf" srcId="{A841728C-FB6F-4EBE-806A-6F8303A26E02}" destId="{B951C17C-1943-440F-976A-9139F1E6457B}"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7FBC1D9-5A53-4AEC-B206-292AC1B30F17}" type="doc">
      <dgm:prSet loTypeId="urn:microsoft.com/office/officeart/2016/7/layout/BasicLinearProcessNumbered" loCatId="process" qsTypeId="urn:microsoft.com/office/officeart/2005/8/quickstyle/simple4" qsCatId="simple" csTypeId="urn:microsoft.com/office/officeart/2005/8/colors/ColorSchemeForSuggestions" csCatId="other" phldr="1"/>
      <dgm:spPr/>
      <dgm:t>
        <a:bodyPr/>
        <a:lstStyle/>
        <a:p>
          <a:endParaRPr lang="en-US"/>
        </a:p>
      </dgm:t>
    </dgm:pt>
    <dgm:pt modelId="{74B671E3-8FA3-47FE-A5AF-9A338EB56D79}">
      <dgm:prSet custT="1"/>
      <dgm:spPr/>
      <dgm:t>
        <a:bodyPr/>
        <a:lstStyle/>
        <a:p>
          <a:pPr algn="ctr"/>
          <a:r>
            <a:rPr lang="en-US" sz="1600" dirty="0"/>
            <a:t>Acute Toxicity</a:t>
          </a:r>
        </a:p>
      </dgm:t>
    </dgm:pt>
    <dgm:pt modelId="{D452B014-5E1D-4AD2-86E1-65DA2C8F053D}" type="parTrans" cxnId="{E9FD1F97-6883-4457-894F-92A49679655A}">
      <dgm:prSet/>
      <dgm:spPr/>
      <dgm:t>
        <a:bodyPr/>
        <a:lstStyle/>
        <a:p>
          <a:endParaRPr lang="en-US"/>
        </a:p>
      </dgm:t>
    </dgm:pt>
    <dgm:pt modelId="{9328740D-688B-42A5-A961-C40E49BAE62D}" type="sibTrans" cxnId="{E9FD1F97-6883-4457-894F-92A49679655A}">
      <dgm:prSet phldrT="1" phldr="0"/>
      <dgm:spPr/>
      <dgm:t>
        <a:bodyPr/>
        <a:lstStyle/>
        <a:p>
          <a:r>
            <a:rPr lang="en-US"/>
            <a:t>1</a:t>
          </a:r>
        </a:p>
      </dgm:t>
    </dgm:pt>
    <dgm:pt modelId="{51218403-89DE-4C61-9D22-7A0D44474642}">
      <dgm:prSet custT="1"/>
      <dgm:spPr/>
      <dgm:t>
        <a:bodyPr/>
        <a:lstStyle/>
        <a:p>
          <a:pPr algn="ctr"/>
          <a:r>
            <a:rPr lang="en-US" sz="1600" dirty="0"/>
            <a:t>Skin Corrosion/</a:t>
          </a:r>
        </a:p>
        <a:p>
          <a:pPr algn="ctr"/>
          <a:r>
            <a:rPr lang="en-US" sz="1600" dirty="0"/>
            <a:t>Irritation</a:t>
          </a:r>
        </a:p>
      </dgm:t>
    </dgm:pt>
    <dgm:pt modelId="{450E809F-73E1-4916-833A-1D7AC9248A8C}" type="parTrans" cxnId="{5053612D-FCCD-4095-A3F6-E23370F7EF14}">
      <dgm:prSet/>
      <dgm:spPr/>
      <dgm:t>
        <a:bodyPr/>
        <a:lstStyle/>
        <a:p>
          <a:endParaRPr lang="en-US"/>
        </a:p>
      </dgm:t>
    </dgm:pt>
    <dgm:pt modelId="{8894FDF4-95F8-4A51-851E-E95F404CD8A4}" type="sibTrans" cxnId="{5053612D-FCCD-4095-A3F6-E23370F7EF14}">
      <dgm:prSet phldrT="2" phldr="0"/>
      <dgm:spPr/>
      <dgm:t>
        <a:bodyPr/>
        <a:lstStyle/>
        <a:p>
          <a:r>
            <a:rPr lang="en-US"/>
            <a:t>2</a:t>
          </a:r>
        </a:p>
      </dgm:t>
    </dgm:pt>
    <dgm:pt modelId="{664D4B2E-586F-4A1D-8663-525DE0BEA7E0}">
      <dgm:prSet custT="1"/>
      <dgm:spPr/>
      <dgm:t>
        <a:bodyPr/>
        <a:lstStyle/>
        <a:p>
          <a:pPr algn="ctr"/>
          <a:r>
            <a:rPr lang="en-US" sz="1600" dirty="0"/>
            <a:t>Serious Eye Damage/Eye Irritation</a:t>
          </a:r>
        </a:p>
      </dgm:t>
    </dgm:pt>
    <dgm:pt modelId="{2A188036-BE12-4B40-B5D8-3CCD24FF4C04}" type="parTrans" cxnId="{F8D4AF7C-5E2B-4E03-A516-C6616A56EB05}">
      <dgm:prSet/>
      <dgm:spPr/>
      <dgm:t>
        <a:bodyPr/>
        <a:lstStyle/>
        <a:p>
          <a:endParaRPr lang="en-US"/>
        </a:p>
      </dgm:t>
    </dgm:pt>
    <dgm:pt modelId="{1EBE3854-D6CA-402C-BC4A-DC358BA5039F}" type="sibTrans" cxnId="{F8D4AF7C-5E2B-4E03-A516-C6616A56EB05}">
      <dgm:prSet phldrT="3" phldr="0"/>
      <dgm:spPr/>
      <dgm:t>
        <a:bodyPr/>
        <a:lstStyle/>
        <a:p>
          <a:r>
            <a:rPr lang="en-US"/>
            <a:t>3</a:t>
          </a:r>
        </a:p>
      </dgm:t>
    </dgm:pt>
    <dgm:pt modelId="{99888514-FA6D-44CC-A414-94F0FA017549}">
      <dgm:prSet custT="1"/>
      <dgm:spPr/>
      <dgm:t>
        <a:bodyPr/>
        <a:lstStyle/>
        <a:p>
          <a:pPr algn="ctr"/>
          <a:r>
            <a:rPr lang="en-US" sz="1600" dirty="0"/>
            <a:t>Respiratory or Skin Sensitization</a:t>
          </a:r>
        </a:p>
      </dgm:t>
    </dgm:pt>
    <dgm:pt modelId="{F6E3C38F-7C05-4105-BAB2-0184C7E1E824}" type="parTrans" cxnId="{CD92B6AF-EAC1-4516-808E-E99E41D3E884}">
      <dgm:prSet/>
      <dgm:spPr/>
      <dgm:t>
        <a:bodyPr/>
        <a:lstStyle/>
        <a:p>
          <a:endParaRPr lang="en-US"/>
        </a:p>
      </dgm:t>
    </dgm:pt>
    <dgm:pt modelId="{C2B893C1-FCC1-4124-BA06-602315D9E632}" type="sibTrans" cxnId="{CD92B6AF-EAC1-4516-808E-E99E41D3E884}">
      <dgm:prSet phldrT="4" phldr="0"/>
      <dgm:spPr/>
      <dgm:t>
        <a:bodyPr/>
        <a:lstStyle/>
        <a:p>
          <a:r>
            <a:rPr lang="en-US"/>
            <a:t>4</a:t>
          </a:r>
        </a:p>
      </dgm:t>
    </dgm:pt>
    <dgm:pt modelId="{5046324F-AAFC-4C4A-8149-465ECD5AB5AD}">
      <dgm:prSet custT="1"/>
      <dgm:spPr/>
      <dgm:t>
        <a:bodyPr/>
        <a:lstStyle/>
        <a:p>
          <a:pPr algn="ctr"/>
          <a:r>
            <a:rPr lang="en-US" sz="1600" dirty="0"/>
            <a:t>Germ Cell Mutagenicity</a:t>
          </a:r>
        </a:p>
      </dgm:t>
    </dgm:pt>
    <dgm:pt modelId="{C5863279-1227-4F36-B907-85F94B05AA22}" type="parTrans" cxnId="{3D8BD71E-3CDF-4F04-AD02-6C728316DB2D}">
      <dgm:prSet/>
      <dgm:spPr/>
      <dgm:t>
        <a:bodyPr/>
        <a:lstStyle/>
        <a:p>
          <a:endParaRPr lang="en-US"/>
        </a:p>
      </dgm:t>
    </dgm:pt>
    <dgm:pt modelId="{D0597618-D2F2-41E4-A3CF-031803E53EBE}" type="sibTrans" cxnId="{3D8BD71E-3CDF-4F04-AD02-6C728316DB2D}">
      <dgm:prSet phldrT="5" phldr="0"/>
      <dgm:spPr/>
      <dgm:t>
        <a:bodyPr/>
        <a:lstStyle/>
        <a:p>
          <a:r>
            <a:rPr lang="en-US"/>
            <a:t>5</a:t>
          </a:r>
        </a:p>
      </dgm:t>
    </dgm:pt>
    <dgm:pt modelId="{BC417240-8DE0-43A3-AB82-3883D718007D}">
      <dgm:prSet custT="1"/>
      <dgm:spPr/>
      <dgm:t>
        <a:bodyPr/>
        <a:lstStyle/>
        <a:p>
          <a:pPr algn="ctr"/>
          <a:r>
            <a:rPr lang="en-US" sz="1600" dirty="0"/>
            <a:t>Carcinogenicity</a:t>
          </a:r>
        </a:p>
      </dgm:t>
    </dgm:pt>
    <dgm:pt modelId="{4BFFA3BC-CF04-4001-B873-BE75DF9BB588}" type="parTrans" cxnId="{B5A03CC3-EF91-48EB-A047-5AA2D28745B5}">
      <dgm:prSet/>
      <dgm:spPr/>
      <dgm:t>
        <a:bodyPr/>
        <a:lstStyle/>
        <a:p>
          <a:endParaRPr lang="en-US"/>
        </a:p>
      </dgm:t>
    </dgm:pt>
    <dgm:pt modelId="{4662D000-1EA7-4ACE-AE53-AB3414D43A0D}" type="sibTrans" cxnId="{B5A03CC3-EF91-48EB-A047-5AA2D28745B5}">
      <dgm:prSet phldrT="6" phldr="0"/>
      <dgm:spPr/>
      <dgm:t>
        <a:bodyPr/>
        <a:lstStyle/>
        <a:p>
          <a:r>
            <a:rPr lang="en-US"/>
            <a:t>6</a:t>
          </a:r>
        </a:p>
      </dgm:t>
    </dgm:pt>
    <dgm:pt modelId="{BE6EDC67-1392-47D3-B157-3F9A8B78AEBD}" type="pres">
      <dgm:prSet presAssocID="{17FBC1D9-5A53-4AEC-B206-292AC1B30F17}" presName="Name0" presStyleCnt="0">
        <dgm:presLayoutVars>
          <dgm:animLvl val="lvl"/>
          <dgm:resizeHandles val="exact"/>
        </dgm:presLayoutVars>
      </dgm:prSet>
      <dgm:spPr/>
      <dgm:t>
        <a:bodyPr/>
        <a:lstStyle/>
        <a:p>
          <a:endParaRPr lang="en-US"/>
        </a:p>
      </dgm:t>
    </dgm:pt>
    <dgm:pt modelId="{D3C46DEE-B830-44B1-81DC-0247F37F85D8}" type="pres">
      <dgm:prSet presAssocID="{74B671E3-8FA3-47FE-A5AF-9A338EB56D79}" presName="compositeNode" presStyleCnt="0">
        <dgm:presLayoutVars>
          <dgm:bulletEnabled val="1"/>
        </dgm:presLayoutVars>
      </dgm:prSet>
      <dgm:spPr/>
    </dgm:pt>
    <dgm:pt modelId="{9AD13A30-BE18-4462-8C73-C5E2818F7158}" type="pres">
      <dgm:prSet presAssocID="{74B671E3-8FA3-47FE-A5AF-9A338EB56D79}" presName="bgRect" presStyleLbl="bgAccFollowNode1" presStyleIdx="0" presStyleCnt="6" custLinFactNeighborX="-38" custLinFactNeighborY="-597"/>
      <dgm:spPr/>
      <dgm:t>
        <a:bodyPr/>
        <a:lstStyle/>
        <a:p>
          <a:endParaRPr lang="en-US"/>
        </a:p>
      </dgm:t>
    </dgm:pt>
    <dgm:pt modelId="{BCB941B4-964D-4128-A4D2-000FF6298C4A}" type="pres">
      <dgm:prSet presAssocID="{9328740D-688B-42A5-A961-C40E49BAE62D}" presName="sibTransNodeCircle" presStyleLbl="alignNode1" presStyleIdx="0" presStyleCnt="12">
        <dgm:presLayoutVars>
          <dgm:chMax val="0"/>
          <dgm:bulletEnabled/>
        </dgm:presLayoutVars>
      </dgm:prSet>
      <dgm:spPr/>
      <dgm:t>
        <a:bodyPr/>
        <a:lstStyle/>
        <a:p>
          <a:endParaRPr lang="en-US"/>
        </a:p>
      </dgm:t>
    </dgm:pt>
    <dgm:pt modelId="{392B47B5-A9A8-42A2-A537-0CC63183DE30}" type="pres">
      <dgm:prSet presAssocID="{74B671E3-8FA3-47FE-A5AF-9A338EB56D79}" presName="bottomLine" presStyleLbl="alignNode1" presStyleIdx="1" presStyleCnt="12">
        <dgm:presLayoutVars/>
      </dgm:prSet>
      <dgm:spPr/>
    </dgm:pt>
    <dgm:pt modelId="{6B7C6C19-EF9C-4621-8EC1-9FAE12DF3F42}" type="pres">
      <dgm:prSet presAssocID="{74B671E3-8FA3-47FE-A5AF-9A338EB56D79}" presName="nodeText" presStyleLbl="bgAccFollowNode1" presStyleIdx="0" presStyleCnt="6">
        <dgm:presLayoutVars>
          <dgm:bulletEnabled val="1"/>
        </dgm:presLayoutVars>
      </dgm:prSet>
      <dgm:spPr/>
      <dgm:t>
        <a:bodyPr/>
        <a:lstStyle/>
        <a:p>
          <a:endParaRPr lang="en-US"/>
        </a:p>
      </dgm:t>
    </dgm:pt>
    <dgm:pt modelId="{E3E4318B-A650-4EC0-AFC8-534ACDB37EB6}" type="pres">
      <dgm:prSet presAssocID="{9328740D-688B-42A5-A961-C40E49BAE62D}" presName="sibTrans" presStyleCnt="0"/>
      <dgm:spPr/>
    </dgm:pt>
    <dgm:pt modelId="{F2EE77EC-FFD6-4317-AADE-8C1BAECCC406}" type="pres">
      <dgm:prSet presAssocID="{51218403-89DE-4C61-9D22-7A0D44474642}" presName="compositeNode" presStyleCnt="0">
        <dgm:presLayoutVars>
          <dgm:bulletEnabled val="1"/>
        </dgm:presLayoutVars>
      </dgm:prSet>
      <dgm:spPr/>
    </dgm:pt>
    <dgm:pt modelId="{CCC9F8D7-1E16-4FD7-AA08-BB7267BF58EE}" type="pres">
      <dgm:prSet presAssocID="{51218403-89DE-4C61-9D22-7A0D44474642}" presName="bgRect" presStyleLbl="bgAccFollowNode1" presStyleIdx="1" presStyleCnt="6"/>
      <dgm:spPr/>
      <dgm:t>
        <a:bodyPr/>
        <a:lstStyle/>
        <a:p>
          <a:endParaRPr lang="en-US"/>
        </a:p>
      </dgm:t>
    </dgm:pt>
    <dgm:pt modelId="{7AEEF8CC-5393-4F2B-B651-0048AD8C321A}" type="pres">
      <dgm:prSet presAssocID="{8894FDF4-95F8-4A51-851E-E95F404CD8A4}" presName="sibTransNodeCircle" presStyleLbl="alignNode1" presStyleIdx="2" presStyleCnt="12">
        <dgm:presLayoutVars>
          <dgm:chMax val="0"/>
          <dgm:bulletEnabled/>
        </dgm:presLayoutVars>
      </dgm:prSet>
      <dgm:spPr/>
      <dgm:t>
        <a:bodyPr/>
        <a:lstStyle/>
        <a:p>
          <a:endParaRPr lang="en-US"/>
        </a:p>
      </dgm:t>
    </dgm:pt>
    <dgm:pt modelId="{406EF578-9E29-4BB0-9AA8-8E141E92E8F3}" type="pres">
      <dgm:prSet presAssocID="{51218403-89DE-4C61-9D22-7A0D44474642}" presName="bottomLine" presStyleLbl="alignNode1" presStyleIdx="3" presStyleCnt="12">
        <dgm:presLayoutVars/>
      </dgm:prSet>
      <dgm:spPr/>
    </dgm:pt>
    <dgm:pt modelId="{28D5B4B2-99ED-4CE3-8BC1-16BD4022EFA9}" type="pres">
      <dgm:prSet presAssocID="{51218403-89DE-4C61-9D22-7A0D44474642}" presName="nodeText" presStyleLbl="bgAccFollowNode1" presStyleIdx="1" presStyleCnt="6">
        <dgm:presLayoutVars>
          <dgm:bulletEnabled val="1"/>
        </dgm:presLayoutVars>
      </dgm:prSet>
      <dgm:spPr/>
      <dgm:t>
        <a:bodyPr/>
        <a:lstStyle/>
        <a:p>
          <a:endParaRPr lang="en-US"/>
        </a:p>
      </dgm:t>
    </dgm:pt>
    <dgm:pt modelId="{355D8BDB-49C8-40BD-AF0B-671B1C83A37B}" type="pres">
      <dgm:prSet presAssocID="{8894FDF4-95F8-4A51-851E-E95F404CD8A4}" presName="sibTrans" presStyleCnt="0"/>
      <dgm:spPr/>
    </dgm:pt>
    <dgm:pt modelId="{F3DCEFB0-C7F7-47F7-A238-BB77B1568AB7}" type="pres">
      <dgm:prSet presAssocID="{664D4B2E-586F-4A1D-8663-525DE0BEA7E0}" presName="compositeNode" presStyleCnt="0">
        <dgm:presLayoutVars>
          <dgm:bulletEnabled val="1"/>
        </dgm:presLayoutVars>
      </dgm:prSet>
      <dgm:spPr/>
    </dgm:pt>
    <dgm:pt modelId="{92411943-36C5-49F1-9680-3EAB4F22BEBF}" type="pres">
      <dgm:prSet presAssocID="{664D4B2E-586F-4A1D-8663-525DE0BEA7E0}" presName="bgRect" presStyleLbl="bgAccFollowNode1" presStyleIdx="2" presStyleCnt="6"/>
      <dgm:spPr/>
      <dgm:t>
        <a:bodyPr/>
        <a:lstStyle/>
        <a:p>
          <a:endParaRPr lang="en-US"/>
        </a:p>
      </dgm:t>
    </dgm:pt>
    <dgm:pt modelId="{FBBB2FC4-11C5-4C95-946C-1AF3E6B96852}" type="pres">
      <dgm:prSet presAssocID="{1EBE3854-D6CA-402C-BC4A-DC358BA5039F}" presName="sibTransNodeCircle" presStyleLbl="alignNode1" presStyleIdx="4" presStyleCnt="12">
        <dgm:presLayoutVars>
          <dgm:chMax val="0"/>
          <dgm:bulletEnabled/>
        </dgm:presLayoutVars>
      </dgm:prSet>
      <dgm:spPr/>
      <dgm:t>
        <a:bodyPr/>
        <a:lstStyle/>
        <a:p>
          <a:endParaRPr lang="en-US"/>
        </a:p>
      </dgm:t>
    </dgm:pt>
    <dgm:pt modelId="{8A49B041-4C94-4E8D-AD15-4F33911B42C6}" type="pres">
      <dgm:prSet presAssocID="{664D4B2E-586F-4A1D-8663-525DE0BEA7E0}" presName="bottomLine" presStyleLbl="alignNode1" presStyleIdx="5" presStyleCnt="12">
        <dgm:presLayoutVars/>
      </dgm:prSet>
      <dgm:spPr/>
    </dgm:pt>
    <dgm:pt modelId="{D5AA001E-2EAB-49D5-AD16-B4ABB4535797}" type="pres">
      <dgm:prSet presAssocID="{664D4B2E-586F-4A1D-8663-525DE0BEA7E0}" presName="nodeText" presStyleLbl="bgAccFollowNode1" presStyleIdx="2" presStyleCnt="6">
        <dgm:presLayoutVars>
          <dgm:bulletEnabled val="1"/>
        </dgm:presLayoutVars>
      </dgm:prSet>
      <dgm:spPr/>
      <dgm:t>
        <a:bodyPr/>
        <a:lstStyle/>
        <a:p>
          <a:endParaRPr lang="en-US"/>
        </a:p>
      </dgm:t>
    </dgm:pt>
    <dgm:pt modelId="{49E0A2D8-453B-415B-934F-26BBAC9AD4AD}" type="pres">
      <dgm:prSet presAssocID="{1EBE3854-D6CA-402C-BC4A-DC358BA5039F}" presName="sibTrans" presStyleCnt="0"/>
      <dgm:spPr/>
    </dgm:pt>
    <dgm:pt modelId="{1F142215-D884-42D3-BBCD-A0DEAE2D4167}" type="pres">
      <dgm:prSet presAssocID="{99888514-FA6D-44CC-A414-94F0FA017549}" presName="compositeNode" presStyleCnt="0">
        <dgm:presLayoutVars>
          <dgm:bulletEnabled val="1"/>
        </dgm:presLayoutVars>
      </dgm:prSet>
      <dgm:spPr/>
    </dgm:pt>
    <dgm:pt modelId="{DDBDC5E8-ED31-415F-B4F3-23395648D849}" type="pres">
      <dgm:prSet presAssocID="{99888514-FA6D-44CC-A414-94F0FA017549}" presName="bgRect" presStyleLbl="bgAccFollowNode1" presStyleIdx="3" presStyleCnt="6"/>
      <dgm:spPr/>
      <dgm:t>
        <a:bodyPr/>
        <a:lstStyle/>
        <a:p>
          <a:endParaRPr lang="en-US"/>
        </a:p>
      </dgm:t>
    </dgm:pt>
    <dgm:pt modelId="{16ADB395-0D42-4459-88AA-4A6CBBDE97F9}" type="pres">
      <dgm:prSet presAssocID="{C2B893C1-FCC1-4124-BA06-602315D9E632}" presName="sibTransNodeCircle" presStyleLbl="alignNode1" presStyleIdx="6" presStyleCnt="12">
        <dgm:presLayoutVars>
          <dgm:chMax val="0"/>
          <dgm:bulletEnabled/>
        </dgm:presLayoutVars>
      </dgm:prSet>
      <dgm:spPr/>
      <dgm:t>
        <a:bodyPr/>
        <a:lstStyle/>
        <a:p>
          <a:endParaRPr lang="en-US"/>
        </a:p>
      </dgm:t>
    </dgm:pt>
    <dgm:pt modelId="{EEFC5166-58A5-428D-BE51-3C3225397CE9}" type="pres">
      <dgm:prSet presAssocID="{99888514-FA6D-44CC-A414-94F0FA017549}" presName="bottomLine" presStyleLbl="alignNode1" presStyleIdx="7" presStyleCnt="12">
        <dgm:presLayoutVars/>
      </dgm:prSet>
      <dgm:spPr/>
    </dgm:pt>
    <dgm:pt modelId="{BE3D5275-71F7-4F3C-9D95-902E76666FD7}" type="pres">
      <dgm:prSet presAssocID="{99888514-FA6D-44CC-A414-94F0FA017549}" presName="nodeText" presStyleLbl="bgAccFollowNode1" presStyleIdx="3" presStyleCnt="6">
        <dgm:presLayoutVars>
          <dgm:bulletEnabled val="1"/>
        </dgm:presLayoutVars>
      </dgm:prSet>
      <dgm:spPr/>
      <dgm:t>
        <a:bodyPr/>
        <a:lstStyle/>
        <a:p>
          <a:endParaRPr lang="en-US"/>
        </a:p>
      </dgm:t>
    </dgm:pt>
    <dgm:pt modelId="{BDD7B173-AFF6-4229-9642-A90CE5FB88D7}" type="pres">
      <dgm:prSet presAssocID="{C2B893C1-FCC1-4124-BA06-602315D9E632}" presName="sibTrans" presStyleCnt="0"/>
      <dgm:spPr/>
    </dgm:pt>
    <dgm:pt modelId="{0759F6B6-0036-49FB-812F-8AF077F9F6B4}" type="pres">
      <dgm:prSet presAssocID="{5046324F-AAFC-4C4A-8149-465ECD5AB5AD}" presName="compositeNode" presStyleCnt="0">
        <dgm:presLayoutVars>
          <dgm:bulletEnabled val="1"/>
        </dgm:presLayoutVars>
      </dgm:prSet>
      <dgm:spPr/>
    </dgm:pt>
    <dgm:pt modelId="{EA0001FA-1BBC-4217-9243-7F243FF3BAD4}" type="pres">
      <dgm:prSet presAssocID="{5046324F-AAFC-4C4A-8149-465ECD5AB5AD}" presName="bgRect" presStyleLbl="bgAccFollowNode1" presStyleIdx="4" presStyleCnt="6" custLinFactNeighborY="-597"/>
      <dgm:spPr/>
      <dgm:t>
        <a:bodyPr/>
        <a:lstStyle/>
        <a:p>
          <a:endParaRPr lang="en-US"/>
        </a:p>
      </dgm:t>
    </dgm:pt>
    <dgm:pt modelId="{049892A8-2410-4687-929B-27FCA257ACE5}" type="pres">
      <dgm:prSet presAssocID="{D0597618-D2F2-41E4-A3CF-031803E53EBE}" presName="sibTransNodeCircle" presStyleLbl="alignNode1" presStyleIdx="8" presStyleCnt="12">
        <dgm:presLayoutVars>
          <dgm:chMax val="0"/>
          <dgm:bulletEnabled/>
        </dgm:presLayoutVars>
      </dgm:prSet>
      <dgm:spPr/>
      <dgm:t>
        <a:bodyPr/>
        <a:lstStyle/>
        <a:p>
          <a:endParaRPr lang="en-US"/>
        </a:p>
      </dgm:t>
    </dgm:pt>
    <dgm:pt modelId="{94D4E17B-0274-46AC-944C-949CC5EA7968}" type="pres">
      <dgm:prSet presAssocID="{5046324F-AAFC-4C4A-8149-465ECD5AB5AD}" presName="bottomLine" presStyleLbl="alignNode1" presStyleIdx="9" presStyleCnt="12">
        <dgm:presLayoutVars/>
      </dgm:prSet>
      <dgm:spPr/>
    </dgm:pt>
    <dgm:pt modelId="{76E1B9B7-510F-4F31-B8AC-E789C828375F}" type="pres">
      <dgm:prSet presAssocID="{5046324F-AAFC-4C4A-8149-465ECD5AB5AD}" presName="nodeText" presStyleLbl="bgAccFollowNode1" presStyleIdx="4" presStyleCnt="6">
        <dgm:presLayoutVars>
          <dgm:bulletEnabled val="1"/>
        </dgm:presLayoutVars>
      </dgm:prSet>
      <dgm:spPr/>
      <dgm:t>
        <a:bodyPr/>
        <a:lstStyle/>
        <a:p>
          <a:endParaRPr lang="en-US"/>
        </a:p>
      </dgm:t>
    </dgm:pt>
    <dgm:pt modelId="{0C010D14-402C-48B4-A045-5DEC50FBA1E8}" type="pres">
      <dgm:prSet presAssocID="{D0597618-D2F2-41E4-A3CF-031803E53EBE}" presName="sibTrans" presStyleCnt="0"/>
      <dgm:spPr/>
    </dgm:pt>
    <dgm:pt modelId="{5CA93954-9732-40F5-BBFB-FEE3B4074E43}" type="pres">
      <dgm:prSet presAssocID="{BC417240-8DE0-43A3-AB82-3883D718007D}" presName="compositeNode" presStyleCnt="0">
        <dgm:presLayoutVars>
          <dgm:bulletEnabled val="1"/>
        </dgm:presLayoutVars>
      </dgm:prSet>
      <dgm:spPr/>
    </dgm:pt>
    <dgm:pt modelId="{7ECCC9EB-F8CC-4C54-B4EC-BE09905F064C}" type="pres">
      <dgm:prSet presAssocID="{BC417240-8DE0-43A3-AB82-3883D718007D}" presName="bgRect" presStyleLbl="bgAccFollowNode1" presStyleIdx="5" presStyleCnt="6"/>
      <dgm:spPr/>
      <dgm:t>
        <a:bodyPr/>
        <a:lstStyle/>
        <a:p>
          <a:endParaRPr lang="en-US"/>
        </a:p>
      </dgm:t>
    </dgm:pt>
    <dgm:pt modelId="{BDB9A7D4-6012-40B5-8624-E376B21B3DBF}" type="pres">
      <dgm:prSet presAssocID="{4662D000-1EA7-4ACE-AE53-AB3414D43A0D}" presName="sibTransNodeCircle" presStyleLbl="alignNode1" presStyleIdx="10" presStyleCnt="12">
        <dgm:presLayoutVars>
          <dgm:chMax val="0"/>
          <dgm:bulletEnabled/>
        </dgm:presLayoutVars>
      </dgm:prSet>
      <dgm:spPr/>
      <dgm:t>
        <a:bodyPr/>
        <a:lstStyle/>
        <a:p>
          <a:endParaRPr lang="en-US"/>
        </a:p>
      </dgm:t>
    </dgm:pt>
    <dgm:pt modelId="{9E96A368-4D2B-4DFA-82E9-7F360800C159}" type="pres">
      <dgm:prSet presAssocID="{BC417240-8DE0-43A3-AB82-3883D718007D}" presName="bottomLine" presStyleLbl="alignNode1" presStyleIdx="11" presStyleCnt="12">
        <dgm:presLayoutVars/>
      </dgm:prSet>
      <dgm:spPr/>
    </dgm:pt>
    <dgm:pt modelId="{99C3DD25-57F4-4D6C-ADAB-6277A9132F01}" type="pres">
      <dgm:prSet presAssocID="{BC417240-8DE0-43A3-AB82-3883D718007D}" presName="nodeText" presStyleLbl="bgAccFollowNode1" presStyleIdx="5" presStyleCnt="6">
        <dgm:presLayoutVars>
          <dgm:bulletEnabled val="1"/>
        </dgm:presLayoutVars>
      </dgm:prSet>
      <dgm:spPr/>
      <dgm:t>
        <a:bodyPr/>
        <a:lstStyle/>
        <a:p>
          <a:endParaRPr lang="en-US"/>
        </a:p>
      </dgm:t>
    </dgm:pt>
  </dgm:ptLst>
  <dgm:cxnLst>
    <dgm:cxn modelId="{A2A4F6C5-8AC9-4E16-A05D-DF154D25FA85}" type="presOf" srcId="{17FBC1D9-5A53-4AEC-B206-292AC1B30F17}" destId="{BE6EDC67-1392-47D3-B157-3F9A8B78AEBD}" srcOrd="0" destOrd="0" presId="urn:microsoft.com/office/officeart/2016/7/layout/BasicLinearProcessNumbered"/>
    <dgm:cxn modelId="{0B5BEA72-0037-4F43-BE99-9CDC9CF09A5F}" type="presOf" srcId="{1EBE3854-D6CA-402C-BC4A-DC358BA5039F}" destId="{FBBB2FC4-11C5-4C95-946C-1AF3E6B96852}" srcOrd="0" destOrd="0" presId="urn:microsoft.com/office/officeart/2016/7/layout/BasicLinearProcessNumbered"/>
    <dgm:cxn modelId="{BAD420CE-F42A-4F64-A2CD-E281E902B93F}" type="presOf" srcId="{5046324F-AAFC-4C4A-8149-465ECD5AB5AD}" destId="{EA0001FA-1BBC-4217-9243-7F243FF3BAD4}" srcOrd="0" destOrd="0" presId="urn:microsoft.com/office/officeart/2016/7/layout/BasicLinearProcessNumbered"/>
    <dgm:cxn modelId="{BB4A9DA0-EF5E-474D-978B-2AF1F775C89C}" type="presOf" srcId="{664D4B2E-586F-4A1D-8663-525DE0BEA7E0}" destId="{92411943-36C5-49F1-9680-3EAB4F22BEBF}" srcOrd="0" destOrd="0" presId="urn:microsoft.com/office/officeart/2016/7/layout/BasicLinearProcessNumbered"/>
    <dgm:cxn modelId="{5053612D-FCCD-4095-A3F6-E23370F7EF14}" srcId="{17FBC1D9-5A53-4AEC-B206-292AC1B30F17}" destId="{51218403-89DE-4C61-9D22-7A0D44474642}" srcOrd="1" destOrd="0" parTransId="{450E809F-73E1-4916-833A-1D7AC9248A8C}" sibTransId="{8894FDF4-95F8-4A51-851E-E95F404CD8A4}"/>
    <dgm:cxn modelId="{45B605E2-10FB-4959-AFFF-0663BE1C74A6}" type="presOf" srcId="{51218403-89DE-4C61-9D22-7A0D44474642}" destId="{CCC9F8D7-1E16-4FD7-AA08-BB7267BF58EE}" srcOrd="0" destOrd="0" presId="urn:microsoft.com/office/officeart/2016/7/layout/BasicLinearProcessNumbered"/>
    <dgm:cxn modelId="{F8D4AF7C-5E2B-4E03-A516-C6616A56EB05}" srcId="{17FBC1D9-5A53-4AEC-B206-292AC1B30F17}" destId="{664D4B2E-586F-4A1D-8663-525DE0BEA7E0}" srcOrd="2" destOrd="0" parTransId="{2A188036-BE12-4B40-B5D8-3CCD24FF4C04}" sibTransId="{1EBE3854-D6CA-402C-BC4A-DC358BA5039F}"/>
    <dgm:cxn modelId="{CD92B6AF-EAC1-4516-808E-E99E41D3E884}" srcId="{17FBC1D9-5A53-4AEC-B206-292AC1B30F17}" destId="{99888514-FA6D-44CC-A414-94F0FA017549}" srcOrd="3" destOrd="0" parTransId="{F6E3C38F-7C05-4105-BAB2-0184C7E1E824}" sibTransId="{C2B893C1-FCC1-4124-BA06-602315D9E632}"/>
    <dgm:cxn modelId="{3D8BD71E-3CDF-4F04-AD02-6C728316DB2D}" srcId="{17FBC1D9-5A53-4AEC-B206-292AC1B30F17}" destId="{5046324F-AAFC-4C4A-8149-465ECD5AB5AD}" srcOrd="4" destOrd="0" parTransId="{C5863279-1227-4F36-B907-85F94B05AA22}" sibTransId="{D0597618-D2F2-41E4-A3CF-031803E53EBE}"/>
    <dgm:cxn modelId="{42FC9D32-4FA1-440D-AB91-8DE5CB27618B}" type="presOf" srcId="{4662D000-1EA7-4ACE-AE53-AB3414D43A0D}" destId="{BDB9A7D4-6012-40B5-8624-E376B21B3DBF}" srcOrd="0" destOrd="0" presId="urn:microsoft.com/office/officeart/2016/7/layout/BasicLinearProcessNumbered"/>
    <dgm:cxn modelId="{931868A4-D21A-44CD-A9E5-CDCAC3DF7BDA}" type="presOf" srcId="{9328740D-688B-42A5-A961-C40E49BAE62D}" destId="{BCB941B4-964D-4128-A4D2-000FF6298C4A}" srcOrd="0" destOrd="0" presId="urn:microsoft.com/office/officeart/2016/7/layout/BasicLinearProcessNumbered"/>
    <dgm:cxn modelId="{DF51BCD4-5ACE-4D24-9388-2496646B0795}" type="presOf" srcId="{664D4B2E-586F-4A1D-8663-525DE0BEA7E0}" destId="{D5AA001E-2EAB-49D5-AD16-B4ABB4535797}" srcOrd="1" destOrd="0" presId="urn:microsoft.com/office/officeart/2016/7/layout/BasicLinearProcessNumbered"/>
    <dgm:cxn modelId="{49A1377C-52DD-4C1F-84AE-DBA113B10548}" type="presOf" srcId="{D0597618-D2F2-41E4-A3CF-031803E53EBE}" destId="{049892A8-2410-4687-929B-27FCA257ACE5}" srcOrd="0" destOrd="0" presId="urn:microsoft.com/office/officeart/2016/7/layout/BasicLinearProcessNumbered"/>
    <dgm:cxn modelId="{3B7CF2B6-A629-4596-BCE4-E481E390188E}" type="presOf" srcId="{BC417240-8DE0-43A3-AB82-3883D718007D}" destId="{7ECCC9EB-F8CC-4C54-B4EC-BE09905F064C}" srcOrd="0" destOrd="0" presId="urn:microsoft.com/office/officeart/2016/7/layout/BasicLinearProcessNumbered"/>
    <dgm:cxn modelId="{CC797357-EE45-4F1A-A026-3B9631A75CA6}" type="presOf" srcId="{99888514-FA6D-44CC-A414-94F0FA017549}" destId="{BE3D5275-71F7-4F3C-9D95-902E76666FD7}" srcOrd="1" destOrd="0" presId="urn:microsoft.com/office/officeart/2016/7/layout/BasicLinearProcessNumbered"/>
    <dgm:cxn modelId="{6B4B9FC8-B19A-4BA2-81FD-AFF867711E60}" type="presOf" srcId="{8894FDF4-95F8-4A51-851E-E95F404CD8A4}" destId="{7AEEF8CC-5393-4F2B-B651-0048AD8C321A}" srcOrd="0" destOrd="0" presId="urn:microsoft.com/office/officeart/2016/7/layout/BasicLinearProcessNumbered"/>
    <dgm:cxn modelId="{B5A03CC3-EF91-48EB-A047-5AA2D28745B5}" srcId="{17FBC1D9-5A53-4AEC-B206-292AC1B30F17}" destId="{BC417240-8DE0-43A3-AB82-3883D718007D}" srcOrd="5" destOrd="0" parTransId="{4BFFA3BC-CF04-4001-B873-BE75DF9BB588}" sibTransId="{4662D000-1EA7-4ACE-AE53-AB3414D43A0D}"/>
    <dgm:cxn modelId="{C0A266E7-5088-471D-8283-2445D7C95E10}" type="presOf" srcId="{BC417240-8DE0-43A3-AB82-3883D718007D}" destId="{99C3DD25-57F4-4D6C-ADAB-6277A9132F01}" srcOrd="1" destOrd="0" presId="urn:microsoft.com/office/officeart/2016/7/layout/BasicLinearProcessNumbered"/>
    <dgm:cxn modelId="{5F265D9E-6261-4CA8-9213-054C9F4F3154}" type="presOf" srcId="{74B671E3-8FA3-47FE-A5AF-9A338EB56D79}" destId="{9AD13A30-BE18-4462-8C73-C5E2818F7158}" srcOrd="0" destOrd="0" presId="urn:microsoft.com/office/officeart/2016/7/layout/BasicLinearProcessNumbered"/>
    <dgm:cxn modelId="{C065D5BF-A9E8-4667-8E5B-79ECF4FC19B5}" type="presOf" srcId="{99888514-FA6D-44CC-A414-94F0FA017549}" destId="{DDBDC5E8-ED31-415F-B4F3-23395648D849}" srcOrd="0" destOrd="0" presId="urn:microsoft.com/office/officeart/2016/7/layout/BasicLinearProcessNumbered"/>
    <dgm:cxn modelId="{6D3C5FC1-F287-4D49-994A-1D048107AB98}" type="presOf" srcId="{74B671E3-8FA3-47FE-A5AF-9A338EB56D79}" destId="{6B7C6C19-EF9C-4621-8EC1-9FAE12DF3F42}" srcOrd="1" destOrd="0" presId="urn:microsoft.com/office/officeart/2016/7/layout/BasicLinearProcessNumbered"/>
    <dgm:cxn modelId="{E9FD1F97-6883-4457-894F-92A49679655A}" srcId="{17FBC1D9-5A53-4AEC-B206-292AC1B30F17}" destId="{74B671E3-8FA3-47FE-A5AF-9A338EB56D79}" srcOrd="0" destOrd="0" parTransId="{D452B014-5E1D-4AD2-86E1-65DA2C8F053D}" sibTransId="{9328740D-688B-42A5-A961-C40E49BAE62D}"/>
    <dgm:cxn modelId="{9CCDA77B-6AD4-49EA-A1D9-6F305218F20F}" type="presOf" srcId="{5046324F-AAFC-4C4A-8149-465ECD5AB5AD}" destId="{76E1B9B7-510F-4F31-B8AC-E789C828375F}" srcOrd="1" destOrd="0" presId="urn:microsoft.com/office/officeart/2016/7/layout/BasicLinearProcessNumbered"/>
    <dgm:cxn modelId="{02D6CD0A-115E-4D96-B862-04FA85DC81BE}" type="presOf" srcId="{51218403-89DE-4C61-9D22-7A0D44474642}" destId="{28D5B4B2-99ED-4CE3-8BC1-16BD4022EFA9}" srcOrd="1" destOrd="0" presId="urn:microsoft.com/office/officeart/2016/7/layout/BasicLinearProcessNumbered"/>
    <dgm:cxn modelId="{AD3EA0DF-A0FF-42AC-8A78-6B116497EBCD}" type="presOf" srcId="{C2B893C1-FCC1-4124-BA06-602315D9E632}" destId="{16ADB395-0D42-4459-88AA-4A6CBBDE97F9}" srcOrd="0" destOrd="0" presId="urn:microsoft.com/office/officeart/2016/7/layout/BasicLinearProcessNumbered"/>
    <dgm:cxn modelId="{2F3FED23-66EE-461F-B48B-BE0F19D0AFE1}" type="presParOf" srcId="{BE6EDC67-1392-47D3-B157-3F9A8B78AEBD}" destId="{D3C46DEE-B830-44B1-81DC-0247F37F85D8}" srcOrd="0" destOrd="0" presId="urn:microsoft.com/office/officeart/2016/7/layout/BasicLinearProcessNumbered"/>
    <dgm:cxn modelId="{89C88349-540F-477F-BCB8-5E591B4E7E16}" type="presParOf" srcId="{D3C46DEE-B830-44B1-81DC-0247F37F85D8}" destId="{9AD13A30-BE18-4462-8C73-C5E2818F7158}" srcOrd="0" destOrd="0" presId="urn:microsoft.com/office/officeart/2016/7/layout/BasicLinearProcessNumbered"/>
    <dgm:cxn modelId="{D64BB312-08CF-4B5D-85CC-F7F79B764ADE}" type="presParOf" srcId="{D3C46DEE-B830-44B1-81DC-0247F37F85D8}" destId="{BCB941B4-964D-4128-A4D2-000FF6298C4A}" srcOrd="1" destOrd="0" presId="urn:microsoft.com/office/officeart/2016/7/layout/BasicLinearProcessNumbered"/>
    <dgm:cxn modelId="{844E26CC-3536-4E8A-86FF-A17E66E99E62}" type="presParOf" srcId="{D3C46DEE-B830-44B1-81DC-0247F37F85D8}" destId="{392B47B5-A9A8-42A2-A537-0CC63183DE30}" srcOrd="2" destOrd="0" presId="urn:microsoft.com/office/officeart/2016/7/layout/BasicLinearProcessNumbered"/>
    <dgm:cxn modelId="{ABF98E37-5B43-4138-87C1-388C2476DAC9}" type="presParOf" srcId="{D3C46DEE-B830-44B1-81DC-0247F37F85D8}" destId="{6B7C6C19-EF9C-4621-8EC1-9FAE12DF3F42}" srcOrd="3" destOrd="0" presId="urn:microsoft.com/office/officeart/2016/7/layout/BasicLinearProcessNumbered"/>
    <dgm:cxn modelId="{38757D73-C505-4152-B93B-2113E0E463D5}" type="presParOf" srcId="{BE6EDC67-1392-47D3-B157-3F9A8B78AEBD}" destId="{E3E4318B-A650-4EC0-AFC8-534ACDB37EB6}" srcOrd="1" destOrd="0" presId="urn:microsoft.com/office/officeart/2016/7/layout/BasicLinearProcessNumbered"/>
    <dgm:cxn modelId="{B6F28ABD-94BC-451C-958B-084C9013AEE6}" type="presParOf" srcId="{BE6EDC67-1392-47D3-B157-3F9A8B78AEBD}" destId="{F2EE77EC-FFD6-4317-AADE-8C1BAECCC406}" srcOrd="2" destOrd="0" presId="urn:microsoft.com/office/officeart/2016/7/layout/BasicLinearProcessNumbered"/>
    <dgm:cxn modelId="{EF40E271-48A3-4887-A33F-B88E5BDB60AE}" type="presParOf" srcId="{F2EE77EC-FFD6-4317-AADE-8C1BAECCC406}" destId="{CCC9F8D7-1E16-4FD7-AA08-BB7267BF58EE}" srcOrd="0" destOrd="0" presId="urn:microsoft.com/office/officeart/2016/7/layout/BasicLinearProcessNumbered"/>
    <dgm:cxn modelId="{A5AA37B0-394C-4090-8428-82DC8943A28A}" type="presParOf" srcId="{F2EE77EC-FFD6-4317-AADE-8C1BAECCC406}" destId="{7AEEF8CC-5393-4F2B-B651-0048AD8C321A}" srcOrd="1" destOrd="0" presId="urn:microsoft.com/office/officeart/2016/7/layout/BasicLinearProcessNumbered"/>
    <dgm:cxn modelId="{2A916ED6-4930-4FF9-990B-7CFE7D535494}" type="presParOf" srcId="{F2EE77EC-FFD6-4317-AADE-8C1BAECCC406}" destId="{406EF578-9E29-4BB0-9AA8-8E141E92E8F3}" srcOrd="2" destOrd="0" presId="urn:microsoft.com/office/officeart/2016/7/layout/BasicLinearProcessNumbered"/>
    <dgm:cxn modelId="{96515DD4-30B6-4C43-8716-38CBF499CFC6}" type="presParOf" srcId="{F2EE77EC-FFD6-4317-AADE-8C1BAECCC406}" destId="{28D5B4B2-99ED-4CE3-8BC1-16BD4022EFA9}" srcOrd="3" destOrd="0" presId="urn:microsoft.com/office/officeart/2016/7/layout/BasicLinearProcessNumbered"/>
    <dgm:cxn modelId="{E17BAAA5-A540-4EB4-AF20-F080CFB54BA1}" type="presParOf" srcId="{BE6EDC67-1392-47D3-B157-3F9A8B78AEBD}" destId="{355D8BDB-49C8-40BD-AF0B-671B1C83A37B}" srcOrd="3" destOrd="0" presId="urn:microsoft.com/office/officeart/2016/7/layout/BasicLinearProcessNumbered"/>
    <dgm:cxn modelId="{FA17E6A9-BC88-4152-A459-30AE21A9F132}" type="presParOf" srcId="{BE6EDC67-1392-47D3-B157-3F9A8B78AEBD}" destId="{F3DCEFB0-C7F7-47F7-A238-BB77B1568AB7}" srcOrd="4" destOrd="0" presId="urn:microsoft.com/office/officeart/2016/7/layout/BasicLinearProcessNumbered"/>
    <dgm:cxn modelId="{A115BB41-E0E8-47D6-BC3F-8495CC17AF46}" type="presParOf" srcId="{F3DCEFB0-C7F7-47F7-A238-BB77B1568AB7}" destId="{92411943-36C5-49F1-9680-3EAB4F22BEBF}" srcOrd="0" destOrd="0" presId="urn:microsoft.com/office/officeart/2016/7/layout/BasicLinearProcessNumbered"/>
    <dgm:cxn modelId="{67D56B7D-F2BF-4F23-86C1-9FAF928513EF}" type="presParOf" srcId="{F3DCEFB0-C7F7-47F7-A238-BB77B1568AB7}" destId="{FBBB2FC4-11C5-4C95-946C-1AF3E6B96852}" srcOrd="1" destOrd="0" presId="urn:microsoft.com/office/officeart/2016/7/layout/BasicLinearProcessNumbered"/>
    <dgm:cxn modelId="{200FF3CC-B1E5-4388-A6F5-4495C68A159B}" type="presParOf" srcId="{F3DCEFB0-C7F7-47F7-A238-BB77B1568AB7}" destId="{8A49B041-4C94-4E8D-AD15-4F33911B42C6}" srcOrd="2" destOrd="0" presId="urn:microsoft.com/office/officeart/2016/7/layout/BasicLinearProcessNumbered"/>
    <dgm:cxn modelId="{0B4F545A-639C-4534-89C3-E3D19657129E}" type="presParOf" srcId="{F3DCEFB0-C7F7-47F7-A238-BB77B1568AB7}" destId="{D5AA001E-2EAB-49D5-AD16-B4ABB4535797}" srcOrd="3" destOrd="0" presId="urn:microsoft.com/office/officeart/2016/7/layout/BasicLinearProcessNumbered"/>
    <dgm:cxn modelId="{11ED8A1B-B38A-44C7-8E91-38E74EF017CF}" type="presParOf" srcId="{BE6EDC67-1392-47D3-B157-3F9A8B78AEBD}" destId="{49E0A2D8-453B-415B-934F-26BBAC9AD4AD}" srcOrd="5" destOrd="0" presId="urn:microsoft.com/office/officeart/2016/7/layout/BasicLinearProcessNumbered"/>
    <dgm:cxn modelId="{86DEC68D-DCD0-4EA6-9489-DCDA9D91BAF8}" type="presParOf" srcId="{BE6EDC67-1392-47D3-B157-3F9A8B78AEBD}" destId="{1F142215-D884-42D3-BBCD-A0DEAE2D4167}" srcOrd="6" destOrd="0" presId="urn:microsoft.com/office/officeart/2016/7/layout/BasicLinearProcessNumbered"/>
    <dgm:cxn modelId="{CACF4905-0925-4C6C-A640-9C0B07DB5435}" type="presParOf" srcId="{1F142215-D884-42D3-BBCD-A0DEAE2D4167}" destId="{DDBDC5E8-ED31-415F-B4F3-23395648D849}" srcOrd="0" destOrd="0" presId="urn:microsoft.com/office/officeart/2016/7/layout/BasicLinearProcessNumbered"/>
    <dgm:cxn modelId="{FBD0BC6A-901E-4B57-BA0F-BEA59BB5F367}" type="presParOf" srcId="{1F142215-D884-42D3-BBCD-A0DEAE2D4167}" destId="{16ADB395-0D42-4459-88AA-4A6CBBDE97F9}" srcOrd="1" destOrd="0" presId="urn:microsoft.com/office/officeart/2016/7/layout/BasicLinearProcessNumbered"/>
    <dgm:cxn modelId="{51E1B63D-3983-4CA8-B4CB-57879E1C1A66}" type="presParOf" srcId="{1F142215-D884-42D3-BBCD-A0DEAE2D4167}" destId="{EEFC5166-58A5-428D-BE51-3C3225397CE9}" srcOrd="2" destOrd="0" presId="urn:microsoft.com/office/officeart/2016/7/layout/BasicLinearProcessNumbered"/>
    <dgm:cxn modelId="{59338C10-CE98-4BDB-89FB-575BD201D5E1}" type="presParOf" srcId="{1F142215-D884-42D3-BBCD-A0DEAE2D4167}" destId="{BE3D5275-71F7-4F3C-9D95-902E76666FD7}" srcOrd="3" destOrd="0" presId="urn:microsoft.com/office/officeart/2016/7/layout/BasicLinearProcessNumbered"/>
    <dgm:cxn modelId="{4D5F6043-2E2C-467A-84BD-EC7BD78DBBE7}" type="presParOf" srcId="{BE6EDC67-1392-47D3-B157-3F9A8B78AEBD}" destId="{BDD7B173-AFF6-4229-9642-A90CE5FB88D7}" srcOrd="7" destOrd="0" presId="urn:microsoft.com/office/officeart/2016/7/layout/BasicLinearProcessNumbered"/>
    <dgm:cxn modelId="{F30627C2-8330-445F-904F-917AAD86E625}" type="presParOf" srcId="{BE6EDC67-1392-47D3-B157-3F9A8B78AEBD}" destId="{0759F6B6-0036-49FB-812F-8AF077F9F6B4}" srcOrd="8" destOrd="0" presId="urn:microsoft.com/office/officeart/2016/7/layout/BasicLinearProcessNumbered"/>
    <dgm:cxn modelId="{1FB24546-7C5E-4811-921E-4CD13DF03F4F}" type="presParOf" srcId="{0759F6B6-0036-49FB-812F-8AF077F9F6B4}" destId="{EA0001FA-1BBC-4217-9243-7F243FF3BAD4}" srcOrd="0" destOrd="0" presId="urn:microsoft.com/office/officeart/2016/7/layout/BasicLinearProcessNumbered"/>
    <dgm:cxn modelId="{91F1CAF2-63FA-49C3-A060-998F64566805}" type="presParOf" srcId="{0759F6B6-0036-49FB-812F-8AF077F9F6B4}" destId="{049892A8-2410-4687-929B-27FCA257ACE5}" srcOrd="1" destOrd="0" presId="urn:microsoft.com/office/officeart/2016/7/layout/BasicLinearProcessNumbered"/>
    <dgm:cxn modelId="{7680993C-7B4B-43F3-90B3-9DBDD760A8C9}" type="presParOf" srcId="{0759F6B6-0036-49FB-812F-8AF077F9F6B4}" destId="{94D4E17B-0274-46AC-944C-949CC5EA7968}" srcOrd="2" destOrd="0" presId="urn:microsoft.com/office/officeart/2016/7/layout/BasicLinearProcessNumbered"/>
    <dgm:cxn modelId="{0A526EE3-36F3-4E4C-94A2-0179C10EA320}" type="presParOf" srcId="{0759F6B6-0036-49FB-812F-8AF077F9F6B4}" destId="{76E1B9B7-510F-4F31-B8AC-E789C828375F}" srcOrd="3" destOrd="0" presId="urn:microsoft.com/office/officeart/2016/7/layout/BasicLinearProcessNumbered"/>
    <dgm:cxn modelId="{0B0CFDCF-C445-4AEA-B0EA-31D20454E426}" type="presParOf" srcId="{BE6EDC67-1392-47D3-B157-3F9A8B78AEBD}" destId="{0C010D14-402C-48B4-A045-5DEC50FBA1E8}" srcOrd="9" destOrd="0" presId="urn:microsoft.com/office/officeart/2016/7/layout/BasicLinearProcessNumbered"/>
    <dgm:cxn modelId="{FE903D5F-B97D-464C-95BA-8840EAAA084A}" type="presParOf" srcId="{BE6EDC67-1392-47D3-B157-3F9A8B78AEBD}" destId="{5CA93954-9732-40F5-BBFB-FEE3B4074E43}" srcOrd="10" destOrd="0" presId="urn:microsoft.com/office/officeart/2016/7/layout/BasicLinearProcessNumbered"/>
    <dgm:cxn modelId="{2B7F2A9B-EA11-4CD2-82AD-5477CC62D2C1}" type="presParOf" srcId="{5CA93954-9732-40F5-BBFB-FEE3B4074E43}" destId="{7ECCC9EB-F8CC-4C54-B4EC-BE09905F064C}" srcOrd="0" destOrd="0" presId="urn:microsoft.com/office/officeart/2016/7/layout/BasicLinearProcessNumbered"/>
    <dgm:cxn modelId="{3248F591-4AF4-4BDB-B2FC-0B37B27067FE}" type="presParOf" srcId="{5CA93954-9732-40F5-BBFB-FEE3B4074E43}" destId="{BDB9A7D4-6012-40B5-8624-E376B21B3DBF}" srcOrd="1" destOrd="0" presId="urn:microsoft.com/office/officeart/2016/7/layout/BasicLinearProcessNumbered"/>
    <dgm:cxn modelId="{B6AC3400-3625-4910-8245-77D9E3378D44}" type="presParOf" srcId="{5CA93954-9732-40F5-BBFB-FEE3B4074E43}" destId="{9E96A368-4D2B-4DFA-82E9-7F360800C159}" srcOrd="2" destOrd="0" presId="urn:microsoft.com/office/officeart/2016/7/layout/BasicLinearProcessNumbered"/>
    <dgm:cxn modelId="{901B9CF5-511B-4B91-B6A6-4CD5669C9FEE}" type="presParOf" srcId="{5CA93954-9732-40F5-BBFB-FEE3B4074E43}" destId="{99C3DD25-57F4-4D6C-ADAB-6277A9132F01}"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6DC531C-3EAD-4B55-AD90-B902DB5FACDC}" type="doc">
      <dgm:prSet loTypeId="urn:microsoft.com/office/officeart/2008/layout/AlternatingHexagons" loCatId="Inbox" qsTypeId="urn:microsoft.com/office/officeart/2005/8/quickstyle/simple4" qsCatId="simple" csTypeId="urn:microsoft.com/office/officeart/2005/8/colors/accent1_2" csCatId="accent1"/>
      <dgm:spPr/>
      <dgm:t>
        <a:bodyPr/>
        <a:lstStyle/>
        <a:p>
          <a:endParaRPr lang="en-US"/>
        </a:p>
      </dgm:t>
    </dgm:pt>
    <dgm:pt modelId="{F5CED131-4C0C-4B62-A536-D340D3F8F355}">
      <dgm:prSet/>
      <dgm:spPr/>
      <dgm:t>
        <a:bodyPr/>
        <a:lstStyle/>
        <a:p>
          <a:r>
            <a:rPr lang="en-US" dirty="0"/>
            <a:t>Reproductive Toxicology</a:t>
          </a:r>
        </a:p>
      </dgm:t>
    </dgm:pt>
    <dgm:pt modelId="{7E58A702-39BD-4699-BD12-87BCA5C61B1C}" type="parTrans" cxnId="{512D6AD9-47F9-4A2D-B912-7B5AAC2D8042}">
      <dgm:prSet/>
      <dgm:spPr/>
      <dgm:t>
        <a:bodyPr/>
        <a:lstStyle/>
        <a:p>
          <a:endParaRPr lang="en-US"/>
        </a:p>
      </dgm:t>
    </dgm:pt>
    <dgm:pt modelId="{4D5CEAE6-CE60-414E-BD31-D0E6E7360CE5}" type="sibTrans" cxnId="{512D6AD9-47F9-4A2D-B912-7B5AAC2D8042}">
      <dgm:prSet/>
      <dgm:spPr/>
      <dgm:t>
        <a:bodyPr/>
        <a:lstStyle/>
        <a:p>
          <a:endParaRPr lang="en-US"/>
        </a:p>
      </dgm:t>
    </dgm:pt>
    <dgm:pt modelId="{619EEE1E-2C5E-4059-8C7C-644BC0344FA3}">
      <dgm:prSet/>
      <dgm:spPr/>
      <dgm:t>
        <a:bodyPr/>
        <a:lstStyle/>
        <a:p>
          <a:r>
            <a:rPr lang="en-US" dirty="0"/>
            <a:t>Target Organ Systemic Toxicity – Single Exposure</a:t>
          </a:r>
        </a:p>
      </dgm:t>
    </dgm:pt>
    <dgm:pt modelId="{0969C13F-D27C-42C5-88D1-3804B6137D0A}" type="parTrans" cxnId="{A00D40DD-B1A7-4A7D-8D99-1C1BCAAC796C}">
      <dgm:prSet/>
      <dgm:spPr/>
      <dgm:t>
        <a:bodyPr/>
        <a:lstStyle/>
        <a:p>
          <a:endParaRPr lang="en-US"/>
        </a:p>
      </dgm:t>
    </dgm:pt>
    <dgm:pt modelId="{047EFA91-3675-4A4F-B9AB-2E3414A32322}" type="sibTrans" cxnId="{A00D40DD-B1A7-4A7D-8D99-1C1BCAAC796C}">
      <dgm:prSet/>
      <dgm:spPr/>
      <dgm:t>
        <a:bodyPr/>
        <a:lstStyle/>
        <a:p>
          <a:endParaRPr lang="en-US"/>
        </a:p>
      </dgm:t>
    </dgm:pt>
    <dgm:pt modelId="{4FF29293-CD76-48EC-80CB-FCCBCA37E6E9}">
      <dgm:prSet/>
      <dgm:spPr/>
      <dgm:t>
        <a:bodyPr/>
        <a:lstStyle/>
        <a:p>
          <a:r>
            <a:rPr lang="en-US" dirty="0"/>
            <a:t>Target Organ Systemic Toxicity – Repeated Exposure</a:t>
          </a:r>
        </a:p>
      </dgm:t>
    </dgm:pt>
    <dgm:pt modelId="{209DD290-AA6E-4917-92A3-F6B8F349515D}" type="parTrans" cxnId="{6A750BFB-DFBC-4416-8961-34E5905250CB}">
      <dgm:prSet/>
      <dgm:spPr/>
      <dgm:t>
        <a:bodyPr/>
        <a:lstStyle/>
        <a:p>
          <a:endParaRPr lang="en-US"/>
        </a:p>
      </dgm:t>
    </dgm:pt>
    <dgm:pt modelId="{0830C17F-B36A-453F-AA72-1CAEF1DD9108}" type="sibTrans" cxnId="{6A750BFB-DFBC-4416-8961-34E5905250CB}">
      <dgm:prSet/>
      <dgm:spPr/>
      <dgm:t>
        <a:bodyPr/>
        <a:lstStyle/>
        <a:p>
          <a:endParaRPr lang="en-US"/>
        </a:p>
      </dgm:t>
    </dgm:pt>
    <dgm:pt modelId="{706D6B0F-5C26-4DB1-95C8-D458905F4088}">
      <dgm:prSet/>
      <dgm:spPr/>
      <dgm:t>
        <a:bodyPr/>
        <a:lstStyle/>
        <a:p>
          <a:r>
            <a:rPr lang="en-US" dirty="0"/>
            <a:t>Aspiration Toxicity</a:t>
          </a:r>
        </a:p>
      </dgm:t>
    </dgm:pt>
    <dgm:pt modelId="{97948896-215E-4BE5-A730-7B4F785CCE69}" type="parTrans" cxnId="{E17BE2D3-38F7-496D-90CD-0CB75DCD4D4A}">
      <dgm:prSet/>
      <dgm:spPr/>
      <dgm:t>
        <a:bodyPr/>
        <a:lstStyle/>
        <a:p>
          <a:endParaRPr lang="en-US"/>
        </a:p>
      </dgm:t>
    </dgm:pt>
    <dgm:pt modelId="{9E8B83A5-0EB6-4BD8-8286-84A5101B2BAA}" type="sibTrans" cxnId="{E17BE2D3-38F7-496D-90CD-0CB75DCD4D4A}">
      <dgm:prSet/>
      <dgm:spPr/>
      <dgm:t>
        <a:bodyPr/>
        <a:lstStyle/>
        <a:p>
          <a:endParaRPr lang="en-US"/>
        </a:p>
      </dgm:t>
    </dgm:pt>
    <dgm:pt modelId="{D6CB55EC-41A1-4615-8D44-9B9C75BF622E}" type="pres">
      <dgm:prSet presAssocID="{F6DC531C-3EAD-4B55-AD90-B902DB5FACDC}" presName="Name0" presStyleCnt="0">
        <dgm:presLayoutVars>
          <dgm:chMax/>
          <dgm:chPref/>
          <dgm:dir/>
          <dgm:animLvl val="lvl"/>
        </dgm:presLayoutVars>
      </dgm:prSet>
      <dgm:spPr/>
      <dgm:t>
        <a:bodyPr/>
        <a:lstStyle/>
        <a:p>
          <a:endParaRPr lang="en-US"/>
        </a:p>
      </dgm:t>
    </dgm:pt>
    <dgm:pt modelId="{DE9BCD84-22EA-4860-9382-DE4023074823}" type="pres">
      <dgm:prSet presAssocID="{F5CED131-4C0C-4B62-A536-D340D3F8F355}" presName="composite" presStyleCnt="0"/>
      <dgm:spPr/>
    </dgm:pt>
    <dgm:pt modelId="{589E1A36-CBA8-4A39-B28A-975132564AAF}" type="pres">
      <dgm:prSet presAssocID="{F5CED131-4C0C-4B62-A536-D340D3F8F355}" presName="Parent1" presStyleLbl="node1" presStyleIdx="0" presStyleCnt="8">
        <dgm:presLayoutVars>
          <dgm:chMax val="1"/>
          <dgm:chPref val="1"/>
          <dgm:bulletEnabled val="1"/>
        </dgm:presLayoutVars>
      </dgm:prSet>
      <dgm:spPr/>
      <dgm:t>
        <a:bodyPr/>
        <a:lstStyle/>
        <a:p>
          <a:endParaRPr lang="en-US"/>
        </a:p>
      </dgm:t>
    </dgm:pt>
    <dgm:pt modelId="{D078FC96-8ADD-45C2-8A19-BAC614AADFD0}" type="pres">
      <dgm:prSet presAssocID="{F5CED131-4C0C-4B62-A536-D340D3F8F355}" presName="Childtext1" presStyleLbl="revTx" presStyleIdx="0" presStyleCnt="4">
        <dgm:presLayoutVars>
          <dgm:chMax val="0"/>
          <dgm:chPref val="0"/>
          <dgm:bulletEnabled val="1"/>
        </dgm:presLayoutVars>
      </dgm:prSet>
      <dgm:spPr/>
    </dgm:pt>
    <dgm:pt modelId="{0C87F693-B38F-468C-80C1-960952E39D88}" type="pres">
      <dgm:prSet presAssocID="{F5CED131-4C0C-4B62-A536-D340D3F8F355}" presName="BalanceSpacing" presStyleCnt="0"/>
      <dgm:spPr/>
    </dgm:pt>
    <dgm:pt modelId="{66F4BEAA-84B3-4B2D-B6FC-3F3D0C8B760F}" type="pres">
      <dgm:prSet presAssocID="{F5CED131-4C0C-4B62-A536-D340D3F8F355}" presName="BalanceSpacing1" presStyleCnt="0"/>
      <dgm:spPr/>
    </dgm:pt>
    <dgm:pt modelId="{D1A1B512-4451-489C-8052-6F5B6BC9AFEC}" type="pres">
      <dgm:prSet presAssocID="{4D5CEAE6-CE60-414E-BD31-D0E6E7360CE5}" presName="Accent1Text" presStyleLbl="node1" presStyleIdx="1" presStyleCnt="8"/>
      <dgm:spPr/>
      <dgm:t>
        <a:bodyPr/>
        <a:lstStyle/>
        <a:p>
          <a:endParaRPr lang="en-US"/>
        </a:p>
      </dgm:t>
    </dgm:pt>
    <dgm:pt modelId="{AA459D22-5E3C-4E0A-B5C7-75F37CE16645}" type="pres">
      <dgm:prSet presAssocID="{4D5CEAE6-CE60-414E-BD31-D0E6E7360CE5}" presName="spaceBetweenRectangles" presStyleCnt="0"/>
      <dgm:spPr/>
    </dgm:pt>
    <dgm:pt modelId="{3A1280BF-FF58-4D9A-9E6D-755B73A6B94E}" type="pres">
      <dgm:prSet presAssocID="{619EEE1E-2C5E-4059-8C7C-644BC0344FA3}" presName="composite" presStyleCnt="0"/>
      <dgm:spPr/>
    </dgm:pt>
    <dgm:pt modelId="{7862105E-B875-48D9-9F5C-872E93FFD47C}" type="pres">
      <dgm:prSet presAssocID="{619EEE1E-2C5E-4059-8C7C-644BC0344FA3}" presName="Parent1" presStyleLbl="node1" presStyleIdx="2" presStyleCnt="8">
        <dgm:presLayoutVars>
          <dgm:chMax val="1"/>
          <dgm:chPref val="1"/>
          <dgm:bulletEnabled val="1"/>
        </dgm:presLayoutVars>
      </dgm:prSet>
      <dgm:spPr/>
      <dgm:t>
        <a:bodyPr/>
        <a:lstStyle/>
        <a:p>
          <a:endParaRPr lang="en-US"/>
        </a:p>
      </dgm:t>
    </dgm:pt>
    <dgm:pt modelId="{5DC37261-F1C4-4311-9930-CCB7528D9615}" type="pres">
      <dgm:prSet presAssocID="{619EEE1E-2C5E-4059-8C7C-644BC0344FA3}" presName="Childtext1" presStyleLbl="revTx" presStyleIdx="1" presStyleCnt="4">
        <dgm:presLayoutVars>
          <dgm:chMax val="0"/>
          <dgm:chPref val="0"/>
          <dgm:bulletEnabled val="1"/>
        </dgm:presLayoutVars>
      </dgm:prSet>
      <dgm:spPr/>
    </dgm:pt>
    <dgm:pt modelId="{3BC229A9-5B2B-43B1-947A-C84B4099050E}" type="pres">
      <dgm:prSet presAssocID="{619EEE1E-2C5E-4059-8C7C-644BC0344FA3}" presName="BalanceSpacing" presStyleCnt="0"/>
      <dgm:spPr/>
    </dgm:pt>
    <dgm:pt modelId="{BC3D8E43-D0B1-4363-99C1-165058AC5CDD}" type="pres">
      <dgm:prSet presAssocID="{619EEE1E-2C5E-4059-8C7C-644BC0344FA3}" presName="BalanceSpacing1" presStyleCnt="0"/>
      <dgm:spPr/>
    </dgm:pt>
    <dgm:pt modelId="{32941704-4BD9-4265-9888-1C357110CF2F}" type="pres">
      <dgm:prSet presAssocID="{047EFA91-3675-4A4F-B9AB-2E3414A32322}" presName="Accent1Text" presStyleLbl="node1" presStyleIdx="3" presStyleCnt="8"/>
      <dgm:spPr/>
      <dgm:t>
        <a:bodyPr/>
        <a:lstStyle/>
        <a:p>
          <a:endParaRPr lang="en-US"/>
        </a:p>
      </dgm:t>
    </dgm:pt>
    <dgm:pt modelId="{6D889EB8-6D05-48B7-BD59-8ED33A2A22FA}" type="pres">
      <dgm:prSet presAssocID="{047EFA91-3675-4A4F-B9AB-2E3414A32322}" presName="spaceBetweenRectangles" presStyleCnt="0"/>
      <dgm:spPr/>
    </dgm:pt>
    <dgm:pt modelId="{B9B94340-03A3-4DC6-8A39-244CC2F3CDD6}" type="pres">
      <dgm:prSet presAssocID="{4FF29293-CD76-48EC-80CB-FCCBCA37E6E9}" presName="composite" presStyleCnt="0"/>
      <dgm:spPr/>
    </dgm:pt>
    <dgm:pt modelId="{4ECC1457-7B04-467B-A85F-942A0A50B11C}" type="pres">
      <dgm:prSet presAssocID="{4FF29293-CD76-48EC-80CB-FCCBCA37E6E9}" presName="Parent1" presStyleLbl="node1" presStyleIdx="4" presStyleCnt="8">
        <dgm:presLayoutVars>
          <dgm:chMax val="1"/>
          <dgm:chPref val="1"/>
          <dgm:bulletEnabled val="1"/>
        </dgm:presLayoutVars>
      </dgm:prSet>
      <dgm:spPr/>
      <dgm:t>
        <a:bodyPr/>
        <a:lstStyle/>
        <a:p>
          <a:endParaRPr lang="en-US"/>
        </a:p>
      </dgm:t>
    </dgm:pt>
    <dgm:pt modelId="{B52D38A0-D172-44BD-85B5-E543FDC15E41}" type="pres">
      <dgm:prSet presAssocID="{4FF29293-CD76-48EC-80CB-FCCBCA37E6E9}" presName="Childtext1" presStyleLbl="revTx" presStyleIdx="2" presStyleCnt="4">
        <dgm:presLayoutVars>
          <dgm:chMax val="0"/>
          <dgm:chPref val="0"/>
          <dgm:bulletEnabled val="1"/>
        </dgm:presLayoutVars>
      </dgm:prSet>
      <dgm:spPr/>
    </dgm:pt>
    <dgm:pt modelId="{76E6EF37-E368-4225-8CF6-0FECE5066133}" type="pres">
      <dgm:prSet presAssocID="{4FF29293-CD76-48EC-80CB-FCCBCA37E6E9}" presName="BalanceSpacing" presStyleCnt="0"/>
      <dgm:spPr/>
    </dgm:pt>
    <dgm:pt modelId="{5548A83E-67B8-4605-9397-7ECED5AEA13A}" type="pres">
      <dgm:prSet presAssocID="{4FF29293-CD76-48EC-80CB-FCCBCA37E6E9}" presName="BalanceSpacing1" presStyleCnt="0"/>
      <dgm:spPr/>
    </dgm:pt>
    <dgm:pt modelId="{AE36CFAD-23A3-4B12-9E32-1BA868072DDF}" type="pres">
      <dgm:prSet presAssocID="{0830C17F-B36A-453F-AA72-1CAEF1DD9108}" presName="Accent1Text" presStyleLbl="node1" presStyleIdx="5" presStyleCnt="8"/>
      <dgm:spPr/>
      <dgm:t>
        <a:bodyPr/>
        <a:lstStyle/>
        <a:p>
          <a:endParaRPr lang="en-US"/>
        </a:p>
      </dgm:t>
    </dgm:pt>
    <dgm:pt modelId="{749A700E-9F40-40BB-8AA6-A914D1475C25}" type="pres">
      <dgm:prSet presAssocID="{0830C17F-B36A-453F-AA72-1CAEF1DD9108}" presName="spaceBetweenRectangles" presStyleCnt="0"/>
      <dgm:spPr/>
    </dgm:pt>
    <dgm:pt modelId="{E561C407-41E0-4699-9271-7F683C63BA83}" type="pres">
      <dgm:prSet presAssocID="{706D6B0F-5C26-4DB1-95C8-D458905F4088}" presName="composite" presStyleCnt="0"/>
      <dgm:spPr/>
    </dgm:pt>
    <dgm:pt modelId="{759D9F00-45E4-4816-9772-70A5C8A15A1B}" type="pres">
      <dgm:prSet presAssocID="{706D6B0F-5C26-4DB1-95C8-D458905F4088}" presName="Parent1" presStyleLbl="node1" presStyleIdx="6" presStyleCnt="8">
        <dgm:presLayoutVars>
          <dgm:chMax val="1"/>
          <dgm:chPref val="1"/>
          <dgm:bulletEnabled val="1"/>
        </dgm:presLayoutVars>
      </dgm:prSet>
      <dgm:spPr/>
      <dgm:t>
        <a:bodyPr/>
        <a:lstStyle/>
        <a:p>
          <a:endParaRPr lang="en-US"/>
        </a:p>
      </dgm:t>
    </dgm:pt>
    <dgm:pt modelId="{C96CD91F-22C1-437D-947B-7D502E1795DF}" type="pres">
      <dgm:prSet presAssocID="{706D6B0F-5C26-4DB1-95C8-D458905F4088}" presName="Childtext1" presStyleLbl="revTx" presStyleIdx="3" presStyleCnt="4">
        <dgm:presLayoutVars>
          <dgm:chMax val="0"/>
          <dgm:chPref val="0"/>
          <dgm:bulletEnabled val="1"/>
        </dgm:presLayoutVars>
      </dgm:prSet>
      <dgm:spPr/>
    </dgm:pt>
    <dgm:pt modelId="{ADBB8C83-27E8-4461-AC7B-1055D86134E0}" type="pres">
      <dgm:prSet presAssocID="{706D6B0F-5C26-4DB1-95C8-D458905F4088}" presName="BalanceSpacing" presStyleCnt="0"/>
      <dgm:spPr/>
    </dgm:pt>
    <dgm:pt modelId="{6E7A5C12-890D-4568-9F54-8895665A539D}" type="pres">
      <dgm:prSet presAssocID="{706D6B0F-5C26-4DB1-95C8-D458905F4088}" presName="BalanceSpacing1" presStyleCnt="0"/>
      <dgm:spPr/>
    </dgm:pt>
    <dgm:pt modelId="{2089A496-CEE3-4B61-9BC9-858A2F93B762}" type="pres">
      <dgm:prSet presAssocID="{9E8B83A5-0EB6-4BD8-8286-84A5101B2BAA}" presName="Accent1Text" presStyleLbl="node1" presStyleIdx="7" presStyleCnt="8"/>
      <dgm:spPr/>
      <dgm:t>
        <a:bodyPr/>
        <a:lstStyle/>
        <a:p>
          <a:endParaRPr lang="en-US"/>
        </a:p>
      </dgm:t>
    </dgm:pt>
  </dgm:ptLst>
  <dgm:cxnLst>
    <dgm:cxn modelId="{21F20E95-E54E-495B-A05A-AA984E8ED7B1}" type="presOf" srcId="{0830C17F-B36A-453F-AA72-1CAEF1DD9108}" destId="{AE36CFAD-23A3-4B12-9E32-1BA868072DDF}" srcOrd="0" destOrd="0" presId="urn:microsoft.com/office/officeart/2008/layout/AlternatingHexagons"/>
    <dgm:cxn modelId="{512D6AD9-47F9-4A2D-B912-7B5AAC2D8042}" srcId="{F6DC531C-3EAD-4B55-AD90-B902DB5FACDC}" destId="{F5CED131-4C0C-4B62-A536-D340D3F8F355}" srcOrd="0" destOrd="0" parTransId="{7E58A702-39BD-4699-BD12-87BCA5C61B1C}" sibTransId="{4D5CEAE6-CE60-414E-BD31-D0E6E7360CE5}"/>
    <dgm:cxn modelId="{C8F77F12-53D2-45E7-8203-57698CFE695A}" type="presOf" srcId="{F5CED131-4C0C-4B62-A536-D340D3F8F355}" destId="{589E1A36-CBA8-4A39-B28A-975132564AAF}" srcOrd="0" destOrd="0" presId="urn:microsoft.com/office/officeart/2008/layout/AlternatingHexagons"/>
    <dgm:cxn modelId="{F5FF3D01-D518-440D-B9B2-7C3103C13D0E}" type="presOf" srcId="{706D6B0F-5C26-4DB1-95C8-D458905F4088}" destId="{759D9F00-45E4-4816-9772-70A5C8A15A1B}" srcOrd="0" destOrd="0" presId="urn:microsoft.com/office/officeart/2008/layout/AlternatingHexagons"/>
    <dgm:cxn modelId="{37BABAAE-AD3E-4482-94D3-2056F664392F}" type="presOf" srcId="{047EFA91-3675-4A4F-B9AB-2E3414A32322}" destId="{32941704-4BD9-4265-9888-1C357110CF2F}" srcOrd="0" destOrd="0" presId="urn:microsoft.com/office/officeart/2008/layout/AlternatingHexagons"/>
    <dgm:cxn modelId="{6A750BFB-DFBC-4416-8961-34E5905250CB}" srcId="{F6DC531C-3EAD-4B55-AD90-B902DB5FACDC}" destId="{4FF29293-CD76-48EC-80CB-FCCBCA37E6E9}" srcOrd="2" destOrd="0" parTransId="{209DD290-AA6E-4917-92A3-F6B8F349515D}" sibTransId="{0830C17F-B36A-453F-AA72-1CAEF1DD9108}"/>
    <dgm:cxn modelId="{58F99D2B-BCFF-4451-AEEE-BDBF7D32AB9D}" type="presOf" srcId="{4D5CEAE6-CE60-414E-BD31-D0E6E7360CE5}" destId="{D1A1B512-4451-489C-8052-6F5B6BC9AFEC}" srcOrd="0" destOrd="0" presId="urn:microsoft.com/office/officeart/2008/layout/AlternatingHexagons"/>
    <dgm:cxn modelId="{D7238615-0AAF-4BFB-A825-6FF7807941C0}" type="presOf" srcId="{619EEE1E-2C5E-4059-8C7C-644BC0344FA3}" destId="{7862105E-B875-48D9-9F5C-872E93FFD47C}" srcOrd="0" destOrd="0" presId="urn:microsoft.com/office/officeart/2008/layout/AlternatingHexagons"/>
    <dgm:cxn modelId="{A00D40DD-B1A7-4A7D-8D99-1C1BCAAC796C}" srcId="{F6DC531C-3EAD-4B55-AD90-B902DB5FACDC}" destId="{619EEE1E-2C5E-4059-8C7C-644BC0344FA3}" srcOrd="1" destOrd="0" parTransId="{0969C13F-D27C-42C5-88D1-3804B6137D0A}" sibTransId="{047EFA91-3675-4A4F-B9AB-2E3414A32322}"/>
    <dgm:cxn modelId="{5B2387C4-4201-4A5B-A87A-FDAFF6316DD4}" type="presOf" srcId="{F6DC531C-3EAD-4B55-AD90-B902DB5FACDC}" destId="{D6CB55EC-41A1-4615-8D44-9B9C75BF622E}" srcOrd="0" destOrd="0" presId="urn:microsoft.com/office/officeart/2008/layout/AlternatingHexagons"/>
    <dgm:cxn modelId="{2FFF00A1-C776-4ECF-BBDB-5F25F599EA79}" type="presOf" srcId="{4FF29293-CD76-48EC-80CB-FCCBCA37E6E9}" destId="{4ECC1457-7B04-467B-A85F-942A0A50B11C}" srcOrd="0" destOrd="0" presId="urn:microsoft.com/office/officeart/2008/layout/AlternatingHexagons"/>
    <dgm:cxn modelId="{381380C4-A8D9-4C4F-BFDC-CC24DA7AE81B}" type="presOf" srcId="{9E8B83A5-0EB6-4BD8-8286-84A5101B2BAA}" destId="{2089A496-CEE3-4B61-9BC9-858A2F93B762}" srcOrd="0" destOrd="0" presId="urn:microsoft.com/office/officeart/2008/layout/AlternatingHexagons"/>
    <dgm:cxn modelId="{E17BE2D3-38F7-496D-90CD-0CB75DCD4D4A}" srcId="{F6DC531C-3EAD-4B55-AD90-B902DB5FACDC}" destId="{706D6B0F-5C26-4DB1-95C8-D458905F4088}" srcOrd="3" destOrd="0" parTransId="{97948896-215E-4BE5-A730-7B4F785CCE69}" sibTransId="{9E8B83A5-0EB6-4BD8-8286-84A5101B2BAA}"/>
    <dgm:cxn modelId="{E1044BD9-B292-45A8-96CE-876F9BB03681}" type="presParOf" srcId="{D6CB55EC-41A1-4615-8D44-9B9C75BF622E}" destId="{DE9BCD84-22EA-4860-9382-DE4023074823}" srcOrd="0" destOrd="0" presId="urn:microsoft.com/office/officeart/2008/layout/AlternatingHexagons"/>
    <dgm:cxn modelId="{CCDD8E0E-69F6-4668-8CDE-145C17477402}" type="presParOf" srcId="{DE9BCD84-22EA-4860-9382-DE4023074823}" destId="{589E1A36-CBA8-4A39-B28A-975132564AAF}" srcOrd="0" destOrd="0" presId="urn:microsoft.com/office/officeart/2008/layout/AlternatingHexagons"/>
    <dgm:cxn modelId="{E18129B9-6614-4EFB-8A9F-86131EE80AF2}" type="presParOf" srcId="{DE9BCD84-22EA-4860-9382-DE4023074823}" destId="{D078FC96-8ADD-45C2-8A19-BAC614AADFD0}" srcOrd="1" destOrd="0" presId="urn:microsoft.com/office/officeart/2008/layout/AlternatingHexagons"/>
    <dgm:cxn modelId="{E50F09E0-20E2-46C8-9BDA-029B74492EA6}" type="presParOf" srcId="{DE9BCD84-22EA-4860-9382-DE4023074823}" destId="{0C87F693-B38F-468C-80C1-960952E39D88}" srcOrd="2" destOrd="0" presId="urn:microsoft.com/office/officeart/2008/layout/AlternatingHexagons"/>
    <dgm:cxn modelId="{BE57D494-13A8-47C6-BCBD-F266C2F303EB}" type="presParOf" srcId="{DE9BCD84-22EA-4860-9382-DE4023074823}" destId="{66F4BEAA-84B3-4B2D-B6FC-3F3D0C8B760F}" srcOrd="3" destOrd="0" presId="urn:microsoft.com/office/officeart/2008/layout/AlternatingHexagons"/>
    <dgm:cxn modelId="{D804B12D-6DD8-4799-A0E8-6CB22E45E148}" type="presParOf" srcId="{DE9BCD84-22EA-4860-9382-DE4023074823}" destId="{D1A1B512-4451-489C-8052-6F5B6BC9AFEC}" srcOrd="4" destOrd="0" presId="urn:microsoft.com/office/officeart/2008/layout/AlternatingHexagons"/>
    <dgm:cxn modelId="{E58B0261-B886-4383-9157-B1672E1259C1}" type="presParOf" srcId="{D6CB55EC-41A1-4615-8D44-9B9C75BF622E}" destId="{AA459D22-5E3C-4E0A-B5C7-75F37CE16645}" srcOrd="1" destOrd="0" presId="urn:microsoft.com/office/officeart/2008/layout/AlternatingHexagons"/>
    <dgm:cxn modelId="{B84087EE-98A6-4A38-B0F2-9539F4974F6B}" type="presParOf" srcId="{D6CB55EC-41A1-4615-8D44-9B9C75BF622E}" destId="{3A1280BF-FF58-4D9A-9E6D-755B73A6B94E}" srcOrd="2" destOrd="0" presId="urn:microsoft.com/office/officeart/2008/layout/AlternatingHexagons"/>
    <dgm:cxn modelId="{1468BA05-A618-4878-AA77-F672E9CD3078}" type="presParOf" srcId="{3A1280BF-FF58-4D9A-9E6D-755B73A6B94E}" destId="{7862105E-B875-48D9-9F5C-872E93FFD47C}" srcOrd="0" destOrd="0" presId="urn:microsoft.com/office/officeart/2008/layout/AlternatingHexagons"/>
    <dgm:cxn modelId="{1569D5C5-894F-46A9-B104-E3943081AB79}" type="presParOf" srcId="{3A1280BF-FF58-4D9A-9E6D-755B73A6B94E}" destId="{5DC37261-F1C4-4311-9930-CCB7528D9615}" srcOrd="1" destOrd="0" presId="urn:microsoft.com/office/officeart/2008/layout/AlternatingHexagons"/>
    <dgm:cxn modelId="{F1C82524-A7B4-40E3-8B26-BC0C9717B49F}" type="presParOf" srcId="{3A1280BF-FF58-4D9A-9E6D-755B73A6B94E}" destId="{3BC229A9-5B2B-43B1-947A-C84B4099050E}" srcOrd="2" destOrd="0" presId="urn:microsoft.com/office/officeart/2008/layout/AlternatingHexagons"/>
    <dgm:cxn modelId="{73B018F1-E161-4AB7-9607-AA5A888F6131}" type="presParOf" srcId="{3A1280BF-FF58-4D9A-9E6D-755B73A6B94E}" destId="{BC3D8E43-D0B1-4363-99C1-165058AC5CDD}" srcOrd="3" destOrd="0" presId="urn:microsoft.com/office/officeart/2008/layout/AlternatingHexagons"/>
    <dgm:cxn modelId="{CA8BDDB8-5C6D-4F57-BD23-6C2CD4C3B22F}" type="presParOf" srcId="{3A1280BF-FF58-4D9A-9E6D-755B73A6B94E}" destId="{32941704-4BD9-4265-9888-1C357110CF2F}" srcOrd="4" destOrd="0" presId="urn:microsoft.com/office/officeart/2008/layout/AlternatingHexagons"/>
    <dgm:cxn modelId="{8AD4721F-2C33-4B6B-ADC4-8B6A08FFF8A0}" type="presParOf" srcId="{D6CB55EC-41A1-4615-8D44-9B9C75BF622E}" destId="{6D889EB8-6D05-48B7-BD59-8ED33A2A22FA}" srcOrd="3" destOrd="0" presId="urn:microsoft.com/office/officeart/2008/layout/AlternatingHexagons"/>
    <dgm:cxn modelId="{E34DE20B-B67E-4B5D-B1F9-EE51C0F887E9}" type="presParOf" srcId="{D6CB55EC-41A1-4615-8D44-9B9C75BF622E}" destId="{B9B94340-03A3-4DC6-8A39-244CC2F3CDD6}" srcOrd="4" destOrd="0" presId="urn:microsoft.com/office/officeart/2008/layout/AlternatingHexagons"/>
    <dgm:cxn modelId="{4D9E423F-8749-4B71-8D1B-8C13129E5EC6}" type="presParOf" srcId="{B9B94340-03A3-4DC6-8A39-244CC2F3CDD6}" destId="{4ECC1457-7B04-467B-A85F-942A0A50B11C}" srcOrd="0" destOrd="0" presId="urn:microsoft.com/office/officeart/2008/layout/AlternatingHexagons"/>
    <dgm:cxn modelId="{85BB8D72-D8FE-43DA-8E02-7B2FDBE1E4A9}" type="presParOf" srcId="{B9B94340-03A3-4DC6-8A39-244CC2F3CDD6}" destId="{B52D38A0-D172-44BD-85B5-E543FDC15E41}" srcOrd="1" destOrd="0" presId="urn:microsoft.com/office/officeart/2008/layout/AlternatingHexagons"/>
    <dgm:cxn modelId="{F83205E0-95C6-4018-8D5F-11FAD87FDCE7}" type="presParOf" srcId="{B9B94340-03A3-4DC6-8A39-244CC2F3CDD6}" destId="{76E6EF37-E368-4225-8CF6-0FECE5066133}" srcOrd="2" destOrd="0" presId="urn:microsoft.com/office/officeart/2008/layout/AlternatingHexagons"/>
    <dgm:cxn modelId="{3277B0CA-03DA-41CA-8134-FE639102D097}" type="presParOf" srcId="{B9B94340-03A3-4DC6-8A39-244CC2F3CDD6}" destId="{5548A83E-67B8-4605-9397-7ECED5AEA13A}" srcOrd="3" destOrd="0" presId="urn:microsoft.com/office/officeart/2008/layout/AlternatingHexagons"/>
    <dgm:cxn modelId="{FF2CCB22-3369-46B7-BD06-351B4C129C30}" type="presParOf" srcId="{B9B94340-03A3-4DC6-8A39-244CC2F3CDD6}" destId="{AE36CFAD-23A3-4B12-9E32-1BA868072DDF}" srcOrd="4" destOrd="0" presId="urn:microsoft.com/office/officeart/2008/layout/AlternatingHexagons"/>
    <dgm:cxn modelId="{2AA97CF1-0342-4E98-B223-84968B87C402}" type="presParOf" srcId="{D6CB55EC-41A1-4615-8D44-9B9C75BF622E}" destId="{749A700E-9F40-40BB-8AA6-A914D1475C25}" srcOrd="5" destOrd="0" presId="urn:microsoft.com/office/officeart/2008/layout/AlternatingHexagons"/>
    <dgm:cxn modelId="{719078BC-8732-435B-A2C8-EA766A43E352}" type="presParOf" srcId="{D6CB55EC-41A1-4615-8D44-9B9C75BF622E}" destId="{E561C407-41E0-4699-9271-7F683C63BA83}" srcOrd="6" destOrd="0" presId="urn:microsoft.com/office/officeart/2008/layout/AlternatingHexagons"/>
    <dgm:cxn modelId="{CE6D25AE-4C7C-4167-BEC2-E891AAC92BC8}" type="presParOf" srcId="{E561C407-41E0-4699-9271-7F683C63BA83}" destId="{759D9F00-45E4-4816-9772-70A5C8A15A1B}" srcOrd="0" destOrd="0" presId="urn:microsoft.com/office/officeart/2008/layout/AlternatingHexagons"/>
    <dgm:cxn modelId="{B776CF51-49AB-4D64-9744-6C1B5F57D777}" type="presParOf" srcId="{E561C407-41E0-4699-9271-7F683C63BA83}" destId="{C96CD91F-22C1-437D-947B-7D502E1795DF}" srcOrd="1" destOrd="0" presId="urn:microsoft.com/office/officeart/2008/layout/AlternatingHexagons"/>
    <dgm:cxn modelId="{21CF4C45-9758-4A59-9FC9-33F3B477364C}" type="presParOf" srcId="{E561C407-41E0-4699-9271-7F683C63BA83}" destId="{ADBB8C83-27E8-4461-AC7B-1055D86134E0}" srcOrd="2" destOrd="0" presId="urn:microsoft.com/office/officeart/2008/layout/AlternatingHexagons"/>
    <dgm:cxn modelId="{052438BD-CCC1-4622-A684-69835504BFC1}" type="presParOf" srcId="{E561C407-41E0-4699-9271-7F683C63BA83}" destId="{6E7A5C12-890D-4568-9F54-8895665A539D}" srcOrd="3" destOrd="0" presId="urn:microsoft.com/office/officeart/2008/layout/AlternatingHexagons"/>
    <dgm:cxn modelId="{1B16413E-53EE-4684-8FDC-FC2A037B73C1}" type="presParOf" srcId="{E561C407-41E0-4699-9271-7F683C63BA83}" destId="{2089A496-CEE3-4B61-9BC9-858A2F93B762}"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909DBA-3EDA-4784-A140-E8868725E68C}">
      <dsp:nvSpPr>
        <dsp:cNvPr id="0" name=""/>
        <dsp:cNvSpPr/>
      </dsp:nvSpPr>
      <dsp:spPr>
        <a:xfrm>
          <a:off x="1172"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2FCB2E5C-4130-47B0-98C8-FBA7ED3A89D1}">
      <dsp:nvSpPr>
        <dsp:cNvPr id="0" name=""/>
        <dsp:cNvSpPr/>
      </dsp:nvSpPr>
      <dsp:spPr>
        <a:xfrm>
          <a:off x="458411"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a:t>OSHA revised its HCS standard to align with the United Nation’s Globally Harmonized System Classification and Labeling of Chemicals (GHS).</a:t>
          </a:r>
        </a:p>
      </dsp:txBody>
      <dsp:txXfrm>
        <a:off x="534947" y="649409"/>
        <a:ext cx="3962083" cy="2460051"/>
      </dsp:txXfrm>
    </dsp:sp>
    <dsp:sp modelId="{DDE5E886-1B3B-4995-A323-E74EC40FB106}">
      <dsp:nvSpPr>
        <dsp:cNvPr id="0" name=""/>
        <dsp:cNvSpPr/>
      </dsp:nvSpPr>
      <dsp:spPr>
        <a:xfrm>
          <a:off x="5030807"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0188320-3E61-40C7-9108-2E941C286408}">
      <dsp:nvSpPr>
        <dsp:cNvPr id="0" name=""/>
        <dsp:cNvSpPr/>
      </dsp:nvSpPr>
      <dsp:spPr>
        <a:xfrm>
          <a:off x="5488046"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a:t>Provides a standardized, coherent approach to both classifying chemicals and communicating the hazards of those chemicals on labels and safety data sheets (SDSs).</a:t>
          </a:r>
        </a:p>
      </dsp:txBody>
      <dsp:txXfrm>
        <a:off x="5564582" y="649409"/>
        <a:ext cx="3962083" cy="246005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76D39E-69C1-4097-928B-E7019EFF3462}">
      <dsp:nvSpPr>
        <dsp:cNvPr id="0" name=""/>
        <dsp:cNvSpPr/>
      </dsp:nvSpPr>
      <dsp:spPr>
        <a:xfrm>
          <a:off x="4220" y="576649"/>
          <a:ext cx="1845371" cy="2171195"/>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t>The SDS* provides comprehensive information about a chemical substance or mixture.</a:t>
          </a:r>
          <a:endParaRPr lang="en-US" sz="1800" kern="1200"/>
        </a:p>
      </dsp:txBody>
      <dsp:txXfrm>
        <a:off x="58269" y="630698"/>
        <a:ext cx="1737273" cy="2063097"/>
      </dsp:txXfrm>
    </dsp:sp>
    <dsp:sp modelId="{3195512D-BF55-4109-AD19-7B80FB9A50DF}">
      <dsp:nvSpPr>
        <dsp:cNvPr id="0" name=""/>
        <dsp:cNvSpPr/>
      </dsp:nvSpPr>
      <dsp:spPr>
        <a:xfrm>
          <a:off x="2034129" y="1433420"/>
          <a:ext cx="391218" cy="457652"/>
        </a:xfrm>
        <a:prstGeom prst="rightArrow">
          <a:avLst>
            <a:gd name="adj1" fmla="val 60000"/>
            <a:gd name="adj2" fmla="val 50000"/>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2034129" y="1524950"/>
        <a:ext cx="273853" cy="274592"/>
      </dsp:txXfrm>
    </dsp:sp>
    <dsp:sp modelId="{B10A1297-2741-414A-93F5-D7FC905461FB}">
      <dsp:nvSpPr>
        <dsp:cNvPr id="0" name=""/>
        <dsp:cNvSpPr/>
      </dsp:nvSpPr>
      <dsp:spPr>
        <a:xfrm>
          <a:off x="2587741" y="576649"/>
          <a:ext cx="1845371" cy="2171195"/>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t>Primary Use:  The Workplace</a:t>
          </a:r>
          <a:endParaRPr lang="en-US" sz="1800" kern="1200"/>
        </a:p>
      </dsp:txBody>
      <dsp:txXfrm>
        <a:off x="2641790" y="630698"/>
        <a:ext cx="1737273" cy="2063097"/>
      </dsp:txXfrm>
    </dsp:sp>
    <dsp:sp modelId="{80767BEC-0297-447A-A964-C77493FF89F1}">
      <dsp:nvSpPr>
        <dsp:cNvPr id="0" name=""/>
        <dsp:cNvSpPr/>
      </dsp:nvSpPr>
      <dsp:spPr>
        <a:xfrm>
          <a:off x="4617650" y="1433420"/>
          <a:ext cx="391218" cy="457652"/>
        </a:xfrm>
        <a:prstGeom prst="rightArrow">
          <a:avLst>
            <a:gd name="adj1" fmla="val 60000"/>
            <a:gd name="adj2" fmla="val 50000"/>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4617650" y="1524950"/>
        <a:ext cx="273853" cy="274592"/>
      </dsp:txXfrm>
    </dsp:sp>
    <dsp:sp modelId="{C9238A00-94F0-4E54-B9E1-5B44C1511E11}">
      <dsp:nvSpPr>
        <dsp:cNvPr id="0" name=""/>
        <dsp:cNvSpPr/>
      </dsp:nvSpPr>
      <dsp:spPr>
        <a:xfrm>
          <a:off x="5171261" y="576649"/>
          <a:ext cx="1845371" cy="2171195"/>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GB" sz="1800" kern="1200"/>
            <a:t>Employers and workers use the SDS as a source of information about hazards and to obtain advice on safety precautions.</a:t>
          </a:r>
          <a:endParaRPr lang="en-US" sz="1800" kern="1200"/>
        </a:p>
      </dsp:txBody>
      <dsp:txXfrm>
        <a:off x="5225310" y="630698"/>
        <a:ext cx="1737273" cy="2063097"/>
      </dsp:txXfrm>
    </dsp:sp>
    <dsp:sp modelId="{47DC12D0-0A4C-42C7-B1F6-D5238AC8DC7F}">
      <dsp:nvSpPr>
        <dsp:cNvPr id="0" name=""/>
        <dsp:cNvSpPr/>
      </dsp:nvSpPr>
      <dsp:spPr>
        <a:xfrm>
          <a:off x="7201170" y="1433420"/>
          <a:ext cx="391218" cy="457652"/>
        </a:xfrm>
        <a:prstGeom prst="rightArrow">
          <a:avLst>
            <a:gd name="adj1" fmla="val 60000"/>
            <a:gd name="adj2" fmla="val 50000"/>
          </a:avLst>
        </a:prstGeom>
        <a:gradFill rotWithShape="0">
          <a:gsLst>
            <a:gs pos="0">
              <a:schemeClr val="accent1">
                <a:tint val="60000"/>
                <a:hueOff val="0"/>
                <a:satOff val="0"/>
                <a:lumOff val="0"/>
                <a:alphaOff val="0"/>
                <a:tint val="98000"/>
                <a:satMod val="110000"/>
                <a:lumMod val="104000"/>
              </a:schemeClr>
            </a:gs>
            <a:gs pos="69000">
              <a:schemeClr val="accent1">
                <a:tint val="60000"/>
                <a:hueOff val="0"/>
                <a:satOff val="0"/>
                <a:lumOff val="0"/>
                <a:alphaOff val="0"/>
                <a:shade val="88000"/>
                <a:satMod val="130000"/>
                <a:lumMod val="92000"/>
              </a:schemeClr>
            </a:gs>
            <a:gs pos="100000">
              <a:schemeClr val="accent1">
                <a:tint val="60000"/>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a:p>
      </dsp:txBody>
      <dsp:txXfrm>
        <a:off x="7201170" y="1524950"/>
        <a:ext cx="273853" cy="274592"/>
      </dsp:txXfrm>
    </dsp:sp>
    <dsp:sp modelId="{0AF7A00D-1FE2-413F-9381-FE36C4C7FC4C}">
      <dsp:nvSpPr>
        <dsp:cNvPr id="0" name=""/>
        <dsp:cNvSpPr/>
      </dsp:nvSpPr>
      <dsp:spPr>
        <a:xfrm>
          <a:off x="7754782" y="576649"/>
          <a:ext cx="1845371" cy="2171195"/>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a:t>The SDS format will make finding hazard and chemical information easier</a:t>
          </a:r>
        </a:p>
      </dsp:txBody>
      <dsp:txXfrm>
        <a:off x="7808831" y="630698"/>
        <a:ext cx="1737273" cy="206309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3B0E75-5C40-4C35-8A27-7D62BA923BD6}">
      <dsp:nvSpPr>
        <dsp:cNvPr id="0" name=""/>
        <dsp:cNvSpPr/>
      </dsp:nvSpPr>
      <dsp:spPr>
        <a:xfrm>
          <a:off x="0" y="0"/>
          <a:ext cx="5913437"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02F7642-D7E8-4B7C-92F7-99DABAF921FE}">
      <dsp:nvSpPr>
        <dsp:cNvPr id="0" name=""/>
        <dsp:cNvSpPr/>
      </dsp:nvSpPr>
      <dsp:spPr>
        <a:xfrm>
          <a:off x="0" y="0"/>
          <a:ext cx="5913437" cy="57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CA" sz="1900" kern="1200"/>
            <a:t>1.		Identification</a:t>
          </a:r>
          <a:endParaRPr lang="en-US" sz="1900" kern="1200"/>
        </a:p>
      </dsp:txBody>
      <dsp:txXfrm>
        <a:off x="0" y="0"/>
        <a:ext cx="5913437" cy="579636"/>
      </dsp:txXfrm>
    </dsp:sp>
    <dsp:sp modelId="{A4C501A6-6188-418F-AECB-F231599BC9AD}">
      <dsp:nvSpPr>
        <dsp:cNvPr id="0" name=""/>
        <dsp:cNvSpPr/>
      </dsp:nvSpPr>
      <dsp:spPr>
        <a:xfrm>
          <a:off x="0" y="579636"/>
          <a:ext cx="5913437"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37F0C24-B2A7-475B-B3F0-D0143D62E47F}">
      <dsp:nvSpPr>
        <dsp:cNvPr id="0" name=""/>
        <dsp:cNvSpPr/>
      </dsp:nvSpPr>
      <dsp:spPr>
        <a:xfrm>
          <a:off x="0" y="579636"/>
          <a:ext cx="5913437" cy="57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CA" sz="1900" kern="1200"/>
            <a:t>2.		Hazard(s) identification</a:t>
          </a:r>
          <a:endParaRPr lang="en-US" sz="1900" kern="1200"/>
        </a:p>
      </dsp:txBody>
      <dsp:txXfrm>
        <a:off x="0" y="579636"/>
        <a:ext cx="5913437" cy="579636"/>
      </dsp:txXfrm>
    </dsp:sp>
    <dsp:sp modelId="{52C9A416-6C73-4BDE-9D91-D8B6DB9DB895}">
      <dsp:nvSpPr>
        <dsp:cNvPr id="0" name=""/>
        <dsp:cNvSpPr/>
      </dsp:nvSpPr>
      <dsp:spPr>
        <a:xfrm>
          <a:off x="0" y="1159272"/>
          <a:ext cx="5913437"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5D703FD6-F3E9-4E05-88A9-72CFF5AECDB8}">
      <dsp:nvSpPr>
        <dsp:cNvPr id="0" name=""/>
        <dsp:cNvSpPr/>
      </dsp:nvSpPr>
      <dsp:spPr>
        <a:xfrm>
          <a:off x="0" y="1159272"/>
          <a:ext cx="5913437" cy="57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CA" sz="1900" kern="1200"/>
            <a:t>3.		Composition/information on ingredients</a:t>
          </a:r>
          <a:endParaRPr lang="en-US" sz="1900" kern="1200"/>
        </a:p>
      </dsp:txBody>
      <dsp:txXfrm>
        <a:off x="0" y="1159272"/>
        <a:ext cx="5913437" cy="579636"/>
      </dsp:txXfrm>
    </dsp:sp>
    <dsp:sp modelId="{5F9B39B9-43BE-4443-9A15-528CD764CE92}">
      <dsp:nvSpPr>
        <dsp:cNvPr id="0" name=""/>
        <dsp:cNvSpPr/>
      </dsp:nvSpPr>
      <dsp:spPr>
        <a:xfrm>
          <a:off x="0" y="1738908"/>
          <a:ext cx="5913437"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6E956C72-CF4C-49C3-809C-A607EB9504EC}">
      <dsp:nvSpPr>
        <dsp:cNvPr id="0" name=""/>
        <dsp:cNvSpPr/>
      </dsp:nvSpPr>
      <dsp:spPr>
        <a:xfrm>
          <a:off x="0" y="1738908"/>
          <a:ext cx="5913437" cy="57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CA" sz="1900" kern="1200"/>
            <a:t>4.		First-aid measures</a:t>
          </a:r>
          <a:endParaRPr lang="en-US" sz="1900" kern="1200"/>
        </a:p>
      </dsp:txBody>
      <dsp:txXfrm>
        <a:off x="0" y="1738908"/>
        <a:ext cx="5913437" cy="579636"/>
      </dsp:txXfrm>
    </dsp:sp>
    <dsp:sp modelId="{6184CC19-9B29-4E42-80D4-CF460FD502C3}">
      <dsp:nvSpPr>
        <dsp:cNvPr id="0" name=""/>
        <dsp:cNvSpPr/>
      </dsp:nvSpPr>
      <dsp:spPr>
        <a:xfrm>
          <a:off x="0" y="2318544"/>
          <a:ext cx="5913437"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80E4A493-0B2C-4138-B010-8F5229F70188}">
      <dsp:nvSpPr>
        <dsp:cNvPr id="0" name=""/>
        <dsp:cNvSpPr/>
      </dsp:nvSpPr>
      <dsp:spPr>
        <a:xfrm>
          <a:off x="0" y="2318544"/>
          <a:ext cx="5913437" cy="57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CA" sz="1900" kern="1200"/>
            <a:t>5.		Fire-fighting measures</a:t>
          </a:r>
          <a:endParaRPr lang="en-US" sz="1900" kern="1200"/>
        </a:p>
      </dsp:txBody>
      <dsp:txXfrm>
        <a:off x="0" y="2318544"/>
        <a:ext cx="5913437" cy="579636"/>
      </dsp:txXfrm>
    </dsp:sp>
    <dsp:sp modelId="{A683A7E1-BF79-4766-9DDD-3DB2E7BD2531}">
      <dsp:nvSpPr>
        <dsp:cNvPr id="0" name=""/>
        <dsp:cNvSpPr/>
      </dsp:nvSpPr>
      <dsp:spPr>
        <a:xfrm>
          <a:off x="0" y="2898180"/>
          <a:ext cx="5913437"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8955F001-615A-4CF5-B55A-7D1D41529B05}">
      <dsp:nvSpPr>
        <dsp:cNvPr id="0" name=""/>
        <dsp:cNvSpPr/>
      </dsp:nvSpPr>
      <dsp:spPr>
        <a:xfrm>
          <a:off x="0" y="2898180"/>
          <a:ext cx="5913437" cy="57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CA" sz="1900" kern="1200"/>
            <a:t>6.		Accidental release measures</a:t>
          </a:r>
          <a:endParaRPr lang="en-US" sz="1900" kern="1200"/>
        </a:p>
      </dsp:txBody>
      <dsp:txXfrm>
        <a:off x="0" y="2898180"/>
        <a:ext cx="5913437" cy="579636"/>
      </dsp:txXfrm>
    </dsp:sp>
    <dsp:sp modelId="{65109EC3-B78E-4676-941A-926AA7EAE3F8}">
      <dsp:nvSpPr>
        <dsp:cNvPr id="0" name=""/>
        <dsp:cNvSpPr/>
      </dsp:nvSpPr>
      <dsp:spPr>
        <a:xfrm>
          <a:off x="0" y="3477816"/>
          <a:ext cx="5913437"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8634E9E3-93A2-49EF-B317-99F6010CAF0A}">
      <dsp:nvSpPr>
        <dsp:cNvPr id="0" name=""/>
        <dsp:cNvSpPr/>
      </dsp:nvSpPr>
      <dsp:spPr>
        <a:xfrm>
          <a:off x="0" y="3477816"/>
          <a:ext cx="5913437" cy="57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CA" sz="1900" kern="1200"/>
            <a:t>7.		Handling and storage</a:t>
          </a:r>
          <a:endParaRPr lang="en-US" sz="1900" kern="1200"/>
        </a:p>
      </dsp:txBody>
      <dsp:txXfrm>
        <a:off x="0" y="3477816"/>
        <a:ext cx="5913437" cy="579636"/>
      </dsp:txXfrm>
    </dsp:sp>
    <dsp:sp modelId="{4CE63802-8680-4F50-917C-D3441C40C5FA}">
      <dsp:nvSpPr>
        <dsp:cNvPr id="0" name=""/>
        <dsp:cNvSpPr/>
      </dsp:nvSpPr>
      <dsp:spPr>
        <a:xfrm>
          <a:off x="0" y="4057452"/>
          <a:ext cx="5913437" cy="0"/>
        </a:xfrm>
        <a:prstGeom prst="lin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59353E5E-F86D-4919-942D-3822FC4D9893}">
      <dsp:nvSpPr>
        <dsp:cNvPr id="0" name=""/>
        <dsp:cNvSpPr/>
      </dsp:nvSpPr>
      <dsp:spPr>
        <a:xfrm>
          <a:off x="0" y="4057452"/>
          <a:ext cx="5913437" cy="579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CA" sz="1900" kern="1200"/>
            <a:t>8.		Exposure control/personal protection</a:t>
          </a:r>
          <a:endParaRPr lang="en-US" sz="1900" kern="1200"/>
        </a:p>
      </dsp:txBody>
      <dsp:txXfrm>
        <a:off x="0" y="4057452"/>
        <a:ext cx="5913437" cy="57963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33E63A-90C2-4A79-8A9B-D9290C6C8D91}">
      <dsp:nvSpPr>
        <dsp:cNvPr id="0" name=""/>
        <dsp:cNvSpPr/>
      </dsp:nvSpPr>
      <dsp:spPr>
        <a:xfrm>
          <a:off x="0" y="708292"/>
          <a:ext cx="9604375" cy="240975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45406" tIns="708152" rIns="745406" bIns="241808" numCol="1" spcCol="1270" anchor="t" anchorCtr="0">
          <a:noAutofit/>
        </a:bodyPr>
        <a:lstStyle/>
        <a:p>
          <a:pPr marL="285750" lvl="1" indent="-285750" algn="l" defTabSz="1511300">
            <a:lnSpc>
              <a:spcPct val="90000"/>
            </a:lnSpc>
            <a:spcBef>
              <a:spcPct val="0"/>
            </a:spcBef>
            <a:spcAft>
              <a:spcPct val="15000"/>
            </a:spcAft>
            <a:buChar char="••"/>
          </a:pPr>
          <a:r>
            <a:rPr lang="en-US" sz="3400" kern="1200"/>
            <a:t>The actual label format or layout is not specified in the GHS.</a:t>
          </a:r>
        </a:p>
        <a:p>
          <a:pPr marL="285750" lvl="1" indent="-285750" algn="l" defTabSz="1511300">
            <a:lnSpc>
              <a:spcPct val="90000"/>
            </a:lnSpc>
            <a:spcBef>
              <a:spcPct val="0"/>
            </a:spcBef>
            <a:spcAft>
              <a:spcPct val="15000"/>
            </a:spcAft>
            <a:buChar char="••"/>
          </a:pPr>
          <a:r>
            <a:rPr lang="en-US" sz="3400" kern="1200"/>
            <a:t>However, there are required label elements.</a:t>
          </a:r>
        </a:p>
      </dsp:txBody>
      <dsp:txXfrm>
        <a:off x="0" y="708292"/>
        <a:ext cx="9604375" cy="2409750"/>
      </dsp:txXfrm>
    </dsp:sp>
    <dsp:sp modelId="{43211358-BBAA-47D7-89E8-BCB18577145B}">
      <dsp:nvSpPr>
        <dsp:cNvPr id="0" name=""/>
        <dsp:cNvSpPr/>
      </dsp:nvSpPr>
      <dsp:spPr>
        <a:xfrm>
          <a:off x="480218" y="206452"/>
          <a:ext cx="6723062" cy="100368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54116" tIns="0" rIns="254116" bIns="0" numCol="1" spcCol="1270" anchor="ctr" anchorCtr="0">
          <a:noAutofit/>
        </a:bodyPr>
        <a:lstStyle/>
        <a:p>
          <a:pPr lvl="0" algn="l" defTabSz="1511300">
            <a:lnSpc>
              <a:spcPct val="90000"/>
            </a:lnSpc>
            <a:spcBef>
              <a:spcPct val="0"/>
            </a:spcBef>
            <a:spcAft>
              <a:spcPct val="35000"/>
            </a:spcAft>
          </a:pPr>
          <a:r>
            <a:rPr lang="en-US" sz="3400" b="1" kern="1200"/>
            <a:t>Is there a specific GHS label format / layout?</a:t>
          </a:r>
          <a:endParaRPr lang="en-US" sz="3400" kern="1200"/>
        </a:p>
      </dsp:txBody>
      <dsp:txXfrm>
        <a:off x="529214" y="255448"/>
        <a:ext cx="6625070" cy="90568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2A6B2C-1CF4-4542-BCBD-C86F45F2EEF0}">
      <dsp:nvSpPr>
        <dsp:cNvPr id="0" name=""/>
        <dsp:cNvSpPr/>
      </dsp:nvSpPr>
      <dsp:spPr>
        <a:xfrm>
          <a:off x="0" y="470"/>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9F679E-83EF-4B98-96E5-C4E1ABC7909D}">
      <dsp:nvSpPr>
        <dsp:cNvPr id="0" name=""/>
        <dsp:cNvSpPr/>
      </dsp:nvSpPr>
      <dsp:spPr>
        <a:xfrm>
          <a:off x="0" y="470"/>
          <a:ext cx="5139050" cy="550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CA" sz="2600" kern="1200"/>
            <a:t>Product identifier</a:t>
          </a:r>
          <a:endParaRPr lang="en-US" sz="2600" kern="1200"/>
        </a:p>
      </dsp:txBody>
      <dsp:txXfrm>
        <a:off x="0" y="470"/>
        <a:ext cx="5139050" cy="550047"/>
      </dsp:txXfrm>
    </dsp:sp>
    <dsp:sp modelId="{96737B66-E17B-4BF5-ACCA-D8D3AC07A96B}">
      <dsp:nvSpPr>
        <dsp:cNvPr id="0" name=""/>
        <dsp:cNvSpPr/>
      </dsp:nvSpPr>
      <dsp:spPr>
        <a:xfrm>
          <a:off x="0" y="550517"/>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183914-A910-4967-82DB-84506A54D3AE}">
      <dsp:nvSpPr>
        <dsp:cNvPr id="0" name=""/>
        <dsp:cNvSpPr/>
      </dsp:nvSpPr>
      <dsp:spPr>
        <a:xfrm>
          <a:off x="0" y="550517"/>
          <a:ext cx="5139050" cy="550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CA" sz="2600" kern="1200"/>
            <a:t>Supplier identifier</a:t>
          </a:r>
          <a:endParaRPr lang="en-US" sz="2600" kern="1200"/>
        </a:p>
      </dsp:txBody>
      <dsp:txXfrm>
        <a:off x="0" y="550517"/>
        <a:ext cx="5139050" cy="550047"/>
      </dsp:txXfrm>
    </dsp:sp>
    <dsp:sp modelId="{0F916469-9CB6-432D-8EBA-B9194741F8A9}">
      <dsp:nvSpPr>
        <dsp:cNvPr id="0" name=""/>
        <dsp:cNvSpPr/>
      </dsp:nvSpPr>
      <dsp:spPr>
        <a:xfrm>
          <a:off x="0" y="1100565"/>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0D3003-4096-481D-B8BC-EEAFE9E1B69A}">
      <dsp:nvSpPr>
        <dsp:cNvPr id="0" name=""/>
        <dsp:cNvSpPr/>
      </dsp:nvSpPr>
      <dsp:spPr>
        <a:xfrm>
          <a:off x="0" y="1100565"/>
          <a:ext cx="5139050" cy="550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CA" sz="2600" kern="1200"/>
            <a:t>Chemical identity</a:t>
          </a:r>
          <a:endParaRPr lang="en-US" sz="2600" kern="1200"/>
        </a:p>
      </dsp:txBody>
      <dsp:txXfrm>
        <a:off x="0" y="1100565"/>
        <a:ext cx="5139050" cy="550047"/>
      </dsp:txXfrm>
    </dsp:sp>
    <dsp:sp modelId="{C562A604-24D5-43A9-B498-0F1F71051810}">
      <dsp:nvSpPr>
        <dsp:cNvPr id="0" name=""/>
        <dsp:cNvSpPr/>
      </dsp:nvSpPr>
      <dsp:spPr>
        <a:xfrm>
          <a:off x="0" y="1650613"/>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26D3F5-890E-4309-A277-9D2CF790C9C6}">
      <dsp:nvSpPr>
        <dsp:cNvPr id="0" name=""/>
        <dsp:cNvSpPr/>
      </dsp:nvSpPr>
      <dsp:spPr>
        <a:xfrm>
          <a:off x="0" y="1650613"/>
          <a:ext cx="5139050" cy="550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CA" sz="2600" kern="1200"/>
            <a:t>Hazard pictograms</a:t>
          </a:r>
          <a:r>
            <a:rPr lang="en-US" sz="2600" b="1" kern="1200"/>
            <a:t>*</a:t>
          </a:r>
          <a:endParaRPr lang="en-US" sz="2600" kern="1200"/>
        </a:p>
      </dsp:txBody>
      <dsp:txXfrm>
        <a:off x="0" y="1650613"/>
        <a:ext cx="5139050" cy="550047"/>
      </dsp:txXfrm>
    </dsp:sp>
    <dsp:sp modelId="{46E653EC-D6E2-4158-AEC4-73B6B0153D28}">
      <dsp:nvSpPr>
        <dsp:cNvPr id="0" name=""/>
        <dsp:cNvSpPr/>
      </dsp:nvSpPr>
      <dsp:spPr>
        <a:xfrm>
          <a:off x="0" y="2200661"/>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5CAB29-BF7D-467F-8DBA-617BD6F37265}">
      <dsp:nvSpPr>
        <dsp:cNvPr id="0" name=""/>
        <dsp:cNvSpPr/>
      </dsp:nvSpPr>
      <dsp:spPr>
        <a:xfrm>
          <a:off x="0" y="2200661"/>
          <a:ext cx="5139050" cy="550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CA" sz="2600" kern="1200"/>
            <a:t>Signal words</a:t>
          </a:r>
          <a:r>
            <a:rPr lang="en-US" sz="2600" b="1" kern="1200"/>
            <a:t>*</a:t>
          </a:r>
          <a:endParaRPr lang="en-US" sz="2600" kern="1200"/>
        </a:p>
      </dsp:txBody>
      <dsp:txXfrm>
        <a:off x="0" y="2200661"/>
        <a:ext cx="5139050" cy="550047"/>
      </dsp:txXfrm>
    </dsp:sp>
    <dsp:sp modelId="{F66C6946-0AFD-4476-80B9-2FF4FFA88027}">
      <dsp:nvSpPr>
        <dsp:cNvPr id="0" name=""/>
        <dsp:cNvSpPr/>
      </dsp:nvSpPr>
      <dsp:spPr>
        <a:xfrm>
          <a:off x="0" y="2750709"/>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43C4F2-A7BF-480A-89A2-96EF1CEF2276}">
      <dsp:nvSpPr>
        <dsp:cNvPr id="0" name=""/>
        <dsp:cNvSpPr/>
      </dsp:nvSpPr>
      <dsp:spPr>
        <a:xfrm>
          <a:off x="0" y="2750709"/>
          <a:ext cx="5139050" cy="550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CA" sz="2600" kern="1200"/>
            <a:t>Hazard statements</a:t>
          </a:r>
          <a:r>
            <a:rPr lang="en-US" sz="2600" b="1" kern="1200"/>
            <a:t>*</a:t>
          </a:r>
          <a:endParaRPr lang="en-US" sz="2600" kern="1200"/>
        </a:p>
      </dsp:txBody>
      <dsp:txXfrm>
        <a:off x="0" y="2750709"/>
        <a:ext cx="5139050" cy="550047"/>
      </dsp:txXfrm>
    </dsp:sp>
    <dsp:sp modelId="{4F2BA0A2-6F0C-4CF6-8FC2-40B5EAF0CA55}">
      <dsp:nvSpPr>
        <dsp:cNvPr id="0" name=""/>
        <dsp:cNvSpPr/>
      </dsp:nvSpPr>
      <dsp:spPr>
        <a:xfrm>
          <a:off x="0" y="3300757"/>
          <a:ext cx="513905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E53F19-BC94-4776-BE70-956AB2A18C0C}">
      <dsp:nvSpPr>
        <dsp:cNvPr id="0" name=""/>
        <dsp:cNvSpPr/>
      </dsp:nvSpPr>
      <dsp:spPr>
        <a:xfrm>
          <a:off x="0" y="3300757"/>
          <a:ext cx="5139050" cy="550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CA" sz="2600" kern="1200"/>
            <a:t>Precautionary information</a:t>
          </a:r>
          <a:endParaRPr lang="en-US" sz="2600" kern="1200"/>
        </a:p>
      </dsp:txBody>
      <dsp:txXfrm>
        <a:off x="0" y="3300757"/>
        <a:ext cx="5139050" cy="55004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C04AA7-22A6-404E-8841-FD948FDF08A9}">
      <dsp:nvSpPr>
        <dsp:cNvPr id="0" name=""/>
        <dsp:cNvSpPr/>
      </dsp:nvSpPr>
      <dsp:spPr>
        <a:xfrm>
          <a:off x="0" y="35424"/>
          <a:ext cx="5913437" cy="108108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kern="1200"/>
            <a:t>The standardized label elements included in the GHS are:</a:t>
          </a:r>
          <a:endParaRPr lang="en-US" sz="2800" kern="1200"/>
        </a:p>
      </dsp:txBody>
      <dsp:txXfrm>
        <a:off x="52774" y="88198"/>
        <a:ext cx="5807889" cy="975532"/>
      </dsp:txXfrm>
    </dsp:sp>
    <dsp:sp modelId="{45EB1780-9B63-4FFE-A15A-4D4EC98F938C}">
      <dsp:nvSpPr>
        <dsp:cNvPr id="0" name=""/>
        <dsp:cNvSpPr/>
      </dsp:nvSpPr>
      <dsp:spPr>
        <a:xfrm>
          <a:off x="0" y="1197144"/>
          <a:ext cx="5913437" cy="108108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a:t>Signal Words</a:t>
          </a:r>
        </a:p>
      </dsp:txBody>
      <dsp:txXfrm>
        <a:off x="52774" y="1249918"/>
        <a:ext cx="5807889" cy="975532"/>
      </dsp:txXfrm>
    </dsp:sp>
    <dsp:sp modelId="{9AF3E69A-B735-4E63-BCD3-D69DAE9DCCC2}">
      <dsp:nvSpPr>
        <dsp:cNvPr id="0" name=""/>
        <dsp:cNvSpPr/>
      </dsp:nvSpPr>
      <dsp:spPr>
        <a:xfrm>
          <a:off x="0" y="2358864"/>
          <a:ext cx="5913437" cy="108108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a:t>Hazard Statements</a:t>
          </a:r>
        </a:p>
      </dsp:txBody>
      <dsp:txXfrm>
        <a:off x="52774" y="2411638"/>
        <a:ext cx="5807889" cy="975532"/>
      </dsp:txXfrm>
    </dsp:sp>
    <dsp:sp modelId="{685862D5-E0D4-4C57-81E1-09C47A620A28}">
      <dsp:nvSpPr>
        <dsp:cNvPr id="0" name=""/>
        <dsp:cNvSpPr/>
      </dsp:nvSpPr>
      <dsp:spPr>
        <a:xfrm>
          <a:off x="0" y="3520583"/>
          <a:ext cx="5913437" cy="108108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kern="1200"/>
            <a:t>Symbols (hazard pictograms)</a:t>
          </a:r>
        </a:p>
      </dsp:txBody>
      <dsp:txXfrm>
        <a:off x="52774" y="3573357"/>
        <a:ext cx="5807889" cy="97553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627618-0AE9-4D6D-AA84-3EAB46F5E779}">
      <dsp:nvSpPr>
        <dsp:cNvPr id="0" name=""/>
        <dsp:cNvSpPr/>
      </dsp:nvSpPr>
      <dsp:spPr>
        <a:xfrm>
          <a:off x="1172"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AD738CCD-4FF2-463F-B9AC-A7468ACD52CE}">
      <dsp:nvSpPr>
        <dsp:cNvPr id="0" name=""/>
        <dsp:cNvSpPr/>
      </dsp:nvSpPr>
      <dsp:spPr>
        <a:xfrm>
          <a:off x="458411"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CA" sz="2800" kern="1200" dirty="0"/>
            <a:t>“</a:t>
          </a:r>
          <a:r>
            <a:rPr lang="en-CA" sz="2800" kern="1200" dirty="0">
              <a:solidFill>
                <a:srgbClr val="FF0000"/>
              </a:solidFill>
              <a:highlight>
                <a:srgbClr val="000000"/>
              </a:highlight>
            </a:rPr>
            <a:t>Danger</a:t>
          </a:r>
          <a:r>
            <a:rPr lang="en-CA" sz="2800" kern="1200" dirty="0"/>
            <a:t>” or “</a:t>
          </a:r>
          <a:r>
            <a:rPr lang="en-CA" sz="2800" kern="1200" dirty="0">
              <a:solidFill>
                <a:srgbClr val="FFFF00"/>
              </a:solidFill>
              <a:highlight>
                <a:srgbClr val="000000"/>
              </a:highlight>
            </a:rPr>
            <a:t>Warning</a:t>
          </a:r>
          <a:r>
            <a:rPr lang="en-CA" sz="2800" kern="1200" dirty="0"/>
            <a:t>”</a:t>
          </a:r>
          <a:endParaRPr lang="en-US" sz="2800" kern="1200" dirty="0"/>
        </a:p>
      </dsp:txBody>
      <dsp:txXfrm>
        <a:off x="534947" y="649409"/>
        <a:ext cx="3962083" cy="2460051"/>
      </dsp:txXfrm>
    </dsp:sp>
    <dsp:sp modelId="{F12370EB-08FD-49BD-922B-0918E4EE7738}">
      <dsp:nvSpPr>
        <dsp:cNvPr id="0" name=""/>
        <dsp:cNvSpPr/>
      </dsp:nvSpPr>
      <dsp:spPr>
        <a:xfrm>
          <a:off x="5030807" y="138496"/>
          <a:ext cx="4115155" cy="261312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820C0FF3-CD34-466B-9A93-881701CBAEE3}">
      <dsp:nvSpPr>
        <dsp:cNvPr id="0" name=""/>
        <dsp:cNvSpPr/>
      </dsp:nvSpPr>
      <dsp:spPr>
        <a:xfrm>
          <a:off x="5488046" y="572873"/>
          <a:ext cx="4115155" cy="2613123"/>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a:t>Used to emphasize hazards and indicate relative level of severity of the hazard assigned to a GHS hazard class and category</a:t>
          </a:r>
        </a:p>
      </dsp:txBody>
      <dsp:txXfrm>
        <a:off x="5564582" y="649409"/>
        <a:ext cx="3962083" cy="246005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93CC23-A428-48FD-8328-778B1E1DA045}">
      <dsp:nvSpPr>
        <dsp:cNvPr id="0" name=""/>
        <dsp:cNvSpPr/>
      </dsp:nvSpPr>
      <dsp:spPr>
        <a:xfrm>
          <a:off x="457038" y="600013"/>
          <a:ext cx="2083066" cy="104153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a:t>Include appropriate statement for each GHS hazard on labels for products possessing more than one hazard.</a:t>
          </a:r>
        </a:p>
      </dsp:txBody>
      <dsp:txXfrm>
        <a:off x="487543" y="630518"/>
        <a:ext cx="2022056" cy="980523"/>
      </dsp:txXfrm>
    </dsp:sp>
    <dsp:sp modelId="{2AA9665A-7C12-4100-AAF7-8AC9AFAC5A24}">
      <dsp:nvSpPr>
        <dsp:cNvPr id="0" name=""/>
        <dsp:cNvSpPr/>
      </dsp:nvSpPr>
      <dsp:spPr>
        <a:xfrm>
          <a:off x="457038" y="1797777"/>
          <a:ext cx="2083066" cy="104153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a:t>Examples of required hazard statements:</a:t>
          </a:r>
          <a:endParaRPr lang="en-US" sz="1400" kern="1200"/>
        </a:p>
      </dsp:txBody>
      <dsp:txXfrm>
        <a:off x="487543" y="1828282"/>
        <a:ext cx="2022056" cy="980523"/>
      </dsp:txXfrm>
    </dsp:sp>
    <dsp:sp modelId="{14E55FBA-D580-47DE-8D90-9815B01A1AEC}">
      <dsp:nvSpPr>
        <dsp:cNvPr id="0" name=""/>
        <dsp:cNvSpPr/>
      </dsp:nvSpPr>
      <dsp:spPr>
        <a:xfrm rot="17692822">
          <a:off x="1966491" y="1400006"/>
          <a:ext cx="1980454" cy="40429"/>
        </a:xfrm>
        <a:custGeom>
          <a:avLst/>
          <a:gdLst/>
          <a:ahLst/>
          <a:cxnLst/>
          <a:rect l="0" t="0" r="0" b="0"/>
          <a:pathLst>
            <a:path>
              <a:moveTo>
                <a:pt x="0" y="20214"/>
              </a:moveTo>
              <a:lnTo>
                <a:pt x="1980454" y="2021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a:off x="2907207" y="1370710"/>
        <a:ext cx="99022" cy="99022"/>
      </dsp:txXfrm>
    </dsp:sp>
    <dsp:sp modelId="{F20B2E92-D4EA-4DD7-97E6-04EA6BF25130}">
      <dsp:nvSpPr>
        <dsp:cNvPr id="0" name=""/>
        <dsp:cNvSpPr/>
      </dsp:nvSpPr>
      <dsp:spPr>
        <a:xfrm>
          <a:off x="3373331" y="1132"/>
          <a:ext cx="2083066" cy="104153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a:t>“</a:t>
          </a:r>
          <a:r>
            <a:rPr lang="en-US" sz="1400" kern="1200"/>
            <a:t>Keep away from fire, sparks and heated surfaces”</a:t>
          </a:r>
        </a:p>
      </dsp:txBody>
      <dsp:txXfrm>
        <a:off x="3403836" y="31637"/>
        <a:ext cx="2022056" cy="980523"/>
      </dsp:txXfrm>
    </dsp:sp>
    <dsp:sp modelId="{FBF9020E-D192-44A8-827B-05FD4A60BD6E}">
      <dsp:nvSpPr>
        <dsp:cNvPr id="0" name=""/>
        <dsp:cNvSpPr/>
      </dsp:nvSpPr>
      <dsp:spPr>
        <a:xfrm rot="19457599">
          <a:off x="2443657" y="1998888"/>
          <a:ext cx="1026121" cy="40429"/>
        </a:xfrm>
        <a:custGeom>
          <a:avLst/>
          <a:gdLst/>
          <a:ahLst/>
          <a:cxnLst/>
          <a:rect l="0" t="0" r="0" b="0"/>
          <a:pathLst>
            <a:path>
              <a:moveTo>
                <a:pt x="0" y="20214"/>
              </a:moveTo>
              <a:lnTo>
                <a:pt x="1026121" y="2021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931065" y="1993450"/>
        <a:ext cx="51306" cy="51306"/>
      </dsp:txXfrm>
    </dsp:sp>
    <dsp:sp modelId="{C76D61C9-563E-47F2-8ABE-7438470C4F53}">
      <dsp:nvSpPr>
        <dsp:cNvPr id="0" name=""/>
        <dsp:cNvSpPr/>
      </dsp:nvSpPr>
      <dsp:spPr>
        <a:xfrm>
          <a:off x="3373331" y="1198895"/>
          <a:ext cx="2083066" cy="104153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a:t>“Do not use in areas without adequate ventilation”</a:t>
          </a:r>
        </a:p>
      </dsp:txBody>
      <dsp:txXfrm>
        <a:off x="3403836" y="1229400"/>
        <a:ext cx="2022056" cy="980523"/>
      </dsp:txXfrm>
    </dsp:sp>
    <dsp:sp modelId="{1B1BD3E1-1AC4-4478-BD4D-8BA464F2EEF5}">
      <dsp:nvSpPr>
        <dsp:cNvPr id="0" name=""/>
        <dsp:cNvSpPr/>
      </dsp:nvSpPr>
      <dsp:spPr>
        <a:xfrm rot="2142401">
          <a:off x="2443657" y="2597770"/>
          <a:ext cx="1026121" cy="40429"/>
        </a:xfrm>
        <a:custGeom>
          <a:avLst/>
          <a:gdLst/>
          <a:ahLst/>
          <a:cxnLst/>
          <a:rect l="0" t="0" r="0" b="0"/>
          <a:pathLst>
            <a:path>
              <a:moveTo>
                <a:pt x="0" y="20214"/>
              </a:moveTo>
              <a:lnTo>
                <a:pt x="1026121" y="2021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931065" y="2592331"/>
        <a:ext cx="51306" cy="51306"/>
      </dsp:txXfrm>
    </dsp:sp>
    <dsp:sp modelId="{B9EA3A5E-6179-4B6A-BB5F-3FDB8161340C}">
      <dsp:nvSpPr>
        <dsp:cNvPr id="0" name=""/>
        <dsp:cNvSpPr/>
      </dsp:nvSpPr>
      <dsp:spPr>
        <a:xfrm>
          <a:off x="3373331" y="2396659"/>
          <a:ext cx="2083066" cy="104153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GB" sz="1400" kern="1200"/>
            <a:t>“</a:t>
          </a:r>
          <a:r>
            <a:rPr lang="en-US" sz="1400" kern="1200"/>
            <a:t>Use CO2, dry chemical, or foam” (for fighting fires)</a:t>
          </a:r>
        </a:p>
      </dsp:txBody>
      <dsp:txXfrm>
        <a:off x="3403836" y="2427164"/>
        <a:ext cx="2022056" cy="980523"/>
      </dsp:txXfrm>
    </dsp:sp>
    <dsp:sp modelId="{60103851-70E4-4E57-B8E2-ABFC517D7508}">
      <dsp:nvSpPr>
        <dsp:cNvPr id="0" name=""/>
        <dsp:cNvSpPr/>
      </dsp:nvSpPr>
      <dsp:spPr>
        <a:xfrm rot="3907178">
          <a:off x="1966491" y="3196651"/>
          <a:ext cx="1980454" cy="40429"/>
        </a:xfrm>
        <a:custGeom>
          <a:avLst/>
          <a:gdLst/>
          <a:ahLst/>
          <a:cxnLst/>
          <a:rect l="0" t="0" r="0" b="0"/>
          <a:pathLst>
            <a:path>
              <a:moveTo>
                <a:pt x="0" y="20214"/>
              </a:moveTo>
              <a:lnTo>
                <a:pt x="1980454" y="2021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a:off x="2907207" y="3167355"/>
        <a:ext cx="99022" cy="99022"/>
      </dsp:txXfrm>
    </dsp:sp>
    <dsp:sp modelId="{9E6C5559-FBB0-4319-BD61-050D716258BC}">
      <dsp:nvSpPr>
        <dsp:cNvPr id="0" name=""/>
        <dsp:cNvSpPr/>
      </dsp:nvSpPr>
      <dsp:spPr>
        <a:xfrm>
          <a:off x="3373331" y="3594422"/>
          <a:ext cx="2083066" cy="1041533"/>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a:t>“Wear safety goggles and gloves”</a:t>
          </a:r>
        </a:p>
      </dsp:txBody>
      <dsp:txXfrm>
        <a:off x="3403836" y="3624927"/>
        <a:ext cx="2022056" cy="9805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8D61DB-C7B8-4CE8-B5C0-6ABEC386D927}">
      <dsp:nvSpPr>
        <dsp:cNvPr id="0" name=""/>
        <dsp:cNvSpPr/>
      </dsp:nvSpPr>
      <dsp:spPr>
        <a:xfrm>
          <a:off x="712824" y="943"/>
          <a:ext cx="2555851" cy="1533511"/>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t>Have a written hazard communication program.</a:t>
          </a:r>
        </a:p>
      </dsp:txBody>
      <dsp:txXfrm>
        <a:off x="712824" y="943"/>
        <a:ext cx="2555851" cy="1533511"/>
      </dsp:txXfrm>
    </dsp:sp>
    <dsp:sp modelId="{788CD80B-5BE3-444D-A5D8-2BA488262DA6}">
      <dsp:nvSpPr>
        <dsp:cNvPr id="0" name=""/>
        <dsp:cNvSpPr/>
      </dsp:nvSpPr>
      <dsp:spPr>
        <a:xfrm>
          <a:off x="3524261" y="943"/>
          <a:ext cx="2555851" cy="1533511"/>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t>Have each hazardous chemical in the workplace appropriately labeled.</a:t>
          </a:r>
        </a:p>
      </dsp:txBody>
      <dsp:txXfrm>
        <a:off x="3524261" y="943"/>
        <a:ext cx="2555851" cy="1533511"/>
      </dsp:txXfrm>
    </dsp:sp>
    <dsp:sp modelId="{B7F44033-3350-451E-8ECB-6D77DD768933}">
      <dsp:nvSpPr>
        <dsp:cNvPr id="0" name=""/>
        <dsp:cNvSpPr/>
      </dsp:nvSpPr>
      <dsp:spPr>
        <a:xfrm>
          <a:off x="6335698" y="943"/>
          <a:ext cx="2555851" cy="1533511"/>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a:t>Have a Material Safety Data Sheet (MSDS) for each hazardous chemical in the workplace.</a:t>
          </a:r>
        </a:p>
      </dsp:txBody>
      <dsp:txXfrm>
        <a:off x="6335698" y="943"/>
        <a:ext cx="2555851" cy="1533511"/>
      </dsp:txXfrm>
    </dsp:sp>
    <dsp:sp modelId="{8E9BA13A-2202-4E3A-94E4-A2E03C174204}">
      <dsp:nvSpPr>
        <dsp:cNvPr id="0" name=""/>
        <dsp:cNvSpPr/>
      </dsp:nvSpPr>
      <dsp:spPr>
        <a:xfrm>
          <a:off x="3524261" y="1790039"/>
          <a:ext cx="2555851" cy="1533511"/>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t>Train his/her employees about the hazards associated with and precautionary measures required for each hazardous chemical in the workplace. Training is required initially </a:t>
          </a:r>
          <a:br>
            <a:rPr lang="en-US" sz="1200" kern="1200" dirty="0"/>
          </a:br>
          <a:r>
            <a:rPr lang="en-US" sz="1200" kern="1200" dirty="0"/>
            <a:t>and anytime a new hazardous chemical is introduced </a:t>
          </a:r>
          <a:br>
            <a:rPr lang="en-US" sz="1200" kern="1200" dirty="0"/>
          </a:br>
          <a:r>
            <a:rPr lang="en-US" sz="1200" kern="1200" dirty="0"/>
            <a:t>into the workplace.</a:t>
          </a:r>
        </a:p>
      </dsp:txBody>
      <dsp:txXfrm>
        <a:off x="3524261" y="1790039"/>
        <a:ext cx="2555851" cy="15335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ACF0AB-C40F-4474-A2F8-E8699BBDC71F}">
      <dsp:nvSpPr>
        <dsp:cNvPr id="0" name=""/>
        <dsp:cNvSpPr/>
      </dsp:nvSpPr>
      <dsp:spPr>
        <a:xfrm>
          <a:off x="4691394" y="1266994"/>
          <a:ext cx="1218719" cy="579999"/>
        </a:xfrm>
        <a:custGeom>
          <a:avLst/>
          <a:gdLst/>
          <a:ahLst/>
          <a:cxnLst/>
          <a:rect l="0" t="0" r="0" b="0"/>
          <a:pathLst>
            <a:path>
              <a:moveTo>
                <a:pt x="0" y="0"/>
              </a:moveTo>
              <a:lnTo>
                <a:pt x="0" y="395252"/>
              </a:lnTo>
              <a:lnTo>
                <a:pt x="1218719" y="395252"/>
              </a:lnTo>
              <a:lnTo>
                <a:pt x="1218719" y="57999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880231A-B161-4ABD-B493-423B315A7F3F}">
      <dsp:nvSpPr>
        <dsp:cNvPr id="0" name=""/>
        <dsp:cNvSpPr/>
      </dsp:nvSpPr>
      <dsp:spPr>
        <a:xfrm>
          <a:off x="3472675" y="1266994"/>
          <a:ext cx="1218719" cy="579999"/>
        </a:xfrm>
        <a:custGeom>
          <a:avLst/>
          <a:gdLst/>
          <a:ahLst/>
          <a:cxnLst/>
          <a:rect l="0" t="0" r="0" b="0"/>
          <a:pathLst>
            <a:path>
              <a:moveTo>
                <a:pt x="1218719" y="0"/>
              </a:moveTo>
              <a:lnTo>
                <a:pt x="1218719" y="395252"/>
              </a:lnTo>
              <a:lnTo>
                <a:pt x="0" y="395252"/>
              </a:lnTo>
              <a:lnTo>
                <a:pt x="0" y="579999"/>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6F195D-3826-4CD2-929C-1740DAE8BCFF}">
      <dsp:nvSpPr>
        <dsp:cNvPr id="0" name=""/>
        <dsp:cNvSpPr/>
      </dsp:nvSpPr>
      <dsp:spPr>
        <a:xfrm>
          <a:off x="3694260" y="634"/>
          <a:ext cx="1994267" cy="1266360"/>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C53B8148-2416-46D5-B1F9-B1EBA6DD21CA}">
      <dsp:nvSpPr>
        <dsp:cNvPr id="0" name=""/>
        <dsp:cNvSpPr/>
      </dsp:nvSpPr>
      <dsp:spPr>
        <a:xfrm>
          <a:off x="3915846" y="211140"/>
          <a:ext cx="1994267" cy="126636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1. “Hazard Classification” rather than “hazard determination”</a:t>
          </a:r>
        </a:p>
      </dsp:txBody>
      <dsp:txXfrm>
        <a:off x="3952936" y="248230"/>
        <a:ext cx="1920087" cy="1192180"/>
      </dsp:txXfrm>
    </dsp:sp>
    <dsp:sp modelId="{0DF62225-46A1-424E-B19E-E4AEC7E5CC29}">
      <dsp:nvSpPr>
        <dsp:cNvPr id="0" name=""/>
        <dsp:cNvSpPr/>
      </dsp:nvSpPr>
      <dsp:spPr>
        <a:xfrm>
          <a:off x="2475541" y="1846993"/>
          <a:ext cx="1994267" cy="1266360"/>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34824486-D103-44C2-A057-04C90DC1684B}">
      <dsp:nvSpPr>
        <dsp:cNvPr id="0" name=""/>
        <dsp:cNvSpPr/>
      </dsp:nvSpPr>
      <dsp:spPr>
        <a:xfrm>
          <a:off x="2697127" y="2057499"/>
          <a:ext cx="1994267" cy="126636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2. “Safety data sheet” (rather than “material safety data sheet”) uses a 16-section format</a:t>
          </a:r>
        </a:p>
      </dsp:txBody>
      <dsp:txXfrm>
        <a:off x="2734217" y="2094589"/>
        <a:ext cx="1920087" cy="1192180"/>
      </dsp:txXfrm>
    </dsp:sp>
    <dsp:sp modelId="{E6270851-9B6C-468A-B189-31F2951826F5}">
      <dsp:nvSpPr>
        <dsp:cNvPr id="0" name=""/>
        <dsp:cNvSpPr/>
      </dsp:nvSpPr>
      <dsp:spPr>
        <a:xfrm>
          <a:off x="4912980" y="1846993"/>
          <a:ext cx="1994267" cy="1266360"/>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D35857F7-154E-4518-B010-F9753F105019}">
      <dsp:nvSpPr>
        <dsp:cNvPr id="0" name=""/>
        <dsp:cNvSpPr/>
      </dsp:nvSpPr>
      <dsp:spPr>
        <a:xfrm>
          <a:off x="5134565" y="2057499"/>
          <a:ext cx="1994267" cy="126636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a:t>3. Labels are more defined with specific requirements.</a:t>
          </a:r>
        </a:p>
      </dsp:txBody>
      <dsp:txXfrm>
        <a:off x="5171655" y="2094589"/>
        <a:ext cx="1920087" cy="11921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5C9760-44B0-4BB9-ABCF-9348EF670DEC}">
      <dsp:nvSpPr>
        <dsp:cNvPr id="0" name=""/>
        <dsp:cNvSpPr/>
      </dsp:nvSpPr>
      <dsp:spPr>
        <a:xfrm>
          <a:off x="801197" y="1358"/>
          <a:ext cx="4311042" cy="2155521"/>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a:t>Covers all hazardous chemical substances, dilute solutions, and mixtures.</a:t>
          </a:r>
        </a:p>
      </dsp:txBody>
      <dsp:txXfrm>
        <a:off x="864330" y="64491"/>
        <a:ext cx="4184776" cy="2029255"/>
      </dsp:txXfrm>
    </dsp:sp>
    <dsp:sp modelId="{F44824BE-10B1-4AA5-B4CD-FA07EFFF3417}">
      <dsp:nvSpPr>
        <dsp:cNvPr id="0" name=""/>
        <dsp:cNvSpPr/>
      </dsp:nvSpPr>
      <dsp:spPr>
        <a:xfrm>
          <a:off x="801197" y="2480208"/>
          <a:ext cx="4311042" cy="2155521"/>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a:t>Pharmaceuticals, food additives, cosmetics and pesticide residues in food will </a:t>
          </a:r>
          <a:r>
            <a:rPr lang="en-US" sz="2000" u="sng" kern="1200"/>
            <a:t>not be covered at the point of consumer/end user</a:t>
          </a:r>
          <a:r>
            <a:rPr lang="en-US" sz="2000" kern="1200"/>
            <a:t>, but will be covered where workers may be exposed (such as the manufacturing of food and pharmaceuticals), and in transport. </a:t>
          </a:r>
        </a:p>
      </dsp:txBody>
      <dsp:txXfrm>
        <a:off x="864330" y="2543341"/>
        <a:ext cx="4184776" cy="20292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148D98-D0CF-45D3-914D-91ACF8583195}">
      <dsp:nvSpPr>
        <dsp:cNvPr id="0" name=""/>
        <dsp:cNvSpPr/>
      </dsp:nvSpPr>
      <dsp:spPr>
        <a:xfrm>
          <a:off x="574" y="1702680"/>
          <a:ext cx="2463453" cy="1231726"/>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a:t>The categories of hazards are:</a:t>
          </a:r>
        </a:p>
      </dsp:txBody>
      <dsp:txXfrm>
        <a:off x="36650" y="1738756"/>
        <a:ext cx="2391301" cy="1159574"/>
      </dsp:txXfrm>
    </dsp:sp>
    <dsp:sp modelId="{A9FA8122-F465-4D00-8404-7B3EE1D12DE8}">
      <dsp:nvSpPr>
        <dsp:cNvPr id="0" name=""/>
        <dsp:cNvSpPr/>
      </dsp:nvSpPr>
      <dsp:spPr>
        <a:xfrm rot="18289469">
          <a:off x="2093960" y="1586395"/>
          <a:ext cx="1725516" cy="47812"/>
        </a:xfrm>
        <a:custGeom>
          <a:avLst/>
          <a:gdLst/>
          <a:ahLst/>
          <a:cxnLst/>
          <a:rect l="0" t="0" r="0" b="0"/>
          <a:pathLst>
            <a:path>
              <a:moveTo>
                <a:pt x="0" y="23906"/>
              </a:moveTo>
              <a:lnTo>
                <a:pt x="1725516" y="2390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2913580" y="1567163"/>
        <a:ext cx="86275" cy="86275"/>
      </dsp:txXfrm>
    </dsp:sp>
    <dsp:sp modelId="{DB2253FC-03CF-47A1-A348-D223CF7BD82C}">
      <dsp:nvSpPr>
        <dsp:cNvPr id="0" name=""/>
        <dsp:cNvSpPr/>
      </dsp:nvSpPr>
      <dsp:spPr>
        <a:xfrm>
          <a:off x="3449409" y="286195"/>
          <a:ext cx="2463453" cy="1231726"/>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a:t>Physical</a:t>
          </a:r>
        </a:p>
      </dsp:txBody>
      <dsp:txXfrm>
        <a:off x="3485485" y="322271"/>
        <a:ext cx="2391301" cy="1159574"/>
      </dsp:txXfrm>
    </dsp:sp>
    <dsp:sp modelId="{47A3DD61-1EE5-467E-9E9F-AAABB4E235C1}">
      <dsp:nvSpPr>
        <dsp:cNvPr id="0" name=""/>
        <dsp:cNvSpPr/>
      </dsp:nvSpPr>
      <dsp:spPr>
        <a:xfrm>
          <a:off x="2464027" y="2294637"/>
          <a:ext cx="985381" cy="47812"/>
        </a:xfrm>
        <a:custGeom>
          <a:avLst/>
          <a:gdLst/>
          <a:ahLst/>
          <a:cxnLst/>
          <a:rect l="0" t="0" r="0" b="0"/>
          <a:pathLst>
            <a:path>
              <a:moveTo>
                <a:pt x="0" y="23906"/>
              </a:moveTo>
              <a:lnTo>
                <a:pt x="985381" y="2390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932083" y="2293909"/>
        <a:ext cx="49269" cy="49269"/>
      </dsp:txXfrm>
    </dsp:sp>
    <dsp:sp modelId="{62137F1B-AF15-4BE8-BD25-290A92472AB8}">
      <dsp:nvSpPr>
        <dsp:cNvPr id="0" name=""/>
        <dsp:cNvSpPr/>
      </dsp:nvSpPr>
      <dsp:spPr>
        <a:xfrm>
          <a:off x="3449409" y="1702680"/>
          <a:ext cx="2463453" cy="1231726"/>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a:t>Health</a:t>
          </a:r>
        </a:p>
      </dsp:txBody>
      <dsp:txXfrm>
        <a:off x="3485485" y="1738756"/>
        <a:ext cx="2391301" cy="1159574"/>
      </dsp:txXfrm>
    </dsp:sp>
    <dsp:sp modelId="{E866A379-3CAD-4A63-AFE7-6C6071714169}">
      <dsp:nvSpPr>
        <dsp:cNvPr id="0" name=""/>
        <dsp:cNvSpPr/>
      </dsp:nvSpPr>
      <dsp:spPr>
        <a:xfrm rot="3310531">
          <a:off x="2093960" y="3002880"/>
          <a:ext cx="1725516" cy="47812"/>
        </a:xfrm>
        <a:custGeom>
          <a:avLst/>
          <a:gdLst/>
          <a:ahLst/>
          <a:cxnLst/>
          <a:rect l="0" t="0" r="0" b="0"/>
          <a:pathLst>
            <a:path>
              <a:moveTo>
                <a:pt x="0" y="23906"/>
              </a:moveTo>
              <a:lnTo>
                <a:pt x="1725516" y="2390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2913580" y="2983648"/>
        <a:ext cx="86275" cy="86275"/>
      </dsp:txXfrm>
    </dsp:sp>
    <dsp:sp modelId="{8B1630B4-4445-49C2-8757-98FCBCC75CC0}">
      <dsp:nvSpPr>
        <dsp:cNvPr id="0" name=""/>
        <dsp:cNvSpPr/>
      </dsp:nvSpPr>
      <dsp:spPr>
        <a:xfrm>
          <a:off x="3449409" y="3119166"/>
          <a:ext cx="2463453" cy="1231726"/>
        </a:xfrm>
        <a:prstGeom prst="roundRect">
          <a:avLst>
            <a:gd name="adj" fmla="val 1000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a:t>Environmental (non-mandatory)</a:t>
          </a:r>
        </a:p>
      </dsp:txBody>
      <dsp:txXfrm>
        <a:off x="3485485" y="3155242"/>
        <a:ext cx="2391301" cy="11595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9DF077-51A4-4FBE-81B6-09C0A462E3B5}">
      <dsp:nvSpPr>
        <dsp:cNvPr id="0" name=""/>
        <dsp:cNvSpPr/>
      </dsp:nvSpPr>
      <dsp:spPr>
        <a:xfrm>
          <a:off x="0" y="9896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t>Flammable Liquids</a:t>
          </a:r>
        </a:p>
      </dsp:txBody>
      <dsp:txXfrm>
        <a:off x="21704" y="120668"/>
        <a:ext cx="5870029" cy="401192"/>
      </dsp:txXfrm>
    </dsp:sp>
    <dsp:sp modelId="{64F1D9E4-DDDF-42DD-9A28-56C8BC1776EC}">
      <dsp:nvSpPr>
        <dsp:cNvPr id="0" name=""/>
        <dsp:cNvSpPr/>
      </dsp:nvSpPr>
      <dsp:spPr>
        <a:xfrm>
          <a:off x="0" y="59828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t>Explosives</a:t>
          </a:r>
        </a:p>
      </dsp:txBody>
      <dsp:txXfrm>
        <a:off x="21704" y="619988"/>
        <a:ext cx="5870029" cy="401192"/>
      </dsp:txXfrm>
    </dsp:sp>
    <dsp:sp modelId="{35CEDFB0-A6EA-41EC-9053-DD6A1C82DE0C}">
      <dsp:nvSpPr>
        <dsp:cNvPr id="0" name=""/>
        <dsp:cNvSpPr/>
      </dsp:nvSpPr>
      <dsp:spPr>
        <a:xfrm>
          <a:off x="0" y="109760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t>Flammable Gases</a:t>
          </a:r>
        </a:p>
      </dsp:txBody>
      <dsp:txXfrm>
        <a:off x="21704" y="1119308"/>
        <a:ext cx="5870029" cy="401192"/>
      </dsp:txXfrm>
    </dsp:sp>
    <dsp:sp modelId="{8237B6B9-A65C-411F-BB20-E144D454D78D}">
      <dsp:nvSpPr>
        <dsp:cNvPr id="0" name=""/>
        <dsp:cNvSpPr/>
      </dsp:nvSpPr>
      <dsp:spPr>
        <a:xfrm>
          <a:off x="0" y="159692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t>Flammable Aerosols</a:t>
          </a:r>
        </a:p>
      </dsp:txBody>
      <dsp:txXfrm>
        <a:off x="21704" y="1618628"/>
        <a:ext cx="5870029" cy="401192"/>
      </dsp:txXfrm>
    </dsp:sp>
    <dsp:sp modelId="{FC7445D3-4755-4570-904A-255B960B4865}">
      <dsp:nvSpPr>
        <dsp:cNvPr id="0" name=""/>
        <dsp:cNvSpPr/>
      </dsp:nvSpPr>
      <dsp:spPr>
        <a:xfrm>
          <a:off x="0" y="209624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t>Oxidizing Gases</a:t>
          </a:r>
        </a:p>
      </dsp:txBody>
      <dsp:txXfrm>
        <a:off x="21704" y="2117948"/>
        <a:ext cx="5870029" cy="401192"/>
      </dsp:txXfrm>
    </dsp:sp>
    <dsp:sp modelId="{A9016286-A636-4BAB-8BC3-54C64910E92B}">
      <dsp:nvSpPr>
        <dsp:cNvPr id="0" name=""/>
        <dsp:cNvSpPr/>
      </dsp:nvSpPr>
      <dsp:spPr>
        <a:xfrm>
          <a:off x="0" y="259556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t>Gases Under Pressure</a:t>
          </a:r>
        </a:p>
      </dsp:txBody>
      <dsp:txXfrm>
        <a:off x="21704" y="2617268"/>
        <a:ext cx="5870029" cy="401192"/>
      </dsp:txXfrm>
    </dsp:sp>
    <dsp:sp modelId="{82D12F24-CAF7-4D9F-AE7E-7BD8306F388C}">
      <dsp:nvSpPr>
        <dsp:cNvPr id="0" name=""/>
        <dsp:cNvSpPr/>
      </dsp:nvSpPr>
      <dsp:spPr>
        <a:xfrm>
          <a:off x="0" y="3094883"/>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a:t>Flammable Solids</a:t>
          </a:r>
        </a:p>
      </dsp:txBody>
      <dsp:txXfrm>
        <a:off x="21704" y="3116587"/>
        <a:ext cx="5870029" cy="401192"/>
      </dsp:txXfrm>
    </dsp:sp>
    <dsp:sp modelId="{7D5D3A29-8E95-4414-A36B-70A533125372}">
      <dsp:nvSpPr>
        <dsp:cNvPr id="0" name=""/>
        <dsp:cNvSpPr/>
      </dsp:nvSpPr>
      <dsp:spPr>
        <a:xfrm>
          <a:off x="0" y="3594204"/>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a:t>Self-Reactive Substances</a:t>
          </a:r>
        </a:p>
      </dsp:txBody>
      <dsp:txXfrm>
        <a:off x="21704" y="3615908"/>
        <a:ext cx="5870029" cy="401192"/>
      </dsp:txXfrm>
    </dsp:sp>
    <dsp:sp modelId="{75E4209A-954E-47FD-97AC-F55FA598DD19}">
      <dsp:nvSpPr>
        <dsp:cNvPr id="0" name=""/>
        <dsp:cNvSpPr/>
      </dsp:nvSpPr>
      <dsp:spPr>
        <a:xfrm>
          <a:off x="0" y="4093523"/>
          <a:ext cx="5913437" cy="444600"/>
        </a:xfrm>
        <a:prstGeom prst="round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t>Pyrophoric Liquids</a:t>
          </a:r>
        </a:p>
      </dsp:txBody>
      <dsp:txXfrm>
        <a:off x="21704" y="4115227"/>
        <a:ext cx="5870029" cy="40119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4D9A67-656F-4B07-9889-0A9600D703EE}">
      <dsp:nvSpPr>
        <dsp:cNvPr id="0" name=""/>
        <dsp:cNvSpPr/>
      </dsp:nvSpPr>
      <dsp:spPr>
        <a:xfrm>
          <a:off x="2813" y="211273"/>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a:t>Pyrophoric Solids</a:t>
          </a:r>
        </a:p>
      </dsp:txBody>
      <dsp:txXfrm>
        <a:off x="2813" y="211273"/>
        <a:ext cx="2232266" cy="1339360"/>
      </dsp:txXfrm>
    </dsp:sp>
    <dsp:sp modelId="{62FC6496-F2D5-4370-928A-87A21CDEB648}">
      <dsp:nvSpPr>
        <dsp:cNvPr id="0" name=""/>
        <dsp:cNvSpPr/>
      </dsp:nvSpPr>
      <dsp:spPr>
        <a:xfrm>
          <a:off x="2458307" y="211273"/>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Self-Heating Substances</a:t>
          </a:r>
        </a:p>
      </dsp:txBody>
      <dsp:txXfrm>
        <a:off x="2458307" y="211273"/>
        <a:ext cx="2232266" cy="1339360"/>
      </dsp:txXfrm>
    </dsp:sp>
    <dsp:sp modelId="{DEA9CDF5-3F40-4396-8625-BFBD90CF9981}">
      <dsp:nvSpPr>
        <dsp:cNvPr id="0" name=""/>
        <dsp:cNvSpPr/>
      </dsp:nvSpPr>
      <dsp:spPr>
        <a:xfrm>
          <a:off x="4913800" y="211273"/>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Substances which, in  </a:t>
          </a:r>
          <a:br>
            <a:rPr lang="en-US" sz="2000" kern="1200" dirty="0"/>
          </a:br>
          <a:r>
            <a:rPr lang="en-US" sz="2000" kern="1200" dirty="0"/>
            <a:t>  contact with water, emit</a:t>
          </a:r>
          <a:br>
            <a:rPr lang="en-US" sz="2000" kern="1200" dirty="0"/>
          </a:br>
          <a:r>
            <a:rPr lang="en-US" sz="2000" kern="1200" dirty="0"/>
            <a:t>  flammable gases</a:t>
          </a:r>
        </a:p>
      </dsp:txBody>
      <dsp:txXfrm>
        <a:off x="4913800" y="211273"/>
        <a:ext cx="2232266" cy="1339360"/>
      </dsp:txXfrm>
    </dsp:sp>
    <dsp:sp modelId="{75D36344-90F7-40AD-8F90-4041278D5034}">
      <dsp:nvSpPr>
        <dsp:cNvPr id="0" name=""/>
        <dsp:cNvSpPr/>
      </dsp:nvSpPr>
      <dsp:spPr>
        <a:xfrm>
          <a:off x="7369294" y="211273"/>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Oxidizing Liquids</a:t>
          </a:r>
        </a:p>
      </dsp:txBody>
      <dsp:txXfrm>
        <a:off x="7369294" y="211273"/>
        <a:ext cx="2232266" cy="1339360"/>
      </dsp:txXfrm>
    </dsp:sp>
    <dsp:sp modelId="{4F4C310C-ABF6-40FA-82DB-5C26A4B531C2}">
      <dsp:nvSpPr>
        <dsp:cNvPr id="0" name=""/>
        <dsp:cNvSpPr/>
      </dsp:nvSpPr>
      <dsp:spPr>
        <a:xfrm>
          <a:off x="1230560" y="1773860"/>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a:t>Oxidizing Solids</a:t>
          </a:r>
        </a:p>
      </dsp:txBody>
      <dsp:txXfrm>
        <a:off x="1230560" y="1773860"/>
        <a:ext cx="2232266" cy="1339360"/>
      </dsp:txXfrm>
    </dsp:sp>
    <dsp:sp modelId="{778F8F73-CC36-4BB6-8BFB-101A5C796EC9}">
      <dsp:nvSpPr>
        <dsp:cNvPr id="0" name=""/>
        <dsp:cNvSpPr/>
      </dsp:nvSpPr>
      <dsp:spPr>
        <a:xfrm>
          <a:off x="3686054" y="1773860"/>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a:t>Organic Peroxides</a:t>
          </a:r>
        </a:p>
      </dsp:txBody>
      <dsp:txXfrm>
        <a:off x="3686054" y="1773860"/>
        <a:ext cx="2232266" cy="1339360"/>
      </dsp:txXfrm>
    </dsp:sp>
    <dsp:sp modelId="{B951C17C-1943-440F-976A-9139F1E6457B}">
      <dsp:nvSpPr>
        <dsp:cNvPr id="0" name=""/>
        <dsp:cNvSpPr/>
      </dsp:nvSpPr>
      <dsp:spPr>
        <a:xfrm>
          <a:off x="6141547" y="1773860"/>
          <a:ext cx="2232266" cy="1339360"/>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Corrosive to Metals</a:t>
          </a:r>
        </a:p>
      </dsp:txBody>
      <dsp:txXfrm>
        <a:off x="6141547" y="1773860"/>
        <a:ext cx="2232266" cy="13393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D13A30-BE18-4462-8C73-C5E2818F7158}">
      <dsp:nvSpPr>
        <dsp:cNvPr id="0" name=""/>
        <dsp:cNvSpPr/>
      </dsp:nvSpPr>
      <dsp:spPr>
        <a:xfrm>
          <a:off x="638" y="569631"/>
          <a:ext cx="1542462" cy="2159447"/>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256" tIns="330200" rIns="120256" bIns="330200" numCol="1" spcCol="1270" anchor="t" anchorCtr="0">
          <a:noAutofit/>
        </a:bodyPr>
        <a:lstStyle/>
        <a:p>
          <a:pPr lvl="0" algn="ctr" defTabSz="711200">
            <a:lnSpc>
              <a:spcPct val="90000"/>
            </a:lnSpc>
            <a:spcBef>
              <a:spcPct val="0"/>
            </a:spcBef>
            <a:spcAft>
              <a:spcPct val="35000"/>
            </a:spcAft>
          </a:pPr>
          <a:r>
            <a:rPr lang="en-US" sz="1600" kern="1200" dirty="0"/>
            <a:t>Acute Toxicity</a:t>
          </a:r>
        </a:p>
      </dsp:txBody>
      <dsp:txXfrm>
        <a:off x="638" y="1390221"/>
        <a:ext cx="1542462" cy="1295668"/>
      </dsp:txXfrm>
    </dsp:sp>
    <dsp:sp modelId="{BCB941B4-964D-4128-A4D2-000FF6298C4A}">
      <dsp:nvSpPr>
        <dsp:cNvPr id="0" name=""/>
        <dsp:cNvSpPr/>
      </dsp:nvSpPr>
      <dsp:spPr>
        <a:xfrm>
          <a:off x="448538" y="798468"/>
          <a:ext cx="647834" cy="647834"/>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50508" tIns="12700" rIns="50508" bIns="12700" numCol="1" spcCol="1270" anchor="ctr" anchorCtr="0">
          <a:noAutofit/>
        </a:bodyPr>
        <a:lstStyle/>
        <a:p>
          <a:pPr lvl="0" algn="ctr" defTabSz="1422400">
            <a:lnSpc>
              <a:spcPct val="90000"/>
            </a:lnSpc>
            <a:spcBef>
              <a:spcPct val="0"/>
            </a:spcBef>
            <a:spcAft>
              <a:spcPct val="35000"/>
            </a:spcAft>
          </a:pPr>
          <a:r>
            <a:rPr lang="en-US" sz="3200" kern="1200"/>
            <a:t>1</a:t>
          </a:r>
        </a:p>
      </dsp:txBody>
      <dsp:txXfrm>
        <a:off x="543411" y="893341"/>
        <a:ext cx="458088" cy="458088"/>
      </dsp:txXfrm>
    </dsp:sp>
    <dsp:sp modelId="{392B47B5-A9A8-42A2-A537-0CC63183DE30}">
      <dsp:nvSpPr>
        <dsp:cNvPr id="0" name=""/>
        <dsp:cNvSpPr/>
      </dsp:nvSpPr>
      <dsp:spPr>
        <a:xfrm>
          <a:off x="1224" y="2741898"/>
          <a:ext cx="1542462"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CC9F8D7-1E16-4FD7-AA08-BB7267BF58EE}">
      <dsp:nvSpPr>
        <dsp:cNvPr id="0" name=""/>
        <dsp:cNvSpPr/>
      </dsp:nvSpPr>
      <dsp:spPr>
        <a:xfrm>
          <a:off x="1697932" y="582523"/>
          <a:ext cx="1542462" cy="2159447"/>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256" tIns="330200" rIns="120256" bIns="330200" numCol="1" spcCol="1270" anchor="t" anchorCtr="0">
          <a:noAutofit/>
        </a:bodyPr>
        <a:lstStyle/>
        <a:p>
          <a:pPr lvl="0" algn="ctr" defTabSz="711200">
            <a:lnSpc>
              <a:spcPct val="90000"/>
            </a:lnSpc>
            <a:spcBef>
              <a:spcPct val="0"/>
            </a:spcBef>
            <a:spcAft>
              <a:spcPct val="35000"/>
            </a:spcAft>
          </a:pPr>
          <a:r>
            <a:rPr lang="en-US" sz="1600" kern="1200" dirty="0"/>
            <a:t>Skin Corrosion/</a:t>
          </a:r>
        </a:p>
        <a:p>
          <a:pPr lvl="0" algn="ctr" defTabSz="711200">
            <a:lnSpc>
              <a:spcPct val="90000"/>
            </a:lnSpc>
            <a:spcBef>
              <a:spcPct val="0"/>
            </a:spcBef>
            <a:spcAft>
              <a:spcPct val="35000"/>
            </a:spcAft>
          </a:pPr>
          <a:r>
            <a:rPr lang="en-US" sz="1600" kern="1200" dirty="0"/>
            <a:t>Irritation</a:t>
          </a:r>
        </a:p>
      </dsp:txBody>
      <dsp:txXfrm>
        <a:off x="1697932" y="1403113"/>
        <a:ext cx="1542462" cy="1295668"/>
      </dsp:txXfrm>
    </dsp:sp>
    <dsp:sp modelId="{7AEEF8CC-5393-4F2B-B651-0048AD8C321A}">
      <dsp:nvSpPr>
        <dsp:cNvPr id="0" name=""/>
        <dsp:cNvSpPr/>
      </dsp:nvSpPr>
      <dsp:spPr>
        <a:xfrm>
          <a:off x="2145246" y="798468"/>
          <a:ext cx="647834" cy="647834"/>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50508" tIns="12700" rIns="50508" bIns="12700" numCol="1" spcCol="1270" anchor="ctr" anchorCtr="0">
          <a:noAutofit/>
        </a:bodyPr>
        <a:lstStyle/>
        <a:p>
          <a:pPr lvl="0" algn="ctr" defTabSz="1422400">
            <a:lnSpc>
              <a:spcPct val="90000"/>
            </a:lnSpc>
            <a:spcBef>
              <a:spcPct val="0"/>
            </a:spcBef>
            <a:spcAft>
              <a:spcPct val="35000"/>
            </a:spcAft>
          </a:pPr>
          <a:r>
            <a:rPr lang="en-US" sz="3200" kern="1200"/>
            <a:t>2</a:t>
          </a:r>
        </a:p>
      </dsp:txBody>
      <dsp:txXfrm>
        <a:off x="2240119" y="893341"/>
        <a:ext cx="458088" cy="458088"/>
      </dsp:txXfrm>
    </dsp:sp>
    <dsp:sp modelId="{406EF578-9E29-4BB0-9AA8-8E141E92E8F3}">
      <dsp:nvSpPr>
        <dsp:cNvPr id="0" name=""/>
        <dsp:cNvSpPr/>
      </dsp:nvSpPr>
      <dsp:spPr>
        <a:xfrm>
          <a:off x="1697932" y="2741898"/>
          <a:ext cx="1542462"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92411943-36C5-49F1-9680-3EAB4F22BEBF}">
      <dsp:nvSpPr>
        <dsp:cNvPr id="0" name=""/>
        <dsp:cNvSpPr/>
      </dsp:nvSpPr>
      <dsp:spPr>
        <a:xfrm>
          <a:off x="3394641" y="582523"/>
          <a:ext cx="1542462" cy="2159447"/>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256" tIns="330200" rIns="120256" bIns="330200" numCol="1" spcCol="1270" anchor="t" anchorCtr="0">
          <a:noAutofit/>
        </a:bodyPr>
        <a:lstStyle/>
        <a:p>
          <a:pPr lvl="0" algn="ctr" defTabSz="711200">
            <a:lnSpc>
              <a:spcPct val="90000"/>
            </a:lnSpc>
            <a:spcBef>
              <a:spcPct val="0"/>
            </a:spcBef>
            <a:spcAft>
              <a:spcPct val="35000"/>
            </a:spcAft>
          </a:pPr>
          <a:r>
            <a:rPr lang="en-US" sz="1600" kern="1200" dirty="0"/>
            <a:t>Serious Eye Damage/Eye Irritation</a:t>
          </a:r>
        </a:p>
      </dsp:txBody>
      <dsp:txXfrm>
        <a:off x="3394641" y="1403113"/>
        <a:ext cx="1542462" cy="1295668"/>
      </dsp:txXfrm>
    </dsp:sp>
    <dsp:sp modelId="{FBBB2FC4-11C5-4C95-946C-1AF3E6B96852}">
      <dsp:nvSpPr>
        <dsp:cNvPr id="0" name=""/>
        <dsp:cNvSpPr/>
      </dsp:nvSpPr>
      <dsp:spPr>
        <a:xfrm>
          <a:off x="3841955" y="798468"/>
          <a:ext cx="647834" cy="647834"/>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50508" tIns="12700" rIns="50508" bIns="12700" numCol="1" spcCol="1270" anchor="ctr" anchorCtr="0">
          <a:noAutofit/>
        </a:bodyPr>
        <a:lstStyle/>
        <a:p>
          <a:pPr lvl="0" algn="ctr" defTabSz="1422400">
            <a:lnSpc>
              <a:spcPct val="90000"/>
            </a:lnSpc>
            <a:spcBef>
              <a:spcPct val="0"/>
            </a:spcBef>
            <a:spcAft>
              <a:spcPct val="35000"/>
            </a:spcAft>
          </a:pPr>
          <a:r>
            <a:rPr lang="en-US" sz="3200" kern="1200"/>
            <a:t>3</a:t>
          </a:r>
        </a:p>
      </dsp:txBody>
      <dsp:txXfrm>
        <a:off x="3936828" y="893341"/>
        <a:ext cx="458088" cy="458088"/>
      </dsp:txXfrm>
    </dsp:sp>
    <dsp:sp modelId="{8A49B041-4C94-4E8D-AD15-4F33911B42C6}">
      <dsp:nvSpPr>
        <dsp:cNvPr id="0" name=""/>
        <dsp:cNvSpPr/>
      </dsp:nvSpPr>
      <dsp:spPr>
        <a:xfrm>
          <a:off x="3394641" y="2741898"/>
          <a:ext cx="1542462"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DDBDC5E8-ED31-415F-B4F3-23395648D849}">
      <dsp:nvSpPr>
        <dsp:cNvPr id="0" name=""/>
        <dsp:cNvSpPr/>
      </dsp:nvSpPr>
      <dsp:spPr>
        <a:xfrm>
          <a:off x="5091349" y="582523"/>
          <a:ext cx="1542462" cy="2159447"/>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256" tIns="330200" rIns="120256" bIns="330200" numCol="1" spcCol="1270" anchor="t" anchorCtr="0">
          <a:noAutofit/>
        </a:bodyPr>
        <a:lstStyle/>
        <a:p>
          <a:pPr lvl="0" algn="ctr" defTabSz="711200">
            <a:lnSpc>
              <a:spcPct val="90000"/>
            </a:lnSpc>
            <a:spcBef>
              <a:spcPct val="0"/>
            </a:spcBef>
            <a:spcAft>
              <a:spcPct val="35000"/>
            </a:spcAft>
          </a:pPr>
          <a:r>
            <a:rPr lang="en-US" sz="1600" kern="1200" dirty="0"/>
            <a:t>Respiratory or Skin Sensitization</a:t>
          </a:r>
        </a:p>
      </dsp:txBody>
      <dsp:txXfrm>
        <a:off x="5091349" y="1403113"/>
        <a:ext cx="1542462" cy="1295668"/>
      </dsp:txXfrm>
    </dsp:sp>
    <dsp:sp modelId="{16ADB395-0D42-4459-88AA-4A6CBBDE97F9}">
      <dsp:nvSpPr>
        <dsp:cNvPr id="0" name=""/>
        <dsp:cNvSpPr/>
      </dsp:nvSpPr>
      <dsp:spPr>
        <a:xfrm>
          <a:off x="5538663" y="798468"/>
          <a:ext cx="647834" cy="647834"/>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50508" tIns="12700" rIns="50508" bIns="12700" numCol="1" spcCol="1270" anchor="ctr" anchorCtr="0">
          <a:noAutofit/>
        </a:bodyPr>
        <a:lstStyle/>
        <a:p>
          <a:pPr lvl="0" algn="ctr" defTabSz="1422400">
            <a:lnSpc>
              <a:spcPct val="90000"/>
            </a:lnSpc>
            <a:spcBef>
              <a:spcPct val="0"/>
            </a:spcBef>
            <a:spcAft>
              <a:spcPct val="35000"/>
            </a:spcAft>
          </a:pPr>
          <a:r>
            <a:rPr lang="en-US" sz="3200" kern="1200"/>
            <a:t>4</a:t>
          </a:r>
        </a:p>
      </dsp:txBody>
      <dsp:txXfrm>
        <a:off x="5633536" y="893341"/>
        <a:ext cx="458088" cy="458088"/>
      </dsp:txXfrm>
    </dsp:sp>
    <dsp:sp modelId="{EEFC5166-58A5-428D-BE51-3C3225397CE9}">
      <dsp:nvSpPr>
        <dsp:cNvPr id="0" name=""/>
        <dsp:cNvSpPr/>
      </dsp:nvSpPr>
      <dsp:spPr>
        <a:xfrm>
          <a:off x="5091349" y="2741898"/>
          <a:ext cx="1542462"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A0001FA-1BBC-4217-9243-7F243FF3BAD4}">
      <dsp:nvSpPr>
        <dsp:cNvPr id="0" name=""/>
        <dsp:cNvSpPr/>
      </dsp:nvSpPr>
      <dsp:spPr>
        <a:xfrm>
          <a:off x="6788058" y="569631"/>
          <a:ext cx="1542462" cy="2159447"/>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256" tIns="330200" rIns="120256" bIns="330200" numCol="1" spcCol="1270" anchor="t" anchorCtr="0">
          <a:noAutofit/>
        </a:bodyPr>
        <a:lstStyle/>
        <a:p>
          <a:pPr lvl="0" algn="ctr" defTabSz="711200">
            <a:lnSpc>
              <a:spcPct val="90000"/>
            </a:lnSpc>
            <a:spcBef>
              <a:spcPct val="0"/>
            </a:spcBef>
            <a:spcAft>
              <a:spcPct val="35000"/>
            </a:spcAft>
          </a:pPr>
          <a:r>
            <a:rPr lang="en-US" sz="1600" kern="1200" dirty="0"/>
            <a:t>Germ Cell Mutagenicity</a:t>
          </a:r>
        </a:p>
      </dsp:txBody>
      <dsp:txXfrm>
        <a:off x="6788058" y="1390221"/>
        <a:ext cx="1542462" cy="1295668"/>
      </dsp:txXfrm>
    </dsp:sp>
    <dsp:sp modelId="{049892A8-2410-4687-929B-27FCA257ACE5}">
      <dsp:nvSpPr>
        <dsp:cNvPr id="0" name=""/>
        <dsp:cNvSpPr/>
      </dsp:nvSpPr>
      <dsp:spPr>
        <a:xfrm>
          <a:off x="7235372" y="798468"/>
          <a:ext cx="647834" cy="647834"/>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50508" tIns="12700" rIns="50508" bIns="12700" numCol="1" spcCol="1270" anchor="ctr" anchorCtr="0">
          <a:noAutofit/>
        </a:bodyPr>
        <a:lstStyle/>
        <a:p>
          <a:pPr lvl="0" algn="ctr" defTabSz="1422400">
            <a:lnSpc>
              <a:spcPct val="90000"/>
            </a:lnSpc>
            <a:spcBef>
              <a:spcPct val="0"/>
            </a:spcBef>
            <a:spcAft>
              <a:spcPct val="35000"/>
            </a:spcAft>
          </a:pPr>
          <a:r>
            <a:rPr lang="en-US" sz="3200" kern="1200"/>
            <a:t>5</a:t>
          </a:r>
        </a:p>
      </dsp:txBody>
      <dsp:txXfrm>
        <a:off x="7330245" y="893341"/>
        <a:ext cx="458088" cy="458088"/>
      </dsp:txXfrm>
    </dsp:sp>
    <dsp:sp modelId="{94D4E17B-0274-46AC-944C-949CC5EA7968}">
      <dsp:nvSpPr>
        <dsp:cNvPr id="0" name=""/>
        <dsp:cNvSpPr/>
      </dsp:nvSpPr>
      <dsp:spPr>
        <a:xfrm>
          <a:off x="6788058" y="2741898"/>
          <a:ext cx="1542462"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7ECCC9EB-F8CC-4C54-B4EC-BE09905F064C}">
      <dsp:nvSpPr>
        <dsp:cNvPr id="0" name=""/>
        <dsp:cNvSpPr/>
      </dsp:nvSpPr>
      <dsp:spPr>
        <a:xfrm>
          <a:off x="8484766" y="582523"/>
          <a:ext cx="1542462" cy="2159447"/>
        </a:xfrm>
        <a:prstGeom prst="rect">
          <a:avLst/>
        </a:prstGeom>
        <a:solidFill>
          <a:schemeClr val="bg1">
            <a:lumMod val="95000"/>
            <a:hueOff val="0"/>
            <a:satOff val="0"/>
            <a:lumOff val="0"/>
            <a:alphaOff val="0"/>
          </a:schemeClr>
        </a:solidFill>
        <a:ln w="9525" cap="flat" cmpd="sng" algn="ctr">
          <a:solidFill>
            <a:schemeClr val="bg1">
              <a:lumMod val="9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0256" tIns="330200" rIns="120256" bIns="330200" numCol="1" spcCol="1270" anchor="t" anchorCtr="0">
          <a:noAutofit/>
        </a:bodyPr>
        <a:lstStyle/>
        <a:p>
          <a:pPr lvl="0" algn="ctr" defTabSz="711200">
            <a:lnSpc>
              <a:spcPct val="90000"/>
            </a:lnSpc>
            <a:spcBef>
              <a:spcPct val="0"/>
            </a:spcBef>
            <a:spcAft>
              <a:spcPct val="35000"/>
            </a:spcAft>
          </a:pPr>
          <a:r>
            <a:rPr lang="en-US" sz="1600" kern="1200" dirty="0"/>
            <a:t>Carcinogenicity</a:t>
          </a:r>
        </a:p>
      </dsp:txBody>
      <dsp:txXfrm>
        <a:off x="8484766" y="1403113"/>
        <a:ext cx="1542462" cy="1295668"/>
      </dsp:txXfrm>
    </dsp:sp>
    <dsp:sp modelId="{BDB9A7D4-6012-40B5-8624-E376B21B3DBF}">
      <dsp:nvSpPr>
        <dsp:cNvPr id="0" name=""/>
        <dsp:cNvSpPr/>
      </dsp:nvSpPr>
      <dsp:spPr>
        <a:xfrm>
          <a:off x="8932080" y="798468"/>
          <a:ext cx="647834" cy="647834"/>
        </a:xfrm>
        <a:prstGeom prst="ellipse">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50508" tIns="12700" rIns="50508" bIns="12700" numCol="1" spcCol="1270" anchor="ctr" anchorCtr="0">
          <a:noAutofit/>
        </a:bodyPr>
        <a:lstStyle/>
        <a:p>
          <a:pPr lvl="0" algn="ctr" defTabSz="1422400">
            <a:lnSpc>
              <a:spcPct val="90000"/>
            </a:lnSpc>
            <a:spcBef>
              <a:spcPct val="0"/>
            </a:spcBef>
            <a:spcAft>
              <a:spcPct val="35000"/>
            </a:spcAft>
          </a:pPr>
          <a:r>
            <a:rPr lang="en-US" sz="3200" kern="1200"/>
            <a:t>6</a:t>
          </a:r>
        </a:p>
      </dsp:txBody>
      <dsp:txXfrm>
        <a:off x="9026953" y="893341"/>
        <a:ext cx="458088" cy="458088"/>
      </dsp:txXfrm>
    </dsp:sp>
    <dsp:sp modelId="{9E96A368-4D2B-4DFA-82E9-7F360800C159}">
      <dsp:nvSpPr>
        <dsp:cNvPr id="0" name=""/>
        <dsp:cNvSpPr/>
      </dsp:nvSpPr>
      <dsp:spPr>
        <a:xfrm>
          <a:off x="8484766" y="2741898"/>
          <a:ext cx="1542462" cy="72"/>
        </a:xfrm>
        <a:prstGeom prst="rect">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9E1A36-CBA8-4A39-B28A-975132564AAF}">
      <dsp:nvSpPr>
        <dsp:cNvPr id="0" name=""/>
        <dsp:cNvSpPr/>
      </dsp:nvSpPr>
      <dsp:spPr>
        <a:xfrm rot="5400000">
          <a:off x="2594056" y="85311"/>
          <a:ext cx="1307359" cy="1137403"/>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Reproductive Toxicology</a:t>
          </a:r>
        </a:p>
      </dsp:txBody>
      <dsp:txXfrm rot="-5400000">
        <a:off x="2856279" y="204063"/>
        <a:ext cx="782913" cy="899899"/>
      </dsp:txXfrm>
    </dsp:sp>
    <dsp:sp modelId="{D078FC96-8ADD-45C2-8A19-BAC614AADFD0}">
      <dsp:nvSpPr>
        <dsp:cNvPr id="0" name=""/>
        <dsp:cNvSpPr/>
      </dsp:nvSpPr>
      <dsp:spPr>
        <a:xfrm>
          <a:off x="3850952" y="261805"/>
          <a:ext cx="1459013" cy="784415"/>
        </a:xfrm>
        <a:prstGeom prst="rect">
          <a:avLst/>
        </a:prstGeom>
        <a:noFill/>
        <a:ln>
          <a:noFill/>
        </a:ln>
        <a:effectLst/>
      </dsp:spPr>
      <dsp:style>
        <a:lnRef idx="0">
          <a:scrgbClr r="0" g="0" b="0"/>
        </a:lnRef>
        <a:fillRef idx="0">
          <a:scrgbClr r="0" g="0" b="0"/>
        </a:fillRef>
        <a:effectRef idx="0">
          <a:scrgbClr r="0" g="0" b="0"/>
        </a:effectRef>
        <a:fontRef idx="minor"/>
      </dsp:style>
    </dsp:sp>
    <dsp:sp modelId="{D1A1B512-4451-489C-8052-6F5B6BC9AFEC}">
      <dsp:nvSpPr>
        <dsp:cNvPr id="0" name=""/>
        <dsp:cNvSpPr/>
      </dsp:nvSpPr>
      <dsp:spPr>
        <a:xfrm rot="5400000">
          <a:off x="1365661" y="85311"/>
          <a:ext cx="1307359" cy="1137403"/>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US" sz="3600" kern="1200"/>
        </a:p>
      </dsp:txBody>
      <dsp:txXfrm rot="-5400000">
        <a:off x="1627884" y="204063"/>
        <a:ext cx="782913" cy="899899"/>
      </dsp:txXfrm>
    </dsp:sp>
    <dsp:sp modelId="{7862105E-B875-48D9-9F5C-872E93FFD47C}">
      <dsp:nvSpPr>
        <dsp:cNvPr id="0" name=""/>
        <dsp:cNvSpPr/>
      </dsp:nvSpPr>
      <dsp:spPr>
        <a:xfrm rot="5400000">
          <a:off x="1977506" y="1194998"/>
          <a:ext cx="1307359" cy="1137403"/>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Target Organ Systemic Toxicity – Single Exposure</a:t>
          </a:r>
        </a:p>
      </dsp:txBody>
      <dsp:txXfrm rot="-5400000">
        <a:off x="2239729" y="1313750"/>
        <a:ext cx="782913" cy="899899"/>
      </dsp:txXfrm>
    </dsp:sp>
    <dsp:sp modelId="{5DC37261-F1C4-4311-9930-CCB7528D9615}">
      <dsp:nvSpPr>
        <dsp:cNvPr id="0" name=""/>
        <dsp:cNvSpPr/>
      </dsp:nvSpPr>
      <dsp:spPr>
        <a:xfrm>
          <a:off x="603470" y="1371492"/>
          <a:ext cx="1411948" cy="784415"/>
        </a:xfrm>
        <a:prstGeom prst="rect">
          <a:avLst/>
        </a:prstGeom>
        <a:noFill/>
        <a:ln>
          <a:noFill/>
        </a:ln>
        <a:effectLst/>
      </dsp:spPr>
      <dsp:style>
        <a:lnRef idx="0">
          <a:scrgbClr r="0" g="0" b="0"/>
        </a:lnRef>
        <a:fillRef idx="0">
          <a:scrgbClr r="0" g="0" b="0"/>
        </a:fillRef>
        <a:effectRef idx="0">
          <a:scrgbClr r="0" g="0" b="0"/>
        </a:effectRef>
        <a:fontRef idx="minor"/>
      </dsp:style>
    </dsp:sp>
    <dsp:sp modelId="{32941704-4BD9-4265-9888-1C357110CF2F}">
      <dsp:nvSpPr>
        <dsp:cNvPr id="0" name=""/>
        <dsp:cNvSpPr/>
      </dsp:nvSpPr>
      <dsp:spPr>
        <a:xfrm rot="5400000">
          <a:off x="3205901" y="1194998"/>
          <a:ext cx="1307359" cy="1137403"/>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US" sz="3600" kern="1200"/>
        </a:p>
      </dsp:txBody>
      <dsp:txXfrm rot="-5400000">
        <a:off x="3468124" y="1313750"/>
        <a:ext cx="782913" cy="899899"/>
      </dsp:txXfrm>
    </dsp:sp>
    <dsp:sp modelId="{4ECC1457-7B04-467B-A85F-942A0A50B11C}">
      <dsp:nvSpPr>
        <dsp:cNvPr id="0" name=""/>
        <dsp:cNvSpPr/>
      </dsp:nvSpPr>
      <dsp:spPr>
        <a:xfrm rot="5400000">
          <a:off x="2594056" y="2304685"/>
          <a:ext cx="1307359" cy="1137403"/>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Target Organ Systemic Toxicity – Repeated Exposure</a:t>
          </a:r>
        </a:p>
      </dsp:txBody>
      <dsp:txXfrm rot="-5400000">
        <a:off x="2856279" y="2423437"/>
        <a:ext cx="782913" cy="899899"/>
      </dsp:txXfrm>
    </dsp:sp>
    <dsp:sp modelId="{B52D38A0-D172-44BD-85B5-E543FDC15E41}">
      <dsp:nvSpPr>
        <dsp:cNvPr id="0" name=""/>
        <dsp:cNvSpPr/>
      </dsp:nvSpPr>
      <dsp:spPr>
        <a:xfrm>
          <a:off x="3850952" y="2481179"/>
          <a:ext cx="1459013" cy="784415"/>
        </a:xfrm>
        <a:prstGeom prst="rect">
          <a:avLst/>
        </a:prstGeom>
        <a:noFill/>
        <a:ln>
          <a:noFill/>
        </a:ln>
        <a:effectLst/>
      </dsp:spPr>
      <dsp:style>
        <a:lnRef idx="0">
          <a:scrgbClr r="0" g="0" b="0"/>
        </a:lnRef>
        <a:fillRef idx="0">
          <a:scrgbClr r="0" g="0" b="0"/>
        </a:fillRef>
        <a:effectRef idx="0">
          <a:scrgbClr r="0" g="0" b="0"/>
        </a:effectRef>
        <a:fontRef idx="minor"/>
      </dsp:style>
    </dsp:sp>
    <dsp:sp modelId="{AE36CFAD-23A3-4B12-9E32-1BA868072DDF}">
      <dsp:nvSpPr>
        <dsp:cNvPr id="0" name=""/>
        <dsp:cNvSpPr/>
      </dsp:nvSpPr>
      <dsp:spPr>
        <a:xfrm rot="5400000">
          <a:off x="1365661" y="2304685"/>
          <a:ext cx="1307359" cy="1137403"/>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US" sz="3600" kern="1200"/>
        </a:p>
      </dsp:txBody>
      <dsp:txXfrm rot="-5400000">
        <a:off x="1627884" y="2423437"/>
        <a:ext cx="782913" cy="899899"/>
      </dsp:txXfrm>
    </dsp:sp>
    <dsp:sp modelId="{759D9F00-45E4-4816-9772-70A5C8A15A1B}">
      <dsp:nvSpPr>
        <dsp:cNvPr id="0" name=""/>
        <dsp:cNvSpPr/>
      </dsp:nvSpPr>
      <dsp:spPr>
        <a:xfrm rot="5400000">
          <a:off x="1977506" y="3414372"/>
          <a:ext cx="1307359" cy="1137403"/>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a:t>Aspiration Toxicity</a:t>
          </a:r>
        </a:p>
      </dsp:txBody>
      <dsp:txXfrm rot="-5400000">
        <a:off x="2239729" y="3533124"/>
        <a:ext cx="782913" cy="899899"/>
      </dsp:txXfrm>
    </dsp:sp>
    <dsp:sp modelId="{C96CD91F-22C1-437D-947B-7D502E1795DF}">
      <dsp:nvSpPr>
        <dsp:cNvPr id="0" name=""/>
        <dsp:cNvSpPr/>
      </dsp:nvSpPr>
      <dsp:spPr>
        <a:xfrm>
          <a:off x="603470" y="3590866"/>
          <a:ext cx="1411948" cy="784415"/>
        </a:xfrm>
        <a:prstGeom prst="rect">
          <a:avLst/>
        </a:prstGeom>
        <a:noFill/>
        <a:ln>
          <a:noFill/>
        </a:ln>
        <a:effectLst/>
      </dsp:spPr>
      <dsp:style>
        <a:lnRef idx="0">
          <a:scrgbClr r="0" g="0" b="0"/>
        </a:lnRef>
        <a:fillRef idx="0">
          <a:scrgbClr r="0" g="0" b="0"/>
        </a:fillRef>
        <a:effectRef idx="0">
          <a:scrgbClr r="0" g="0" b="0"/>
        </a:effectRef>
        <a:fontRef idx="minor"/>
      </dsp:style>
    </dsp:sp>
    <dsp:sp modelId="{2089A496-CEE3-4B61-9BC9-858A2F93B762}">
      <dsp:nvSpPr>
        <dsp:cNvPr id="0" name=""/>
        <dsp:cNvSpPr/>
      </dsp:nvSpPr>
      <dsp:spPr>
        <a:xfrm rot="5400000">
          <a:off x="3205901" y="3414372"/>
          <a:ext cx="1307359" cy="1137403"/>
        </a:xfrm>
        <a:prstGeom prst="hexagon">
          <a:avLst>
            <a:gd name="adj" fmla="val 25000"/>
            <a:gd name="vf" fmla="val 115470"/>
          </a:avLst>
        </a:prstGeom>
        <a:gradFill rotWithShape="0">
          <a:gsLst>
            <a:gs pos="0">
              <a:schemeClr val="accent1">
                <a:hueOff val="0"/>
                <a:satOff val="0"/>
                <a:lumOff val="0"/>
                <a:alphaOff val="0"/>
                <a:tint val="98000"/>
                <a:satMod val="110000"/>
                <a:lumMod val="104000"/>
              </a:schemeClr>
            </a:gs>
            <a:gs pos="69000">
              <a:schemeClr val="accent1">
                <a:hueOff val="0"/>
                <a:satOff val="0"/>
                <a:lumOff val="0"/>
                <a:alphaOff val="0"/>
                <a:shade val="88000"/>
                <a:satMod val="130000"/>
                <a:lumMod val="92000"/>
              </a:schemeClr>
            </a:gs>
            <a:gs pos="100000">
              <a:schemeClr val="accent1">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US" sz="3600" kern="1200"/>
        </a:p>
      </dsp:txBody>
      <dsp:txXfrm rot="-5400000">
        <a:off x="3468124" y="3533124"/>
        <a:ext cx="782913" cy="89989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xmlns="">
        <dgm1611:autoBuNodeInfo lvl="1" ptType="sibTrans">
          <dgm1611:buPr prefix="" leadZeros="0">
            <a:buAutoNum type="arabicParenBoth"/>
          </dgm1611:buPr>
        </dgm1611:autoBuNodeInfo>
      </dgm1611:autoBuNodeInfoLst>
    </a:ext>
  </dgm:extLst>
</dgm:layoutDef>
</file>

<file path=ppt/diagrams/layout9.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CC5898-3FC4-4B99-B1AF-8FA9EBA691F6}"/>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3B8546C-6D90-4C7F-918A-2ADDA2F53898}"/>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4E76EC81-C64C-42FF-8E62-3A612FB67830}" type="datetimeFigureOut">
              <a:rPr lang="en-US" smtClean="0"/>
              <a:t>7/8/2021</a:t>
            </a:fld>
            <a:endParaRPr lang="en-US"/>
          </a:p>
        </p:txBody>
      </p:sp>
      <p:sp>
        <p:nvSpPr>
          <p:cNvPr id="4" name="Footer Placeholder 3">
            <a:extLst>
              <a:ext uri="{FF2B5EF4-FFF2-40B4-BE49-F238E27FC236}">
                <a16:creationId xmlns:a16="http://schemas.microsoft.com/office/drawing/2014/main" id="{3455B110-54CD-4809-B756-25DE36B43E4F}"/>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23FA655-8F6A-478C-9488-5C332B28796F}"/>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B8B917AB-5AF0-4E3A-AE13-2FA0B6C390B0}" type="slidenum">
              <a:rPr lang="en-US" smtClean="0"/>
              <a:t>‹#›</a:t>
            </a:fld>
            <a:endParaRPr lang="en-US"/>
          </a:p>
        </p:txBody>
      </p:sp>
    </p:spTree>
    <p:extLst>
      <p:ext uri="{BB962C8B-B14F-4D97-AF65-F5344CB8AC3E}">
        <p14:creationId xmlns:p14="http://schemas.microsoft.com/office/powerpoint/2010/main" val="4187500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2F1DE9E-15C7-4546-97DB-C7B4F36E7BC4}" type="datetimeFigureOut">
              <a:rPr lang="en-US" smtClean="0"/>
              <a:t>7/8/2021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38590BB-CDD8-47D8-A495-A0CF51A45041}" type="slidenum">
              <a:rPr lang="en-US" smtClean="0"/>
              <a:t>‹#›</a:t>
            </a:fld>
            <a:endParaRPr lang="en-US"/>
          </a:p>
        </p:txBody>
      </p:sp>
    </p:spTree>
    <p:extLst>
      <p:ext uri="{BB962C8B-B14F-4D97-AF65-F5344CB8AC3E}">
        <p14:creationId xmlns:p14="http://schemas.microsoft.com/office/powerpoint/2010/main" val="174185581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osha.gov/dsg/hazcom/ghs.html"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www.osha.gov/dsg/hazcom/ghsguideoct05.pdf"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osha.gov/dts/shib/shib10142010.html"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www.cdc.gov/niosh/updates/upd-01-15-04.html"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osha.gov/dsg/hazcom/ghs.html"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www.osha.gov/dsg/hazcom/ghsguideoct05.pdf"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osha.gov/dsg/hazcom/ghs.html"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www.osha.gov/dsg/hazcom/ghsguideoct05.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1</a:t>
            </a:fld>
            <a:endParaRPr lang="en-US"/>
          </a:p>
        </p:txBody>
      </p:sp>
    </p:spTree>
    <p:extLst>
      <p:ext uri="{BB962C8B-B14F-4D97-AF65-F5344CB8AC3E}">
        <p14:creationId xmlns:p14="http://schemas.microsoft.com/office/powerpoint/2010/main" val="1278598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Although </a:t>
            </a:r>
            <a:r>
              <a:rPr lang="en-US" sz="1200" b="1" i="1" u="sng" kern="1200" dirty="0">
                <a:solidFill>
                  <a:schemeClr val="tx1"/>
                </a:solidFill>
                <a:effectLst/>
                <a:latin typeface="+mn-lt"/>
                <a:ea typeface="+mn-ea"/>
                <a:cs typeface="+mn-cs"/>
              </a:rPr>
              <a:t>safety hazards </a:t>
            </a:r>
            <a:r>
              <a:rPr lang="en-US" sz="1200" b="0" i="0" u="sng" kern="1200" dirty="0">
                <a:solidFill>
                  <a:schemeClr val="tx1"/>
                </a:solidFill>
                <a:effectLst/>
                <a:latin typeface="+mn-lt"/>
                <a:ea typeface="+mn-ea"/>
                <a:cs typeface="+mn-cs"/>
              </a:rPr>
              <a:t>related to the physical characteristics of a chemical can be objectively defined </a:t>
            </a:r>
            <a:r>
              <a:rPr lang="en-US" sz="1200" b="0" i="0" kern="1200" dirty="0">
                <a:solidFill>
                  <a:schemeClr val="tx1"/>
                </a:solidFill>
                <a:effectLst/>
                <a:latin typeface="+mn-lt"/>
                <a:ea typeface="+mn-ea"/>
                <a:cs typeface="+mn-cs"/>
              </a:rPr>
              <a:t>in terms of testing requirements (e.g. flammability), </a:t>
            </a:r>
            <a:r>
              <a:rPr lang="en-US" sz="1200" b="1" i="0" kern="1200" dirty="0">
                <a:solidFill>
                  <a:schemeClr val="tx1"/>
                </a:solidFill>
                <a:effectLst/>
                <a:latin typeface="+mn-lt"/>
                <a:ea typeface="+mn-ea"/>
                <a:cs typeface="+mn-cs"/>
              </a:rPr>
              <a:t>health hazard </a:t>
            </a:r>
            <a:r>
              <a:rPr lang="en-US" sz="1200" b="0" i="0" kern="1200" dirty="0">
                <a:solidFill>
                  <a:schemeClr val="tx1"/>
                </a:solidFill>
                <a:effectLst/>
                <a:latin typeface="+mn-lt"/>
                <a:ea typeface="+mn-ea"/>
                <a:cs typeface="+mn-cs"/>
              </a:rPr>
              <a:t>definitions are less precise and more subjective. </a:t>
            </a:r>
          </a:p>
          <a:p>
            <a:endParaRPr lang="en-US" sz="1200" b="0" i="0" u="sng" kern="1200" dirty="0">
              <a:solidFill>
                <a:schemeClr val="tx1"/>
              </a:solidFill>
              <a:effectLst/>
              <a:latin typeface="+mn-lt"/>
              <a:ea typeface="+mn-ea"/>
              <a:cs typeface="+mn-cs"/>
            </a:endParaRPr>
          </a:p>
          <a:p>
            <a:r>
              <a:rPr lang="en-US" sz="1200" b="1" i="1" u="sng" kern="1200" dirty="0">
                <a:solidFill>
                  <a:schemeClr val="tx1"/>
                </a:solidFill>
                <a:effectLst/>
                <a:latin typeface="+mn-lt"/>
                <a:ea typeface="+mn-ea"/>
                <a:cs typeface="+mn-cs"/>
              </a:rPr>
              <a:t>Health hazards</a:t>
            </a:r>
            <a:r>
              <a:rPr lang="en-US" sz="1200" b="0" i="1" u="sng"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rPr>
              <a:t>may cause measurable changes in the body - such as decreased pulmonary function. These changes are generally indicated by the occurrence of signs and symptoms in the exposed employees </a:t>
            </a:r>
            <a:r>
              <a:rPr lang="en-US" sz="1200" b="0" i="0" kern="1200" dirty="0">
                <a:solidFill>
                  <a:schemeClr val="tx1"/>
                </a:solidFill>
                <a:effectLst/>
                <a:latin typeface="+mn-lt"/>
                <a:ea typeface="+mn-ea"/>
                <a:cs typeface="+mn-cs"/>
              </a:rPr>
              <a:t>- such as shortness of breath, a non-measurable, subjective feeling. Employees exposed to such hazards must be apprised of both the </a:t>
            </a:r>
            <a:r>
              <a:rPr lang="en-US" sz="1200" b="0" i="1" u="sng" kern="1200" dirty="0">
                <a:solidFill>
                  <a:schemeClr val="tx1"/>
                </a:solidFill>
                <a:effectLst/>
                <a:latin typeface="+mn-lt"/>
                <a:ea typeface="+mn-ea"/>
                <a:cs typeface="+mn-cs"/>
              </a:rPr>
              <a:t>change in body function and the signs and symptoms </a:t>
            </a:r>
            <a:r>
              <a:rPr lang="en-US" sz="1200" b="0" i="0" kern="1200" dirty="0">
                <a:solidFill>
                  <a:schemeClr val="tx1"/>
                </a:solidFill>
                <a:effectLst/>
                <a:latin typeface="+mn-lt"/>
                <a:ea typeface="+mn-ea"/>
                <a:cs typeface="+mn-cs"/>
              </a:rPr>
              <a:t>that may occur to signal that change.</a:t>
            </a:r>
            <a:endParaRPr lang="es-PR" dirty="0"/>
          </a:p>
        </p:txBody>
      </p:sp>
      <p:sp>
        <p:nvSpPr>
          <p:cNvPr id="4" name="Slide Number Placeholder 3"/>
          <p:cNvSpPr>
            <a:spLocks noGrp="1"/>
          </p:cNvSpPr>
          <p:nvPr>
            <p:ph type="sldNum" sz="quarter" idx="10"/>
          </p:nvPr>
        </p:nvSpPr>
        <p:spPr/>
        <p:txBody>
          <a:bodyPr/>
          <a:lstStyle/>
          <a:p>
            <a:fld id="{938590BB-CDD8-47D8-A495-A0CF51A45041}" type="slidenum">
              <a:rPr lang="en-US" smtClean="0"/>
              <a:t>12</a:t>
            </a:fld>
            <a:endParaRPr lang="en-US"/>
          </a:p>
        </p:txBody>
      </p:sp>
    </p:spTree>
    <p:extLst>
      <p:ext uri="{BB962C8B-B14F-4D97-AF65-F5344CB8AC3E}">
        <p14:creationId xmlns:p14="http://schemas.microsoft.com/office/powerpoint/2010/main" val="36292506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NEW: OSHA does not have jurisdiction over environmentally toxic chemicals. The labeling and SDS requirements under GHS require environmental labeling but OSHA considers this portion of the standard non-mandatory, </a:t>
            </a:r>
            <a:r>
              <a:rPr lang="en-US" altLang="en-US" i="1" u="sng" dirty="0">
                <a:latin typeface="Arial" panose="020B0604020202020204" pitchFamily="34" charset="0"/>
              </a:rPr>
              <a:t>as environmental hazards are regulated by EPA.</a:t>
            </a:r>
          </a:p>
          <a:p>
            <a:endParaRPr lang="en-US" altLang="en-US" i="1" u="sng" dirty="0">
              <a:latin typeface="Arial" panose="020B0604020202020204" pitchFamily="34" charset="0"/>
            </a:endParaRPr>
          </a:p>
          <a:p>
            <a:r>
              <a:rPr lang="en-US" altLang="en-US" dirty="0">
                <a:latin typeface="Arial" panose="020B0604020202020204" pitchFamily="34" charset="0"/>
              </a:rPr>
              <a:t>When a material causes injury to an aquatic organism in a short-term exposure it’s called </a:t>
            </a:r>
            <a:r>
              <a:rPr lang="en-US" altLang="en-US" b="1" i="1" dirty="0">
                <a:latin typeface="Arial" panose="020B0604020202020204" pitchFamily="34" charset="0"/>
              </a:rPr>
              <a:t>Acute aquatic toxicity. </a:t>
            </a:r>
          </a:p>
          <a:p>
            <a:endParaRPr lang="en-US" altLang="en-US" b="1" dirty="0">
              <a:latin typeface="Arial" panose="020B0604020202020204" pitchFamily="34" charset="0"/>
            </a:endParaRPr>
          </a:p>
          <a:p>
            <a:r>
              <a:rPr lang="en-US" altLang="en-US" b="1" i="1" dirty="0">
                <a:latin typeface="Arial" panose="020B0604020202020204" pitchFamily="34" charset="0"/>
              </a:rPr>
              <a:t>Chronic aquatic toxicity </a:t>
            </a:r>
            <a:r>
              <a:rPr lang="en-US" altLang="en-US" dirty="0">
                <a:latin typeface="Arial" panose="020B0604020202020204" pitchFamily="34" charset="0"/>
              </a:rPr>
              <a:t>are adverse affects from a material in relation to the organism’s lifecycle. </a:t>
            </a:r>
          </a:p>
          <a:p>
            <a:pPr marL="0" lvl="3"/>
            <a:r>
              <a:rPr lang="en-US" altLang="en-US" dirty="0">
                <a:latin typeface="Arial" panose="020B0604020202020204" pitchFamily="34" charset="0"/>
              </a:rPr>
              <a:t>Bioaccumulation refers to the accumulation of substances, like pesticides in an organism. We prefer chemicals used to have rapid degradability so their impact on the environment is minimal.</a:t>
            </a:r>
          </a:p>
          <a:p>
            <a:endParaRPr lang="en-US" altLang="en-US" i="1" u="sng" dirty="0">
              <a:latin typeface="Arial" panose="020B0604020202020204" pitchFamily="34" charset="0"/>
            </a:endParaRPr>
          </a:p>
          <a:p>
            <a:r>
              <a:rPr lang="en-US" altLang="en-US" dirty="0">
                <a:latin typeface="Arial" panose="020B0604020202020204" pitchFamily="34" charset="0"/>
              </a:rPr>
              <a:t>See the GHS Guide for definitions and standards for the physical hazards. </a:t>
            </a:r>
            <a:r>
              <a:rPr lang="en-US" altLang="en-US" dirty="0">
                <a:latin typeface="Arial" panose="020B0604020202020204" pitchFamily="34" charset="0"/>
                <a:hlinkClick r:id="rId3" action="ppaction://hlinkfile" tooltip="A Guide to The Globally Harmonized System of Classification and Labeling of Chemicals (GHS)"/>
              </a:rPr>
              <a:t>A Guide to The Globally Harmonized System of Classification and Labeling of Chemicals (GHS)</a:t>
            </a:r>
            <a:r>
              <a:rPr lang="en-US" altLang="en-US" dirty="0">
                <a:latin typeface="Arial" panose="020B0604020202020204" pitchFamily="34" charset="0"/>
              </a:rPr>
              <a:t>. OSHA, (2006, September). (http://www.osha.gov/dsg/hazcom/ghs.html)</a:t>
            </a:r>
          </a:p>
          <a:p>
            <a:endParaRPr lang="en-US" altLang="en-US" dirty="0">
              <a:latin typeface="Arial" panose="020B0604020202020204" pitchFamily="34" charset="0"/>
            </a:endParaRPr>
          </a:p>
          <a:p>
            <a:r>
              <a:rPr lang="en-US" altLang="en-US" dirty="0">
                <a:latin typeface="Arial" panose="020B0604020202020204" pitchFamily="34" charset="0"/>
              </a:rPr>
              <a:t>Also available as a 759 KB </a:t>
            </a:r>
            <a:r>
              <a:rPr lang="en-US" altLang="en-US" dirty="0">
                <a:latin typeface="Arial" panose="020B0604020202020204" pitchFamily="34" charset="0"/>
                <a:hlinkClick r:id="rId4" action="ppaction://hlinkfile" tooltip="A Guide to The Globally Harmonized System of Classification and Labeling of Chemicals (GHS) - PDF"/>
              </a:rPr>
              <a:t>PDF</a:t>
            </a:r>
            <a:r>
              <a:rPr lang="en-US" altLang="en-US" dirty="0">
                <a:latin typeface="Arial" panose="020B0604020202020204" pitchFamily="34" charset="0"/>
              </a:rPr>
              <a:t>, 90 pages.  </a:t>
            </a:r>
          </a:p>
          <a:p>
            <a:r>
              <a:rPr lang="en-US" altLang="en-US" dirty="0">
                <a:latin typeface="Arial" panose="020B0604020202020204" pitchFamily="34" charset="0"/>
              </a:rPr>
              <a:t>(http://www.osha.gov/dsg/hazcom/ghsguideoct05.pdf)</a:t>
            </a:r>
          </a:p>
        </p:txBody>
      </p:sp>
      <p:sp>
        <p:nvSpPr>
          <p:cNvPr id="4" name="Slide Number Placeholder 3"/>
          <p:cNvSpPr>
            <a:spLocks noGrp="1"/>
          </p:cNvSpPr>
          <p:nvPr>
            <p:ph type="sldNum" sz="quarter" idx="10"/>
          </p:nvPr>
        </p:nvSpPr>
        <p:spPr/>
        <p:txBody>
          <a:bodyPr/>
          <a:lstStyle/>
          <a:p>
            <a:fld id="{938590BB-CDD8-47D8-A495-A0CF51A45041}" type="slidenum">
              <a:rPr lang="en-US" smtClean="0"/>
              <a:t>14</a:t>
            </a:fld>
            <a:endParaRPr lang="en-US"/>
          </a:p>
        </p:txBody>
      </p:sp>
    </p:spTree>
    <p:extLst>
      <p:ext uri="{BB962C8B-B14F-4D97-AF65-F5344CB8AC3E}">
        <p14:creationId xmlns:p14="http://schemas.microsoft.com/office/powerpoint/2010/main" val="20231304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ltLang="en-US" dirty="0">
                <a:latin typeface="Arial" panose="020B0604020202020204" pitchFamily="34" charset="0"/>
              </a:rPr>
              <a:t>The SDS is product related and, usually, is not able to provide information that is specific for any given workplace where the product may be used. However, the SDS information enables the employer to develop an active program of worker protection measures, including training, which is specific to the individual workplace and to consider any measures that may be necessary to protect the environment. Information in a SDS also provides a source of information for other target audiences such as those involved with the transport of dangerous goods, emergency responders, poison centers, those involved with the professional use of pesticides and consumers. The new standardized SDS format will make finding hazard and chemical information on the SDS easier for the employer and the employee.</a:t>
            </a:r>
          </a:p>
        </p:txBody>
      </p:sp>
      <p:sp>
        <p:nvSpPr>
          <p:cNvPr id="4" name="Slide Number Placeholder 3"/>
          <p:cNvSpPr>
            <a:spLocks noGrp="1"/>
          </p:cNvSpPr>
          <p:nvPr>
            <p:ph type="sldNum" sz="quarter" idx="10"/>
          </p:nvPr>
        </p:nvSpPr>
        <p:spPr/>
        <p:txBody>
          <a:bodyPr/>
          <a:lstStyle/>
          <a:p>
            <a:fld id="{938590BB-CDD8-47D8-A495-A0CF51A45041}" type="slidenum">
              <a:rPr lang="en-US" smtClean="0"/>
              <a:t>15</a:t>
            </a:fld>
            <a:endParaRPr lang="en-US"/>
          </a:p>
        </p:txBody>
      </p:sp>
    </p:spTree>
    <p:extLst>
      <p:ext uri="{BB962C8B-B14F-4D97-AF65-F5344CB8AC3E}">
        <p14:creationId xmlns:p14="http://schemas.microsoft.com/office/powerpoint/2010/main" val="3390255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Most manufacturers put more information on the </a:t>
            </a:r>
            <a:r>
              <a:rPr lang="en-US" altLang="en-US" u="sng" dirty="0">
                <a:latin typeface="Arial" panose="020B0604020202020204" pitchFamily="34" charset="0"/>
              </a:rPr>
              <a:t>MSDS</a:t>
            </a:r>
            <a:r>
              <a:rPr lang="en-US" altLang="en-US" dirty="0">
                <a:latin typeface="Arial" panose="020B0604020202020204" pitchFamily="34" charset="0"/>
              </a:rPr>
              <a:t> for liability issues. There is no set format to the </a:t>
            </a:r>
            <a:r>
              <a:rPr lang="en-US" altLang="en-US" u="sng" dirty="0">
                <a:latin typeface="Arial" panose="020B0604020202020204" pitchFamily="34" charset="0"/>
              </a:rPr>
              <a:t>MSDS</a:t>
            </a:r>
            <a:r>
              <a:rPr lang="en-US" altLang="en-US" dirty="0">
                <a:latin typeface="Arial" panose="020B0604020202020204" pitchFamily="34" charset="0"/>
              </a:rPr>
              <a:t> and they can range in length from 1 page to 20 or more pages.</a:t>
            </a:r>
          </a:p>
          <a:p>
            <a:endParaRPr lang="en-US" altLang="en-US" dirty="0">
              <a:latin typeface="Arial" panose="020B0604020202020204" pitchFamily="34" charset="0"/>
            </a:endParaRPr>
          </a:p>
          <a:p>
            <a:r>
              <a:rPr lang="en-US" altLang="en-US" dirty="0">
                <a:latin typeface="Arial" panose="020B0604020202020204" pitchFamily="34" charset="0"/>
              </a:rPr>
              <a:t>The </a:t>
            </a:r>
            <a:r>
              <a:rPr lang="en-US" altLang="en-US" b="1" dirty="0">
                <a:latin typeface="Arial" panose="020B0604020202020204" pitchFamily="34" charset="0"/>
              </a:rPr>
              <a:t>SDS</a:t>
            </a:r>
            <a:r>
              <a:rPr lang="en-US" altLang="en-US" dirty="0">
                <a:latin typeface="Arial" panose="020B0604020202020204" pitchFamily="34" charset="0"/>
              </a:rPr>
              <a:t> will contain 16 headings. All SDS will be in this standard format which will make it easier for both employers and employees to find the information that they need for their workplace.  The GHS SDS headings, sequence and content are similar to the ISO, EU and ANSI MSDS/SDS requirements, except that the order of sections 2 and 3 have been reversed. The SDS should provide a clear description of the data used to identify the hazards. </a:t>
            </a:r>
          </a:p>
        </p:txBody>
      </p:sp>
      <p:sp>
        <p:nvSpPr>
          <p:cNvPr id="4" name="Slide Number Placeholder 3"/>
          <p:cNvSpPr>
            <a:spLocks noGrp="1"/>
          </p:cNvSpPr>
          <p:nvPr>
            <p:ph type="sldNum" sz="quarter" idx="10"/>
          </p:nvPr>
        </p:nvSpPr>
        <p:spPr/>
        <p:txBody>
          <a:bodyPr/>
          <a:lstStyle/>
          <a:p>
            <a:fld id="{938590BB-CDD8-47D8-A495-A0CF51A45041}" type="slidenum">
              <a:rPr lang="en-US" smtClean="0"/>
              <a:t>19</a:t>
            </a:fld>
            <a:endParaRPr lang="en-US"/>
          </a:p>
        </p:txBody>
      </p:sp>
    </p:spTree>
    <p:extLst>
      <p:ext uri="{BB962C8B-B14F-4D97-AF65-F5344CB8AC3E}">
        <p14:creationId xmlns:p14="http://schemas.microsoft.com/office/powerpoint/2010/main" val="3374123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Non-mandatory—as OSHA does not have jurisdiction over the Transportation and Disposal of hazardous chemicals. . </a:t>
            </a:r>
          </a:p>
        </p:txBody>
      </p:sp>
      <p:sp>
        <p:nvSpPr>
          <p:cNvPr id="4" name="Slide Number Placeholder 3"/>
          <p:cNvSpPr>
            <a:spLocks noGrp="1"/>
          </p:cNvSpPr>
          <p:nvPr>
            <p:ph type="sldNum" sz="quarter" idx="10"/>
          </p:nvPr>
        </p:nvSpPr>
        <p:spPr/>
        <p:txBody>
          <a:bodyPr/>
          <a:lstStyle/>
          <a:p>
            <a:fld id="{938590BB-CDD8-47D8-A495-A0CF51A45041}" type="slidenum">
              <a:rPr lang="en-US" smtClean="0"/>
              <a:t>20</a:t>
            </a:fld>
            <a:endParaRPr lang="en-US"/>
          </a:p>
        </p:txBody>
      </p:sp>
    </p:spTree>
    <p:extLst>
      <p:ext uri="{BB962C8B-B14F-4D97-AF65-F5344CB8AC3E}">
        <p14:creationId xmlns:p14="http://schemas.microsoft.com/office/powerpoint/2010/main" val="20718460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First page of a sample SDS—note the specific sections. All SDS will have the sections/headings in this order/format. This will make finding specific information easier. See appendix B-2 in the document “</a:t>
            </a:r>
            <a:r>
              <a:rPr lang="en-US" altLang="en-US" i="1" dirty="0">
                <a:latin typeface="Arial" panose="020B0604020202020204" pitchFamily="34" charset="0"/>
              </a:rPr>
              <a:t>A Guide to The Globally Harmonized System of Classification and Labeling of Chemicals (GHS)”</a:t>
            </a:r>
            <a:r>
              <a:rPr lang="en-US" altLang="en-US" dirty="0">
                <a:latin typeface="Arial" panose="020B0604020202020204" pitchFamily="34" charset="0"/>
              </a:rPr>
              <a:t>  for full SDS example.</a:t>
            </a:r>
          </a:p>
          <a:p>
            <a:endParaRPr lang="en-US" altLang="en-US" dirty="0">
              <a:latin typeface="Arial" panose="020B0604020202020204" pitchFamily="34" charset="0"/>
            </a:endParaRPr>
          </a:p>
          <a:p>
            <a:r>
              <a:rPr lang="en-US" altLang="en-US" dirty="0">
                <a:latin typeface="Arial" panose="020B0604020202020204" pitchFamily="34" charset="0"/>
              </a:rPr>
              <a:t>(http://www.osha.gov/dsg/hazcom/ghs.html)</a:t>
            </a:r>
          </a:p>
        </p:txBody>
      </p:sp>
      <p:sp>
        <p:nvSpPr>
          <p:cNvPr id="4" name="Slide Number Placeholder 3"/>
          <p:cNvSpPr>
            <a:spLocks noGrp="1"/>
          </p:cNvSpPr>
          <p:nvPr>
            <p:ph type="sldNum" sz="quarter" idx="10"/>
          </p:nvPr>
        </p:nvSpPr>
        <p:spPr/>
        <p:txBody>
          <a:bodyPr/>
          <a:lstStyle/>
          <a:p>
            <a:fld id="{938590BB-CDD8-47D8-A495-A0CF51A45041}" type="slidenum">
              <a:rPr lang="en-US" smtClean="0"/>
              <a:t>21</a:t>
            </a:fld>
            <a:endParaRPr lang="en-US"/>
          </a:p>
        </p:txBody>
      </p:sp>
    </p:spTree>
    <p:extLst>
      <p:ext uri="{BB962C8B-B14F-4D97-AF65-F5344CB8AC3E}">
        <p14:creationId xmlns:p14="http://schemas.microsoft.com/office/powerpoint/2010/main" val="4696986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ltLang="en-US" dirty="0">
                <a:latin typeface="Arial" panose="020B0604020202020204" pitchFamily="34" charset="0"/>
              </a:rPr>
              <a:t>There is not a standard format for the GHS label, however </a:t>
            </a:r>
            <a:r>
              <a:rPr lang="en-US" altLang="en-US" dirty="0">
                <a:latin typeface="Arial" panose="020B0604020202020204" pitchFamily="34" charset="0"/>
                <a:cs typeface="Times New Roman" panose="02020603050405020304" pitchFamily="18" charset="0"/>
              </a:rPr>
              <a:t>there are label elements.</a:t>
            </a:r>
            <a:endParaRPr lang="en-US" altLang="en-US"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22</a:t>
            </a:fld>
            <a:endParaRPr lang="en-US"/>
          </a:p>
        </p:txBody>
      </p:sp>
    </p:spTree>
    <p:extLst>
      <p:ext uri="{BB962C8B-B14F-4D97-AF65-F5344CB8AC3E}">
        <p14:creationId xmlns:p14="http://schemas.microsoft.com/office/powerpoint/2010/main" val="13272080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The GHS label elements with a * have been standardized (identical with no variation) and are directly related to the hazard level. The other label elements are defined based on common definitions and/or principles.</a:t>
            </a:r>
          </a:p>
          <a:p>
            <a:endParaRPr lang="en-US" altLang="en-US" sz="1400" b="1" dirty="0">
              <a:solidFill>
                <a:srgbClr val="FF0000"/>
              </a:solidFill>
              <a:latin typeface="Arial" panose="020B0604020202020204" pitchFamily="34" charset="0"/>
            </a:endParaRPr>
          </a:p>
          <a:p>
            <a:r>
              <a:rPr lang="en-US" altLang="en-US" sz="1400" b="1" dirty="0">
                <a:solidFill>
                  <a:srgbClr val="FF0000"/>
                </a:solidFill>
                <a:latin typeface="Arial" panose="020B0604020202020204" pitchFamily="34" charset="0"/>
              </a:rPr>
              <a:t>*</a:t>
            </a:r>
            <a:r>
              <a:rPr lang="en-US" altLang="en-US" dirty="0">
                <a:solidFill>
                  <a:srgbClr val="FF0000"/>
                </a:solidFill>
                <a:latin typeface="Arial" panose="020B0604020202020204" pitchFamily="34" charset="0"/>
              </a:rPr>
              <a:t>These three elements, on all hazard warnings, are required to be located (grouped) together on the label.</a:t>
            </a:r>
            <a:endParaRPr lang="en-US" altLang="en-US" b="1" dirty="0">
              <a:solidFill>
                <a:srgbClr val="FF0000"/>
              </a:solidFill>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938590BB-CDD8-47D8-A495-A0CF51A45041}" type="slidenum">
              <a:rPr lang="en-US" smtClean="0"/>
              <a:t>23</a:t>
            </a:fld>
            <a:endParaRPr lang="en-US"/>
          </a:p>
        </p:txBody>
      </p:sp>
    </p:spTree>
    <p:extLst>
      <p:ext uri="{BB962C8B-B14F-4D97-AF65-F5344CB8AC3E}">
        <p14:creationId xmlns:p14="http://schemas.microsoft.com/office/powerpoint/2010/main" val="18559789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The symbols, signal words, and hazard statements have all been assigned to specific hazard categories and classes, as appropriate. </a:t>
            </a:r>
          </a:p>
          <a:p>
            <a:endParaRPr lang="en-US" altLang="en-US" dirty="0">
              <a:latin typeface="Arial" panose="020B0604020202020204" pitchFamily="34" charset="0"/>
            </a:endParaRPr>
          </a:p>
          <a:p>
            <a:r>
              <a:rPr lang="en-US" altLang="en-US" dirty="0">
                <a:latin typeface="Arial" panose="020B0604020202020204" pitchFamily="34" charset="0"/>
              </a:rPr>
              <a:t>The prescribed symbols, signal words, hazard and precautionary statements can be readily selected from Annexes of the GHS Purple Book. These standardized elements </a:t>
            </a:r>
            <a:r>
              <a:rPr lang="en-US" altLang="en-US" b="1" dirty="0">
                <a:latin typeface="Arial" panose="020B0604020202020204" pitchFamily="34" charset="0"/>
              </a:rPr>
              <a:t>are not subject to variation</a:t>
            </a:r>
            <a:r>
              <a:rPr lang="en-US" altLang="en-US" dirty="0">
                <a:latin typeface="Arial" panose="020B0604020202020204" pitchFamily="34" charset="0"/>
              </a:rPr>
              <a:t>, and should appear on the GHS label as indicated in the GHS for each hazard category/class in the system. (http://www.unece.org/trans/danger/publi/ghs/ghs_rev04/04files_e.html)</a:t>
            </a:r>
          </a:p>
          <a:p>
            <a:endParaRPr lang="en-US" altLang="en-US" dirty="0">
              <a:latin typeface="Arial" panose="020B0604020202020204" pitchFamily="34" charset="0"/>
            </a:endParaRPr>
          </a:p>
          <a:p>
            <a:r>
              <a:rPr lang="en-US" altLang="en-US" dirty="0">
                <a:latin typeface="Arial" panose="020B0604020202020204" pitchFamily="34" charset="0"/>
              </a:rPr>
              <a:t>The use of symbols, signal words or hazard statements other than those that have been assigned to each of the GHS hazards would be contrary to harmonization.</a:t>
            </a:r>
          </a:p>
        </p:txBody>
      </p:sp>
      <p:sp>
        <p:nvSpPr>
          <p:cNvPr id="4" name="Slide Number Placeholder 3"/>
          <p:cNvSpPr>
            <a:spLocks noGrp="1"/>
          </p:cNvSpPr>
          <p:nvPr>
            <p:ph type="sldNum" sz="quarter" idx="10"/>
          </p:nvPr>
        </p:nvSpPr>
        <p:spPr/>
        <p:txBody>
          <a:bodyPr/>
          <a:lstStyle/>
          <a:p>
            <a:fld id="{938590BB-CDD8-47D8-A495-A0CF51A45041}" type="slidenum">
              <a:rPr lang="en-US" smtClean="0"/>
              <a:t>24</a:t>
            </a:fld>
            <a:endParaRPr lang="en-US"/>
          </a:p>
        </p:txBody>
      </p:sp>
    </p:spTree>
    <p:extLst>
      <p:ext uri="{BB962C8B-B14F-4D97-AF65-F5344CB8AC3E}">
        <p14:creationId xmlns:p14="http://schemas.microsoft.com/office/powerpoint/2010/main" val="26566611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latin typeface="Arial" panose="020B0604020202020204" pitchFamily="34" charset="0"/>
              </a:rPr>
              <a:t>For labeling purposes the GHS system has chosen </a:t>
            </a:r>
            <a:r>
              <a:rPr lang="en-US" altLang="en-US" b="1" u="sng" dirty="0">
                <a:latin typeface="Arial" panose="020B0604020202020204" pitchFamily="34" charset="0"/>
              </a:rPr>
              <a:t>ONLY</a:t>
            </a:r>
            <a:r>
              <a:rPr lang="en-US" altLang="en-US" b="1" dirty="0">
                <a:latin typeface="Arial" panose="020B0604020202020204" pitchFamily="34" charset="0"/>
              </a:rPr>
              <a:t> two words “Danger” and “Warning”</a:t>
            </a:r>
            <a:r>
              <a:rPr lang="en-US" altLang="en-US" dirty="0">
                <a:latin typeface="Arial" panose="020B0604020202020204" pitchFamily="34" charset="0"/>
              </a:rPr>
              <a:t> to inform the chemical user of the severity of the hazard(s) of the chemical. The use of just two signal words has been put into place in order to simplify warnings and the labeling system.</a:t>
            </a:r>
          </a:p>
          <a:p>
            <a:pPr eaLnBrk="1" hangingPunct="1">
              <a:spcBef>
                <a:spcPct val="0"/>
              </a:spcBef>
            </a:pPr>
            <a:endParaRPr lang="en-US" altLang="en-US" dirty="0">
              <a:latin typeface="Arial" panose="020B0604020202020204" pitchFamily="34" charset="0"/>
            </a:endParaRPr>
          </a:p>
          <a:p>
            <a:pPr eaLnBrk="1" hangingPunct="1">
              <a:spcBef>
                <a:spcPct val="0"/>
              </a:spcBef>
            </a:pPr>
            <a:r>
              <a:rPr lang="en-US" altLang="en-US" dirty="0">
                <a:latin typeface="Arial" panose="020B0604020202020204" pitchFamily="34" charset="0"/>
              </a:rPr>
              <a:t>Training NOTE:  One way of getting across this information in training would be to use the scenario of driving up to a an intersection with a flashing red light. This signals to the driver that this is a dangerous intersection and that the driver is required to stop before proceeding through the intersection. If the signal word on a label is </a:t>
            </a:r>
            <a:r>
              <a:rPr lang="en-US" altLang="en-US" b="1" dirty="0">
                <a:latin typeface="Arial" panose="020B0604020202020204" pitchFamily="34" charset="0"/>
              </a:rPr>
              <a:t>“Danger” </a:t>
            </a:r>
            <a:r>
              <a:rPr lang="en-US" altLang="en-US" dirty="0">
                <a:latin typeface="Arial" panose="020B0604020202020204" pitchFamily="34" charset="0"/>
              </a:rPr>
              <a:t>the chemical user should understand that this is a highly hazardous chemical. If the label contains the word </a:t>
            </a:r>
            <a:r>
              <a:rPr lang="en-US" altLang="en-US" b="1" dirty="0">
                <a:latin typeface="Arial" panose="020B0604020202020204" pitchFamily="34" charset="0"/>
              </a:rPr>
              <a:t>“Warning” </a:t>
            </a:r>
            <a:r>
              <a:rPr lang="en-US" altLang="en-US" dirty="0">
                <a:latin typeface="Arial" panose="020B0604020202020204" pitchFamily="34" charset="0"/>
              </a:rPr>
              <a:t>this can be likened to a driver coming to an intersection with a flashing yellow light. The driver can proceed through the intersection with caution as it has the potential to be a hazardous intersection. For labels that use the signal word “Warning” the severity of hazards of the chemicals are less than those chemicals classified with the signal word “Danger.”</a:t>
            </a:r>
          </a:p>
        </p:txBody>
      </p:sp>
      <p:sp>
        <p:nvSpPr>
          <p:cNvPr id="4" name="Slide Number Placeholder 3"/>
          <p:cNvSpPr>
            <a:spLocks noGrp="1"/>
          </p:cNvSpPr>
          <p:nvPr>
            <p:ph type="sldNum" sz="quarter" idx="10"/>
          </p:nvPr>
        </p:nvSpPr>
        <p:spPr/>
        <p:txBody>
          <a:bodyPr/>
          <a:lstStyle/>
          <a:p>
            <a:fld id="{938590BB-CDD8-47D8-A495-A0CF51A45041}" type="slidenum">
              <a:rPr lang="en-US" smtClean="0"/>
              <a:t>25</a:t>
            </a:fld>
            <a:endParaRPr lang="en-US"/>
          </a:p>
        </p:txBody>
      </p:sp>
    </p:spTree>
    <p:extLst>
      <p:ext uri="{BB962C8B-B14F-4D97-AF65-F5344CB8AC3E}">
        <p14:creationId xmlns:p14="http://schemas.microsoft.com/office/powerpoint/2010/main" val="4207804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2</a:t>
            </a:fld>
            <a:endParaRPr lang="en-US"/>
          </a:p>
        </p:txBody>
      </p:sp>
    </p:spTree>
    <p:extLst>
      <p:ext uri="{BB962C8B-B14F-4D97-AF65-F5344CB8AC3E}">
        <p14:creationId xmlns:p14="http://schemas.microsoft.com/office/powerpoint/2010/main" val="11201418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A hazard statement is supposed to give the chemical user additional information about the hazard that is depicted in the pictogram.  Such as the “Flame” pictogram would be used on a label for a flammable liquid and the hazard statement for that flammable liquid may be “Keep away from fire, sparks and heated surfaces.” As stated earlier—hazard statements have been standardized and the chemical manufacturer, importer or distributor is responsible for using the appropriate hazard statement or statements on the label. </a:t>
            </a:r>
          </a:p>
          <a:p>
            <a:endParaRPr lang="en-US" altLang="en-US" dirty="0">
              <a:latin typeface="Arial" panose="020B0604020202020204" pitchFamily="34" charset="0"/>
            </a:endParaRPr>
          </a:p>
          <a:p>
            <a:r>
              <a:rPr lang="en-US" altLang="en-US" dirty="0">
                <a:latin typeface="Arial" panose="020B0604020202020204" pitchFamily="34" charset="0"/>
              </a:rPr>
              <a:t>For more information and explanation of Hazard Statements please refer to Annex 3 of the GHS (Examples of Hazard Statements were taken from Annex 3 from the GHS). Annex 3 of the GHS is not included in the Purple Book (Annex 3 is referred to in the Purple Book). The following website contains Annex 3: </a:t>
            </a:r>
          </a:p>
          <a:p>
            <a:endParaRPr lang="en-US" altLang="en-US" dirty="0">
              <a:latin typeface="Arial" panose="020B0604020202020204" pitchFamily="34" charset="0"/>
            </a:endParaRPr>
          </a:p>
          <a:p>
            <a:r>
              <a:rPr lang="en-US" altLang="en-US" dirty="0">
                <a:latin typeface="Arial" panose="020B0604020202020204" pitchFamily="34" charset="0"/>
              </a:rPr>
              <a:t>http://www.unece.org/fileadmin/DAM/trans/danger/publi/ghs/ghs_rev04/English/07e_annex3.pdf</a:t>
            </a:r>
          </a:p>
        </p:txBody>
      </p:sp>
      <p:sp>
        <p:nvSpPr>
          <p:cNvPr id="4" name="Slide Number Placeholder 3"/>
          <p:cNvSpPr>
            <a:spLocks noGrp="1"/>
          </p:cNvSpPr>
          <p:nvPr>
            <p:ph type="sldNum" sz="quarter" idx="10"/>
          </p:nvPr>
        </p:nvSpPr>
        <p:spPr/>
        <p:txBody>
          <a:bodyPr/>
          <a:lstStyle/>
          <a:p>
            <a:fld id="{938590BB-CDD8-47D8-A495-A0CF51A45041}" type="slidenum">
              <a:rPr lang="en-US" smtClean="0"/>
              <a:t>26</a:t>
            </a:fld>
            <a:endParaRPr lang="en-US"/>
          </a:p>
        </p:txBody>
      </p:sp>
    </p:spTree>
    <p:extLst>
      <p:ext uri="{BB962C8B-B14F-4D97-AF65-F5344CB8AC3E}">
        <p14:creationId xmlns:p14="http://schemas.microsoft.com/office/powerpoint/2010/main" val="16461339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altLang="en-US" dirty="0">
                <a:latin typeface="Arial" panose="020B0604020202020204" pitchFamily="34" charset="0"/>
              </a:rPr>
              <a:t>The labels for hazardous chemicals must contain one or more of the nine pictograms that would pertain the hazards of the chemical.</a:t>
            </a:r>
          </a:p>
        </p:txBody>
      </p:sp>
      <p:sp>
        <p:nvSpPr>
          <p:cNvPr id="4" name="Slide Number Placeholder 3"/>
          <p:cNvSpPr>
            <a:spLocks noGrp="1"/>
          </p:cNvSpPr>
          <p:nvPr>
            <p:ph type="sldNum" sz="quarter" idx="10"/>
          </p:nvPr>
        </p:nvSpPr>
        <p:spPr/>
        <p:txBody>
          <a:bodyPr/>
          <a:lstStyle/>
          <a:p>
            <a:fld id="{938590BB-CDD8-47D8-A495-A0CF51A45041}" type="slidenum">
              <a:rPr lang="en-US" smtClean="0"/>
              <a:t>27</a:t>
            </a:fld>
            <a:endParaRPr lang="en-US"/>
          </a:p>
        </p:txBody>
      </p:sp>
    </p:spTree>
    <p:extLst>
      <p:ext uri="{BB962C8B-B14F-4D97-AF65-F5344CB8AC3E}">
        <p14:creationId xmlns:p14="http://schemas.microsoft.com/office/powerpoint/2010/main" val="30734900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chemeClr val="tx1"/>
              </a:buClr>
              <a:buFont typeface="Wingdings" panose="05000000000000000000" pitchFamily="2" charset="2"/>
              <a:buNone/>
            </a:pPr>
            <a:r>
              <a:rPr lang="en-US" altLang="en-US" dirty="0">
                <a:latin typeface="Arial" panose="020B0604020202020204" pitchFamily="34" charset="0"/>
              </a:rPr>
              <a:t>There are nine standardized pictograms from GHS that OSHA has included in their revised Hazard Communication Standard. These pictograms are required on hazard communication labeling. </a:t>
            </a:r>
          </a:p>
          <a:p>
            <a:pPr>
              <a:buClr>
                <a:schemeClr val="tx1"/>
              </a:buClr>
              <a:buFont typeface="Wingdings" panose="05000000000000000000" pitchFamily="2" charset="2"/>
              <a:buNone/>
            </a:pPr>
            <a:endParaRPr lang="en-US" altLang="en-US" dirty="0">
              <a:latin typeface="Arial" panose="020B0604020202020204" pitchFamily="34" charset="0"/>
            </a:endParaRPr>
          </a:p>
          <a:p>
            <a:pPr>
              <a:buClr>
                <a:schemeClr val="tx1"/>
              </a:buClr>
              <a:buFont typeface="Wingdings" panose="05000000000000000000" pitchFamily="2" charset="2"/>
              <a:buNone/>
            </a:pPr>
            <a:r>
              <a:rPr lang="en-US" altLang="en-US" u="sng" dirty="0">
                <a:latin typeface="Arial" panose="020B0604020202020204" pitchFamily="34" charset="0"/>
              </a:rPr>
              <a:t>We are responsible for training our personnel on the meanings and associated hazards of the pictograms not for determining which pictogram is to be used on which chemical</a:t>
            </a:r>
            <a:r>
              <a:rPr lang="en-US" altLang="en-US" dirty="0">
                <a:latin typeface="Arial" panose="020B0604020202020204" pitchFamily="34" charset="0"/>
              </a:rPr>
              <a:t>. The chemical manufacturer, importer or distributor is responsible for determining which pictogram applies to the chemical(s).</a:t>
            </a:r>
            <a:r>
              <a:rPr lang="en-GB" altLang="en-US" dirty="0">
                <a:latin typeface="Arial" panose="020B0604020202020204" pitchFamily="34" charset="0"/>
              </a:rPr>
              <a:t/>
            </a:r>
            <a:br>
              <a:rPr lang="en-GB" altLang="en-US" dirty="0">
                <a:latin typeface="Arial" panose="020B0604020202020204" pitchFamily="34" charset="0"/>
              </a:rPr>
            </a:br>
            <a:endParaRPr lang="en-US" altLang="en-US" sz="2000" dirty="0">
              <a:solidFill>
                <a:schemeClr val="tx2"/>
              </a:solidFill>
              <a:latin typeface="Arial" panose="020B0604020202020204" pitchFamily="34" charset="0"/>
            </a:endParaRPr>
          </a:p>
          <a:p>
            <a:r>
              <a:rPr lang="en-US" altLang="en-US" dirty="0">
                <a:latin typeface="Arial" panose="020B0604020202020204" pitchFamily="34" charset="0"/>
              </a:rPr>
              <a:t>On the next few slides we will go over which hazards each of these pictograms identify.</a:t>
            </a:r>
          </a:p>
          <a:p>
            <a:endParaRPr lang="en-US" altLang="en-US" dirty="0">
              <a:latin typeface="Arial" panose="020B0604020202020204" pitchFamily="34" charset="0"/>
            </a:endParaRPr>
          </a:p>
          <a:p>
            <a:r>
              <a:rPr lang="en-US" altLang="en-US" b="1" dirty="0">
                <a:latin typeface="Arial" panose="020B0604020202020204" pitchFamily="34" charset="0"/>
              </a:rPr>
              <a:t>Note:</a:t>
            </a:r>
            <a:r>
              <a:rPr lang="en-US" altLang="en-US" dirty="0">
                <a:latin typeface="Arial" panose="020B0604020202020204" pitchFamily="34" charset="0"/>
              </a:rPr>
              <a:t> If anyone wants to print this slide presentation please use a color printer as the pictograms are required to have red borders. The red borders increase comprehensibility.</a:t>
            </a:r>
          </a:p>
          <a:p>
            <a:endParaRPr lang="en-US" altLang="en-US" dirty="0">
              <a:latin typeface="Arial" panose="020B0604020202020204" pitchFamily="34" charset="0"/>
            </a:endParaRPr>
          </a:p>
          <a:p>
            <a:r>
              <a:rPr lang="en-US" altLang="en-US" b="1" dirty="0">
                <a:latin typeface="Arial" panose="020B0604020202020204" pitchFamily="34" charset="0"/>
              </a:rPr>
              <a:t>Note 2: </a:t>
            </a:r>
            <a:r>
              <a:rPr lang="en-US" altLang="en-US" dirty="0">
                <a:latin typeface="Arial" panose="020B0604020202020204" pitchFamily="34" charset="0"/>
              </a:rPr>
              <a:t>Blank red diamonds are not permitted on a label.</a:t>
            </a:r>
          </a:p>
        </p:txBody>
      </p:sp>
      <p:sp>
        <p:nvSpPr>
          <p:cNvPr id="4" name="Slide Number Placeholder 3"/>
          <p:cNvSpPr>
            <a:spLocks noGrp="1"/>
          </p:cNvSpPr>
          <p:nvPr>
            <p:ph type="sldNum" sz="quarter" idx="10"/>
          </p:nvPr>
        </p:nvSpPr>
        <p:spPr/>
        <p:txBody>
          <a:bodyPr/>
          <a:lstStyle/>
          <a:p>
            <a:fld id="{938590BB-CDD8-47D8-A495-A0CF51A45041}" type="slidenum">
              <a:rPr lang="en-US" smtClean="0"/>
              <a:t>28</a:t>
            </a:fld>
            <a:endParaRPr lang="en-US"/>
          </a:p>
        </p:txBody>
      </p:sp>
    </p:spTree>
    <p:extLst>
      <p:ext uri="{BB962C8B-B14F-4D97-AF65-F5344CB8AC3E}">
        <p14:creationId xmlns:p14="http://schemas.microsoft.com/office/powerpoint/2010/main" val="17271458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latin typeface="Arial" panose="020B0604020202020204" pitchFamily="34" charset="0"/>
              </a:rPr>
              <a:t>NOTE:</a:t>
            </a:r>
            <a:r>
              <a:rPr lang="en-US" altLang="en-US" dirty="0">
                <a:latin typeface="Arial" panose="020B0604020202020204" pitchFamily="34" charset="0"/>
              </a:rPr>
              <a:t> Acute Toxicity appears on the </a:t>
            </a:r>
            <a:r>
              <a:rPr lang="en-US" altLang="en-US" b="1" dirty="0">
                <a:latin typeface="Arial" panose="020B0604020202020204" pitchFamily="34" charset="0"/>
              </a:rPr>
              <a:t>exclamation mark pictogram </a:t>
            </a:r>
            <a:r>
              <a:rPr lang="en-US" altLang="en-US" dirty="0">
                <a:latin typeface="Arial" panose="020B0604020202020204" pitchFamily="34" charset="0"/>
              </a:rPr>
              <a:t>and the Skull and Crossbones pictogram. The Exclamation Mark pictogram </a:t>
            </a:r>
            <a:r>
              <a:rPr lang="en-US" altLang="en-US" u="sng" dirty="0">
                <a:latin typeface="Arial" panose="020B0604020202020204" pitchFamily="34" charset="0"/>
              </a:rPr>
              <a:t>acute toxicity is for chemicals with toxicity levels that are harmful to humans, but are </a:t>
            </a:r>
            <a:r>
              <a:rPr lang="en-US" altLang="en-US" b="1" u="sng" dirty="0">
                <a:latin typeface="Arial" panose="020B0604020202020204" pitchFamily="34" charset="0"/>
              </a:rPr>
              <a:t>not usually fatal</a:t>
            </a:r>
            <a:r>
              <a:rPr lang="en-US" altLang="en-US" dirty="0">
                <a:latin typeface="Arial" panose="020B0604020202020204" pitchFamily="34" charset="0"/>
              </a:rPr>
              <a:t>. The acute toxicity used on the skull and crossbones pictogram is for chemicals with acute toxicity effects which are likely to result in fatalities. </a:t>
            </a:r>
          </a:p>
          <a:p>
            <a:endParaRPr lang="en-US" altLang="en-US" dirty="0">
              <a:latin typeface="Arial" panose="020B0604020202020204" pitchFamily="34" charset="0"/>
            </a:endParaRPr>
          </a:p>
          <a:p>
            <a:r>
              <a:rPr lang="en-US" altLang="en-US" b="1" dirty="0">
                <a:latin typeface="Arial" panose="020B0604020202020204" pitchFamily="34" charset="0"/>
              </a:rPr>
              <a:t>NOTE:</a:t>
            </a:r>
            <a:r>
              <a:rPr lang="en-US" altLang="en-US" dirty="0">
                <a:latin typeface="Arial" panose="020B0604020202020204" pitchFamily="34" charset="0"/>
              </a:rPr>
              <a:t> While the chemical health hazards associated with the </a:t>
            </a:r>
            <a:r>
              <a:rPr lang="en-US" altLang="en-US" b="1" dirty="0">
                <a:latin typeface="Arial" panose="020B0604020202020204" pitchFamily="34" charset="0"/>
              </a:rPr>
              <a:t>exclamation mark pictogram</a:t>
            </a:r>
            <a:r>
              <a:rPr lang="en-US" altLang="en-US" dirty="0">
                <a:latin typeface="Arial" panose="020B0604020202020204" pitchFamily="34" charset="0"/>
              </a:rPr>
              <a:t> are a concern and precautions need to be taken they are not as dangerous as the health effects/hazards associated with the health hazard pictogram. For example, the exclamation mark pictogram is for respiratory tract irritants and the health hazard pictogram is for chemicals that are respiratory sensitizers.</a:t>
            </a:r>
          </a:p>
          <a:p>
            <a:endParaRPr lang="en-US" altLang="en-US" dirty="0">
              <a:latin typeface="Arial" panose="020B0604020202020204" pitchFamily="34" charset="0"/>
            </a:endParaRPr>
          </a:p>
          <a:p>
            <a:r>
              <a:rPr lang="en-US" altLang="en-US" b="1" dirty="0">
                <a:latin typeface="Arial" panose="020B0604020202020204" pitchFamily="34" charset="0"/>
              </a:rPr>
              <a:t>NOTE: </a:t>
            </a:r>
            <a:r>
              <a:rPr lang="en-US" altLang="en-US" dirty="0">
                <a:latin typeface="Arial" panose="020B0604020202020204" pitchFamily="34" charset="0"/>
              </a:rPr>
              <a:t>While the chemical hazards associated with the </a:t>
            </a:r>
            <a:r>
              <a:rPr lang="en-US" altLang="en-US" b="1" dirty="0">
                <a:latin typeface="Arial" panose="020B0604020202020204" pitchFamily="34" charset="0"/>
              </a:rPr>
              <a:t>exclamation mark pictogram </a:t>
            </a:r>
            <a:r>
              <a:rPr lang="en-US" altLang="en-US" dirty="0">
                <a:latin typeface="Arial" panose="020B0604020202020204" pitchFamily="34" charset="0"/>
              </a:rPr>
              <a:t>are skin and eye sensitizers, the chemical hazards associated with the Corrosion pictogram are skin corrosives and cause permanent eye and skin damage. </a:t>
            </a:r>
          </a:p>
        </p:txBody>
      </p:sp>
      <p:sp>
        <p:nvSpPr>
          <p:cNvPr id="4" name="Slide Number Placeholder 3"/>
          <p:cNvSpPr>
            <a:spLocks noGrp="1"/>
          </p:cNvSpPr>
          <p:nvPr>
            <p:ph type="sldNum" sz="quarter" idx="10"/>
          </p:nvPr>
        </p:nvSpPr>
        <p:spPr/>
        <p:txBody>
          <a:bodyPr/>
          <a:lstStyle/>
          <a:p>
            <a:fld id="{938590BB-CDD8-47D8-A495-A0CF51A45041}" type="slidenum">
              <a:rPr lang="en-US" smtClean="0"/>
              <a:t>29</a:t>
            </a:fld>
            <a:endParaRPr lang="en-US"/>
          </a:p>
        </p:txBody>
      </p:sp>
    </p:spTree>
    <p:extLst>
      <p:ext uri="{BB962C8B-B14F-4D97-AF65-F5344CB8AC3E}">
        <p14:creationId xmlns:p14="http://schemas.microsoft.com/office/powerpoint/2010/main" val="25022843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latin typeface="Arial" panose="020B0604020202020204" pitchFamily="34" charset="0"/>
              </a:rPr>
              <a:t>NOTE:</a:t>
            </a:r>
            <a:r>
              <a:rPr lang="en-US" altLang="en-US" dirty="0">
                <a:latin typeface="Arial" panose="020B0604020202020204" pitchFamily="34" charset="0"/>
              </a:rPr>
              <a:t> While the chemical hazards associated with the exclamation mark pictogram are a concern and precautions need to be taken, they are not as dangerous as the health effects/hazards associated with </a:t>
            </a:r>
            <a:r>
              <a:rPr lang="en-US" altLang="en-US" b="1" dirty="0">
                <a:latin typeface="Arial" panose="020B0604020202020204" pitchFamily="34" charset="0"/>
              </a:rPr>
              <a:t>the health hazard pictogram. </a:t>
            </a:r>
            <a:r>
              <a:rPr lang="en-US" altLang="en-US" dirty="0">
                <a:latin typeface="Arial" panose="020B0604020202020204" pitchFamily="34" charset="0"/>
              </a:rPr>
              <a:t>For example, the exclamation mark pictogram is for respiratory tract irritants and the health hazard pictogram is for chemicals that are respiratory sensitizers.</a:t>
            </a:r>
          </a:p>
        </p:txBody>
      </p:sp>
      <p:sp>
        <p:nvSpPr>
          <p:cNvPr id="4" name="Slide Number Placeholder 3"/>
          <p:cNvSpPr>
            <a:spLocks noGrp="1"/>
          </p:cNvSpPr>
          <p:nvPr>
            <p:ph type="sldNum" sz="quarter" idx="10"/>
          </p:nvPr>
        </p:nvSpPr>
        <p:spPr/>
        <p:txBody>
          <a:bodyPr/>
          <a:lstStyle/>
          <a:p>
            <a:fld id="{938590BB-CDD8-47D8-A495-A0CF51A45041}" type="slidenum">
              <a:rPr lang="en-US" smtClean="0"/>
              <a:t>30</a:t>
            </a:fld>
            <a:endParaRPr lang="en-US"/>
          </a:p>
        </p:txBody>
      </p:sp>
    </p:spTree>
    <p:extLst>
      <p:ext uri="{BB962C8B-B14F-4D97-AF65-F5344CB8AC3E}">
        <p14:creationId xmlns:p14="http://schemas.microsoft.com/office/powerpoint/2010/main" val="23361190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Many people are already familiar with this symbol used for flammables.</a:t>
            </a:r>
          </a:p>
        </p:txBody>
      </p:sp>
      <p:sp>
        <p:nvSpPr>
          <p:cNvPr id="4" name="Slide Number Placeholder 3"/>
          <p:cNvSpPr>
            <a:spLocks noGrp="1"/>
          </p:cNvSpPr>
          <p:nvPr>
            <p:ph type="sldNum" sz="quarter" idx="10"/>
          </p:nvPr>
        </p:nvSpPr>
        <p:spPr/>
        <p:txBody>
          <a:bodyPr/>
          <a:lstStyle/>
          <a:p>
            <a:fld id="{938590BB-CDD8-47D8-A495-A0CF51A45041}" type="slidenum">
              <a:rPr lang="en-US" smtClean="0"/>
              <a:t>31</a:t>
            </a:fld>
            <a:endParaRPr lang="en-US"/>
          </a:p>
        </p:txBody>
      </p:sp>
    </p:spTree>
    <p:extLst>
      <p:ext uri="{BB962C8B-B14F-4D97-AF65-F5344CB8AC3E}">
        <p14:creationId xmlns:p14="http://schemas.microsoft.com/office/powerpoint/2010/main" val="32284937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All gases under pressure (</a:t>
            </a:r>
            <a:r>
              <a:rPr lang="en-US" altLang="en-US" b="1" i="1" u="sng" dirty="0">
                <a:latin typeface="Arial" panose="020B0604020202020204" pitchFamily="34" charset="0"/>
              </a:rPr>
              <a:t>not</a:t>
            </a:r>
            <a:r>
              <a:rPr lang="en-US" altLang="en-US" b="1" i="1" dirty="0">
                <a:latin typeface="Arial" panose="020B0604020202020204" pitchFamily="34" charset="0"/>
              </a:rPr>
              <a:t> just cylinders</a:t>
            </a:r>
            <a:r>
              <a:rPr lang="en-US" altLang="en-US" dirty="0">
                <a:latin typeface="Arial" panose="020B0604020202020204" pitchFamily="34" charset="0"/>
              </a:rPr>
              <a:t>): cylinders, propane tanks, natural gas tanks, refrigerated liquids, etc. are included in this category.</a:t>
            </a:r>
          </a:p>
        </p:txBody>
      </p:sp>
      <p:sp>
        <p:nvSpPr>
          <p:cNvPr id="4" name="Slide Number Placeholder 3"/>
          <p:cNvSpPr>
            <a:spLocks noGrp="1"/>
          </p:cNvSpPr>
          <p:nvPr>
            <p:ph type="sldNum" sz="quarter" idx="10"/>
          </p:nvPr>
        </p:nvSpPr>
        <p:spPr/>
        <p:txBody>
          <a:bodyPr/>
          <a:lstStyle/>
          <a:p>
            <a:fld id="{938590BB-CDD8-47D8-A495-A0CF51A45041}" type="slidenum">
              <a:rPr lang="en-US" smtClean="0"/>
              <a:t>32</a:t>
            </a:fld>
            <a:endParaRPr lang="en-US"/>
          </a:p>
        </p:txBody>
      </p:sp>
    </p:spTree>
    <p:extLst>
      <p:ext uri="{BB962C8B-B14F-4D97-AF65-F5344CB8AC3E}">
        <p14:creationId xmlns:p14="http://schemas.microsoft.com/office/powerpoint/2010/main" val="15693660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latin typeface="Arial" panose="020B0604020202020204" pitchFamily="34" charset="0"/>
              </a:rPr>
              <a:t>NOTE:</a:t>
            </a:r>
            <a:r>
              <a:rPr lang="en-US" altLang="en-US" dirty="0">
                <a:latin typeface="Arial" panose="020B0604020202020204" pitchFamily="34" charset="0"/>
              </a:rPr>
              <a:t> While the chemical hazards associated with the exclamation mark pictogram are skin and eye sensitizers the chemical hazards associated with the </a:t>
            </a:r>
            <a:r>
              <a:rPr lang="en-US" altLang="en-US" b="1" dirty="0">
                <a:latin typeface="Arial" panose="020B0604020202020204" pitchFamily="34" charset="0"/>
              </a:rPr>
              <a:t>Corrosion pictogram </a:t>
            </a:r>
            <a:r>
              <a:rPr lang="en-US" altLang="en-US" dirty="0">
                <a:latin typeface="Arial" panose="020B0604020202020204" pitchFamily="34" charset="0"/>
              </a:rPr>
              <a:t>are skin corrosives and </a:t>
            </a:r>
            <a:r>
              <a:rPr lang="en-US" altLang="en-US" u="sng" dirty="0">
                <a:latin typeface="Arial" panose="020B0604020202020204" pitchFamily="34" charset="0"/>
              </a:rPr>
              <a:t>cause permanent eye and skin damage</a:t>
            </a:r>
            <a:r>
              <a:rPr lang="en-US" altLang="en-US" dirty="0">
                <a:latin typeface="Arial" panose="020B0604020202020204" pitchFamily="34" charset="0"/>
              </a:rPr>
              <a:t>.</a:t>
            </a:r>
          </a:p>
        </p:txBody>
      </p:sp>
      <p:sp>
        <p:nvSpPr>
          <p:cNvPr id="4" name="Slide Number Placeholder 3"/>
          <p:cNvSpPr>
            <a:spLocks noGrp="1"/>
          </p:cNvSpPr>
          <p:nvPr>
            <p:ph type="sldNum" sz="quarter" idx="10"/>
          </p:nvPr>
        </p:nvSpPr>
        <p:spPr/>
        <p:txBody>
          <a:bodyPr/>
          <a:lstStyle/>
          <a:p>
            <a:fld id="{938590BB-CDD8-47D8-A495-A0CF51A45041}" type="slidenum">
              <a:rPr lang="en-US" smtClean="0"/>
              <a:t>33</a:t>
            </a:fld>
            <a:endParaRPr lang="en-US"/>
          </a:p>
        </p:txBody>
      </p:sp>
    </p:spTree>
    <p:extLst>
      <p:ext uri="{BB962C8B-B14F-4D97-AF65-F5344CB8AC3E}">
        <p14:creationId xmlns:p14="http://schemas.microsoft.com/office/powerpoint/2010/main" val="2413332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This symbol may not be one that is commonly found in private industry, however on ships …</a:t>
            </a:r>
          </a:p>
        </p:txBody>
      </p:sp>
      <p:sp>
        <p:nvSpPr>
          <p:cNvPr id="4" name="Slide Number Placeholder 3"/>
          <p:cNvSpPr>
            <a:spLocks noGrp="1"/>
          </p:cNvSpPr>
          <p:nvPr>
            <p:ph type="sldNum" sz="quarter" idx="10"/>
          </p:nvPr>
        </p:nvSpPr>
        <p:spPr/>
        <p:txBody>
          <a:bodyPr/>
          <a:lstStyle/>
          <a:p>
            <a:fld id="{938590BB-CDD8-47D8-A495-A0CF51A45041}" type="slidenum">
              <a:rPr lang="en-US" smtClean="0"/>
              <a:t>34</a:t>
            </a:fld>
            <a:endParaRPr lang="en-US"/>
          </a:p>
        </p:txBody>
      </p:sp>
    </p:spTree>
    <p:extLst>
      <p:ext uri="{BB962C8B-B14F-4D97-AF65-F5344CB8AC3E}">
        <p14:creationId xmlns:p14="http://schemas.microsoft.com/office/powerpoint/2010/main" val="10850939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Oxidizers are symbolized by an “O” with flames on the top of the “O”. </a:t>
            </a:r>
          </a:p>
          <a:p>
            <a:endParaRPr lang="en-US" altLang="en-US" dirty="0">
              <a:latin typeface="Arial" panose="020B0604020202020204" pitchFamily="34" charset="0"/>
            </a:endParaRPr>
          </a:p>
          <a:p>
            <a:r>
              <a:rPr lang="en-US" altLang="en-US" dirty="0">
                <a:latin typeface="Arial" panose="020B0604020202020204" pitchFamily="34" charset="0"/>
              </a:rPr>
              <a:t> </a:t>
            </a:r>
            <a:r>
              <a:rPr lang="en-US" altLang="en-US" b="1" i="1" dirty="0">
                <a:latin typeface="Arial" panose="020B0604020202020204" pitchFamily="34" charset="0"/>
              </a:rPr>
              <a:t>Oxidizing gas:  </a:t>
            </a:r>
            <a:r>
              <a:rPr lang="en-US" altLang="en-US" dirty="0">
                <a:latin typeface="Arial" panose="020B0604020202020204" pitchFamily="34" charset="0"/>
              </a:rPr>
              <a:t>any gas which may, generally by providing oxygen, cause or contribute to the combustion of other material more than air does.</a:t>
            </a:r>
            <a:br>
              <a:rPr lang="en-US" altLang="en-US" dirty="0">
                <a:latin typeface="Arial" panose="020B0604020202020204" pitchFamily="34" charset="0"/>
              </a:rPr>
            </a:br>
            <a:r>
              <a:rPr lang="en-US" altLang="en-US" dirty="0">
                <a:latin typeface="Arial" panose="020B0604020202020204" pitchFamily="34" charset="0"/>
              </a:rPr>
              <a:t/>
            </a:r>
            <a:br>
              <a:rPr lang="en-US" altLang="en-US" dirty="0">
                <a:latin typeface="Arial" panose="020B0604020202020204" pitchFamily="34" charset="0"/>
              </a:rPr>
            </a:br>
            <a:r>
              <a:rPr lang="en-US" altLang="en-US" b="1" i="1" dirty="0">
                <a:latin typeface="Arial" panose="020B0604020202020204" pitchFamily="34" charset="0"/>
              </a:rPr>
              <a:t>Oxidizing liquid:  </a:t>
            </a:r>
            <a:r>
              <a:rPr lang="en-US" altLang="en-US" dirty="0">
                <a:latin typeface="Arial" panose="020B0604020202020204" pitchFamily="34" charset="0"/>
              </a:rPr>
              <a:t>a liquid which, while in itself is not necessarily combustible, may, generally by yielding oxygen, cause, or contribute to, the combustion of other material.</a:t>
            </a:r>
            <a:br>
              <a:rPr lang="en-US" altLang="en-US" dirty="0">
                <a:latin typeface="Arial" panose="020B0604020202020204" pitchFamily="34" charset="0"/>
              </a:rPr>
            </a:br>
            <a:r>
              <a:rPr lang="en-US" altLang="en-US" dirty="0">
                <a:latin typeface="Arial" panose="020B0604020202020204" pitchFamily="34" charset="0"/>
              </a:rPr>
              <a:t/>
            </a:r>
            <a:br>
              <a:rPr lang="en-US" altLang="en-US" dirty="0">
                <a:latin typeface="Arial" panose="020B0604020202020204" pitchFamily="34" charset="0"/>
              </a:rPr>
            </a:br>
            <a:r>
              <a:rPr lang="en-US" altLang="en-US" b="1" i="1" dirty="0">
                <a:latin typeface="Arial" panose="020B0604020202020204" pitchFamily="34" charset="0"/>
              </a:rPr>
              <a:t>Oxidizing solid:  </a:t>
            </a:r>
            <a:r>
              <a:rPr lang="en-US" altLang="en-US" dirty="0">
                <a:latin typeface="Arial" panose="020B0604020202020204" pitchFamily="34" charset="0"/>
              </a:rPr>
              <a:t>a solid which, while in itself is not necessarily combustible, may, generally by yielding oxygen, cause, or contribute to, the combustion of other material.</a:t>
            </a:r>
          </a:p>
        </p:txBody>
      </p:sp>
      <p:sp>
        <p:nvSpPr>
          <p:cNvPr id="4" name="Slide Number Placeholder 3"/>
          <p:cNvSpPr>
            <a:spLocks noGrp="1"/>
          </p:cNvSpPr>
          <p:nvPr>
            <p:ph type="sldNum" sz="quarter" idx="10"/>
          </p:nvPr>
        </p:nvSpPr>
        <p:spPr/>
        <p:txBody>
          <a:bodyPr/>
          <a:lstStyle/>
          <a:p>
            <a:fld id="{938590BB-CDD8-47D8-A495-A0CF51A45041}" type="slidenum">
              <a:rPr lang="en-US" smtClean="0"/>
              <a:t>35</a:t>
            </a:fld>
            <a:endParaRPr lang="en-US"/>
          </a:p>
        </p:txBody>
      </p:sp>
    </p:spTree>
    <p:extLst>
      <p:ext uri="{BB962C8B-B14F-4D97-AF65-F5344CB8AC3E}">
        <p14:creationId xmlns:p14="http://schemas.microsoft.com/office/powerpoint/2010/main" val="1778667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The GHS itself is not a regulation or a standard. </a:t>
            </a:r>
          </a:p>
          <a:p>
            <a:r>
              <a:rPr lang="en-US" altLang="en-US" dirty="0">
                <a:latin typeface="Arial" panose="020B0604020202020204" pitchFamily="34" charset="0"/>
              </a:rPr>
              <a:t>The GHS is an acronym for </a:t>
            </a:r>
            <a:r>
              <a:rPr lang="en-US" altLang="en-US" i="1" dirty="0">
                <a:latin typeface="Arial" panose="020B0604020202020204" pitchFamily="34" charset="0"/>
              </a:rPr>
              <a:t>The Globally Harmonized System of Classification and Labeling of Chemicals</a:t>
            </a:r>
            <a:r>
              <a:rPr lang="en-US" altLang="en-US" dirty="0">
                <a:latin typeface="Arial" panose="020B0604020202020204" pitchFamily="34" charset="0"/>
              </a:rPr>
              <a:t>.</a:t>
            </a:r>
          </a:p>
          <a:p>
            <a:r>
              <a:rPr lang="en-US" altLang="en-US" dirty="0">
                <a:latin typeface="Arial" panose="020B0604020202020204" pitchFamily="34" charset="0"/>
              </a:rPr>
              <a:t>The GHS Document (referred to as “The Purple Book” which can be found at:  http://www.unece.org/trans/danger/publi/ghs/ghs_rev04/04files_e.html) </a:t>
            </a:r>
          </a:p>
          <a:p>
            <a:r>
              <a:rPr lang="en-US" altLang="en-US" dirty="0">
                <a:latin typeface="Arial" panose="020B0604020202020204" pitchFamily="34" charset="0"/>
              </a:rPr>
              <a:t>establishes agreed hazard classification and communication provisions with explanatory information on how to apply the system. </a:t>
            </a:r>
          </a:p>
          <a:p>
            <a:r>
              <a:rPr lang="en-US" altLang="en-US" dirty="0">
                <a:latin typeface="Arial" panose="020B0604020202020204" pitchFamily="34" charset="0"/>
              </a:rPr>
              <a:t>The elements in the GHS supply a mechanism to meet the basic requirement of any hazard communication system, which is to decide if the chemical product produced and/or supplied is hazardous and to prepare a label and/or Safety Data Sheet as appropriate. </a:t>
            </a:r>
          </a:p>
          <a:p>
            <a:r>
              <a:rPr lang="en-US" altLang="en-US" dirty="0">
                <a:latin typeface="Arial" panose="020B0604020202020204" pitchFamily="34" charset="0"/>
              </a:rPr>
              <a:t>Regulatory authorities in countries adopting the GHS will take the agreed criteria and provisions, and implement them through their own regulatory process and procedures rather than simply incorporating the text of the GHS into their national requirements. The US will do this through OSHA’s Hazard Communication standard, 29 CFR 1910.1200.</a:t>
            </a:r>
          </a:p>
          <a:p>
            <a:r>
              <a:rPr lang="en-US" altLang="en-US" dirty="0">
                <a:latin typeface="Arial" panose="020B0604020202020204" pitchFamily="34" charset="0"/>
              </a:rPr>
              <a:t>For example, in the United States, there are an estimated 650,000 hazardous chemical products.</a:t>
            </a:r>
          </a:p>
          <a:p>
            <a:r>
              <a:rPr lang="en-US" altLang="en-US" dirty="0">
                <a:latin typeface="Arial" panose="020B0604020202020204" pitchFamily="34" charset="0"/>
              </a:rPr>
              <a:t>Adoption of requirements—Safety Data Sheets and Labels--for information to accompany the product helps address protection needs.</a:t>
            </a:r>
          </a:p>
        </p:txBody>
      </p:sp>
      <p:sp>
        <p:nvSpPr>
          <p:cNvPr id="4" name="Slide Number Placeholder 3"/>
          <p:cNvSpPr>
            <a:spLocks noGrp="1"/>
          </p:cNvSpPr>
          <p:nvPr>
            <p:ph type="sldNum" sz="quarter" idx="10"/>
          </p:nvPr>
        </p:nvSpPr>
        <p:spPr/>
        <p:txBody>
          <a:bodyPr/>
          <a:lstStyle/>
          <a:p>
            <a:fld id="{938590BB-CDD8-47D8-A495-A0CF51A45041}" type="slidenum">
              <a:rPr lang="en-US" smtClean="0"/>
              <a:t>5</a:t>
            </a:fld>
            <a:endParaRPr lang="en-US"/>
          </a:p>
        </p:txBody>
      </p:sp>
    </p:spTree>
    <p:extLst>
      <p:ext uri="{BB962C8B-B14F-4D97-AF65-F5344CB8AC3E}">
        <p14:creationId xmlns:p14="http://schemas.microsoft.com/office/powerpoint/2010/main" val="33036595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latin typeface="Arial" panose="020B0604020202020204" pitchFamily="34" charset="0"/>
              </a:rPr>
              <a:t>NOTE: </a:t>
            </a:r>
            <a:r>
              <a:rPr lang="en-US" altLang="en-US" dirty="0">
                <a:latin typeface="Arial" panose="020B0604020202020204" pitchFamily="34" charset="0"/>
              </a:rPr>
              <a:t>The Acute Toxicity appears on the Exclamation Mark Pictogram and the </a:t>
            </a:r>
            <a:r>
              <a:rPr lang="en-US" altLang="en-US" b="1" dirty="0">
                <a:latin typeface="Arial" panose="020B0604020202020204" pitchFamily="34" charset="0"/>
              </a:rPr>
              <a:t>Skull and Crossbones pictogram</a:t>
            </a:r>
            <a:r>
              <a:rPr lang="en-US" altLang="en-US" dirty="0">
                <a:latin typeface="Arial" panose="020B0604020202020204" pitchFamily="34" charset="0"/>
              </a:rPr>
              <a:t>. The Exclamation Mark pictogram acute toxicity is for chemicals which toxicity levels that are harmful to humans but are not usually fatal. The acute toxicity used on the </a:t>
            </a:r>
            <a:r>
              <a:rPr lang="en-US" altLang="en-US" b="1" dirty="0">
                <a:latin typeface="Arial" panose="020B0604020202020204" pitchFamily="34" charset="0"/>
              </a:rPr>
              <a:t>skull and crossbones pictogram </a:t>
            </a:r>
            <a:r>
              <a:rPr lang="en-US" altLang="en-US" dirty="0">
                <a:latin typeface="Arial" panose="020B0604020202020204" pitchFamily="34" charset="0"/>
              </a:rPr>
              <a:t>is for chemicals with </a:t>
            </a:r>
            <a:r>
              <a:rPr lang="en-US" altLang="en-US" u="sng" dirty="0">
                <a:latin typeface="Arial" panose="020B0604020202020204" pitchFamily="34" charset="0"/>
              </a:rPr>
              <a:t>acute toxicity effects which </a:t>
            </a:r>
            <a:r>
              <a:rPr lang="en-US" altLang="en-US" b="1" u="sng" dirty="0">
                <a:latin typeface="Arial" panose="020B0604020202020204" pitchFamily="34" charset="0"/>
              </a:rPr>
              <a:t>are likely to result in fatalities.</a:t>
            </a:r>
          </a:p>
        </p:txBody>
      </p:sp>
      <p:sp>
        <p:nvSpPr>
          <p:cNvPr id="4" name="Slide Number Placeholder 3"/>
          <p:cNvSpPr>
            <a:spLocks noGrp="1"/>
          </p:cNvSpPr>
          <p:nvPr>
            <p:ph type="sldNum" sz="quarter" idx="10"/>
          </p:nvPr>
        </p:nvSpPr>
        <p:spPr/>
        <p:txBody>
          <a:bodyPr/>
          <a:lstStyle/>
          <a:p>
            <a:fld id="{938590BB-CDD8-47D8-A495-A0CF51A45041}" type="slidenum">
              <a:rPr lang="en-US" smtClean="0"/>
              <a:t>36</a:t>
            </a:fld>
            <a:endParaRPr lang="en-US"/>
          </a:p>
        </p:txBody>
      </p:sp>
    </p:spTree>
    <p:extLst>
      <p:ext uri="{BB962C8B-B14F-4D97-AF65-F5344CB8AC3E}">
        <p14:creationId xmlns:p14="http://schemas.microsoft.com/office/powerpoint/2010/main" val="10742006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The environment information on labels is Non-mandatory under the OSHA standard as OSHA does not regulate environmental hazards. EPA regulates environmental hazards and the chemical manufacturer, importer or distributor would be required to comply with EPA regulations, in addition to the OSHA labeling requirements.</a:t>
            </a:r>
          </a:p>
        </p:txBody>
      </p:sp>
      <p:sp>
        <p:nvSpPr>
          <p:cNvPr id="4" name="Slide Number Placeholder 3"/>
          <p:cNvSpPr>
            <a:spLocks noGrp="1"/>
          </p:cNvSpPr>
          <p:nvPr>
            <p:ph type="sldNum" sz="quarter" idx="10"/>
          </p:nvPr>
        </p:nvSpPr>
        <p:spPr/>
        <p:txBody>
          <a:bodyPr/>
          <a:lstStyle/>
          <a:p>
            <a:fld id="{938590BB-CDD8-47D8-A495-A0CF51A45041}" type="slidenum">
              <a:rPr lang="en-US" smtClean="0"/>
              <a:t>37</a:t>
            </a:fld>
            <a:endParaRPr lang="en-US"/>
          </a:p>
        </p:txBody>
      </p:sp>
    </p:spTree>
    <p:extLst>
      <p:ext uri="{BB962C8B-B14F-4D97-AF65-F5344CB8AC3E}">
        <p14:creationId xmlns:p14="http://schemas.microsoft.com/office/powerpoint/2010/main" val="3111195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latin typeface="Arial" panose="020B0604020202020204" pitchFamily="34" charset="0"/>
              </a:rPr>
              <a:t>Other GHS label elements include: </a:t>
            </a:r>
          </a:p>
          <a:p>
            <a:endParaRPr lang="en-US" altLang="en-US" dirty="0">
              <a:latin typeface="Arial" panose="020B0604020202020204" pitchFamily="34" charset="0"/>
            </a:endParaRPr>
          </a:p>
          <a:p>
            <a:r>
              <a:rPr lang="en-US" altLang="en-US" dirty="0">
                <a:latin typeface="Arial" panose="020B0604020202020204" pitchFamily="34" charset="0"/>
              </a:rPr>
              <a:t> Precautionary Statements and Pictograms: Measures to minimize or prevent adverse effects. </a:t>
            </a:r>
          </a:p>
          <a:p>
            <a:endParaRPr lang="en-US" altLang="en-US" dirty="0">
              <a:latin typeface="Arial" panose="020B0604020202020204" pitchFamily="34" charset="0"/>
            </a:endParaRPr>
          </a:p>
          <a:p>
            <a:r>
              <a:rPr lang="en-US" altLang="en-US" dirty="0">
                <a:latin typeface="Arial" panose="020B0604020202020204" pitchFamily="34" charset="0"/>
              </a:rPr>
              <a:t> Product Identifier (ingredient disclosure): Name or number used for a hazardous product on a label or in the SDS.</a:t>
            </a:r>
          </a:p>
          <a:p>
            <a:r>
              <a:rPr lang="en-US" altLang="en-US" dirty="0">
                <a:latin typeface="Arial" panose="020B0604020202020204" pitchFamily="34" charset="0"/>
              </a:rPr>
              <a:t> </a:t>
            </a:r>
          </a:p>
          <a:p>
            <a:r>
              <a:rPr lang="en-US" altLang="en-US" dirty="0">
                <a:latin typeface="Arial" panose="020B0604020202020204" pitchFamily="34" charset="0"/>
              </a:rPr>
              <a:t> Supplier identification: The name, address and telephone number should be provided on the label. </a:t>
            </a:r>
          </a:p>
          <a:p>
            <a:endParaRPr lang="en-US" altLang="en-US" dirty="0">
              <a:latin typeface="Arial" panose="020B0604020202020204" pitchFamily="34" charset="0"/>
            </a:endParaRPr>
          </a:p>
          <a:p>
            <a:r>
              <a:rPr lang="en-US" altLang="en-US" dirty="0">
                <a:latin typeface="Arial" panose="020B0604020202020204" pitchFamily="34" charset="0"/>
              </a:rPr>
              <a:t> Supplemental information: non-harmonized information</a:t>
            </a:r>
          </a:p>
        </p:txBody>
      </p:sp>
      <p:sp>
        <p:nvSpPr>
          <p:cNvPr id="4" name="Slide Number Placeholder 3"/>
          <p:cNvSpPr>
            <a:spLocks noGrp="1"/>
          </p:cNvSpPr>
          <p:nvPr>
            <p:ph type="sldNum" sz="quarter" idx="10"/>
          </p:nvPr>
        </p:nvSpPr>
        <p:spPr/>
        <p:txBody>
          <a:bodyPr/>
          <a:lstStyle/>
          <a:p>
            <a:fld id="{938590BB-CDD8-47D8-A495-A0CF51A45041}" type="slidenum">
              <a:rPr lang="en-US" smtClean="0"/>
              <a:t>38</a:t>
            </a:fld>
            <a:endParaRPr lang="en-US"/>
          </a:p>
        </p:txBody>
      </p:sp>
    </p:spTree>
    <p:extLst>
      <p:ext uri="{BB962C8B-B14F-4D97-AF65-F5344CB8AC3E}">
        <p14:creationId xmlns:p14="http://schemas.microsoft.com/office/powerpoint/2010/main" val="30213255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latin typeface="Arial" panose="020B0604020202020204" pitchFamily="34" charset="0"/>
              </a:rPr>
              <a:t>Other GHS label elements include: </a:t>
            </a:r>
          </a:p>
          <a:p>
            <a:endParaRPr lang="en-US" altLang="en-US" dirty="0">
              <a:latin typeface="Arial" panose="020B0604020202020204" pitchFamily="34" charset="0"/>
            </a:endParaRPr>
          </a:p>
          <a:p>
            <a:r>
              <a:rPr lang="en-US" altLang="en-US" dirty="0">
                <a:latin typeface="Arial" panose="020B0604020202020204" pitchFamily="34" charset="0"/>
              </a:rPr>
              <a:t> Precautionary Statements and Pictograms: Measures to minimize or prevent adverse effects. </a:t>
            </a:r>
          </a:p>
          <a:p>
            <a:endParaRPr lang="en-US" altLang="en-US" dirty="0">
              <a:latin typeface="Arial" panose="020B0604020202020204" pitchFamily="34" charset="0"/>
            </a:endParaRPr>
          </a:p>
          <a:p>
            <a:r>
              <a:rPr lang="en-US" altLang="en-US" dirty="0">
                <a:latin typeface="Arial" panose="020B0604020202020204" pitchFamily="34" charset="0"/>
              </a:rPr>
              <a:t> Product Identifier (ingredient disclosure): Name or number used for a hazardous product on a label or in the SDS.</a:t>
            </a:r>
          </a:p>
          <a:p>
            <a:r>
              <a:rPr lang="en-US" altLang="en-US" dirty="0">
                <a:latin typeface="Arial" panose="020B0604020202020204" pitchFamily="34" charset="0"/>
              </a:rPr>
              <a:t> </a:t>
            </a:r>
          </a:p>
          <a:p>
            <a:r>
              <a:rPr lang="en-US" altLang="en-US" dirty="0">
                <a:latin typeface="Arial" panose="020B0604020202020204" pitchFamily="34" charset="0"/>
              </a:rPr>
              <a:t> Supplier identification: The name, address and telephone number should be provided on the label. </a:t>
            </a:r>
          </a:p>
          <a:p>
            <a:endParaRPr lang="en-US" altLang="en-US" dirty="0">
              <a:latin typeface="Arial" panose="020B0604020202020204" pitchFamily="34" charset="0"/>
            </a:endParaRPr>
          </a:p>
          <a:p>
            <a:r>
              <a:rPr lang="en-US" altLang="en-US" dirty="0">
                <a:latin typeface="Arial" panose="020B0604020202020204" pitchFamily="34" charset="0"/>
              </a:rPr>
              <a:t> Supplemental information: non-harmonized information</a:t>
            </a:r>
          </a:p>
        </p:txBody>
      </p:sp>
      <p:sp>
        <p:nvSpPr>
          <p:cNvPr id="4" name="Slide Number Placeholder 3"/>
          <p:cNvSpPr>
            <a:spLocks noGrp="1"/>
          </p:cNvSpPr>
          <p:nvPr>
            <p:ph type="sldNum" sz="quarter" idx="10"/>
          </p:nvPr>
        </p:nvSpPr>
        <p:spPr/>
        <p:txBody>
          <a:bodyPr/>
          <a:lstStyle/>
          <a:p>
            <a:fld id="{938590BB-CDD8-47D8-A495-A0CF51A45041}" type="slidenum">
              <a:rPr lang="en-US" smtClean="0"/>
              <a:t>39</a:t>
            </a:fld>
            <a:endParaRPr lang="en-US"/>
          </a:p>
        </p:txBody>
      </p:sp>
    </p:spTree>
    <p:extLst>
      <p:ext uri="{BB962C8B-B14F-4D97-AF65-F5344CB8AC3E}">
        <p14:creationId xmlns:p14="http://schemas.microsoft.com/office/powerpoint/2010/main" val="37127480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latin typeface="Arial" panose="020B0604020202020204" pitchFamily="34" charset="0"/>
              </a:rPr>
              <a:t>Other GHS label elements include: </a:t>
            </a:r>
          </a:p>
          <a:p>
            <a:endParaRPr lang="en-US" altLang="en-US" dirty="0">
              <a:latin typeface="Arial" panose="020B0604020202020204" pitchFamily="34" charset="0"/>
            </a:endParaRPr>
          </a:p>
          <a:p>
            <a:r>
              <a:rPr lang="en-US" altLang="en-US" dirty="0">
                <a:latin typeface="Arial" panose="020B0604020202020204" pitchFamily="34" charset="0"/>
              </a:rPr>
              <a:t> Precautionary Statements and Pictograms: Measures to minimize or prevent adverse effects. </a:t>
            </a:r>
          </a:p>
          <a:p>
            <a:endParaRPr lang="en-US" altLang="en-US" dirty="0">
              <a:latin typeface="Arial" panose="020B0604020202020204" pitchFamily="34" charset="0"/>
            </a:endParaRPr>
          </a:p>
          <a:p>
            <a:r>
              <a:rPr lang="en-US" altLang="en-US" dirty="0">
                <a:latin typeface="Arial" panose="020B0604020202020204" pitchFamily="34" charset="0"/>
              </a:rPr>
              <a:t> Product Identifier (ingredient disclosure): Name or number used for a hazardous product on a label or in the SDS.</a:t>
            </a:r>
          </a:p>
          <a:p>
            <a:r>
              <a:rPr lang="en-US" altLang="en-US" dirty="0">
                <a:latin typeface="Arial" panose="020B0604020202020204" pitchFamily="34" charset="0"/>
              </a:rPr>
              <a:t> </a:t>
            </a:r>
          </a:p>
          <a:p>
            <a:r>
              <a:rPr lang="en-US" altLang="en-US" dirty="0">
                <a:latin typeface="Arial" panose="020B0604020202020204" pitchFamily="34" charset="0"/>
              </a:rPr>
              <a:t> Supplier identification: The name, address and telephone number should be provided on the label. </a:t>
            </a:r>
          </a:p>
          <a:p>
            <a:endParaRPr lang="en-US" altLang="en-US" dirty="0">
              <a:latin typeface="Arial" panose="020B0604020202020204" pitchFamily="34" charset="0"/>
            </a:endParaRPr>
          </a:p>
          <a:p>
            <a:r>
              <a:rPr lang="en-US" altLang="en-US" dirty="0">
                <a:latin typeface="Arial" panose="020B0604020202020204" pitchFamily="34" charset="0"/>
              </a:rPr>
              <a:t> Supplemental information: non-harmonized information</a:t>
            </a:r>
          </a:p>
        </p:txBody>
      </p:sp>
      <p:sp>
        <p:nvSpPr>
          <p:cNvPr id="4" name="Slide Number Placeholder 3"/>
          <p:cNvSpPr>
            <a:spLocks noGrp="1"/>
          </p:cNvSpPr>
          <p:nvPr>
            <p:ph type="sldNum" sz="quarter" idx="10"/>
          </p:nvPr>
        </p:nvSpPr>
        <p:spPr/>
        <p:txBody>
          <a:bodyPr/>
          <a:lstStyle/>
          <a:p>
            <a:fld id="{938590BB-CDD8-47D8-A495-A0CF51A45041}" type="slidenum">
              <a:rPr lang="en-US" smtClean="0"/>
              <a:t>40</a:t>
            </a:fld>
            <a:endParaRPr lang="en-US"/>
          </a:p>
        </p:txBody>
      </p:sp>
    </p:spTree>
    <p:extLst>
      <p:ext uri="{BB962C8B-B14F-4D97-AF65-F5344CB8AC3E}">
        <p14:creationId xmlns:p14="http://schemas.microsoft.com/office/powerpoint/2010/main" val="14535852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b="1" dirty="0">
                <a:latin typeface="Arial" panose="020B0604020202020204" pitchFamily="34" charset="0"/>
              </a:rPr>
              <a:t>Other GHS label elements include: </a:t>
            </a:r>
          </a:p>
          <a:p>
            <a:endParaRPr lang="en-US" altLang="en-US" dirty="0">
              <a:latin typeface="Arial" panose="020B0604020202020204" pitchFamily="34" charset="0"/>
            </a:endParaRPr>
          </a:p>
          <a:p>
            <a:r>
              <a:rPr lang="en-US" altLang="en-US" dirty="0">
                <a:latin typeface="Arial" panose="020B0604020202020204" pitchFamily="34" charset="0"/>
              </a:rPr>
              <a:t> Precautionary Statements and Pictograms: Measures to minimize or prevent adverse effects. </a:t>
            </a:r>
          </a:p>
          <a:p>
            <a:endParaRPr lang="en-US" altLang="en-US" dirty="0">
              <a:latin typeface="Arial" panose="020B0604020202020204" pitchFamily="34" charset="0"/>
            </a:endParaRPr>
          </a:p>
          <a:p>
            <a:r>
              <a:rPr lang="en-US" altLang="en-US" dirty="0">
                <a:latin typeface="Arial" panose="020B0604020202020204" pitchFamily="34" charset="0"/>
              </a:rPr>
              <a:t> Product Identifier (ingredient disclosure): Name or number used for a hazardous product on a label or in the SDS.</a:t>
            </a:r>
          </a:p>
          <a:p>
            <a:r>
              <a:rPr lang="en-US" altLang="en-US" dirty="0">
                <a:latin typeface="Arial" panose="020B0604020202020204" pitchFamily="34" charset="0"/>
              </a:rPr>
              <a:t> </a:t>
            </a:r>
          </a:p>
          <a:p>
            <a:r>
              <a:rPr lang="en-US" altLang="en-US" dirty="0">
                <a:latin typeface="Arial" panose="020B0604020202020204" pitchFamily="34" charset="0"/>
              </a:rPr>
              <a:t> Supplier identification: The name, address and telephone number should be provided on the label. </a:t>
            </a:r>
          </a:p>
          <a:p>
            <a:endParaRPr lang="en-US" altLang="en-US" dirty="0">
              <a:latin typeface="Arial" panose="020B0604020202020204" pitchFamily="34" charset="0"/>
            </a:endParaRPr>
          </a:p>
          <a:p>
            <a:r>
              <a:rPr lang="en-US" altLang="en-US" dirty="0">
                <a:latin typeface="Arial" panose="020B0604020202020204" pitchFamily="34" charset="0"/>
              </a:rPr>
              <a:t> Supplemental information: non-harmonized information</a:t>
            </a:r>
          </a:p>
        </p:txBody>
      </p:sp>
      <p:sp>
        <p:nvSpPr>
          <p:cNvPr id="4" name="Slide Number Placeholder 3"/>
          <p:cNvSpPr>
            <a:spLocks noGrp="1"/>
          </p:cNvSpPr>
          <p:nvPr>
            <p:ph type="sldNum" sz="quarter" idx="10"/>
          </p:nvPr>
        </p:nvSpPr>
        <p:spPr/>
        <p:txBody>
          <a:bodyPr/>
          <a:lstStyle/>
          <a:p>
            <a:fld id="{938590BB-CDD8-47D8-A495-A0CF51A45041}" type="slidenum">
              <a:rPr lang="en-US" smtClean="0"/>
              <a:t>41</a:t>
            </a:fld>
            <a:endParaRPr lang="en-US"/>
          </a:p>
        </p:txBody>
      </p:sp>
    </p:spTree>
    <p:extLst>
      <p:ext uri="{BB962C8B-B14F-4D97-AF65-F5344CB8AC3E}">
        <p14:creationId xmlns:p14="http://schemas.microsoft.com/office/powerpoint/2010/main" val="12161466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42</a:t>
            </a:fld>
            <a:endParaRPr lang="en-US"/>
          </a:p>
        </p:txBody>
      </p:sp>
    </p:spTree>
    <p:extLst>
      <p:ext uri="{BB962C8B-B14F-4D97-AF65-F5344CB8AC3E}">
        <p14:creationId xmlns:p14="http://schemas.microsoft.com/office/powerpoint/2010/main" val="2186027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There were four basic elements to the Hazard Communication standard:</a:t>
            </a:r>
          </a:p>
          <a:p>
            <a:r>
              <a:rPr lang="en-US" altLang="en-US" dirty="0">
                <a:latin typeface="Arial" panose="020B0604020202020204" pitchFamily="34" charset="0"/>
              </a:rPr>
              <a:t>--The employer is required to have a written hazard communication program that describes how all of the elements required in the standard will be met.</a:t>
            </a:r>
          </a:p>
          <a:p>
            <a:r>
              <a:rPr lang="en-US" altLang="en-US" dirty="0">
                <a:latin typeface="Arial" panose="020B0604020202020204" pitchFamily="34" charset="0"/>
              </a:rPr>
              <a:t>--Each hazardous chemical in the workplace will be labeled in accordance with the HAZCOM standard</a:t>
            </a:r>
          </a:p>
          <a:p>
            <a:r>
              <a:rPr lang="en-US" altLang="en-US" dirty="0">
                <a:latin typeface="Arial" panose="020B0604020202020204" pitchFamily="34" charset="0"/>
              </a:rPr>
              <a:t>--Have a material safety data sheet (MSDS) available for each hazardous chemical in the workplace</a:t>
            </a:r>
          </a:p>
          <a:p>
            <a:r>
              <a:rPr lang="en-US" altLang="en-US" dirty="0">
                <a:latin typeface="Arial" panose="020B0604020202020204" pitchFamily="34" charset="0"/>
              </a:rPr>
              <a:t>--Train his/her employees on the elements required in the training portion of the HAZCOM standard—such as physical hazards, health hazards, the employers’ labeling system, emergency procedures, PPE, etc.</a:t>
            </a:r>
          </a:p>
          <a:p>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6</a:t>
            </a:fld>
            <a:endParaRPr lang="en-US"/>
          </a:p>
        </p:txBody>
      </p:sp>
    </p:spTree>
    <p:extLst>
      <p:ext uri="{BB962C8B-B14F-4D97-AF65-F5344CB8AC3E}">
        <p14:creationId xmlns:p14="http://schemas.microsoft.com/office/powerpoint/2010/main" val="3355984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a:latin typeface="Arial" pitchFamily="34" charset="0"/>
              </a:rPr>
              <a:t>OSHA’s Hazard Communication Standard is designed to ensure that information about chemical hazards and associated protective measures are disseminated to all workers. </a:t>
            </a:r>
          </a:p>
          <a:p>
            <a:pPr>
              <a:defRPr/>
            </a:pPr>
            <a:endParaRPr lang="en-US" dirty="0">
              <a:latin typeface="Arial" pitchFamily="34" charset="0"/>
            </a:endParaRPr>
          </a:p>
          <a:p>
            <a:pPr>
              <a:defRPr/>
            </a:pPr>
            <a:r>
              <a:rPr lang="en-US" dirty="0">
                <a:latin typeface="Arial" pitchFamily="34" charset="0"/>
              </a:rPr>
              <a:t>The standard has been revised to include GHS. </a:t>
            </a:r>
            <a:endParaRPr lang="en-US" dirty="0"/>
          </a:p>
          <a:p>
            <a:pPr>
              <a:defRPr/>
            </a:pPr>
            <a:r>
              <a:rPr lang="en-US" dirty="0"/>
              <a:t>“Hazard Classification” rather than “hazard determination”: The definitions of hazard have been changed to provide specific criteria for classification of hazards and mixtures to ensure manufacturer consistency and make SDS and labels more accurate.</a:t>
            </a:r>
            <a:endParaRPr lang="en-US" dirty="0">
              <a:latin typeface="Arial" pitchFamily="34" charset="0"/>
            </a:endParaRPr>
          </a:p>
          <a:p>
            <a:pPr>
              <a:defRPr/>
            </a:pPr>
            <a:r>
              <a:rPr lang="en-GB" dirty="0">
                <a:latin typeface="Arial" pitchFamily="34" charset="0"/>
              </a:rPr>
              <a:t>Standardized format and information requirements on SDS and Labels will make it easier for the end user to identify hazards and necessary precautions.</a:t>
            </a:r>
          </a:p>
        </p:txBody>
      </p:sp>
      <p:sp>
        <p:nvSpPr>
          <p:cNvPr id="4" name="Slide Number Placeholder 3"/>
          <p:cNvSpPr>
            <a:spLocks noGrp="1"/>
          </p:cNvSpPr>
          <p:nvPr>
            <p:ph type="sldNum" sz="quarter" idx="10"/>
          </p:nvPr>
        </p:nvSpPr>
        <p:spPr/>
        <p:txBody>
          <a:bodyPr/>
          <a:lstStyle/>
          <a:p>
            <a:fld id="{938590BB-CDD8-47D8-A495-A0CF51A45041}" type="slidenum">
              <a:rPr lang="en-US" smtClean="0"/>
              <a:t>7</a:t>
            </a:fld>
            <a:endParaRPr lang="en-US"/>
          </a:p>
        </p:txBody>
      </p:sp>
    </p:spTree>
    <p:extLst>
      <p:ext uri="{BB962C8B-B14F-4D97-AF65-F5344CB8AC3E}">
        <p14:creationId xmlns:p14="http://schemas.microsoft.com/office/powerpoint/2010/main" val="3680671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The need for GHS labels and/or Safety Data Sheets is expected to vary by product category or stage in the chemical's lifecycle from research/production to end use.</a:t>
            </a:r>
          </a:p>
          <a:p>
            <a:r>
              <a:rPr lang="en-US" altLang="en-US" u="sng" dirty="0">
                <a:latin typeface="Arial" panose="020B0604020202020204" pitchFamily="34" charset="0"/>
              </a:rPr>
              <a:t>A training point:</a:t>
            </a:r>
          </a:p>
          <a:p>
            <a:r>
              <a:rPr lang="en-US" altLang="en-US" dirty="0">
                <a:latin typeface="Arial" panose="020B0604020202020204" pitchFamily="34" charset="0"/>
              </a:rPr>
              <a:t>The buttery flavoring used commonly in food products such as microwave popcorn is known to cause a particular form of lung cancer in workers in the food industry exposed to this butter flavor chemical compound. The food industry employer would have to train their employees on the health hazards of working with this chemical and how to protect themselves from an overexposure to this chemical compound. The GHS does not cover the consumer who purchases the microwave popcorn. </a:t>
            </a:r>
          </a:p>
          <a:p>
            <a:r>
              <a:rPr lang="en-US" altLang="en-US" dirty="0">
                <a:latin typeface="Arial" panose="020B0604020202020204" pitchFamily="34" charset="0"/>
                <a:hlinkClick r:id="rId3" action="ppaction://hlinkfile" tooltip="Occupational Exposure to Flavoring Substances: Health Effects and Hazard Control"/>
              </a:rPr>
              <a:t>Occupational Exposure to Flavoring Substances: Health Effects and Hazard Control</a:t>
            </a:r>
            <a:r>
              <a:rPr lang="en-US" altLang="en-US" dirty="0">
                <a:latin typeface="Arial" panose="020B0604020202020204" pitchFamily="34" charset="0"/>
              </a:rPr>
              <a:t>. OSHA Safety and Health Information Bulletin, (2010, October 14).</a:t>
            </a:r>
          </a:p>
          <a:p>
            <a:r>
              <a:rPr lang="en-US" altLang="en-US" dirty="0">
                <a:latin typeface="Arial" panose="020B0604020202020204" pitchFamily="34" charset="0"/>
              </a:rPr>
              <a:t>(http://www.osha.gov/dts/shib/shib10142010.html)</a:t>
            </a:r>
          </a:p>
          <a:p>
            <a:r>
              <a:rPr lang="en-US" altLang="en-US" dirty="0">
                <a:latin typeface="Arial" panose="020B0604020202020204" pitchFamily="34" charset="0"/>
                <a:hlinkClick r:id="rId4" tooltip="Limiting Job Exposures to Food Flavorings, Flavoring Ingredients, is Recommended in New Alert"/>
              </a:rPr>
              <a:t>Limiting Job Exposures to Food Flavorings, Flavoring Ingredients, is Recommended in New Alert</a:t>
            </a:r>
            <a:r>
              <a:rPr lang="en-US" altLang="en-US" dirty="0">
                <a:latin typeface="Arial" panose="020B0604020202020204" pitchFamily="34" charset="0"/>
              </a:rPr>
              <a:t>. US Department of Health and Human Services (DHHS), National Institute for Occupational Safety and Health (NIOSH) Update, (2004, January 15).</a:t>
            </a:r>
          </a:p>
          <a:p>
            <a:r>
              <a:rPr lang="en-US" altLang="en-US" dirty="0">
                <a:latin typeface="Arial" panose="020B0604020202020204" pitchFamily="34" charset="0"/>
              </a:rPr>
              <a:t>(http://www.cdc.gov/niosh/updates/upd-01-15-04.html)</a:t>
            </a:r>
          </a:p>
          <a:p>
            <a:r>
              <a:rPr lang="en-US" altLang="en-US" dirty="0">
                <a:latin typeface="Arial" panose="020B0604020202020204" pitchFamily="34" charset="0"/>
              </a:rPr>
              <a:t>For example, pharmaceuticals, food additives, cosmetics and pesticide residues in food will not be covered by the GHS at the point of consumption, but will be covered where workers may be exposed (such as the manufacturing of food and pharmaceuticals), and in transport. </a:t>
            </a:r>
          </a:p>
          <a:p>
            <a:endParaRPr lang="en-US" altLang="en-US" dirty="0">
              <a:latin typeface="Arial" panose="020B0604020202020204" pitchFamily="34" charset="0"/>
            </a:endParaRPr>
          </a:p>
          <a:p>
            <a:r>
              <a:rPr lang="en-US" altLang="en-US" dirty="0">
                <a:latin typeface="Arial" panose="020B0604020202020204" pitchFamily="34" charset="0"/>
              </a:rPr>
              <a:t>Also, the medical use of human or veterinary pharmaceuticals is generally addressed in package inserts and is not part of existing hazard communication systems. </a:t>
            </a:r>
          </a:p>
          <a:p>
            <a:r>
              <a:rPr lang="en-US" altLang="en-US" dirty="0">
                <a:latin typeface="Arial" panose="020B0604020202020204" pitchFamily="34" charset="0"/>
              </a:rPr>
              <a:t>Similarly, foods are generally not labeled under existing hazard communication systems. The exact requirements for labels and Safety Data Sheets will continue to be defined in national regulations. However, national requirements are expected to be consistent with the detailed discussion of scope of the GHS document.</a:t>
            </a:r>
          </a:p>
        </p:txBody>
      </p:sp>
      <p:sp>
        <p:nvSpPr>
          <p:cNvPr id="4" name="Slide Number Placeholder 3"/>
          <p:cNvSpPr>
            <a:spLocks noGrp="1"/>
          </p:cNvSpPr>
          <p:nvPr>
            <p:ph type="sldNum" sz="quarter" idx="10"/>
          </p:nvPr>
        </p:nvSpPr>
        <p:spPr/>
        <p:txBody>
          <a:bodyPr/>
          <a:lstStyle/>
          <a:p>
            <a:fld id="{938590BB-CDD8-47D8-A495-A0CF51A45041}" type="slidenum">
              <a:rPr lang="en-US" smtClean="0"/>
              <a:t>8</a:t>
            </a:fld>
            <a:endParaRPr lang="en-US"/>
          </a:p>
        </p:txBody>
      </p:sp>
    </p:spTree>
    <p:extLst>
      <p:ext uri="{BB962C8B-B14F-4D97-AF65-F5344CB8AC3E}">
        <p14:creationId xmlns:p14="http://schemas.microsoft.com/office/powerpoint/2010/main" val="1497874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Hazard category means the division of criteria within each hazard class. The categories of hazards are:</a:t>
            </a:r>
          </a:p>
          <a:p>
            <a:pPr>
              <a:buFont typeface="Wingdings" panose="05000000000000000000" pitchFamily="2" charset="2"/>
              <a:buChar char="§"/>
            </a:pPr>
            <a:r>
              <a:rPr lang="en-US" altLang="en-US" dirty="0">
                <a:latin typeface="Arial" panose="020B0604020202020204" pitchFamily="34" charset="0"/>
              </a:rPr>
              <a:t> Physical</a:t>
            </a:r>
          </a:p>
          <a:p>
            <a:pPr>
              <a:buFont typeface="Wingdings" panose="05000000000000000000" pitchFamily="2" charset="2"/>
              <a:buChar char="§"/>
            </a:pPr>
            <a:r>
              <a:rPr lang="en-US" altLang="en-US" dirty="0">
                <a:latin typeface="Arial" panose="020B0604020202020204" pitchFamily="34" charset="0"/>
              </a:rPr>
              <a:t> Health</a:t>
            </a:r>
          </a:p>
          <a:p>
            <a:pPr>
              <a:buFont typeface="Wingdings" panose="05000000000000000000" pitchFamily="2" charset="2"/>
              <a:buChar char="§"/>
            </a:pPr>
            <a:r>
              <a:rPr lang="en-US" altLang="en-US" dirty="0">
                <a:latin typeface="Arial" panose="020B0604020202020204" pitchFamily="34" charset="0"/>
              </a:rPr>
              <a:t> Environmental—As OSHA does not have jurisdiction over environmental issues, that is EPA’s role, legally OSHA can not enforce the environmental portion of GHS and that is why it is not mandatory. </a:t>
            </a:r>
          </a:p>
          <a:p>
            <a:endParaRPr lang="en-US" altLang="en-US" dirty="0">
              <a:latin typeface="Arial" panose="020B0604020202020204" pitchFamily="34" charset="0"/>
            </a:endParaRPr>
          </a:p>
          <a:p>
            <a:r>
              <a:rPr lang="en-US" altLang="en-US" dirty="0">
                <a:latin typeface="Arial" panose="020B0604020202020204" pitchFamily="34" charset="0"/>
              </a:rPr>
              <a:t>Note: Hazards not Otherwise Classified,(HNOC) include hazards currently covered under the Hazard Communication Standard (HCS) that have yet to be addressed by the GHS.  Examples include simple asphyxiants, and combustible dust.</a:t>
            </a:r>
          </a:p>
          <a:p>
            <a:endParaRPr lang="en-US" altLang="en-US" dirty="0">
              <a:latin typeface="Arial" panose="020B0604020202020204" pitchFamily="34" charset="0"/>
            </a:endParaRPr>
          </a:p>
          <a:p>
            <a:r>
              <a:rPr lang="en-US" altLang="en-US" dirty="0">
                <a:latin typeface="Arial" panose="020B0604020202020204" pitchFamily="34" charset="0"/>
              </a:rPr>
              <a:t>Information will be required on the safety data sheets in Section 2.</a:t>
            </a:r>
          </a:p>
          <a:p>
            <a:endParaRPr lang="en-US" altLang="en-US" dirty="0">
              <a:latin typeface="Arial" panose="020B0604020202020204" pitchFamily="34" charset="0"/>
            </a:endParaRPr>
          </a:p>
          <a:p>
            <a:r>
              <a:rPr lang="en-US" altLang="en-US" dirty="0">
                <a:latin typeface="Arial" panose="020B0604020202020204" pitchFamily="34" charset="0"/>
              </a:rPr>
              <a:t>Hazard information on the label, is not mandatory, but can be provided under supplementary information.</a:t>
            </a:r>
          </a:p>
          <a:p>
            <a:endParaRPr lang="en-US" altLang="en-US" dirty="0">
              <a:latin typeface="Arial" panose="020B0604020202020204" pitchFamily="34" charset="0"/>
            </a:endParaRPr>
          </a:p>
          <a:p>
            <a:r>
              <a:rPr lang="en-US" altLang="en-US" dirty="0">
                <a:latin typeface="Arial" panose="020B0604020202020204" pitchFamily="34" charset="0"/>
              </a:rPr>
              <a:t>Such hazards must also be addressed in worker training.</a:t>
            </a:r>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9</a:t>
            </a:fld>
            <a:endParaRPr lang="en-US"/>
          </a:p>
        </p:txBody>
      </p:sp>
    </p:spTree>
    <p:extLst>
      <p:ext uri="{BB962C8B-B14F-4D97-AF65-F5344CB8AC3E}">
        <p14:creationId xmlns:p14="http://schemas.microsoft.com/office/powerpoint/2010/main" val="22114983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Although </a:t>
            </a:r>
            <a:r>
              <a:rPr lang="en-US" sz="1200" b="1" i="1" u="sng" kern="1200" dirty="0">
                <a:solidFill>
                  <a:schemeClr val="tx1"/>
                </a:solidFill>
                <a:effectLst/>
                <a:latin typeface="+mn-lt"/>
                <a:ea typeface="+mn-ea"/>
                <a:cs typeface="+mn-cs"/>
              </a:rPr>
              <a:t>safety hazards </a:t>
            </a:r>
            <a:r>
              <a:rPr lang="en-US" sz="1200" b="0" i="0" u="sng" kern="1200" dirty="0">
                <a:solidFill>
                  <a:schemeClr val="tx1"/>
                </a:solidFill>
                <a:effectLst/>
                <a:latin typeface="+mn-lt"/>
                <a:ea typeface="+mn-ea"/>
                <a:cs typeface="+mn-cs"/>
              </a:rPr>
              <a:t>related to the physical characteristics of a chemical can be objectively defined </a:t>
            </a:r>
            <a:r>
              <a:rPr lang="en-US" sz="1200" b="0" i="0" kern="1200" dirty="0">
                <a:solidFill>
                  <a:schemeClr val="tx1"/>
                </a:solidFill>
                <a:effectLst/>
                <a:latin typeface="+mn-lt"/>
                <a:ea typeface="+mn-ea"/>
                <a:cs typeface="+mn-cs"/>
              </a:rPr>
              <a:t>in terms of testing requirements (e.g. flammability), </a:t>
            </a:r>
            <a:r>
              <a:rPr lang="en-US" sz="1200" b="1" i="0" kern="1200" dirty="0">
                <a:solidFill>
                  <a:schemeClr val="tx1"/>
                </a:solidFill>
                <a:effectLst/>
                <a:latin typeface="+mn-lt"/>
                <a:ea typeface="+mn-ea"/>
                <a:cs typeface="+mn-cs"/>
              </a:rPr>
              <a:t>health hazard </a:t>
            </a:r>
            <a:r>
              <a:rPr lang="en-US" sz="1200" b="0" i="0" kern="1200" dirty="0">
                <a:solidFill>
                  <a:schemeClr val="tx1"/>
                </a:solidFill>
                <a:effectLst/>
                <a:latin typeface="+mn-lt"/>
                <a:ea typeface="+mn-ea"/>
                <a:cs typeface="+mn-cs"/>
              </a:rPr>
              <a:t>definitions are less precise and more subjective. </a:t>
            </a:r>
          </a:p>
          <a:p>
            <a:endParaRPr lang="en-US" altLang="en-US" dirty="0">
              <a:latin typeface="Arial" panose="020B0604020202020204" pitchFamily="34" charset="0"/>
            </a:endParaRPr>
          </a:p>
          <a:p>
            <a:r>
              <a:rPr lang="en-US" altLang="en-US" dirty="0">
                <a:latin typeface="Arial" panose="020B0604020202020204" pitchFamily="34" charset="0"/>
              </a:rPr>
              <a:t>**See GHS Guide glossary in appendix for definitions of Physical Hazards</a:t>
            </a:r>
          </a:p>
          <a:p>
            <a:r>
              <a:rPr lang="en-US" altLang="en-US" dirty="0">
                <a:latin typeface="Arial" panose="020B0604020202020204" pitchFamily="34" charset="0"/>
              </a:rPr>
              <a:t>In the GHS – </a:t>
            </a:r>
          </a:p>
          <a:p>
            <a:r>
              <a:rPr lang="en-US" altLang="en-US" dirty="0">
                <a:latin typeface="Arial" panose="020B0604020202020204" pitchFamily="34" charset="0"/>
              </a:rPr>
              <a:t>A </a:t>
            </a:r>
            <a:r>
              <a:rPr lang="en-US" altLang="en-US" b="1" dirty="0">
                <a:latin typeface="Arial" panose="020B0604020202020204" pitchFamily="34" charset="0"/>
              </a:rPr>
              <a:t>gas</a:t>
            </a:r>
            <a:r>
              <a:rPr lang="en-US" altLang="en-US" dirty="0">
                <a:latin typeface="Arial" panose="020B0604020202020204" pitchFamily="34" charset="0"/>
              </a:rPr>
              <a:t> is a substance or mixture which at 50°C (122°F) has a vapor pressure greater than 300 kPa; or is completely gaseous at 20°C (68°F) and a standard pressure of 101.3 kPa.        300 kPa = 43.5113214 psi</a:t>
            </a:r>
          </a:p>
          <a:p>
            <a:r>
              <a:rPr lang="en-US" altLang="en-US" dirty="0">
                <a:latin typeface="Arial" panose="020B0604020202020204" pitchFamily="34" charset="0"/>
              </a:rPr>
              <a:t>A </a:t>
            </a:r>
            <a:r>
              <a:rPr lang="en-US" altLang="en-US" b="1" dirty="0">
                <a:latin typeface="Arial" panose="020B0604020202020204" pitchFamily="34" charset="0"/>
              </a:rPr>
              <a:t>liquid</a:t>
            </a:r>
            <a:r>
              <a:rPr lang="en-US" altLang="en-US" dirty="0">
                <a:latin typeface="Arial" panose="020B0604020202020204" pitchFamily="34" charset="0"/>
              </a:rPr>
              <a:t> is a substance or mixture that is not a gas and which has a melting point or initial melting point of 20°C or less at standard pressure of 101.3 kPa.  (A column of mercury 760mm high in a barometer is 1 atmosphere)</a:t>
            </a:r>
          </a:p>
          <a:p>
            <a:r>
              <a:rPr lang="en-US" altLang="en-US" dirty="0">
                <a:latin typeface="Arial" panose="020B0604020202020204" pitchFamily="34" charset="0"/>
              </a:rPr>
              <a:t>A </a:t>
            </a:r>
            <a:r>
              <a:rPr lang="en-US" altLang="en-US" b="1" dirty="0">
                <a:latin typeface="Arial" panose="020B0604020202020204" pitchFamily="34" charset="0"/>
              </a:rPr>
              <a:t>solid</a:t>
            </a:r>
            <a:r>
              <a:rPr lang="en-US" altLang="en-US" dirty="0">
                <a:latin typeface="Arial" panose="020B0604020202020204" pitchFamily="34" charset="0"/>
              </a:rPr>
              <a:t> is a substance or mixture that does not meet the definitions of a liquid or a gas.</a:t>
            </a:r>
          </a:p>
          <a:p>
            <a:r>
              <a:rPr lang="en-US" altLang="en-US" dirty="0">
                <a:latin typeface="Arial" panose="020B0604020202020204" pitchFamily="34" charset="0"/>
              </a:rPr>
              <a:t>See the GHS Guide for definitions and standards for the physical hazards. </a:t>
            </a:r>
            <a:r>
              <a:rPr lang="en-US" altLang="en-US" dirty="0">
                <a:latin typeface="Arial" panose="020B0604020202020204" pitchFamily="34" charset="0"/>
                <a:hlinkClick r:id="rId3" action="ppaction://hlinkfile" tooltip="A Guide to The Globally Harmonized System of Classification and Labeling of Chemicals (GHS)"/>
              </a:rPr>
              <a:t>A Guide to The Globally Harmonized System of Classification and Labeling of Chemicals (GHS)</a:t>
            </a:r>
            <a:r>
              <a:rPr lang="en-US" altLang="en-US" dirty="0">
                <a:latin typeface="Arial" panose="020B0604020202020204" pitchFamily="34" charset="0"/>
              </a:rPr>
              <a:t>. OSHA, (2006, September). (http://www.osha.gov/dsg/hazcom/ghs.html)</a:t>
            </a:r>
          </a:p>
          <a:p>
            <a:endParaRPr lang="en-US" altLang="en-US" dirty="0">
              <a:latin typeface="Arial" panose="020B0604020202020204" pitchFamily="34" charset="0"/>
            </a:endParaRPr>
          </a:p>
          <a:p>
            <a:r>
              <a:rPr lang="en-US" altLang="en-US" dirty="0">
                <a:latin typeface="Arial" panose="020B0604020202020204" pitchFamily="34" charset="0"/>
              </a:rPr>
              <a:t>Also available as a 759 KB </a:t>
            </a:r>
            <a:r>
              <a:rPr lang="en-US" altLang="en-US" dirty="0">
                <a:latin typeface="Arial" panose="020B0604020202020204" pitchFamily="34" charset="0"/>
                <a:hlinkClick r:id="rId4" action="ppaction://hlinkfile" tooltip="A Guide to The Globally Harmonized System of Classification and Labeling of Chemicals (GHS) - PDF"/>
              </a:rPr>
              <a:t>PDF</a:t>
            </a:r>
            <a:r>
              <a:rPr lang="en-US" altLang="en-US" dirty="0">
                <a:latin typeface="Arial" panose="020B0604020202020204" pitchFamily="34" charset="0"/>
              </a:rPr>
              <a:t>, 90 pages.  </a:t>
            </a:r>
          </a:p>
          <a:p>
            <a:r>
              <a:rPr lang="en-US" altLang="en-US" dirty="0">
                <a:latin typeface="Arial" panose="020B0604020202020204" pitchFamily="34" charset="0"/>
              </a:rPr>
              <a:t>(http://www.osha.gov/dsg/hazcom/ghsguideoct05.pdf) </a:t>
            </a:r>
            <a:endParaRPr lang="en-US" dirty="0"/>
          </a:p>
        </p:txBody>
      </p:sp>
      <p:sp>
        <p:nvSpPr>
          <p:cNvPr id="4" name="Slide Number Placeholder 3"/>
          <p:cNvSpPr>
            <a:spLocks noGrp="1"/>
          </p:cNvSpPr>
          <p:nvPr>
            <p:ph type="sldNum" sz="quarter" idx="10"/>
          </p:nvPr>
        </p:nvSpPr>
        <p:spPr/>
        <p:txBody>
          <a:bodyPr/>
          <a:lstStyle/>
          <a:p>
            <a:fld id="{938590BB-CDD8-47D8-A495-A0CF51A45041}" type="slidenum">
              <a:rPr lang="en-US" smtClean="0"/>
              <a:t>10</a:t>
            </a:fld>
            <a:endParaRPr lang="en-US"/>
          </a:p>
        </p:txBody>
      </p:sp>
    </p:spTree>
    <p:extLst>
      <p:ext uri="{BB962C8B-B14F-4D97-AF65-F5344CB8AC3E}">
        <p14:creationId xmlns:p14="http://schemas.microsoft.com/office/powerpoint/2010/main" val="1217417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latin typeface="Arial" panose="020B0604020202020204" pitchFamily="34" charset="0"/>
              </a:rPr>
              <a:t>**See GHS Guide glossary in appendix for definitions of Physical Hazards</a:t>
            </a:r>
          </a:p>
          <a:p>
            <a:endParaRPr lang="en-US" altLang="en-US" dirty="0">
              <a:latin typeface="Arial" panose="020B0604020202020204" pitchFamily="34" charset="0"/>
            </a:endParaRPr>
          </a:p>
          <a:p>
            <a:r>
              <a:rPr lang="en-US" altLang="en-US" dirty="0">
                <a:latin typeface="Arial" panose="020B0604020202020204" pitchFamily="34" charset="0"/>
              </a:rPr>
              <a:t>See the GHS Guide for definitions and standards for the physical hazards. </a:t>
            </a:r>
            <a:r>
              <a:rPr lang="en-US" altLang="en-US" dirty="0">
                <a:latin typeface="Arial" panose="020B0604020202020204" pitchFamily="34" charset="0"/>
                <a:hlinkClick r:id="rId3" action="ppaction://hlinkfile" tooltip="A Guide to The Globally Harmonized System of Classification and Labeling of Chemicals (GHS)"/>
              </a:rPr>
              <a:t>A Guide to The Globally Harmonized System of Classification and Labeling of Chemicals (GHS)</a:t>
            </a:r>
            <a:r>
              <a:rPr lang="en-US" altLang="en-US" dirty="0">
                <a:latin typeface="Arial" panose="020B0604020202020204" pitchFamily="34" charset="0"/>
              </a:rPr>
              <a:t>. OSHA, (2006, September). (http://www.osha.gov/dsg/hazcom/ghs.html)</a:t>
            </a:r>
          </a:p>
          <a:p>
            <a:endParaRPr lang="en-US" altLang="en-US" dirty="0">
              <a:latin typeface="Arial" panose="020B0604020202020204" pitchFamily="34" charset="0"/>
            </a:endParaRPr>
          </a:p>
          <a:p>
            <a:r>
              <a:rPr lang="en-US" altLang="en-US" dirty="0">
                <a:latin typeface="Arial" panose="020B0604020202020204" pitchFamily="34" charset="0"/>
              </a:rPr>
              <a:t>Also available as a 759 KB </a:t>
            </a:r>
            <a:r>
              <a:rPr lang="en-US" altLang="en-US" dirty="0">
                <a:latin typeface="Arial" panose="020B0604020202020204" pitchFamily="34" charset="0"/>
                <a:hlinkClick r:id="rId4" action="ppaction://hlinkfile" tooltip="A Guide to The Globally Harmonized System of Classification and Labeling of Chemicals (GHS) - PDF"/>
              </a:rPr>
              <a:t>PDF</a:t>
            </a:r>
            <a:r>
              <a:rPr lang="en-US" altLang="en-US" dirty="0">
                <a:latin typeface="Arial" panose="020B0604020202020204" pitchFamily="34" charset="0"/>
              </a:rPr>
              <a:t>, 90 pages.  </a:t>
            </a:r>
          </a:p>
          <a:p>
            <a:r>
              <a:rPr lang="en-US" altLang="en-US" dirty="0">
                <a:latin typeface="Arial" panose="020B0604020202020204" pitchFamily="34" charset="0"/>
              </a:rPr>
              <a:t>(http://www.osha.gov/dsg/hazcom/ghsguideoct05.pdf) </a:t>
            </a:r>
          </a:p>
        </p:txBody>
      </p:sp>
      <p:sp>
        <p:nvSpPr>
          <p:cNvPr id="4" name="Slide Number Placeholder 3"/>
          <p:cNvSpPr>
            <a:spLocks noGrp="1"/>
          </p:cNvSpPr>
          <p:nvPr>
            <p:ph type="sldNum" sz="quarter" idx="10"/>
          </p:nvPr>
        </p:nvSpPr>
        <p:spPr/>
        <p:txBody>
          <a:bodyPr/>
          <a:lstStyle/>
          <a:p>
            <a:fld id="{938590BB-CDD8-47D8-A495-A0CF51A45041}" type="slidenum">
              <a:rPr lang="en-US" smtClean="0"/>
              <a:t>11</a:t>
            </a:fld>
            <a:endParaRPr lang="en-US"/>
          </a:p>
        </p:txBody>
      </p:sp>
    </p:spTree>
    <p:extLst>
      <p:ext uri="{BB962C8B-B14F-4D97-AF65-F5344CB8AC3E}">
        <p14:creationId xmlns:p14="http://schemas.microsoft.com/office/powerpoint/2010/main" val="1372358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E9291233-45C3-4443-B5CC-DA4D6E8C609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7224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2803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1229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9851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570F808-37FB-4FCC-B595-2226B02BF040}" type="datetimeFigureOut">
              <a:rPr lang="en-US" smtClean="0"/>
              <a:t>7/8/2021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91233-45C3-4443-B5CC-DA4D6E8C609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8141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70F808-37FB-4FCC-B595-2226B02BF040}"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4626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70F808-37FB-4FCC-B595-2226B02BF040}" type="datetimeFigureOut">
              <a:rPr lang="en-US" smtClean="0"/>
              <a:t>7/8/2021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291233-45C3-4443-B5CC-DA4D6E8C609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36454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70F808-37FB-4FCC-B595-2226B02BF040}" type="datetimeFigureOut">
              <a:rPr lang="en-US" smtClean="0"/>
              <a:t>7/8/2021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291233-45C3-4443-B5CC-DA4D6E8C609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5288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0F808-37FB-4FCC-B595-2226B02BF040}" type="datetimeFigureOut">
              <a:rPr lang="en-US" smtClean="0"/>
              <a:t>7/8/2021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291233-45C3-4443-B5CC-DA4D6E8C6094}" type="slidenum">
              <a:rPr lang="en-US" smtClean="0"/>
              <a:t>‹#›</a:t>
            </a:fld>
            <a:endParaRPr lang="en-US"/>
          </a:p>
        </p:txBody>
      </p:sp>
    </p:spTree>
    <p:extLst>
      <p:ext uri="{BB962C8B-B14F-4D97-AF65-F5344CB8AC3E}">
        <p14:creationId xmlns:p14="http://schemas.microsoft.com/office/powerpoint/2010/main" val="3164382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570F808-37FB-4FCC-B595-2226B02BF040}" type="datetimeFigureOut">
              <a:rPr lang="en-US" smtClean="0"/>
              <a:t>7/8/2021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0193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570F808-37FB-4FCC-B595-2226B02BF040}" type="datetimeFigureOut">
              <a:rPr lang="en-US" smtClean="0"/>
              <a:t>7/8/2021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E9291233-45C3-4443-B5CC-DA4D6E8C609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7542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570F808-37FB-4FCC-B595-2226B02BF040}" type="datetimeFigureOut">
              <a:rPr lang="en-US" smtClean="0"/>
              <a:t>7/8/2021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9291233-45C3-4443-B5CC-DA4D6E8C609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564604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eg"/><Relationship Id="rId7" Type="http://schemas.openxmlformats.org/officeDocument/2006/relationships/diagramColors" Target="../diagrams/colors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1.jpeg"/><Relationship Id="rId7" Type="http://schemas.openxmlformats.org/officeDocument/2006/relationships/diagramColors" Target="../diagrams/colors1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3.xml.rels><?xml version="1.0" encoding="UTF-8" standalone="yes"?>
<Relationships xmlns="http://schemas.openxmlformats.org/package/2006/relationships"><Relationship Id="rId8" Type="http://schemas.microsoft.com/office/2007/relationships/diagramDrawing" Target="../diagrams/drawing13.xml"/><Relationship Id="rId3" Type="http://schemas.openxmlformats.org/officeDocument/2006/relationships/image" Target="../media/image1.jpeg"/><Relationship Id="rId7" Type="http://schemas.openxmlformats.org/officeDocument/2006/relationships/diagramColors" Target="../diagrams/colors1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QuickStyle" Target="../diagrams/quickStyle13.xml"/><Relationship Id="rId5" Type="http://schemas.openxmlformats.org/officeDocument/2006/relationships/diagramLayout" Target="../diagrams/layout13.xml"/><Relationship Id="rId4" Type="http://schemas.openxmlformats.org/officeDocument/2006/relationships/diagramData" Target="../diagrams/data13.xml"/></Relationships>
</file>

<file path=ppt/slides/_rels/slide24.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image" Target="../media/image1.jpeg"/><Relationship Id="rId7" Type="http://schemas.openxmlformats.org/officeDocument/2006/relationships/diagramColors" Target="../diagrams/colors1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6.xml.rels><?xml version="1.0" encoding="UTF-8" standalone="yes"?>
<Relationships xmlns="http://schemas.openxmlformats.org/package/2006/relationships"><Relationship Id="rId8" Type="http://schemas.microsoft.com/office/2007/relationships/diagramDrawing" Target="../diagrams/drawing16.xml"/><Relationship Id="rId3" Type="http://schemas.openxmlformats.org/officeDocument/2006/relationships/image" Target="../media/image1.jpeg"/><Relationship Id="rId7" Type="http://schemas.openxmlformats.org/officeDocument/2006/relationships/diagramColors" Target="../diagrams/colors16.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QuickStyle" Target="../diagrams/quickStyle16.xml"/><Relationship Id="rId5" Type="http://schemas.openxmlformats.org/officeDocument/2006/relationships/diagramLayout" Target="../diagrams/layout16.xml"/><Relationship Id="rId4" Type="http://schemas.openxmlformats.org/officeDocument/2006/relationships/diagramData" Target="../diagrams/data1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eg"/><Relationship Id="rId7" Type="http://schemas.openxmlformats.org/officeDocument/2006/relationships/diagramColors" Target="../diagrams/colors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 name="Rectangle 9" descr="A grey box over the footer of the slide." title="Grey Box">
            <a:extLst>
              <a:ext uri="{FF2B5EF4-FFF2-40B4-BE49-F238E27FC236}">
                <a16:creationId xmlns:a16="http://schemas.microsoft.com/office/drawing/2014/main" id="{65513E21-21B0-48DB-8CF1-35E43B33A47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descr="red line on the title page used as a decorative element." title="Red Line">
            <a:extLst>
              <a:ext uri="{FF2B5EF4-FFF2-40B4-BE49-F238E27FC236}">
                <a16:creationId xmlns:a16="http://schemas.microsoft.com/office/drawing/2014/main" id="{580B8A35-DEA7-4D43-9DF8-90B4681D0FAD}"/>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200"/>
            <a:ext cx="0" cy="365760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5" name="Picture 4" descr="Title slide background image of part of a boat." title="Background Image">
            <a:extLst>
              <a:ext uri="{FF2B5EF4-FFF2-40B4-BE49-F238E27FC236}">
                <a16:creationId xmlns:a16="http://schemas.microsoft.com/office/drawing/2014/main" id="{41182AF0-B66B-4F9D-90AE-560537A908CC}"/>
              </a:ext>
            </a:extLst>
          </p:cNvPr>
          <p:cNvPicPr>
            <a:picLocks noChangeAspect="1"/>
          </p:cNvPicPr>
          <p:nvPr/>
        </p:nvPicPr>
        <p:blipFill rotWithShape="1">
          <a:blip r:embed="rId3" cstate="email">
            <a:alphaModFix amt="50000"/>
            <a:grayscl/>
            <a:extLst>
              <a:ext uri="{28A0092B-C50C-407E-A947-70E740481C1C}">
                <a14:useLocalDpi xmlns:a14="http://schemas.microsoft.com/office/drawing/2010/main"/>
              </a:ext>
            </a:extLst>
          </a:blip>
          <a:srcRect r="-1"/>
          <a:stretch/>
        </p:blipFill>
        <p:spPr>
          <a:xfrm>
            <a:off x="2" y="0"/>
            <a:ext cx="12192000" cy="6858000"/>
          </a:xfrm>
          <a:prstGeom prst="rect">
            <a:avLst/>
          </a:prstGeom>
        </p:spPr>
      </p:pic>
      <p:sp>
        <p:nvSpPr>
          <p:cNvPr id="3" name="Subtitle 2">
            <a:extLst>
              <a:ext uri="{FF2B5EF4-FFF2-40B4-BE49-F238E27FC236}">
                <a16:creationId xmlns:a16="http://schemas.microsoft.com/office/drawing/2014/main" id="{BE697EE3-EEDC-4A24-98E3-B9EAB4F38651}"/>
              </a:ext>
            </a:extLst>
          </p:cNvPr>
          <p:cNvSpPr>
            <a:spLocks noGrp="1"/>
          </p:cNvSpPr>
          <p:nvPr>
            <p:ph type="subTitle" idx="1"/>
          </p:nvPr>
        </p:nvSpPr>
        <p:spPr>
          <a:xfrm>
            <a:off x="968056" y="996610"/>
            <a:ext cx="3363901" cy="4864780"/>
          </a:xfrm>
        </p:spPr>
        <p:txBody>
          <a:bodyPr anchor="ctr">
            <a:normAutofit/>
          </a:bodyPr>
          <a:lstStyle/>
          <a:p>
            <a:pPr algn="r"/>
            <a:r>
              <a:rPr lang="en-US" sz="2000" dirty="0"/>
              <a:t>29CFR1915.1200</a:t>
            </a:r>
          </a:p>
          <a:p>
            <a:pPr algn="r"/>
            <a:r>
              <a:rPr lang="en-US" sz="2000" dirty="0"/>
              <a:t>29CFR1910.1200</a:t>
            </a:r>
          </a:p>
        </p:txBody>
      </p:sp>
      <p:sp>
        <p:nvSpPr>
          <p:cNvPr id="2" name="Title 1">
            <a:extLst>
              <a:ext uri="{FF2B5EF4-FFF2-40B4-BE49-F238E27FC236}">
                <a16:creationId xmlns:a16="http://schemas.microsoft.com/office/drawing/2014/main" id="{66ED07FF-B76A-4C00-9841-F7468E147C90}"/>
              </a:ext>
            </a:extLst>
          </p:cNvPr>
          <p:cNvSpPr>
            <a:spLocks noGrp="1"/>
          </p:cNvSpPr>
          <p:nvPr>
            <p:ph type="ctrTitle"/>
          </p:nvPr>
        </p:nvSpPr>
        <p:spPr>
          <a:xfrm>
            <a:off x="4976636" y="992221"/>
            <a:ext cx="6247308" cy="4873558"/>
          </a:xfrm>
        </p:spPr>
        <p:txBody>
          <a:bodyPr anchor="ctr">
            <a:normAutofit/>
          </a:bodyPr>
          <a:lstStyle/>
          <a:p>
            <a:r>
              <a:rPr lang="en-US" sz="4800" dirty="0"/>
              <a:t>Hazard communication:</a:t>
            </a:r>
            <a:br>
              <a:rPr lang="en-US" sz="4800" dirty="0"/>
            </a:br>
            <a:r>
              <a:rPr lang="en-US" sz="4800" dirty="0"/>
              <a:t>Maritime Rules</a:t>
            </a:r>
          </a:p>
        </p:txBody>
      </p:sp>
    </p:spTree>
    <p:extLst>
      <p:ext uri="{BB962C8B-B14F-4D97-AF65-F5344CB8AC3E}">
        <p14:creationId xmlns:p14="http://schemas.microsoft.com/office/powerpoint/2010/main" val="304901105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61" name="Rectangle 60" title="Tan box">
            <a:extLst>
              <a:ext uri="{FF2B5EF4-FFF2-40B4-BE49-F238E27FC236}">
                <a16:creationId xmlns:a16="http://schemas.microsoft.com/office/drawing/2014/main" id="{32D32A60-013B-47A8-8833-D242408091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5" name="Picture 64" descr="Small image of a hardwood floor on the footer of the slide." title="Hardwood Floor">
            <a:extLst>
              <a:ext uri="{FF2B5EF4-FFF2-40B4-BE49-F238E27FC236}">
                <a16:creationId xmlns:a16="http://schemas.microsoft.com/office/drawing/2014/main" id="{DF63C9AD-AE6E-4512-8171-91612E84CCFB}"/>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69" name="Straight Connector 68" descr="Decorative red line" title="Red Line">
            <a:extLst>
              <a:ext uri="{FF2B5EF4-FFF2-40B4-BE49-F238E27FC236}">
                <a16:creationId xmlns:a16="http://schemas.microsoft.com/office/drawing/2014/main" id="{9EBB0476-5CF0-4F44-8D68-5D42D7AEE43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4" name="Title 1">
            <a:extLst>
              <a:ext uri="{FF2B5EF4-FFF2-40B4-BE49-F238E27FC236}">
                <a16:creationId xmlns:a16="http://schemas.microsoft.com/office/drawing/2014/main" id="{0DD0A210-6FD6-4A5B-B609-F66E0BB77295}"/>
              </a:ext>
            </a:extLst>
          </p:cNvPr>
          <p:cNvSpPr>
            <a:spLocks noGrp="1"/>
          </p:cNvSpPr>
          <p:nvPr>
            <p:ph type="title"/>
          </p:nvPr>
        </p:nvSpPr>
        <p:spPr>
          <a:xfrm>
            <a:off x="1451579" y="2303047"/>
            <a:ext cx="3272093" cy="2674198"/>
          </a:xfrm>
        </p:spPr>
        <p:txBody>
          <a:bodyPr vert="horz" lIns="91440" tIns="45720" rIns="91440" bIns="45720" rtlCol="0" anchor="t">
            <a:normAutofit/>
          </a:bodyPr>
          <a:lstStyle/>
          <a:p>
            <a:r>
              <a:rPr lang="en-US" b="1" dirty="0"/>
              <a:t>GHS Physical Hazards</a:t>
            </a:r>
            <a:endParaRPr lang="en-US" dirty="0"/>
          </a:p>
        </p:txBody>
      </p:sp>
      <p:graphicFrame>
        <p:nvGraphicFramePr>
          <p:cNvPr id="56" name="Content Placeholder 2" descr="list of the GHS physical hazards" title="GHS Physical Hazards"/>
          <p:cNvGraphicFramePr>
            <a:graphicFrameLocks noGrp="1"/>
          </p:cNvGraphicFramePr>
          <p:nvPr>
            <p:ph idx="1"/>
            <p:extLst>
              <p:ext uri="{D42A27DB-BD31-4B8C-83A1-F6EECF244321}">
                <p14:modId xmlns:p14="http://schemas.microsoft.com/office/powerpoint/2010/main" val="3158210814"/>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TextBox 2">
            <a:extLst>
              <a:ext uri="{FF2B5EF4-FFF2-40B4-BE49-F238E27FC236}">
                <a16:creationId xmlns:a16="http://schemas.microsoft.com/office/drawing/2014/main" id="{DDDEB896-B8BB-47B3-8318-AFCB9E3C78FA}"/>
              </a:ext>
            </a:extLst>
          </p:cNvPr>
          <p:cNvSpPr txBox="1"/>
          <p:nvPr/>
        </p:nvSpPr>
        <p:spPr>
          <a:xfrm>
            <a:off x="11055350" y="5849592"/>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2695525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B7457-70A9-4475-AE21-1BF7E209F2D7}"/>
              </a:ext>
            </a:extLst>
          </p:cNvPr>
          <p:cNvSpPr>
            <a:spLocks noGrp="1"/>
          </p:cNvSpPr>
          <p:nvPr>
            <p:ph type="title"/>
          </p:nvPr>
        </p:nvSpPr>
        <p:spPr>
          <a:xfrm>
            <a:off x="1451579" y="804519"/>
            <a:ext cx="9603275" cy="1049235"/>
          </a:xfrm>
        </p:spPr>
        <p:txBody>
          <a:bodyPr>
            <a:normAutofit/>
          </a:bodyPr>
          <a:lstStyle/>
          <a:p>
            <a:r>
              <a:rPr lang="en-US" b="1" dirty="0"/>
              <a:t>More GHS Physical Hazards</a:t>
            </a:r>
            <a:endParaRPr lang="en-US" dirty="0"/>
          </a:p>
        </p:txBody>
      </p:sp>
      <p:graphicFrame>
        <p:nvGraphicFramePr>
          <p:cNvPr id="41" name="Content Placeholder 2" descr="List of the GHS physical hazards" title="GHS Physical Hazards"/>
          <p:cNvGraphicFramePr>
            <a:graphicFrameLocks noGrp="1"/>
          </p:cNvGraphicFramePr>
          <p:nvPr>
            <p:ph idx="1"/>
            <p:extLst>
              <p:ext uri="{D42A27DB-BD31-4B8C-83A1-F6EECF244321}">
                <p14:modId xmlns:p14="http://schemas.microsoft.com/office/powerpoint/2010/main" val="613134603"/>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a:extLst>
              <a:ext uri="{FF2B5EF4-FFF2-40B4-BE49-F238E27FC236}">
                <a16:creationId xmlns:a16="http://schemas.microsoft.com/office/drawing/2014/main" id="{FB4902E7-A469-466C-B4AE-54CD9BAA6D4B}"/>
              </a:ext>
            </a:extLst>
          </p:cNvPr>
          <p:cNvSpPr txBox="1"/>
          <p:nvPr/>
        </p:nvSpPr>
        <p:spPr>
          <a:xfrm>
            <a:off x="11009877" y="-193"/>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4210328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F8A4-1A5F-4172-AA05-B6DCD07688B4}"/>
              </a:ext>
            </a:extLst>
          </p:cNvPr>
          <p:cNvSpPr>
            <a:spLocks noGrp="1"/>
          </p:cNvSpPr>
          <p:nvPr>
            <p:ph type="title"/>
          </p:nvPr>
        </p:nvSpPr>
        <p:spPr>
          <a:xfrm>
            <a:off x="1451579" y="804519"/>
            <a:ext cx="9603275" cy="1049235"/>
          </a:xfrm>
        </p:spPr>
        <p:txBody>
          <a:bodyPr>
            <a:normAutofit/>
          </a:bodyPr>
          <a:lstStyle/>
          <a:p>
            <a:r>
              <a:rPr lang="en-US" b="1" dirty="0"/>
              <a:t>GHS Health Hazards</a:t>
            </a:r>
            <a:endParaRPr lang="en-US" dirty="0"/>
          </a:p>
        </p:txBody>
      </p:sp>
      <p:graphicFrame>
        <p:nvGraphicFramePr>
          <p:cNvPr id="24" name="Content Placeholder 2" descr="list of the GHS health hazards" title="GHS Health Hazards"/>
          <p:cNvGraphicFramePr>
            <a:graphicFrameLocks noGrp="1"/>
          </p:cNvGraphicFramePr>
          <p:nvPr>
            <p:ph idx="1"/>
            <p:extLst>
              <p:ext uri="{D42A27DB-BD31-4B8C-83A1-F6EECF244321}">
                <p14:modId xmlns:p14="http://schemas.microsoft.com/office/powerpoint/2010/main" val="1792460193"/>
              </p:ext>
            </p:extLst>
          </p:nvPr>
        </p:nvGraphicFramePr>
        <p:xfrm>
          <a:off x="1277977" y="2340435"/>
          <a:ext cx="10028453"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TextBox 14">
            <a:extLst>
              <a:ext uri="{FF2B5EF4-FFF2-40B4-BE49-F238E27FC236}">
                <a16:creationId xmlns:a16="http://schemas.microsoft.com/office/drawing/2014/main" id="{7DF19396-662D-4C1C-9943-3E9DD3E34072}"/>
              </a:ext>
            </a:extLst>
          </p:cNvPr>
          <p:cNvSpPr txBox="1"/>
          <p:nvPr/>
        </p:nvSpPr>
        <p:spPr>
          <a:xfrm>
            <a:off x="11055350" y="5849592"/>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3566074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51" name="Rectangle 50" title="Tan box">
            <a:extLst>
              <a:ext uri="{FF2B5EF4-FFF2-40B4-BE49-F238E27FC236}">
                <a16:creationId xmlns:a16="http://schemas.microsoft.com/office/drawing/2014/main" id="{32D32A60-013B-47A8-8833-D242408091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5" name="Picture 54" descr="Honeycomb design with additional GHS Health Hazards described.&#10;They are: reproductive toxicology. target organ systemic toxicity - single exposure, target organ systemic toxicity - repeated exposure; aspiration toxicity">
            <a:extLst>
              <a:ext uri="{FF2B5EF4-FFF2-40B4-BE49-F238E27FC236}">
                <a16:creationId xmlns:a16="http://schemas.microsoft.com/office/drawing/2014/main" id="{DF63C9AD-AE6E-4512-8171-91612E84CCFB}"/>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59" name="Straight Connector 58" descr="decorative red line" title="Red line">
            <a:extLst>
              <a:ext uri="{FF2B5EF4-FFF2-40B4-BE49-F238E27FC236}">
                <a16:creationId xmlns:a16="http://schemas.microsoft.com/office/drawing/2014/main" id="{9EBB0476-5CF0-4F44-8D68-5D42D7AEE43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graphicFrame>
        <p:nvGraphicFramePr>
          <p:cNvPr id="46" name="Content Placeholder 2" descr="List of the GHS health hazards" title="GHS Health Hazards"/>
          <p:cNvGraphicFramePr>
            <a:graphicFrameLocks noGrp="1"/>
          </p:cNvGraphicFramePr>
          <p:nvPr>
            <p:ph idx="1"/>
            <p:extLst>
              <p:ext uri="{D42A27DB-BD31-4B8C-83A1-F6EECF244321}">
                <p14:modId xmlns:p14="http://schemas.microsoft.com/office/powerpoint/2010/main" val="3383957725"/>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1">
            <a:extLst>
              <a:ext uri="{FF2B5EF4-FFF2-40B4-BE49-F238E27FC236}">
                <a16:creationId xmlns:a16="http://schemas.microsoft.com/office/drawing/2014/main" id="{BEA27E07-3036-48E7-8BA1-CCC4D79196F3}"/>
              </a:ext>
            </a:extLst>
          </p:cNvPr>
          <p:cNvSpPr>
            <a:spLocks noGrp="1"/>
          </p:cNvSpPr>
          <p:nvPr>
            <p:ph type="title"/>
          </p:nvPr>
        </p:nvSpPr>
        <p:spPr>
          <a:xfrm>
            <a:off x="1451579" y="2303047"/>
            <a:ext cx="3272093" cy="2674198"/>
          </a:xfrm>
        </p:spPr>
        <p:txBody>
          <a:bodyPr vert="horz" lIns="91440" tIns="45720" rIns="91440" bIns="45720" rtlCol="0" anchor="t">
            <a:normAutofit/>
          </a:bodyPr>
          <a:lstStyle/>
          <a:p>
            <a:r>
              <a:rPr lang="en-US" b="1" dirty="0"/>
              <a:t>More GHS Health Hazards</a:t>
            </a:r>
            <a:endParaRPr lang="en-US" dirty="0">
              <a:cs typeface="Times New Roman" panose="02020603050405020304" pitchFamily="18" charset="0"/>
            </a:endParaRPr>
          </a:p>
        </p:txBody>
      </p:sp>
      <p:sp>
        <p:nvSpPr>
          <p:cNvPr id="21" name="TextBox 20">
            <a:extLst>
              <a:ext uri="{FF2B5EF4-FFF2-40B4-BE49-F238E27FC236}">
                <a16:creationId xmlns:a16="http://schemas.microsoft.com/office/drawing/2014/main" id="{04A5BC50-7A9F-4F11-B583-58C7ED4C76CF}"/>
              </a:ext>
            </a:extLst>
          </p:cNvPr>
          <p:cNvSpPr txBox="1"/>
          <p:nvPr/>
        </p:nvSpPr>
        <p:spPr>
          <a:xfrm>
            <a:off x="11009877" y="-193"/>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273587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29" descr="Decoartive red box covering the top third of the slide." title="Red Box">
            <a:extLst>
              <a:ext uri="{FF2B5EF4-FFF2-40B4-BE49-F238E27FC236}">
                <a16:creationId xmlns:a16="http://schemas.microsoft.com/office/drawing/2014/main" id="{02D1490F-EAD1-4EE3-A72D-F1CE28085B0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8" y="0"/>
            <a:ext cx="12194875" cy="261181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36" name="Rectangle 31" descr="Black box covering the footer of the slide." title="Black box">
            <a:extLst>
              <a:ext uri="{FF2B5EF4-FFF2-40B4-BE49-F238E27FC236}">
                <a16:creationId xmlns:a16="http://schemas.microsoft.com/office/drawing/2014/main" id="{CDC7048F-99B8-417C-A702-1314F89B144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8" y="2611819"/>
            <a:ext cx="12194875" cy="4246181"/>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8FC077A-735B-41CA-90C6-1134E0A76A52}"/>
              </a:ext>
            </a:extLst>
          </p:cNvPr>
          <p:cNvSpPr>
            <a:spLocks noGrp="1"/>
          </p:cNvSpPr>
          <p:nvPr>
            <p:ph idx="1"/>
          </p:nvPr>
        </p:nvSpPr>
        <p:spPr>
          <a:xfrm>
            <a:off x="1451580" y="2837039"/>
            <a:ext cx="9436404" cy="3215530"/>
          </a:xfrm>
        </p:spPr>
        <p:txBody>
          <a:bodyPr>
            <a:normAutofit/>
          </a:bodyPr>
          <a:lstStyle/>
          <a:p>
            <a:pPr marL="0" indent="0">
              <a:buNone/>
            </a:pPr>
            <a:r>
              <a:rPr lang="en-US" altLang="en-US" sz="2400" dirty="0"/>
              <a:t>Hazardous to the Aquatic Environment</a:t>
            </a:r>
          </a:p>
          <a:p>
            <a:pPr marL="0" indent="0">
              <a:buNone/>
            </a:pPr>
            <a:endParaRPr lang="en-US" sz="2400" dirty="0"/>
          </a:p>
          <a:p>
            <a:pPr lvl="1"/>
            <a:r>
              <a:rPr lang="en-US" altLang="en-US" dirty="0"/>
              <a:t>Acute aquatic toxicity</a:t>
            </a:r>
          </a:p>
          <a:p>
            <a:pPr lvl="1"/>
            <a:r>
              <a:rPr lang="en-US" altLang="en-US" dirty="0"/>
              <a:t> Chronic aquatic toxicity</a:t>
            </a:r>
          </a:p>
          <a:p>
            <a:pPr lvl="3">
              <a:buFont typeface="Wingdings" panose="05000000000000000000" pitchFamily="2" charset="2"/>
              <a:buChar char="Ø"/>
            </a:pPr>
            <a:r>
              <a:rPr lang="en-US" altLang="en-US" dirty="0"/>
              <a:t>Bioaccumulation potential</a:t>
            </a:r>
          </a:p>
          <a:p>
            <a:pPr lvl="3">
              <a:buFont typeface="Wingdings" panose="05000000000000000000" pitchFamily="2" charset="2"/>
              <a:buChar char="Ø"/>
            </a:pPr>
            <a:r>
              <a:rPr lang="en-US" altLang="en-US" dirty="0"/>
              <a:t>Rapid degradability</a:t>
            </a:r>
          </a:p>
        </p:txBody>
      </p:sp>
      <p:sp>
        <p:nvSpPr>
          <p:cNvPr id="4" name="Title 1">
            <a:extLst>
              <a:ext uri="{FF2B5EF4-FFF2-40B4-BE49-F238E27FC236}">
                <a16:creationId xmlns:a16="http://schemas.microsoft.com/office/drawing/2014/main" id="{60687623-2D49-4366-A48E-B91C56A2CBD6}"/>
              </a:ext>
            </a:extLst>
          </p:cNvPr>
          <p:cNvSpPr>
            <a:spLocks noGrp="1"/>
          </p:cNvSpPr>
          <p:nvPr>
            <p:ph type="title"/>
          </p:nvPr>
        </p:nvSpPr>
        <p:spPr>
          <a:xfrm>
            <a:off x="1451579" y="1002166"/>
            <a:ext cx="9603275" cy="1371580"/>
          </a:xfrm>
        </p:spPr>
        <p:txBody>
          <a:bodyPr vert="horz" lIns="91440" tIns="45720" rIns="91440" bIns="45720" rtlCol="0">
            <a:normAutofit/>
          </a:bodyPr>
          <a:lstStyle/>
          <a:p>
            <a:r>
              <a:rPr lang="en-US" b="1" dirty="0">
                <a:solidFill>
                  <a:srgbClr val="FFFFFF"/>
                </a:solidFill>
              </a:rPr>
              <a:t>GHS Environmental Hazards</a:t>
            </a:r>
            <a:endParaRPr lang="en-US" dirty="0">
              <a:solidFill>
                <a:srgbClr val="FFFFFF"/>
              </a:solidFill>
              <a:cs typeface="Times New Roman" panose="02020603050405020304" pitchFamily="18" charset="0"/>
            </a:endParaRPr>
          </a:p>
        </p:txBody>
      </p:sp>
    </p:spTree>
    <p:extLst>
      <p:ext uri="{BB962C8B-B14F-4D97-AF65-F5344CB8AC3E}">
        <p14:creationId xmlns:p14="http://schemas.microsoft.com/office/powerpoint/2010/main" val="197217722"/>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F8FFF-2F4C-4CE1-B680-61D92EB8114F}"/>
              </a:ext>
            </a:extLst>
          </p:cNvPr>
          <p:cNvSpPr>
            <a:spLocks noGrp="1"/>
          </p:cNvSpPr>
          <p:nvPr>
            <p:ph type="title"/>
          </p:nvPr>
        </p:nvSpPr>
        <p:spPr>
          <a:xfrm>
            <a:off x="1451579" y="804519"/>
            <a:ext cx="9603275" cy="1049235"/>
          </a:xfrm>
        </p:spPr>
        <p:txBody>
          <a:bodyPr>
            <a:normAutofit/>
          </a:bodyPr>
          <a:lstStyle/>
          <a:p>
            <a:r>
              <a:rPr lang="en-GB" altLang="en-US" b="1" dirty="0"/>
              <a:t>Role of the SDS in the GHS</a:t>
            </a:r>
            <a:endParaRPr lang="en-US" dirty="0"/>
          </a:p>
        </p:txBody>
      </p:sp>
      <p:graphicFrame>
        <p:nvGraphicFramePr>
          <p:cNvPr id="26" name="Content Placeholder 2" descr="Graphic explaining the role of the SDS in the GHS" title="Role of the SDS"/>
          <p:cNvGraphicFramePr>
            <a:graphicFrameLocks noGrp="1"/>
          </p:cNvGraphicFramePr>
          <p:nvPr>
            <p:ph idx="1"/>
            <p:extLst>
              <p:ext uri="{D42A27DB-BD31-4B8C-83A1-F6EECF244321}">
                <p14:modId xmlns:p14="http://schemas.microsoft.com/office/powerpoint/2010/main" val="3988356347"/>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TextBox 16">
            <a:extLst>
              <a:ext uri="{FF2B5EF4-FFF2-40B4-BE49-F238E27FC236}">
                <a16:creationId xmlns:a16="http://schemas.microsoft.com/office/drawing/2014/main" id="{80CC4AA7-120E-42EA-A124-61D1A79E6953}"/>
              </a:ext>
            </a:extLst>
          </p:cNvPr>
          <p:cNvSpPr txBox="1"/>
          <p:nvPr/>
        </p:nvSpPr>
        <p:spPr>
          <a:xfrm>
            <a:off x="1450975" y="5757301"/>
            <a:ext cx="6096343" cy="369332"/>
          </a:xfrm>
          <a:prstGeom prst="rect">
            <a:avLst/>
          </a:prstGeom>
          <a:noFill/>
        </p:spPr>
        <p:txBody>
          <a:bodyPr wrap="square" rtlCol="0">
            <a:spAutoFit/>
          </a:bodyPr>
          <a:lstStyle/>
          <a:p>
            <a:r>
              <a:rPr lang="en-US" altLang="en-US" dirty="0"/>
              <a:t>*SDS—Formerly known as Material Safety Data Sheets  (MSDS)</a:t>
            </a:r>
          </a:p>
        </p:txBody>
      </p:sp>
    </p:spTree>
    <p:extLst>
      <p:ext uri="{BB962C8B-B14F-4D97-AF65-F5344CB8AC3E}">
        <p14:creationId xmlns:p14="http://schemas.microsoft.com/office/powerpoint/2010/main" val="2153400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F3B97-4A7E-47D9-B244-E52564CF264D}"/>
              </a:ext>
            </a:extLst>
          </p:cNvPr>
          <p:cNvSpPr>
            <a:spLocks noGrp="1"/>
          </p:cNvSpPr>
          <p:nvPr>
            <p:ph type="title"/>
          </p:nvPr>
        </p:nvSpPr>
        <p:spPr>
          <a:xfrm>
            <a:off x="1451579" y="1187580"/>
            <a:ext cx="9603275" cy="1049235"/>
          </a:xfrm>
        </p:spPr>
        <p:txBody>
          <a:bodyPr>
            <a:normAutofit/>
          </a:bodyPr>
          <a:lstStyle/>
          <a:p>
            <a:r>
              <a:rPr lang="en-US" sz="2000" dirty="0"/>
              <a:t>The Employer and the SDS</a:t>
            </a:r>
            <a:br>
              <a:rPr lang="en-US" sz="2000" dirty="0"/>
            </a:br>
            <a:r>
              <a:rPr lang="en-US" sz="2000" dirty="0"/>
              <a:t>29CFR1910.1200(</a:t>
            </a:r>
            <a:r>
              <a:rPr lang="en-US" sz="2000" cap="none" dirty="0"/>
              <a:t>q</a:t>
            </a:r>
            <a:r>
              <a:rPr lang="en-US" sz="2000" dirty="0"/>
              <a:t>)(8)</a:t>
            </a:r>
          </a:p>
        </p:txBody>
      </p:sp>
      <p:sp>
        <p:nvSpPr>
          <p:cNvPr id="3" name="Content Placeholder 2">
            <a:extLst>
              <a:ext uri="{FF2B5EF4-FFF2-40B4-BE49-F238E27FC236}">
                <a16:creationId xmlns:a16="http://schemas.microsoft.com/office/drawing/2014/main" id="{248CD1A7-621F-475E-A087-86C1945E6EE2}"/>
              </a:ext>
            </a:extLst>
          </p:cNvPr>
          <p:cNvSpPr>
            <a:spLocks noGrp="1"/>
          </p:cNvSpPr>
          <p:nvPr>
            <p:ph idx="1"/>
          </p:nvPr>
        </p:nvSpPr>
        <p:spPr/>
        <p:txBody>
          <a:bodyPr/>
          <a:lstStyle/>
          <a:p>
            <a:r>
              <a:rPr lang="en-US" dirty="0"/>
              <a:t>The employer shall maintain in the workplace copies of the required safety data sheets for each hazardous chemical, and shall ensure that they are readily accessible during each work shift to employees when they are in their work area(s). (Electronic access and other alternatives to maintaining paper copies of the safety data sheets are permitted as long as no barriers to immediate employee access in each workplace are created by such options.)</a:t>
            </a:r>
          </a:p>
        </p:txBody>
      </p:sp>
    </p:spTree>
    <p:extLst>
      <p:ext uri="{BB962C8B-B14F-4D97-AF65-F5344CB8AC3E}">
        <p14:creationId xmlns:p14="http://schemas.microsoft.com/office/powerpoint/2010/main" val="389892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F0419-A50E-4F3C-A398-6F811D664C3C}"/>
              </a:ext>
            </a:extLst>
          </p:cNvPr>
          <p:cNvSpPr>
            <a:spLocks noGrp="1"/>
          </p:cNvSpPr>
          <p:nvPr>
            <p:ph type="title"/>
          </p:nvPr>
        </p:nvSpPr>
        <p:spPr>
          <a:xfrm>
            <a:off x="1451579" y="1187581"/>
            <a:ext cx="9603275" cy="1049235"/>
          </a:xfrm>
        </p:spPr>
        <p:txBody>
          <a:bodyPr>
            <a:normAutofit/>
          </a:bodyPr>
          <a:lstStyle/>
          <a:p>
            <a:r>
              <a:rPr lang="en-US" sz="2000" dirty="0"/>
              <a:t>The employee and the SDS</a:t>
            </a:r>
            <a:br>
              <a:rPr lang="en-US" sz="2000" dirty="0"/>
            </a:br>
            <a:r>
              <a:rPr lang="en-US" sz="2000" dirty="0"/>
              <a:t>29CFR1910.1200(</a:t>
            </a:r>
            <a:r>
              <a:rPr lang="en-US" sz="2000" cap="none" dirty="0"/>
              <a:t>q</a:t>
            </a:r>
            <a:r>
              <a:rPr lang="en-US" sz="2000" dirty="0"/>
              <a:t>)(9)</a:t>
            </a:r>
          </a:p>
        </p:txBody>
      </p:sp>
      <p:sp>
        <p:nvSpPr>
          <p:cNvPr id="3" name="Content Placeholder 2">
            <a:extLst>
              <a:ext uri="{FF2B5EF4-FFF2-40B4-BE49-F238E27FC236}">
                <a16:creationId xmlns:a16="http://schemas.microsoft.com/office/drawing/2014/main" id="{5F83B41F-A1B1-4E62-9E3C-A8A630E14981}"/>
              </a:ext>
            </a:extLst>
          </p:cNvPr>
          <p:cNvSpPr>
            <a:spLocks noGrp="1"/>
          </p:cNvSpPr>
          <p:nvPr>
            <p:ph idx="1"/>
          </p:nvPr>
        </p:nvSpPr>
        <p:spPr/>
        <p:txBody>
          <a:bodyPr/>
          <a:lstStyle/>
          <a:p>
            <a:r>
              <a:rPr lang="en-US" dirty="0"/>
              <a:t>Where employees must travel between workplaces during a </a:t>
            </a:r>
            <a:r>
              <a:rPr lang="en-US" dirty="0" err="1"/>
              <a:t>workshift</a:t>
            </a:r>
            <a:r>
              <a:rPr lang="en-US" dirty="0"/>
              <a:t>, </a:t>
            </a:r>
            <a:r>
              <a:rPr lang="en-US" i="1" dirty="0"/>
              <a:t>i.e.</a:t>
            </a:r>
            <a:r>
              <a:rPr lang="en-US" dirty="0"/>
              <a:t>, their work is carried out at more than one geographical location, the material safety data sheets may be kept at the primary workplace facility. In this situation, the employer shall ensure that employees can immediately obtain the required information in an emergency.</a:t>
            </a:r>
          </a:p>
        </p:txBody>
      </p:sp>
    </p:spTree>
    <p:extLst>
      <p:ext uri="{BB962C8B-B14F-4D97-AF65-F5344CB8AC3E}">
        <p14:creationId xmlns:p14="http://schemas.microsoft.com/office/powerpoint/2010/main" val="2816581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8663B-04DF-4B45-9D86-81E01A2ECD36}"/>
              </a:ext>
            </a:extLst>
          </p:cNvPr>
          <p:cNvSpPr>
            <a:spLocks noGrp="1"/>
          </p:cNvSpPr>
          <p:nvPr>
            <p:ph type="title"/>
          </p:nvPr>
        </p:nvSpPr>
        <p:spPr>
          <a:xfrm>
            <a:off x="1451579" y="1175224"/>
            <a:ext cx="9603275" cy="1049235"/>
          </a:xfrm>
        </p:spPr>
        <p:txBody>
          <a:bodyPr>
            <a:normAutofit/>
          </a:bodyPr>
          <a:lstStyle/>
          <a:p>
            <a:r>
              <a:rPr lang="en-US" sz="2000" dirty="0"/>
              <a:t>SDS format and availability</a:t>
            </a:r>
            <a:br>
              <a:rPr lang="en-US" sz="2000" dirty="0"/>
            </a:br>
            <a:r>
              <a:rPr lang="en-US" sz="2000" dirty="0"/>
              <a:t>29CFR1910.1200(</a:t>
            </a:r>
            <a:r>
              <a:rPr lang="en-US" sz="2000" cap="none" dirty="0"/>
              <a:t>q</a:t>
            </a:r>
            <a:r>
              <a:rPr lang="en-US" sz="2000" dirty="0"/>
              <a:t>)(10) and 29CFR1910.1200(</a:t>
            </a:r>
            <a:r>
              <a:rPr lang="en-US" sz="2000" cap="none" dirty="0"/>
              <a:t>q</a:t>
            </a:r>
            <a:r>
              <a:rPr lang="en-US" sz="2000" dirty="0"/>
              <a:t>)(11)</a:t>
            </a:r>
          </a:p>
        </p:txBody>
      </p:sp>
      <p:sp>
        <p:nvSpPr>
          <p:cNvPr id="3" name="Content Placeholder 2">
            <a:extLst>
              <a:ext uri="{FF2B5EF4-FFF2-40B4-BE49-F238E27FC236}">
                <a16:creationId xmlns:a16="http://schemas.microsoft.com/office/drawing/2014/main" id="{5D4EFCA7-BFB4-4BF9-BBA4-B5F475EEE53C}"/>
              </a:ext>
            </a:extLst>
          </p:cNvPr>
          <p:cNvSpPr>
            <a:spLocks noGrp="1"/>
          </p:cNvSpPr>
          <p:nvPr>
            <p:ph idx="1"/>
          </p:nvPr>
        </p:nvSpPr>
        <p:spPr>
          <a:xfrm>
            <a:off x="1451579" y="2015732"/>
            <a:ext cx="9603275" cy="3890798"/>
          </a:xfrm>
        </p:spPr>
        <p:txBody>
          <a:bodyPr>
            <a:normAutofit/>
          </a:bodyPr>
          <a:lstStyle/>
          <a:p>
            <a:r>
              <a:rPr lang="en-US" dirty="0"/>
              <a:t>Safety data sheets may be kept in any form, including operating procedures, and may be designed to cover groups of hazardous chemicals in a work area where it may be more appropriate to address the hazards of a process rather than individual hazardous chemicals. However, the employer shall ensure that in all cases the required information is provided for each hazardous chemical, and is readily accessible during each work shift to employees when they are in their work area(s).</a:t>
            </a:r>
          </a:p>
          <a:p>
            <a:r>
              <a:rPr lang="en-US" dirty="0"/>
              <a:t>Safety data sheets shall also be made readily available, upon request, to designated representatives, the Assistant Secretary, and the Director, in accordance with the requirements of § 1910.1020(e).</a:t>
            </a:r>
          </a:p>
        </p:txBody>
      </p:sp>
    </p:spTree>
    <p:extLst>
      <p:ext uri="{BB962C8B-B14F-4D97-AF65-F5344CB8AC3E}">
        <p14:creationId xmlns:p14="http://schemas.microsoft.com/office/powerpoint/2010/main" val="460049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30" name="Rectangle 29" title="Tan Box">
            <a:extLst>
              <a:ext uri="{FF2B5EF4-FFF2-40B4-BE49-F238E27FC236}">
                <a16:creationId xmlns:a16="http://schemas.microsoft.com/office/drawing/2014/main" id="{32D32A60-013B-47A8-8833-D242408091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descr="Image of a hardwood floor on the footer of the slide" title="Hardwood Floor">
            <a:extLst>
              <a:ext uri="{FF2B5EF4-FFF2-40B4-BE49-F238E27FC236}">
                <a16:creationId xmlns:a16="http://schemas.microsoft.com/office/drawing/2014/main" id="{DF63C9AD-AE6E-4512-8171-91612E84CCFB}"/>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38" name="Straight Connector 37" descr="Decorative red line" title="Red line">
            <a:extLst>
              <a:ext uri="{FF2B5EF4-FFF2-40B4-BE49-F238E27FC236}">
                <a16:creationId xmlns:a16="http://schemas.microsoft.com/office/drawing/2014/main" id="{9EBB0476-5CF0-4F44-8D68-5D42D7AEE43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4" name="Title 1">
            <a:extLst>
              <a:ext uri="{FF2B5EF4-FFF2-40B4-BE49-F238E27FC236}">
                <a16:creationId xmlns:a16="http://schemas.microsoft.com/office/drawing/2014/main" id="{9A5A3775-F7DE-494C-9F52-28EE7235F1A2}"/>
              </a:ext>
            </a:extLst>
          </p:cNvPr>
          <p:cNvSpPr>
            <a:spLocks noGrp="1"/>
          </p:cNvSpPr>
          <p:nvPr>
            <p:ph type="title"/>
          </p:nvPr>
        </p:nvSpPr>
        <p:spPr>
          <a:xfrm>
            <a:off x="1451579" y="2303047"/>
            <a:ext cx="3272093" cy="2674198"/>
          </a:xfrm>
        </p:spPr>
        <p:txBody>
          <a:bodyPr anchor="t">
            <a:normAutofit/>
          </a:bodyPr>
          <a:lstStyle/>
          <a:p>
            <a:r>
              <a:rPr lang="en-GB" b="1" dirty="0"/>
              <a:t>SDS Format:  headings 1-8</a:t>
            </a:r>
            <a:endParaRPr lang="en-US" dirty="0"/>
          </a:p>
        </p:txBody>
      </p:sp>
      <p:graphicFrame>
        <p:nvGraphicFramePr>
          <p:cNvPr id="25" name="Content Placeholder 4" descr="list of the SDS headings numbered one through eight." title="SDS Format headings"/>
          <p:cNvGraphicFramePr>
            <a:graphicFrameLocks noGrp="1"/>
          </p:cNvGraphicFramePr>
          <p:nvPr>
            <p:ph idx="1"/>
            <p:extLst>
              <p:ext uri="{D42A27DB-BD31-4B8C-83A1-F6EECF244321}">
                <p14:modId xmlns:p14="http://schemas.microsoft.com/office/powerpoint/2010/main" val="2209621070"/>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945125A0-4C20-4C8B-A1BD-CEFE6D63083B}"/>
              </a:ext>
            </a:extLst>
          </p:cNvPr>
          <p:cNvSpPr txBox="1"/>
          <p:nvPr/>
        </p:nvSpPr>
        <p:spPr>
          <a:xfrm>
            <a:off x="1231956" y="3202766"/>
            <a:ext cx="3563861" cy="646331"/>
          </a:xfrm>
          <a:prstGeom prst="rect">
            <a:avLst/>
          </a:prstGeom>
          <a:noFill/>
        </p:spPr>
        <p:txBody>
          <a:bodyPr wrap="none" rtlCol="0">
            <a:spAutoFit/>
          </a:bodyPr>
          <a:lstStyle/>
          <a:p>
            <a:r>
              <a:rPr lang="en-CA" altLang="en-US" dirty="0"/>
              <a:t>SDS is now in a standardized format</a:t>
            </a:r>
          </a:p>
          <a:p>
            <a:endParaRPr lang="en-US" dirty="0"/>
          </a:p>
        </p:txBody>
      </p:sp>
      <p:sp>
        <p:nvSpPr>
          <p:cNvPr id="33" name="TextBox 32">
            <a:extLst>
              <a:ext uri="{FF2B5EF4-FFF2-40B4-BE49-F238E27FC236}">
                <a16:creationId xmlns:a16="http://schemas.microsoft.com/office/drawing/2014/main" id="{5EEE8B86-E542-411D-A679-58F868E85C2F}"/>
              </a:ext>
            </a:extLst>
          </p:cNvPr>
          <p:cNvSpPr txBox="1"/>
          <p:nvPr/>
        </p:nvSpPr>
        <p:spPr>
          <a:xfrm>
            <a:off x="11055350" y="5849592"/>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956016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2067C48A-FFBC-46C1-93C6-27F972F63A3B}"/>
              </a:ext>
            </a:extLst>
          </p:cNvPr>
          <p:cNvSpPr txBox="1">
            <a:spLocks/>
          </p:cNvSpPr>
          <p:nvPr/>
        </p:nvSpPr>
        <p:spPr>
          <a:xfrm>
            <a:off x="496955" y="420624"/>
            <a:ext cx="11209866" cy="3760436"/>
          </a:xfrm>
          <a:prstGeom prst="rect">
            <a:avLst/>
          </a:prstGeom>
        </p:spPr>
        <p:txBody>
          <a:bodyPr>
            <a:normAutofit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n-US" dirty="0">
                <a:solidFill>
                  <a:schemeClr val="accent1">
                    <a:lumMod val="50000"/>
                  </a:schemeClr>
                </a:solidFill>
                <a:latin typeface="Arial" panose="020B0604020202020204" pitchFamily="34" charset="0"/>
                <a:cs typeface="Arial" panose="020B0604020202020204" pitchFamily="34" charset="0"/>
              </a:rPr>
              <a:t>This material was produced under grant number SH-31202-SH7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marL="0" indent="0">
              <a:buNone/>
            </a:pPr>
            <a:endParaRPr lang="en-US" dirty="0">
              <a:solidFill>
                <a:schemeClr val="accent1">
                  <a:lumMod val="50000"/>
                </a:schemeClr>
              </a:solidFill>
              <a:latin typeface="Arial" panose="020B0604020202020204" pitchFamily="34" charset="0"/>
              <a:cs typeface="Arial" panose="020B0604020202020204" pitchFamily="34" charset="0"/>
            </a:endParaRPr>
          </a:p>
          <a:p>
            <a:pPr marL="0" indent="0">
              <a:buNone/>
            </a:pPr>
            <a:r>
              <a:rPr lang="en-US" dirty="0">
                <a:solidFill>
                  <a:schemeClr val="accent1">
                    <a:lumMod val="50000"/>
                  </a:schemeClr>
                </a:solidFill>
                <a:latin typeface="Arial" panose="020B0604020202020204" pitchFamily="34" charset="0"/>
                <a:cs typeface="Arial" panose="020B0604020202020204" pitchFamily="34" charset="0"/>
              </a:rPr>
              <a:t>This presentation is intended to discuss Federal Regulations only - your individual State requirements may be more stringent as many states operate their own state OSHA and they may have adopted maritime standards that are different from information presented in this training.  If you live in a state with an OSHA approved state plan, you should contact your local administrator for further information on the standards applicable in your state.</a:t>
            </a:r>
          </a:p>
        </p:txBody>
      </p:sp>
      <p:sp>
        <p:nvSpPr>
          <p:cNvPr id="3" name="Title 2"/>
          <p:cNvSpPr>
            <a:spLocks noGrp="1"/>
          </p:cNvSpPr>
          <p:nvPr>
            <p:ph type="title" idx="4294967295"/>
          </p:nvPr>
        </p:nvSpPr>
        <p:spPr>
          <a:xfrm>
            <a:off x="-2587021" y="1147419"/>
            <a:ext cx="2447321" cy="1049235"/>
          </a:xfrm>
        </p:spPr>
        <p:txBody>
          <a:bodyPr/>
          <a:lstStyle/>
          <a:p>
            <a:r>
              <a:rPr lang="en-US" dirty="0"/>
              <a:t>Disclaimer</a:t>
            </a:r>
          </a:p>
        </p:txBody>
      </p:sp>
    </p:spTree>
    <p:extLst>
      <p:ext uri="{BB962C8B-B14F-4D97-AF65-F5344CB8AC3E}">
        <p14:creationId xmlns:p14="http://schemas.microsoft.com/office/powerpoint/2010/main" val="1098415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45" name="Rectangle 44" title="Tan Box">
            <a:extLst>
              <a:ext uri="{FF2B5EF4-FFF2-40B4-BE49-F238E27FC236}">
                <a16:creationId xmlns:a16="http://schemas.microsoft.com/office/drawing/2014/main" id="{29C51009-A09A-4689-8E6C-F8FC99E6A840}"/>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descr="Decorative red line" title="Red Line">
            <a:extLst>
              <a:ext uri="{FF2B5EF4-FFF2-40B4-BE49-F238E27FC236}">
                <a16:creationId xmlns:a16="http://schemas.microsoft.com/office/drawing/2014/main" id="{9EC65442-F244-409C-BF44-C5D6472E810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199"/>
            <a:ext cx="0" cy="429768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A5A3775-F7DE-494C-9F52-28EE7235F1A2}"/>
              </a:ext>
            </a:extLst>
          </p:cNvPr>
          <p:cNvSpPr>
            <a:spLocks noGrp="1"/>
          </p:cNvSpPr>
          <p:nvPr>
            <p:ph type="title"/>
          </p:nvPr>
        </p:nvSpPr>
        <p:spPr>
          <a:xfrm>
            <a:off x="1249961" y="1600199"/>
            <a:ext cx="3173482" cy="4297680"/>
          </a:xfrm>
        </p:spPr>
        <p:txBody>
          <a:bodyPr anchor="ctr">
            <a:normAutofit/>
          </a:bodyPr>
          <a:lstStyle/>
          <a:p>
            <a:r>
              <a:rPr lang="en-GB" b="1" dirty="0"/>
              <a:t>SDS Format:  headings 9-16</a:t>
            </a:r>
            <a:endParaRPr lang="en-US" dirty="0"/>
          </a:p>
        </p:txBody>
      </p:sp>
      <p:sp>
        <p:nvSpPr>
          <p:cNvPr id="2" name="Content Placeholder 1">
            <a:extLst>
              <a:ext uri="{FF2B5EF4-FFF2-40B4-BE49-F238E27FC236}">
                <a16:creationId xmlns:a16="http://schemas.microsoft.com/office/drawing/2014/main" id="{92EB3582-D79B-4E82-B2FF-4A3E53D4929D}"/>
              </a:ext>
            </a:extLst>
          </p:cNvPr>
          <p:cNvSpPr>
            <a:spLocks noGrp="1"/>
          </p:cNvSpPr>
          <p:nvPr>
            <p:ph idx="1"/>
          </p:nvPr>
        </p:nvSpPr>
        <p:spPr>
          <a:xfrm>
            <a:off x="4885151" y="1600199"/>
            <a:ext cx="6169703" cy="4297680"/>
          </a:xfrm>
        </p:spPr>
        <p:txBody>
          <a:bodyPr anchor="ctr">
            <a:normAutofit/>
          </a:bodyPr>
          <a:lstStyle/>
          <a:p>
            <a:pPr marL="457200" indent="-457200">
              <a:buClr>
                <a:srgbClr val="FFFF00"/>
              </a:buClr>
              <a:buNone/>
            </a:pPr>
            <a:r>
              <a:rPr lang="en-CA" altLang="en-US" dirty="0"/>
              <a:t>  9.  Physical and chemical properties</a:t>
            </a:r>
          </a:p>
          <a:p>
            <a:pPr marL="457200" indent="-457200">
              <a:buClr>
                <a:srgbClr val="FFFF00"/>
              </a:buClr>
              <a:buNone/>
            </a:pPr>
            <a:r>
              <a:rPr lang="en-CA" altLang="en-US" dirty="0"/>
              <a:t>10.	Stability and reactivity</a:t>
            </a:r>
          </a:p>
          <a:p>
            <a:pPr marL="457200" indent="-457200">
              <a:buClr>
                <a:srgbClr val="FFFF00"/>
              </a:buClr>
              <a:buNone/>
            </a:pPr>
            <a:r>
              <a:rPr lang="en-CA" altLang="en-US" dirty="0"/>
              <a:t>11.	Toxicological information</a:t>
            </a:r>
          </a:p>
          <a:p>
            <a:pPr marL="457200" indent="-457200">
              <a:buClr>
                <a:srgbClr val="FFFF00"/>
              </a:buClr>
              <a:buNone/>
            </a:pPr>
            <a:r>
              <a:rPr lang="en-CA" altLang="en-US" dirty="0"/>
              <a:t>12.	Ecological information*</a:t>
            </a:r>
          </a:p>
          <a:p>
            <a:pPr marL="457200" indent="-457200">
              <a:buClr>
                <a:srgbClr val="FFFF00"/>
              </a:buClr>
              <a:buNone/>
            </a:pPr>
            <a:r>
              <a:rPr lang="en-CA" altLang="en-US" dirty="0"/>
              <a:t>13.	Disposal considerations*</a:t>
            </a:r>
          </a:p>
          <a:p>
            <a:pPr marL="457200" indent="-457200">
              <a:buClr>
                <a:srgbClr val="FFFF00"/>
              </a:buClr>
              <a:buNone/>
            </a:pPr>
            <a:r>
              <a:rPr lang="en-CA" altLang="en-US" dirty="0"/>
              <a:t>14.	Transport information*</a:t>
            </a:r>
          </a:p>
          <a:p>
            <a:pPr marL="457200" indent="-457200">
              <a:buClr>
                <a:srgbClr val="FFFF00"/>
              </a:buClr>
              <a:buNone/>
            </a:pPr>
            <a:r>
              <a:rPr lang="en-CA" altLang="en-US" dirty="0"/>
              <a:t>15.	Regulatory information</a:t>
            </a:r>
          </a:p>
          <a:p>
            <a:pPr marL="457200" indent="-457200">
              <a:buClr>
                <a:srgbClr val="FFFF00"/>
              </a:buClr>
              <a:buNone/>
            </a:pPr>
            <a:r>
              <a:rPr lang="en-CA" altLang="en-US" dirty="0"/>
              <a:t>16.	Other information</a:t>
            </a:r>
            <a:endParaRPr lang="en-US" dirty="0"/>
          </a:p>
        </p:txBody>
      </p:sp>
      <p:sp>
        <p:nvSpPr>
          <p:cNvPr id="14" name="TextBox 13">
            <a:extLst>
              <a:ext uri="{FF2B5EF4-FFF2-40B4-BE49-F238E27FC236}">
                <a16:creationId xmlns:a16="http://schemas.microsoft.com/office/drawing/2014/main" id="{68B398F7-D0AB-4792-A3FB-44469832882C}"/>
              </a:ext>
            </a:extLst>
          </p:cNvPr>
          <p:cNvSpPr txBox="1"/>
          <p:nvPr/>
        </p:nvSpPr>
        <p:spPr>
          <a:xfrm>
            <a:off x="11009877" y="-193"/>
            <a:ext cx="1235979" cy="369332"/>
          </a:xfrm>
          <a:prstGeom prst="rect">
            <a:avLst/>
          </a:prstGeom>
          <a:noFill/>
        </p:spPr>
        <p:txBody>
          <a:bodyPr wrap="none" rtlCol="0">
            <a:spAutoFit/>
          </a:bodyPr>
          <a:lstStyle/>
          <a:p>
            <a:r>
              <a:rPr lang="en-US" b="1" i="1" dirty="0"/>
              <a:t>Continued</a:t>
            </a:r>
          </a:p>
        </p:txBody>
      </p:sp>
    </p:spTree>
    <p:extLst>
      <p:ext uri="{BB962C8B-B14F-4D97-AF65-F5344CB8AC3E}">
        <p14:creationId xmlns:p14="http://schemas.microsoft.com/office/powerpoint/2010/main" val="3298107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58" name="Rectangle 37" title="Tan Box">
            <a:extLst>
              <a:ext uri="{FF2B5EF4-FFF2-40B4-BE49-F238E27FC236}">
                <a16:creationId xmlns:a16="http://schemas.microsoft.com/office/drawing/2014/main" id="{D0712110-0BC1-4B31-B3BB-63B44222E87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0" name="Picture 41" descr="Image of a hardwoof floor on the footer of the slide" title="Hardwood Floor">
            <a:extLst>
              <a:ext uri="{FF2B5EF4-FFF2-40B4-BE49-F238E27FC236}">
                <a16:creationId xmlns:a16="http://schemas.microsoft.com/office/drawing/2014/main" id="{25CED634-E2D0-4AB7-96DD-816C9B52C5CF}"/>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62" name="Straight Connector 45" descr="Decorative red line." title="Red Line">
            <a:extLst>
              <a:ext uri="{FF2B5EF4-FFF2-40B4-BE49-F238E27FC236}">
                <a16:creationId xmlns:a16="http://schemas.microsoft.com/office/drawing/2014/main" id="{FA6123F2-4B61-414F-A7E5-5B7828EACAE2}"/>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2617" y="3528543"/>
            <a:ext cx="417147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63" name="Content Placeholder 5" descr="An example of a SDS sheet and layout">
            <a:extLst>
              <a:ext uri="{FF2B5EF4-FFF2-40B4-BE49-F238E27FC236}">
                <a16:creationId xmlns:a16="http://schemas.microsoft.com/office/drawing/2014/main" id="{F66D3A2A-FBE2-4120-B600-16C5709250DA}"/>
              </a:ext>
            </a:extLst>
          </p:cNvPr>
          <p:cNvPicPr>
            <a:picLocks noGrp="1" noChangeAspect="1"/>
          </p:cNvPicPr>
          <p:nvPr>
            <p:ph idx="1"/>
          </p:nvPr>
        </p:nvPicPr>
        <p:blipFill>
          <a:blip r:embed="rId4" cstate="email">
            <a:extLst>
              <a:ext uri="{28A0092B-C50C-407E-A947-70E740481C1C}">
                <a14:useLocalDpi xmlns:a14="http://schemas.microsoft.com/office/drawing/2010/main"/>
              </a:ext>
            </a:extLst>
          </a:blip>
          <a:stretch>
            <a:fillRect/>
          </a:stretch>
        </p:blipFill>
        <p:spPr>
          <a:xfrm>
            <a:off x="6739450" y="138317"/>
            <a:ext cx="4608576" cy="5852160"/>
          </a:xfrm>
          <a:prstGeom prst="rect">
            <a:avLst/>
          </a:prstGeom>
        </p:spPr>
      </p:pic>
      <p:sp>
        <p:nvSpPr>
          <p:cNvPr id="2" name="Title 1">
            <a:extLst>
              <a:ext uri="{FF2B5EF4-FFF2-40B4-BE49-F238E27FC236}">
                <a16:creationId xmlns:a16="http://schemas.microsoft.com/office/drawing/2014/main" id="{DF05A082-F9C8-431D-AAF9-C6F5C35E4C6B}"/>
              </a:ext>
            </a:extLst>
          </p:cNvPr>
          <p:cNvSpPr>
            <a:spLocks noGrp="1"/>
          </p:cNvSpPr>
          <p:nvPr>
            <p:ph type="title"/>
          </p:nvPr>
        </p:nvSpPr>
        <p:spPr>
          <a:xfrm>
            <a:off x="1452616" y="962902"/>
            <a:ext cx="4176384" cy="2380828"/>
          </a:xfrm>
        </p:spPr>
        <p:txBody>
          <a:bodyPr vert="horz" lIns="91440" tIns="45720" rIns="91440" bIns="0" rtlCol="0" anchor="b">
            <a:normAutofit/>
          </a:bodyPr>
          <a:lstStyle/>
          <a:p>
            <a:pPr>
              <a:defRPr/>
            </a:pPr>
            <a:r>
              <a:rPr lang="en-US" sz="4800" dirty="0"/>
              <a:t>SDS Format Example</a:t>
            </a:r>
          </a:p>
        </p:txBody>
      </p:sp>
    </p:spTree>
    <p:extLst>
      <p:ext uri="{BB962C8B-B14F-4D97-AF65-F5344CB8AC3E}">
        <p14:creationId xmlns:p14="http://schemas.microsoft.com/office/powerpoint/2010/main" val="18614359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927A6-B3C8-456A-9F33-71B910041A3F}"/>
              </a:ext>
            </a:extLst>
          </p:cNvPr>
          <p:cNvSpPr>
            <a:spLocks noGrp="1"/>
          </p:cNvSpPr>
          <p:nvPr>
            <p:ph type="title"/>
          </p:nvPr>
        </p:nvSpPr>
        <p:spPr>
          <a:xfrm>
            <a:off x="1451579" y="804519"/>
            <a:ext cx="9603275" cy="1049235"/>
          </a:xfrm>
        </p:spPr>
        <p:txBody>
          <a:bodyPr>
            <a:normAutofit/>
          </a:bodyPr>
          <a:lstStyle/>
          <a:p>
            <a:pPr eaLnBrk="0" hangingPunct="0">
              <a:defRPr/>
            </a:pPr>
            <a:r>
              <a:rPr lang="en-US" b="1" kern="0" dirty="0"/>
              <a:t>Labeling</a:t>
            </a:r>
          </a:p>
        </p:txBody>
      </p:sp>
      <p:graphicFrame>
        <p:nvGraphicFramePr>
          <p:cNvPr id="24" name="Content Placeholder 2" descr="Graphic explaining if there is a specific layout to a GHS label." title="Labeling"/>
          <p:cNvGraphicFramePr>
            <a:graphicFrameLocks noGrp="1"/>
          </p:cNvGraphicFramePr>
          <p:nvPr>
            <p:ph idx="1"/>
            <p:extLst>
              <p:ext uri="{D42A27DB-BD31-4B8C-83A1-F6EECF244321}">
                <p14:modId xmlns:p14="http://schemas.microsoft.com/office/powerpoint/2010/main" val="2261526205"/>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110088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33" title="Tan Box">
            <a:extLst>
              <a:ext uri="{FF2B5EF4-FFF2-40B4-BE49-F238E27FC236}">
                <a16:creationId xmlns:a16="http://schemas.microsoft.com/office/drawing/2014/main" id="{B0075745-2871-4EFE-AB1D-91ED1391220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pic>
        <p:nvPicPr>
          <p:cNvPr id="36" name="Picture 35" descr="Image of a hardwood floor on the footer of the slide." title="Hardwood Floor">
            <a:extLst>
              <a:ext uri="{FF2B5EF4-FFF2-40B4-BE49-F238E27FC236}">
                <a16:creationId xmlns:a16="http://schemas.microsoft.com/office/drawing/2014/main" id="{5886CB00-0B4D-464B-8ED8-6028A46899A6}"/>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40" name="Group 39" descr="Black and white graphic depicting a picture frame." title="Picture Frame">
            <a:extLst>
              <a:ext uri="{FF2B5EF4-FFF2-40B4-BE49-F238E27FC236}">
                <a16:creationId xmlns:a16="http://schemas.microsoft.com/office/drawing/2014/main" id="{F8B6FE07-47DE-47F7-9986-CC53D02A1A63}"/>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7" y="482171"/>
            <a:ext cx="6449100" cy="5149101"/>
            <a:chOff x="632237" y="482171"/>
            <a:chExt cx="6104331" cy="5149101"/>
          </a:xfrm>
        </p:grpSpPr>
        <p:sp>
          <p:nvSpPr>
            <p:cNvPr id="41" name="Rectangle 40">
              <a:extLst>
                <a:ext uri="{FF2B5EF4-FFF2-40B4-BE49-F238E27FC236}">
                  <a16:creationId xmlns:a16="http://schemas.microsoft.com/office/drawing/2014/main" id="{2AA43B76-48ED-448F-9C72-FBD176BAB359}"/>
                </a:ext>
              </a:extLst>
            </p:cNvPr>
            <p:cNvSpPr/>
            <p:nvPr>
              <p:extLst>
                <p:ext uri="{386F3935-93C4-4BCD-93E2-E3B085C9AB24}">
                  <p16:designElem xmlns:p16="http://schemas.microsoft.com/office/powerpoint/2015/main" val="1"/>
                </p:ext>
              </p:extLst>
            </p:nvPr>
          </p:nvSpPr>
          <p:spPr>
            <a:xfrm>
              <a:off x="632237" y="482171"/>
              <a:ext cx="6104331"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9226084B-1196-4F23-8CCF-F02F4D46E0C7}"/>
                </a:ext>
              </a:extLst>
            </p:cNvPr>
            <p:cNvSpPr/>
            <p:nvPr>
              <p:extLst>
                <p:ext uri="{386F3935-93C4-4BCD-93E2-E3B085C9AB24}">
                  <p16:designElem xmlns:p16="http://schemas.microsoft.com/office/powerpoint/2015/main" val="1"/>
                </p:ext>
              </p:extLst>
            </p:nvPr>
          </p:nvSpPr>
          <p:spPr>
            <a:xfrm>
              <a:off x="945296" y="812507"/>
              <a:ext cx="5471355"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46" name="Straight Connector 45" descr="Decorative red line" title="Red Line">
            <a:extLst>
              <a:ext uri="{FF2B5EF4-FFF2-40B4-BE49-F238E27FC236}">
                <a16:creationId xmlns:a16="http://schemas.microsoft.com/office/drawing/2014/main" id="{FDE442CB-3821-45ED-8A24-25846C0B6AA8}"/>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55991" y="807995"/>
            <a:ext cx="3182406"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78624D10-EDED-45BE-A2A2-9438ADF7D053}"/>
              </a:ext>
            </a:extLst>
          </p:cNvPr>
          <p:cNvSpPr>
            <a:spLocks noGrp="1"/>
          </p:cNvSpPr>
          <p:nvPr>
            <p:ph type="title"/>
          </p:nvPr>
        </p:nvSpPr>
        <p:spPr>
          <a:xfrm>
            <a:off x="7555992" y="967819"/>
            <a:ext cx="3182405" cy="4311140"/>
          </a:xfrm>
        </p:spPr>
        <p:txBody>
          <a:bodyPr>
            <a:normAutofit/>
          </a:bodyPr>
          <a:lstStyle/>
          <a:p>
            <a:r>
              <a:rPr lang="en-US" altLang="en-US" b="1" dirty="0">
                <a:solidFill>
                  <a:srgbClr val="000001"/>
                </a:solidFill>
              </a:rPr>
              <a:t>Label Elements</a:t>
            </a:r>
            <a:r>
              <a:rPr lang="en-CA" altLang="en-US" b="1" dirty="0">
                <a:solidFill>
                  <a:srgbClr val="000001"/>
                </a:solidFill>
              </a:rPr>
              <a:t> </a:t>
            </a:r>
            <a:endParaRPr lang="en-US" dirty="0">
              <a:solidFill>
                <a:srgbClr val="000001"/>
              </a:solidFill>
            </a:endParaRPr>
          </a:p>
        </p:txBody>
      </p:sp>
      <p:graphicFrame>
        <p:nvGraphicFramePr>
          <p:cNvPr id="29" name="Content Placeholder 11" descr="list of the elements required on a label" title="Label Elements"/>
          <p:cNvGraphicFramePr>
            <a:graphicFrameLocks noGrp="1"/>
          </p:cNvGraphicFramePr>
          <p:nvPr>
            <p:ph idx="1"/>
            <p:extLst>
              <p:ext uri="{D42A27DB-BD31-4B8C-83A1-F6EECF244321}">
                <p14:modId xmlns:p14="http://schemas.microsoft.com/office/powerpoint/2010/main" val="3711827945"/>
              </p:ext>
            </p:extLst>
          </p:nvPr>
        </p:nvGraphicFramePr>
        <p:xfrm>
          <a:off x="1271587" y="1131888"/>
          <a:ext cx="5139050" cy="38512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TextBox 2">
            <a:extLst>
              <a:ext uri="{FF2B5EF4-FFF2-40B4-BE49-F238E27FC236}">
                <a16:creationId xmlns:a16="http://schemas.microsoft.com/office/drawing/2014/main" id="{83DA6CAC-2AC2-4CCA-B289-6AEC23241D66}"/>
              </a:ext>
            </a:extLst>
          </p:cNvPr>
          <p:cNvSpPr txBox="1"/>
          <p:nvPr/>
        </p:nvSpPr>
        <p:spPr>
          <a:xfrm>
            <a:off x="7555991" y="4330567"/>
            <a:ext cx="4039630" cy="954107"/>
          </a:xfrm>
          <a:prstGeom prst="rect">
            <a:avLst/>
          </a:prstGeom>
          <a:noFill/>
        </p:spPr>
        <p:txBody>
          <a:bodyPr wrap="square" rtlCol="0">
            <a:spAutoFit/>
          </a:bodyPr>
          <a:lstStyle/>
          <a:p>
            <a:r>
              <a:rPr lang="en-US" altLang="en-US" sz="2000" b="1" dirty="0">
                <a:solidFill>
                  <a:srgbClr val="FF0000"/>
                </a:solidFill>
              </a:rPr>
              <a:t>*</a:t>
            </a:r>
            <a:r>
              <a:rPr lang="en-US" altLang="en-US" dirty="0">
                <a:solidFill>
                  <a:srgbClr val="FF0000"/>
                </a:solidFill>
              </a:rPr>
              <a:t>These three elements, on all hazard warnings, are required to be located together on the label</a:t>
            </a:r>
            <a:endParaRPr lang="en-US" altLang="en-US" b="1" dirty="0">
              <a:solidFill>
                <a:srgbClr val="FF0000"/>
              </a:solidFill>
            </a:endParaRPr>
          </a:p>
        </p:txBody>
      </p:sp>
    </p:spTree>
    <p:extLst>
      <p:ext uri="{BB962C8B-B14F-4D97-AF65-F5344CB8AC3E}">
        <p14:creationId xmlns:p14="http://schemas.microsoft.com/office/powerpoint/2010/main" val="610819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title="Tan Box">
            <a:extLst>
              <a:ext uri="{FF2B5EF4-FFF2-40B4-BE49-F238E27FC236}">
                <a16:creationId xmlns:a16="http://schemas.microsoft.com/office/drawing/2014/main" id="{32D32A60-013B-47A8-8833-D242408091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title="Hardwood Floor">
            <a:extLst>
              <a:ext uri="{FF2B5EF4-FFF2-40B4-BE49-F238E27FC236}">
                <a16:creationId xmlns:a16="http://schemas.microsoft.com/office/drawing/2014/main" id="{DF63C9AD-AE6E-4512-8171-91612E84CCFB}"/>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18" name="Straight Connector 17" title="Decorative Red Line">
            <a:extLst>
              <a:ext uri="{FF2B5EF4-FFF2-40B4-BE49-F238E27FC236}">
                <a16:creationId xmlns:a16="http://schemas.microsoft.com/office/drawing/2014/main" id="{9EBB0476-5CF0-4F44-8D68-5D42D7AEE43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15D17AAB-F659-486F-BB28-4A75658E725A}"/>
              </a:ext>
            </a:extLst>
          </p:cNvPr>
          <p:cNvSpPr>
            <a:spLocks noGrp="1"/>
          </p:cNvSpPr>
          <p:nvPr>
            <p:ph type="title"/>
          </p:nvPr>
        </p:nvSpPr>
        <p:spPr>
          <a:xfrm>
            <a:off x="1451579" y="2303047"/>
            <a:ext cx="3272093" cy="2674198"/>
          </a:xfrm>
        </p:spPr>
        <p:txBody>
          <a:bodyPr anchor="t">
            <a:normAutofit/>
          </a:bodyPr>
          <a:lstStyle/>
          <a:p>
            <a:r>
              <a:rPr lang="en-US" b="1" kern="0" dirty="0"/>
              <a:t>Labeling</a:t>
            </a:r>
            <a:br>
              <a:rPr lang="en-US" b="1" kern="0" dirty="0"/>
            </a:br>
            <a:endParaRPr lang="en-US" dirty="0"/>
          </a:p>
        </p:txBody>
      </p:sp>
      <p:graphicFrame>
        <p:nvGraphicFramePr>
          <p:cNvPr id="5" name="Content Placeholder 2" descr="List of the standardized label elements" title="Labeling Elements"/>
          <p:cNvGraphicFramePr>
            <a:graphicFrameLocks noGrp="1"/>
          </p:cNvGraphicFramePr>
          <p:nvPr>
            <p:ph idx="1"/>
            <p:extLst>
              <p:ext uri="{D42A27DB-BD31-4B8C-83A1-F6EECF244321}">
                <p14:modId xmlns:p14="http://schemas.microsoft.com/office/powerpoint/2010/main" val="1914424581"/>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939147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98A46-3286-4F9E-B406-5EAD72F219E4}"/>
              </a:ext>
            </a:extLst>
          </p:cNvPr>
          <p:cNvSpPr>
            <a:spLocks noGrp="1"/>
          </p:cNvSpPr>
          <p:nvPr>
            <p:ph type="title"/>
          </p:nvPr>
        </p:nvSpPr>
        <p:spPr>
          <a:xfrm>
            <a:off x="1451579" y="804519"/>
            <a:ext cx="9603275" cy="1049235"/>
          </a:xfrm>
        </p:spPr>
        <p:txBody>
          <a:bodyPr>
            <a:normAutofit/>
          </a:bodyPr>
          <a:lstStyle/>
          <a:p>
            <a:r>
              <a:rPr lang="en-CA" altLang="en-US" b="1" dirty="0"/>
              <a:t>Signal Words</a:t>
            </a:r>
            <a:endParaRPr lang="en-US" dirty="0"/>
          </a:p>
        </p:txBody>
      </p:sp>
      <p:graphicFrame>
        <p:nvGraphicFramePr>
          <p:cNvPr id="22" name="Content Placeholder 2" descr="Graphic explaining what signal words are" title="Signal Words"/>
          <p:cNvGraphicFramePr>
            <a:graphicFrameLocks noGrp="1"/>
          </p:cNvGraphicFramePr>
          <p:nvPr>
            <p:ph idx="1"/>
            <p:extLst>
              <p:ext uri="{D42A27DB-BD31-4B8C-83A1-F6EECF244321}">
                <p14:modId xmlns:p14="http://schemas.microsoft.com/office/powerpoint/2010/main" val="4263342507"/>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01224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title="Tan Box">
            <a:extLst>
              <a:ext uri="{FF2B5EF4-FFF2-40B4-BE49-F238E27FC236}">
                <a16:creationId xmlns:a16="http://schemas.microsoft.com/office/drawing/2014/main" id="{32D32A60-013B-47A8-8833-D242408091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Image located on the footer" title="Hardwood Floor">
            <a:extLst>
              <a:ext uri="{FF2B5EF4-FFF2-40B4-BE49-F238E27FC236}">
                <a16:creationId xmlns:a16="http://schemas.microsoft.com/office/drawing/2014/main" id="{DF63C9AD-AE6E-4512-8171-91612E84CCFB}"/>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18" name="Straight Connector 17" title="Decorative Red Line">
            <a:extLst>
              <a:ext uri="{FF2B5EF4-FFF2-40B4-BE49-F238E27FC236}">
                <a16:creationId xmlns:a16="http://schemas.microsoft.com/office/drawing/2014/main" id="{9EBB0476-5CF0-4F44-8D68-5D42D7AEE43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933F7998-1A59-4982-9C02-FDCD23DF2DAF}"/>
              </a:ext>
            </a:extLst>
          </p:cNvPr>
          <p:cNvSpPr>
            <a:spLocks noGrp="1"/>
          </p:cNvSpPr>
          <p:nvPr>
            <p:ph type="title"/>
          </p:nvPr>
        </p:nvSpPr>
        <p:spPr>
          <a:xfrm>
            <a:off x="1451579" y="2303047"/>
            <a:ext cx="3272093" cy="2674198"/>
          </a:xfrm>
        </p:spPr>
        <p:txBody>
          <a:bodyPr anchor="t">
            <a:normAutofit/>
          </a:bodyPr>
          <a:lstStyle/>
          <a:p>
            <a:r>
              <a:rPr lang="en-GB" b="1" dirty="0"/>
              <a:t>Hazard  Statements</a:t>
            </a:r>
            <a:endParaRPr lang="en-US" dirty="0"/>
          </a:p>
        </p:txBody>
      </p:sp>
      <p:graphicFrame>
        <p:nvGraphicFramePr>
          <p:cNvPr id="5" name="Content Placeholder 2" descr="Graphic showing the different hazard statements" title="Hazard Statements"/>
          <p:cNvGraphicFramePr>
            <a:graphicFrameLocks noGrp="1"/>
          </p:cNvGraphicFramePr>
          <p:nvPr>
            <p:ph idx="1"/>
            <p:extLst>
              <p:ext uri="{D42A27DB-BD31-4B8C-83A1-F6EECF244321}">
                <p14:modId xmlns:p14="http://schemas.microsoft.com/office/powerpoint/2010/main" val="2705616524"/>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880776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descr="Located on the top third of the slide" title="Decorative Red Box">
            <a:extLst>
              <a:ext uri="{FF2B5EF4-FFF2-40B4-BE49-F238E27FC236}">
                <a16:creationId xmlns:a16="http://schemas.microsoft.com/office/drawing/2014/main" id="{02D1490F-EAD1-4EE3-A72D-F1CE28085B0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8" y="0"/>
            <a:ext cx="12194875" cy="261181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useBgFill="1">
        <p:nvSpPr>
          <p:cNvPr id="10" name="Rectangle 9" descr="located on the bottom two thirds of the slide" title="Decorative Black Box">
            <a:extLst>
              <a:ext uri="{FF2B5EF4-FFF2-40B4-BE49-F238E27FC236}">
                <a16:creationId xmlns:a16="http://schemas.microsoft.com/office/drawing/2014/main" id="{CDC7048F-99B8-417C-A702-1314F89B144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8" y="2611819"/>
            <a:ext cx="12194875" cy="4246181"/>
          </a:xfrm>
          <a:prstGeom prst="rect">
            <a:avLst/>
          </a:prstGeom>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AA2DCC-E0FB-428E-B7FA-2EF55459C80B}"/>
              </a:ext>
            </a:extLst>
          </p:cNvPr>
          <p:cNvSpPr>
            <a:spLocks noGrp="1"/>
          </p:cNvSpPr>
          <p:nvPr>
            <p:ph type="title"/>
          </p:nvPr>
        </p:nvSpPr>
        <p:spPr>
          <a:xfrm>
            <a:off x="1451579" y="1002166"/>
            <a:ext cx="9603275" cy="1371580"/>
          </a:xfrm>
        </p:spPr>
        <p:txBody>
          <a:bodyPr>
            <a:normAutofit/>
          </a:bodyPr>
          <a:lstStyle/>
          <a:p>
            <a:r>
              <a:rPr lang="en-US" altLang="en-US" b="1" dirty="0">
                <a:solidFill>
                  <a:srgbClr val="FFFFFF"/>
                </a:solidFill>
              </a:rPr>
              <a:t>Pictograms</a:t>
            </a:r>
            <a:endParaRPr lang="en-US" dirty="0">
              <a:solidFill>
                <a:srgbClr val="FFFFFF"/>
              </a:solidFill>
            </a:endParaRPr>
          </a:p>
        </p:txBody>
      </p:sp>
      <p:sp>
        <p:nvSpPr>
          <p:cNvPr id="3" name="Content Placeholder 2">
            <a:extLst>
              <a:ext uri="{FF2B5EF4-FFF2-40B4-BE49-F238E27FC236}">
                <a16:creationId xmlns:a16="http://schemas.microsoft.com/office/drawing/2014/main" id="{20E902DB-3344-404F-AD61-B8AD397CD91C}"/>
              </a:ext>
            </a:extLst>
          </p:cNvPr>
          <p:cNvSpPr>
            <a:spLocks noGrp="1"/>
          </p:cNvSpPr>
          <p:nvPr>
            <p:ph idx="1"/>
          </p:nvPr>
        </p:nvSpPr>
        <p:spPr>
          <a:xfrm>
            <a:off x="1451580" y="2837039"/>
            <a:ext cx="9436404" cy="3215530"/>
          </a:xfrm>
        </p:spPr>
        <p:txBody>
          <a:bodyPr>
            <a:normAutofit/>
          </a:bodyPr>
          <a:lstStyle/>
          <a:p>
            <a:pPr marL="0" indent="0">
              <a:buNone/>
            </a:pPr>
            <a:r>
              <a:rPr lang="en-US" altLang="en-US" dirty="0"/>
              <a:t>Have been standardized to convey health, physical and environmental hazard information, assigned to a GHS hazard class and category</a:t>
            </a:r>
            <a:endParaRPr lang="en-US" dirty="0"/>
          </a:p>
        </p:txBody>
      </p:sp>
    </p:spTree>
    <p:extLst>
      <p:ext uri="{BB962C8B-B14F-4D97-AF65-F5344CB8AC3E}">
        <p14:creationId xmlns:p14="http://schemas.microsoft.com/office/powerpoint/2010/main" val="1627959322"/>
      </p:ext>
    </p:extLst>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43" name="Rectangle 42" title="Tan Box">
            <a:extLst>
              <a:ext uri="{FF2B5EF4-FFF2-40B4-BE49-F238E27FC236}">
                <a16:creationId xmlns:a16="http://schemas.microsoft.com/office/drawing/2014/main" id="{3005EAC2-C68C-4CCC-A0BF-0F3DDB937332}"/>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7" name="Picture 46" descr="Image located on the footer of the slide" title="Hardwood Floor">
            <a:extLst>
              <a:ext uri="{FF2B5EF4-FFF2-40B4-BE49-F238E27FC236}">
                <a16:creationId xmlns:a16="http://schemas.microsoft.com/office/drawing/2014/main" id="{BAFD9ADD-C741-45F6-8403-0F4C7CCF42C2}"/>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51" name="Group 50" descr="Black and white graphic depicting a picture frame" title="Picture Frame">
            <a:extLst>
              <a:ext uri="{FF2B5EF4-FFF2-40B4-BE49-F238E27FC236}">
                <a16:creationId xmlns:a16="http://schemas.microsoft.com/office/drawing/2014/main" id="{E15446DD-FA47-44FC-B956-B8833239070C}"/>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7463258" y="583365"/>
            <a:chExt cx="7560115" cy="5181928"/>
          </a:xfrm>
        </p:grpSpPr>
        <p:sp>
          <p:nvSpPr>
            <p:cNvPr id="52" name="Rectangle 51">
              <a:extLst>
                <a:ext uri="{FF2B5EF4-FFF2-40B4-BE49-F238E27FC236}">
                  <a16:creationId xmlns:a16="http://schemas.microsoft.com/office/drawing/2014/main" id="{EE875E2D-3E60-47BE-A6BE-2E56E0C37A53}"/>
                </a:ext>
              </a:extLst>
            </p:cNvPr>
            <p:cNvSpPr/>
            <p:nvPr>
              <p:extLst>
                <p:ext uri="{386F3935-93C4-4BCD-93E2-E3B085C9AB24}">
                  <p16:designElem xmlns:p16="http://schemas.microsoft.com/office/powerpoint/2015/main" val="1"/>
                </p:ext>
              </p:extLst>
            </p:nvPr>
          </p:nvSpPr>
          <p:spPr>
            <a:xfrm>
              <a:off x="7463258" y="583365"/>
              <a:ext cx="7560115"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60C9508C-984C-438D-B2D3-B932E18CBAEE}"/>
                </a:ext>
              </a:extLst>
            </p:cNvPr>
            <p:cNvSpPr/>
            <p:nvPr>
              <p:extLst>
                <p:ext uri="{386F3935-93C4-4BCD-93E2-E3B085C9AB24}">
                  <p16:designElem xmlns:p16="http://schemas.microsoft.com/office/powerpoint/2015/main" val="1"/>
                </p:ext>
              </p:extLst>
            </p:nvPr>
          </p:nvSpPr>
          <p:spPr>
            <a:xfrm>
              <a:off x="7776317" y="915807"/>
              <a:ext cx="69282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55" name="Straight Connector 54" title="Decorative Red Line">
            <a:extLst>
              <a:ext uri="{FF2B5EF4-FFF2-40B4-BE49-F238E27FC236}">
                <a16:creationId xmlns:a16="http://schemas.microsoft.com/office/drawing/2014/main" id="{76E6321E-982E-4A0B-956E-6576E3986966}"/>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6EB0BB37-5911-4628-A6F2-54349E4422A5}"/>
              </a:ext>
            </a:extLst>
          </p:cNvPr>
          <p:cNvSpPr>
            <a:spLocks noGrp="1"/>
          </p:cNvSpPr>
          <p:nvPr>
            <p:ph type="title"/>
          </p:nvPr>
        </p:nvSpPr>
        <p:spPr>
          <a:xfrm>
            <a:off x="622230" y="1474969"/>
            <a:ext cx="3001311" cy="1868760"/>
          </a:xfrm>
        </p:spPr>
        <p:txBody>
          <a:bodyPr vert="horz" lIns="91440" tIns="45720" rIns="91440" bIns="0" rtlCol="0" anchor="b">
            <a:normAutofit/>
          </a:bodyPr>
          <a:lstStyle/>
          <a:p>
            <a:r>
              <a:rPr lang="en-US" altLang="en-US" sz="3600" dirty="0"/>
              <a:t>Pictograms</a:t>
            </a:r>
            <a:br>
              <a:rPr lang="en-US" altLang="en-US" sz="3600" dirty="0"/>
            </a:br>
            <a:endParaRPr lang="en-US" sz="3600" dirty="0"/>
          </a:p>
        </p:txBody>
      </p:sp>
      <p:pic>
        <p:nvPicPr>
          <p:cNvPr id="4" name="Picture 3" descr="GHS pictograms showing different hazards" title="GHS Pictograms">
            <a:extLst>
              <a:ext uri="{FF2B5EF4-FFF2-40B4-BE49-F238E27FC236}">
                <a16:creationId xmlns:a16="http://schemas.microsoft.com/office/drawing/2014/main" id="{46EBEFB4-0C4D-44A7-B7C0-04CD87C3282D}"/>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4292448" y="812506"/>
            <a:ext cx="6928279" cy="4466453"/>
          </a:xfrm>
          <a:prstGeom prst="rect">
            <a:avLst/>
          </a:prstGeom>
        </p:spPr>
      </p:pic>
    </p:spTree>
    <p:extLst>
      <p:ext uri="{BB962C8B-B14F-4D97-AF65-F5344CB8AC3E}">
        <p14:creationId xmlns:p14="http://schemas.microsoft.com/office/powerpoint/2010/main" val="42340544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8" name="Group 17" descr="Black and white image depicting a picture frame." title="Picture Frame">
            <a:extLst>
              <a:ext uri="{FF2B5EF4-FFF2-40B4-BE49-F238E27FC236}">
                <a16:creationId xmlns:a16="http://schemas.microsoft.com/office/drawing/2014/main" id="{50AD0AED-E09F-4C22-9898-4A84E43393E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44975" y="2012810"/>
            <a:chExt cx="3413507" cy="3459865"/>
          </a:xfrm>
        </p:grpSpPr>
        <p:sp>
          <p:nvSpPr>
            <p:cNvPr id="19" name="Rectangle 18">
              <a:extLst>
                <a:ext uri="{FF2B5EF4-FFF2-40B4-BE49-F238E27FC236}">
                  <a16:creationId xmlns:a16="http://schemas.microsoft.com/office/drawing/2014/main" id="{610C2154-2A51-49E7-85BE-D976045400BC}"/>
                </a:ext>
              </a:extLst>
            </p:cNvPr>
            <p:cNvSpPr/>
            <p:nvPr>
              <p:extLst>
                <p:ext uri="{386F3935-93C4-4BCD-93E2-E3B085C9AB24}">
                  <p16:designElem xmlns:p16="http://schemas.microsoft.com/office/powerpoint/2015/main" val="1"/>
                </p:ext>
              </p:extLst>
            </p:nvPr>
          </p:nvSpPr>
          <p:spPr>
            <a:xfrm>
              <a:off x="7644975" y="2012810"/>
              <a:ext cx="3413507" cy="3459865"/>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2870CB3-7221-462A-9BF2-846055785277}"/>
                </a:ext>
              </a:extLst>
            </p:cNvPr>
            <p:cNvSpPr/>
            <p:nvPr>
              <p:extLst>
                <p:ext uri="{386F3935-93C4-4BCD-93E2-E3B085C9AB24}">
                  <p16:designElem xmlns:p16="http://schemas.microsoft.com/office/powerpoint/2015/main" val="1"/>
                </p:ext>
              </p:extLst>
            </p:nvPr>
          </p:nvSpPr>
          <p:spPr>
            <a:xfrm>
              <a:off x="7793938" y="2182137"/>
              <a:ext cx="3100817" cy="313000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4" name="Picture 3" title="Exclamation mark">
            <a:extLst>
              <a:ext uri="{FF2B5EF4-FFF2-40B4-BE49-F238E27FC236}">
                <a16:creationId xmlns:a16="http://schemas.microsoft.com/office/drawing/2014/main" id="{2D104E28-C612-41F5-B53E-7BC8E49AC66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19841" y="2515615"/>
            <a:ext cx="2453183" cy="2453183"/>
          </a:xfrm>
          <a:prstGeom prst="rect">
            <a:avLst/>
          </a:prstGeom>
        </p:spPr>
      </p:pic>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a:latin typeface="Arial" panose="020B0604020202020204" pitchFamily="34" charset="0"/>
                <a:cs typeface="Arial" panose="020B0604020202020204" pitchFamily="34" charset="0"/>
              </a:rPr>
              <a:t>Exclamation Mark</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n-US" dirty="0">
                <a:latin typeface="Arial" pitchFamily="34" charset="0"/>
                <a:cs typeface="Arial" pitchFamily="34" charset="0"/>
              </a:rPr>
              <a:t>Irritant (skin and eye)</a:t>
            </a:r>
          </a:p>
          <a:p>
            <a:pPr marL="171450" indent="-171450"/>
            <a:r>
              <a:rPr lang="en-US" dirty="0">
                <a:latin typeface="Arial" pitchFamily="34" charset="0"/>
                <a:cs typeface="Arial" pitchFamily="34" charset="0"/>
              </a:rPr>
              <a:t>Skin Sensitizer</a:t>
            </a:r>
          </a:p>
          <a:p>
            <a:pPr marL="171450" indent="-171450"/>
            <a:r>
              <a:rPr lang="en-US" dirty="0">
                <a:latin typeface="Arial" pitchFamily="34" charset="0"/>
                <a:cs typeface="Arial" pitchFamily="34" charset="0"/>
              </a:rPr>
              <a:t>Acute Toxicity (harmful)</a:t>
            </a:r>
          </a:p>
          <a:p>
            <a:pPr marL="171450" indent="-171450"/>
            <a:r>
              <a:rPr lang="en-US" dirty="0">
                <a:latin typeface="Arial" pitchFamily="34" charset="0"/>
                <a:cs typeface="Arial" pitchFamily="34" charset="0"/>
              </a:rPr>
              <a:t>Narcotic Effects</a:t>
            </a:r>
          </a:p>
          <a:p>
            <a:pPr marL="171450" indent="-171450"/>
            <a:r>
              <a:rPr lang="en-US" dirty="0">
                <a:latin typeface="Arial" pitchFamily="34" charset="0"/>
                <a:cs typeface="Arial" pitchFamily="34" charset="0"/>
              </a:rPr>
              <a:t>Respiratory Tract Irritant</a:t>
            </a:r>
          </a:p>
          <a:p>
            <a:pPr marL="171450" indent="-171450"/>
            <a:r>
              <a:rPr lang="en-US" dirty="0">
                <a:latin typeface="Arial" pitchFamily="34" charset="0"/>
                <a:cs typeface="Arial" pitchFamily="34" charset="0"/>
              </a:rPr>
              <a:t>Hazardous to Ozone Layer (Non-Mandatory)</a:t>
            </a:r>
          </a:p>
        </p:txBody>
      </p:sp>
    </p:spTree>
    <p:extLst>
      <p:ext uri="{BB962C8B-B14F-4D97-AF65-F5344CB8AC3E}">
        <p14:creationId xmlns:p14="http://schemas.microsoft.com/office/powerpoint/2010/main" val="2673098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E698D-3B4C-4662-B8A5-66AABCF99396}"/>
              </a:ext>
            </a:extLst>
          </p:cNvPr>
          <p:cNvSpPr>
            <a:spLocks noGrp="1"/>
          </p:cNvSpPr>
          <p:nvPr>
            <p:ph type="title"/>
          </p:nvPr>
        </p:nvSpPr>
        <p:spPr/>
        <p:txBody>
          <a:bodyPr/>
          <a:lstStyle/>
          <a:p>
            <a:r>
              <a:rPr lang="en-US" dirty="0"/>
              <a:t>What do we expect to learn?</a:t>
            </a:r>
          </a:p>
        </p:txBody>
      </p:sp>
      <p:sp>
        <p:nvSpPr>
          <p:cNvPr id="3" name="Content Placeholder 2">
            <a:extLst>
              <a:ext uri="{FF2B5EF4-FFF2-40B4-BE49-F238E27FC236}">
                <a16:creationId xmlns:a16="http://schemas.microsoft.com/office/drawing/2014/main" id="{8F19E7B0-4D8E-42A3-91BD-8E7774F69E39}"/>
              </a:ext>
            </a:extLst>
          </p:cNvPr>
          <p:cNvSpPr>
            <a:spLocks noGrp="1"/>
          </p:cNvSpPr>
          <p:nvPr>
            <p:ph idx="1"/>
          </p:nvPr>
        </p:nvSpPr>
        <p:spPr/>
        <p:txBody>
          <a:bodyPr/>
          <a:lstStyle/>
          <a:p>
            <a:r>
              <a:rPr lang="en-US" dirty="0"/>
              <a:t>Purpose of Hazard Communication</a:t>
            </a:r>
          </a:p>
          <a:p>
            <a:r>
              <a:rPr lang="en-US" dirty="0"/>
              <a:t>Hazard Communication</a:t>
            </a:r>
          </a:p>
          <a:p>
            <a:r>
              <a:rPr lang="en-US" dirty="0"/>
              <a:t>Globally Harmonized System</a:t>
            </a:r>
          </a:p>
          <a:p>
            <a:r>
              <a:rPr lang="en-US" dirty="0"/>
              <a:t>Safety Data Sheets</a:t>
            </a:r>
          </a:p>
          <a:p>
            <a:r>
              <a:rPr lang="en-US" dirty="0"/>
              <a:t>Training</a:t>
            </a:r>
          </a:p>
        </p:txBody>
      </p:sp>
    </p:spTree>
    <p:extLst>
      <p:ext uri="{BB962C8B-B14F-4D97-AF65-F5344CB8AC3E}">
        <p14:creationId xmlns:p14="http://schemas.microsoft.com/office/powerpoint/2010/main" val="188339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8" name="Group 17" descr="Black and white image depicting a picture frame." title="Picture Frame">
            <a:extLst>
              <a:ext uri="{FF2B5EF4-FFF2-40B4-BE49-F238E27FC236}">
                <a16:creationId xmlns:a16="http://schemas.microsoft.com/office/drawing/2014/main" id="{50AD0AED-E09F-4C22-9898-4A84E43393E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44975" y="2012810"/>
            <a:chExt cx="3413507" cy="3459865"/>
          </a:xfrm>
        </p:grpSpPr>
        <p:sp>
          <p:nvSpPr>
            <p:cNvPr id="19" name="Rectangle 18">
              <a:extLst>
                <a:ext uri="{FF2B5EF4-FFF2-40B4-BE49-F238E27FC236}">
                  <a16:creationId xmlns:a16="http://schemas.microsoft.com/office/drawing/2014/main" id="{610C2154-2A51-49E7-85BE-D976045400BC}"/>
                </a:ext>
              </a:extLst>
            </p:cNvPr>
            <p:cNvSpPr/>
            <p:nvPr>
              <p:extLst>
                <p:ext uri="{386F3935-93C4-4BCD-93E2-E3B085C9AB24}">
                  <p16:designElem xmlns:p16="http://schemas.microsoft.com/office/powerpoint/2015/main" val="1"/>
                </p:ext>
              </p:extLst>
            </p:nvPr>
          </p:nvSpPr>
          <p:spPr>
            <a:xfrm>
              <a:off x="7644975" y="2012810"/>
              <a:ext cx="3413507" cy="3459865"/>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2870CB3-7221-462A-9BF2-846055785277}"/>
                </a:ext>
              </a:extLst>
            </p:cNvPr>
            <p:cNvSpPr/>
            <p:nvPr>
              <p:extLst>
                <p:ext uri="{386F3935-93C4-4BCD-93E2-E3B085C9AB24}">
                  <p16:designElem xmlns:p16="http://schemas.microsoft.com/office/powerpoint/2015/main" val="1"/>
                </p:ext>
              </p:extLst>
            </p:nvPr>
          </p:nvSpPr>
          <p:spPr>
            <a:xfrm>
              <a:off x="7793938" y="2182137"/>
              <a:ext cx="3100817" cy="313000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a:latin typeface="Arial" panose="020B0604020202020204" pitchFamily="34" charset="0"/>
                <a:cs typeface="Arial" panose="020B0604020202020204" pitchFamily="34" charset="0"/>
              </a:rPr>
              <a:t>Health Hazard</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342900" indent="-342900"/>
            <a:r>
              <a:rPr lang="en-US" dirty="0">
                <a:latin typeface="Arial" pitchFamily="34" charset="0"/>
                <a:cs typeface="Arial" pitchFamily="34" charset="0"/>
              </a:rPr>
              <a:t>Carcinogen</a:t>
            </a:r>
          </a:p>
          <a:p>
            <a:pPr marL="342900" indent="-342900"/>
            <a:r>
              <a:rPr lang="en-US" dirty="0">
                <a:latin typeface="Arial" pitchFamily="34" charset="0"/>
                <a:cs typeface="Arial" pitchFamily="34" charset="0"/>
              </a:rPr>
              <a:t>Mutagenicity</a:t>
            </a:r>
          </a:p>
          <a:p>
            <a:pPr marL="342900" indent="-342900"/>
            <a:r>
              <a:rPr lang="en-US" dirty="0">
                <a:latin typeface="Arial" pitchFamily="34" charset="0"/>
                <a:cs typeface="Arial" pitchFamily="34" charset="0"/>
              </a:rPr>
              <a:t>Reproductive Toxicity</a:t>
            </a:r>
          </a:p>
          <a:p>
            <a:pPr marL="342900" indent="-342900"/>
            <a:r>
              <a:rPr lang="en-US" dirty="0">
                <a:latin typeface="Arial" pitchFamily="34" charset="0"/>
                <a:cs typeface="Arial" pitchFamily="34" charset="0"/>
              </a:rPr>
              <a:t>Respiratory Sensitizer</a:t>
            </a:r>
          </a:p>
          <a:p>
            <a:pPr marL="342900" indent="-342900"/>
            <a:r>
              <a:rPr lang="en-US" dirty="0">
                <a:latin typeface="Arial" pitchFamily="34" charset="0"/>
                <a:cs typeface="Arial" pitchFamily="34" charset="0"/>
              </a:rPr>
              <a:t>Target Organ Toxicity</a:t>
            </a:r>
          </a:p>
          <a:p>
            <a:pPr marL="342900" indent="-342900"/>
            <a:r>
              <a:rPr lang="en-US" dirty="0">
                <a:latin typeface="Arial" pitchFamily="34" charset="0"/>
                <a:cs typeface="Arial" pitchFamily="34" charset="0"/>
              </a:rPr>
              <a:t>Aspiration Toxicity</a:t>
            </a:r>
          </a:p>
        </p:txBody>
      </p:sp>
      <p:pic>
        <p:nvPicPr>
          <p:cNvPr id="9" name="Picture 8" title="Health Hazard">
            <a:extLst>
              <a:ext uri="{FF2B5EF4-FFF2-40B4-BE49-F238E27FC236}">
                <a16:creationId xmlns:a16="http://schemas.microsoft.com/office/drawing/2014/main" id="{65A7790F-15F5-4FDA-8175-FFD4F425226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03627" y="2506600"/>
            <a:ext cx="2468880" cy="2468880"/>
          </a:xfrm>
          <a:prstGeom prst="rect">
            <a:avLst/>
          </a:prstGeom>
        </p:spPr>
      </p:pic>
    </p:spTree>
    <p:extLst>
      <p:ext uri="{BB962C8B-B14F-4D97-AF65-F5344CB8AC3E}">
        <p14:creationId xmlns:p14="http://schemas.microsoft.com/office/powerpoint/2010/main" val="41037355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8" name="Group 17" descr="black and white image depicting a picture frame." title="Picture frame">
            <a:extLst>
              <a:ext uri="{FF2B5EF4-FFF2-40B4-BE49-F238E27FC236}">
                <a16:creationId xmlns:a16="http://schemas.microsoft.com/office/drawing/2014/main" id="{50AD0AED-E09F-4C22-9898-4A84E43393E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44975" y="2012810"/>
            <a:chExt cx="3413507" cy="3459865"/>
          </a:xfrm>
        </p:grpSpPr>
        <p:sp>
          <p:nvSpPr>
            <p:cNvPr id="19" name="Rectangle 18">
              <a:extLst>
                <a:ext uri="{FF2B5EF4-FFF2-40B4-BE49-F238E27FC236}">
                  <a16:creationId xmlns:a16="http://schemas.microsoft.com/office/drawing/2014/main" id="{610C2154-2A51-49E7-85BE-D976045400BC}"/>
                </a:ext>
              </a:extLst>
            </p:cNvPr>
            <p:cNvSpPr/>
            <p:nvPr>
              <p:extLst>
                <p:ext uri="{386F3935-93C4-4BCD-93E2-E3B085C9AB24}">
                  <p16:designElem xmlns:p16="http://schemas.microsoft.com/office/powerpoint/2015/main" val="1"/>
                </p:ext>
              </p:extLst>
            </p:nvPr>
          </p:nvSpPr>
          <p:spPr>
            <a:xfrm>
              <a:off x="7644975" y="2012810"/>
              <a:ext cx="3413507" cy="3459865"/>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2870CB3-7221-462A-9BF2-846055785277}"/>
                </a:ext>
              </a:extLst>
            </p:cNvPr>
            <p:cNvSpPr/>
            <p:nvPr>
              <p:extLst>
                <p:ext uri="{386F3935-93C4-4BCD-93E2-E3B085C9AB24}">
                  <p16:designElem xmlns:p16="http://schemas.microsoft.com/office/powerpoint/2015/main" val="1"/>
                </p:ext>
              </p:extLst>
            </p:nvPr>
          </p:nvSpPr>
          <p:spPr>
            <a:xfrm>
              <a:off x="7793938" y="2182137"/>
              <a:ext cx="3100817" cy="313000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a:latin typeface="Arial" panose="020B0604020202020204" pitchFamily="34" charset="0"/>
                <a:cs typeface="Arial" panose="020B0604020202020204" pitchFamily="34" charset="0"/>
              </a:rPr>
              <a:t>flames</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342900" indent="-342900"/>
            <a:r>
              <a:rPr lang="en-US" dirty="0">
                <a:latin typeface="Arial" pitchFamily="34" charset="0"/>
                <a:cs typeface="Arial" pitchFamily="34" charset="0"/>
              </a:rPr>
              <a:t>Flammables</a:t>
            </a:r>
          </a:p>
          <a:p>
            <a:pPr marL="342900" indent="-342900"/>
            <a:r>
              <a:rPr lang="en-US" dirty="0" err="1">
                <a:latin typeface="Arial" pitchFamily="34" charset="0"/>
                <a:cs typeface="Arial" pitchFamily="34" charset="0"/>
              </a:rPr>
              <a:t>Pyrophorics</a:t>
            </a:r>
            <a:endParaRPr lang="en-US" dirty="0">
              <a:latin typeface="Arial" pitchFamily="34" charset="0"/>
              <a:cs typeface="Arial" pitchFamily="34" charset="0"/>
            </a:endParaRPr>
          </a:p>
          <a:p>
            <a:pPr marL="342900" indent="-342900"/>
            <a:r>
              <a:rPr lang="en-US" dirty="0">
                <a:latin typeface="Arial" pitchFamily="34" charset="0"/>
                <a:cs typeface="Arial" pitchFamily="34" charset="0"/>
              </a:rPr>
              <a:t>Self-Heating</a:t>
            </a:r>
          </a:p>
          <a:p>
            <a:pPr marL="342900" indent="-342900"/>
            <a:r>
              <a:rPr lang="en-US" dirty="0">
                <a:latin typeface="Arial" pitchFamily="34" charset="0"/>
                <a:cs typeface="Arial" pitchFamily="34" charset="0"/>
              </a:rPr>
              <a:t>Emits Flammable Gas</a:t>
            </a:r>
          </a:p>
          <a:p>
            <a:pPr marL="342900" indent="-342900"/>
            <a:r>
              <a:rPr lang="en-US" dirty="0">
                <a:latin typeface="Arial" pitchFamily="34" charset="0"/>
                <a:cs typeface="Arial" pitchFamily="34" charset="0"/>
              </a:rPr>
              <a:t>Self-</a:t>
            </a:r>
            <a:r>
              <a:rPr lang="en-US" dirty="0" err="1">
                <a:latin typeface="Arial" pitchFamily="34" charset="0"/>
                <a:cs typeface="Arial" pitchFamily="34" charset="0"/>
              </a:rPr>
              <a:t>Reactives</a:t>
            </a:r>
            <a:endParaRPr lang="en-US" dirty="0">
              <a:latin typeface="Arial" pitchFamily="34" charset="0"/>
              <a:cs typeface="Arial" pitchFamily="34" charset="0"/>
            </a:endParaRPr>
          </a:p>
          <a:p>
            <a:pPr marL="342900" indent="-342900"/>
            <a:r>
              <a:rPr lang="en-US" dirty="0">
                <a:latin typeface="Arial" pitchFamily="34" charset="0"/>
                <a:cs typeface="Arial" pitchFamily="34" charset="0"/>
              </a:rPr>
              <a:t>Organic Peroxides</a:t>
            </a:r>
          </a:p>
        </p:txBody>
      </p:sp>
      <p:pic>
        <p:nvPicPr>
          <p:cNvPr id="10" name="Picture 9" title="Flames">
            <a:extLst>
              <a:ext uri="{FF2B5EF4-FFF2-40B4-BE49-F238E27FC236}">
                <a16:creationId xmlns:a16="http://schemas.microsoft.com/office/drawing/2014/main" id="{1A949022-3B48-4779-8096-8F8BB03CCEF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36714137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8" name="Group 17" descr="black and white image depicting a picture frame." title="Picture frame">
            <a:extLst>
              <a:ext uri="{FF2B5EF4-FFF2-40B4-BE49-F238E27FC236}">
                <a16:creationId xmlns:a16="http://schemas.microsoft.com/office/drawing/2014/main" id="{50AD0AED-E09F-4C22-9898-4A84E43393E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44975" y="2012810"/>
            <a:chExt cx="3413507" cy="3459865"/>
          </a:xfrm>
        </p:grpSpPr>
        <p:sp>
          <p:nvSpPr>
            <p:cNvPr id="19" name="Rectangle 18">
              <a:extLst>
                <a:ext uri="{FF2B5EF4-FFF2-40B4-BE49-F238E27FC236}">
                  <a16:creationId xmlns:a16="http://schemas.microsoft.com/office/drawing/2014/main" id="{610C2154-2A51-49E7-85BE-D976045400BC}"/>
                </a:ext>
              </a:extLst>
            </p:cNvPr>
            <p:cNvSpPr/>
            <p:nvPr>
              <p:extLst>
                <p:ext uri="{386F3935-93C4-4BCD-93E2-E3B085C9AB24}">
                  <p16:designElem xmlns:p16="http://schemas.microsoft.com/office/powerpoint/2015/main" val="1"/>
                </p:ext>
              </p:extLst>
            </p:nvPr>
          </p:nvSpPr>
          <p:spPr>
            <a:xfrm>
              <a:off x="7644975" y="2012810"/>
              <a:ext cx="3413507" cy="3459865"/>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2870CB3-7221-462A-9BF2-846055785277}"/>
                </a:ext>
              </a:extLst>
            </p:cNvPr>
            <p:cNvSpPr/>
            <p:nvPr>
              <p:extLst>
                <p:ext uri="{386F3935-93C4-4BCD-93E2-E3B085C9AB24}">
                  <p16:designElem xmlns:p16="http://schemas.microsoft.com/office/powerpoint/2015/main" val="1"/>
                </p:ext>
              </p:extLst>
            </p:nvPr>
          </p:nvSpPr>
          <p:spPr>
            <a:xfrm>
              <a:off x="7793938" y="2182137"/>
              <a:ext cx="3100817" cy="313000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a:latin typeface="Arial" panose="020B0604020202020204" pitchFamily="34" charset="0"/>
                <a:cs typeface="Arial" panose="020B0604020202020204" pitchFamily="34" charset="0"/>
              </a:rPr>
              <a:t>Gas cylinder</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n-US" dirty="0">
                <a:latin typeface="Arial" pitchFamily="34" charset="0"/>
                <a:cs typeface="Arial" pitchFamily="34" charset="0"/>
              </a:rPr>
              <a:t>Gases under Pressure</a:t>
            </a:r>
          </a:p>
        </p:txBody>
      </p:sp>
      <p:pic>
        <p:nvPicPr>
          <p:cNvPr id="9" name="Picture 8" descr="Gas cylinder graphic" title="Gas Cylinder">
            <a:extLst>
              <a:ext uri="{FF2B5EF4-FFF2-40B4-BE49-F238E27FC236}">
                <a16:creationId xmlns:a16="http://schemas.microsoft.com/office/drawing/2014/main" id="{3120CB18-3C24-4077-B075-98C92A6C0A80}"/>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6933268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8" name="Group 17" descr="black and white image depicting a picture frame." title="Picture frame">
            <a:extLst>
              <a:ext uri="{FF2B5EF4-FFF2-40B4-BE49-F238E27FC236}">
                <a16:creationId xmlns:a16="http://schemas.microsoft.com/office/drawing/2014/main" id="{50AD0AED-E09F-4C22-9898-4A84E43393E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44975" y="2012810"/>
            <a:chExt cx="3413507" cy="3459865"/>
          </a:xfrm>
        </p:grpSpPr>
        <p:sp>
          <p:nvSpPr>
            <p:cNvPr id="19" name="Rectangle 18">
              <a:extLst>
                <a:ext uri="{FF2B5EF4-FFF2-40B4-BE49-F238E27FC236}">
                  <a16:creationId xmlns:a16="http://schemas.microsoft.com/office/drawing/2014/main" id="{610C2154-2A51-49E7-85BE-D976045400BC}"/>
                </a:ext>
              </a:extLst>
            </p:cNvPr>
            <p:cNvSpPr/>
            <p:nvPr>
              <p:extLst>
                <p:ext uri="{386F3935-93C4-4BCD-93E2-E3B085C9AB24}">
                  <p16:designElem xmlns:p16="http://schemas.microsoft.com/office/powerpoint/2015/main" val="1"/>
                </p:ext>
              </p:extLst>
            </p:nvPr>
          </p:nvSpPr>
          <p:spPr>
            <a:xfrm>
              <a:off x="7644975" y="2012810"/>
              <a:ext cx="3413507" cy="3459865"/>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2870CB3-7221-462A-9BF2-846055785277}"/>
                </a:ext>
              </a:extLst>
            </p:cNvPr>
            <p:cNvSpPr/>
            <p:nvPr>
              <p:extLst>
                <p:ext uri="{386F3935-93C4-4BCD-93E2-E3B085C9AB24}">
                  <p16:designElem xmlns:p16="http://schemas.microsoft.com/office/powerpoint/2015/main" val="1"/>
                </p:ext>
              </p:extLst>
            </p:nvPr>
          </p:nvSpPr>
          <p:spPr>
            <a:xfrm>
              <a:off x="7793938" y="2182137"/>
              <a:ext cx="3100817" cy="313000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a:latin typeface="Arial" panose="020B0604020202020204" pitchFamily="34" charset="0"/>
                <a:cs typeface="Arial" panose="020B0604020202020204" pitchFamily="34" charset="0"/>
              </a:rPr>
              <a:t>corrosion</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n-US" dirty="0">
                <a:latin typeface="Arial" pitchFamily="34" charset="0"/>
                <a:cs typeface="Arial" pitchFamily="34" charset="0"/>
              </a:rPr>
              <a:t>Skin Corrosion/ burns</a:t>
            </a:r>
          </a:p>
          <a:p>
            <a:pPr marL="171450" indent="-171450"/>
            <a:r>
              <a:rPr lang="en-US" dirty="0">
                <a:latin typeface="Arial" pitchFamily="34" charset="0"/>
                <a:cs typeface="Arial" pitchFamily="34" charset="0"/>
              </a:rPr>
              <a:t>Eye Damage</a:t>
            </a:r>
          </a:p>
          <a:p>
            <a:pPr marL="171450" indent="-171450"/>
            <a:r>
              <a:rPr lang="en-US" dirty="0">
                <a:latin typeface="Arial" pitchFamily="34" charset="0"/>
                <a:cs typeface="Arial" pitchFamily="34" charset="0"/>
              </a:rPr>
              <a:t>Corrosive to Metals</a:t>
            </a:r>
          </a:p>
        </p:txBody>
      </p:sp>
      <p:pic>
        <p:nvPicPr>
          <p:cNvPr id="10" name="Picture 9" title="Corrosion">
            <a:extLst>
              <a:ext uri="{FF2B5EF4-FFF2-40B4-BE49-F238E27FC236}">
                <a16:creationId xmlns:a16="http://schemas.microsoft.com/office/drawing/2014/main" id="{5DFCF93D-0759-4027-8063-95A66AF2347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27956787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8" name="Group 17" descr="black and white image depicting a picture frame." title="Picture Frame">
            <a:extLst>
              <a:ext uri="{FF2B5EF4-FFF2-40B4-BE49-F238E27FC236}">
                <a16:creationId xmlns:a16="http://schemas.microsoft.com/office/drawing/2014/main" id="{50AD0AED-E09F-4C22-9898-4A84E43393E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44975" y="2012810"/>
            <a:chExt cx="3413507" cy="3459865"/>
          </a:xfrm>
        </p:grpSpPr>
        <p:sp>
          <p:nvSpPr>
            <p:cNvPr id="19" name="Rectangle 18">
              <a:extLst>
                <a:ext uri="{FF2B5EF4-FFF2-40B4-BE49-F238E27FC236}">
                  <a16:creationId xmlns:a16="http://schemas.microsoft.com/office/drawing/2014/main" id="{610C2154-2A51-49E7-85BE-D976045400BC}"/>
                </a:ext>
              </a:extLst>
            </p:cNvPr>
            <p:cNvSpPr/>
            <p:nvPr>
              <p:extLst>
                <p:ext uri="{386F3935-93C4-4BCD-93E2-E3B085C9AB24}">
                  <p16:designElem xmlns:p16="http://schemas.microsoft.com/office/powerpoint/2015/main" val="1"/>
                </p:ext>
              </p:extLst>
            </p:nvPr>
          </p:nvSpPr>
          <p:spPr>
            <a:xfrm>
              <a:off x="7644975" y="2012810"/>
              <a:ext cx="3413507" cy="3459865"/>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2870CB3-7221-462A-9BF2-846055785277}"/>
                </a:ext>
              </a:extLst>
            </p:cNvPr>
            <p:cNvSpPr/>
            <p:nvPr>
              <p:extLst>
                <p:ext uri="{386F3935-93C4-4BCD-93E2-E3B085C9AB24}">
                  <p16:designElem xmlns:p16="http://schemas.microsoft.com/office/powerpoint/2015/main" val="1"/>
                </p:ext>
              </p:extLst>
            </p:nvPr>
          </p:nvSpPr>
          <p:spPr>
            <a:xfrm>
              <a:off x="7793938" y="2182137"/>
              <a:ext cx="3100817" cy="313000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a:latin typeface="Arial" panose="020B0604020202020204" pitchFamily="34" charset="0"/>
                <a:cs typeface="Arial" panose="020B0604020202020204" pitchFamily="34" charset="0"/>
              </a:rPr>
              <a:t>Exploding bomb</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n-US" dirty="0">
                <a:latin typeface="Arial" panose="020B0604020202020204" pitchFamily="34" charset="0"/>
                <a:cs typeface="Arial" panose="020B0604020202020204" pitchFamily="34" charset="0"/>
              </a:rPr>
              <a:t>Explosives</a:t>
            </a:r>
          </a:p>
          <a:p>
            <a:pPr marL="171450" indent="-171450"/>
            <a:r>
              <a:rPr lang="en-US" dirty="0">
                <a:latin typeface="Arial" panose="020B0604020202020204" pitchFamily="34" charset="0"/>
                <a:cs typeface="Arial" panose="020B0604020202020204" pitchFamily="34" charset="0"/>
              </a:rPr>
              <a:t>Self-</a:t>
            </a:r>
            <a:r>
              <a:rPr lang="en-US" dirty="0" err="1">
                <a:latin typeface="Arial" panose="020B0604020202020204" pitchFamily="34" charset="0"/>
                <a:cs typeface="Arial" panose="020B0604020202020204" pitchFamily="34" charset="0"/>
              </a:rPr>
              <a:t>Reactives</a:t>
            </a:r>
            <a:endParaRPr lang="en-US" dirty="0">
              <a:latin typeface="Arial" panose="020B0604020202020204" pitchFamily="34" charset="0"/>
              <a:cs typeface="Arial" panose="020B0604020202020204" pitchFamily="34" charset="0"/>
            </a:endParaRPr>
          </a:p>
          <a:p>
            <a:pPr marL="171450" indent="-171450"/>
            <a:r>
              <a:rPr lang="en-US" dirty="0">
                <a:latin typeface="Arial" panose="020B0604020202020204" pitchFamily="34" charset="0"/>
                <a:cs typeface="Arial" panose="020B0604020202020204" pitchFamily="34" charset="0"/>
              </a:rPr>
              <a:t>Organic Peroxides</a:t>
            </a:r>
          </a:p>
        </p:txBody>
      </p:sp>
      <p:pic>
        <p:nvPicPr>
          <p:cNvPr id="9" name="Picture 8" title="Exploding Bomb">
            <a:extLst>
              <a:ext uri="{FF2B5EF4-FFF2-40B4-BE49-F238E27FC236}">
                <a16:creationId xmlns:a16="http://schemas.microsoft.com/office/drawing/2014/main" id="{1B63CB85-636D-4FEF-9122-8385E89469A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31298726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8" name="Group 17" descr="black and white image depicting a picture frame." title="Picture Frame">
            <a:extLst>
              <a:ext uri="{FF2B5EF4-FFF2-40B4-BE49-F238E27FC236}">
                <a16:creationId xmlns:a16="http://schemas.microsoft.com/office/drawing/2014/main" id="{50AD0AED-E09F-4C22-9898-4A84E43393E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44975" y="2012810"/>
            <a:chExt cx="3413507" cy="3459865"/>
          </a:xfrm>
        </p:grpSpPr>
        <p:sp>
          <p:nvSpPr>
            <p:cNvPr id="19" name="Rectangle 18">
              <a:extLst>
                <a:ext uri="{FF2B5EF4-FFF2-40B4-BE49-F238E27FC236}">
                  <a16:creationId xmlns:a16="http://schemas.microsoft.com/office/drawing/2014/main" id="{610C2154-2A51-49E7-85BE-D976045400BC}"/>
                </a:ext>
              </a:extLst>
            </p:cNvPr>
            <p:cNvSpPr/>
            <p:nvPr>
              <p:extLst>
                <p:ext uri="{386F3935-93C4-4BCD-93E2-E3B085C9AB24}">
                  <p16:designElem xmlns:p16="http://schemas.microsoft.com/office/powerpoint/2015/main" val="1"/>
                </p:ext>
              </p:extLst>
            </p:nvPr>
          </p:nvSpPr>
          <p:spPr>
            <a:xfrm>
              <a:off x="7644975" y="2012810"/>
              <a:ext cx="3413507" cy="3459865"/>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2870CB3-7221-462A-9BF2-846055785277}"/>
                </a:ext>
              </a:extLst>
            </p:cNvPr>
            <p:cNvSpPr/>
            <p:nvPr>
              <p:extLst>
                <p:ext uri="{386F3935-93C4-4BCD-93E2-E3B085C9AB24}">
                  <p16:designElem xmlns:p16="http://schemas.microsoft.com/office/powerpoint/2015/main" val="1"/>
                </p:ext>
              </p:extLst>
            </p:nvPr>
          </p:nvSpPr>
          <p:spPr>
            <a:xfrm>
              <a:off x="7793938" y="2182137"/>
              <a:ext cx="3100817" cy="313000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a:latin typeface="Arial" panose="020B0604020202020204" pitchFamily="34" charset="0"/>
                <a:cs typeface="Arial" panose="020B0604020202020204" pitchFamily="34" charset="0"/>
              </a:rPr>
              <a:t>Flame over circle</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342900" indent="-342900"/>
            <a:r>
              <a:rPr lang="en-US" dirty="0">
                <a:latin typeface="Arial" panose="020B0604020202020204" pitchFamily="34" charset="0"/>
                <a:cs typeface="Arial" panose="020B0604020202020204" pitchFamily="34" charset="0"/>
              </a:rPr>
              <a:t>Oxidizers</a:t>
            </a:r>
          </a:p>
        </p:txBody>
      </p:sp>
      <p:pic>
        <p:nvPicPr>
          <p:cNvPr id="10" name="Picture 9" title="Flame over Circle">
            <a:extLst>
              <a:ext uri="{FF2B5EF4-FFF2-40B4-BE49-F238E27FC236}">
                <a16:creationId xmlns:a16="http://schemas.microsoft.com/office/drawing/2014/main" id="{B45256F6-C0DC-4293-8596-3A953394934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35336735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8" name="Group 17" descr="black and white image depicting a picture frame." title="Picture frame">
            <a:extLst>
              <a:ext uri="{FF2B5EF4-FFF2-40B4-BE49-F238E27FC236}">
                <a16:creationId xmlns:a16="http://schemas.microsoft.com/office/drawing/2014/main" id="{50AD0AED-E09F-4C22-9898-4A84E43393E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44975" y="2012810"/>
            <a:chExt cx="3413507" cy="3459865"/>
          </a:xfrm>
        </p:grpSpPr>
        <p:sp>
          <p:nvSpPr>
            <p:cNvPr id="19" name="Rectangle 18">
              <a:extLst>
                <a:ext uri="{FF2B5EF4-FFF2-40B4-BE49-F238E27FC236}">
                  <a16:creationId xmlns:a16="http://schemas.microsoft.com/office/drawing/2014/main" id="{610C2154-2A51-49E7-85BE-D976045400BC}"/>
                </a:ext>
              </a:extLst>
            </p:cNvPr>
            <p:cNvSpPr/>
            <p:nvPr>
              <p:extLst>
                <p:ext uri="{386F3935-93C4-4BCD-93E2-E3B085C9AB24}">
                  <p16:designElem xmlns:p16="http://schemas.microsoft.com/office/powerpoint/2015/main" val="1"/>
                </p:ext>
              </p:extLst>
            </p:nvPr>
          </p:nvSpPr>
          <p:spPr>
            <a:xfrm>
              <a:off x="7644975" y="2012810"/>
              <a:ext cx="3413507" cy="3459865"/>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2870CB3-7221-462A-9BF2-846055785277}"/>
                </a:ext>
              </a:extLst>
            </p:cNvPr>
            <p:cNvSpPr/>
            <p:nvPr>
              <p:extLst>
                <p:ext uri="{386F3935-93C4-4BCD-93E2-E3B085C9AB24}">
                  <p16:designElem xmlns:p16="http://schemas.microsoft.com/office/powerpoint/2015/main" val="1"/>
                </p:ext>
              </p:extLst>
            </p:nvPr>
          </p:nvSpPr>
          <p:spPr>
            <a:xfrm>
              <a:off x="7793938" y="2182137"/>
              <a:ext cx="3100817" cy="313000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a:latin typeface="Arial" panose="020B0604020202020204" pitchFamily="34" charset="0"/>
                <a:cs typeface="Arial" panose="020B0604020202020204" pitchFamily="34" charset="0"/>
              </a:rPr>
              <a:t>Skull and crossbones</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n-US" dirty="0">
                <a:latin typeface="Arial" panose="020B0604020202020204" pitchFamily="34" charset="0"/>
                <a:cs typeface="Arial" panose="020B0604020202020204" pitchFamily="34" charset="0"/>
              </a:rPr>
              <a:t>Acute Toxicity (fatal or toxic)</a:t>
            </a:r>
          </a:p>
        </p:txBody>
      </p:sp>
      <p:pic>
        <p:nvPicPr>
          <p:cNvPr id="9" name="Picture 8" title="Skull and Crossbones">
            <a:extLst>
              <a:ext uri="{FF2B5EF4-FFF2-40B4-BE49-F238E27FC236}">
                <a16:creationId xmlns:a16="http://schemas.microsoft.com/office/drawing/2014/main" id="{0210EA7A-5E58-4508-9046-331A3CC7208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49347" y="2552320"/>
            <a:ext cx="2377440" cy="2377440"/>
          </a:xfrm>
          <a:prstGeom prst="rect">
            <a:avLst/>
          </a:prstGeom>
        </p:spPr>
      </p:pic>
    </p:spTree>
    <p:extLst>
      <p:ext uri="{BB962C8B-B14F-4D97-AF65-F5344CB8AC3E}">
        <p14:creationId xmlns:p14="http://schemas.microsoft.com/office/powerpoint/2010/main" val="33424866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pSp>
        <p:nvGrpSpPr>
          <p:cNvPr id="18" name="Group 17" descr="black and white image depicting a picture frame." title="Picture Frame">
            <a:extLst>
              <a:ext uri="{FF2B5EF4-FFF2-40B4-BE49-F238E27FC236}">
                <a16:creationId xmlns:a16="http://schemas.microsoft.com/office/drawing/2014/main" id="{50AD0AED-E09F-4C22-9898-4A84E43393E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44975" y="2012810"/>
            <a:ext cx="3413507" cy="3459865"/>
            <a:chOff x="7644975" y="2012810"/>
            <a:chExt cx="3413507" cy="3459865"/>
          </a:xfrm>
        </p:grpSpPr>
        <p:sp>
          <p:nvSpPr>
            <p:cNvPr id="19" name="Rectangle 18">
              <a:extLst>
                <a:ext uri="{FF2B5EF4-FFF2-40B4-BE49-F238E27FC236}">
                  <a16:creationId xmlns:a16="http://schemas.microsoft.com/office/drawing/2014/main" id="{610C2154-2A51-49E7-85BE-D976045400BC}"/>
                </a:ext>
              </a:extLst>
            </p:cNvPr>
            <p:cNvSpPr/>
            <p:nvPr>
              <p:extLst>
                <p:ext uri="{386F3935-93C4-4BCD-93E2-E3B085C9AB24}">
                  <p16:designElem xmlns:p16="http://schemas.microsoft.com/office/powerpoint/2015/main" val="1"/>
                </p:ext>
              </p:extLst>
            </p:nvPr>
          </p:nvSpPr>
          <p:spPr>
            <a:xfrm>
              <a:off x="7644975" y="2012810"/>
              <a:ext cx="3413507" cy="3459865"/>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2870CB3-7221-462A-9BF2-846055785277}"/>
                </a:ext>
              </a:extLst>
            </p:cNvPr>
            <p:cNvSpPr/>
            <p:nvPr>
              <p:extLst>
                <p:ext uri="{386F3935-93C4-4BCD-93E2-E3B085C9AB24}">
                  <p16:designElem xmlns:p16="http://schemas.microsoft.com/office/powerpoint/2015/main" val="1"/>
                </p:ext>
              </p:extLst>
            </p:nvPr>
          </p:nvSpPr>
          <p:spPr>
            <a:xfrm>
              <a:off x="7793938" y="2182137"/>
              <a:ext cx="3100817" cy="313000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4E971BC-F360-43DF-AB4D-F5230C069F64}"/>
              </a:ext>
            </a:extLst>
          </p:cNvPr>
          <p:cNvSpPr>
            <a:spLocks noGrp="1"/>
          </p:cNvSpPr>
          <p:nvPr>
            <p:ph type="title"/>
          </p:nvPr>
        </p:nvSpPr>
        <p:spPr>
          <a:xfrm>
            <a:off x="1451579" y="804519"/>
            <a:ext cx="9603275" cy="1049235"/>
          </a:xfrm>
        </p:spPr>
        <p:txBody>
          <a:bodyPr>
            <a:normAutofit/>
          </a:bodyPr>
          <a:lstStyle/>
          <a:p>
            <a:r>
              <a:rPr lang="en-US" altLang="en-US" b="1" dirty="0">
                <a:latin typeface="Arial" panose="020B0604020202020204" pitchFamily="34" charset="0"/>
                <a:cs typeface="Arial" panose="020B0604020202020204" pitchFamily="34" charset="0"/>
              </a:rPr>
              <a:t>Environment (non-mandatory)</a:t>
            </a:r>
            <a:endParaRPr lang="en-US" dirty="0"/>
          </a:p>
        </p:txBody>
      </p:sp>
      <p:sp>
        <p:nvSpPr>
          <p:cNvPr id="3" name="Content Placeholder 2">
            <a:extLst>
              <a:ext uri="{FF2B5EF4-FFF2-40B4-BE49-F238E27FC236}">
                <a16:creationId xmlns:a16="http://schemas.microsoft.com/office/drawing/2014/main" id="{5C359086-D36E-4892-84C8-78E44E96DBC0}"/>
              </a:ext>
            </a:extLst>
          </p:cNvPr>
          <p:cNvSpPr>
            <a:spLocks noGrp="1"/>
          </p:cNvSpPr>
          <p:nvPr>
            <p:ph idx="1"/>
          </p:nvPr>
        </p:nvSpPr>
        <p:spPr>
          <a:xfrm>
            <a:off x="1451580" y="2015734"/>
            <a:ext cx="5707937" cy="3450613"/>
          </a:xfrm>
        </p:spPr>
        <p:txBody>
          <a:bodyPr>
            <a:normAutofit/>
          </a:bodyPr>
          <a:lstStyle/>
          <a:p>
            <a:pPr marL="171450" indent="-171450"/>
            <a:r>
              <a:rPr lang="en-US" dirty="0">
                <a:latin typeface="Arial" pitchFamily="34" charset="0"/>
                <a:cs typeface="Arial" pitchFamily="34" charset="0"/>
              </a:rPr>
              <a:t>Aquatic Toxicity</a:t>
            </a:r>
          </a:p>
        </p:txBody>
      </p:sp>
      <p:pic>
        <p:nvPicPr>
          <p:cNvPr id="10" name="Picture 9" descr="A close up of an Aquatic Toxicity pictogram&#10;&#10;Description generated with very high confidence">
            <a:extLst>
              <a:ext uri="{FF2B5EF4-FFF2-40B4-BE49-F238E27FC236}">
                <a16:creationId xmlns:a16="http://schemas.microsoft.com/office/drawing/2014/main" id="{DB0695D5-FC8F-4F59-ABB8-DBAF34ED54D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63008" y="2552320"/>
            <a:ext cx="2377440" cy="2377440"/>
          </a:xfrm>
          <a:prstGeom prst="rect">
            <a:avLst/>
          </a:prstGeom>
        </p:spPr>
      </p:pic>
    </p:spTree>
    <p:extLst>
      <p:ext uri="{BB962C8B-B14F-4D97-AF65-F5344CB8AC3E}">
        <p14:creationId xmlns:p14="http://schemas.microsoft.com/office/powerpoint/2010/main" val="3326261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1" name="Rectangle 20" title="Tan Box">
            <a:extLst>
              <a:ext uri="{FF2B5EF4-FFF2-40B4-BE49-F238E27FC236}">
                <a16:creationId xmlns:a16="http://schemas.microsoft.com/office/drawing/2014/main" id="{2FA7AD0A-1871-4DF8-9235-F49D0513B9C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descr="Image located on the footer of the slide" title="Hardwood Floor">
            <a:extLst>
              <a:ext uri="{FF2B5EF4-FFF2-40B4-BE49-F238E27FC236}">
                <a16:creationId xmlns:a16="http://schemas.microsoft.com/office/drawing/2014/main" id="{16EFE474-4FE0-4E8F-8F09-5ED2C9E76A8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29" name="Group 28" descr="black and white image depicting a picture frame." title="Picture Frame">
            <a:extLst>
              <a:ext uri="{FF2B5EF4-FFF2-40B4-BE49-F238E27FC236}">
                <a16:creationId xmlns:a16="http://schemas.microsoft.com/office/drawing/2014/main" id="{E8ACF89C-CFC3-4D68-B3C4-2BEFB7BBE5F7}"/>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3979389" y="482171"/>
            <a:chExt cx="7560115" cy="5149101"/>
          </a:xfrm>
        </p:grpSpPr>
        <p:sp>
          <p:nvSpPr>
            <p:cNvPr id="30" name="Rectangle 29">
              <a:extLst>
                <a:ext uri="{FF2B5EF4-FFF2-40B4-BE49-F238E27FC236}">
                  <a16:creationId xmlns:a16="http://schemas.microsoft.com/office/drawing/2014/main" id="{3B770B7D-3C5C-4682-8DF0-20783592F3B6}"/>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6893E11-7EC1-4EB6-A2A8-0B693F8FE576}"/>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3" name="Rectangle 32" descr="black and white image depicting a picture frame." title="Picture frame">
            <a:extLst>
              <a:ext uri="{FF2B5EF4-FFF2-40B4-BE49-F238E27FC236}">
                <a16:creationId xmlns:a16="http://schemas.microsoft.com/office/drawing/2014/main" id="{622F7FD7-8884-4FD5-95AB-0B5C6033ADF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5487" y="977965"/>
            <a:ext cx="6615582"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title="Decorative Red Line">
            <a:extLst>
              <a:ext uri="{FF2B5EF4-FFF2-40B4-BE49-F238E27FC236}">
                <a16:creationId xmlns:a16="http://schemas.microsoft.com/office/drawing/2014/main" id="{EE68D41B-9286-479F-9AB7-678C8E348D7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8" name="Content Placeholder 7" title="GHS Label Example">
            <a:extLst>
              <a:ext uri="{FF2B5EF4-FFF2-40B4-BE49-F238E27FC236}">
                <a16:creationId xmlns:a16="http://schemas.microsoft.com/office/drawing/2014/main" id="{52D332B7-8772-42AA-9F7D-654A2B0A7E0D}"/>
              </a:ext>
            </a:extLst>
          </p:cNvPr>
          <p:cNvPicPr>
            <a:picLocks noGrp="1" noChangeAspect="1" noChangeArrowheads="1"/>
          </p:cNvPicPr>
          <p:nvPr>
            <p:ph idx="1"/>
          </p:nvPr>
        </p:nvPicPr>
        <p:blipFill>
          <a:blip r:embed="rId4">
            <a:extLst>
              <a:ext uri="{28A0092B-C50C-407E-A947-70E740481C1C}">
                <a14:useLocalDpi xmlns:a14="http://schemas.microsoft.com/office/drawing/2010/main"/>
              </a:ext>
            </a:extLst>
          </a:blip>
          <a:srcRect/>
          <a:stretch>
            <a:fillRect/>
          </a:stretch>
        </p:blipFill>
        <p:spPr bwMode="auto">
          <a:xfrm>
            <a:off x="7135465" y="1108482"/>
            <a:ext cx="3769517" cy="38661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1C7EC8E6-4936-451B-98EE-8D71FF1ECC08}"/>
              </a:ext>
            </a:extLst>
          </p:cNvPr>
          <p:cNvSpPr>
            <a:spLocks noGrp="1"/>
          </p:cNvSpPr>
          <p:nvPr>
            <p:ph type="title"/>
          </p:nvPr>
        </p:nvSpPr>
        <p:spPr>
          <a:xfrm>
            <a:off x="659301" y="1474969"/>
            <a:ext cx="2823919" cy="1868760"/>
          </a:xfrm>
        </p:spPr>
        <p:txBody>
          <a:bodyPr vert="horz" lIns="91440" tIns="45720" rIns="91440" bIns="0" rtlCol="0" anchor="b">
            <a:normAutofit fontScale="90000"/>
          </a:bodyPr>
          <a:lstStyle/>
          <a:p>
            <a:r>
              <a:rPr lang="en-US" sz="3600" dirty="0"/>
              <a:t>Other </a:t>
            </a:r>
            <a:r>
              <a:rPr lang="en-US" sz="3600" dirty="0" err="1"/>
              <a:t>ghs</a:t>
            </a:r>
            <a:r>
              <a:rPr lang="en-US" sz="3600" dirty="0"/>
              <a:t> label elements #1</a:t>
            </a:r>
          </a:p>
        </p:txBody>
      </p:sp>
      <p:sp>
        <p:nvSpPr>
          <p:cNvPr id="34" name="Rounded Rectangle 11">
            <a:extLst>
              <a:ext uri="{FF2B5EF4-FFF2-40B4-BE49-F238E27FC236}">
                <a16:creationId xmlns:a16="http://schemas.microsoft.com/office/drawing/2014/main" id="{C0D9B3C3-1F21-414E-9647-8EA5B7C04F66}"/>
              </a:ext>
            </a:extLst>
          </p:cNvPr>
          <p:cNvSpPr/>
          <p:nvPr/>
        </p:nvSpPr>
        <p:spPr>
          <a:xfrm>
            <a:off x="4347932" y="870088"/>
            <a:ext cx="2668310" cy="16344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latin typeface="Arial" panose="020B0604020202020204" pitchFamily="34" charset="0"/>
                <a:cs typeface="Arial" panose="020B0604020202020204" pitchFamily="34" charset="0"/>
              </a:rPr>
              <a:t>Precautionary Statements and Pictograms: Measures to minimize or prevent adverse effects.</a:t>
            </a:r>
          </a:p>
        </p:txBody>
      </p:sp>
      <p:cxnSp>
        <p:nvCxnSpPr>
          <p:cNvPr id="37" name="Straight Arrow Connector 36" title="Red Arrow">
            <a:extLst>
              <a:ext uri="{FF2B5EF4-FFF2-40B4-BE49-F238E27FC236}">
                <a16:creationId xmlns:a16="http://schemas.microsoft.com/office/drawing/2014/main" id="{669845AD-C220-4453-ACC2-C1CD09165192}"/>
              </a:ext>
            </a:extLst>
          </p:cNvPr>
          <p:cNvCxnSpPr>
            <a:cxnSpLocks/>
          </p:cNvCxnSpPr>
          <p:nvPr/>
        </p:nvCxnSpPr>
        <p:spPr>
          <a:xfrm>
            <a:off x="6785744" y="1445707"/>
            <a:ext cx="2283907" cy="719875"/>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title="Red Arrow">
            <a:extLst>
              <a:ext uri="{FF2B5EF4-FFF2-40B4-BE49-F238E27FC236}">
                <a16:creationId xmlns:a16="http://schemas.microsoft.com/office/drawing/2014/main" id="{26823E27-E70F-4CCF-9A43-4DC42321B230}"/>
              </a:ext>
            </a:extLst>
          </p:cNvPr>
          <p:cNvCxnSpPr>
            <a:cxnSpLocks/>
          </p:cNvCxnSpPr>
          <p:nvPr/>
        </p:nvCxnSpPr>
        <p:spPr>
          <a:xfrm>
            <a:off x="6561456" y="2106240"/>
            <a:ext cx="901151" cy="942840"/>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913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1" name="Rectangle 20" title="Tan Box">
            <a:extLst>
              <a:ext uri="{FF2B5EF4-FFF2-40B4-BE49-F238E27FC236}">
                <a16:creationId xmlns:a16="http://schemas.microsoft.com/office/drawing/2014/main" id="{2FA7AD0A-1871-4DF8-9235-F49D0513B9C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descr="located on the footer of the slide." title="Hardwood Floor">
            <a:extLst>
              <a:ext uri="{FF2B5EF4-FFF2-40B4-BE49-F238E27FC236}">
                <a16:creationId xmlns:a16="http://schemas.microsoft.com/office/drawing/2014/main" id="{16EFE474-4FE0-4E8F-8F09-5ED2C9E76A8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29" name="Group 28" descr="black and white image depicting a picture frame." title="Picture Frame">
            <a:extLst>
              <a:ext uri="{FF2B5EF4-FFF2-40B4-BE49-F238E27FC236}">
                <a16:creationId xmlns:a16="http://schemas.microsoft.com/office/drawing/2014/main" id="{E8ACF89C-CFC3-4D68-B3C4-2BEFB7BBE5F7}"/>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3979389" y="482171"/>
            <a:chExt cx="7560115" cy="5149101"/>
          </a:xfrm>
        </p:grpSpPr>
        <p:sp>
          <p:nvSpPr>
            <p:cNvPr id="30" name="Rectangle 29">
              <a:extLst>
                <a:ext uri="{FF2B5EF4-FFF2-40B4-BE49-F238E27FC236}">
                  <a16:creationId xmlns:a16="http://schemas.microsoft.com/office/drawing/2014/main" id="{3B770B7D-3C5C-4682-8DF0-20783592F3B6}"/>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6893E11-7EC1-4EB6-A2A8-0B693F8FE576}"/>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35" name="Straight Connector 34" title="Decorative Red Line">
            <a:extLst>
              <a:ext uri="{FF2B5EF4-FFF2-40B4-BE49-F238E27FC236}">
                <a16:creationId xmlns:a16="http://schemas.microsoft.com/office/drawing/2014/main" id="{EE68D41B-9286-479F-9AB7-678C8E348D7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8" name="Content Placeholder 7" title="GHS Label Example">
            <a:extLst>
              <a:ext uri="{FF2B5EF4-FFF2-40B4-BE49-F238E27FC236}">
                <a16:creationId xmlns:a16="http://schemas.microsoft.com/office/drawing/2014/main" id="{52D332B7-8772-42AA-9F7D-654A2B0A7E0D}"/>
              </a:ext>
            </a:extLst>
          </p:cNvPr>
          <p:cNvPicPr>
            <a:picLocks noGrp="1" noChangeAspect="1" noChangeArrowheads="1"/>
          </p:cNvPicPr>
          <p:nvPr>
            <p:ph idx="1"/>
          </p:nvPr>
        </p:nvPicPr>
        <p:blipFill>
          <a:blip r:embed="rId4">
            <a:extLst>
              <a:ext uri="{28A0092B-C50C-407E-A947-70E740481C1C}">
                <a14:useLocalDpi xmlns:a14="http://schemas.microsoft.com/office/drawing/2010/main"/>
              </a:ext>
            </a:extLst>
          </a:blip>
          <a:srcRect/>
          <a:stretch>
            <a:fillRect/>
          </a:stretch>
        </p:blipFill>
        <p:spPr bwMode="auto">
          <a:xfrm>
            <a:off x="7135465" y="1108482"/>
            <a:ext cx="3769517" cy="38661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1C7EC8E6-4936-451B-98EE-8D71FF1ECC08}"/>
              </a:ext>
            </a:extLst>
          </p:cNvPr>
          <p:cNvSpPr>
            <a:spLocks noGrp="1"/>
          </p:cNvSpPr>
          <p:nvPr>
            <p:ph type="title"/>
          </p:nvPr>
        </p:nvSpPr>
        <p:spPr>
          <a:xfrm>
            <a:off x="659301" y="1474969"/>
            <a:ext cx="2823919" cy="1868760"/>
          </a:xfrm>
        </p:spPr>
        <p:txBody>
          <a:bodyPr vert="horz" lIns="91440" tIns="45720" rIns="91440" bIns="0" rtlCol="0" anchor="b">
            <a:normAutofit fontScale="90000"/>
          </a:bodyPr>
          <a:lstStyle/>
          <a:p>
            <a:r>
              <a:rPr lang="en-US" sz="3600" dirty="0"/>
              <a:t>Other </a:t>
            </a:r>
            <a:r>
              <a:rPr lang="en-US" sz="3600" dirty="0" err="1"/>
              <a:t>ghs</a:t>
            </a:r>
            <a:r>
              <a:rPr lang="en-US" sz="3600" dirty="0"/>
              <a:t> label elements #2</a:t>
            </a:r>
          </a:p>
        </p:txBody>
      </p:sp>
      <p:sp>
        <p:nvSpPr>
          <p:cNvPr id="34" name="Rounded Rectangle 11">
            <a:extLst>
              <a:ext uri="{FF2B5EF4-FFF2-40B4-BE49-F238E27FC236}">
                <a16:creationId xmlns:a16="http://schemas.microsoft.com/office/drawing/2014/main" id="{C0D9B3C3-1F21-414E-9647-8EA5B7C04F66}"/>
              </a:ext>
            </a:extLst>
          </p:cNvPr>
          <p:cNvSpPr/>
          <p:nvPr/>
        </p:nvSpPr>
        <p:spPr>
          <a:xfrm>
            <a:off x="4347932" y="870088"/>
            <a:ext cx="2668310" cy="16344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latin typeface="Arial" panose="020B0604020202020204" pitchFamily="34" charset="0"/>
                <a:cs typeface="Arial" panose="020B0604020202020204" pitchFamily="34" charset="0"/>
              </a:rPr>
              <a:t>Product Identifier (Ingredient disclosure): Name or Number used for a hazardous product on a label or in the SDS.</a:t>
            </a:r>
          </a:p>
        </p:txBody>
      </p:sp>
      <p:cxnSp>
        <p:nvCxnSpPr>
          <p:cNvPr id="37" name="Straight Arrow Connector 36" title="Red Arrow">
            <a:extLst>
              <a:ext uri="{FF2B5EF4-FFF2-40B4-BE49-F238E27FC236}">
                <a16:creationId xmlns:a16="http://schemas.microsoft.com/office/drawing/2014/main" id="{669845AD-C220-4453-ACC2-C1CD09165192}"/>
              </a:ext>
            </a:extLst>
          </p:cNvPr>
          <p:cNvCxnSpPr>
            <a:cxnSpLocks/>
          </p:cNvCxnSpPr>
          <p:nvPr/>
        </p:nvCxnSpPr>
        <p:spPr>
          <a:xfrm flipV="1">
            <a:off x="6969378" y="1528018"/>
            <a:ext cx="793900" cy="554414"/>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9810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82" name="Picture 81" descr="A picture containing indoor, furniture&#10;&#10;Description generated with high confidence">
            <a:extLst>
              <a:ext uri="{FF2B5EF4-FFF2-40B4-BE49-F238E27FC236}">
                <a16:creationId xmlns:a16="http://schemas.microsoft.com/office/drawing/2014/main" id="{D42F4933-2ECF-4EE5-BCE4-F19E3CA609F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86" name="Straight Connector 85" descr="Decorative red line separating the slide title from the copy." title="Red Line">
            <a:extLst>
              <a:ext uri="{FF2B5EF4-FFF2-40B4-BE49-F238E27FC236}">
                <a16:creationId xmlns:a16="http://schemas.microsoft.com/office/drawing/2014/main" id="{381B4579-E2EA-4BD7-94FF-0A0BEE135C6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88" name="Group 87" descr="Large black border with a white border inside that surrounds the globe image. This creates the look of a picture frame." title="Picture frame">
            <a:extLst>
              <a:ext uri="{FF2B5EF4-FFF2-40B4-BE49-F238E27FC236}">
                <a16:creationId xmlns:a16="http://schemas.microsoft.com/office/drawing/2014/main" id="{82188758-E18A-4CE5-9D03-F4BF5D887C3F}"/>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89" name="Rectangle 88">
              <a:extLst>
                <a:ext uri="{FF2B5EF4-FFF2-40B4-BE49-F238E27FC236}">
                  <a16:creationId xmlns:a16="http://schemas.microsoft.com/office/drawing/2014/main" id="{821513DD-C15F-4381-AEA6-ED9E5E218CA6}"/>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CED2DE01-7F43-4858-85FC-27022DA78120}"/>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7" name="Picture 8" descr="Image of the earth in a picture frame illustration how GHS is a globally used system of classification" title="Globe Image">
            <a:extLst>
              <a:ext uri="{FF2B5EF4-FFF2-40B4-BE49-F238E27FC236}">
                <a16:creationId xmlns:a16="http://schemas.microsoft.com/office/drawing/2014/main" id="{19AA0B7F-BFFC-4EE3-9B9C-EBADD9F841E3}"/>
              </a:ext>
            </a:extLst>
          </p:cNvPr>
          <p:cNvPicPr>
            <a:picLocks noChangeAspect="1" noChangeArrowheads="1"/>
          </p:cNvPicPr>
          <p:nvPr/>
        </p:nvPicPr>
        <p:blipFill rotWithShape="1">
          <a:blip r:embed="rId3" cstate="hqprint">
            <a:extLst>
              <a:ext uri="{28A0092B-C50C-407E-A947-70E740481C1C}">
                <a14:useLocalDpi xmlns:a14="http://schemas.microsoft.com/office/drawing/2010/main"/>
              </a:ext>
            </a:extLst>
          </a:blip>
          <a:srcRect/>
          <a:stretch/>
        </p:blipFill>
        <p:spPr>
          <a:xfrm>
            <a:off x="6093926" y="1116345"/>
            <a:ext cx="4821551" cy="3866172"/>
          </a:xfrm>
          <a:prstGeom prst="rect">
            <a:avLst/>
          </a:prstGeom>
        </p:spPr>
      </p:pic>
      <p:sp>
        <p:nvSpPr>
          <p:cNvPr id="2" name="Title 1">
            <a:extLst>
              <a:ext uri="{FF2B5EF4-FFF2-40B4-BE49-F238E27FC236}">
                <a16:creationId xmlns:a16="http://schemas.microsoft.com/office/drawing/2014/main" id="{F6F65665-84AA-42B7-BA05-A0DC942F4B01}"/>
              </a:ext>
            </a:extLst>
          </p:cNvPr>
          <p:cNvSpPr>
            <a:spLocks noGrp="1"/>
          </p:cNvSpPr>
          <p:nvPr>
            <p:ph type="title"/>
          </p:nvPr>
        </p:nvSpPr>
        <p:spPr>
          <a:xfrm>
            <a:off x="1451580" y="804520"/>
            <a:ext cx="3530157" cy="1049235"/>
          </a:xfrm>
        </p:spPr>
        <p:txBody>
          <a:bodyPr>
            <a:normAutofit/>
          </a:bodyPr>
          <a:lstStyle/>
          <a:p>
            <a:r>
              <a:rPr lang="en-US" sz="2200" dirty="0"/>
              <a:t>Purpose of Hazard Communication</a:t>
            </a:r>
            <a:br>
              <a:rPr lang="en-US" sz="2200" dirty="0"/>
            </a:br>
            <a:r>
              <a:rPr lang="en-US" sz="2200" dirty="0"/>
              <a:t>29CFR1910.1200(</a:t>
            </a:r>
            <a:r>
              <a:rPr lang="en-US" sz="2200" cap="none" dirty="0"/>
              <a:t>a</a:t>
            </a:r>
            <a:r>
              <a:rPr lang="en-US" sz="2200" dirty="0"/>
              <a:t>)</a:t>
            </a:r>
          </a:p>
        </p:txBody>
      </p:sp>
      <p:sp>
        <p:nvSpPr>
          <p:cNvPr id="3" name="Content Placeholder 2">
            <a:extLst>
              <a:ext uri="{FF2B5EF4-FFF2-40B4-BE49-F238E27FC236}">
                <a16:creationId xmlns:a16="http://schemas.microsoft.com/office/drawing/2014/main" id="{6BD57663-0ADF-4890-8A4A-F601D09584FF}"/>
              </a:ext>
            </a:extLst>
          </p:cNvPr>
          <p:cNvSpPr>
            <a:spLocks noGrp="1"/>
          </p:cNvSpPr>
          <p:nvPr>
            <p:ph idx="1"/>
          </p:nvPr>
        </p:nvSpPr>
        <p:spPr>
          <a:xfrm>
            <a:off x="1451581" y="2015732"/>
            <a:ext cx="3526523" cy="3450613"/>
          </a:xfrm>
        </p:spPr>
        <p:txBody>
          <a:bodyPr>
            <a:normAutofit/>
          </a:bodyPr>
          <a:lstStyle/>
          <a:p>
            <a:pPr marL="0" indent="0">
              <a:buNone/>
            </a:pPr>
            <a:r>
              <a:rPr lang="en-US" sz="1900" dirty="0"/>
              <a:t>To ensure that the hazards of all chemicals produced or imported are classified, and that information concerning the classified hazards is transmitted to employers and employees.</a:t>
            </a:r>
          </a:p>
          <a:p>
            <a:pPr marL="0" indent="0">
              <a:buNone/>
            </a:pPr>
            <a:r>
              <a:rPr lang="en-US" sz="1900" dirty="0"/>
              <a:t>Although 29CFR1915 deals with Maritime safety, 29CFR1910.1200 actually covers this.</a:t>
            </a:r>
          </a:p>
        </p:txBody>
      </p:sp>
    </p:spTree>
    <p:extLst>
      <p:ext uri="{BB962C8B-B14F-4D97-AF65-F5344CB8AC3E}">
        <p14:creationId xmlns:p14="http://schemas.microsoft.com/office/powerpoint/2010/main" val="33086801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1" name="Rectangle 20" title="Tax Box">
            <a:extLst>
              <a:ext uri="{FF2B5EF4-FFF2-40B4-BE49-F238E27FC236}">
                <a16:creationId xmlns:a16="http://schemas.microsoft.com/office/drawing/2014/main" id="{2FA7AD0A-1871-4DF8-9235-F49D0513B9C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descr="Located on the footer of the image" title="Hardwood Floor">
            <a:extLst>
              <a:ext uri="{FF2B5EF4-FFF2-40B4-BE49-F238E27FC236}">
                <a16:creationId xmlns:a16="http://schemas.microsoft.com/office/drawing/2014/main" id="{16EFE474-4FE0-4E8F-8F09-5ED2C9E76A8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grpSp>
        <p:nvGrpSpPr>
          <p:cNvPr id="29" name="Group 28" descr="black and white image depicting a picture frame." title="Picture Frame">
            <a:extLst>
              <a:ext uri="{FF2B5EF4-FFF2-40B4-BE49-F238E27FC236}">
                <a16:creationId xmlns:a16="http://schemas.microsoft.com/office/drawing/2014/main" id="{E8ACF89C-CFC3-4D68-B3C4-2BEFB7BBE5F7}"/>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3979389" y="482171"/>
            <a:chExt cx="7560115" cy="5149101"/>
          </a:xfrm>
        </p:grpSpPr>
        <p:sp>
          <p:nvSpPr>
            <p:cNvPr id="30" name="Rectangle 29">
              <a:extLst>
                <a:ext uri="{FF2B5EF4-FFF2-40B4-BE49-F238E27FC236}">
                  <a16:creationId xmlns:a16="http://schemas.microsoft.com/office/drawing/2014/main" id="{3B770B7D-3C5C-4682-8DF0-20783592F3B6}"/>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6893E11-7EC1-4EB6-A2A8-0B693F8FE576}"/>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35" name="Straight Connector 34" title="Decorative Red Line">
            <a:extLst>
              <a:ext uri="{FF2B5EF4-FFF2-40B4-BE49-F238E27FC236}">
                <a16:creationId xmlns:a16="http://schemas.microsoft.com/office/drawing/2014/main" id="{EE68D41B-9286-479F-9AB7-678C8E348D7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8" name="Content Placeholder 7" title="GHS Label Example">
            <a:extLst>
              <a:ext uri="{FF2B5EF4-FFF2-40B4-BE49-F238E27FC236}">
                <a16:creationId xmlns:a16="http://schemas.microsoft.com/office/drawing/2014/main" id="{52D332B7-8772-42AA-9F7D-654A2B0A7E0D}"/>
              </a:ext>
            </a:extLst>
          </p:cNvPr>
          <p:cNvPicPr>
            <a:picLocks noGrp="1" noChangeAspect="1" noChangeArrowheads="1"/>
          </p:cNvPicPr>
          <p:nvPr>
            <p:ph idx="1"/>
          </p:nvPr>
        </p:nvPicPr>
        <p:blipFill>
          <a:blip r:embed="rId4">
            <a:extLst>
              <a:ext uri="{28A0092B-C50C-407E-A947-70E740481C1C}">
                <a14:useLocalDpi xmlns:a14="http://schemas.microsoft.com/office/drawing/2010/main"/>
              </a:ext>
            </a:extLst>
          </a:blip>
          <a:srcRect/>
          <a:stretch>
            <a:fillRect/>
          </a:stretch>
        </p:blipFill>
        <p:spPr bwMode="auto">
          <a:xfrm>
            <a:off x="7135465" y="1108482"/>
            <a:ext cx="3769517" cy="38661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1C7EC8E6-4936-451B-98EE-8D71FF1ECC08}"/>
              </a:ext>
            </a:extLst>
          </p:cNvPr>
          <p:cNvSpPr>
            <a:spLocks noGrp="1"/>
          </p:cNvSpPr>
          <p:nvPr>
            <p:ph type="title"/>
          </p:nvPr>
        </p:nvSpPr>
        <p:spPr>
          <a:xfrm>
            <a:off x="659301" y="1474969"/>
            <a:ext cx="2823919" cy="1868760"/>
          </a:xfrm>
        </p:spPr>
        <p:txBody>
          <a:bodyPr vert="horz" lIns="91440" tIns="45720" rIns="91440" bIns="0" rtlCol="0" anchor="b">
            <a:normAutofit fontScale="90000"/>
          </a:bodyPr>
          <a:lstStyle/>
          <a:p>
            <a:r>
              <a:rPr lang="en-US" sz="3600" dirty="0"/>
              <a:t>Other </a:t>
            </a:r>
            <a:r>
              <a:rPr lang="en-US" sz="3600" dirty="0" err="1"/>
              <a:t>ghs</a:t>
            </a:r>
            <a:r>
              <a:rPr lang="en-US" sz="3600" dirty="0"/>
              <a:t> label elements #3</a:t>
            </a:r>
          </a:p>
        </p:txBody>
      </p:sp>
      <p:sp>
        <p:nvSpPr>
          <p:cNvPr id="34" name="Rounded Rectangle 11">
            <a:extLst>
              <a:ext uri="{FF2B5EF4-FFF2-40B4-BE49-F238E27FC236}">
                <a16:creationId xmlns:a16="http://schemas.microsoft.com/office/drawing/2014/main" id="{C0D9B3C3-1F21-414E-9647-8EA5B7C04F66}"/>
              </a:ext>
            </a:extLst>
          </p:cNvPr>
          <p:cNvSpPr/>
          <p:nvPr/>
        </p:nvSpPr>
        <p:spPr>
          <a:xfrm>
            <a:off x="4347932" y="870088"/>
            <a:ext cx="2668310" cy="16344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latin typeface="Arial" panose="020B0604020202020204" pitchFamily="34" charset="0"/>
                <a:cs typeface="Arial" panose="020B0604020202020204" pitchFamily="34" charset="0"/>
              </a:rPr>
              <a:t>Supplier identification: The name, address, and telephone number should be provided on the label.</a:t>
            </a:r>
          </a:p>
        </p:txBody>
      </p:sp>
      <p:cxnSp>
        <p:nvCxnSpPr>
          <p:cNvPr id="37" name="Straight Arrow Connector 36" title="Red Arrow">
            <a:extLst>
              <a:ext uri="{FF2B5EF4-FFF2-40B4-BE49-F238E27FC236}">
                <a16:creationId xmlns:a16="http://schemas.microsoft.com/office/drawing/2014/main" id="{669845AD-C220-4453-ACC2-C1CD09165192}"/>
              </a:ext>
            </a:extLst>
          </p:cNvPr>
          <p:cNvCxnSpPr>
            <a:cxnSpLocks/>
            <a:stCxn id="34" idx="2"/>
          </p:cNvCxnSpPr>
          <p:nvPr/>
        </p:nvCxnSpPr>
        <p:spPr>
          <a:xfrm>
            <a:off x="5682087" y="2504573"/>
            <a:ext cx="1769037" cy="1869719"/>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96938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1" name="Rectangle 20" title="Tan Box">
            <a:extLst>
              <a:ext uri="{FF2B5EF4-FFF2-40B4-BE49-F238E27FC236}">
                <a16:creationId xmlns:a16="http://schemas.microsoft.com/office/drawing/2014/main" id="{2FA7AD0A-1871-4DF8-9235-F49D0513B9C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descr="Located on the footer of the slide" title="Hardwood Floor">
            <a:extLst>
              <a:ext uri="{FF2B5EF4-FFF2-40B4-BE49-F238E27FC236}">
                <a16:creationId xmlns:a16="http://schemas.microsoft.com/office/drawing/2014/main" id="{16EFE474-4FE0-4E8F-8F09-5ED2C9E76A8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27" name="Straight Connector 26" descr="Located on the footer of the slide" title="Hardwood Floor">
            <a:extLst>
              <a:ext uri="{FF2B5EF4-FFF2-40B4-BE49-F238E27FC236}">
                <a16:creationId xmlns:a16="http://schemas.microsoft.com/office/drawing/2014/main" id="{CF8B8C81-54DC-4AF5-B682-3A2C70A6B55C}"/>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pSp>
        <p:nvGrpSpPr>
          <p:cNvPr id="29" name="Group 28" descr="black and white image depicting a picture frame." title="Picture frame">
            <a:extLst>
              <a:ext uri="{FF2B5EF4-FFF2-40B4-BE49-F238E27FC236}">
                <a16:creationId xmlns:a16="http://schemas.microsoft.com/office/drawing/2014/main" id="{E8ACF89C-CFC3-4D68-B3C4-2BEFB7BBE5F7}"/>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79389" y="482171"/>
            <a:ext cx="7560115" cy="5149101"/>
            <a:chOff x="3979389" y="482171"/>
            <a:chExt cx="7560115" cy="5149101"/>
          </a:xfrm>
        </p:grpSpPr>
        <p:sp>
          <p:nvSpPr>
            <p:cNvPr id="30" name="Rectangle 29">
              <a:extLst>
                <a:ext uri="{FF2B5EF4-FFF2-40B4-BE49-F238E27FC236}">
                  <a16:creationId xmlns:a16="http://schemas.microsoft.com/office/drawing/2014/main" id="{3B770B7D-3C5C-4682-8DF0-20783592F3B6}"/>
                </a:ext>
              </a:extLst>
            </p:cNvPr>
            <p:cNvSpPr/>
            <p:nvPr>
              <p:extLst>
                <p:ext uri="{386F3935-93C4-4BCD-93E2-E3B085C9AB24}">
                  <p16:designElem xmlns:p16="http://schemas.microsoft.com/office/powerpoint/2015/main" val="1"/>
                </p:ext>
              </p:extLst>
            </p:nvPr>
          </p:nvSpPr>
          <p:spPr>
            <a:xfrm>
              <a:off x="3979389" y="482171"/>
              <a:ext cx="7560115"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6893E11-7EC1-4EB6-A2A8-0B693F8FE576}"/>
                </a:ext>
              </a:extLst>
            </p:cNvPr>
            <p:cNvSpPr/>
            <p:nvPr>
              <p:extLst>
                <p:ext uri="{386F3935-93C4-4BCD-93E2-E3B085C9AB24}">
                  <p16:designElem xmlns:p16="http://schemas.microsoft.com/office/powerpoint/2015/main" val="1"/>
                </p:ext>
              </p:extLst>
            </p:nvPr>
          </p:nvSpPr>
          <p:spPr>
            <a:xfrm>
              <a:off x="4292448" y="812507"/>
              <a:ext cx="692827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35" name="Straight Connector 34" title="Decorative Red Line">
            <a:extLst>
              <a:ext uri="{FF2B5EF4-FFF2-40B4-BE49-F238E27FC236}">
                <a16:creationId xmlns:a16="http://schemas.microsoft.com/office/drawing/2014/main" id="{EE68D41B-9286-479F-9AB7-678C8E348D7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8" name="Content Placeholder 7" title="GHS Label Example">
            <a:extLst>
              <a:ext uri="{FF2B5EF4-FFF2-40B4-BE49-F238E27FC236}">
                <a16:creationId xmlns:a16="http://schemas.microsoft.com/office/drawing/2014/main" id="{52D332B7-8772-42AA-9F7D-654A2B0A7E0D}"/>
              </a:ext>
            </a:extLst>
          </p:cNvPr>
          <p:cNvPicPr>
            <a:picLocks noGrp="1" noChangeAspect="1" noChangeArrowheads="1"/>
          </p:cNvPicPr>
          <p:nvPr>
            <p:ph idx="1"/>
          </p:nvPr>
        </p:nvPicPr>
        <p:blipFill>
          <a:blip r:embed="rId4">
            <a:extLst>
              <a:ext uri="{28A0092B-C50C-407E-A947-70E740481C1C}">
                <a14:useLocalDpi xmlns:a14="http://schemas.microsoft.com/office/drawing/2010/main"/>
              </a:ext>
            </a:extLst>
          </a:blip>
          <a:srcRect/>
          <a:stretch>
            <a:fillRect/>
          </a:stretch>
        </p:blipFill>
        <p:spPr bwMode="auto">
          <a:xfrm>
            <a:off x="7135465" y="1108482"/>
            <a:ext cx="3769517" cy="38661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1C7EC8E6-4936-451B-98EE-8D71FF1ECC08}"/>
              </a:ext>
            </a:extLst>
          </p:cNvPr>
          <p:cNvSpPr>
            <a:spLocks noGrp="1"/>
          </p:cNvSpPr>
          <p:nvPr>
            <p:ph type="title"/>
          </p:nvPr>
        </p:nvSpPr>
        <p:spPr>
          <a:xfrm>
            <a:off x="659301" y="1474969"/>
            <a:ext cx="2823919" cy="1868760"/>
          </a:xfrm>
        </p:spPr>
        <p:txBody>
          <a:bodyPr vert="horz" lIns="91440" tIns="45720" rIns="91440" bIns="0" rtlCol="0" anchor="b">
            <a:normAutofit fontScale="90000"/>
          </a:bodyPr>
          <a:lstStyle/>
          <a:p>
            <a:r>
              <a:rPr lang="en-US" sz="3600" dirty="0"/>
              <a:t>Other </a:t>
            </a:r>
            <a:r>
              <a:rPr lang="en-US" sz="3600" dirty="0" err="1"/>
              <a:t>ghs</a:t>
            </a:r>
            <a:r>
              <a:rPr lang="en-US" sz="3600" dirty="0"/>
              <a:t> label elements #4</a:t>
            </a:r>
          </a:p>
        </p:txBody>
      </p:sp>
      <p:sp>
        <p:nvSpPr>
          <p:cNvPr id="34" name="Rounded Rectangle 11">
            <a:extLst>
              <a:ext uri="{FF2B5EF4-FFF2-40B4-BE49-F238E27FC236}">
                <a16:creationId xmlns:a16="http://schemas.microsoft.com/office/drawing/2014/main" id="{C0D9B3C3-1F21-414E-9647-8EA5B7C04F66}"/>
              </a:ext>
            </a:extLst>
          </p:cNvPr>
          <p:cNvSpPr/>
          <p:nvPr/>
        </p:nvSpPr>
        <p:spPr>
          <a:xfrm>
            <a:off x="4347932" y="870088"/>
            <a:ext cx="2668310" cy="16344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latin typeface="Arial" panose="020B0604020202020204" pitchFamily="34" charset="0"/>
                <a:cs typeface="Arial" panose="020B0604020202020204" pitchFamily="34" charset="0"/>
              </a:rPr>
              <a:t>Supplemental Information: non-harmonized information</a:t>
            </a:r>
          </a:p>
        </p:txBody>
      </p:sp>
      <p:cxnSp>
        <p:nvCxnSpPr>
          <p:cNvPr id="37" name="Straight Arrow Connector 36" title="Red Arrow">
            <a:extLst>
              <a:ext uri="{FF2B5EF4-FFF2-40B4-BE49-F238E27FC236}">
                <a16:creationId xmlns:a16="http://schemas.microsoft.com/office/drawing/2014/main" id="{669845AD-C220-4453-ACC2-C1CD09165192}"/>
              </a:ext>
            </a:extLst>
          </p:cNvPr>
          <p:cNvCxnSpPr>
            <a:cxnSpLocks/>
            <a:stCxn id="34" idx="2"/>
          </p:cNvCxnSpPr>
          <p:nvPr/>
        </p:nvCxnSpPr>
        <p:spPr>
          <a:xfrm>
            <a:off x="5682087" y="2504573"/>
            <a:ext cx="1756681" cy="2166281"/>
          </a:xfrm>
          <a:prstGeom prst="straightConnector1">
            <a:avLst/>
          </a:prstGeom>
          <a:ln w="63500" cmpd="sng">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26074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3BA10-492A-43C3-8CD8-9C226042F1E6}"/>
              </a:ext>
            </a:extLst>
          </p:cNvPr>
          <p:cNvSpPr>
            <a:spLocks noGrp="1"/>
          </p:cNvSpPr>
          <p:nvPr>
            <p:ph type="title"/>
          </p:nvPr>
        </p:nvSpPr>
        <p:spPr>
          <a:xfrm>
            <a:off x="1451579" y="1199939"/>
            <a:ext cx="9603275" cy="1049235"/>
          </a:xfrm>
        </p:spPr>
        <p:txBody>
          <a:bodyPr>
            <a:normAutofit/>
          </a:bodyPr>
          <a:lstStyle/>
          <a:p>
            <a:r>
              <a:rPr lang="en-US" sz="2000" dirty="0"/>
              <a:t>Training</a:t>
            </a:r>
            <a:br>
              <a:rPr lang="en-US" sz="2000" dirty="0"/>
            </a:br>
            <a:r>
              <a:rPr lang="en-US" sz="2000" dirty="0"/>
              <a:t>29CFR1910.1200(</a:t>
            </a:r>
            <a:r>
              <a:rPr lang="en-US" sz="2000" cap="none" dirty="0"/>
              <a:t>h</a:t>
            </a:r>
            <a:r>
              <a:rPr lang="en-US" sz="2000" dirty="0"/>
              <a:t>)(3) through 29CFR1910.1200(</a:t>
            </a:r>
            <a:r>
              <a:rPr lang="en-US" sz="2000" cap="none" dirty="0"/>
              <a:t>h</a:t>
            </a:r>
            <a:r>
              <a:rPr lang="en-US" sz="2000" dirty="0"/>
              <a:t>)(3)(</a:t>
            </a:r>
            <a:r>
              <a:rPr lang="en-US" sz="2000" cap="none" dirty="0"/>
              <a:t>iv</a:t>
            </a:r>
            <a:r>
              <a:rPr lang="en-US" sz="2000" dirty="0"/>
              <a:t>)</a:t>
            </a:r>
          </a:p>
        </p:txBody>
      </p:sp>
      <p:sp>
        <p:nvSpPr>
          <p:cNvPr id="3" name="Content Placeholder 2">
            <a:extLst>
              <a:ext uri="{FF2B5EF4-FFF2-40B4-BE49-F238E27FC236}">
                <a16:creationId xmlns:a16="http://schemas.microsoft.com/office/drawing/2014/main" id="{9A2ED610-24A9-4E43-AD91-B6A6E829AFF4}"/>
              </a:ext>
            </a:extLst>
          </p:cNvPr>
          <p:cNvSpPr>
            <a:spLocks noGrp="1"/>
          </p:cNvSpPr>
          <p:nvPr>
            <p:ph idx="1"/>
          </p:nvPr>
        </p:nvSpPr>
        <p:spPr>
          <a:xfrm>
            <a:off x="1451579" y="2015732"/>
            <a:ext cx="9603275" cy="4002009"/>
          </a:xfrm>
        </p:spPr>
        <p:txBody>
          <a:bodyPr>
            <a:noAutofit/>
          </a:bodyPr>
          <a:lstStyle/>
          <a:p>
            <a:r>
              <a:rPr lang="en-US" sz="1500" dirty="0"/>
              <a:t>Employee training shall include at least:</a:t>
            </a:r>
          </a:p>
          <a:p>
            <a:pPr lvl="1"/>
            <a:r>
              <a:rPr lang="en-US" sz="1500" dirty="0"/>
              <a:t>Methods and observations that may be used to detect the presence or release of a hazardous chemical in the work area (such as monitoring conducted by the employer, continuous monitoring devices, visual appearance or odor of hazardous chemicals when being released, e</a:t>
            </a:r>
          </a:p>
          <a:p>
            <a:pPr lvl="1"/>
            <a:r>
              <a:rPr lang="en-US" sz="1500" dirty="0"/>
              <a:t>The physical, health, simple asphyxiation, combustible dust, and pyrophoric gas hazards, as well as hazards not otherwise classified, of the chemicals in the work area; etc.);</a:t>
            </a:r>
          </a:p>
          <a:p>
            <a:pPr lvl="1"/>
            <a:r>
              <a:rPr lang="en-US" sz="1500" dirty="0"/>
              <a:t>The measures employees can take to protect themselves from these hazards, including specific procedures the employer has implemented to protect employees from exposure to hazardous chemicals, such as appropriate work practices, emergency procedures, and personal protective equipment to be used; and,</a:t>
            </a:r>
          </a:p>
          <a:p>
            <a:pPr lvl="1"/>
            <a:r>
              <a:rPr lang="en-US" sz="1500" dirty="0"/>
              <a:t>The details of the hazard communication program developed by the employer, including an explanation of the labels received on shipped containers and the workplace labeling system used by their employer; the safety data sheet, including the order of information and how employees can obtain and use the appropriate hazard information.</a:t>
            </a:r>
          </a:p>
        </p:txBody>
      </p:sp>
    </p:spTree>
    <p:extLst>
      <p:ext uri="{BB962C8B-B14F-4D97-AF65-F5344CB8AC3E}">
        <p14:creationId xmlns:p14="http://schemas.microsoft.com/office/powerpoint/2010/main" val="41463612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2FA4B-FEC0-4542-9FDC-FF0D3E0E08A2}"/>
              </a:ext>
            </a:extLst>
          </p:cNvPr>
          <p:cNvSpPr>
            <a:spLocks noGrp="1"/>
          </p:cNvSpPr>
          <p:nvPr>
            <p:ph type="title"/>
          </p:nvPr>
        </p:nvSpPr>
        <p:spPr/>
        <p:txBody>
          <a:bodyPr/>
          <a:lstStyle/>
          <a:p>
            <a:r>
              <a:rPr lang="en-US" dirty="0"/>
              <a:t>Time to test your knowledge of the topic</a:t>
            </a:r>
          </a:p>
        </p:txBody>
      </p:sp>
    </p:spTree>
    <p:extLst>
      <p:ext uri="{BB962C8B-B14F-4D97-AF65-F5344CB8AC3E}">
        <p14:creationId xmlns:p14="http://schemas.microsoft.com/office/powerpoint/2010/main" val="1855799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aphicFrame>
        <p:nvGraphicFramePr>
          <p:cNvPr id="34" name="Content Placeholder 2" descr="Image with information on the Hazard Communication Standard." title="Hazard Communication Standard"/>
          <p:cNvGraphicFramePr>
            <a:graphicFrameLocks noGrp="1"/>
          </p:cNvGraphicFramePr>
          <p:nvPr>
            <p:ph idx="1"/>
            <p:extLst>
              <p:ext uri="{D42A27DB-BD31-4B8C-83A1-F6EECF244321}">
                <p14:modId xmlns:p14="http://schemas.microsoft.com/office/powerpoint/2010/main" val="4214320596"/>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le 1">
            <a:extLst>
              <a:ext uri="{FF2B5EF4-FFF2-40B4-BE49-F238E27FC236}">
                <a16:creationId xmlns:a16="http://schemas.microsoft.com/office/drawing/2014/main" id="{7B8E8C53-3145-4085-8290-5F51B4372569}"/>
              </a:ext>
            </a:extLst>
          </p:cNvPr>
          <p:cNvSpPr>
            <a:spLocks noGrp="1"/>
          </p:cNvSpPr>
          <p:nvPr>
            <p:ph type="title"/>
          </p:nvPr>
        </p:nvSpPr>
        <p:spPr>
          <a:xfrm>
            <a:off x="1451579" y="804519"/>
            <a:ext cx="9603275" cy="1049235"/>
          </a:xfrm>
        </p:spPr>
        <p:txBody>
          <a:bodyPr>
            <a:normAutofit/>
          </a:bodyPr>
          <a:lstStyle/>
          <a:p>
            <a:r>
              <a:rPr lang="en-US" dirty="0"/>
              <a:t>Hazard Communication Standard (HCS)</a:t>
            </a:r>
          </a:p>
        </p:txBody>
      </p:sp>
    </p:spTree>
    <p:extLst>
      <p:ext uri="{BB962C8B-B14F-4D97-AF65-F5344CB8AC3E}">
        <p14:creationId xmlns:p14="http://schemas.microsoft.com/office/powerpoint/2010/main" val="1608792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F18E7-5A07-4ACC-9EDD-396B51B1D295}"/>
              </a:ext>
            </a:extLst>
          </p:cNvPr>
          <p:cNvSpPr>
            <a:spLocks noGrp="1"/>
          </p:cNvSpPr>
          <p:nvPr>
            <p:ph type="title"/>
          </p:nvPr>
        </p:nvSpPr>
        <p:spPr>
          <a:xfrm>
            <a:off x="1451579" y="804519"/>
            <a:ext cx="9603275" cy="1049235"/>
          </a:xfrm>
        </p:spPr>
        <p:txBody>
          <a:bodyPr>
            <a:normAutofit/>
          </a:bodyPr>
          <a:lstStyle/>
          <a:p>
            <a:r>
              <a:rPr lang="en-US" sz="2700" b="1" dirty="0"/>
              <a:t>1910.1200 Hazard Communication Standard for Maritime industry (Before GHS)</a:t>
            </a:r>
            <a:endParaRPr lang="en-US" sz="2700" dirty="0"/>
          </a:p>
        </p:txBody>
      </p:sp>
      <p:graphicFrame>
        <p:nvGraphicFramePr>
          <p:cNvPr id="28" name="Content Placeholder 2" descr="Image showing what the maritime communication standard was before GHS" title="Maritime Industry Hazard Communication Standard"/>
          <p:cNvGraphicFramePr>
            <a:graphicFrameLocks noGrp="1"/>
          </p:cNvGraphicFramePr>
          <p:nvPr>
            <p:ph idx="1"/>
            <p:extLst>
              <p:ext uri="{D42A27DB-BD31-4B8C-83A1-F6EECF244321}">
                <p14:modId xmlns:p14="http://schemas.microsoft.com/office/powerpoint/2010/main" val="358180438"/>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00073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BA3B3-3F74-4BAA-BBBC-88F396529B30}"/>
              </a:ext>
            </a:extLst>
          </p:cNvPr>
          <p:cNvSpPr>
            <a:spLocks noGrp="1"/>
          </p:cNvSpPr>
          <p:nvPr>
            <p:ph type="title"/>
          </p:nvPr>
        </p:nvSpPr>
        <p:spPr>
          <a:xfrm>
            <a:off x="1451579" y="804519"/>
            <a:ext cx="9603275" cy="1049235"/>
          </a:xfrm>
        </p:spPr>
        <p:txBody>
          <a:bodyPr>
            <a:normAutofit/>
          </a:bodyPr>
          <a:lstStyle/>
          <a:p>
            <a:r>
              <a:rPr lang="en-US" b="1" dirty="0"/>
              <a:t>How does GHS change Hazard Communication standard?</a:t>
            </a:r>
            <a:endParaRPr lang="en-US" dirty="0"/>
          </a:p>
        </p:txBody>
      </p:sp>
      <p:graphicFrame>
        <p:nvGraphicFramePr>
          <p:cNvPr id="28" name="Content Placeholder 2" descr="Image showing how GHS changed the hazard communication standard" title="Hazard Communication Standard Changes"/>
          <p:cNvGraphicFramePr>
            <a:graphicFrameLocks noGrp="1"/>
          </p:cNvGraphicFramePr>
          <p:nvPr>
            <p:ph idx="1"/>
            <p:extLst>
              <p:ext uri="{D42A27DB-BD31-4B8C-83A1-F6EECF244321}">
                <p14:modId xmlns:p14="http://schemas.microsoft.com/office/powerpoint/2010/main" val="3683117683"/>
              </p:ext>
            </p:extLst>
          </p:nvPr>
        </p:nvGraphicFramePr>
        <p:xfrm>
          <a:off x="1450975" y="2340435"/>
          <a:ext cx="9604375" cy="33244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21384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cxnSp>
        <p:nvCxnSpPr>
          <p:cNvPr id="40" name="Straight Connector 39" descr="Decorative red line" title="Red Line">
            <a:extLst>
              <a:ext uri="{FF2B5EF4-FFF2-40B4-BE49-F238E27FC236}">
                <a16:creationId xmlns:a16="http://schemas.microsoft.com/office/drawing/2014/main" id="{9EBB0476-5CF0-4F44-8D68-5D42D7AEE43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graphicFrame>
        <p:nvGraphicFramePr>
          <p:cNvPr id="27" name="Content Placeholder 2" descr="Image explaining the scope of the GHS" title="GHS Scope"/>
          <p:cNvGraphicFramePr>
            <a:graphicFrameLocks noGrp="1"/>
          </p:cNvGraphicFramePr>
          <p:nvPr>
            <p:ph idx="1"/>
            <p:extLst>
              <p:ext uri="{D42A27DB-BD31-4B8C-83A1-F6EECF244321}">
                <p14:modId xmlns:p14="http://schemas.microsoft.com/office/powerpoint/2010/main" val="3278320049"/>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1">
            <a:extLst>
              <a:ext uri="{FF2B5EF4-FFF2-40B4-BE49-F238E27FC236}">
                <a16:creationId xmlns:a16="http://schemas.microsoft.com/office/drawing/2014/main" id="{AB193082-87B7-4AC3-B3E1-CBAAEFC52D5F}"/>
              </a:ext>
            </a:extLst>
          </p:cNvPr>
          <p:cNvSpPr>
            <a:spLocks noGrp="1"/>
          </p:cNvSpPr>
          <p:nvPr>
            <p:ph type="title"/>
          </p:nvPr>
        </p:nvSpPr>
        <p:spPr>
          <a:xfrm>
            <a:off x="1451579" y="2303047"/>
            <a:ext cx="3272093" cy="2674198"/>
          </a:xfrm>
        </p:spPr>
        <p:txBody>
          <a:bodyPr anchor="t">
            <a:normAutofit/>
          </a:bodyPr>
          <a:lstStyle/>
          <a:p>
            <a:r>
              <a:rPr lang="en-US" b="1" dirty="0"/>
              <a:t>The Scope of the GHS</a:t>
            </a:r>
            <a:endParaRPr lang="en-US" dirty="0"/>
          </a:p>
        </p:txBody>
      </p:sp>
    </p:spTree>
    <p:extLst>
      <p:ext uri="{BB962C8B-B14F-4D97-AF65-F5344CB8AC3E}">
        <p14:creationId xmlns:p14="http://schemas.microsoft.com/office/powerpoint/2010/main" val="766437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36" name="Rectangle 35" title="Tan Box">
            <a:extLst>
              <a:ext uri="{FF2B5EF4-FFF2-40B4-BE49-F238E27FC236}">
                <a16:creationId xmlns:a16="http://schemas.microsoft.com/office/drawing/2014/main" id="{32D32A60-013B-47A8-8833-D2424080917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 name="Picture 39" descr="Small image of a hardwood floor on teh footer of the slide." title="Hardwood Floors">
            <a:extLst>
              <a:ext uri="{FF2B5EF4-FFF2-40B4-BE49-F238E27FC236}">
                <a16:creationId xmlns:a16="http://schemas.microsoft.com/office/drawing/2014/main" id="{DF63C9AD-AE6E-4512-8171-91612E84CCFB}"/>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cstate="email">
            <a:extLst>
              <a:ext uri="{28A0092B-C50C-407E-A947-70E740481C1C}">
                <a14:useLocalDpi xmlns:a14="http://schemas.microsoft.com/office/drawing/2010/main"/>
              </a:ext>
            </a:extLst>
          </a:blip>
          <a:srcRect b="-1562"/>
          <a:stretch/>
        </p:blipFill>
        <p:spPr bwMode="black">
          <a:xfrm>
            <a:off x="0" y="6126480"/>
            <a:ext cx="12192000" cy="742950"/>
          </a:xfrm>
          <a:prstGeom prst="rect">
            <a:avLst/>
          </a:prstGeom>
        </p:spPr>
      </p:pic>
      <p:cxnSp>
        <p:nvCxnSpPr>
          <p:cNvPr id="44" name="Straight Connector 43" descr="Decorative red line" title="Red line">
            <a:extLst>
              <a:ext uri="{FF2B5EF4-FFF2-40B4-BE49-F238E27FC236}">
                <a16:creationId xmlns:a16="http://schemas.microsoft.com/office/drawing/2014/main" id="{9EBB0476-5CF0-4F44-8D68-5D42D7AEE43A}"/>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F6F65665-84AA-42B7-BA05-A0DC942F4B01}"/>
              </a:ext>
            </a:extLst>
          </p:cNvPr>
          <p:cNvSpPr>
            <a:spLocks noGrp="1"/>
          </p:cNvSpPr>
          <p:nvPr>
            <p:ph type="title"/>
          </p:nvPr>
        </p:nvSpPr>
        <p:spPr>
          <a:xfrm>
            <a:off x="1451579" y="2303047"/>
            <a:ext cx="3272093" cy="2674198"/>
          </a:xfrm>
        </p:spPr>
        <p:txBody>
          <a:bodyPr anchor="t">
            <a:normAutofit/>
          </a:bodyPr>
          <a:lstStyle/>
          <a:p>
            <a:r>
              <a:rPr lang="en-US" b="1" dirty="0"/>
              <a:t>What are GHS Hazards?</a:t>
            </a:r>
            <a:endParaRPr lang="en-US" dirty="0"/>
          </a:p>
        </p:txBody>
      </p:sp>
      <p:graphicFrame>
        <p:nvGraphicFramePr>
          <p:cNvPr id="31" name="Content Placeholder 2" descr="Image explaining what the hazards are of GHS" title="GHS Hazards"/>
          <p:cNvGraphicFramePr>
            <a:graphicFrameLocks noGrp="1"/>
          </p:cNvGraphicFramePr>
          <p:nvPr>
            <p:ph idx="1"/>
            <p:extLst>
              <p:ext uri="{D42A27DB-BD31-4B8C-83A1-F6EECF244321}">
                <p14:modId xmlns:p14="http://schemas.microsoft.com/office/powerpoint/2010/main" val="366827271"/>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TextBox 2">
            <a:extLst>
              <a:ext uri="{FF2B5EF4-FFF2-40B4-BE49-F238E27FC236}">
                <a16:creationId xmlns:a16="http://schemas.microsoft.com/office/drawing/2014/main" id="{B894EB62-994A-456F-897E-0C111A59551C}"/>
              </a:ext>
            </a:extLst>
          </p:cNvPr>
          <p:cNvSpPr txBox="1"/>
          <p:nvPr/>
        </p:nvSpPr>
        <p:spPr>
          <a:xfrm>
            <a:off x="1451579" y="4991180"/>
            <a:ext cx="6096343" cy="1200329"/>
          </a:xfrm>
          <a:prstGeom prst="rect">
            <a:avLst/>
          </a:prstGeom>
          <a:noFill/>
        </p:spPr>
        <p:txBody>
          <a:bodyPr wrap="square" rtlCol="0">
            <a:spAutoFit/>
          </a:bodyPr>
          <a:lstStyle/>
          <a:p>
            <a:r>
              <a:rPr lang="en-US" altLang="en-US" dirty="0"/>
              <a:t>Hazards not Otherwise Classified (HNOC) by GHS are required to be included on SDS (section 2) and will be addressed in employee training.</a:t>
            </a:r>
          </a:p>
          <a:p>
            <a:endParaRPr lang="en-US" dirty="0"/>
          </a:p>
        </p:txBody>
      </p:sp>
      <p:sp>
        <p:nvSpPr>
          <p:cNvPr id="4" name="TextBox 3">
            <a:extLst>
              <a:ext uri="{FF2B5EF4-FFF2-40B4-BE49-F238E27FC236}">
                <a16:creationId xmlns:a16="http://schemas.microsoft.com/office/drawing/2014/main" id="{1781F74D-DC40-4AD6-85D0-7B393215E2C6}"/>
              </a:ext>
            </a:extLst>
          </p:cNvPr>
          <p:cNvSpPr txBox="1"/>
          <p:nvPr/>
        </p:nvSpPr>
        <p:spPr>
          <a:xfrm rot="18808301">
            <a:off x="765843" y="4559240"/>
            <a:ext cx="1211294" cy="523220"/>
          </a:xfrm>
          <a:prstGeom prst="rect">
            <a:avLst/>
          </a:prstGeom>
          <a:noFill/>
        </p:spPr>
        <p:txBody>
          <a:bodyPr wrap="none" rtlCol="0">
            <a:spAutoFit/>
          </a:bodyPr>
          <a:lstStyle/>
          <a:p>
            <a:r>
              <a:rPr lang="en-US" sz="2800" dirty="0"/>
              <a:t>NOTE:</a:t>
            </a:r>
          </a:p>
        </p:txBody>
      </p:sp>
    </p:spTree>
    <p:extLst>
      <p:ext uri="{BB962C8B-B14F-4D97-AF65-F5344CB8AC3E}">
        <p14:creationId xmlns:p14="http://schemas.microsoft.com/office/powerpoint/2010/main" val="407206499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0</TotalTime>
  <Words>5026</Words>
  <Application>Microsoft Office PowerPoint</Application>
  <PresentationFormat>Widescreen</PresentationFormat>
  <Paragraphs>397</Paragraphs>
  <Slides>43</Slides>
  <Notes>36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Gill Sans MT</vt:lpstr>
      <vt:lpstr>Times New Roman</vt:lpstr>
      <vt:lpstr>Wingdings</vt:lpstr>
      <vt:lpstr>Gallery</vt:lpstr>
      <vt:lpstr>Hazard communication: Maritime Rules</vt:lpstr>
      <vt:lpstr>Disclaimer</vt:lpstr>
      <vt:lpstr>What do we expect to learn?</vt:lpstr>
      <vt:lpstr>Purpose of Hazard Communication 29CFR1910.1200(a)</vt:lpstr>
      <vt:lpstr>Hazard Communication Standard (HCS)</vt:lpstr>
      <vt:lpstr>1910.1200 Hazard Communication Standard for Maritime industry (Before GHS)</vt:lpstr>
      <vt:lpstr>How does GHS change Hazard Communication standard?</vt:lpstr>
      <vt:lpstr>The Scope of the GHS</vt:lpstr>
      <vt:lpstr>What are GHS Hazards?</vt:lpstr>
      <vt:lpstr>GHS Physical Hazards</vt:lpstr>
      <vt:lpstr>More GHS Physical Hazards</vt:lpstr>
      <vt:lpstr>GHS Health Hazards</vt:lpstr>
      <vt:lpstr>More GHS Health Hazards</vt:lpstr>
      <vt:lpstr>GHS Environmental Hazards</vt:lpstr>
      <vt:lpstr>Role of the SDS in the GHS</vt:lpstr>
      <vt:lpstr>The Employer and the SDS 29CFR1910.1200(q)(8)</vt:lpstr>
      <vt:lpstr>The employee and the SDS 29CFR1910.1200(q)(9)</vt:lpstr>
      <vt:lpstr>SDS format and availability 29CFR1910.1200(q)(10) and 29CFR1910.1200(q)(11)</vt:lpstr>
      <vt:lpstr>SDS Format:  headings 1-8</vt:lpstr>
      <vt:lpstr>SDS Format:  headings 9-16</vt:lpstr>
      <vt:lpstr>SDS Format Example</vt:lpstr>
      <vt:lpstr>Labeling</vt:lpstr>
      <vt:lpstr>Label Elements </vt:lpstr>
      <vt:lpstr>Labeling </vt:lpstr>
      <vt:lpstr>Signal Words</vt:lpstr>
      <vt:lpstr>Hazard  Statements</vt:lpstr>
      <vt:lpstr>Pictograms</vt:lpstr>
      <vt:lpstr>Pictograms </vt:lpstr>
      <vt:lpstr>Exclamation Mark</vt:lpstr>
      <vt:lpstr>Health Hazard</vt:lpstr>
      <vt:lpstr>flames</vt:lpstr>
      <vt:lpstr>Gas cylinder</vt:lpstr>
      <vt:lpstr>corrosion</vt:lpstr>
      <vt:lpstr>Exploding bomb</vt:lpstr>
      <vt:lpstr>Flame over circle</vt:lpstr>
      <vt:lpstr>Skull and crossbones</vt:lpstr>
      <vt:lpstr>Environment (non-mandatory)</vt:lpstr>
      <vt:lpstr>Other ghs label elements #1</vt:lpstr>
      <vt:lpstr>Other ghs label elements #2</vt:lpstr>
      <vt:lpstr>Other ghs label elements #3</vt:lpstr>
      <vt:lpstr>Other ghs label elements #4</vt:lpstr>
      <vt:lpstr>Training 29CFR1910.1200(h)(3) through 29CFR1910.1200(h)(3)(iv)</vt:lpstr>
      <vt:lpstr>Time to test your knowledge of the topic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2021-07-08T15:53:04Z</dcterms:created>
  <dcterms:modified xsi:type="dcterms:W3CDTF">2021-07-08T15:53:53Z</dcterms:modified>
</cp:coreProperties>
</file>