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2.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3.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24.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25.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5"/>
  </p:notesMasterIdLst>
  <p:handoutMasterIdLst>
    <p:handoutMasterId r:id="rId46"/>
  </p:handoutMasterIdLst>
  <p:sldIdLst>
    <p:sldId id="256" r:id="rId2"/>
    <p:sldId id="312" r:id="rId3"/>
    <p:sldId id="286" r:id="rId4"/>
    <p:sldId id="258" r:id="rId5"/>
    <p:sldId id="260" r:id="rId6"/>
    <p:sldId id="262" r:id="rId7"/>
    <p:sldId id="263" r:id="rId8"/>
    <p:sldId id="264" r:id="rId9"/>
    <p:sldId id="259" r:id="rId10"/>
    <p:sldId id="261" r:id="rId11"/>
    <p:sldId id="265" r:id="rId12"/>
    <p:sldId id="266" r:id="rId13"/>
    <p:sldId id="267" r:id="rId14"/>
    <p:sldId id="268" r:id="rId15"/>
    <p:sldId id="269" r:id="rId16"/>
    <p:sldId id="309" r:id="rId17"/>
    <p:sldId id="310" r:id="rId18"/>
    <p:sldId id="311" r:id="rId19"/>
    <p:sldId id="270" r:id="rId20"/>
    <p:sldId id="287" r:id="rId21"/>
    <p:sldId id="284" r:id="rId22"/>
    <p:sldId id="278" r:id="rId23"/>
    <p:sldId id="271" r:id="rId24"/>
    <p:sldId id="288" r:id="rId25"/>
    <p:sldId id="289" r:id="rId26"/>
    <p:sldId id="290" r:id="rId27"/>
    <p:sldId id="291" r:id="rId28"/>
    <p:sldId id="292" r:id="rId29"/>
    <p:sldId id="293" r:id="rId30"/>
    <p:sldId id="295" r:id="rId31"/>
    <p:sldId id="296" r:id="rId32"/>
    <p:sldId id="297" r:id="rId33"/>
    <p:sldId id="298" r:id="rId34"/>
    <p:sldId id="299" r:id="rId35"/>
    <p:sldId id="300" r:id="rId36"/>
    <p:sldId id="301" r:id="rId37"/>
    <p:sldId id="303" r:id="rId38"/>
    <p:sldId id="304" r:id="rId39"/>
    <p:sldId id="305" r:id="rId40"/>
    <p:sldId id="306" r:id="rId41"/>
    <p:sldId id="307" r:id="rId42"/>
    <p:sldId id="308" r:id="rId43"/>
    <p:sldId id="277" r:id="rId4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snapToGrid="0">
      <p:cViewPr varScale="1">
        <p:scale>
          <a:sx n="65" d="100"/>
          <a:sy n="65" d="100"/>
        </p:scale>
        <p:origin x="282" y="78"/>
      </p:cViewPr>
      <p:guideLst/>
    </p:cSldViewPr>
  </p:slideViewPr>
  <p:outlineViewPr>
    <p:cViewPr>
      <p:scale>
        <a:sx n="33" d="100"/>
        <a:sy n="33" d="100"/>
      </p:scale>
      <p:origin x="0" y="-22052"/>
    </p:cViewPr>
  </p:outlineViewPr>
  <p:notesTextViewPr>
    <p:cViewPr>
      <p:scale>
        <a:sx n="1" d="1"/>
        <a:sy n="1" d="1"/>
      </p:scale>
      <p:origin x="0" y="0"/>
    </p:cViewPr>
  </p:notesTextViewPr>
  <p:sorterViewPr>
    <p:cViewPr>
      <p:scale>
        <a:sx n="100" d="100"/>
        <a:sy n="100" d="100"/>
      </p:scale>
      <p:origin x="0" y="-461"/>
    </p:cViewPr>
  </p:sorterViewPr>
  <p:notesViewPr>
    <p:cSldViewPr snapToGrid="0">
      <p:cViewPr varScale="1">
        <p:scale>
          <a:sx n="62" d="100"/>
          <a:sy n="62" d="100"/>
        </p:scale>
        <p:origin x="3125" y="3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6D42BB-DED5-48A2-9D68-39918A3F4998}" type="doc">
      <dgm:prSet loTypeId="urn:microsoft.com/office/officeart/2005/8/layout/hierarchy1" loCatId="Inbox" qsTypeId="urn:microsoft.com/office/officeart/2005/8/quickstyle/simple4" qsCatId="simple" csTypeId="urn:microsoft.com/office/officeart/2005/8/colors/ColorSchemeForSuggestions" csCatId="other" phldr="1"/>
      <dgm:spPr/>
      <dgm:t>
        <a:bodyPr/>
        <a:lstStyle/>
        <a:p>
          <a:endParaRPr lang="en-US"/>
        </a:p>
      </dgm:t>
    </dgm:pt>
    <dgm:pt modelId="{0567674E-C3D5-4D88-BF60-6494D32F856E}">
      <dgm:prSet/>
      <dgm:spPr/>
      <dgm:t>
        <a:bodyPr/>
        <a:lstStyle/>
        <a:p>
          <a:r>
            <a:rPr lang="es-ES" b="0" i="0" dirty="0"/>
            <a:t>OSHA revisó su estándar de comunicación de riesgos (HCS) para alinearse con la clasificación y etiquetado de sustancias químicas del Sistema Globalmente Armonizado (GHS) de las Naciones Unidas.</a:t>
          </a:r>
          <a:endParaRPr lang="en-US" dirty="0"/>
        </a:p>
      </dgm:t>
    </dgm:pt>
    <dgm:pt modelId="{CABED005-996F-43BA-8063-79AE44203019}" type="parTrans" cxnId="{922D7D83-02FE-4489-9878-4E9817016FFA}">
      <dgm:prSet/>
      <dgm:spPr/>
      <dgm:t>
        <a:bodyPr/>
        <a:lstStyle/>
        <a:p>
          <a:endParaRPr lang="en-US"/>
        </a:p>
      </dgm:t>
    </dgm:pt>
    <dgm:pt modelId="{4FD985EA-F7E3-46E9-9825-1B48ECF6A480}" type="sibTrans" cxnId="{922D7D83-02FE-4489-9878-4E9817016FFA}">
      <dgm:prSet/>
      <dgm:spPr/>
      <dgm:t>
        <a:bodyPr/>
        <a:lstStyle/>
        <a:p>
          <a:endParaRPr lang="en-US"/>
        </a:p>
      </dgm:t>
    </dgm:pt>
    <dgm:pt modelId="{68196D86-CF2E-4F4A-863C-10EE802AACC0}">
      <dgm:prSet/>
      <dgm:spPr/>
      <dgm:t>
        <a:bodyPr/>
        <a:lstStyle/>
        <a:p>
          <a:r>
            <a:rPr lang="es-ES" b="0" i="0" dirty="0"/>
            <a:t>Proporciona un enfoque estandarizado y coherente tanto para clasificar los productos químicos como para comunicar los peligros de dichos productos químicos en las etiquetas y fichas de datos de seguridad (SDS).</a:t>
          </a:r>
          <a:endParaRPr lang="en-US" dirty="0"/>
        </a:p>
      </dgm:t>
    </dgm:pt>
    <dgm:pt modelId="{D0E25526-B5B2-4626-B0B4-0CFABAD3E5F7}" type="parTrans" cxnId="{D6D0C46E-F601-4D6F-9265-A7B6119052C0}">
      <dgm:prSet/>
      <dgm:spPr/>
      <dgm:t>
        <a:bodyPr/>
        <a:lstStyle/>
        <a:p>
          <a:endParaRPr lang="en-US"/>
        </a:p>
      </dgm:t>
    </dgm:pt>
    <dgm:pt modelId="{5DB37118-C112-46D9-8217-F0F2F91DDCB9}" type="sibTrans" cxnId="{D6D0C46E-F601-4D6F-9265-A7B6119052C0}">
      <dgm:prSet/>
      <dgm:spPr/>
      <dgm:t>
        <a:bodyPr/>
        <a:lstStyle/>
        <a:p>
          <a:endParaRPr lang="en-US"/>
        </a:p>
      </dgm:t>
    </dgm:pt>
    <dgm:pt modelId="{E2CD908F-505D-45F4-90BB-4C8264108F42}" type="pres">
      <dgm:prSet presAssocID="{8A6D42BB-DED5-48A2-9D68-39918A3F4998}" presName="hierChild1" presStyleCnt="0">
        <dgm:presLayoutVars>
          <dgm:chPref val="1"/>
          <dgm:dir/>
          <dgm:animOne val="branch"/>
          <dgm:animLvl val="lvl"/>
          <dgm:resizeHandles/>
        </dgm:presLayoutVars>
      </dgm:prSet>
      <dgm:spPr/>
    </dgm:pt>
    <dgm:pt modelId="{C098FB46-7850-41F7-991D-8BEDA60647D5}" type="pres">
      <dgm:prSet presAssocID="{0567674E-C3D5-4D88-BF60-6494D32F856E}" presName="hierRoot1" presStyleCnt="0"/>
      <dgm:spPr/>
    </dgm:pt>
    <dgm:pt modelId="{6955A60C-5439-4B95-9A69-AEBEC6F79923}" type="pres">
      <dgm:prSet presAssocID="{0567674E-C3D5-4D88-BF60-6494D32F856E}" presName="composite" presStyleCnt="0"/>
      <dgm:spPr/>
    </dgm:pt>
    <dgm:pt modelId="{A7909DBA-3EDA-4784-A140-E8868725E68C}" type="pres">
      <dgm:prSet presAssocID="{0567674E-C3D5-4D88-BF60-6494D32F856E}" presName="background" presStyleLbl="node0" presStyleIdx="0" presStyleCnt="2"/>
      <dgm:spPr/>
    </dgm:pt>
    <dgm:pt modelId="{2FCB2E5C-4130-47B0-98C8-FBA7ED3A89D1}" type="pres">
      <dgm:prSet presAssocID="{0567674E-C3D5-4D88-BF60-6494D32F856E}" presName="text" presStyleLbl="fgAcc0" presStyleIdx="0" presStyleCnt="2" custLinFactNeighborY="302">
        <dgm:presLayoutVars>
          <dgm:chPref val="3"/>
        </dgm:presLayoutVars>
      </dgm:prSet>
      <dgm:spPr/>
    </dgm:pt>
    <dgm:pt modelId="{5BA5EF28-6F99-4424-B1AB-F7EB74A72E12}" type="pres">
      <dgm:prSet presAssocID="{0567674E-C3D5-4D88-BF60-6494D32F856E}" presName="hierChild2" presStyleCnt="0"/>
      <dgm:spPr/>
    </dgm:pt>
    <dgm:pt modelId="{21CA53AE-A810-4319-8992-90815AE2FFA5}" type="pres">
      <dgm:prSet presAssocID="{68196D86-CF2E-4F4A-863C-10EE802AACC0}" presName="hierRoot1" presStyleCnt="0"/>
      <dgm:spPr/>
    </dgm:pt>
    <dgm:pt modelId="{8AF998BE-DA97-4E7A-9259-1651A9BB46EB}" type="pres">
      <dgm:prSet presAssocID="{68196D86-CF2E-4F4A-863C-10EE802AACC0}" presName="composite" presStyleCnt="0"/>
      <dgm:spPr/>
    </dgm:pt>
    <dgm:pt modelId="{DDE5E886-1B3B-4995-A323-E74EC40FB106}" type="pres">
      <dgm:prSet presAssocID="{68196D86-CF2E-4F4A-863C-10EE802AACC0}" presName="background" presStyleLbl="node0" presStyleIdx="1" presStyleCnt="2"/>
      <dgm:spPr/>
    </dgm:pt>
    <dgm:pt modelId="{70188320-3E61-40C7-9108-2E941C286408}" type="pres">
      <dgm:prSet presAssocID="{68196D86-CF2E-4F4A-863C-10EE802AACC0}" presName="text" presStyleLbl="fgAcc0" presStyleIdx="1" presStyleCnt="2">
        <dgm:presLayoutVars>
          <dgm:chPref val="3"/>
        </dgm:presLayoutVars>
      </dgm:prSet>
      <dgm:spPr/>
    </dgm:pt>
    <dgm:pt modelId="{6CD2B051-4BEC-424A-932B-9194A9F426FB}" type="pres">
      <dgm:prSet presAssocID="{68196D86-CF2E-4F4A-863C-10EE802AACC0}" presName="hierChild2" presStyleCnt="0"/>
      <dgm:spPr/>
    </dgm:pt>
  </dgm:ptLst>
  <dgm:cxnLst>
    <dgm:cxn modelId="{EC968703-3F32-4ED1-976D-98EB2DE54AB9}" type="presOf" srcId="{68196D86-CF2E-4F4A-863C-10EE802AACC0}" destId="{70188320-3E61-40C7-9108-2E941C286408}" srcOrd="0" destOrd="0" presId="urn:microsoft.com/office/officeart/2005/8/layout/hierarchy1"/>
    <dgm:cxn modelId="{D6D0C46E-F601-4D6F-9265-A7B6119052C0}" srcId="{8A6D42BB-DED5-48A2-9D68-39918A3F4998}" destId="{68196D86-CF2E-4F4A-863C-10EE802AACC0}" srcOrd="1" destOrd="0" parTransId="{D0E25526-B5B2-4626-B0B4-0CFABAD3E5F7}" sibTransId="{5DB37118-C112-46D9-8217-F0F2F91DDCB9}"/>
    <dgm:cxn modelId="{346BEC7E-9FFB-47EF-918D-51764C22F999}" type="presOf" srcId="{0567674E-C3D5-4D88-BF60-6494D32F856E}" destId="{2FCB2E5C-4130-47B0-98C8-FBA7ED3A89D1}" srcOrd="0" destOrd="0" presId="urn:microsoft.com/office/officeart/2005/8/layout/hierarchy1"/>
    <dgm:cxn modelId="{922D7D83-02FE-4489-9878-4E9817016FFA}" srcId="{8A6D42BB-DED5-48A2-9D68-39918A3F4998}" destId="{0567674E-C3D5-4D88-BF60-6494D32F856E}" srcOrd="0" destOrd="0" parTransId="{CABED005-996F-43BA-8063-79AE44203019}" sibTransId="{4FD985EA-F7E3-46E9-9825-1B48ECF6A480}"/>
    <dgm:cxn modelId="{19AEA7E8-3608-4868-AEAD-90FBF3B43B0E}" type="presOf" srcId="{8A6D42BB-DED5-48A2-9D68-39918A3F4998}" destId="{E2CD908F-505D-45F4-90BB-4C8264108F42}" srcOrd="0" destOrd="0" presId="urn:microsoft.com/office/officeart/2005/8/layout/hierarchy1"/>
    <dgm:cxn modelId="{7B066285-FEF1-48EF-A959-24A9801D4D0C}" type="presParOf" srcId="{E2CD908F-505D-45F4-90BB-4C8264108F42}" destId="{C098FB46-7850-41F7-991D-8BEDA60647D5}" srcOrd="0" destOrd="0" presId="urn:microsoft.com/office/officeart/2005/8/layout/hierarchy1"/>
    <dgm:cxn modelId="{EE9A07EF-BD38-4F4D-9A4E-72D6AAC03B13}" type="presParOf" srcId="{C098FB46-7850-41F7-991D-8BEDA60647D5}" destId="{6955A60C-5439-4B95-9A69-AEBEC6F79923}" srcOrd="0" destOrd="0" presId="urn:microsoft.com/office/officeart/2005/8/layout/hierarchy1"/>
    <dgm:cxn modelId="{98A7A3BF-DAAA-47B0-8688-98A8192770B7}" type="presParOf" srcId="{6955A60C-5439-4B95-9A69-AEBEC6F79923}" destId="{A7909DBA-3EDA-4784-A140-E8868725E68C}" srcOrd="0" destOrd="0" presId="urn:microsoft.com/office/officeart/2005/8/layout/hierarchy1"/>
    <dgm:cxn modelId="{FBB3F06D-523C-4C83-A115-EAED631395D2}" type="presParOf" srcId="{6955A60C-5439-4B95-9A69-AEBEC6F79923}" destId="{2FCB2E5C-4130-47B0-98C8-FBA7ED3A89D1}" srcOrd="1" destOrd="0" presId="urn:microsoft.com/office/officeart/2005/8/layout/hierarchy1"/>
    <dgm:cxn modelId="{01659F6C-C25C-4C57-B094-691B42F9DD3E}" type="presParOf" srcId="{C098FB46-7850-41F7-991D-8BEDA60647D5}" destId="{5BA5EF28-6F99-4424-B1AB-F7EB74A72E12}" srcOrd="1" destOrd="0" presId="urn:microsoft.com/office/officeart/2005/8/layout/hierarchy1"/>
    <dgm:cxn modelId="{FED57FD7-2322-43DC-9936-02D966973EDB}" type="presParOf" srcId="{E2CD908F-505D-45F4-90BB-4C8264108F42}" destId="{21CA53AE-A810-4319-8992-90815AE2FFA5}" srcOrd="1" destOrd="0" presId="urn:microsoft.com/office/officeart/2005/8/layout/hierarchy1"/>
    <dgm:cxn modelId="{D450AD22-8A6C-40E4-87FE-8AB31BC52876}" type="presParOf" srcId="{21CA53AE-A810-4319-8992-90815AE2FFA5}" destId="{8AF998BE-DA97-4E7A-9259-1651A9BB46EB}" srcOrd="0" destOrd="0" presId="urn:microsoft.com/office/officeart/2005/8/layout/hierarchy1"/>
    <dgm:cxn modelId="{56ED675E-15B8-4EDC-A278-735C610FA18E}" type="presParOf" srcId="{8AF998BE-DA97-4E7A-9259-1651A9BB46EB}" destId="{DDE5E886-1B3B-4995-A323-E74EC40FB106}" srcOrd="0" destOrd="0" presId="urn:microsoft.com/office/officeart/2005/8/layout/hierarchy1"/>
    <dgm:cxn modelId="{51521B3D-C514-4F40-8CA9-23DF6F76E66B}" type="presParOf" srcId="{8AF998BE-DA97-4E7A-9259-1651A9BB46EB}" destId="{70188320-3E61-40C7-9108-2E941C286408}" srcOrd="1" destOrd="0" presId="urn:microsoft.com/office/officeart/2005/8/layout/hierarchy1"/>
    <dgm:cxn modelId="{3164DC40-E1DB-415D-8036-BDB4AC7B5600}" type="presParOf" srcId="{21CA53AE-A810-4319-8992-90815AE2FFA5}" destId="{6CD2B051-4BEC-424A-932B-9194A9F426F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269D3FE-FDB1-48A5-B5EF-938E3EE7524A}" type="doc">
      <dgm:prSet loTypeId="urn:microsoft.com/office/officeart/2005/8/layout/process1" loCatId="Inbox" qsTypeId="urn:microsoft.com/office/officeart/2005/8/quickstyle/simple4" qsCatId="simple" csTypeId="urn:microsoft.com/office/officeart/2005/8/colors/ColorSchemeForSuggestions" csCatId="other" phldr="1"/>
      <dgm:spPr/>
      <dgm:t>
        <a:bodyPr/>
        <a:lstStyle/>
        <a:p>
          <a:endParaRPr lang="en-US"/>
        </a:p>
      </dgm:t>
    </dgm:pt>
    <dgm:pt modelId="{F46ED49E-79FE-4266-A55D-794CBB266763}">
      <dgm:prSet/>
      <dgm:spPr/>
      <dgm:t>
        <a:bodyPr/>
        <a:lstStyle/>
        <a:p>
          <a:r>
            <a:rPr lang="es-ES" dirty="0"/>
            <a:t>El SDS * proporciona información completa sobre una sustancia química o mezcla.</a:t>
          </a:r>
          <a:endParaRPr lang="en-US" dirty="0"/>
        </a:p>
      </dgm:t>
    </dgm:pt>
    <dgm:pt modelId="{5E052821-AF76-4185-9A33-132AA004D507}" type="parTrans" cxnId="{C2D86EEB-2F66-49ED-8566-F44521FC4D67}">
      <dgm:prSet/>
      <dgm:spPr/>
      <dgm:t>
        <a:bodyPr/>
        <a:lstStyle/>
        <a:p>
          <a:endParaRPr lang="en-US"/>
        </a:p>
      </dgm:t>
    </dgm:pt>
    <dgm:pt modelId="{723B4050-C467-4C86-9153-15CA5E9FCA77}" type="sibTrans" cxnId="{C2D86EEB-2F66-49ED-8566-F44521FC4D67}">
      <dgm:prSet/>
      <dgm:spPr/>
      <dgm:t>
        <a:bodyPr/>
        <a:lstStyle/>
        <a:p>
          <a:endParaRPr lang="en-US"/>
        </a:p>
      </dgm:t>
    </dgm:pt>
    <dgm:pt modelId="{D3766166-D329-46FD-A2D1-518C4F320023}">
      <dgm:prSet/>
      <dgm:spPr/>
      <dgm:t>
        <a:bodyPr/>
        <a:lstStyle/>
        <a:p>
          <a:r>
            <a:rPr lang="es-ES" dirty="0"/>
            <a:t>Uso primario: el lugar de trabajo</a:t>
          </a:r>
          <a:endParaRPr lang="en-US" dirty="0"/>
        </a:p>
      </dgm:t>
    </dgm:pt>
    <dgm:pt modelId="{299429AB-2695-4551-B120-B33D5B4FFDE2}" type="parTrans" cxnId="{57B610AF-0736-4BC1-9C98-F6ED3DA09E3F}">
      <dgm:prSet/>
      <dgm:spPr/>
      <dgm:t>
        <a:bodyPr/>
        <a:lstStyle/>
        <a:p>
          <a:endParaRPr lang="en-US"/>
        </a:p>
      </dgm:t>
    </dgm:pt>
    <dgm:pt modelId="{6847083F-10D9-4A98-8DFA-F02079B73619}" type="sibTrans" cxnId="{57B610AF-0736-4BC1-9C98-F6ED3DA09E3F}">
      <dgm:prSet/>
      <dgm:spPr/>
      <dgm:t>
        <a:bodyPr/>
        <a:lstStyle/>
        <a:p>
          <a:endParaRPr lang="en-US"/>
        </a:p>
      </dgm:t>
    </dgm:pt>
    <dgm:pt modelId="{7AF58413-4B13-4BD6-970A-0C6F86A2A96D}">
      <dgm:prSet/>
      <dgm:spPr/>
      <dgm:t>
        <a:bodyPr/>
        <a:lstStyle/>
        <a:p>
          <a:r>
            <a:rPr lang="es-ES" dirty="0"/>
            <a:t>Los patronos y los trabajadores usan la SDS como fuente de información sobre peligros y para obtener asesoramiento sobre precauciones de seguridad.</a:t>
          </a:r>
          <a:endParaRPr lang="en-US" dirty="0"/>
        </a:p>
      </dgm:t>
    </dgm:pt>
    <dgm:pt modelId="{D4D19786-4C50-4819-B8D0-BC0A60059EBF}" type="parTrans" cxnId="{5D800231-B1FB-4EDD-8911-6648FE466F3D}">
      <dgm:prSet/>
      <dgm:spPr/>
      <dgm:t>
        <a:bodyPr/>
        <a:lstStyle/>
        <a:p>
          <a:endParaRPr lang="en-US"/>
        </a:p>
      </dgm:t>
    </dgm:pt>
    <dgm:pt modelId="{D22A8996-FE5F-4394-B222-08CBFD4FA153}" type="sibTrans" cxnId="{5D800231-B1FB-4EDD-8911-6648FE466F3D}">
      <dgm:prSet/>
      <dgm:spPr/>
      <dgm:t>
        <a:bodyPr/>
        <a:lstStyle/>
        <a:p>
          <a:endParaRPr lang="en-US"/>
        </a:p>
      </dgm:t>
    </dgm:pt>
    <dgm:pt modelId="{EFB1A085-0136-4A79-8427-4990849ECB28}">
      <dgm:prSet/>
      <dgm:spPr/>
      <dgm:t>
        <a:bodyPr/>
        <a:lstStyle/>
        <a:p>
          <a:r>
            <a:rPr lang="es-ES" dirty="0"/>
            <a:t>El formato SDS facilitará la búsqueda de información sobre peligros y productos químicos.</a:t>
          </a:r>
          <a:endParaRPr lang="en-US" dirty="0"/>
        </a:p>
      </dgm:t>
    </dgm:pt>
    <dgm:pt modelId="{45494D40-4F69-4272-A3CC-909617622CA6}" type="parTrans" cxnId="{848533A2-97EA-49AF-9FF0-BFFAF0876615}">
      <dgm:prSet/>
      <dgm:spPr/>
      <dgm:t>
        <a:bodyPr/>
        <a:lstStyle/>
        <a:p>
          <a:endParaRPr lang="en-US"/>
        </a:p>
      </dgm:t>
    </dgm:pt>
    <dgm:pt modelId="{2719014D-BB27-4C08-9472-A6691560F81F}" type="sibTrans" cxnId="{848533A2-97EA-49AF-9FF0-BFFAF0876615}">
      <dgm:prSet/>
      <dgm:spPr/>
      <dgm:t>
        <a:bodyPr/>
        <a:lstStyle/>
        <a:p>
          <a:endParaRPr lang="en-US"/>
        </a:p>
      </dgm:t>
    </dgm:pt>
    <dgm:pt modelId="{86D8EA50-B429-4C73-96AA-A83517F89A20}" type="pres">
      <dgm:prSet presAssocID="{9269D3FE-FDB1-48A5-B5EF-938E3EE7524A}" presName="Name0" presStyleCnt="0">
        <dgm:presLayoutVars>
          <dgm:dir/>
          <dgm:resizeHandles val="exact"/>
        </dgm:presLayoutVars>
      </dgm:prSet>
      <dgm:spPr/>
    </dgm:pt>
    <dgm:pt modelId="{AF76D39E-69C1-4097-928B-E7019EFF3462}" type="pres">
      <dgm:prSet presAssocID="{F46ED49E-79FE-4266-A55D-794CBB266763}" presName="node" presStyleLbl="node1" presStyleIdx="0" presStyleCnt="4">
        <dgm:presLayoutVars>
          <dgm:bulletEnabled val="1"/>
        </dgm:presLayoutVars>
      </dgm:prSet>
      <dgm:spPr/>
    </dgm:pt>
    <dgm:pt modelId="{3195512D-BF55-4109-AD19-7B80FB9A50DF}" type="pres">
      <dgm:prSet presAssocID="{723B4050-C467-4C86-9153-15CA5E9FCA77}" presName="sibTrans" presStyleLbl="sibTrans2D1" presStyleIdx="0" presStyleCnt="3"/>
      <dgm:spPr/>
    </dgm:pt>
    <dgm:pt modelId="{6D8CF288-0B10-48FA-AD36-1752DC349700}" type="pres">
      <dgm:prSet presAssocID="{723B4050-C467-4C86-9153-15CA5E9FCA77}" presName="connectorText" presStyleLbl="sibTrans2D1" presStyleIdx="0" presStyleCnt="3"/>
      <dgm:spPr/>
    </dgm:pt>
    <dgm:pt modelId="{B10A1297-2741-414A-93F5-D7FC905461FB}" type="pres">
      <dgm:prSet presAssocID="{D3766166-D329-46FD-A2D1-518C4F320023}" presName="node" presStyleLbl="node1" presStyleIdx="1" presStyleCnt="4">
        <dgm:presLayoutVars>
          <dgm:bulletEnabled val="1"/>
        </dgm:presLayoutVars>
      </dgm:prSet>
      <dgm:spPr/>
    </dgm:pt>
    <dgm:pt modelId="{80767BEC-0297-447A-A964-C77493FF89F1}" type="pres">
      <dgm:prSet presAssocID="{6847083F-10D9-4A98-8DFA-F02079B73619}" presName="sibTrans" presStyleLbl="sibTrans2D1" presStyleIdx="1" presStyleCnt="3"/>
      <dgm:spPr/>
    </dgm:pt>
    <dgm:pt modelId="{C5A8E668-2C42-454A-9735-0DD483636ABE}" type="pres">
      <dgm:prSet presAssocID="{6847083F-10D9-4A98-8DFA-F02079B73619}" presName="connectorText" presStyleLbl="sibTrans2D1" presStyleIdx="1" presStyleCnt="3"/>
      <dgm:spPr/>
    </dgm:pt>
    <dgm:pt modelId="{C9238A00-94F0-4E54-B9E1-5B44C1511E11}" type="pres">
      <dgm:prSet presAssocID="{7AF58413-4B13-4BD6-970A-0C6F86A2A96D}" presName="node" presStyleLbl="node1" presStyleIdx="2" presStyleCnt="4">
        <dgm:presLayoutVars>
          <dgm:bulletEnabled val="1"/>
        </dgm:presLayoutVars>
      </dgm:prSet>
      <dgm:spPr/>
    </dgm:pt>
    <dgm:pt modelId="{47DC12D0-0A4C-42C7-B1F6-D5238AC8DC7F}" type="pres">
      <dgm:prSet presAssocID="{D22A8996-FE5F-4394-B222-08CBFD4FA153}" presName="sibTrans" presStyleLbl="sibTrans2D1" presStyleIdx="2" presStyleCnt="3"/>
      <dgm:spPr/>
    </dgm:pt>
    <dgm:pt modelId="{8BA9B589-7D0F-4D8C-BFFC-727A0048239B}" type="pres">
      <dgm:prSet presAssocID="{D22A8996-FE5F-4394-B222-08CBFD4FA153}" presName="connectorText" presStyleLbl="sibTrans2D1" presStyleIdx="2" presStyleCnt="3"/>
      <dgm:spPr/>
    </dgm:pt>
    <dgm:pt modelId="{0AF7A00D-1FE2-413F-9381-FE36C4C7FC4C}" type="pres">
      <dgm:prSet presAssocID="{EFB1A085-0136-4A79-8427-4990849ECB28}" presName="node" presStyleLbl="node1" presStyleIdx="3" presStyleCnt="4">
        <dgm:presLayoutVars>
          <dgm:bulletEnabled val="1"/>
        </dgm:presLayoutVars>
      </dgm:prSet>
      <dgm:spPr/>
    </dgm:pt>
  </dgm:ptLst>
  <dgm:cxnLst>
    <dgm:cxn modelId="{DABEDC27-7253-47D7-875A-5D95575E4C70}" type="presOf" srcId="{D22A8996-FE5F-4394-B222-08CBFD4FA153}" destId="{47DC12D0-0A4C-42C7-B1F6-D5238AC8DC7F}" srcOrd="0" destOrd="0" presId="urn:microsoft.com/office/officeart/2005/8/layout/process1"/>
    <dgm:cxn modelId="{5D800231-B1FB-4EDD-8911-6648FE466F3D}" srcId="{9269D3FE-FDB1-48A5-B5EF-938E3EE7524A}" destId="{7AF58413-4B13-4BD6-970A-0C6F86A2A96D}" srcOrd="2" destOrd="0" parTransId="{D4D19786-4C50-4819-B8D0-BC0A60059EBF}" sibTransId="{D22A8996-FE5F-4394-B222-08CBFD4FA153}"/>
    <dgm:cxn modelId="{A801AE40-7BED-4E56-9E6A-F9BA15D3EBF4}" type="presOf" srcId="{D3766166-D329-46FD-A2D1-518C4F320023}" destId="{B10A1297-2741-414A-93F5-D7FC905461FB}" srcOrd="0" destOrd="0" presId="urn:microsoft.com/office/officeart/2005/8/layout/process1"/>
    <dgm:cxn modelId="{6BC99656-9E8D-4A3B-AFBF-490976D7A4B2}" type="presOf" srcId="{723B4050-C467-4C86-9153-15CA5E9FCA77}" destId="{3195512D-BF55-4109-AD19-7B80FB9A50DF}" srcOrd="0" destOrd="0" presId="urn:microsoft.com/office/officeart/2005/8/layout/process1"/>
    <dgm:cxn modelId="{26656758-2E11-4753-872F-141901DE0573}" type="presOf" srcId="{9269D3FE-FDB1-48A5-B5EF-938E3EE7524A}" destId="{86D8EA50-B429-4C73-96AA-A83517F89A20}" srcOrd="0" destOrd="0" presId="urn:microsoft.com/office/officeart/2005/8/layout/process1"/>
    <dgm:cxn modelId="{6CCCD77E-27BD-4F93-B5D5-D70455FD094A}" type="presOf" srcId="{F46ED49E-79FE-4266-A55D-794CBB266763}" destId="{AF76D39E-69C1-4097-928B-E7019EFF3462}" srcOrd="0" destOrd="0" presId="urn:microsoft.com/office/officeart/2005/8/layout/process1"/>
    <dgm:cxn modelId="{83459790-E789-4CDD-941D-BC3DB890C79D}" type="presOf" srcId="{D22A8996-FE5F-4394-B222-08CBFD4FA153}" destId="{8BA9B589-7D0F-4D8C-BFFC-727A0048239B}" srcOrd="1" destOrd="0" presId="urn:microsoft.com/office/officeart/2005/8/layout/process1"/>
    <dgm:cxn modelId="{77C5689F-AFEA-4254-9047-1DF14885C973}" type="presOf" srcId="{7AF58413-4B13-4BD6-970A-0C6F86A2A96D}" destId="{C9238A00-94F0-4E54-B9E1-5B44C1511E11}" srcOrd="0" destOrd="0" presId="urn:microsoft.com/office/officeart/2005/8/layout/process1"/>
    <dgm:cxn modelId="{848533A2-97EA-49AF-9FF0-BFFAF0876615}" srcId="{9269D3FE-FDB1-48A5-B5EF-938E3EE7524A}" destId="{EFB1A085-0136-4A79-8427-4990849ECB28}" srcOrd="3" destOrd="0" parTransId="{45494D40-4F69-4272-A3CC-909617622CA6}" sibTransId="{2719014D-BB27-4C08-9472-A6691560F81F}"/>
    <dgm:cxn modelId="{AFE532A6-7025-43B1-9136-0AB0C921BA11}" type="presOf" srcId="{EFB1A085-0136-4A79-8427-4990849ECB28}" destId="{0AF7A00D-1FE2-413F-9381-FE36C4C7FC4C}" srcOrd="0" destOrd="0" presId="urn:microsoft.com/office/officeart/2005/8/layout/process1"/>
    <dgm:cxn modelId="{57B610AF-0736-4BC1-9C98-F6ED3DA09E3F}" srcId="{9269D3FE-FDB1-48A5-B5EF-938E3EE7524A}" destId="{D3766166-D329-46FD-A2D1-518C4F320023}" srcOrd="1" destOrd="0" parTransId="{299429AB-2695-4551-B120-B33D5B4FFDE2}" sibTransId="{6847083F-10D9-4A98-8DFA-F02079B73619}"/>
    <dgm:cxn modelId="{F07F81B6-ED13-4175-8644-7F49D0867123}" type="presOf" srcId="{6847083F-10D9-4A98-8DFA-F02079B73619}" destId="{C5A8E668-2C42-454A-9735-0DD483636ABE}" srcOrd="1" destOrd="0" presId="urn:microsoft.com/office/officeart/2005/8/layout/process1"/>
    <dgm:cxn modelId="{C2D86EEB-2F66-49ED-8566-F44521FC4D67}" srcId="{9269D3FE-FDB1-48A5-B5EF-938E3EE7524A}" destId="{F46ED49E-79FE-4266-A55D-794CBB266763}" srcOrd="0" destOrd="0" parTransId="{5E052821-AF76-4185-9A33-132AA004D507}" sibTransId="{723B4050-C467-4C86-9153-15CA5E9FCA77}"/>
    <dgm:cxn modelId="{171260EE-A773-4A4D-95B6-9FB9F1AC6E88}" type="presOf" srcId="{723B4050-C467-4C86-9153-15CA5E9FCA77}" destId="{6D8CF288-0B10-48FA-AD36-1752DC349700}" srcOrd="1" destOrd="0" presId="urn:microsoft.com/office/officeart/2005/8/layout/process1"/>
    <dgm:cxn modelId="{C2627FF7-F0D8-41E6-9EBB-99EC19C2D501}" type="presOf" srcId="{6847083F-10D9-4A98-8DFA-F02079B73619}" destId="{80767BEC-0297-447A-A964-C77493FF89F1}" srcOrd="0" destOrd="0" presId="urn:microsoft.com/office/officeart/2005/8/layout/process1"/>
    <dgm:cxn modelId="{DC3607F6-5E24-4493-9E4A-659D689EE9CE}" type="presParOf" srcId="{86D8EA50-B429-4C73-96AA-A83517F89A20}" destId="{AF76D39E-69C1-4097-928B-E7019EFF3462}" srcOrd="0" destOrd="0" presId="urn:microsoft.com/office/officeart/2005/8/layout/process1"/>
    <dgm:cxn modelId="{864A5092-1433-4E58-8F49-E1652F95E0BA}" type="presParOf" srcId="{86D8EA50-B429-4C73-96AA-A83517F89A20}" destId="{3195512D-BF55-4109-AD19-7B80FB9A50DF}" srcOrd="1" destOrd="0" presId="urn:microsoft.com/office/officeart/2005/8/layout/process1"/>
    <dgm:cxn modelId="{EB98AB8B-9332-4BED-81F5-44CBEF87245E}" type="presParOf" srcId="{3195512D-BF55-4109-AD19-7B80FB9A50DF}" destId="{6D8CF288-0B10-48FA-AD36-1752DC349700}" srcOrd="0" destOrd="0" presId="urn:microsoft.com/office/officeart/2005/8/layout/process1"/>
    <dgm:cxn modelId="{FAAB3601-495F-4BEB-9D7F-E1FB976966BE}" type="presParOf" srcId="{86D8EA50-B429-4C73-96AA-A83517F89A20}" destId="{B10A1297-2741-414A-93F5-D7FC905461FB}" srcOrd="2" destOrd="0" presId="urn:microsoft.com/office/officeart/2005/8/layout/process1"/>
    <dgm:cxn modelId="{C7E80290-5679-46FD-8243-237EDC11A86F}" type="presParOf" srcId="{86D8EA50-B429-4C73-96AA-A83517F89A20}" destId="{80767BEC-0297-447A-A964-C77493FF89F1}" srcOrd="3" destOrd="0" presId="urn:microsoft.com/office/officeart/2005/8/layout/process1"/>
    <dgm:cxn modelId="{2840A118-5138-4FC2-8830-EED92902483C}" type="presParOf" srcId="{80767BEC-0297-447A-A964-C77493FF89F1}" destId="{C5A8E668-2C42-454A-9735-0DD483636ABE}" srcOrd="0" destOrd="0" presId="urn:microsoft.com/office/officeart/2005/8/layout/process1"/>
    <dgm:cxn modelId="{C94D89FF-6B72-449A-B9EE-E5F4079C30EB}" type="presParOf" srcId="{86D8EA50-B429-4C73-96AA-A83517F89A20}" destId="{C9238A00-94F0-4E54-B9E1-5B44C1511E11}" srcOrd="4" destOrd="0" presId="urn:microsoft.com/office/officeart/2005/8/layout/process1"/>
    <dgm:cxn modelId="{F329B1B2-FF20-4674-88FD-7D31283EFE5A}" type="presParOf" srcId="{86D8EA50-B429-4C73-96AA-A83517F89A20}" destId="{47DC12D0-0A4C-42C7-B1F6-D5238AC8DC7F}" srcOrd="5" destOrd="0" presId="urn:microsoft.com/office/officeart/2005/8/layout/process1"/>
    <dgm:cxn modelId="{564ADCF1-7109-4D19-B7E7-3F7689147CE3}" type="presParOf" srcId="{47DC12D0-0A4C-42C7-B1F6-D5238AC8DC7F}" destId="{8BA9B589-7D0F-4D8C-BFFC-727A0048239B}" srcOrd="0" destOrd="0" presId="urn:microsoft.com/office/officeart/2005/8/layout/process1"/>
    <dgm:cxn modelId="{90FC6254-907E-436E-BF44-EC25E2728389}" type="presParOf" srcId="{86D8EA50-B429-4C73-96AA-A83517F89A20}" destId="{0AF7A00D-1FE2-413F-9381-FE36C4C7FC4C}"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507771D-E219-4544-AE4A-37CB3EF81729}" type="doc">
      <dgm:prSet loTypeId="urn:microsoft.com/office/officeart/2008/layout/LinedList" loCatId="Inbox" qsTypeId="urn:microsoft.com/office/officeart/2005/8/quickstyle/simple4" qsCatId="simple" csTypeId="urn:microsoft.com/office/officeart/2005/8/colors/accent1_2" csCatId="accent1" phldr="1"/>
      <dgm:spPr/>
      <dgm:t>
        <a:bodyPr/>
        <a:lstStyle/>
        <a:p>
          <a:endParaRPr lang="en-US"/>
        </a:p>
      </dgm:t>
    </dgm:pt>
    <dgm:pt modelId="{C791FC51-53E2-43B4-AFB9-3C1E81D4FE93}">
      <dgm:prSet/>
      <dgm:spPr/>
      <dgm:t>
        <a:bodyPr/>
        <a:lstStyle/>
        <a:p>
          <a:r>
            <a:rPr lang="en-CA" dirty="0"/>
            <a:t>1. </a:t>
          </a:r>
          <a:r>
            <a:rPr lang="en-CA" dirty="0" err="1"/>
            <a:t>Identificación</a:t>
          </a:r>
          <a:endParaRPr lang="en-US" dirty="0"/>
        </a:p>
      </dgm:t>
    </dgm:pt>
    <dgm:pt modelId="{DA774B0D-F8B2-4084-ACA7-D5FB11225FD2}" type="parTrans" cxnId="{C6ED9377-0EA3-4333-8FEE-F8361964155F}">
      <dgm:prSet/>
      <dgm:spPr/>
      <dgm:t>
        <a:bodyPr/>
        <a:lstStyle/>
        <a:p>
          <a:endParaRPr lang="en-US"/>
        </a:p>
      </dgm:t>
    </dgm:pt>
    <dgm:pt modelId="{61BF6325-820C-44CE-B8F8-3E1106ECC274}" type="sibTrans" cxnId="{C6ED9377-0EA3-4333-8FEE-F8361964155F}">
      <dgm:prSet/>
      <dgm:spPr/>
      <dgm:t>
        <a:bodyPr/>
        <a:lstStyle/>
        <a:p>
          <a:endParaRPr lang="en-US"/>
        </a:p>
      </dgm:t>
    </dgm:pt>
    <dgm:pt modelId="{18158CB2-AFAD-45C9-BCC5-D17B8344C3CF}">
      <dgm:prSet/>
      <dgm:spPr/>
      <dgm:t>
        <a:bodyPr/>
        <a:lstStyle/>
        <a:p>
          <a:r>
            <a:rPr lang="en-CA" dirty="0"/>
            <a:t>2. </a:t>
          </a:r>
          <a:r>
            <a:rPr lang="en-CA" dirty="0" err="1"/>
            <a:t>Ientificación</a:t>
          </a:r>
          <a:r>
            <a:rPr lang="en-CA" dirty="0"/>
            <a:t> de </a:t>
          </a:r>
          <a:r>
            <a:rPr lang="en-CA" dirty="0" err="1"/>
            <a:t>peligros</a:t>
          </a:r>
          <a:endParaRPr lang="en-US" dirty="0"/>
        </a:p>
      </dgm:t>
    </dgm:pt>
    <dgm:pt modelId="{BBD571F1-9A3A-4566-9DD0-156676006509}" type="parTrans" cxnId="{B5196CA2-0FFE-462A-903C-7BF65C7E6BEF}">
      <dgm:prSet/>
      <dgm:spPr/>
      <dgm:t>
        <a:bodyPr/>
        <a:lstStyle/>
        <a:p>
          <a:endParaRPr lang="en-US"/>
        </a:p>
      </dgm:t>
    </dgm:pt>
    <dgm:pt modelId="{46E20F98-0F27-4FBD-96E9-40F17E8B96B0}" type="sibTrans" cxnId="{B5196CA2-0FFE-462A-903C-7BF65C7E6BEF}">
      <dgm:prSet/>
      <dgm:spPr/>
      <dgm:t>
        <a:bodyPr/>
        <a:lstStyle/>
        <a:p>
          <a:endParaRPr lang="en-US"/>
        </a:p>
      </dgm:t>
    </dgm:pt>
    <dgm:pt modelId="{06A5F85F-BCD5-4EDC-99FE-006827CE6711}">
      <dgm:prSet/>
      <dgm:spPr/>
      <dgm:t>
        <a:bodyPr/>
        <a:lstStyle/>
        <a:p>
          <a:r>
            <a:rPr lang="en-CA" dirty="0"/>
            <a:t>3.</a:t>
          </a:r>
          <a:r>
            <a:rPr lang="es-ES" dirty="0"/>
            <a:t>Composición / información sobre los ingredientes</a:t>
          </a:r>
          <a:endParaRPr lang="en-US" dirty="0"/>
        </a:p>
      </dgm:t>
    </dgm:pt>
    <dgm:pt modelId="{BE9F3DDB-290E-4DD6-8C8F-214CF2F77B64}" type="parTrans" cxnId="{EE714096-A7D4-4B6D-937C-17EC6DB1D604}">
      <dgm:prSet/>
      <dgm:spPr/>
      <dgm:t>
        <a:bodyPr/>
        <a:lstStyle/>
        <a:p>
          <a:endParaRPr lang="en-US"/>
        </a:p>
      </dgm:t>
    </dgm:pt>
    <dgm:pt modelId="{D16796C1-F1DC-44C3-BDD6-FE9A44C0045A}" type="sibTrans" cxnId="{EE714096-A7D4-4B6D-937C-17EC6DB1D604}">
      <dgm:prSet/>
      <dgm:spPr/>
      <dgm:t>
        <a:bodyPr/>
        <a:lstStyle/>
        <a:p>
          <a:endParaRPr lang="en-US"/>
        </a:p>
      </dgm:t>
    </dgm:pt>
    <dgm:pt modelId="{53C027CC-E8B2-4DEA-9041-3143A4488965}">
      <dgm:prSet/>
      <dgm:spPr/>
      <dgm:t>
        <a:bodyPr/>
        <a:lstStyle/>
        <a:p>
          <a:r>
            <a:rPr lang="en-CA" dirty="0"/>
            <a:t>4.</a:t>
          </a:r>
          <a:r>
            <a:rPr lang="en-US" dirty="0" err="1"/>
            <a:t>Medidas</a:t>
          </a:r>
          <a:r>
            <a:rPr lang="en-US" dirty="0"/>
            <a:t> de </a:t>
          </a:r>
          <a:r>
            <a:rPr lang="en-US" dirty="0" err="1"/>
            <a:t>primeros</a:t>
          </a:r>
          <a:r>
            <a:rPr lang="en-US" dirty="0"/>
            <a:t> </a:t>
          </a:r>
          <a:r>
            <a:rPr lang="en-US" dirty="0" err="1"/>
            <a:t>auxilios</a:t>
          </a:r>
          <a:endParaRPr lang="en-US" dirty="0"/>
        </a:p>
      </dgm:t>
    </dgm:pt>
    <dgm:pt modelId="{841AED17-5174-41CD-81C3-C7CFBCDBA139}" type="parTrans" cxnId="{7F907B21-A40B-4B54-AD15-D09084459D3E}">
      <dgm:prSet/>
      <dgm:spPr/>
      <dgm:t>
        <a:bodyPr/>
        <a:lstStyle/>
        <a:p>
          <a:endParaRPr lang="en-US"/>
        </a:p>
      </dgm:t>
    </dgm:pt>
    <dgm:pt modelId="{68B7E070-0260-41EF-8730-1E05118B41D2}" type="sibTrans" cxnId="{7F907B21-A40B-4B54-AD15-D09084459D3E}">
      <dgm:prSet/>
      <dgm:spPr/>
      <dgm:t>
        <a:bodyPr/>
        <a:lstStyle/>
        <a:p>
          <a:endParaRPr lang="en-US"/>
        </a:p>
      </dgm:t>
    </dgm:pt>
    <dgm:pt modelId="{43C52B74-897B-4E4E-85CB-C4A553EBF8A5}">
      <dgm:prSet/>
      <dgm:spPr/>
      <dgm:t>
        <a:bodyPr/>
        <a:lstStyle/>
        <a:p>
          <a:r>
            <a:rPr lang="en-CA" dirty="0"/>
            <a:t>5.</a:t>
          </a:r>
          <a:r>
            <a:rPr lang="en-US" dirty="0" err="1"/>
            <a:t>Medidas</a:t>
          </a:r>
          <a:r>
            <a:rPr lang="en-US" dirty="0"/>
            <a:t> contra </a:t>
          </a:r>
          <a:r>
            <a:rPr lang="en-US" dirty="0" err="1"/>
            <a:t>incendios</a:t>
          </a:r>
          <a:endParaRPr lang="en-US" dirty="0"/>
        </a:p>
      </dgm:t>
    </dgm:pt>
    <dgm:pt modelId="{A4D5457B-D570-4C7A-B4A9-8B3159A0AA5F}" type="parTrans" cxnId="{09B510D7-DE05-4F00-8B9B-0023A150E53D}">
      <dgm:prSet/>
      <dgm:spPr/>
      <dgm:t>
        <a:bodyPr/>
        <a:lstStyle/>
        <a:p>
          <a:endParaRPr lang="en-US"/>
        </a:p>
      </dgm:t>
    </dgm:pt>
    <dgm:pt modelId="{02BFC888-4709-4E7E-9F88-CEE88E1934FA}" type="sibTrans" cxnId="{09B510D7-DE05-4F00-8B9B-0023A150E53D}">
      <dgm:prSet/>
      <dgm:spPr/>
      <dgm:t>
        <a:bodyPr/>
        <a:lstStyle/>
        <a:p>
          <a:endParaRPr lang="en-US"/>
        </a:p>
      </dgm:t>
    </dgm:pt>
    <dgm:pt modelId="{7E100553-289D-4FEB-8FE6-37965A03A4D7}">
      <dgm:prSet/>
      <dgm:spPr/>
      <dgm:t>
        <a:bodyPr/>
        <a:lstStyle/>
        <a:p>
          <a:r>
            <a:rPr lang="en-CA" dirty="0"/>
            <a:t>6.</a:t>
          </a:r>
          <a:r>
            <a:rPr lang="en-US" dirty="0" err="1"/>
            <a:t>Medidas</a:t>
          </a:r>
          <a:r>
            <a:rPr lang="en-US" dirty="0"/>
            <a:t> para escape accidental</a:t>
          </a:r>
        </a:p>
      </dgm:t>
    </dgm:pt>
    <dgm:pt modelId="{8362DA83-9882-491A-84BD-3C4B18B42BDD}" type="parTrans" cxnId="{B0893C48-6CE7-4B3C-81D9-4141D7788360}">
      <dgm:prSet/>
      <dgm:spPr/>
      <dgm:t>
        <a:bodyPr/>
        <a:lstStyle/>
        <a:p>
          <a:endParaRPr lang="en-US"/>
        </a:p>
      </dgm:t>
    </dgm:pt>
    <dgm:pt modelId="{8E0816A0-8B0D-40BE-B30A-11BDF21504CA}" type="sibTrans" cxnId="{B0893C48-6CE7-4B3C-81D9-4141D7788360}">
      <dgm:prSet/>
      <dgm:spPr/>
      <dgm:t>
        <a:bodyPr/>
        <a:lstStyle/>
        <a:p>
          <a:endParaRPr lang="en-US"/>
        </a:p>
      </dgm:t>
    </dgm:pt>
    <dgm:pt modelId="{1369A3A4-3EED-41BC-862B-9D4F7573667C}">
      <dgm:prSet/>
      <dgm:spPr/>
      <dgm:t>
        <a:bodyPr/>
        <a:lstStyle/>
        <a:p>
          <a:r>
            <a:rPr lang="en-CA" dirty="0"/>
            <a:t>7.</a:t>
          </a:r>
          <a:r>
            <a:rPr lang="en-US" dirty="0" err="1"/>
            <a:t>Manipulación</a:t>
          </a:r>
          <a:r>
            <a:rPr lang="en-US" dirty="0"/>
            <a:t> y </a:t>
          </a:r>
          <a:r>
            <a:rPr lang="en-US" dirty="0" err="1"/>
            <a:t>almacenamiento</a:t>
          </a:r>
          <a:endParaRPr lang="en-US" dirty="0"/>
        </a:p>
      </dgm:t>
    </dgm:pt>
    <dgm:pt modelId="{C021B2CA-A546-43EC-AFE2-B0637159EF25}" type="parTrans" cxnId="{69D7C8C0-95E2-44AE-A0C1-40BF454E9DA7}">
      <dgm:prSet/>
      <dgm:spPr/>
      <dgm:t>
        <a:bodyPr/>
        <a:lstStyle/>
        <a:p>
          <a:endParaRPr lang="en-US"/>
        </a:p>
      </dgm:t>
    </dgm:pt>
    <dgm:pt modelId="{01CBC525-D7C2-48AE-811F-65DD4A2833FE}" type="sibTrans" cxnId="{69D7C8C0-95E2-44AE-A0C1-40BF454E9DA7}">
      <dgm:prSet/>
      <dgm:spPr/>
      <dgm:t>
        <a:bodyPr/>
        <a:lstStyle/>
        <a:p>
          <a:endParaRPr lang="en-US"/>
        </a:p>
      </dgm:t>
    </dgm:pt>
    <dgm:pt modelId="{0FA344A5-FC37-46E1-A784-044FED7EB97E}">
      <dgm:prSet/>
      <dgm:spPr/>
      <dgm:t>
        <a:bodyPr/>
        <a:lstStyle/>
        <a:p>
          <a:r>
            <a:rPr lang="en-CA" dirty="0"/>
            <a:t>8.</a:t>
          </a:r>
          <a:r>
            <a:rPr lang="es-ES" dirty="0"/>
            <a:t>Control de exposición / protección personal</a:t>
          </a:r>
          <a:endParaRPr lang="en-US" dirty="0"/>
        </a:p>
      </dgm:t>
    </dgm:pt>
    <dgm:pt modelId="{016568B7-B819-4DAE-83FC-EC625EE85064}" type="parTrans" cxnId="{29B86878-BC36-40C0-A777-6E9B9F06BAA0}">
      <dgm:prSet/>
      <dgm:spPr/>
      <dgm:t>
        <a:bodyPr/>
        <a:lstStyle/>
        <a:p>
          <a:endParaRPr lang="en-US"/>
        </a:p>
      </dgm:t>
    </dgm:pt>
    <dgm:pt modelId="{FE4E5ABF-5270-48EB-8571-C018602D9494}" type="sibTrans" cxnId="{29B86878-BC36-40C0-A777-6E9B9F06BAA0}">
      <dgm:prSet/>
      <dgm:spPr/>
      <dgm:t>
        <a:bodyPr/>
        <a:lstStyle/>
        <a:p>
          <a:endParaRPr lang="en-US"/>
        </a:p>
      </dgm:t>
    </dgm:pt>
    <dgm:pt modelId="{94F50D1B-A402-4564-8FBE-25E878AAADAF}" type="pres">
      <dgm:prSet presAssocID="{4507771D-E219-4544-AE4A-37CB3EF81729}" presName="vert0" presStyleCnt="0">
        <dgm:presLayoutVars>
          <dgm:dir/>
          <dgm:animOne val="branch"/>
          <dgm:animLvl val="lvl"/>
        </dgm:presLayoutVars>
      </dgm:prSet>
      <dgm:spPr/>
    </dgm:pt>
    <dgm:pt modelId="{E83B0E75-5C40-4C35-8A27-7D62BA923BD6}" type="pres">
      <dgm:prSet presAssocID="{C791FC51-53E2-43B4-AFB9-3C1E81D4FE93}" presName="thickLine" presStyleLbl="alignNode1" presStyleIdx="0" presStyleCnt="8"/>
      <dgm:spPr/>
    </dgm:pt>
    <dgm:pt modelId="{C03D9EC7-DF04-49FD-9DEE-D2B8E07AC6EA}" type="pres">
      <dgm:prSet presAssocID="{C791FC51-53E2-43B4-AFB9-3C1E81D4FE93}" presName="horz1" presStyleCnt="0"/>
      <dgm:spPr/>
    </dgm:pt>
    <dgm:pt modelId="{C02F7642-D7E8-4B7C-92F7-99DABAF921FE}" type="pres">
      <dgm:prSet presAssocID="{C791FC51-53E2-43B4-AFB9-3C1E81D4FE93}" presName="tx1" presStyleLbl="revTx" presStyleIdx="0" presStyleCnt="8"/>
      <dgm:spPr/>
    </dgm:pt>
    <dgm:pt modelId="{A95DCD97-97EE-4FF4-A039-F68EE255E769}" type="pres">
      <dgm:prSet presAssocID="{C791FC51-53E2-43B4-AFB9-3C1E81D4FE93}" presName="vert1" presStyleCnt="0"/>
      <dgm:spPr/>
    </dgm:pt>
    <dgm:pt modelId="{A4C501A6-6188-418F-AECB-F231599BC9AD}" type="pres">
      <dgm:prSet presAssocID="{18158CB2-AFAD-45C9-BCC5-D17B8344C3CF}" presName="thickLine" presStyleLbl="alignNode1" presStyleIdx="1" presStyleCnt="8"/>
      <dgm:spPr/>
    </dgm:pt>
    <dgm:pt modelId="{4BDBA1AA-4B20-4181-A853-615065417825}" type="pres">
      <dgm:prSet presAssocID="{18158CB2-AFAD-45C9-BCC5-D17B8344C3CF}" presName="horz1" presStyleCnt="0"/>
      <dgm:spPr/>
    </dgm:pt>
    <dgm:pt modelId="{E37F0C24-B2A7-475B-B3F0-D0143D62E47F}" type="pres">
      <dgm:prSet presAssocID="{18158CB2-AFAD-45C9-BCC5-D17B8344C3CF}" presName="tx1" presStyleLbl="revTx" presStyleIdx="1" presStyleCnt="8"/>
      <dgm:spPr/>
    </dgm:pt>
    <dgm:pt modelId="{E23F9DEF-828F-42BA-888D-44A0427E821C}" type="pres">
      <dgm:prSet presAssocID="{18158CB2-AFAD-45C9-BCC5-D17B8344C3CF}" presName="vert1" presStyleCnt="0"/>
      <dgm:spPr/>
    </dgm:pt>
    <dgm:pt modelId="{52C9A416-6C73-4BDE-9D91-D8B6DB9DB895}" type="pres">
      <dgm:prSet presAssocID="{06A5F85F-BCD5-4EDC-99FE-006827CE6711}" presName="thickLine" presStyleLbl="alignNode1" presStyleIdx="2" presStyleCnt="8"/>
      <dgm:spPr/>
    </dgm:pt>
    <dgm:pt modelId="{88DE564F-472D-47F3-A2DB-825617D82D05}" type="pres">
      <dgm:prSet presAssocID="{06A5F85F-BCD5-4EDC-99FE-006827CE6711}" presName="horz1" presStyleCnt="0"/>
      <dgm:spPr/>
    </dgm:pt>
    <dgm:pt modelId="{5D703FD6-F3E9-4E05-88A9-72CFF5AECDB8}" type="pres">
      <dgm:prSet presAssocID="{06A5F85F-BCD5-4EDC-99FE-006827CE6711}" presName="tx1" presStyleLbl="revTx" presStyleIdx="2" presStyleCnt="8"/>
      <dgm:spPr/>
    </dgm:pt>
    <dgm:pt modelId="{6C4F2A0A-1AD3-40CC-A0AC-2ACCFCF8F04C}" type="pres">
      <dgm:prSet presAssocID="{06A5F85F-BCD5-4EDC-99FE-006827CE6711}" presName="vert1" presStyleCnt="0"/>
      <dgm:spPr/>
    </dgm:pt>
    <dgm:pt modelId="{5F9B39B9-43BE-4443-9A15-528CD764CE92}" type="pres">
      <dgm:prSet presAssocID="{53C027CC-E8B2-4DEA-9041-3143A4488965}" presName="thickLine" presStyleLbl="alignNode1" presStyleIdx="3" presStyleCnt="8"/>
      <dgm:spPr/>
    </dgm:pt>
    <dgm:pt modelId="{A49E532C-068E-4C21-9216-8185DFD4C4CC}" type="pres">
      <dgm:prSet presAssocID="{53C027CC-E8B2-4DEA-9041-3143A4488965}" presName="horz1" presStyleCnt="0"/>
      <dgm:spPr/>
    </dgm:pt>
    <dgm:pt modelId="{6E956C72-CF4C-49C3-809C-A607EB9504EC}" type="pres">
      <dgm:prSet presAssocID="{53C027CC-E8B2-4DEA-9041-3143A4488965}" presName="tx1" presStyleLbl="revTx" presStyleIdx="3" presStyleCnt="8"/>
      <dgm:spPr/>
    </dgm:pt>
    <dgm:pt modelId="{05ECB57C-8210-4774-AF96-6389E73FB2A3}" type="pres">
      <dgm:prSet presAssocID="{53C027CC-E8B2-4DEA-9041-3143A4488965}" presName="vert1" presStyleCnt="0"/>
      <dgm:spPr/>
    </dgm:pt>
    <dgm:pt modelId="{6184CC19-9B29-4E42-80D4-CF460FD502C3}" type="pres">
      <dgm:prSet presAssocID="{43C52B74-897B-4E4E-85CB-C4A553EBF8A5}" presName="thickLine" presStyleLbl="alignNode1" presStyleIdx="4" presStyleCnt="8"/>
      <dgm:spPr/>
    </dgm:pt>
    <dgm:pt modelId="{2AC08E32-749C-436F-81F5-4E10CB92CBC2}" type="pres">
      <dgm:prSet presAssocID="{43C52B74-897B-4E4E-85CB-C4A553EBF8A5}" presName="horz1" presStyleCnt="0"/>
      <dgm:spPr/>
    </dgm:pt>
    <dgm:pt modelId="{80E4A493-0B2C-4138-B010-8F5229F70188}" type="pres">
      <dgm:prSet presAssocID="{43C52B74-897B-4E4E-85CB-C4A553EBF8A5}" presName="tx1" presStyleLbl="revTx" presStyleIdx="4" presStyleCnt="8"/>
      <dgm:spPr/>
    </dgm:pt>
    <dgm:pt modelId="{D9A1DFE9-908F-40FF-A454-4F6EEFF8ED6C}" type="pres">
      <dgm:prSet presAssocID="{43C52B74-897B-4E4E-85CB-C4A553EBF8A5}" presName="vert1" presStyleCnt="0"/>
      <dgm:spPr/>
    </dgm:pt>
    <dgm:pt modelId="{A683A7E1-BF79-4766-9DDD-3DB2E7BD2531}" type="pres">
      <dgm:prSet presAssocID="{7E100553-289D-4FEB-8FE6-37965A03A4D7}" presName="thickLine" presStyleLbl="alignNode1" presStyleIdx="5" presStyleCnt="8"/>
      <dgm:spPr/>
    </dgm:pt>
    <dgm:pt modelId="{D136737F-8B4D-4851-A578-6BA1AC6B33D6}" type="pres">
      <dgm:prSet presAssocID="{7E100553-289D-4FEB-8FE6-37965A03A4D7}" presName="horz1" presStyleCnt="0"/>
      <dgm:spPr/>
    </dgm:pt>
    <dgm:pt modelId="{8955F001-615A-4CF5-B55A-7D1D41529B05}" type="pres">
      <dgm:prSet presAssocID="{7E100553-289D-4FEB-8FE6-37965A03A4D7}" presName="tx1" presStyleLbl="revTx" presStyleIdx="5" presStyleCnt="8"/>
      <dgm:spPr/>
    </dgm:pt>
    <dgm:pt modelId="{5A014CC7-5D13-4E93-B5B5-E1996C7BF6FF}" type="pres">
      <dgm:prSet presAssocID="{7E100553-289D-4FEB-8FE6-37965A03A4D7}" presName="vert1" presStyleCnt="0"/>
      <dgm:spPr/>
    </dgm:pt>
    <dgm:pt modelId="{65109EC3-B78E-4676-941A-926AA7EAE3F8}" type="pres">
      <dgm:prSet presAssocID="{1369A3A4-3EED-41BC-862B-9D4F7573667C}" presName="thickLine" presStyleLbl="alignNode1" presStyleIdx="6" presStyleCnt="8"/>
      <dgm:spPr/>
    </dgm:pt>
    <dgm:pt modelId="{621FAA86-42A5-4133-A81A-15C86D77E7E5}" type="pres">
      <dgm:prSet presAssocID="{1369A3A4-3EED-41BC-862B-9D4F7573667C}" presName="horz1" presStyleCnt="0"/>
      <dgm:spPr/>
    </dgm:pt>
    <dgm:pt modelId="{8634E9E3-93A2-49EF-B317-99F6010CAF0A}" type="pres">
      <dgm:prSet presAssocID="{1369A3A4-3EED-41BC-862B-9D4F7573667C}" presName="tx1" presStyleLbl="revTx" presStyleIdx="6" presStyleCnt="8"/>
      <dgm:spPr/>
    </dgm:pt>
    <dgm:pt modelId="{448B28CC-61D3-4825-8767-9FBFCA8A7B18}" type="pres">
      <dgm:prSet presAssocID="{1369A3A4-3EED-41BC-862B-9D4F7573667C}" presName="vert1" presStyleCnt="0"/>
      <dgm:spPr/>
    </dgm:pt>
    <dgm:pt modelId="{4CE63802-8680-4F50-917C-D3441C40C5FA}" type="pres">
      <dgm:prSet presAssocID="{0FA344A5-FC37-46E1-A784-044FED7EB97E}" presName="thickLine" presStyleLbl="alignNode1" presStyleIdx="7" presStyleCnt="8"/>
      <dgm:spPr/>
    </dgm:pt>
    <dgm:pt modelId="{7035FEDE-DCD9-4533-9BA5-15D2831F4A9E}" type="pres">
      <dgm:prSet presAssocID="{0FA344A5-FC37-46E1-A784-044FED7EB97E}" presName="horz1" presStyleCnt="0"/>
      <dgm:spPr/>
    </dgm:pt>
    <dgm:pt modelId="{59353E5E-F86D-4919-942D-3822FC4D9893}" type="pres">
      <dgm:prSet presAssocID="{0FA344A5-FC37-46E1-A784-044FED7EB97E}" presName="tx1" presStyleLbl="revTx" presStyleIdx="7" presStyleCnt="8"/>
      <dgm:spPr/>
    </dgm:pt>
    <dgm:pt modelId="{32ACE747-193D-4C16-BC5A-5CC77885AA62}" type="pres">
      <dgm:prSet presAssocID="{0FA344A5-FC37-46E1-A784-044FED7EB97E}" presName="vert1" presStyleCnt="0"/>
      <dgm:spPr/>
    </dgm:pt>
  </dgm:ptLst>
  <dgm:cxnLst>
    <dgm:cxn modelId="{91834B0A-8A5D-4FC7-BEE0-831764CEF4D2}" type="presOf" srcId="{4507771D-E219-4544-AE4A-37CB3EF81729}" destId="{94F50D1B-A402-4564-8FBE-25E878AAADAF}" srcOrd="0" destOrd="0" presId="urn:microsoft.com/office/officeart/2008/layout/LinedList"/>
    <dgm:cxn modelId="{7F907B21-A40B-4B54-AD15-D09084459D3E}" srcId="{4507771D-E219-4544-AE4A-37CB3EF81729}" destId="{53C027CC-E8B2-4DEA-9041-3143A4488965}" srcOrd="3" destOrd="0" parTransId="{841AED17-5174-41CD-81C3-C7CFBCDBA139}" sibTransId="{68B7E070-0260-41EF-8730-1E05118B41D2}"/>
    <dgm:cxn modelId="{D65AD922-4690-4D74-8A58-655EFE49A373}" type="presOf" srcId="{C791FC51-53E2-43B4-AFB9-3C1E81D4FE93}" destId="{C02F7642-D7E8-4B7C-92F7-99DABAF921FE}" srcOrd="0" destOrd="0" presId="urn:microsoft.com/office/officeart/2008/layout/LinedList"/>
    <dgm:cxn modelId="{6FD0BC25-570E-4684-9B3D-8CD2F87A8BA5}" type="presOf" srcId="{1369A3A4-3EED-41BC-862B-9D4F7573667C}" destId="{8634E9E3-93A2-49EF-B317-99F6010CAF0A}" srcOrd="0" destOrd="0" presId="urn:microsoft.com/office/officeart/2008/layout/LinedList"/>
    <dgm:cxn modelId="{B0893C48-6CE7-4B3C-81D9-4141D7788360}" srcId="{4507771D-E219-4544-AE4A-37CB3EF81729}" destId="{7E100553-289D-4FEB-8FE6-37965A03A4D7}" srcOrd="5" destOrd="0" parTransId="{8362DA83-9882-491A-84BD-3C4B18B42BDD}" sibTransId="{8E0816A0-8B0D-40BE-B30A-11BDF21504CA}"/>
    <dgm:cxn modelId="{D249B150-FAA8-406A-AE8F-FD39CC4BDD05}" type="presOf" srcId="{53C027CC-E8B2-4DEA-9041-3143A4488965}" destId="{6E956C72-CF4C-49C3-809C-A607EB9504EC}" srcOrd="0" destOrd="0" presId="urn:microsoft.com/office/officeart/2008/layout/LinedList"/>
    <dgm:cxn modelId="{47FF9A51-78F9-4E6C-A626-1213F264C27B}" type="presOf" srcId="{0FA344A5-FC37-46E1-A784-044FED7EB97E}" destId="{59353E5E-F86D-4919-942D-3822FC4D9893}" srcOrd="0" destOrd="0" presId="urn:microsoft.com/office/officeart/2008/layout/LinedList"/>
    <dgm:cxn modelId="{83EC3252-C01D-4E4F-8754-92AE1D9D89B3}" type="presOf" srcId="{06A5F85F-BCD5-4EDC-99FE-006827CE6711}" destId="{5D703FD6-F3E9-4E05-88A9-72CFF5AECDB8}" srcOrd="0" destOrd="0" presId="urn:microsoft.com/office/officeart/2008/layout/LinedList"/>
    <dgm:cxn modelId="{C6ED9377-0EA3-4333-8FEE-F8361964155F}" srcId="{4507771D-E219-4544-AE4A-37CB3EF81729}" destId="{C791FC51-53E2-43B4-AFB9-3C1E81D4FE93}" srcOrd="0" destOrd="0" parTransId="{DA774B0D-F8B2-4084-ACA7-D5FB11225FD2}" sibTransId="{61BF6325-820C-44CE-B8F8-3E1106ECC274}"/>
    <dgm:cxn modelId="{29B86878-BC36-40C0-A777-6E9B9F06BAA0}" srcId="{4507771D-E219-4544-AE4A-37CB3EF81729}" destId="{0FA344A5-FC37-46E1-A784-044FED7EB97E}" srcOrd="7" destOrd="0" parTransId="{016568B7-B819-4DAE-83FC-EC625EE85064}" sibTransId="{FE4E5ABF-5270-48EB-8571-C018602D9494}"/>
    <dgm:cxn modelId="{57DA928B-F1E1-4590-A536-CF8AFA2A5C62}" type="presOf" srcId="{18158CB2-AFAD-45C9-BCC5-D17B8344C3CF}" destId="{E37F0C24-B2A7-475B-B3F0-D0143D62E47F}" srcOrd="0" destOrd="0" presId="urn:microsoft.com/office/officeart/2008/layout/LinedList"/>
    <dgm:cxn modelId="{EE714096-A7D4-4B6D-937C-17EC6DB1D604}" srcId="{4507771D-E219-4544-AE4A-37CB3EF81729}" destId="{06A5F85F-BCD5-4EDC-99FE-006827CE6711}" srcOrd="2" destOrd="0" parTransId="{BE9F3DDB-290E-4DD6-8C8F-214CF2F77B64}" sibTransId="{D16796C1-F1DC-44C3-BDD6-FE9A44C0045A}"/>
    <dgm:cxn modelId="{B5196CA2-0FFE-462A-903C-7BF65C7E6BEF}" srcId="{4507771D-E219-4544-AE4A-37CB3EF81729}" destId="{18158CB2-AFAD-45C9-BCC5-D17B8344C3CF}" srcOrd="1" destOrd="0" parTransId="{BBD571F1-9A3A-4566-9DD0-156676006509}" sibTransId="{46E20F98-0F27-4FBD-96E9-40F17E8B96B0}"/>
    <dgm:cxn modelId="{69D7C8C0-95E2-44AE-A0C1-40BF454E9DA7}" srcId="{4507771D-E219-4544-AE4A-37CB3EF81729}" destId="{1369A3A4-3EED-41BC-862B-9D4F7573667C}" srcOrd="6" destOrd="0" parTransId="{C021B2CA-A546-43EC-AFE2-B0637159EF25}" sibTransId="{01CBC525-D7C2-48AE-811F-65DD4A2833FE}"/>
    <dgm:cxn modelId="{09B510D7-DE05-4F00-8B9B-0023A150E53D}" srcId="{4507771D-E219-4544-AE4A-37CB3EF81729}" destId="{43C52B74-897B-4E4E-85CB-C4A553EBF8A5}" srcOrd="4" destOrd="0" parTransId="{A4D5457B-D570-4C7A-B4A9-8B3159A0AA5F}" sibTransId="{02BFC888-4709-4E7E-9F88-CEE88E1934FA}"/>
    <dgm:cxn modelId="{DB12C4DD-C5DB-4F23-9AB6-4E06A12E37D9}" type="presOf" srcId="{43C52B74-897B-4E4E-85CB-C4A553EBF8A5}" destId="{80E4A493-0B2C-4138-B010-8F5229F70188}" srcOrd="0" destOrd="0" presId="urn:microsoft.com/office/officeart/2008/layout/LinedList"/>
    <dgm:cxn modelId="{B66819F3-F906-4880-9F68-FE8EFECD1F69}" type="presOf" srcId="{7E100553-289D-4FEB-8FE6-37965A03A4D7}" destId="{8955F001-615A-4CF5-B55A-7D1D41529B05}" srcOrd="0" destOrd="0" presId="urn:microsoft.com/office/officeart/2008/layout/LinedList"/>
    <dgm:cxn modelId="{F503E017-CA48-4090-BA7B-62BB3387E3F6}" type="presParOf" srcId="{94F50D1B-A402-4564-8FBE-25E878AAADAF}" destId="{E83B0E75-5C40-4C35-8A27-7D62BA923BD6}" srcOrd="0" destOrd="0" presId="urn:microsoft.com/office/officeart/2008/layout/LinedList"/>
    <dgm:cxn modelId="{4F20160D-3CC4-418B-BD5F-5147234EF053}" type="presParOf" srcId="{94F50D1B-A402-4564-8FBE-25E878AAADAF}" destId="{C03D9EC7-DF04-49FD-9DEE-D2B8E07AC6EA}" srcOrd="1" destOrd="0" presId="urn:microsoft.com/office/officeart/2008/layout/LinedList"/>
    <dgm:cxn modelId="{01590B99-8998-4443-B625-DD83A096EAB8}" type="presParOf" srcId="{C03D9EC7-DF04-49FD-9DEE-D2B8E07AC6EA}" destId="{C02F7642-D7E8-4B7C-92F7-99DABAF921FE}" srcOrd="0" destOrd="0" presId="urn:microsoft.com/office/officeart/2008/layout/LinedList"/>
    <dgm:cxn modelId="{B18B6DC1-60B3-4D74-94B6-40144370C676}" type="presParOf" srcId="{C03D9EC7-DF04-49FD-9DEE-D2B8E07AC6EA}" destId="{A95DCD97-97EE-4FF4-A039-F68EE255E769}" srcOrd="1" destOrd="0" presId="urn:microsoft.com/office/officeart/2008/layout/LinedList"/>
    <dgm:cxn modelId="{055E88F3-2BEF-4D1C-AE58-9709D49744DF}" type="presParOf" srcId="{94F50D1B-A402-4564-8FBE-25E878AAADAF}" destId="{A4C501A6-6188-418F-AECB-F231599BC9AD}" srcOrd="2" destOrd="0" presId="urn:microsoft.com/office/officeart/2008/layout/LinedList"/>
    <dgm:cxn modelId="{71112563-E3B6-4BDD-A2B7-F1842EB6398F}" type="presParOf" srcId="{94F50D1B-A402-4564-8FBE-25E878AAADAF}" destId="{4BDBA1AA-4B20-4181-A853-615065417825}" srcOrd="3" destOrd="0" presId="urn:microsoft.com/office/officeart/2008/layout/LinedList"/>
    <dgm:cxn modelId="{F48F0EF3-31F7-4A64-8358-52747BEE4511}" type="presParOf" srcId="{4BDBA1AA-4B20-4181-A853-615065417825}" destId="{E37F0C24-B2A7-475B-B3F0-D0143D62E47F}" srcOrd="0" destOrd="0" presId="urn:microsoft.com/office/officeart/2008/layout/LinedList"/>
    <dgm:cxn modelId="{73B9969F-C682-4603-AAD2-52A7C88885FD}" type="presParOf" srcId="{4BDBA1AA-4B20-4181-A853-615065417825}" destId="{E23F9DEF-828F-42BA-888D-44A0427E821C}" srcOrd="1" destOrd="0" presId="urn:microsoft.com/office/officeart/2008/layout/LinedList"/>
    <dgm:cxn modelId="{F80CD6D0-5447-4AE9-A865-5FFBC6481D54}" type="presParOf" srcId="{94F50D1B-A402-4564-8FBE-25E878AAADAF}" destId="{52C9A416-6C73-4BDE-9D91-D8B6DB9DB895}" srcOrd="4" destOrd="0" presId="urn:microsoft.com/office/officeart/2008/layout/LinedList"/>
    <dgm:cxn modelId="{F3468B1F-D97B-4463-9F5F-1B365BE8623E}" type="presParOf" srcId="{94F50D1B-A402-4564-8FBE-25E878AAADAF}" destId="{88DE564F-472D-47F3-A2DB-825617D82D05}" srcOrd="5" destOrd="0" presId="urn:microsoft.com/office/officeart/2008/layout/LinedList"/>
    <dgm:cxn modelId="{9BC151A5-A34C-4E79-AC11-BA905748593A}" type="presParOf" srcId="{88DE564F-472D-47F3-A2DB-825617D82D05}" destId="{5D703FD6-F3E9-4E05-88A9-72CFF5AECDB8}" srcOrd="0" destOrd="0" presId="urn:microsoft.com/office/officeart/2008/layout/LinedList"/>
    <dgm:cxn modelId="{EB397584-D885-4C4C-9E42-9DF9A221744F}" type="presParOf" srcId="{88DE564F-472D-47F3-A2DB-825617D82D05}" destId="{6C4F2A0A-1AD3-40CC-A0AC-2ACCFCF8F04C}" srcOrd="1" destOrd="0" presId="urn:microsoft.com/office/officeart/2008/layout/LinedList"/>
    <dgm:cxn modelId="{89D1796B-CE62-47F1-A946-3FC73E8B9CE1}" type="presParOf" srcId="{94F50D1B-A402-4564-8FBE-25E878AAADAF}" destId="{5F9B39B9-43BE-4443-9A15-528CD764CE92}" srcOrd="6" destOrd="0" presId="urn:microsoft.com/office/officeart/2008/layout/LinedList"/>
    <dgm:cxn modelId="{620B56FC-E2A8-4719-B7E3-B23018A8847E}" type="presParOf" srcId="{94F50D1B-A402-4564-8FBE-25E878AAADAF}" destId="{A49E532C-068E-4C21-9216-8185DFD4C4CC}" srcOrd="7" destOrd="0" presId="urn:microsoft.com/office/officeart/2008/layout/LinedList"/>
    <dgm:cxn modelId="{B0CA9DCE-E8AF-4A54-94C9-9F3FB4213A20}" type="presParOf" srcId="{A49E532C-068E-4C21-9216-8185DFD4C4CC}" destId="{6E956C72-CF4C-49C3-809C-A607EB9504EC}" srcOrd="0" destOrd="0" presId="urn:microsoft.com/office/officeart/2008/layout/LinedList"/>
    <dgm:cxn modelId="{7F39552D-6430-421C-9E25-87368EBB3923}" type="presParOf" srcId="{A49E532C-068E-4C21-9216-8185DFD4C4CC}" destId="{05ECB57C-8210-4774-AF96-6389E73FB2A3}" srcOrd="1" destOrd="0" presId="urn:microsoft.com/office/officeart/2008/layout/LinedList"/>
    <dgm:cxn modelId="{0A843D17-96B4-4AE1-8E13-1E9D6E9082B7}" type="presParOf" srcId="{94F50D1B-A402-4564-8FBE-25E878AAADAF}" destId="{6184CC19-9B29-4E42-80D4-CF460FD502C3}" srcOrd="8" destOrd="0" presId="urn:microsoft.com/office/officeart/2008/layout/LinedList"/>
    <dgm:cxn modelId="{4E77CC88-5AF3-4279-B618-3B6FD2128268}" type="presParOf" srcId="{94F50D1B-A402-4564-8FBE-25E878AAADAF}" destId="{2AC08E32-749C-436F-81F5-4E10CB92CBC2}" srcOrd="9" destOrd="0" presId="urn:microsoft.com/office/officeart/2008/layout/LinedList"/>
    <dgm:cxn modelId="{98B0AED9-A900-4903-BCE9-037CE877161F}" type="presParOf" srcId="{2AC08E32-749C-436F-81F5-4E10CB92CBC2}" destId="{80E4A493-0B2C-4138-B010-8F5229F70188}" srcOrd="0" destOrd="0" presId="urn:microsoft.com/office/officeart/2008/layout/LinedList"/>
    <dgm:cxn modelId="{A5B60691-31C2-4A8F-8551-40A699D225BF}" type="presParOf" srcId="{2AC08E32-749C-436F-81F5-4E10CB92CBC2}" destId="{D9A1DFE9-908F-40FF-A454-4F6EEFF8ED6C}" srcOrd="1" destOrd="0" presId="urn:microsoft.com/office/officeart/2008/layout/LinedList"/>
    <dgm:cxn modelId="{D3DA2B53-313F-4B01-975A-A0E76ED51E96}" type="presParOf" srcId="{94F50D1B-A402-4564-8FBE-25E878AAADAF}" destId="{A683A7E1-BF79-4766-9DDD-3DB2E7BD2531}" srcOrd="10" destOrd="0" presId="urn:microsoft.com/office/officeart/2008/layout/LinedList"/>
    <dgm:cxn modelId="{505E70DC-54F0-4E08-AB5B-A02080208FE0}" type="presParOf" srcId="{94F50D1B-A402-4564-8FBE-25E878AAADAF}" destId="{D136737F-8B4D-4851-A578-6BA1AC6B33D6}" srcOrd="11" destOrd="0" presId="urn:microsoft.com/office/officeart/2008/layout/LinedList"/>
    <dgm:cxn modelId="{CC6DAA9B-44F1-472A-96AB-F450B7747BF1}" type="presParOf" srcId="{D136737F-8B4D-4851-A578-6BA1AC6B33D6}" destId="{8955F001-615A-4CF5-B55A-7D1D41529B05}" srcOrd="0" destOrd="0" presId="urn:microsoft.com/office/officeart/2008/layout/LinedList"/>
    <dgm:cxn modelId="{4C61B73C-843D-4AAF-BF59-171C69445786}" type="presParOf" srcId="{D136737F-8B4D-4851-A578-6BA1AC6B33D6}" destId="{5A014CC7-5D13-4E93-B5B5-E1996C7BF6FF}" srcOrd="1" destOrd="0" presId="urn:microsoft.com/office/officeart/2008/layout/LinedList"/>
    <dgm:cxn modelId="{985D4F3E-7714-4FA2-AEE2-B21C95710484}" type="presParOf" srcId="{94F50D1B-A402-4564-8FBE-25E878AAADAF}" destId="{65109EC3-B78E-4676-941A-926AA7EAE3F8}" srcOrd="12" destOrd="0" presId="urn:microsoft.com/office/officeart/2008/layout/LinedList"/>
    <dgm:cxn modelId="{63D27373-4109-48CC-83B6-066873AEFD1A}" type="presParOf" srcId="{94F50D1B-A402-4564-8FBE-25E878AAADAF}" destId="{621FAA86-42A5-4133-A81A-15C86D77E7E5}" srcOrd="13" destOrd="0" presId="urn:microsoft.com/office/officeart/2008/layout/LinedList"/>
    <dgm:cxn modelId="{B07D34E5-DE1E-4D36-A645-31040A3C5D7D}" type="presParOf" srcId="{621FAA86-42A5-4133-A81A-15C86D77E7E5}" destId="{8634E9E3-93A2-49EF-B317-99F6010CAF0A}" srcOrd="0" destOrd="0" presId="urn:microsoft.com/office/officeart/2008/layout/LinedList"/>
    <dgm:cxn modelId="{8FA146AF-F20F-46BA-B227-65438AB9F67B}" type="presParOf" srcId="{621FAA86-42A5-4133-A81A-15C86D77E7E5}" destId="{448B28CC-61D3-4825-8767-9FBFCA8A7B18}" srcOrd="1" destOrd="0" presId="urn:microsoft.com/office/officeart/2008/layout/LinedList"/>
    <dgm:cxn modelId="{77B7C251-A41B-401B-9E76-44D80EE4F8CF}" type="presParOf" srcId="{94F50D1B-A402-4564-8FBE-25E878AAADAF}" destId="{4CE63802-8680-4F50-917C-D3441C40C5FA}" srcOrd="14" destOrd="0" presId="urn:microsoft.com/office/officeart/2008/layout/LinedList"/>
    <dgm:cxn modelId="{A6AE807A-938D-4F9D-BA7C-A310A1E6626C}" type="presParOf" srcId="{94F50D1B-A402-4564-8FBE-25E878AAADAF}" destId="{7035FEDE-DCD9-4533-9BA5-15D2831F4A9E}" srcOrd="15" destOrd="0" presId="urn:microsoft.com/office/officeart/2008/layout/LinedList"/>
    <dgm:cxn modelId="{F09BC359-1051-44B9-8D93-C66CFEC02977}" type="presParOf" srcId="{7035FEDE-DCD9-4533-9BA5-15D2831F4A9E}" destId="{59353E5E-F86D-4919-942D-3822FC4D9893}" srcOrd="0" destOrd="0" presId="urn:microsoft.com/office/officeart/2008/layout/LinedList"/>
    <dgm:cxn modelId="{436412E6-6371-488B-B8B1-AEBA9DC95B95}" type="presParOf" srcId="{7035FEDE-DCD9-4533-9BA5-15D2831F4A9E}" destId="{32ACE747-193D-4C16-BC5A-5CC77885AA6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1F3AA82-8C06-496E-A10A-929E5E332B40}" type="doc">
      <dgm:prSet loTypeId="urn:microsoft.com/office/officeart/2005/8/layout/list1" loCatId="Inbox" qsTypeId="urn:microsoft.com/office/officeart/2005/8/quickstyle/simple4" qsCatId="simple" csTypeId="urn:microsoft.com/office/officeart/2005/8/colors/ColorSchemeForSuggestions" csCatId="other" phldr="1"/>
      <dgm:spPr/>
      <dgm:t>
        <a:bodyPr/>
        <a:lstStyle/>
        <a:p>
          <a:endParaRPr lang="en-US"/>
        </a:p>
      </dgm:t>
    </dgm:pt>
    <dgm:pt modelId="{9FD2083A-5A3A-4A16-A528-0AF1D88F8E6F}">
      <dgm:prSet/>
      <dgm:spPr/>
      <dgm:t>
        <a:bodyPr/>
        <a:lstStyle/>
        <a:p>
          <a:r>
            <a:rPr lang="es-ES" dirty="0"/>
            <a:t>El formato o diseño de etiqueta real no está especificado en el GHS.</a:t>
          </a:r>
          <a:endParaRPr lang="en-US" dirty="0"/>
        </a:p>
      </dgm:t>
    </dgm:pt>
    <dgm:pt modelId="{DDBA9E7A-C105-4FA3-A0CB-95B92FE05251}" type="parTrans" cxnId="{8BC14D16-5D56-4DF8-BBC4-0135066693A8}">
      <dgm:prSet/>
      <dgm:spPr/>
      <dgm:t>
        <a:bodyPr/>
        <a:lstStyle/>
        <a:p>
          <a:endParaRPr lang="en-US"/>
        </a:p>
      </dgm:t>
    </dgm:pt>
    <dgm:pt modelId="{0FC17F4C-6A58-42CE-A389-995185BA9604}" type="sibTrans" cxnId="{8BC14D16-5D56-4DF8-BBC4-0135066693A8}">
      <dgm:prSet/>
      <dgm:spPr/>
      <dgm:t>
        <a:bodyPr/>
        <a:lstStyle/>
        <a:p>
          <a:endParaRPr lang="en-US"/>
        </a:p>
      </dgm:t>
    </dgm:pt>
    <dgm:pt modelId="{F652D41D-7DD2-443E-8E3F-12C0FE5F73F5}">
      <dgm:prSet/>
      <dgm:spPr/>
      <dgm:t>
        <a:bodyPr/>
        <a:lstStyle/>
        <a:p>
          <a:r>
            <a:rPr lang="es-ES" dirty="0"/>
            <a:t>Sin embargo, hay elementos de etiqueta requeridos.</a:t>
          </a:r>
          <a:endParaRPr lang="en-US" dirty="0"/>
        </a:p>
      </dgm:t>
    </dgm:pt>
    <dgm:pt modelId="{2277B2F2-17E9-4ED3-9A5C-1D39694F6B28}" type="parTrans" cxnId="{CFEF61A5-E2FF-472F-B1A3-4E7B663606AE}">
      <dgm:prSet/>
      <dgm:spPr/>
      <dgm:t>
        <a:bodyPr/>
        <a:lstStyle/>
        <a:p>
          <a:endParaRPr lang="en-US"/>
        </a:p>
      </dgm:t>
    </dgm:pt>
    <dgm:pt modelId="{ACF016F3-3BA9-4C5D-8FD2-07D5332E6910}" type="sibTrans" cxnId="{CFEF61A5-E2FF-472F-B1A3-4E7B663606AE}">
      <dgm:prSet/>
      <dgm:spPr/>
      <dgm:t>
        <a:bodyPr/>
        <a:lstStyle/>
        <a:p>
          <a:endParaRPr lang="en-US"/>
        </a:p>
      </dgm:t>
    </dgm:pt>
    <dgm:pt modelId="{C0D4B9FF-0010-46F2-B8C5-8473CB425615}">
      <dgm:prSet/>
      <dgm:spPr/>
      <dgm:t>
        <a:bodyPr/>
        <a:lstStyle/>
        <a:p>
          <a:r>
            <a:rPr lang="es-ES" dirty="0"/>
            <a:t>¿Hay un diseño / formato de etiqueta de GHS específico?</a:t>
          </a:r>
          <a:endParaRPr lang="en-US" dirty="0"/>
        </a:p>
      </dgm:t>
    </dgm:pt>
    <dgm:pt modelId="{F5DE1CAA-EF61-4FFB-913D-E872E334EC80}" type="sibTrans" cxnId="{AA29DE29-7971-4C36-A716-632A1C3CAA89}">
      <dgm:prSet/>
      <dgm:spPr/>
      <dgm:t>
        <a:bodyPr/>
        <a:lstStyle/>
        <a:p>
          <a:endParaRPr lang="en-US"/>
        </a:p>
      </dgm:t>
    </dgm:pt>
    <dgm:pt modelId="{348C5970-EE9F-465D-A612-50AB17AA53C2}" type="parTrans" cxnId="{AA29DE29-7971-4C36-A716-632A1C3CAA89}">
      <dgm:prSet/>
      <dgm:spPr/>
      <dgm:t>
        <a:bodyPr/>
        <a:lstStyle/>
        <a:p>
          <a:endParaRPr lang="en-US"/>
        </a:p>
      </dgm:t>
    </dgm:pt>
    <dgm:pt modelId="{700B4F2E-708E-40DD-B700-68F7DFA1BEBB}" type="pres">
      <dgm:prSet presAssocID="{91F3AA82-8C06-496E-A10A-929E5E332B40}" presName="linear" presStyleCnt="0">
        <dgm:presLayoutVars>
          <dgm:dir/>
          <dgm:animLvl val="lvl"/>
          <dgm:resizeHandles val="exact"/>
        </dgm:presLayoutVars>
      </dgm:prSet>
      <dgm:spPr/>
    </dgm:pt>
    <dgm:pt modelId="{0AF48DFE-B59F-4CF6-B986-81C4098CDC0E}" type="pres">
      <dgm:prSet presAssocID="{C0D4B9FF-0010-46F2-B8C5-8473CB425615}" presName="parentLin" presStyleCnt="0"/>
      <dgm:spPr/>
    </dgm:pt>
    <dgm:pt modelId="{9AB78EBB-3452-4377-87D2-698693AFC37D}" type="pres">
      <dgm:prSet presAssocID="{C0D4B9FF-0010-46F2-B8C5-8473CB425615}" presName="parentLeftMargin" presStyleLbl="node1" presStyleIdx="0" presStyleCnt="1"/>
      <dgm:spPr/>
    </dgm:pt>
    <dgm:pt modelId="{43211358-BBAA-47D7-89E8-BCB18577145B}" type="pres">
      <dgm:prSet presAssocID="{C0D4B9FF-0010-46F2-B8C5-8473CB425615}" presName="parentText" presStyleLbl="node1" presStyleIdx="0" presStyleCnt="1" custLinFactNeighborY="1618">
        <dgm:presLayoutVars>
          <dgm:chMax val="0"/>
          <dgm:bulletEnabled val="1"/>
        </dgm:presLayoutVars>
      </dgm:prSet>
      <dgm:spPr/>
    </dgm:pt>
    <dgm:pt modelId="{73544E47-9F4D-4980-9A19-A293243AF755}" type="pres">
      <dgm:prSet presAssocID="{C0D4B9FF-0010-46F2-B8C5-8473CB425615}" presName="negativeSpace" presStyleCnt="0"/>
      <dgm:spPr/>
    </dgm:pt>
    <dgm:pt modelId="{B633E63A-90C2-4A79-8A9B-D9290C6C8D91}" type="pres">
      <dgm:prSet presAssocID="{C0D4B9FF-0010-46F2-B8C5-8473CB425615}" presName="childText" presStyleLbl="conFgAcc1" presStyleIdx="0" presStyleCnt="1">
        <dgm:presLayoutVars>
          <dgm:bulletEnabled val="1"/>
        </dgm:presLayoutVars>
      </dgm:prSet>
      <dgm:spPr/>
    </dgm:pt>
  </dgm:ptLst>
  <dgm:cxnLst>
    <dgm:cxn modelId="{8BC14D16-5D56-4DF8-BBC4-0135066693A8}" srcId="{C0D4B9FF-0010-46F2-B8C5-8473CB425615}" destId="{9FD2083A-5A3A-4A16-A528-0AF1D88F8E6F}" srcOrd="0" destOrd="0" parTransId="{DDBA9E7A-C105-4FA3-A0CB-95B92FE05251}" sibTransId="{0FC17F4C-6A58-42CE-A389-995185BA9604}"/>
    <dgm:cxn modelId="{AA29DE29-7971-4C36-A716-632A1C3CAA89}" srcId="{91F3AA82-8C06-496E-A10A-929E5E332B40}" destId="{C0D4B9FF-0010-46F2-B8C5-8473CB425615}" srcOrd="0" destOrd="0" parTransId="{348C5970-EE9F-465D-A612-50AB17AA53C2}" sibTransId="{F5DE1CAA-EF61-4FFB-913D-E872E334EC80}"/>
    <dgm:cxn modelId="{D03E4548-391F-45BD-89B7-E4EBD77A0571}" type="presOf" srcId="{91F3AA82-8C06-496E-A10A-929E5E332B40}" destId="{700B4F2E-708E-40DD-B700-68F7DFA1BEBB}" srcOrd="0" destOrd="0" presId="urn:microsoft.com/office/officeart/2005/8/layout/list1"/>
    <dgm:cxn modelId="{0DC7EE6D-9E97-48B4-9B66-224258B9F223}" type="presOf" srcId="{9FD2083A-5A3A-4A16-A528-0AF1D88F8E6F}" destId="{B633E63A-90C2-4A79-8A9B-D9290C6C8D91}" srcOrd="0" destOrd="0" presId="urn:microsoft.com/office/officeart/2005/8/layout/list1"/>
    <dgm:cxn modelId="{CFEF61A5-E2FF-472F-B1A3-4E7B663606AE}" srcId="{C0D4B9FF-0010-46F2-B8C5-8473CB425615}" destId="{F652D41D-7DD2-443E-8E3F-12C0FE5F73F5}" srcOrd="1" destOrd="0" parTransId="{2277B2F2-17E9-4ED3-9A5C-1D39694F6B28}" sibTransId="{ACF016F3-3BA9-4C5D-8FD2-07D5332E6910}"/>
    <dgm:cxn modelId="{78D4A0AA-C926-4E11-8036-534B109E9E07}" type="presOf" srcId="{C0D4B9FF-0010-46F2-B8C5-8473CB425615}" destId="{9AB78EBB-3452-4377-87D2-698693AFC37D}" srcOrd="0" destOrd="0" presId="urn:microsoft.com/office/officeart/2005/8/layout/list1"/>
    <dgm:cxn modelId="{2EF920AD-EB75-4EAE-8CF1-ABAF9D8080AB}" type="presOf" srcId="{F652D41D-7DD2-443E-8E3F-12C0FE5F73F5}" destId="{B633E63A-90C2-4A79-8A9B-D9290C6C8D91}" srcOrd="0" destOrd="1" presId="urn:microsoft.com/office/officeart/2005/8/layout/list1"/>
    <dgm:cxn modelId="{E7263EEA-6591-442F-8C21-6EC4F48EF90F}" type="presOf" srcId="{C0D4B9FF-0010-46F2-B8C5-8473CB425615}" destId="{43211358-BBAA-47D7-89E8-BCB18577145B}" srcOrd="1" destOrd="0" presId="urn:microsoft.com/office/officeart/2005/8/layout/list1"/>
    <dgm:cxn modelId="{CDFBA5EF-F554-4685-8584-313293156C64}" type="presParOf" srcId="{700B4F2E-708E-40DD-B700-68F7DFA1BEBB}" destId="{0AF48DFE-B59F-4CF6-B986-81C4098CDC0E}" srcOrd="0" destOrd="0" presId="urn:microsoft.com/office/officeart/2005/8/layout/list1"/>
    <dgm:cxn modelId="{12C98A59-2A9B-4197-8C8D-C6BF8977D626}" type="presParOf" srcId="{0AF48DFE-B59F-4CF6-B986-81C4098CDC0E}" destId="{9AB78EBB-3452-4377-87D2-698693AFC37D}" srcOrd="0" destOrd="0" presId="urn:microsoft.com/office/officeart/2005/8/layout/list1"/>
    <dgm:cxn modelId="{BEA7C37E-FCBF-4528-9202-8F3DD90B3956}" type="presParOf" srcId="{0AF48DFE-B59F-4CF6-B986-81C4098CDC0E}" destId="{43211358-BBAA-47D7-89E8-BCB18577145B}" srcOrd="1" destOrd="0" presId="urn:microsoft.com/office/officeart/2005/8/layout/list1"/>
    <dgm:cxn modelId="{476F0D89-6183-4522-8952-940AEEE3F13D}" type="presParOf" srcId="{700B4F2E-708E-40DD-B700-68F7DFA1BEBB}" destId="{73544E47-9F4D-4980-9A19-A293243AF755}" srcOrd="1" destOrd="0" presId="urn:microsoft.com/office/officeart/2005/8/layout/list1"/>
    <dgm:cxn modelId="{15A83297-4B79-46DA-AA58-3117340D3F86}" type="presParOf" srcId="{700B4F2E-708E-40DD-B700-68F7DFA1BEBB}" destId="{B633E63A-90C2-4A79-8A9B-D9290C6C8D91}"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ED07C21-1428-4B79-8C78-E25C97648033}" type="doc">
      <dgm:prSet loTypeId="urn:microsoft.com/office/officeart/2008/layout/LinedList" loCatId="Inbox" qsTypeId="urn:microsoft.com/office/officeart/2005/8/quickstyle/simple1" qsCatId="simple" csTypeId="urn:microsoft.com/office/officeart/2005/8/colors/accent1_2" csCatId="accent1" phldr="1"/>
      <dgm:spPr/>
      <dgm:t>
        <a:bodyPr/>
        <a:lstStyle/>
        <a:p>
          <a:endParaRPr lang="en-US"/>
        </a:p>
      </dgm:t>
    </dgm:pt>
    <dgm:pt modelId="{1C80B39F-AC2B-4FE7-9968-8C63AC6E4424}">
      <dgm:prSet/>
      <dgm:spPr/>
      <dgm:t>
        <a:bodyPr/>
        <a:lstStyle/>
        <a:p>
          <a:r>
            <a:rPr lang="en-US" dirty="0" err="1"/>
            <a:t>Identificador</a:t>
          </a:r>
          <a:r>
            <a:rPr lang="en-US" dirty="0"/>
            <a:t> de </a:t>
          </a:r>
          <a:r>
            <a:rPr lang="en-US" dirty="0" err="1"/>
            <a:t>Producto</a:t>
          </a:r>
          <a:endParaRPr lang="en-US" dirty="0"/>
        </a:p>
      </dgm:t>
    </dgm:pt>
    <dgm:pt modelId="{CA430FAA-1DB4-47ED-912B-1091316C3AF1}" type="parTrans" cxnId="{A372BCE6-2631-476E-9B81-D35CF3ED93DD}">
      <dgm:prSet/>
      <dgm:spPr/>
      <dgm:t>
        <a:bodyPr/>
        <a:lstStyle/>
        <a:p>
          <a:endParaRPr lang="en-US"/>
        </a:p>
      </dgm:t>
    </dgm:pt>
    <dgm:pt modelId="{3D07E27B-19C8-421C-BE6C-7C9D6C42031A}" type="sibTrans" cxnId="{A372BCE6-2631-476E-9B81-D35CF3ED93DD}">
      <dgm:prSet/>
      <dgm:spPr/>
      <dgm:t>
        <a:bodyPr/>
        <a:lstStyle/>
        <a:p>
          <a:endParaRPr lang="en-US"/>
        </a:p>
      </dgm:t>
    </dgm:pt>
    <dgm:pt modelId="{08D9DB61-66C3-4679-9371-CB4AD5A6EC04}">
      <dgm:prSet/>
      <dgm:spPr/>
      <dgm:t>
        <a:bodyPr/>
        <a:lstStyle/>
        <a:p>
          <a:r>
            <a:rPr lang="en-US" dirty="0"/>
            <a:t>Identificador del proveedor</a:t>
          </a:r>
        </a:p>
      </dgm:t>
    </dgm:pt>
    <dgm:pt modelId="{A872A07C-D229-4689-8111-0BF6E6240260}" type="parTrans" cxnId="{60F4CB8F-94A3-4FF3-A8B9-1CEA1E632D53}">
      <dgm:prSet/>
      <dgm:spPr/>
      <dgm:t>
        <a:bodyPr/>
        <a:lstStyle/>
        <a:p>
          <a:endParaRPr lang="en-US"/>
        </a:p>
      </dgm:t>
    </dgm:pt>
    <dgm:pt modelId="{88081883-719E-45D1-862A-822B6A1BEF55}" type="sibTrans" cxnId="{60F4CB8F-94A3-4FF3-A8B9-1CEA1E632D53}">
      <dgm:prSet/>
      <dgm:spPr/>
      <dgm:t>
        <a:bodyPr/>
        <a:lstStyle/>
        <a:p>
          <a:endParaRPr lang="en-US"/>
        </a:p>
      </dgm:t>
    </dgm:pt>
    <dgm:pt modelId="{6DCDDD62-923F-456D-BFBF-D74A30F16A00}">
      <dgm:prSet/>
      <dgm:spPr/>
      <dgm:t>
        <a:bodyPr/>
        <a:lstStyle/>
        <a:p>
          <a:r>
            <a:rPr lang="en-US" dirty="0"/>
            <a:t>Identidad química</a:t>
          </a:r>
        </a:p>
      </dgm:t>
    </dgm:pt>
    <dgm:pt modelId="{59C5DC49-562B-4018-BDE0-5CC2DA118D94}" type="parTrans" cxnId="{F957E37B-9053-43ED-817B-6ADA589D2377}">
      <dgm:prSet/>
      <dgm:spPr/>
      <dgm:t>
        <a:bodyPr/>
        <a:lstStyle/>
        <a:p>
          <a:endParaRPr lang="en-US"/>
        </a:p>
      </dgm:t>
    </dgm:pt>
    <dgm:pt modelId="{BFDD77DC-7F5D-4B5A-B3CC-9A428C550336}" type="sibTrans" cxnId="{F957E37B-9053-43ED-817B-6ADA589D2377}">
      <dgm:prSet/>
      <dgm:spPr/>
      <dgm:t>
        <a:bodyPr/>
        <a:lstStyle/>
        <a:p>
          <a:endParaRPr lang="en-US"/>
        </a:p>
      </dgm:t>
    </dgm:pt>
    <dgm:pt modelId="{BDA3F03D-B97F-4ACB-B61F-936D5E3A78BE}">
      <dgm:prSet/>
      <dgm:spPr/>
      <dgm:t>
        <a:bodyPr/>
        <a:lstStyle/>
        <a:p>
          <a:r>
            <a:rPr lang="en-US" dirty="0"/>
            <a:t>Pictogramas de peligro *</a:t>
          </a:r>
        </a:p>
      </dgm:t>
    </dgm:pt>
    <dgm:pt modelId="{AB352967-E656-4D16-A168-B8C90CDC2ACA}" type="parTrans" cxnId="{A736EE87-158E-444A-9B23-3F8B2D19947F}">
      <dgm:prSet/>
      <dgm:spPr/>
      <dgm:t>
        <a:bodyPr/>
        <a:lstStyle/>
        <a:p>
          <a:endParaRPr lang="en-US"/>
        </a:p>
      </dgm:t>
    </dgm:pt>
    <dgm:pt modelId="{B5E6D8E2-63FA-4222-8F51-92733B4A304E}" type="sibTrans" cxnId="{A736EE87-158E-444A-9B23-3F8B2D19947F}">
      <dgm:prSet/>
      <dgm:spPr/>
      <dgm:t>
        <a:bodyPr/>
        <a:lstStyle/>
        <a:p>
          <a:endParaRPr lang="en-US"/>
        </a:p>
      </dgm:t>
    </dgm:pt>
    <dgm:pt modelId="{792BD6DA-1D63-4BCE-AD7F-FD4BAE912B72}">
      <dgm:prSet/>
      <dgm:spPr/>
      <dgm:t>
        <a:bodyPr/>
        <a:lstStyle/>
        <a:p>
          <a:r>
            <a:rPr lang="en-US" dirty="0"/>
            <a:t>Palabras de advertencia*</a:t>
          </a:r>
        </a:p>
      </dgm:t>
    </dgm:pt>
    <dgm:pt modelId="{49C852A6-9A1F-4525-9DD6-FD6EACE1F6FA}" type="parTrans" cxnId="{5A27BBD4-B5FF-4ED0-B5C8-5BFA4AF54322}">
      <dgm:prSet/>
      <dgm:spPr/>
      <dgm:t>
        <a:bodyPr/>
        <a:lstStyle/>
        <a:p>
          <a:endParaRPr lang="en-US"/>
        </a:p>
      </dgm:t>
    </dgm:pt>
    <dgm:pt modelId="{CAB321E8-E4E1-41FE-9FD9-156A0359DCFB}" type="sibTrans" cxnId="{5A27BBD4-B5FF-4ED0-B5C8-5BFA4AF54322}">
      <dgm:prSet/>
      <dgm:spPr/>
      <dgm:t>
        <a:bodyPr/>
        <a:lstStyle/>
        <a:p>
          <a:endParaRPr lang="en-US"/>
        </a:p>
      </dgm:t>
    </dgm:pt>
    <dgm:pt modelId="{B9DFA08C-DA7D-4B4D-92CE-A65F14364FB5}">
      <dgm:prSet/>
      <dgm:spPr/>
      <dgm:t>
        <a:bodyPr/>
        <a:lstStyle/>
        <a:p>
          <a:r>
            <a:rPr lang="en-US" dirty="0"/>
            <a:t>Declaraciones de peligro*</a:t>
          </a:r>
        </a:p>
      </dgm:t>
    </dgm:pt>
    <dgm:pt modelId="{917172E3-2C16-4B8A-8BBA-C666CB9ABF0A}" type="parTrans" cxnId="{F554335D-93C1-4A49-94DD-CF62F37C5D5C}">
      <dgm:prSet/>
      <dgm:spPr/>
      <dgm:t>
        <a:bodyPr/>
        <a:lstStyle/>
        <a:p>
          <a:endParaRPr lang="en-US"/>
        </a:p>
      </dgm:t>
    </dgm:pt>
    <dgm:pt modelId="{E05238A1-09A7-4F6D-AFAF-2ED349A71F28}" type="sibTrans" cxnId="{F554335D-93C1-4A49-94DD-CF62F37C5D5C}">
      <dgm:prSet/>
      <dgm:spPr/>
      <dgm:t>
        <a:bodyPr/>
        <a:lstStyle/>
        <a:p>
          <a:endParaRPr lang="en-US"/>
        </a:p>
      </dgm:t>
    </dgm:pt>
    <dgm:pt modelId="{278673B2-8D37-465C-9237-A1F5B522A611}">
      <dgm:prSet/>
      <dgm:spPr/>
      <dgm:t>
        <a:bodyPr/>
        <a:lstStyle/>
        <a:p>
          <a:r>
            <a:rPr lang="en-US" dirty="0"/>
            <a:t>Información de precaución</a:t>
          </a:r>
        </a:p>
      </dgm:t>
    </dgm:pt>
    <dgm:pt modelId="{61175FF3-B1C6-4864-8BFA-DA827D444237}" type="parTrans" cxnId="{90D21C22-65DC-48D8-B01A-93AB93D57F3C}">
      <dgm:prSet/>
      <dgm:spPr/>
      <dgm:t>
        <a:bodyPr/>
        <a:lstStyle/>
        <a:p>
          <a:endParaRPr lang="en-US"/>
        </a:p>
      </dgm:t>
    </dgm:pt>
    <dgm:pt modelId="{C377AD1D-BCA6-4CF6-A93B-ED9F34A07C7E}" type="sibTrans" cxnId="{90D21C22-65DC-48D8-B01A-93AB93D57F3C}">
      <dgm:prSet/>
      <dgm:spPr/>
      <dgm:t>
        <a:bodyPr/>
        <a:lstStyle/>
        <a:p>
          <a:endParaRPr lang="en-US"/>
        </a:p>
      </dgm:t>
    </dgm:pt>
    <dgm:pt modelId="{C99A1B8F-DFA9-440D-A233-F98559B05AD3}" type="pres">
      <dgm:prSet presAssocID="{4ED07C21-1428-4B79-8C78-E25C97648033}" presName="vert0" presStyleCnt="0">
        <dgm:presLayoutVars>
          <dgm:dir/>
          <dgm:animOne val="branch"/>
          <dgm:animLvl val="lvl"/>
        </dgm:presLayoutVars>
      </dgm:prSet>
      <dgm:spPr/>
    </dgm:pt>
    <dgm:pt modelId="{922A6B2C-1CF4-4542-BCBD-C86F45F2EEF0}" type="pres">
      <dgm:prSet presAssocID="{1C80B39F-AC2B-4FE7-9968-8C63AC6E4424}" presName="thickLine" presStyleLbl="alignNode1" presStyleIdx="0" presStyleCnt="7"/>
      <dgm:spPr/>
    </dgm:pt>
    <dgm:pt modelId="{9AE78D78-7E7F-47CF-8C23-4E53BC5451F8}" type="pres">
      <dgm:prSet presAssocID="{1C80B39F-AC2B-4FE7-9968-8C63AC6E4424}" presName="horz1" presStyleCnt="0"/>
      <dgm:spPr/>
    </dgm:pt>
    <dgm:pt modelId="{B19F679E-83EF-4B98-96E5-C4E1ABC7909D}" type="pres">
      <dgm:prSet presAssocID="{1C80B39F-AC2B-4FE7-9968-8C63AC6E4424}" presName="tx1" presStyleLbl="revTx" presStyleIdx="0" presStyleCnt="7"/>
      <dgm:spPr/>
    </dgm:pt>
    <dgm:pt modelId="{948011A6-00F6-4EDD-BF89-59295ED2101C}" type="pres">
      <dgm:prSet presAssocID="{1C80B39F-AC2B-4FE7-9968-8C63AC6E4424}" presName="vert1" presStyleCnt="0"/>
      <dgm:spPr/>
    </dgm:pt>
    <dgm:pt modelId="{CDDD390E-4AA1-4FD9-BFC9-4368D012B476}" type="pres">
      <dgm:prSet presAssocID="{08D9DB61-66C3-4679-9371-CB4AD5A6EC04}" presName="thickLine" presStyleLbl="alignNode1" presStyleIdx="1" presStyleCnt="7"/>
      <dgm:spPr/>
    </dgm:pt>
    <dgm:pt modelId="{2BEE666C-BE15-4C9D-AEA2-87B24E2EAE4B}" type="pres">
      <dgm:prSet presAssocID="{08D9DB61-66C3-4679-9371-CB4AD5A6EC04}" presName="horz1" presStyleCnt="0"/>
      <dgm:spPr/>
    </dgm:pt>
    <dgm:pt modelId="{F595198D-D5FB-4A2B-872D-5FBE9C9284BD}" type="pres">
      <dgm:prSet presAssocID="{08D9DB61-66C3-4679-9371-CB4AD5A6EC04}" presName="tx1" presStyleLbl="revTx" presStyleIdx="1" presStyleCnt="7"/>
      <dgm:spPr/>
    </dgm:pt>
    <dgm:pt modelId="{DBB4196F-DC8D-4001-9278-DC455E6311F0}" type="pres">
      <dgm:prSet presAssocID="{08D9DB61-66C3-4679-9371-CB4AD5A6EC04}" presName="vert1" presStyleCnt="0"/>
      <dgm:spPr/>
    </dgm:pt>
    <dgm:pt modelId="{83F65EBB-96A0-4F1C-AAD5-283182C40736}" type="pres">
      <dgm:prSet presAssocID="{6DCDDD62-923F-456D-BFBF-D74A30F16A00}" presName="thickLine" presStyleLbl="alignNode1" presStyleIdx="2" presStyleCnt="7"/>
      <dgm:spPr/>
    </dgm:pt>
    <dgm:pt modelId="{1696FB21-EEBA-492E-9457-2EADC03AC459}" type="pres">
      <dgm:prSet presAssocID="{6DCDDD62-923F-456D-BFBF-D74A30F16A00}" presName="horz1" presStyleCnt="0"/>
      <dgm:spPr/>
    </dgm:pt>
    <dgm:pt modelId="{EFDE960B-014A-4C49-ABDF-2C6F455E03D0}" type="pres">
      <dgm:prSet presAssocID="{6DCDDD62-923F-456D-BFBF-D74A30F16A00}" presName="tx1" presStyleLbl="revTx" presStyleIdx="2" presStyleCnt="7"/>
      <dgm:spPr/>
    </dgm:pt>
    <dgm:pt modelId="{559D76C2-46EF-4165-8A0B-C796C0D5E3B3}" type="pres">
      <dgm:prSet presAssocID="{6DCDDD62-923F-456D-BFBF-D74A30F16A00}" presName="vert1" presStyleCnt="0"/>
      <dgm:spPr/>
    </dgm:pt>
    <dgm:pt modelId="{54D341AD-4FF9-4D16-B87C-141D3D88ADB9}" type="pres">
      <dgm:prSet presAssocID="{BDA3F03D-B97F-4ACB-B61F-936D5E3A78BE}" presName="thickLine" presStyleLbl="alignNode1" presStyleIdx="3" presStyleCnt="7"/>
      <dgm:spPr/>
    </dgm:pt>
    <dgm:pt modelId="{8585CB22-C5B0-4611-B11D-935DAAB02A15}" type="pres">
      <dgm:prSet presAssocID="{BDA3F03D-B97F-4ACB-B61F-936D5E3A78BE}" presName="horz1" presStyleCnt="0"/>
      <dgm:spPr/>
    </dgm:pt>
    <dgm:pt modelId="{7F168951-C63E-4775-9958-7E2D0D9ABDA8}" type="pres">
      <dgm:prSet presAssocID="{BDA3F03D-B97F-4ACB-B61F-936D5E3A78BE}" presName="tx1" presStyleLbl="revTx" presStyleIdx="3" presStyleCnt="7"/>
      <dgm:spPr/>
    </dgm:pt>
    <dgm:pt modelId="{83991DFE-8F16-449A-8A18-BF1FF0DE818C}" type="pres">
      <dgm:prSet presAssocID="{BDA3F03D-B97F-4ACB-B61F-936D5E3A78BE}" presName="vert1" presStyleCnt="0"/>
      <dgm:spPr/>
    </dgm:pt>
    <dgm:pt modelId="{2EBCF58C-7718-4696-94F3-F6EFA2BE41CC}" type="pres">
      <dgm:prSet presAssocID="{792BD6DA-1D63-4BCE-AD7F-FD4BAE912B72}" presName="thickLine" presStyleLbl="alignNode1" presStyleIdx="4" presStyleCnt="7"/>
      <dgm:spPr/>
    </dgm:pt>
    <dgm:pt modelId="{CA862C52-C252-4335-BCEF-412439396F45}" type="pres">
      <dgm:prSet presAssocID="{792BD6DA-1D63-4BCE-AD7F-FD4BAE912B72}" presName="horz1" presStyleCnt="0"/>
      <dgm:spPr/>
    </dgm:pt>
    <dgm:pt modelId="{5C0ED1FE-51A3-4E9A-B106-8CDBEFB42C20}" type="pres">
      <dgm:prSet presAssocID="{792BD6DA-1D63-4BCE-AD7F-FD4BAE912B72}" presName="tx1" presStyleLbl="revTx" presStyleIdx="4" presStyleCnt="7"/>
      <dgm:spPr/>
    </dgm:pt>
    <dgm:pt modelId="{73296A59-63D3-4683-A6AB-58F875B953AE}" type="pres">
      <dgm:prSet presAssocID="{792BD6DA-1D63-4BCE-AD7F-FD4BAE912B72}" presName="vert1" presStyleCnt="0"/>
      <dgm:spPr/>
    </dgm:pt>
    <dgm:pt modelId="{AFDA8AA6-ABEF-47FE-BE86-1617436AF8B4}" type="pres">
      <dgm:prSet presAssocID="{B9DFA08C-DA7D-4B4D-92CE-A65F14364FB5}" presName="thickLine" presStyleLbl="alignNode1" presStyleIdx="5" presStyleCnt="7"/>
      <dgm:spPr/>
    </dgm:pt>
    <dgm:pt modelId="{87A0B237-2563-4958-84FD-B79D35068F31}" type="pres">
      <dgm:prSet presAssocID="{B9DFA08C-DA7D-4B4D-92CE-A65F14364FB5}" presName="horz1" presStyleCnt="0"/>
      <dgm:spPr/>
    </dgm:pt>
    <dgm:pt modelId="{B68759B5-D8ED-403F-A57C-15CA4ACCEC74}" type="pres">
      <dgm:prSet presAssocID="{B9DFA08C-DA7D-4B4D-92CE-A65F14364FB5}" presName="tx1" presStyleLbl="revTx" presStyleIdx="5" presStyleCnt="7"/>
      <dgm:spPr/>
    </dgm:pt>
    <dgm:pt modelId="{0E554A47-602B-435F-8127-F92604842F6B}" type="pres">
      <dgm:prSet presAssocID="{B9DFA08C-DA7D-4B4D-92CE-A65F14364FB5}" presName="vert1" presStyleCnt="0"/>
      <dgm:spPr/>
    </dgm:pt>
    <dgm:pt modelId="{1CDA9C17-BACD-41FB-8277-03217407B872}" type="pres">
      <dgm:prSet presAssocID="{278673B2-8D37-465C-9237-A1F5B522A611}" presName="thickLine" presStyleLbl="alignNode1" presStyleIdx="6" presStyleCnt="7"/>
      <dgm:spPr/>
    </dgm:pt>
    <dgm:pt modelId="{80CAB47B-CF28-400D-8944-6AEF6A5A5185}" type="pres">
      <dgm:prSet presAssocID="{278673B2-8D37-465C-9237-A1F5B522A611}" presName="horz1" presStyleCnt="0"/>
      <dgm:spPr/>
    </dgm:pt>
    <dgm:pt modelId="{C18ADF3F-A6C8-4FF1-BB52-186EF91581F4}" type="pres">
      <dgm:prSet presAssocID="{278673B2-8D37-465C-9237-A1F5B522A611}" presName="tx1" presStyleLbl="revTx" presStyleIdx="6" presStyleCnt="7"/>
      <dgm:spPr/>
    </dgm:pt>
    <dgm:pt modelId="{F66DEDFE-5AEF-49CD-9F6E-04F904C849F3}" type="pres">
      <dgm:prSet presAssocID="{278673B2-8D37-465C-9237-A1F5B522A611}" presName="vert1" presStyleCnt="0"/>
      <dgm:spPr/>
    </dgm:pt>
  </dgm:ptLst>
  <dgm:cxnLst>
    <dgm:cxn modelId="{4C705E13-A138-4382-8030-FDDF6C6AE321}" type="presOf" srcId="{BDA3F03D-B97F-4ACB-B61F-936D5E3A78BE}" destId="{7F168951-C63E-4775-9958-7E2D0D9ABDA8}" srcOrd="0" destOrd="0" presId="urn:microsoft.com/office/officeart/2008/layout/LinedList"/>
    <dgm:cxn modelId="{90D21C22-65DC-48D8-B01A-93AB93D57F3C}" srcId="{4ED07C21-1428-4B79-8C78-E25C97648033}" destId="{278673B2-8D37-465C-9237-A1F5B522A611}" srcOrd="6" destOrd="0" parTransId="{61175FF3-B1C6-4864-8BFA-DA827D444237}" sibTransId="{C377AD1D-BCA6-4CF6-A93B-ED9F34A07C7E}"/>
    <dgm:cxn modelId="{F554335D-93C1-4A49-94DD-CF62F37C5D5C}" srcId="{4ED07C21-1428-4B79-8C78-E25C97648033}" destId="{B9DFA08C-DA7D-4B4D-92CE-A65F14364FB5}" srcOrd="5" destOrd="0" parTransId="{917172E3-2C16-4B8A-8BBA-C666CB9ABF0A}" sibTransId="{E05238A1-09A7-4F6D-AFAF-2ED349A71F28}"/>
    <dgm:cxn modelId="{0BC9744C-A2E7-4279-983A-25D30801CEE3}" type="presOf" srcId="{B9DFA08C-DA7D-4B4D-92CE-A65F14364FB5}" destId="{B68759B5-D8ED-403F-A57C-15CA4ACCEC74}" srcOrd="0" destOrd="0" presId="urn:microsoft.com/office/officeart/2008/layout/LinedList"/>
    <dgm:cxn modelId="{168B6874-00C2-4CA4-B9B1-4A7590CC26D3}" type="presOf" srcId="{792BD6DA-1D63-4BCE-AD7F-FD4BAE912B72}" destId="{5C0ED1FE-51A3-4E9A-B106-8CDBEFB42C20}" srcOrd="0" destOrd="0" presId="urn:microsoft.com/office/officeart/2008/layout/LinedList"/>
    <dgm:cxn modelId="{F957E37B-9053-43ED-817B-6ADA589D2377}" srcId="{4ED07C21-1428-4B79-8C78-E25C97648033}" destId="{6DCDDD62-923F-456D-BFBF-D74A30F16A00}" srcOrd="2" destOrd="0" parTransId="{59C5DC49-562B-4018-BDE0-5CC2DA118D94}" sibTransId="{BFDD77DC-7F5D-4B5A-B3CC-9A428C550336}"/>
    <dgm:cxn modelId="{72216A86-B3C6-4244-B9F0-17FDFCF76588}" type="presOf" srcId="{4ED07C21-1428-4B79-8C78-E25C97648033}" destId="{C99A1B8F-DFA9-440D-A233-F98559B05AD3}" srcOrd="0" destOrd="0" presId="urn:microsoft.com/office/officeart/2008/layout/LinedList"/>
    <dgm:cxn modelId="{A736EE87-158E-444A-9B23-3F8B2D19947F}" srcId="{4ED07C21-1428-4B79-8C78-E25C97648033}" destId="{BDA3F03D-B97F-4ACB-B61F-936D5E3A78BE}" srcOrd="3" destOrd="0" parTransId="{AB352967-E656-4D16-A168-B8C90CDC2ACA}" sibTransId="{B5E6D8E2-63FA-4222-8F51-92733B4A304E}"/>
    <dgm:cxn modelId="{60F4CB8F-94A3-4FF3-A8B9-1CEA1E632D53}" srcId="{4ED07C21-1428-4B79-8C78-E25C97648033}" destId="{08D9DB61-66C3-4679-9371-CB4AD5A6EC04}" srcOrd="1" destOrd="0" parTransId="{A872A07C-D229-4689-8111-0BF6E6240260}" sibTransId="{88081883-719E-45D1-862A-822B6A1BEF55}"/>
    <dgm:cxn modelId="{6D9F8798-63FF-4910-87DE-9863D108F474}" type="presOf" srcId="{1C80B39F-AC2B-4FE7-9968-8C63AC6E4424}" destId="{B19F679E-83EF-4B98-96E5-C4E1ABC7909D}" srcOrd="0" destOrd="0" presId="urn:microsoft.com/office/officeart/2008/layout/LinedList"/>
    <dgm:cxn modelId="{CB6B7BA2-D1C2-4349-A0A2-FC2A7CB7D891}" type="presOf" srcId="{278673B2-8D37-465C-9237-A1F5B522A611}" destId="{C18ADF3F-A6C8-4FF1-BB52-186EF91581F4}" srcOrd="0" destOrd="0" presId="urn:microsoft.com/office/officeart/2008/layout/LinedList"/>
    <dgm:cxn modelId="{A538FDCB-E3FE-43D1-84D6-22D5EAEA989A}" type="presOf" srcId="{6DCDDD62-923F-456D-BFBF-D74A30F16A00}" destId="{EFDE960B-014A-4C49-ABDF-2C6F455E03D0}" srcOrd="0" destOrd="0" presId="urn:microsoft.com/office/officeart/2008/layout/LinedList"/>
    <dgm:cxn modelId="{5A27BBD4-B5FF-4ED0-B5C8-5BFA4AF54322}" srcId="{4ED07C21-1428-4B79-8C78-E25C97648033}" destId="{792BD6DA-1D63-4BCE-AD7F-FD4BAE912B72}" srcOrd="4" destOrd="0" parTransId="{49C852A6-9A1F-4525-9DD6-FD6EACE1F6FA}" sibTransId="{CAB321E8-E4E1-41FE-9FD9-156A0359DCFB}"/>
    <dgm:cxn modelId="{5F77ACE4-BA89-4C91-A162-6783D85A91F0}" type="presOf" srcId="{08D9DB61-66C3-4679-9371-CB4AD5A6EC04}" destId="{F595198D-D5FB-4A2B-872D-5FBE9C9284BD}" srcOrd="0" destOrd="0" presId="urn:microsoft.com/office/officeart/2008/layout/LinedList"/>
    <dgm:cxn modelId="{A372BCE6-2631-476E-9B81-D35CF3ED93DD}" srcId="{4ED07C21-1428-4B79-8C78-E25C97648033}" destId="{1C80B39F-AC2B-4FE7-9968-8C63AC6E4424}" srcOrd="0" destOrd="0" parTransId="{CA430FAA-1DB4-47ED-912B-1091316C3AF1}" sibTransId="{3D07E27B-19C8-421C-BE6C-7C9D6C42031A}"/>
    <dgm:cxn modelId="{5A6EB342-B510-457C-BF75-83FB1E25D9EF}" type="presParOf" srcId="{C99A1B8F-DFA9-440D-A233-F98559B05AD3}" destId="{922A6B2C-1CF4-4542-BCBD-C86F45F2EEF0}" srcOrd="0" destOrd="0" presId="urn:microsoft.com/office/officeart/2008/layout/LinedList"/>
    <dgm:cxn modelId="{50A41200-6DD7-417D-8527-930945C094C3}" type="presParOf" srcId="{C99A1B8F-DFA9-440D-A233-F98559B05AD3}" destId="{9AE78D78-7E7F-47CF-8C23-4E53BC5451F8}" srcOrd="1" destOrd="0" presId="urn:microsoft.com/office/officeart/2008/layout/LinedList"/>
    <dgm:cxn modelId="{1D94DE3C-7D11-4A05-AAD9-84EF42184D93}" type="presParOf" srcId="{9AE78D78-7E7F-47CF-8C23-4E53BC5451F8}" destId="{B19F679E-83EF-4B98-96E5-C4E1ABC7909D}" srcOrd="0" destOrd="0" presId="urn:microsoft.com/office/officeart/2008/layout/LinedList"/>
    <dgm:cxn modelId="{EA31227E-6CB7-4A29-BF67-9C7AFDE6FFF4}" type="presParOf" srcId="{9AE78D78-7E7F-47CF-8C23-4E53BC5451F8}" destId="{948011A6-00F6-4EDD-BF89-59295ED2101C}" srcOrd="1" destOrd="0" presId="urn:microsoft.com/office/officeart/2008/layout/LinedList"/>
    <dgm:cxn modelId="{04EC91E6-B77A-4323-9CE5-C8F14F1038B4}" type="presParOf" srcId="{C99A1B8F-DFA9-440D-A233-F98559B05AD3}" destId="{CDDD390E-4AA1-4FD9-BFC9-4368D012B476}" srcOrd="2" destOrd="0" presId="urn:microsoft.com/office/officeart/2008/layout/LinedList"/>
    <dgm:cxn modelId="{3C5D70CF-03EA-49A6-9DD6-377FF0028846}" type="presParOf" srcId="{C99A1B8F-DFA9-440D-A233-F98559B05AD3}" destId="{2BEE666C-BE15-4C9D-AEA2-87B24E2EAE4B}" srcOrd="3" destOrd="0" presId="urn:microsoft.com/office/officeart/2008/layout/LinedList"/>
    <dgm:cxn modelId="{A4A85CEF-B905-4FA3-AD1E-9BCB498CBF70}" type="presParOf" srcId="{2BEE666C-BE15-4C9D-AEA2-87B24E2EAE4B}" destId="{F595198D-D5FB-4A2B-872D-5FBE9C9284BD}" srcOrd="0" destOrd="0" presId="urn:microsoft.com/office/officeart/2008/layout/LinedList"/>
    <dgm:cxn modelId="{958DB31D-39B6-4D5F-8A39-5B31494A7F60}" type="presParOf" srcId="{2BEE666C-BE15-4C9D-AEA2-87B24E2EAE4B}" destId="{DBB4196F-DC8D-4001-9278-DC455E6311F0}" srcOrd="1" destOrd="0" presId="urn:microsoft.com/office/officeart/2008/layout/LinedList"/>
    <dgm:cxn modelId="{9F7B0AB1-72EA-4630-AEE4-6469A9BF22E1}" type="presParOf" srcId="{C99A1B8F-DFA9-440D-A233-F98559B05AD3}" destId="{83F65EBB-96A0-4F1C-AAD5-283182C40736}" srcOrd="4" destOrd="0" presId="urn:microsoft.com/office/officeart/2008/layout/LinedList"/>
    <dgm:cxn modelId="{3042A8EE-32C0-4689-8D22-B1A617CCEC11}" type="presParOf" srcId="{C99A1B8F-DFA9-440D-A233-F98559B05AD3}" destId="{1696FB21-EEBA-492E-9457-2EADC03AC459}" srcOrd="5" destOrd="0" presId="urn:microsoft.com/office/officeart/2008/layout/LinedList"/>
    <dgm:cxn modelId="{139962A3-78D5-4555-A465-305A7F0EEF39}" type="presParOf" srcId="{1696FB21-EEBA-492E-9457-2EADC03AC459}" destId="{EFDE960B-014A-4C49-ABDF-2C6F455E03D0}" srcOrd="0" destOrd="0" presId="urn:microsoft.com/office/officeart/2008/layout/LinedList"/>
    <dgm:cxn modelId="{1D1494C6-D044-466F-950D-42ED5DFAD155}" type="presParOf" srcId="{1696FB21-EEBA-492E-9457-2EADC03AC459}" destId="{559D76C2-46EF-4165-8A0B-C796C0D5E3B3}" srcOrd="1" destOrd="0" presId="urn:microsoft.com/office/officeart/2008/layout/LinedList"/>
    <dgm:cxn modelId="{3C5F5214-E60C-4293-8D79-DDDFA130C71A}" type="presParOf" srcId="{C99A1B8F-DFA9-440D-A233-F98559B05AD3}" destId="{54D341AD-4FF9-4D16-B87C-141D3D88ADB9}" srcOrd="6" destOrd="0" presId="urn:microsoft.com/office/officeart/2008/layout/LinedList"/>
    <dgm:cxn modelId="{7BF995CA-0100-48DD-9C3C-D73970F1F203}" type="presParOf" srcId="{C99A1B8F-DFA9-440D-A233-F98559B05AD3}" destId="{8585CB22-C5B0-4611-B11D-935DAAB02A15}" srcOrd="7" destOrd="0" presId="urn:microsoft.com/office/officeart/2008/layout/LinedList"/>
    <dgm:cxn modelId="{A3E56490-0710-4843-94E7-EE8D7C7D1897}" type="presParOf" srcId="{8585CB22-C5B0-4611-B11D-935DAAB02A15}" destId="{7F168951-C63E-4775-9958-7E2D0D9ABDA8}" srcOrd="0" destOrd="0" presId="urn:microsoft.com/office/officeart/2008/layout/LinedList"/>
    <dgm:cxn modelId="{3C28B9CD-6253-4BCA-9020-22EAA0DF5140}" type="presParOf" srcId="{8585CB22-C5B0-4611-B11D-935DAAB02A15}" destId="{83991DFE-8F16-449A-8A18-BF1FF0DE818C}" srcOrd="1" destOrd="0" presId="urn:microsoft.com/office/officeart/2008/layout/LinedList"/>
    <dgm:cxn modelId="{AC4CEEFC-AC6F-4217-9D6A-E2BE719065F6}" type="presParOf" srcId="{C99A1B8F-DFA9-440D-A233-F98559B05AD3}" destId="{2EBCF58C-7718-4696-94F3-F6EFA2BE41CC}" srcOrd="8" destOrd="0" presId="urn:microsoft.com/office/officeart/2008/layout/LinedList"/>
    <dgm:cxn modelId="{371AA634-4F7A-47B8-B253-0A75E977638E}" type="presParOf" srcId="{C99A1B8F-DFA9-440D-A233-F98559B05AD3}" destId="{CA862C52-C252-4335-BCEF-412439396F45}" srcOrd="9" destOrd="0" presId="urn:microsoft.com/office/officeart/2008/layout/LinedList"/>
    <dgm:cxn modelId="{52FF460C-6DB8-4776-BFEA-97CBA41BAF3E}" type="presParOf" srcId="{CA862C52-C252-4335-BCEF-412439396F45}" destId="{5C0ED1FE-51A3-4E9A-B106-8CDBEFB42C20}" srcOrd="0" destOrd="0" presId="urn:microsoft.com/office/officeart/2008/layout/LinedList"/>
    <dgm:cxn modelId="{ED360B35-07D3-404E-9690-3615C7D11617}" type="presParOf" srcId="{CA862C52-C252-4335-BCEF-412439396F45}" destId="{73296A59-63D3-4683-A6AB-58F875B953AE}" srcOrd="1" destOrd="0" presId="urn:microsoft.com/office/officeart/2008/layout/LinedList"/>
    <dgm:cxn modelId="{AA54D62C-D959-4EB8-AF7F-4A285DB25199}" type="presParOf" srcId="{C99A1B8F-DFA9-440D-A233-F98559B05AD3}" destId="{AFDA8AA6-ABEF-47FE-BE86-1617436AF8B4}" srcOrd="10" destOrd="0" presId="urn:microsoft.com/office/officeart/2008/layout/LinedList"/>
    <dgm:cxn modelId="{795486FB-76CC-4F73-A664-A4EDDBF37A26}" type="presParOf" srcId="{C99A1B8F-DFA9-440D-A233-F98559B05AD3}" destId="{87A0B237-2563-4958-84FD-B79D35068F31}" srcOrd="11" destOrd="0" presId="urn:microsoft.com/office/officeart/2008/layout/LinedList"/>
    <dgm:cxn modelId="{98400EF4-BE28-432D-A8E2-73DB6A24D550}" type="presParOf" srcId="{87A0B237-2563-4958-84FD-B79D35068F31}" destId="{B68759B5-D8ED-403F-A57C-15CA4ACCEC74}" srcOrd="0" destOrd="0" presId="urn:microsoft.com/office/officeart/2008/layout/LinedList"/>
    <dgm:cxn modelId="{14B4F8B8-DF77-425A-A880-5DE3F3F42EED}" type="presParOf" srcId="{87A0B237-2563-4958-84FD-B79D35068F31}" destId="{0E554A47-602B-435F-8127-F92604842F6B}" srcOrd="1" destOrd="0" presId="urn:microsoft.com/office/officeart/2008/layout/LinedList"/>
    <dgm:cxn modelId="{A53E12C5-C0C3-4B47-898D-1E149D263895}" type="presParOf" srcId="{C99A1B8F-DFA9-440D-A233-F98559B05AD3}" destId="{1CDA9C17-BACD-41FB-8277-03217407B872}" srcOrd="12" destOrd="0" presId="urn:microsoft.com/office/officeart/2008/layout/LinedList"/>
    <dgm:cxn modelId="{C8B8466B-E95F-47F7-B831-2316650DCF75}" type="presParOf" srcId="{C99A1B8F-DFA9-440D-A233-F98559B05AD3}" destId="{80CAB47B-CF28-400D-8944-6AEF6A5A5185}" srcOrd="13" destOrd="0" presId="urn:microsoft.com/office/officeart/2008/layout/LinedList"/>
    <dgm:cxn modelId="{F460C41B-F7C7-4F6E-9D95-4003D5678580}" type="presParOf" srcId="{80CAB47B-CF28-400D-8944-6AEF6A5A5185}" destId="{C18ADF3F-A6C8-4FF1-BB52-186EF91581F4}" srcOrd="0" destOrd="0" presId="urn:microsoft.com/office/officeart/2008/layout/LinedList"/>
    <dgm:cxn modelId="{0A640033-7E1D-4B7E-9668-D45FEABC350E}" type="presParOf" srcId="{80CAB47B-CF28-400D-8944-6AEF6A5A5185}" destId="{F66DEDFE-5AEF-49CD-9F6E-04F904C849F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1D9C51E-EBAA-4448-AE00-6E9FCF995C82}" type="doc">
      <dgm:prSet loTypeId="urn:microsoft.com/office/officeart/2005/8/layout/vList2" loCatId="Inbox" qsTypeId="urn:microsoft.com/office/officeart/2005/8/quickstyle/simple4" qsCatId="simple" csTypeId="urn:microsoft.com/office/officeart/2005/8/colors/accent1_2" csCatId="accent1" phldr="1"/>
      <dgm:spPr/>
      <dgm:t>
        <a:bodyPr/>
        <a:lstStyle/>
        <a:p>
          <a:endParaRPr lang="en-US"/>
        </a:p>
      </dgm:t>
    </dgm:pt>
    <dgm:pt modelId="{FB9DE46E-58C5-4312-8164-038BCABF7887}">
      <dgm:prSet/>
      <dgm:spPr/>
      <dgm:t>
        <a:bodyPr/>
        <a:lstStyle/>
        <a:p>
          <a:r>
            <a:rPr lang="es-ES" b="1" dirty="0"/>
            <a:t>Los elementos de etiqueta estandarizados incluidos en el GHS son:</a:t>
          </a:r>
          <a:endParaRPr lang="en-US" dirty="0"/>
        </a:p>
      </dgm:t>
    </dgm:pt>
    <dgm:pt modelId="{DAA0F0E0-59BC-4E65-BCD6-312A01A4E53F}" type="parTrans" cxnId="{DAE29A04-B78F-4182-AA1D-24956571FB80}">
      <dgm:prSet/>
      <dgm:spPr/>
      <dgm:t>
        <a:bodyPr/>
        <a:lstStyle/>
        <a:p>
          <a:endParaRPr lang="en-US"/>
        </a:p>
      </dgm:t>
    </dgm:pt>
    <dgm:pt modelId="{54C09A3C-8554-4AE5-9DB5-BDA9DBEDCC36}" type="sibTrans" cxnId="{DAE29A04-B78F-4182-AA1D-24956571FB80}">
      <dgm:prSet/>
      <dgm:spPr/>
      <dgm:t>
        <a:bodyPr/>
        <a:lstStyle/>
        <a:p>
          <a:endParaRPr lang="en-US"/>
        </a:p>
      </dgm:t>
    </dgm:pt>
    <dgm:pt modelId="{574CB3D9-9E84-4BC7-AD36-D594D45C7AEB}">
      <dgm:prSet/>
      <dgm:spPr/>
      <dgm:t>
        <a:bodyPr/>
        <a:lstStyle/>
        <a:p>
          <a:r>
            <a:rPr lang="en-US" b="1" dirty="0"/>
            <a:t>Palabras de advertencia</a:t>
          </a:r>
        </a:p>
      </dgm:t>
    </dgm:pt>
    <dgm:pt modelId="{D241CF73-F314-40B3-B93B-6ADFA46A40CB}" type="parTrans" cxnId="{C0E341AC-F914-44BD-8C4A-C5A067AF1603}">
      <dgm:prSet/>
      <dgm:spPr/>
      <dgm:t>
        <a:bodyPr/>
        <a:lstStyle/>
        <a:p>
          <a:endParaRPr lang="en-US"/>
        </a:p>
      </dgm:t>
    </dgm:pt>
    <dgm:pt modelId="{1BA2CCD8-7EF6-45BF-9BEC-F2132522C11D}" type="sibTrans" cxnId="{C0E341AC-F914-44BD-8C4A-C5A067AF1603}">
      <dgm:prSet/>
      <dgm:spPr/>
      <dgm:t>
        <a:bodyPr/>
        <a:lstStyle/>
        <a:p>
          <a:endParaRPr lang="en-US"/>
        </a:p>
      </dgm:t>
    </dgm:pt>
    <dgm:pt modelId="{F8F2C372-BB01-4AAA-9FC3-F027865A3B9F}">
      <dgm:prSet/>
      <dgm:spPr/>
      <dgm:t>
        <a:bodyPr/>
        <a:lstStyle/>
        <a:p>
          <a:r>
            <a:rPr lang="en-US" b="1" dirty="0"/>
            <a:t>Declaraciones de peligro</a:t>
          </a:r>
        </a:p>
      </dgm:t>
    </dgm:pt>
    <dgm:pt modelId="{638267A1-918E-492B-B4CE-E76EDFEF61FF}" type="parTrans" cxnId="{0458C026-29FB-44EF-9D67-3AFE593F38F0}">
      <dgm:prSet/>
      <dgm:spPr/>
      <dgm:t>
        <a:bodyPr/>
        <a:lstStyle/>
        <a:p>
          <a:endParaRPr lang="en-US"/>
        </a:p>
      </dgm:t>
    </dgm:pt>
    <dgm:pt modelId="{7812415A-D57C-4406-B557-19D552D4C734}" type="sibTrans" cxnId="{0458C026-29FB-44EF-9D67-3AFE593F38F0}">
      <dgm:prSet/>
      <dgm:spPr/>
      <dgm:t>
        <a:bodyPr/>
        <a:lstStyle/>
        <a:p>
          <a:endParaRPr lang="en-US"/>
        </a:p>
      </dgm:t>
    </dgm:pt>
    <dgm:pt modelId="{4F0854E5-4F29-4026-BD0C-DE82CA7D2D87}">
      <dgm:prSet/>
      <dgm:spPr/>
      <dgm:t>
        <a:bodyPr/>
        <a:lstStyle/>
        <a:p>
          <a:r>
            <a:rPr lang="en-US" b="1" dirty="0"/>
            <a:t>Símbolos (pictogramas de peligro)</a:t>
          </a:r>
        </a:p>
      </dgm:t>
    </dgm:pt>
    <dgm:pt modelId="{CEB4A4F8-3F1E-41FE-ABF1-86ED9D00D907}" type="parTrans" cxnId="{DA1FF6E9-544D-4745-8101-796CCB3EA0CA}">
      <dgm:prSet/>
      <dgm:spPr/>
      <dgm:t>
        <a:bodyPr/>
        <a:lstStyle/>
        <a:p>
          <a:endParaRPr lang="en-US"/>
        </a:p>
      </dgm:t>
    </dgm:pt>
    <dgm:pt modelId="{751C885C-2F0D-40C2-AA09-B1A0F68897BB}" type="sibTrans" cxnId="{DA1FF6E9-544D-4745-8101-796CCB3EA0CA}">
      <dgm:prSet/>
      <dgm:spPr/>
      <dgm:t>
        <a:bodyPr/>
        <a:lstStyle/>
        <a:p>
          <a:endParaRPr lang="en-US"/>
        </a:p>
      </dgm:t>
    </dgm:pt>
    <dgm:pt modelId="{1364D47E-208E-4996-953E-CDAC0DE6A6E3}" type="pres">
      <dgm:prSet presAssocID="{A1D9C51E-EBAA-4448-AE00-6E9FCF995C82}" presName="linear" presStyleCnt="0">
        <dgm:presLayoutVars>
          <dgm:animLvl val="lvl"/>
          <dgm:resizeHandles val="exact"/>
        </dgm:presLayoutVars>
      </dgm:prSet>
      <dgm:spPr/>
    </dgm:pt>
    <dgm:pt modelId="{B9C04AA7-22A6-404E-8841-FD948FDF08A9}" type="pres">
      <dgm:prSet presAssocID="{FB9DE46E-58C5-4312-8164-038BCABF7887}" presName="parentText" presStyleLbl="node1" presStyleIdx="0" presStyleCnt="4" custLinFactY="-5757" custLinFactNeighborX="5557" custLinFactNeighborY="-100000">
        <dgm:presLayoutVars>
          <dgm:chMax val="0"/>
          <dgm:bulletEnabled val="1"/>
        </dgm:presLayoutVars>
      </dgm:prSet>
      <dgm:spPr/>
    </dgm:pt>
    <dgm:pt modelId="{8A52D7A2-01A5-4F8F-915B-C286A27F51D6}" type="pres">
      <dgm:prSet presAssocID="{54C09A3C-8554-4AE5-9DB5-BDA9DBEDCC36}" presName="spacer" presStyleCnt="0"/>
      <dgm:spPr/>
    </dgm:pt>
    <dgm:pt modelId="{97E99FEC-2FFE-46C6-8C55-CF5BBE826F8C}" type="pres">
      <dgm:prSet presAssocID="{574CB3D9-9E84-4BC7-AD36-D594D45C7AEB}" presName="parentText" presStyleLbl="node1" presStyleIdx="1" presStyleCnt="4">
        <dgm:presLayoutVars>
          <dgm:chMax val="0"/>
          <dgm:bulletEnabled val="1"/>
        </dgm:presLayoutVars>
      </dgm:prSet>
      <dgm:spPr/>
    </dgm:pt>
    <dgm:pt modelId="{5E2785A1-2DBD-4AC7-896C-2EE8C63F097B}" type="pres">
      <dgm:prSet presAssocID="{1BA2CCD8-7EF6-45BF-9BEC-F2132522C11D}" presName="spacer" presStyleCnt="0"/>
      <dgm:spPr/>
    </dgm:pt>
    <dgm:pt modelId="{C40052E0-BE63-4E30-9790-9FE7EF33971C}" type="pres">
      <dgm:prSet presAssocID="{F8F2C372-BB01-4AAA-9FC3-F027865A3B9F}" presName="parentText" presStyleLbl="node1" presStyleIdx="2" presStyleCnt="4">
        <dgm:presLayoutVars>
          <dgm:chMax val="0"/>
          <dgm:bulletEnabled val="1"/>
        </dgm:presLayoutVars>
      </dgm:prSet>
      <dgm:spPr/>
    </dgm:pt>
    <dgm:pt modelId="{1F7ACA69-9BA7-41B7-80F1-3B53D96F8B44}" type="pres">
      <dgm:prSet presAssocID="{7812415A-D57C-4406-B557-19D552D4C734}" presName="spacer" presStyleCnt="0"/>
      <dgm:spPr/>
    </dgm:pt>
    <dgm:pt modelId="{F932A89D-E4E8-4BB1-BA33-9668DEE64C57}" type="pres">
      <dgm:prSet presAssocID="{4F0854E5-4F29-4026-BD0C-DE82CA7D2D87}" presName="parentText" presStyleLbl="node1" presStyleIdx="3" presStyleCnt="4">
        <dgm:presLayoutVars>
          <dgm:chMax val="0"/>
          <dgm:bulletEnabled val="1"/>
        </dgm:presLayoutVars>
      </dgm:prSet>
      <dgm:spPr/>
    </dgm:pt>
  </dgm:ptLst>
  <dgm:cxnLst>
    <dgm:cxn modelId="{DAE29A04-B78F-4182-AA1D-24956571FB80}" srcId="{A1D9C51E-EBAA-4448-AE00-6E9FCF995C82}" destId="{FB9DE46E-58C5-4312-8164-038BCABF7887}" srcOrd="0" destOrd="0" parTransId="{DAA0F0E0-59BC-4E65-BCD6-312A01A4E53F}" sibTransId="{54C09A3C-8554-4AE5-9DB5-BDA9DBEDCC36}"/>
    <dgm:cxn modelId="{0458C026-29FB-44EF-9D67-3AFE593F38F0}" srcId="{A1D9C51E-EBAA-4448-AE00-6E9FCF995C82}" destId="{F8F2C372-BB01-4AAA-9FC3-F027865A3B9F}" srcOrd="2" destOrd="0" parTransId="{638267A1-918E-492B-B4CE-E76EDFEF61FF}" sibTransId="{7812415A-D57C-4406-B557-19D552D4C734}"/>
    <dgm:cxn modelId="{48420C46-3835-486B-94EE-AF2248EBF602}" type="presOf" srcId="{4F0854E5-4F29-4026-BD0C-DE82CA7D2D87}" destId="{F932A89D-E4E8-4BB1-BA33-9668DEE64C57}" srcOrd="0" destOrd="0" presId="urn:microsoft.com/office/officeart/2005/8/layout/vList2"/>
    <dgm:cxn modelId="{7FC6336C-85A7-4BA9-B1C4-5E2A7146B617}" type="presOf" srcId="{574CB3D9-9E84-4BC7-AD36-D594D45C7AEB}" destId="{97E99FEC-2FFE-46C6-8C55-CF5BBE826F8C}" srcOrd="0" destOrd="0" presId="urn:microsoft.com/office/officeart/2005/8/layout/vList2"/>
    <dgm:cxn modelId="{2A76296D-6822-44A3-91F6-F9F6345C6DB2}" type="presOf" srcId="{A1D9C51E-EBAA-4448-AE00-6E9FCF995C82}" destId="{1364D47E-208E-4996-953E-CDAC0DE6A6E3}" srcOrd="0" destOrd="0" presId="urn:microsoft.com/office/officeart/2005/8/layout/vList2"/>
    <dgm:cxn modelId="{BCEFFF73-2BAB-4C86-825A-2E04718722E4}" type="presOf" srcId="{FB9DE46E-58C5-4312-8164-038BCABF7887}" destId="{B9C04AA7-22A6-404E-8841-FD948FDF08A9}" srcOrd="0" destOrd="0" presId="urn:microsoft.com/office/officeart/2005/8/layout/vList2"/>
    <dgm:cxn modelId="{C0E341AC-F914-44BD-8C4A-C5A067AF1603}" srcId="{A1D9C51E-EBAA-4448-AE00-6E9FCF995C82}" destId="{574CB3D9-9E84-4BC7-AD36-D594D45C7AEB}" srcOrd="1" destOrd="0" parTransId="{D241CF73-F314-40B3-B93B-6ADFA46A40CB}" sibTransId="{1BA2CCD8-7EF6-45BF-9BEC-F2132522C11D}"/>
    <dgm:cxn modelId="{E4D1B4B6-0897-4D79-9A78-A60131FB476D}" type="presOf" srcId="{F8F2C372-BB01-4AAA-9FC3-F027865A3B9F}" destId="{C40052E0-BE63-4E30-9790-9FE7EF33971C}" srcOrd="0" destOrd="0" presId="urn:microsoft.com/office/officeart/2005/8/layout/vList2"/>
    <dgm:cxn modelId="{DA1FF6E9-544D-4745-8101-796CCB3EA0CA}" srcId="{A1D9C51E-EBAA-4448-AE00-6E9FCF995C82}" destId="{4F0854E5-4F29-4026-BD0C-DE82CA7D2D87}" srcOrd="3" destOrd="0" parTransId="{CEB4A4F8-3F1E-41FE-ABF1-86ED9D00D907}" sibTransId="{751C885C-2F0D-40C2-AA09-B1A0F68897BB}"/>
    <dgm:cxn modelId="{288C25C5-422C-45B2-8AAE-513BCFCE4467}" type="presParOf" srcId="{1364D47E-208E-4996-953E-CDAC0DE6A6E3}" destId="{B9C04AA7-22A6-404E-8841-FD948FDF08A9}" srcOrd="0" destOrd="0" presId="urn:microsoft.com/office/officeart/2005/8/layout/vList2"/>
    <dgm:cxn modelId="{C395D574-957D-424E-AC25-0B672CB1F925}" type="presParOf" srcId="{1364D47E-208E-4996-953E-CDAC0DE6A6E3}" destId="{8A52D7A2-01A5-4F8F-915B-C286A27F51D6}" srcOrd="1" destOrd="0" presId="urn:microsoft.com/office/officeart/2005/8/layout/vList2"/>
    <dgm:cxn modelId="{BEEBD29F-5BE2-4EFB-850A-FDB493D43C15}" type="presParOf" srcId="{1364D47E-208E-4996-953E-CDAC0DE6A6E3}" destId="{97E99FEC-2FFE-46C6-8C55-CF5BBE826F8C}" srcOrd="2" destOrd="0" presId="urn:microsoft.com/office/officeart/2005/8/layout/vList2"/>
    <dgm:cxn modelId="{ED92AECC-93DB-4520-88F8-347ABDFF6D7D}" type="presParOf" srcId="{1364D47E-208E-4996-953E-CDAC0DE6A6E3}" destId="{5E2785A1-2DBD-4AC7-896C-2EE8C63F097B}" srcOrd="3" destOrd="0" presId="urn:microsoft.com/office/officeart/2005/8/layout/vList2"/>
    <dgm:cxn modelId="{78412E41-4170-47C4-B379-166116F79B58}" type="presParOf" srcId="{1364D47E-208E-4996-953E-CDAC0DE6A6E3}" destId="{C40052E0-BE63-4E30-9790-9FE7EF33971C}" srcOrd="4" destOrd="0" presId="urn:microsoft.com/office/officeart/2005/8/layout/vList2"/>
    <dgm:cxn modelId="{A553BB21-E7F4-47EE-AFB9-CA1C1056C736}" type="presParOf" srcId="{1364D47E-208E-4996-953E-CDAC0DE6A6E3}" destId="{1F7ACA69-9BA7-41B7-80F1-3B53D96F8B44}" srcOrd="5" destOrd="0" presId="urn:microsoft.com/office/officeart/2005/8/layout/vList2"/>
    <dgm:cxn modelId="{DC750E5D-2796-4B51-9CED-88172AC76D77}" type="presParOf" srcId="{1364D47E-208E-4996-953E-CDAC0DE6A6E3}" destId="{F932A89D-E4E8-4BB1-BA33-9668DEE64C57}"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36B671B-B47B-45BB-B437-7FBEBF4187A1}" type="doc">
      <dgm:prSet loTypeId="urn:microsoft.com/office/officeart/2005/8/layout/hierarchy1" loCatId="Inbox" qsTypeId="urn:microsoft.com/office/officeart/2005/8/quickstyle/simple4" qsCatId="simple" csTypeId="urn:microsoft.com/office/officeart/2005/8/colors/ColorSchemeForSuggestions" csCatId="other" phldr="1"/>
      <dgm:spPr/>
      <dgm:t>
        <a:bodyPr/>
        <a:lstStyle/>
        <a:p>
          <a:endParaRPr lang="en-US"/>
        </a:p>
      </dgm:t>
    </dgm:pt>
    <dgm:pt modelId="{044555D9-E95F-4082-A954-8B59F6C7B9E4}">
      <dgm:prSet/>
      <dgm:spPr/>
      <dgm:t>
        <a:bodyPr/>
        <a:lstStyle/>
        <a:p>
          <a:r>
            <a:rPr lang="en-CA" dirty="0"/>
            <a:t>“</a:t>
          </a:r>
          <a:r>
            <a:rPr lang="en-CA" dirty="0" err="1">
              <a:solidFill>
                <a:srgbClr val="FF0000"/>
              </a:solidFill>
              <a:highlight>
                <a:srgbClr val="000000"/>
              </a:highlight>
            </a:rPr>
            <a:t>Peligro</a:t>
          </a:r>
          <a:r>
            <a:rPr lang="en-CA" dirty="0"/>
            <a:t>” o “</a:t>
          </a:r>
          <a:r>
            <a:rPr lang="en-CA" dirty="0" err="1">
              <a:solidFill>
                <a:srgbClr val="FFFF00"/>
              </a:solidFill>
              <a:highlight>
                <a:srgbClr val="000000"/>
              </a:highlight>
            </a:rPr>
            <a:t>Advertencia</a:t>
          </a:r>
          <a:r>
            <a:rPr lang="en-CA" dirty="0"/>
            <a:t>”</a:t>
          </a:r>
          <a:endParaRPr lang="es-ES" dirty="0"/>
        </a:p>
        <a:p>
          <a:r>
            <a:rPr lang="en-CA" dirty="0"/>
            <a:t>“</a:t>
          </a:r>
          <a:r>
            <a:rPr lang="en-CA" dirty="0">
              <a:solidFill>
                <a:srgbClr val="FF0000"/>
              </a:solidFill>
              <a:highlight>
                <a:srgbClr val="000000"/>
              </a:highlight>
            </a:rPr>
            <a:t>Danger</a:t>
          </a:r>
          <a:r>
            <a:rPr lang="en-CA" dirty="0"/>
            <a:t>” or “</a:t>
          </a:r>
          <a:r>
            <a:rPr lang="en-CA" dirty="0">
              <a:solidFill>
                <a:srgbClr val="FFFF00"/>
              </a:solidFill>
              <a:highlight>
                <a:srgbClr val="000000"/>
              </a:highlight>
            </a:rPr>
            <a:t>Warning</a:t>
          </a:r>
          <a:r>
            <a:rPr lang="en-CA" dirty="0"/>
            <a:t>”</a:t>
          </a:r>
          <a:endParaRPr lang="es-PR" dirty="0"/>
        </a:p>
      </dgm:t>
    </dgm:pt>
    <dgm:pt modelId="{1FE24AF6-70DB-48D6-B530-82986DB21B7E}" type="parTrans" cxnId="{771B4979-E62E-4410-841E-FB30284175D0}">
      <dgm:prSet/>
      <dgm:spPr/>
      <dgm:t>
        <a:bodyPr/>
        <a:lstStyle/>
        <a:p>
          <a:endParaRPr lang="en-US"/>
        </a:p>
      </dgm:t>
    </dgm:pt>
    <dgm:pt modelId="{BE47EBDB-4A67-416B-8A6D-45BB48352F91}" type="sibTrans" cxnId="{771B4979-E62E-4410-841E-FB30284175D0}">
      <dgm:prSet/>
      <dgm:spPr/>
      <dgm:t>
        <a:bodyPr/>
        <a:lstStyle/>
        <a:p>
          <a:endParaRPr lang="en-US"/>
        </a:p>
      </dgm:t>
    </dgm:pt>
    <dgm:pt modelId="{53F19B21-9397-4BB0-AC33-51F4B04D7D95}">
      <dgm:prSet/>
      <dgm:spPr/>
      <dgm:t>
        <a:bodyPr/>
        <a:lstStyle/>
        <a:p>
          <a:r>
            <a:rPr lang="es-ES" dirty="0"/>
            <a:t>Se usan para enfatizar los peligros e indicar el nivel relativo de severidad del peligro asignado a una clase y categoría de peligro GHS.	</a:t>
          </a:r>
          <a:endParaRPr lang="en-US" dirty="0"/>
        </a:p>
      </dgm:t>
    </dgm:pt>
    <dgm:pt modelId="{471AEB84-3D1B-467E-9740-E864601712B2}" type="parTrans" cxnId="{5F673A00-8E82-456A-A1B6-38DEA6FDDBC0}">
      <dgm:prSet/>
      <dgm:spPr/>
      <dgm:t>
        <a:bodyPr/>
        <a:lstStyle/>
        <a:p>
          <a:endParaRPr lang="en-US"/>
        </a:p>
      </dgm:t>
    </dgm:pt>
    <dgm:pt modelId="{D25FC97F-E291-481F-8B61-27B6A1CD52E3}" type="sibTrans" cxnId="{5F673A00-8E82-456A-A1B6-38DEA6FDDBC0}">
      <dgm:prSet/>
      <dgm:spPr/>
      <dgm:t>
        <a:bodyPr/>
        <a:lstStyle/>
        <a:p>
          <a:endParaRPr lang="en-US"/>
        </a:p>
      </dgm:t>
    </dgm:pt>
    <dgm:pt modelId="{49B0FCCD-E8A1-444D-BAFA-694F54A4E9DD}" type="pres">
      <dgm:prSet presAssocID="{A36B671B-B47B-45BB-B437-7FBEBF4187A1}" presName="hierChild1" presStyleCnt="0">
        <dgm:presLayoutVars>
          <dgm:chPref val="1"/>
          <dgm:dir/>
          <dgm:animOne val="branch"/>
          <dgm:animLvl val="lvl"/>
          <dgm:resizeHandles/>
        </dgm:presLayoutVars>
      </dgm:prSet>
      <dgm:spPr/>
    </dgm:pt>
    <dgm:pt modelId="{5C3680ED-69A1-407C-9247-3FE3C107481F}" type="pres">
      <dgm:prSet presAssocID="{044555D9-E95F-4082-A954-8B59F6C7B9E4}" presName="hierRoot1" presStyleCnt="0"/>
      <dgm:spPr/>
    </dgm:pt>
    <dgm:pt modelId="{67BF2288-7575-4749-AB61-E7488A108C80}" type="pres">
      <dgm:prSet presAssocID="{044555D9-E95F-4082-A954-8B59F6C7B9E4}" presName="composite" presStyleCnt="0"/>
      <dgm:spPr/>
    </dgm:pt>
    <dgm:pt modelId="{49627618-0AE9-4D6D-AA84-3EAB46F5E779}" type="pres">
      <dgm:prSet presAssocID="{044555D9-E95F-4082-A954-8B59F6C7B9E4}" presName="background" presStyleLbl="node0" presStyleIdx="0" presStyleCnt="2"/>
      <dgm:spPr/>
    </dgm:pt>
    <dgm:pt modelId="{AD738CCD-4FF2-463F-B9AC-A7468ACD52CE}" type="pres">
      <dgm:prSet presAssocID="{044555D9-E95F-4082-A954-8B59F6C7B9E4}" presName="text" presStyleLbl="fgAcc0" presStyleIdx="0" presStyleCnt="2" custLinFactNeighborY="-6895">
        <dgm:presLayoutVars>
          <dgm:chPref val="3"/>
        </dgm:presLayoutVars>
      </dgm:prSet>
      <dgm:spPr/>
    </dgm:pt>
    <dgm:pt modelId="{9AA2D022-80C7-435C-BD31-960095A92C9F}" type="pres">
      <dgm:prSet presAssocID="{044555D9-E95F-4082-A954-8B59F6C7B9E4}" presName="hierChild2" presStyleCnt="0"/>
      <dgm:spPr/>
    </dgm:pt>
    <dgm:pt modelId="{46522D9A-B397-4C73-B4CC-C77A1A018A8B}" type="pres">
      <dgm:prSet presAssocID="{53F19B21-9397-4BB0-AC33-51F4B04D7D95}" presName="hierRoot1" presStyleCnt="0"/>
      <dgm:spPr/>
    </dgm:pt>
    <dgm:pt modelId="{71FFF64C-5AF1-4461-A83B-DC6F6103D25B}" type="pres">
      <dgm:prSet presAssocID="{53F19B21-9397-4BB0-AC33-51F4B04D7D95}" presName="composite" presStyleCnt="0"/>
      <dgm:spPr/>
    </dgm:pt>
    <dgm:pt modelId="{53D0FE64-C220-4BF8-A67B-E53BAE76CBD1}" type="pres">
      <dgm:prSet presAssocID="{53F19B21-9397-4BB0-AC33-51F4B04D7D95}" presName="background" presStyleLbl="node0" presStyleIdx="1" presStyleCnt="2"/>
      <dgm:spPr/>
    </dgm:pt>
    <dgm:pt modelId="{7832F6FD-9019-4E61-9CB9-4D790AF6AD0A}" type="pres">
      <dgm:prSet presAssocID="{53F19B21-9397-4BB0-AC33-51F4B04D7D95}" presName="text" presStyleLbl="fgAcc0" presStyleIdx="1" presStyleCnt="2">
        <dgm:presLayoutVars>
          <dgm:chPref val="3"/>
        </dgm:presLayoutVars>
      </dgm:prSet>
      <dgm:spPr/>
    </dgm:pt>
    <dgm:pt modelId="{18B45BDE-AE44-4B92-AB1E-74418E689897}" type="pres">
      <dgm:prSet presAssocID="{53F19B21-9397-4BB0-AC33-51F4B04D7D95}" presName="hierChild2" presStyleCnt="0"/>
      <dgm:spPr/>
    </dgm:pt>
  </dgm:ptLst>
  <dgm:cxnLst>
    <dgm:cxn modelId="{5F673A00-8E82-456A-A1B6-38DEA6FDDBC0}" srcId="{A36B671B-B47B-45BB-B437-7FBEBF4187A1}" destId="{53F19B21-9397-4BB0-AC33-51F4B04D7D95}" srcOrd="1" destOrd="0" parTransId="{471AEB84-3D1B-467E-9740-E864601712B2}" sibTransId="{D25FC97F-E291-481F-8B61-27B6A1CD52E3}"/>
    <dgm:cxn modelId="{2D4D2D72-A2AF-4A77-86B4-A5AFE5F1B1C2}" type="presOf" srcId="{53F19B21-9397-4BB0-AC33-51F4B04D7D95}" destId="{7832F6FD-9019-4E61-9CB9-4D790AF6AD0A}" srcOrd="0" destOrd="0" presId="urn:microsoft.com/office/officeart/2005/8/layout/hierarchy1"/>
    <dgm:cxn modelId="{771B4979-E62E-4410-841E-FB30284175D0}" srcId="{A36B671B-B47B-45BB-B437-7FBEBF4187A1}" destId="{044555D9-E95F-4082-A954-8B59F6C7B9E4}" srcOrd="0" destOrd="0" parTransId="{1FE24AF6-70DB-48D6-B530-82986DB21B7E}" sibTransId="{BE47EBDB-4A67-416B-8A6D-45BB48352F91}"/>
    <dgm:cxn modelId="{405E768D-EF0E-471D-870E-FA2724330CE2}" type="presOf" srcId="{A36B671B-B47B-45BB-B437-7FBEBF4187A1}" destId="{49B0FCCD-E8A1-444D-BAFA-694F54A4E9DD}" srcOrd="0" destOrd="0" presId="urn:microsoft.com/office/officeart/2005/8/layout/hierarchy1"/>
    <dgm:cxn modelId="{6558ADC7-B9A1-4B64-BF5D-26F6A15AD52B}" type="presOf" srcId="{044555D9-E95F-4082-A954-8B59F6C7B9E4}" destId="{AD738CCD-4FF2-463F-B9AC-A7468ACD52CE}" srcOrd="0" destOrd="0" presId="urn:microsoft.com/office/officeart/2005/8/layout/hierarchy1"/>
    <dgm:cxn modelId="{710AC639-4CEA-46BB-8B0B-BE6D58ECAF63}" type="presParOf" srcId="{49B0FCCD-E8A1-444D-BAFA-694F54A4E9DD}" destId="{5C3680ED-69A1-407C-9247-3FE3C107481F}" srcOrd="0" destOrd="0" presId="urn:microsoft.com/office/officeart/2005/8/layout/hierarchy1"/>
    <dgm:cxn modelId="{E630A4D9-4B61-4021-B5FC-28A221913C1D}" type="presParOf" srcId="{5C3680ED-69A1-407C-9247-3FE3C107481F}" destId="{67BF2288-7575-4749-AB61-E7488A108C80}" srcOrd="0" destOrd="0" presId="urn:microsoft.com/office/officeart/2005/8/layout/hierarchy1"/>
    <dgm:cxn modelId="{F00F02D0-B805-4490-9F05-932982BBAAD9}" type="presParOf" srcId="{67BF2288-7575-4749-AB61-E7488A108C80}" destId="{49627618-0AE9-4D6D-AA84-3EAB46F5E779}" srcOrd="0" destOrd="0" presId="urn:microsoft.com/office/officeart/2005/8/layout/hierarchy1"/>
    <dgm:cxn modelId="{E6FDEF9B-B59D-4359-BEAA-902D1DE48E35}" type="presParOf" srcId="{67BF2288-7575-4749-AB61-E7488A108C80}" destId="{AD738CCD-4FF2-463F-B9AC-A7468ACD52CE}" srcOrd="1" destOrd="0" presId="urn:microsoft.com/office/officeart/2005/8/layout/hierarchy1"/>
    <dgm:cxn modelId="{956D4E77-16D1-403C-990C-402957C36920}" type="presParOf" srcId="{5C3680ED-69A1-407C-9247-3FE3C107481F}" destId="{9AA2D022-80C7-435C-BD31-960095A92C9F}" srcOrd="1" destOrd="0" presId="urn:microsoft.com/office/officeart/2005/8/layout/hierarchy1"/>
    <dgm:cxn modelId="{99C4F74F-A034-4A7C-9413-1B2DB739EACC}" type="presParOf" srcId="{49B0FCCD-E8A1-444D-BAFA-694F54A4E9DD}" destId="{46522D9A-B397-4C73-B4CC-C77A1A018A8B}" srcOrd="1" destOrd="0" presId="urn:microsoft.com/office/officeart/2005/8/layout/hierarchy1"/>
    <dgm:cxn modelId="{1AB6A46E-A145-4096-BA94-2A1E5DFDA2CC}" type="presParOf" srcId="{46522D9A-B397-4C73-B4CC-C77A1A018A8B}" destId="{71FFF64C-5AF1-4461-A83B-DC6F6103D25B}" srcOrd="0" destOrd="0" presId="urn:microsoft.com/office/officeart/2005/8/layout/hierarchy1"/>
    <dgm:cxn modelId="{016CB901-CE06-4FAF-B63E-6867012F007C}" type="presParOf" srcId="{71FFF64C-5AF1-4461-A83B-DC6F6103D25B}" destId="{53D0FE64-C220-4BF8-A67B-E53BAE76CBD1}" srcOrd="0" destOrd="0" presId="urn:microsoft.com/office/officeart/2005/8/layout/hierarchy1"/>
    <dgm:cxn modelId="{8A38D5E7-FDC8-426C-9905-252A59BDB41A}" type="presParOf" srcId="{71FFF64C-5AF1-4461-A83B-DC6F6103D25B}" destId="{7832F6FD-9019-4E61-9CB9-4D790AF6AD0A}" srcOrd="1" destOrd="0" presId="urn:microsoft.com/office/officeart/2005/8/layout/hierarchy1"/>
    <dgm:cxn modelId="{F76C39B1-2DF0-4B7A-BB2E-FFA76998AD2B}" type="presParOf" srcId="{46522D9A-B397-4C73-B4CC-C77A1A018A8B}" destId="{18B45BDE-AE44-4B92-AB1E-74418E689897}"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42AB8AC-39E8-444E-AC0D-4ED28ED0E2BF}" type="doc">
      <dgm:prSet loTypeId="urn:microsoft.com/office/officeart/2005/8/layout/hierarchy2" loCatId="Inbox" qsTypeId="urn:microsoft.com/office/officeart/2005/8/quickstyle/simple4" qsCatId="simple" csTypeId="urn:microsoft.com/office/officeart/2005/8/colors/accent1_2" csCatId="accent1" phldr="1"/>
      <dgm:spPr/>
      <dgm:t>
        <a:bodyPr/>
        <a:lstStyle/>
        <a:p>
          <a:endParaRPr lang="en-US"/>
        </a:p>
      </dgm:t>
    </dgm:pt>
    <dgm:pt modelId="{4F83EF8B-1A86-4255-97DB-B7F1E0413EFD}">
      <dgm:prSet/>
      <dgm:spPr/>
      <dgm:t>
        <a:bodyPr/>
        <a:lstStyle/>
        <a:p>
          <a:r>
            <a:rPr lang="es-ES" dirty="0"/>
            <a:t>Incluya una declaración apropiada para cada peligro GHS en las etiquetas para productos que poseen más de un peligro.</a:t>
          </a:r>
          <a:endParaRPr lang="en-US" dirty="0"/>
        </a:p>
      </dgm:t>
    </dgm:pt>
    <dgm:pt modelId="{A48221A5-5064-45ED-9B1E-555825AB1549}" type="parTrans" cxnId="{DC96B08A-2EC3-441D-B708-83EEA68143D6}">
      <dgm:prSet/>
      <dgm:spPr/>
      <dgm:t>
        <a:bodyPr/>
        <a:lstStyle/>
        <a:p>
          <a:endParaRPr lang="en-US"/>
        </a:p>
      </dgm:t>
    </dgm:pt>
    <dgm:pt modelId="{6265C22D-C36E-4E8C-AB7A-E030314A30B0}" type="sibTrans" cxnId="{DC96B08A-2EC3-441D-B708-83EEA68143D6}">
      <dgm:prSet/>
      <dgm:spPr/>
      <dgm:t>
        <a:bodyPr/>
        <a:lstStyle/>
        <a:p>
          <a:endParaRPr lang="en-US"/>
        </a:p>
      </dgm:t>
    </dgm:pt>
    <dgm:pt modelId="{CEB1AB9D-C987-47A1-9ED2-5E59448A4ECE}">
      <dgm:prSet/>
      <dgm:spPr/>
      <dgm:t>
        <a:bodyPr/>
        <a:lstStyle/>
        <a:p>
          <a:r>
            <a:rPr lang="es-ES" dirty="0"/>
            <a:t>Ejemplos de declaraciones de riesgo requeridas:</a:t>
          </a:r>
          <a:endParaRPr lang="en-US" dirty="0"/>
        </a:p>
      </dgm:t>
    </dgm:pt>
    <dgm:pt modelId="{DD6CC32A-3A98-42BC-A0D5-FAF7EDC34EF5}" type="parTrans" cxnId="{60D164F0-B5CF-40C4-A371-28DDFEA704B6}">
      <dgm:prSet/>
      <dgm:spPr/>
      <dgm:t>
        <a:bodyPr/>
        <a:lstStyle/>
        <a:p>
          <a:endParaRPr lang="en-US"/>
        </a:p>
      </dgm:t>
    </dgm:pt>
    <dgm:pt modelId="{6BE75308-D7A4-4176-ADBA-A6D5BFF9946F}" type="sibTrans" cxnId="{60D164F0-B5CF-40C4-A371-28DDFEA704B6}">
      <dgm:prSet/>
      <dgm:spPr/>
      <dgm:t>
        <a:bodyPr/>
        <a:lstStyle/>
        <a:p>
          <a:endParaRPr lang="en-US"/>
        </a:p>
      </dgm:t>
    </dgm:pt>
    <dgm:pt modelId="{6785B554-2EEB-4CDB-BC66-7116FA16D747}">
      <dgm:prSet/>
      <dgm:spPr/>
      <dgm:t>
        <a:bodyPr/>
        <a:lstStyle/>
        <a:p>
          <a:r>
            <a:rPr lang="es-ES" dirty="0"/>
            <a:t>"Mantener alejado del fuego, chispas y superficies calientes"</a:t>
          </a:r>
          <a:endParaRPr lang="en-US" dirty="0"/>
        </a:p>
      </dgm:t>
    </dgm:pt>
    <dgm:pt modelId="{56CC8E32-EA44-449A-8791-CDAE94876CA6}" type="parTrans" cxnId="{05F53E32-22C6-441F-98CA-E213C613AA63}">
      <dgm:prSet/>
      <dgm:spPr/>
      <dgm:t>
        <a:bodyPr/>
        <a:lstStyle/>
        <a:p>
          <a:endParaRPr lang="en-US"/>
        </a:p>
      </dgm:t>
    </dgm:pt>
    <dgm:pt modelId="{ED1C04D3-CE83-49E0-AED6-7E9855239E6F}" type="sibTrans" cxnId="{05F53E32-22C6-441F-98CA-E213C613AA63}">
      <dgm:prSet/>
      <dgm:spPr/>
      <dgm:t>
        <a:bodyPr/>
        <a:lstStyle/>
        <a:p>
          <a:endParaRPr lang="en-US"/>
        </a:p>
      </dgm:t>
    </dgm:pt>
    <dgm:pt modelId="{81CE1715-15EE-4BCE-B9E4-39498BC7EFAD}">
      <dgm:prSet/>
      <dgm:spPr/>
      <dgm:t>
        <a:bodyPr/>
        <a:lstStyle/>
        <a:p>
          <a:r>
            <a:rPr lang="es-ES" dirty="0"/>
            <a:t>"No utilizar en áreas sin ventilación adecuada"</a:t>
          </a:r>
          <a:endParaRPr lang="en-US" dirty="0"/>
        </a:p>
      </dgm:t>
    </dgm:pt>
    <dgm:pt modelId="{AAE477B2-28F0-4C46-BA89-8C764FCBF3E3}" type="parTrans" cxnId="{5616DB83-260C-4861-B1CA-A85178752A63}">
      <dgm:prSet/>
      <dgm:spPr/>
      <dgm:t>
        <a:bodyPr/>
        <a:lstStyle/>
        <a:p>
          <a:endParaRPr lang="en-US"/>
        </a:p>
      </dgm:t>
    </dgm:pt>
    <dgm:pt modelId="{33CC27FF-E910-40DE-9D41-7912E406AB25}" type="sibTrans" cxnId="{5616DB83-260C-4861-B1CA-A85178752A63}">
      <dgm:prSet/>
      <dgm:spPr/>
      <dgm:t>
        <a:bodyPr/>
        <a:lstStyle/>
        <a:p>
          <a:endParaRPr lang="en-US"/>
        </a:p>
      </dgm:t>
    </dgm:pt>
    <dgm:pt modelId="{2F2D8D76-6E9C-4878-898C-5310ED6F1015}">
      <dgm:prSet/>
      <dgm:spPr/>
      <dgm:t>
        <a:bodyPr/>
        <a:lstStyle/>
        <a:p>
          <a:r>
            <a:rPr lang="pt-BR" dirty="0"/>
            <a:t>"Use CO2, sustancia química seca o espuma" (para combatir incendios)</a:t>
          </a:r>
          <a:endParaRPr lang="en-US" dirty="0"/>
        </a:p>
      </dgm:t>
    </dgm:pt>
    <dgm:pt modelId="{6159143C-45C2-4081-A413-E5FDACCF7425}" type="parTrans" cxnId="{A057E229-C1E3-4C10-A84E-0C30CBF92269}">
      <dgm:prSet/>
      <dgm:spPr/>
      <dgm:t>
        <a:bodyPr/>
        <a:lstStyle/>
        <a:p>
          <a:endParaRPr lang="en-US"/>
        </a:p>
      </dgm:t>
    </dgm:pt>
    <dgm:pt modelId="{2ED1EF88-3AC3-4AF5-A1E0-DED5BFC28697}" type="sibTrans" cxnId="{A057E229-C1E3-4C10-A84E-0C30CBF92269}">
      <dgm:prSet/>
      <dgm:spPr/>
      <dgm:t>
        <a:bodyPr/>
        <a:lstStyle/>
        <a:p>
          <a:endParaRPr lang="en-US"/>
        </a:p>
      </dgm:t>
    </dgm:pt>
    <dgm:pt modelId="{5A161B2F-899A-4E8B-A7EB-4A299F036A17}">
      <dgm:prSet/>
      <dgm:spPr/>
      <dgm:t>
        <a:bodyPr/>
        <a:lstStyle/>
        <a:p>
          <a:r>
            <a:rPr lang="es-ES" dirty="0"/>
            <a:t>"Use gafas y guantes de seguridad"</a:t>
          </a:r>
          <a:endParaRPr lang="en-US" dirty="0"/>
        </a:p>
      </dgm:t>
    </dgm:pt>
    <dgm:pt modelId="{0CBE7ECE-D66A-4306-A547-07ABD3D3CAD8}" type="parTrans" cxnId="{F0094610-2954-4100-BEA3-1CC531811285}">
      <dgm:prSet/>
      <dgm:spPr/>
      <dgm:t>
        <a:bodyPr/>
        <a:lstStyle/>
        <a:p>
          <a:endParaRPr lang="en-US"/>
        </a:p>
      </dgm:t>
    </dgm:pt>
    <dgm:pt modelId="{429BC08C-B14D-4108-8A9D-5E77F0A2ADDE}" type="sibTrans" cxnId="{F0094610-2954-4100-BEA3-1CC531811285}">
      <dgm:prSet/>
      <dgm:spPr/>
      <dgm:t>
        <a:bodyPr/>
        <a:lstStyle/>
        <a:p>
          <a:endParaRPr lang="en-US"/>
        </a:p>
      </dgm:t>
    </dgm:pt>
    <dgm:pt modelId="{62AB0AE4-F31B-45FF-A0A8-2EF967316C5D}" type="pres">
      <dgm:prSet presAssocID="{C42AB8AC-39E8-444E-AC0D-4ED28ED0E2BF}" presName="diagram" presStyleCnt="0">
        <dgm:presLayoutVars>
          <dgm:chPref val="1"/>
          <dgm:dir/>
          <dgm:animOne val="branch"/>
          <dgm:animLvl val="lvl"/>
          <dgm:resizeHandles val="exact"/>
        </dgm:presLayoutVars>
      </dgm:prSet>
      <dgm:spPr/>
    </dgm:pt>
    <dgm:pt modelId="{78D74561-9BF7-42E4-8F31-313662E41F9F}" type="pres">
      <dgm:prSet presAssocID="{4F83EF8B-1A86-4255-97DB-B7F1E0413EFD}" presName="root1" presStyleCnt="0"/>
      <dgm:spPr/>
    </dgm:pt>
    <dgm:pt modelId="{9493CC23-A428-48FD-8328-778B1E1DA045}" type="pres">
      <dgm:prSet presAssocID="{4F83EF8B-1A86-4255-97DB-B7F1E0413EFD}" presName="LevelOneTextNode" presStyleLbl="node0" presStyleIdx="0" presStyleCnt="6" custScaleX="431687" custScaleY="211635">
        <dgm:presLayoutVars>
          <dgm:chPref val="3"/>
        </dgm:presLayoutVars>
      </dgm:prSet>
      <dgm:spPr/>
    </dgm:pt>
    <dgm:pt modelId="{11F61DD2-C827-4597-B382-021D12847CC7}" type="pres">
      <dgm:prSet presAssocID="{4F83EF8B-1A86-4255-97DB-B7F1E0413EFD}" presName="level2hierChild" presStyleCnt="0"/>
      <dgm:spPr/>
    </dgm:pt>
    <dgm:pt modelId="{467500BD-A315-49AC-8BB2-715D03D4C5BC}" type="pres">
      <dgm:prSet presAssocID="{CEB1AB9D-C987-47A1-9ED2-5E59448A4ECE}" presName="root1" presStyleCnt="0"/>
      <dgm:spPr/>
    </dgm:pt>
    <dgm:pt modelId="{EAB0161E-4728-43EF-A956-5013DFAFBDDE}" type="pres">
      <dgm:prSet presAssocID="{CEB1AB9D-C987-47A1-9ED2-5E59448A4ECE}" presName="LevelOneTextNode" presStyleLbl="node0" presStyleIdx="1" presStyleCnt="6" custScaleX="430975">
        <dgm:presLayoutVars>
          <dgm:chPref val="3"/>
        </dgm:presLayoutVars>
      </dgm:prSet>
      <dgm:spPr/>
    </dgm:pt>
    <dgm:pt modelId="{8020702B-6FAA-4E0B-8AC0-58215A5CA6DC}" type="pres">
      <dgm:prSet presAssocID="{CEB1AB9D-C987-47A1-9ED2-5E59448A4ECE}" presName="level2hierChild" presStyleCnt="0"/>
      <dgm:spPr/>
    </dgm:pt>
    <dgm:pt modelId="{10A9E736-9783-4B4A-8C3E-315B8E8A696C}" type="pres">
      <dgm:prSet presAssocID="{6785B554-2EEB-4CDB-BC66-7116FA16D747}" presName="root1" presStyleCnt="0"/>
      <dgm:spPr/>
    </dgm:pt>
    <dgm:pt modelId="{C3611897-B478-445C-9DF1-B1AA442E186E}" type="pres">
      <dgm:prSet presAssocID="{6785B554-2EEB-4CDB-BC66-7116FA16D747}" presName="LevelOneTextNode" presStyleLbl="node0" presStyleIdx="2" presStyleCnt="6" custScaleX="431687">
        <dgm:presLayoutVars>
          <dgm:chPref val="3"/>
        </dgm:presLayoutVars>
      </dgm:prSet>
      <dgm:spPr/>
    </dgm:pt>
    <dgm:pt modelId="{D09A152E-F25F-44C1-8F2B-B2D7C02BAAB7}" type="pres">
      <dgm:prSet presAssocID="{6785B554-2EEB-4CDB-BC66-7116FA16D747}" presName="level2hierChild" presStyleCnt="0"/>
      <dgm:spPr/>
    </dgm:pt>
    <dgm:pt modelId="{11575347-306B-46AA-A5C2-CF7DA03428FB}" type="pres">
      <dgm:prSet presAssocID="{81CE1715-15EE-4BCE-B9E4-39498BC7EFAD}" presName="root1" presStyleCnt="0"/>
      <dgm:spPr/>
    </dgm:pt>
    <dgm:pt modelId="{81CC3852-A239-4B83-89A3-05A9C6A39E55}" type="pres">
      <dgm:prSet presAssocID="{81CE1715-15EE-4BCE-B9E4-39498BC7EFAD}" presName="LevelOneTextNode" presStyleLbl="node0" presStyleIdx="3" presStyleCnt="6" custScaleX="431687">
        <dgm:presLayoutVars>
          <dgm:chPref val="3"/>
        </dgm:presLayoutVars>
      </dgm:prSet>
      <dgm:spPr/>
    </dgm:pt>
    <dgm:pt modelId="{4AD41743-6CFE-4167-A227-7BD8C3811252}" type="pres">
      <dgm:prSet presAssocID="{81CE1715-15EE-4BCE-B9E4-39498BC7EFAD}" presName="level2hierChild" presStyleCnt="0"/>
      <dgm:spPr/>
    </dgm:pt>
    <dgm:pt modelId="{D1F9533E-43FF-471A-9B3A-8877A026E58A}" type="pres">
      <dgm:prSet presAssocID="{2F2D8D76-6E9C-4878-898C-5310ED6F1015}" presName="root1" presStyleCnt="0"/>
      <dgm:spPr/>
    </dgm:pt>
    <dgm:pt modelId="{75C46FA7-7944-4DCE-90A2-4BA7F058D22C}" type="pres">
      <dgm:prSet presAssocID="{2F2D8D76-6E9C-4878-898C-5310ED6F1015}" presName="LevelOneTextNode" presStyleLbl="node0" presStyleIdx="4" presStyleCnt="6" custScaleX="431687">
        <dgm:presLayoutVars>
          <dgm:chPref val="3"/>
        </dgm:presLayoutVars>
      </dgm:prSet>
      <dgm:spPr/>
    </dgm:pt>
    <dgm:pt modelId="{4E022CB0-3A55-4706-935A-53FC67453C0B}" type="pres">
      <dgm:prSet presAssocID="{2F2D8D76-6E9C-4878-898C-5310ED6F1015}" presName="level2hierChild" presStyleCnt="0"/>
      <dgm:spPr/>
    </dgm:pt>
    <dgm:pt modelId="{4AF4D46E-54D2-45C6-B164-A9C92807F64C}" type="pres">
      <dgm:prSet presAssocID="{5A161B2F-899A-4E8B-A7EB-4A299F036A17}" presName="root1" presStyleCnt="0"/>
      <dgm:spPr/>
    </dgm:pt>
    <dgm:pt modelId="{0F9A280D-9225-42C8-B363-D7FC7C4C67EF}" type="pres">
      <dgm:prSet presAssocID="{5A161B2F-899A-4E8B-A7EB-4A299F036A17}" presName="LevelOneTextNode" presStyleLbl="node0" presStyleIdx="5" presStyleCnt="6" custScaleX="431687">
        <dgm:presLayoutVars>
          <dgm:chPref val="3"/>
        </dgm:presLayoutVars>
      </dgm:prSet>
      <dgm:spPr/>
    </dgm:pt>
    <dgm:pt modelId="{F373D6E6-4AEE-4B3B-A41B-B4D38812E115}" type="pres">
      <dgm:prSet presAssocID="{5A161B2F-899A-4E8B-A7EB-4A299F036A17}" presName="level2hierChild" presStyleCnt="0"/>
      <dgm:spPr/>
    </dgm:pt>
  </dgm:ptLst>
  <dgm:cxnLst>
    <dgm:cxn modelId="{91FA2B0B-E4C1-486F-AF30-68ED565C9369}" type="presOf" srcId="{6785B554-2EEB-4CDB-BC66-7116FA16D747}" destId="{C3611897-B478-445C-9DF1-B1AA442E186E}" srcOrd="0" destOrd="0" presId="urn:microsoft.com/office/officeart/2005/8/layout/hierarchy2"/>
    <dgm:cxn modelId="{F0094610-2954-4100-BEA3-1CC531811285}" srcId="{C42AB8AC-39E8-444E-AC0D-4ED28ED0E2BF}" destId="{5A161B2F-899A-4E8B-A7EB-4A299F036A17}" srcOrd="5" destOrd="0" parTransId="{0CBE7ECE-D66A-4306-A547-07ABD3D3CAD8}" sibTransId="{429BC08C-B14D-4108-8A9D-5E77F0A2ADDE}"/>
    <dgm:cxn modelId="{A057E229-C1E3-4C10-A84E-0C30CBF92269}" srcId="{C42AB8AC-39E8-444E-AC0D-4ED28ED0E2BF}" destId="{2F2D8D76-6E9C-4878-898C-5310ED6F1015}" srcOrd="4" destOrd="0" parTransId="{6159143C-45C2-4081-A413-E5FDACCF7425}" sibTransId="{2ED1EF88-3AC3-4AF5-A1E0-DED5BFC28697}"/>
    <dgm:cxn modelId="{05F53E32-22C6-441F-98CA-E213C613AA63}" srcId="{C42AB8AC-39E8-444E-AC0D-4ED28ED0E2BF}" destId="{6785B554-2EEB-4CDB-BC66-7116FA16D747}" srcOrd="2" destOrd="0" parTransId="{56CC8E32-EA44-449A-8791-CDAE94876CA6}" sibTransId="{ED1C04D3-CE83-49E0-AED6-7E9855239E6F}"/>
    <dgm:cxn modelId="{65440233-F78A-40F6-A39A-8B221B1C3214}" type="presOf" srcId="{5A161B2F-899A-4E8B-A7EB-4A299F036A17}" destId="{0F9A280D-9225-42C8-B363-D7FC7C4C67EF}" srcOrd="0" destOrd="0" presId="urn:microsoft.com/office/officeart/2005/8/layout/hierarchy2"/>
    <dgm:cxn modelId="{DBDB193C-FE93-4A39-BD48-F5C5682E18FA}" type="presOf" srcId="{CEB1AB9D-C987-47A1-9ED2-5E59448A4ECE}" destId="{EAB0161E-4728-43EF-A956-5013DFAFBDDE}" srcOrd="0" destOrd="0" presId="urn:microsoft.com/office/officeart/2005/8/layout/hierarchy2"/>
    <dgm:cxn modelId="{B13F483D-C298-4C1D-A54E-D4D855C31F4A}" type="presOf" srcId="{2F2D8D76-6E9C-4878-898C-5310ED6F1015}" destId="{75C46FA7-7944-4DCE-90A2-4BA7F058D22C}" srcOrd="0" destOrd="0" presId="urn:microsoft.com/office/officeart/2005/8/layout/hierarchy2"/>
    <dgm:cxn modelId="{5616DB83-260C-4861-B1CA-A85178752A63}" srcId="{C42AB8AC-39E8-444E-AC0D-4ED28ED0E2BF}" destId="{81CE1715-15EE-4BCE-B9E4-39498BC7EFAD}" srcOrd="3" destOrd="0" parTransId="{AAE477B2-28F0-4C46-BA89-8C764FCBF3E3}" sibTransId="{33CC27FF-E910-40DE-9D41-7912E406AB25}"/>
    <dgm:cxn modelId="{81B09D84-714B-4850-A4DD-A31D18BA7858}" type="presOf" srcId="{4F83EF8B-1A86-4255-97DB-B7F1E0413EFD}" destId="{9493CC23-A428-48FD-8328-778B1E1DA045}" srcOrd="0" destOrd="0" presId="urn:microsoft.com/office/officeart/2005/8/layout/hierarchy2"/>
    <dgm:cxn modelId="{DC96B08A-2EC3-441D-B708-83EEA68143D6}" srcId="{C42AB8AC-39E8-444E-AC0D-4ED28ED0E2BF}" destId="{4F83EF8B-1A86-4255-97DB-B7F1E0413EFD}" srcOrd="0" destOrd="0" parTransId="{A48221A5-5064-45ED-9B1E-555825AB1549}" sibTransId="{6265C22D-C36E-4E8C-AB7A-E030314A30B0}"/>
    <dgm:cxn modelId="{4A6C60CD-F585-4AD7-A545-367C8B1CB0EB}" type="presOf" srcId="{C42AB8AC-39E8-444E-AC0D-4ED28ED0E2BF}" destId="{62AB0AE4-F31B-45FF-A0A8-2EF967316C5D}" srcOrd="0" destOrd="0" presId="urn:microsoft.com/office/officeart/2005/8/layout/hierarchy2"/>
    <dgm:cxn modelId="{04CF67ED-F873-433B-9EB4-66B7B3E89AB9}" type="presOf" srcId="{81CE1715-15EE-4BCE-B9E4-39498BC7EFAD}" destId="{81CC3852-A239-4B83-89A3-05A9C6A39E55}" srcOrd="0" destOrd="0" presId="urn:microsoft.com/office/officeart/2005/8/layout/hierarchy2"/>
    <dgm:cxn modelId="{60D164F0-B5CF-40C4-A371-28DDFEA704B6}" srcId="{C42AB8AC-39E8-444E-AC0D-4ED28ED0E2BF}" destId="{CEB1AB9D-C987-47A1-9ED2-5E59448A4ECE}" srcOrd="1" destOrd="0" parTransId="{DD6CC32A-3A98-42BC-A0D5-FAF7EDC34EF5}" sibTransId="{6BE75308-D7A4-4176-ADBA-A6D5BFF9946F}"/>
    <dgm:cxn modelId="{AC47D4D3-606C-4FE8-A1C9-6542035CA49D}" type="presParOf" srcId="{62AB0AE4-F31B-45FF-A0A8-2EF967316C5D}" destId="{78D74561-9BF7-42E4-8F31-313662E41F9F}" srcOrd="0" destOrd="0" presId="urn:microsoft.com/office/officeart/2005/8/layout/hierarchy2"/>
    <dgm:cxn modelId="{0CAA1AEA-2E7A-4526-BE44-544958FB3DA3}" type="presParOf" srcId="{78D74561-9BF7-42E4-8F31-313662E41F9F}" destId="{9493CC23-A428-48FD-8328-778B1E1DA045}" srcOrd="0" destOrd="0" presId="urn:microsoft.com/office/officeart/2005/8/layout/hierarchy2"/>
    <dgm:cxn modelId="{3427FB62-991A-4B11-9653-5ABC16CD0ABF}" type="presParOf" srcId="{78D74561-9BF7-42E4-8F31-313662E41F9F}" destId="{11F61DD2-C827-4597-B382-021D12847CC7}" srcOrd="1" destOrd="0" presId="urn:microsoft.com/office/officeart/2005/8/layout/hierarchy2"/>
    <dgm:cxn modelId="{91A546AF-8ED3-4AC6-A5E2-803A4D181BE8}" type="presParOf" srcId="{62AB0AE4-F31B-45FF-A0A8-2EF967316C5D}" destId="{467500BD-A315-49AC-8BB2-715D03D4C5BC}" srcOrd="1" destOrd="0" presId="urn:microsoft.com/office/officeart/2005/8/layout/hierarchy2"/>
    <dgm:cxn modelId="{05C7EA8A-7CBA-4662-BB2A-B7C2A2AACE40}" type="presParOf" srcId="{467500BD-A315-49AC-8BB2-715D03D4C5BC}" destId="{EAB0161E-4728-43EF-A956-5013DFAFBDDE}" srcOrd="0" destOrd="0" presId="urn:microsoft.com/office/officeart/2005/8/layout/hierarchy2"/>
    <dgm:cxn modelId="{EA900BCB-8E9E-48ED-ABA4-1288D35B7FE8}" type="presParOf" srcId="{467500BD-A315-49AC-8BB2-715D03D4C5BC}" destId="{8020702B-6FAA-4E0B-8AC0-58215A5CA6DC}" srcOrd="1" destOrd="0" presId="urn:microsoft.com/office/officeart/2005/8/layout/hierarchy2"/>
    <dgm:cxn modelId="{52EFF244-74A2-4126-BD08-5BDA0309A240}" type="presParOf" srcId="{62AB0AE4-F31B-45FF-A0A8-2EF967316C5D}" destId="{10A9E736-9783-4B4A-8C3E-315B8E8A696C}" srcOrd="2" destOrd="0" presId="urn:microsoft.com/office/officeart/2005/8/layout/hierarchy2"/>
    <dgm:cxn modelId="{29A83E73-60D4-4B41-B098-7948C451789D}" type="presParOf" srcId="{10A9E736-9783-4B4A-8C3E-315B8E8A696C}" destId="{C3611897-B478-445C-9DF1-B1AA442E186E}" srcOrd="0" destOrd="0" presId="urn:microsoft.com/office/officeart/2005/8/layout/hierarchy2"/>
    <dgm:cxn modelId="{D74E4DEF-C8AD-4350-B316-CACFE53A612F}" type="presParOf" srcId="{10A9E736-9783-4B4A-8C3E-315B8E8A696C}" destId="{D09A152E-F25F-44C1-8F2B-B2D7C02BAAB7}" srcOrd="1" destOrd="0" presId="urn:microsoft.com/office/officeart/2005/8/layout/hierarchy2"/>
    <dgm:cxn modelId="{9759680A-2E8A-4FEB-85A0-2B255A598497}" type="presParOf" srcId="{62AB0AE4-F31B-45FF-A0A8-2EF967316C5D}" destId="{11575347-306B-46AA-A5C2-CF7DA03428FB}" srcOrd="3" destOrd="0" presId="urn:microsoft.com/office/officeart/2005/8/layout/hierarchy2"/>
    <dgm:cxn modelId="{9B56C21C-7E7B-48B2-94ED-DA00601C19F3}" type="presParOf" srcId="{11575347-306B-46AA-A5C2-CF7DA03428FB}" destId="{81CC3852-A239-4B83-89A3-05A9C6A39E55}" srcOrd="0" destOrd="0" presId="urn:microsoft.com/office/officeart/2005/8/layout/hierarchy2"/>
    <dgm:cxn modelId="{7F456D4A-2E77-43D0-B5CE-9AE57D4F66B7}" type="presParOf" srcId="{11575347-306B-46AA-A5C2-CF7DA03428FB}" destId="{4AD41743-6CFE-4167-A227-7BD8C3811252}" srcOrd="1" destOrd="0" presId="urn:microsoft.com/office/officeart/2005/8/layout/hierarchy2"/>
    <dgm:cxn modelId="{B3F2B14A-1EA2-42C9-8BDD-62E72903B6AC}" type="presParOf" srcId="{62AB0AE4-F31B-45FF-A0A8-2EF967316C5D}" destId="{D1F9533E-43FF-471A-9B3A-8877A026E58A}" srcOrd="4" destOrd="0" presId="urn:microsoft.com/office/officeart/2005/8/layout/hierarchy2"/>
    <dgm:cxn modelId="{3518C6C2-0166-4B5F-81C1-AE5F579EB333}" type="presParOf" srcId="{D1F9533E-43FF-471A-9B3A-8877A026E58A}" destId="{75C46FA7-7944-4DCE-90A2-4BA7F058D22C}" srcOrd="0" destOrd="0" presId="urn:microsoft.com/office/officeart/2005/8/layout/hierarchy2"/>
    <dgm:cxn modelId="{0DDD6074-215F-451A-8217-934C4D387AF7}" type="presParOf" srcId="{D1F9533E-43FF-471A-9B3A-8877A026E58A}" destId="{4E022CB0-3A55-4706-935A-53FC67453C0B}" srcOrd="1" destOrd="0" presId="urn:microsoft.com/office/officeart/2005/8/layout/hierarchy2"/>
    <dgm:cxn modelId="{3F6A5A3F-A4AC-470F-96AC-ECFDED972FD1}" type="presParOf" srcId="{62AB0AE4-F31B-45FF-A0A8-2EF967316C5D}" destId="{4AF4D46E-54D2-45C6-B164-A9C92807F64C}" srcOrd="5" destOrd="0" presId="urn:microsoft.com/office/officeart/2005/8/layout/hierarchy2"/>
    <dgm:cxn modelId="{69DC04AE-1B97-412B-A30D-1A0A9E821C43}" type="presParOf" srcId="{4AF4D46E-54D2-45C6-B164-A9C92807F64C}" destId="{0F9A280D-9225-42C8-B363-D7FC7C4C67EF}" srcOrd="0" destOrd="0" presId="urn:microsoft.com/office/officeart/2005/8/layout/hierarchy2"/>
    <dgm:cxn modelId="{D7024D05-F350-4CBF-BC23-AB843A3FC9B4}" type="presParOf" srcId="{4AF4D46E-54D2-45C6-B164-A9C92807F64C}" destId="{F373D6E6-4AEE-4B3B-A41B-B4D38812E115}"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B0C1BE-1F6A-48AF-AF02-515B86DD6312}" type="doc">
      <dgm:prSet loTypeId="urn:microsoft.com/office/officeart/2005/8/layout/default" loCatId="Inbox" qsTypeId="urn:microsoft.com/office/officeart/2005/8/quickstyle/simple4" qsCatId="simple" csTypeId="urn:microsoft.com/office/officeart/2005/8/colors/ColorSchemeForSuggestions" csCatId="other" phldr="1"/>
      <dgm:spPr/>
      <dgm:t>
        <a:bodyPr/>
        <a:lstStyle/>
        <a:p>
          <a:endParaRPr lang="en-US"/>
        </a:p>
      </dgm:t>
    </dgm:pt>
    <dgm:pt modelId="{4CDAE536-3D53-41FC-8922-A8BA9E3892C9}">
      <dgm:prSet custT="1"/>
      <dgm:spPr/>
      <dgm:t>
        <a:bodyPr/>
        <a:lstStyle/>
        <a:p>
          <a:r>
            <a:rPr lang="es-ES" sz="1800" dirty="0"/>
            <a:t>Tenga cada producto químico peligroso en el lugar de trabajo debidamente etiquetado.</a:t>
          </a:r>
          <a:endParaRPr lang="en-US" sz="1800" dirty="0"/>
        </a:p>
      </dgm:t>
    </dgm:pt>
    <dgm:pt modelId="{E3543BD5-5C9E-467B-A239-70D8DF75BFAC}" type="parTrans" cxnId="{AAF792E1-A8F5-454C-9B17-BB776009F38D}">
      <dgm:prSet/>
      <dgm:spPr/>
      <dgm:t>
        <a:bodyPr/>
        <a:lstStyle/>
        <a:p>
          <a:endParaRPr lang="en-US"/>
        </a:p>
      </dgm:t>
    </dgm:pt>
    <dgm:pt modelId="{7691452F-EC59-4C22-8A1C-8037B375EE2C}" type="sibTrans" cxnId="{AAF792E1-A8F5-454C-9B17-BB776009F38D}">
      <dgm:prSet/>
      <dgm:spPr/>
      <dgm:t>
        <a:bodyPr/>
        <a:lstStyle/>
        <a:p>
          <a:endParaRPr lang="en-US"/>
        </a:p>
      </dgm:t>
    </dgm:pt>
    <dgm:pt modelId="{B07ED152-B902-4459-86ED-C0E0EF3D05BD}">
      <dgm:prSet/>
      <dgm:spPr/>
      <dgm:t>
        <a:bodyPr/>
        <a:lstStyle/>
        <a:p>
          <a:r>
            <a:rPr lang="es-PR" dirty="0"/>
            <a:t>Tenga una Ficha de datos de seguridad del material (MSDS) para cada químico peligroso en el lugar de trabajo.</a:t>
          </a:r>
          <a:endParaRPr lang="en-US" dirty="0"/>
        </a:p>
      </dgm:t>
    </dgm:pt>
    <dgm:pt modelId="{BEB35DE5-2FFB-44F2-A41D-11D45C032F76}" type="parTrans" cxnId="{DBB061BF-4034-465A-93EC-DF7E554A4B05}">
      <dgm:prSet/>
      <dgm:spPr/>
      <dgm:t>
        <a:bodyPr/>
        <a:lstStyle/>
        <a:p>
          <a:endParaRPr lang="en-US"/>
        </a:p>
      </dgm:t>
    </dgm:pt>
    <dgm:pt modelId="{689AF6B6-B101-4AB9-B367-AF193A901ED8}" type="sibTrans" cxnId="{DBB061BF-4034-465A-93EC-DF7E554A4B05}">
      <dgm:prSet/>
      <dgm:spPr/>
      <dgm:t>
        <a:bodyPr/>
        <a:lstStyle/>
        <a:p>
          <a:endParaRPr lang="en-US"/>
        </a:p>
      </dgm:t>
    </dgm:pt>
    <dgm:pt modelId="{DFA2C38A-B6B3-4E5D-BBEE-1D6A7E77B978}">
      <dgm:prSet/>
      <dgm:spPr/>
      <dgm:t>
        <a:bodyPr/>
        <a:lstStyle/>
        <a:p>
          <a:r>
            <a:rPr lang="es-ES" dirty="0"/>
            <a:t>Capacite a sus empleados sobre los riesgos asociados y con las medidas de precaución requeridas para cada sustancia química peligrosa en el lugar de trabajo.  La capacitación es requerida inicialmente y cada vez que se introduce un nuevo químico peligroso en el lugar de trabajo.</a:t>
          </a:r>
          <a:endParaRPr lang="en-US" dirty="0"/>
        </a:p>
      </dgm:t>
    </dgm:pt>
    <dgm:pt modelId="{01F08A4C-E80F-47CF-B364-A62AA7A4F279}" type="parTrans" cxnId="{5F7A350C-70B0-45E4-BE6A-CAA718152D34}">
      <dgm:prSet/>
      <dgm:spPr/>
      <dgm:t>
        <a:bodyPr/>
        <a:lstStyle/>
        <a:p>
          <a:endParaRPr lang="en-US"/>
        </a:p>
      </dgm:t>
    </dgm:pt>
    <dgm:pt modelId="{3D7A1E52-A2C2-4D76-A158-8E0F0B978FCB}" type="sibTrans" cxnId="{5F7A350C-70B0-45E4-BE6A-CAA718152D34}">
      <dgm:prSet/>
      <dgm:spPr/>
      <dgm:t>
        <a:bodyPr/>
        <a:lstStyle/>
        <a:p>
          <a:endParaRPr lang="en-US"/>
        </a:p>
      </dgm:t>
    </dgm:pt>
    <dgm:pt modelId="{A80F63F6-5B90-459C-BE1F-4C14E0E4816A}">
      <dgm:prSet custT="1"/>
      <dgm:spPr/>
      <dgm:t>
        <a:bodyPr/>
        <a:lstStyle/>
        <a:p>
          <a:r>
            <a:rPr lang="es-ES" sz="1800" dirty="0"/>
            <a:t>Tenga un programa escrito de comunicación de riesgos.</a:t>
          </a:r>
          <a:endParaRPr lang="en-US" sz="1800" dirty="0"/>
        </a:p>
      </dgm:t>
    </dgm:pt>
    <dgm:pt modelId="{9E9C1BA2-BEB7-4E57-B359-0BD52EE2E4F4}" type="sibTrans" cxnId="{0BB04337-13CB-4C86-A01B-ECA39BD979C8}">
      <dgm:prSet/>
      <dgm:spPr/>
      <dgm:t>
        <a:bodyPr/>
        <a:lstStyle/>
        <a:p>
          <a:endParaRPr lang="en-US"/>
        </a:p>
      </dgm:t>
    </dgm:pt>
    <dgm:pt modelId="{C50B7807-4CD8-4094-8549-6519B946ECD0}" type="parTrans" cxnId="{0BB04337-13CB-4C86-A01B-ECA39BD979C8}">
      <dgm:prSet/>
      <dgm:spPr/>
      <dgm:t>
        <a:bodyPr/>
        <a:lstStyle/>
        <a:p>
          <a:endParaRPr lang="en-US"/>
        </a:p>
      </dgm:t>
    </dgm:pt>
    <dgm:pt modelId="{CB4EB202-E295-4C36-935A-43CFA0DBCDC2}" type="pres">
      <dgm:prSet presAssocID="{67B0C1BE-1F6A-48AF-AF02-515B86DD6312}" presName="diagram" presStyleCnt="0">
        <dgm:presLayoutVars>
          <dgm:dir/>
          <dgm:resizeHandles val="exact"/>
        </dgm:presLayoutVars>
      </dgm:prSet>
      <dgm:spPr/>
    </dgm:pt>
    <dgm:pt modelId="{258D61DB-C7B8-4CE8-B5C0-6ABEC386D927}" type="pres">
      <dgm:prSet presAssocID="{A80F63F6-5B90-459C-BE1F-4C14E0E4816A}" presName="node" presStyleLbl="node1" presStyleIdx="0" presStyleCnt="4">
        <dgm:presLayoutVars>
          <dgm:bulletEnabled val="1"/>
        </dgm:presLayoutVars>
      </dgm:prSet>
      <dgm:spPr/>
    </dgm:pt>
    <dgm:pt modelId="{FE1ED53E-2A7E-4F1F-B0FF-2EE2D9FA4058}" type="pres">
      <dgm:prSet presAssocID="{9E9C1BA2-BEB7-4E57-B359-0BD52EE2E4F4}" presName="sibTrans" presStyleCnt="0"/>
      <dgm:spPr/>
    </dgm:pt>
    <dgm:pt modelId="{788CD80B-5BE3-444D-A5D8-2BA488262DA6}" type="pres">
      <dgm:prSet presAssocID="{4CDAE536-3D53-41FC-8922-A8BA9E3892C9}" presName="node" presStyleLbl="node1" presStyleIdx="1" presStyleCnt="4">
        <dgm:presLayoutVars>
          <dgm:bulletEnabled val="1"/>
        </dgm:presLayoutVars>
      </dgm:prSet>
      <dgm:spPr/>
    </dgm:pt>
    <dgm:pt modelId="{6147B07D-7D88-48AD-B640-2062FDF26089}" type="pres">
      <dgm:prSet presAssocID="{7691452F-EC59-4C22-8A1C-8037B375EE2C}" presName="sibTrans" presStyleCnt="0"/>
      <dgm:spPr/>
    </dgm:pt>
    <dgm:pt modelId="{B7F44033-3350-451E-8ECB-6D77DD768933}" type="pres">
      <dgm:prSet presAssocID="{B07ED152-B902-4459-86ED-C0E0EF3D05BD}" presName="node" presStyleLbl="node1" presStyleIdx="2" presStyleCnt="4">
        <dgm:presLayoutVars>
          <dgm:bulletEnabled val="1"/>
        </dgm:presLayoutVars>
      </dgm:prSet>
      <dgm:spPr/>
    </dgm:pt>
    <dgm:pt modelId="{EECE5AAB-BFD6-4392-ACEF-2C56AA8FB672}" type="pres">
      <dgm:prSet presAssocID="{689AF6B6-B101-4AB9-B367-AF193A901ED8}" presName="sibTrans" presStyleCnt="0"/>
      <dgm:spPr/>
    </dgm:pt>
    <dgm:pt modelId="{8E9BA13A-2202-4E3A-94E4-A2E03C174204}" type="pres">
      <dgm:prSet presAssocID="{DFA2C38A-B6B3-4E5D-BBEE-1D6A7E77B978}" presName="node" presStyleLbl="node1" presStyleIdx="3" presStyleCnt="4" custScaleX="270305">
        <dgm:presLayoutVars>
          <dgm:bulletEnabled val="1"/>
        </dgm:presLayoutVars>
      </dgm:prSet>
      <dgm:spPr/>
    </dgm:pt>
  </dgm:ptLst>
  <dgm:cxnLst>
    <dgm:cxn modelId="{4B273F09-01AB-47AE-AA70-48D0BE64ED4F}" type="presOf" srcId="{A80F63F6-5B90-459C-BE1F-4C14E0E4816A}" destId="{258D61DB-C7B8-4CE8-B5C0-6ABEC386D927}" srcOrd="0" destOrd="0" presId="urn:microsoft.com/office/officeart/2005/8/layout/default"/>
    <dgm:cxn modelId="{5F7A350C-70B0-45E4-BE6A-CAA718152D34}" srcId="{67B0C1BE-1F6A-48AF-AF02-515B86DD6312}" destId="{DFA2C38A-B6B3-4E5D-BBEE-1D6A7E77B978}" srcOrd="3" destOrd="0" parTransId="{01F08A4C-E80F-47CF-B364-A62AA7A4F279}" sibTransId="{3D7A1E52-A2C2-4D76-A158-8E0F0B978FCB}"/>
    <dgm:cxn modelId="{DE023C10-5557-42FD-8D79-607B2A275358}" type="presOf" srcId="{DFA2C38A-B6B3-4E5D-BBEE-1D6A7E77B978}" destId="{8E9BA13A-2202-4E3A-94E4-A2E03C174204}" srcOrd="0" destOrd="0" presId="urn:microsoft.com/office/officeart/2005/8/layout/default"/>
    <dgm:cxn modelId="{0BB04337-13CB-4C86-A01B-ECA39BD979C8}" srcId="{67B0C1BE-1F6A-48AF-AF02-515B86DD6312}" destId="{A80F63F6-5B90-459C-BE1F-4C14E0E4816A}" srcOrd="0" destOrd="0" parTransId="{C50B7807-4CD8-4094-8549-6519B946ECD0}" sibTransId="{9E9C1BA2-BEB7-4E57-B359-0BD52EE2E4F4}"/>
    <dgm:cxn modelId="{C37F523C-A32E-4194-B5E6-BE0DEEF5476E}" type="presOf" srcId="{4CDAE536-3D53-41FC-8922-A8BA9E3892C9}" destId="{788CD80B-5BE3-444D-A5D8-2BA488262DA6}" srcOrd="0" destOrd="0" presId="urn:microsoft.com/office/officeart/2005/8/layout/default"/>
    <dgm:cxn modelId="{CED4D740-413E-4DBB-8897-9E2F175DE2E7}" type="presOf" srcId="{B07ED152-B902-4459-86ED-C0E0EF3D05BD}" destId="{B7F44033-3350-451E-8ECB-6D77DD768933}" srcOrd="0" destOrd="0" presId="urn:microsoft.com/office/officeart/2005/8/layout/default"/>
    <dgm:cxn modelId="{DFAE4CB8-359A-48A0-8345-5B07185BB46D}" type="presOf" srcId="{67B0C1BE-1F6A-48AF-AF02-515B86DD6312}" destId="{CB4EB202-E295-4C36-935A-43CFA0DBCDC2}" srcOrd="0" destOrd="0" presId="urn:microsoft.com/office/officeart/2005/8/layout/default"/>
    <dgm:cxn modelId="{DBB061BF-4034-465A-93EC-DF7E554A4B05}" srcId="{67B0C1BE-1F6A-48AF-AF02-515B86DD6312}" destId="{B07ED152-B902-4459-86ED-C0E0EF3D05BD}" srcOrd="2" destOrd="0" parTransId="{BEB35DE5-2FFB-44F2-A41D-11D45C032F76}" sibTransId="{689AF6B6-B101-4AB9-B367-AF193A901ED8}"/>
    <dgm:cxn modelId="{AAF792E1-A8F5-454C-9B17-BB776009F38D}" srcId="{67B0C1BE-1F6A-48AF-AF02-515B86DD6312}" destId="{4CDAE536-3D53-41FC-8922-A8BA9E3892C9}" srcOrd="1" destOrd="0" parTransId="{E3543BD5-5C9E-467B-A239-70D8DF75BFAC}" sibTransId="{7691452F-EC59-4C22-8A1C-8037B375EE2C}"/>
    <dgm:cxn modelId="{8BBDAA3E-43A3-4836-B24C-A8036868DE07}" type="presParOf" srcId="{CB4EB202-E295-4C36-935A-43CFA0DBCDC2}" destId="{258D61DB-C7B8-4CE8-B5C0-6ABEC386D927}" srcOrd="0" destOrd="0" presId="urn:microsoft.com/office/officeart/2005/8/layout/default"/>
    <dgm:cxn modelId="{DA322527-FA00-498F-ABB3-633C1AFF5F69}" type="presParOf" srcId="{CB4EB202-E295-4C36-935A-43CFA0DBCDC2}" destId="{FE1ED53E-2A7E-4F1F-B0FF-2EE2D9FA4058}" srcOrd="1" destOrd="0" presId="urn:microsoft.com/office/officeart/2005/8/layout/default"/>
    <dgm:cxn modelId="{B352010A-B17B-4E08-8448-FD55BC1354D1}" type="presParOf" srcId="{CB4EB202-E295-4C36-935A-43CFA0DBCDC2}" destId="{788CD80B-5BE3-444D-A5D8-2BA488262DA6}" srcOrd="2" destOrd="0" presId="urn:microsoft.com/office/officeart/2005/8/layout/default"/>
    <dgm:cxn modelId="{4B20781B-CC72-4A03-A7C1-6E628BE242C4}" type="presParOf" srcId="{CB4EB202-E295-4C36-935A-43CFA0DBCDC2}" destId="{6147B07D-7D88-48AD-B640-2062FDF26089}" srcOrd="3" destOrd="0" presId="urn:microsoft.com/office/officeart/2005/8/layout/default"/>
    <dgm:cxn modelId="{A3E43671-7199-40EC-8F47-AA75F56376FE}" type="presParOf" srcId="{CB4EB202-E295-4C36-935A-43CFA0DBCDC2}" destId="{B7F44033-3350-451E-8ECB-6D77DD768933}" srcOrd="4" destOrd="0" presId="urn:microsoft.com/office/officeart/2005/8/layout/default"/>
    <dgm:cxn modelId="{344AC41C-0406-4585-91C2-7D56B907B76E}" type="presParOf" srcId="{CB4EB202-E295-4C36-935A-43CFA0DBCDC2}" destId="{EECE5AAB-BFD6-4392-ACEF-2C56AA8FB672}" srcOrd="5" destOrd="0" presId="urn:microsoft.com/office/officeart/2005/8/layout/default"/>
    <dgm:cxn modelId="{179242F3-AE9D-4DF0-8A1E-4771290E0355}" type="presParOf" srcId="{CB4EB202-E295-4C36-935A-43CFA0DBCDC2}" destId="{8E9BA13A-2202-4E3A-94E4-A2E03C174204}"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FF2FFF-8713-4F12-B21F-DC9DCDDB97E6}" type="doc">
      <dgm:prSet loTypeId="urn:microsoft.com/office/officeart/2005/8/layout/hierarchy1" loCatId="Inbox" qsTypeId="urn:microsoft.com/office/officeart/2005/8/quickstyle/simple4" qsCatId="simple" csTypeId="urn:microsoft.com/office/officeart/2005/8/colors/ColorSchemeForSuggestions" csCatId="other" phldr="1"/>
      <dgm:spPr/>
      <dgm:t>
        <a:bodyPr/>
        <a:lstStyle/>
        <a:p>
          <a:endParaRPr lang="en-US"/>
        </a:p>
      </dgm:t>
    </dgm:pt>
    <dgm:pt modelId="{73AA536D-03C5-442B-813F-2BA26D7E0976}">
      <dgm:prSet/>
      <dgm:spPr/>
      <dgm:t>
        <a:bodyPr/>
        <a:lstStyle/>
        <a:p>
          <a:r>
            <a:rPr lang="es-ES" dirty="0"/>
            <a:t>1. "Clasificación de riesgos" en lugar de "determinación de peligros"</a:t>
          </a:r>
          <a:endParaRPr lang="en-US" dirty="0"/>
        </a:p>
      </dgm:t>
    </dgm:pt>
    <dgm:pt modelId="{168351F2-351A-49BD-B1D5-EEC6DD4EB2A2}" type="parTrans" cxnId="{C7C8A8DE-E227-4FEB-9490-7861E30C0658}">
      <dgm:prSet/>
      <dgm:spPr/>
      <dgm:t>
        <a:bodyPr/>
        <a:lstStyle/>
        <a:p>
          <a:endParaRPr lang="en-US"/>
        </a:p>
      </dgm:t>
    </dgm:pt>
    <dgm:pt modelId="{0074F24A-E757-462B-81CE-CEAE0E4D7C67}" type="sibTrans" cxnId="{C7C8A8DE-E227-4FEB-9490-7861E30C0658}">
      <dgm:prSet/>
      <dgm:spPr/>
      <dgm:t>
        <a:bodyPr/>
        <a:lstStyle/>
        <a:p>
          <a:endParaRPr lang="en-US"/>
        </a:p>
      </dgm:t>
    </dgm:pt>
    <dgm:pt modelId="{F1C08434-5B09-40B2-B489-2AAE10E9C0BA}">
      <dgm:prSet/>
      <dgm:spPr/>
      <dgm:t>
        <a:bodyPr/>
        <a:lstStyle/>
        <a:p>
          <a:r>
            <a:rPr lang="es-ES" b="0" i="0" dirty="0"/>
            <a:t>2. "Hoja de datos de seguridad“ (SDS) en lugar de "hoja de datos de seguridad del material“ (MSDS) utiliza un formato de 16  secciones.</a:t>
          </a:r>
          <a:endParaRPr lang="en-US" dirty="0"/>
        </a:p>
      </dgm:t>
    </dgm:pt>
    <dgm:pt modelId="{6FBDF21C-886F-4661-B2E1-89DDA640206C}" type="parTrans" cxnId="{A7D83F05-3212-4F18-9FB8-FB1B1042FD4E}">
      <dgm:prSet/>
      <dgm:spPr/>
      <dgm:t>
        <a:bodyPr/>
        <a:lstStyle/>
        <a:p>
          <a:endParaRPr lang="en-US"/>
        </a:p>
      </dgm:t>
    </dgm:pt>
    <dgm:pt modelId="{79E6CE92-B688-4B84-99B0-E071C9074198}" type="sibTrans" cxnId="{A7D83F05-3212-4F18-9FB8-FB1B1042FD4E}">
      <dgm:prSet/>
      <dgm:spPr/>
      <dgm:t>
        <a:bodyPr/>
        <a:lstStyle/>
        <a:p>
          <a:endParaRPr lang="en-US"/>
        </a:p>
      </dgm:t>
    </dgm:pt>
    <dgm:pt modelId="{7A1BB36B-BBEB-4BCD-BB45-A2D08EAAECFE}">
      <dgm:prSet/>
      <dgm:spPr/>
      <dgm:t>
        <a:bodyPr/>
        <a:lstStyle/>
        <a:p>
          <a:r>
            <a:rPr lang="es-ES" dirty="0"/>
            <a:t>3. Las etiquetas están más definidas con requisitos específicos.</a:t>
          </a:r>
          <a:r>
            <a:rPr lang="en-US" dirty="0"/>
            <a:t>.</a:t>
          </a:r>
        </a:p>
      </dgm:t>
    </dgm:pt>
    <dgm:pt modelId="{E35B0703-7E41-42EB-A48C-DE91CFAA282C}" type="parTrans" cxnId="{393B3F91-BB33-45F3-A070-906E06D27667}">
      <dgm:prSet/>
      <dgm:spPr/>
      <dgm:t>
        <a:bodyPr/>
        <a:lstStyle/>
        <a:p>
          <a:endParaRPr lang="en-US"/>
        </a:p>
      </dgm:t>
    </dgm:pt>
    <dgm:pt modelId="{EE1AA0AD-8FBE-4FAF-958F-48517FDEF1F8}" type="sibTrans" cxnId="{393B3F91-BB33-45F3-A070-906E06D27667}">
      <dgm:prSet/>
      <dgm:spPr/>
      <dgm:t>
        <a:bodyPr/>
        <a:lstStyle/>
        <a:p>
          <a:endParaRPr lang="en-US"/>
        </a:p>
      </dgm:t>
    </dgm:pt>
    <dgm:pt modelId="{E5ACFE5C-AD97-40B6-8E5E-A4171CBED7FC}" type="pres">
      <dgm:prSet presAssocID="{0BFF2FFF-8713-4F12-B21F-DC9DCDDB97E6}" presName="hierChild1" presStyleCnt="0">
        <dgm:presLayoutVars>
          <dgm:chPref val="1"/>
          <dgm:dir/>
          <dgm:animOne val="branch"/>
          <dgm:animLvl val="lvl"/>
          <dgm:resizeHandles/>
        </dgm:presLayoutVars>
      </dgm:prSet>
      <dgm:spPr/>
    </dgm:pt>
    <dgm:pt modelId="{BDD12D5B-C200-4611-A0BD-5F3F5423E6FD}" type="pres">
      <dgm:prSet presAssocID="{73AA536D-03C5-442B-813F-2BA26D7E0976}" presName="hierRoot1" presStyleCnt="0"/>
      <dgm:spPr/>
    </dgm:pt>
    <dgm:pt modelId="{3719EEF6-669B-484E-9B58-5D77BC62BC86}" type="pres">
      <dgm:prSet presAssocID="{73AA536D-03C5-442B-813F-2BA26D7E0976}" presName="composite" presStyleCnt="0"/>
      <dgm:spPr/>
    </dgm:pt>
    <dgm:pt modelId="{9B6F195D-3826-4CD2-929C-1740DAE8BCFF}" type="pres">
      <dgm:prSet presAssocID="{73AA536D-03C5-442B-813F-2BA26D7E0976}" presName="background" presStyleLbl="node0" presStyleIdx="0" presStyleCnt="1"/>
      <dgm:spPr/>
    </dgm:pt>
    <dgm:pt modelId="{C53B8148-2416-46D5-B1F9-B1EBA6DD21CA}" type="pres">
      <dgm:prSet presAssocID="{73AA536D-03C5-442B-813F-2BA26D7E0976}" presName="text" presStyleLbl="fgAcc0" presStyleIdx="0" presStyleCnt="1" custScaleX="166356">
        <dgm:presLayoutVars>
          <dgm:chPref val="3"/>
        </dgm:presLayoutVars>
      </dgm:prSet>
      <dgm:spPr/>
    </dgm:pt>
    <dgm:pt modelId="{1CAD26F8-AA2C-405A-9433-60166816AB87}" type="pres">
      <dgm:prSet presAssocID="{73AA536D-03C5-442B-813F-2BA26D7E0976}" presName="hierChild2" presStyleCnt="0"/>
      <dgm:spPr/>
    </dgm:pt>
    <dgm:pt modelId="{B880231A-B161-4ABD-B493-423B315A7F3F}" type="pres">
      <dgm:prSet presAssocID="{6FBDF21C-886F-4661-B2E1-89DDA640206C}" presName="Name10" presStyleLbl="parChTrans1D2" presStyleIdx="0" presStyleCnt="2"/>
      <dgm:spPr/>
    </dgm:pt>
    <dgm:pt modelId="{DAEEEB69-CF68-4FD6-ABB0-2CB8C5CDA17A}" type="pres">
      <dgm:prSet presAssocID="{F1C08434-5B09-40B2-B489-2AAE10E9C0BA}" presName="hierRoot2" presStyleCnt="0"/>
      <dgm:spPr/>
    </dgm:pt>
    <dgm:pt modelId="{B8787D64-9693-4B4A-8464-12874DAE8B4B}" type="pres">
      <dgm:prSet presAssocID="{F1C08434-5B09-40B2-B489-2AAE10E9C0BA}" presName="composite2" presStyleCnt="0"/>
      <dgm:spPr/>
    </dgm:pt>
    <dgm:pt modelId="{0DF62225-46A1-424E-B19E-E4AEC7E5CC29}" type="pres">
      <dgm:prSet presAssocID="{F1C08434-5B09-40B2-B489-2AAE10E9C0BA}" presName="background2" presStyleLbl="node2" presStyleIdx="0" presStyleCnt="2"/>
      <dgm:spPr/>
    </dgm:pt>
    <dgm:pt modelId="{34824486-D103-44C2-A057-04C90DC1684B}" type="pres">
      <dgm:prSet presAssocID="{F1C08434-5B09-40B2-B489-2AAE10E9C0BA}" presName="text2" presStyleLbl="fgAcc2" presStyleIdx="0" presStyleCnt="2" custScaleX="181243">
        <dgm:presLayoutVars>
          <dgm:chPref val="3"/>
        </dgm:presLayoutVars>
      </dgm:prSet>
      <dgm:spPr/>
    </dgm:pt>
    <dgm:pt modelId="{F14B3537-67BC-4A1E-A2DB-005A91DD0C7C}" type="pres">
      <dgm:prSet presAssocID="{F1C08434-5B09-40B2-B489-2AAE10E9C0BA}" presName="hierChild3" presStyleCnt="0"/>
      <dgm:spPr/>
    </dgm:pt>
    <dgm:pt modelId="{69ACF0AB-C40F-4474-A2F8-E8699BBDC71F}" type="pres">
      <dgm:prSet presAssocID="{E35B0703-7E41-42EB-A48C-DE91CFAA282C}" presName="Name10" presStyleLbl="parChTrans1D2" presStyleIdx="1" presStyleCnt="2"/>
      <dgm:spPr/>
    </dgm:pt>
    <dgm:pt modelId="{BE9263C2-8566-49A7-B05A-5078BB5B9A9F}" type="pres">
      <dgm:prSet presAssocID="{7A1BB36B-BBEB-4BCD-BB45-A2D08EAAECFE}" presName="hierRoot2" presStyleCnt="0"/>
      <dgm:spPr/>
    </dgm:pt>
    <dgm:pt modelId="{6AFD1F84-BFFF-43BF-8CD1-1A13AB251BD8}" type="pres">
      <dgm:prSet presAssocID="{7A1BB36B-BBEB-4BCD-BB45-A2D08EAAECFE}" presName="composite2" presStyleCnt="0"/>
      <dgm:spPr/>
    </dgm:pt>
    <dgm:pt modelId="{E6270851-9B6C-468A-B189-31F2951826F5}" type="pres">
      <dgm:prSet presAssocID="{7A1BB36B-BBEB-4BCD-BB45-A2D08EAAECFE}" presName="background2" presStyleLbl="node2" presStyleIdx="1" presStyleCnt="2"/>
      <dgm:spPr/>
    </dgm:pt>
    <dgm:pt modelId="{D35857F7-154E-4518-B010-F9753F105019}" type="pres">
      <dgm:prSet presAssocID="{7A1BB36B-BBEB-4BCD-BB45-A2D08EAAECFE}" presName="text2" presStyleLbl="fgAcc2" presStyleIdx="1" presStyleCnt="2" custScaleX="206215">
        <dgm:presLayoutVars>
          <dgm:chPref val="3"/>
        </dgm:presLayoutVars>
      </dgm:prSet>
      <dgm:spPr/>
    </dgm:pt>
    <dgm:pt modelId="{F5EF9C4D-E42F-493E-9A2E-8BA5BE70EF77}" type="pres">
      <dgm:prSet presAssocID="{7A1BB36B-BBEB-4BCD-BB45-A2D08EAAECFE}" presName="hierChild3" presStyleCnt="0"/>
      <dgm:spPr/>
    </dgm:pt>
  </dgm:ptLst>
  <dgm:cxnLst>
    <dgm:cxn modelId="{EFA69A03-B8B3-45C7-BD50-66F7E00A8A1E}" type="presOf" srcId="{E35B0703-7E41-42EB-A48C-DE91CFAA282C}" destId="{69ACF0AB-C40F-4474-A2F8-E8699BBDC71F}" srcOrd="0" destOrd="0" presId="urn:microsoft.com/office/officeart/2005/8/layout/hierarchy1"/>
    <dgm:cxn modelId="{88CA3304-EC34-42E6-BC3A-2973FCCAA4C4}" type="presOf" srcId="{6FBDF21C-886F-4661-B2E1-89DDA640206C}" destId="{B880231A-B161-4ABD-B493-423B315A7F3F}" srcOrd="0" destOrd="0" presId="urn:microsoft.com/office/officeart/2005/8/layout/hierarchy1"/>
    <dgm:cxn modelId="{A7D83F05-3212-4F18-9FB8-FB1B1042FD4E}" srcId="{73AA536D-03C5-442B-813F-2BA26D7E0976}" destId="{F1C08434-5B09-40B2-B489-2AAE10E9C0BA}" srcOrd="0" destOrd="0" parTransId="{6FBDF21C-886F-4661-B2E1-89DDA640206C}" sibTransId="{79E6CE92-B688-4B84-99B0-E071C9074198}"/>
    <dgm:cxn modelId="{89D68920-925E-4FCE-8812-10D51A97AF1F}" type="presOf" srcId="{F1C08434-5B09-40B2-B489-2AAE10E9C0BA}" destId="{34824486-D103-44C2-A057-04C90DC1684B}" srcOrd="0" destOrd="0" presId="urn:microsoft.com/office/officeart/2005/8/layout/hierarchy1"/>
    <dgm:cxn modelId="{45016141-F7D1-4EF3-A066-BEF0D6BD6C81}" type="presOf" srcId="{0BFF2FFF-8713-4F12-B21F-DC9DCDDB97E6}" destId="{E5ACFE5C-AD97-40B6-8E5E-A4171CBED7FC}" srcOrd="0" destOrd="0" presId="urn:microsoft.com/office/officeart/2005/8/layout/hierarchy1"/>
    <dgm:cxn modelId="{229F907E-7F49-49E8-926F-FE62E47521CB}" type="presOf" srcId="{7A1BB36B-BBEB-4BCD-BB45-A2D08EAAECFE}" destId="{D35857F7-154E-4518-B010-F9753F105019}" srcOrd="0" destOrd="0" presId="urn:microsoft.com/office/officeart/2005/8/layout/hierarchy1"/>
    <dgm:cxn modelId="{393B3F91-BB33-45F3-A070-906E06D27667}" srcId="{73AA536D-03C5-442B-813F-2BA26D7E0976}" destId="{7A1BB36B-BBEB-4BCD-BB45-A2D08EAAECFE}" srcOrd="1" destOrd="0" parTransId="{E35B0703-7E41-42EB-A48C-DE91CFAA282C}" sibTransId="{EE1AA0AD-8FBE-4FAF-958F-48517FDEF1F8}"/>
    <dgm:cxn modelId="{242D4A9A-E6D6-48FE-8672-A2AC9BC54807}" type="presOf" srcId="{73AA536D-03C5-442B-813F-2BA26D7E0976}" destId="{C53B8148-2416-46D5-B1F9-B1EBA6DD21CA}" srcOrd="0" destOrd="0" presId="urn:microsoft.com/office/officeart/2005/8/layout/hierarchy1"/>
    <dgm:cxn modelId="{C7C8A8DE-E227-4FEB-9490-7861E30C0658}" srcId="{0BFF2FFF-8713-4F12-B21F-DC9DCDDB97E6}" destId="{73AA536D-03C5-442B-813F-2BA26D7E0976}" srcOrd="0" destOrd="0" parTransId="{168351F2-351A-49BD-B1D5-EEC6DD4EB2A2}" sibTransId="{0074F24A-E757-462B-81CE-CEAE0E4D7C67}"/>
    <dgm:cxn modelId="{981641A6-0469-456E-B864-116CB5E838F6}" type="presParOf" srcId="{E5ACFE5C-AD97-40B6-8E5E-A4171CBED7FC}" destId="{BDD12D5B-C200-4611-A0BD-5F3F5423E6FD}" srcOrd="0" destOrd="0" presId="urn:microsoft.com/office/officeart/2005/8/layout/hierarchy1"/>
    <dgm:cxn modelId="{1C7E7FF6-CF1B-4DF8-B87F-1BDFE3B356AA}" type="presParOf" srcId="{BDD12D5B-C200-4611-A0BD-5F3F5423E6FD}" destId="{3719EEF6-669B-484E-9B58-5D77BC62BC86}" srcOrd="0" destOrd="0" presId="urn:microsoft.com/office/officeart/2005/8/layout/hierarchy1"/>
    <dgm:cxn modelId="{B3D013A7-768F-40B1-822B-D962F20AA8E0}" type="presParOf" srcId="{3719EEF6-669B-484E-9B58-5D77BC62BC86}" destId="{9B6F195D-3826-4CD2-929C-1740DAE8BCFF}" srcOrd="0" destOrd="0" presId="urn:microsoft.com/office/officeart/2005/8/layout/hierarchy1"/>
    <dgm:cxn modelId="{5C855B86-B601-4C53-9175-88E8C295964C}" type="presParOf" srcId="{3719EEF6-669B-484E-9B58-5D77BC62BC86}" destId="{C53B8148-2416-46D5-B1F9-B1EBA6DD21CA}" srcOrd="1" destOrd="0" presId="urn:microsoft.com/office/officeart/2005/8/layout/hierarchy1"/>
    <dgm:cxn modelId="{EC733424-8063-479D-8E62-DE1D950E3D10}" type="presParOf" srcId="{BDD12D5B-C200-4611-A0BD-5F3F5423E6FD}" destId="{1CAD26F8-AA2C-405A-9433-60166816AB87}" srcOrd="1" destOrd="0" presId="urn:microsoft.com/office/officeart/2005/8/layout/hierarchy1"/>
    <dgm:cxn modelId="{5A141E78-EAE7-419B-BC34-ED4AEB1F87D0}" type="presParOf" srcId="{1CAD26F8-AA2C-405A-9433-60166816AB87}" destId="{B880231A-B161-4ABD-B493-423B315A7F3F}" srcOrd="0" destOrd="0" presId="urn:microsoft.com/office/officeart/2005/8/layout/hierarchy1"/>
    <dgm:cxn modelId="{B127B14C-BB01-44E2-9679-5E0A954520E9}" type="presParOf" srcId="{1CAD26F8-AA2C-405A-9433-60166816AB87}" destId="{DAEEEB69-CF68-4FD6-ABB0-2CB8C5CDA17A}" srcOrd="1" destOrd="0" presId="urn:microsoft.com/office/officeart/2005/8/layout/hierarchy1"/>
    <dgm:cxn modelId="{090A7163-5CCA-4EFC-BA51-F3E983477585}" type="presParOf" srcId="{DAEEEB69-CF68-4FD6-ABB0-2CB8C5CDA17A}" destId="{B8787D64-9693-4B4A-8464-12874DAE8B4B}" srcOrd="0" destOrd="0" presId="urn:microsoft.com/office/officeart/2005/8/layout/hierarchy1"/>
    <dgm:cxn modelId="{56565A6B-C128-453B-9D80-44A8CEC7ED66}" type="presParOf" srcId="{B8787D64-9693-4B4A-8464-12874DAE8B4B}" destId="{0DF62225-46A1-424E-B19E-E4AEC7E5CC29}" srcOrd="0" destOrd="0" presId="urn:microsoft.com/office/officeart/2005/8/layout/hierarchy1"/>
    <dgm:cxn modelId="{99ABC384-E5BB-41AB-AA9F-43F946EAF24C}" type="presParOf" srcId="{B8787D64-9693-4B4A-8464-12874DAE8B4B}" destId="{34824486-D103-44C2-A057-04C90DC1684B}" srcOrd="1" destOrd="0" presId="urn:microsoft.com/office/officeart/2005/8/layout/hierarchy1"/>
    <dgm:cxn modelId="{5BF420B2-13B8-4998-958C-2B2869AEEFC1}" type="presParOf" srcId="{DAEEEB69-CF68-4FD6-ABB0-2CB8C5CDA17A}" destId="{F14B3537-67BC-4A1E-A2DB-005A91DD0C7C}" srcOrd="1" destOrd="0" presId="urn:microsoft.com/office/officeart/2005/8/layout/hierarchy1"/>
    <dgm:cxn modelId="{16A1C5FB-1291-4909-ABB4-936EBE381EF1}" type="presParOf" srcId="{1CAD26F8-AA2C-405A-9433-60166816AB87}" destId="{69ACF0AB-C40F-4474-A2F8-E8699BBDC71F}" srcOrd="2" destOrd="0" presId="urn:microsoft.com/office/officeart/2005/8/layout/hierarchy1"/>
    <dgm:cxn modelId="{424B1862-4C90-4D23-8FC0-45DB329A8730}" type="presParOf" srcId="{1CAD26F8-AA2C-405A-9433-60166816AB87}" destId="{BE9263C2-8566-49A7-B05A-5078BB5B9A9F}" srcOrd="3" destOrd="0" presId="urn:microsoft.com/office/officeart/2005/8/layout/hierarchy1"/>
    <dgm:cxn modelId="{93F67F63-D0E7-4EAD-B88D-CD6468540590}" type="presParOf" srcId="{BE9263C2-8566-49A7-B05A-5078BB5B9A9F}" destId="{6AFD1F84-BFFF-43BF-8CD1-1A13AB251BD8}" srcOrd="0" destOrd="0" presId="urn:microsoft.com/office/officeart/2005/8/layout/hierarchy1"/>
    <dgm:cxn modelId="{EC9AFE91-1323-449A-84D9-CA3DFCBF9722}" type="presParOf" srcId="{6AFD1F84-BFFF-43BF-8CD1-1A13AB251BD8}" destId="{E6270851-9B6C-468A-B189-31F2951826F5}" srcOrd="0" destOrd="0" presId="urn:microsoft.com/office/officeart/2005/8/layout/hierarchy1"/>
    <dgm:cxn modelId="{A86CD3CC-B21A-4B7B-BA3B-239FC2DAD5DA}" type="presParOf" srcId="{6AFD1F84-BFFF-43BF-8CD1-1A13AB251BD8}" destId="{D35857F7-154E-4518-B010-F9753F105019}" srcOrd="1" destOrd="0" presId="urn:microsoft.com/office/officeart/2005/8/layout/hierarchy1"/>
    <dgm:cxn modelId="{8F50965F-FC00-4EDD-9BC2-39F67954A3C1}" type="presParOf" srcId="{BE9263C2-8566-49A7-B05A-5078BB5B9A9F}" destId="{F5EF9C4D-E42F-493E-9A2E-8BA5BE70EF77}"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718D7D-5BD0-4B10-B554-253A961FED09}" type="doc">
      <dgm:prSet loTypeId="urn:microsoft.com/office/officeart/2005/8/layout/hierarchy2" loCatId="Inbox" qsTypeId="urn:microsoft.com/office/officeart/2005/8/quickstyle/simple4" qsCatId="simple" csTypeId="urn:microsoft.com/office/officeart/2005/8/colors/accent1_2" csCatId="accent1" phldr="1"/>
      <dgm:spPr/>
      <dgm:t>
        <a:bodyPr/>
        <a:lstStyle/>
        <a:p>
          <a:endParaRPr lang="en-US"/>
        </a:p>
      </dgm:t>
    </dgm:pt>
    <dgm:pt modelId="{DE2CA687-918E-4B47-B69F-C456EE9A9F9E}">
      <dgm:prSet/>
      <dgm:spPr/>
      <dgm:t>
        <a:bodyPr/>
        <a:lstStyle/>
        <a:p>
          <a:r>
            <a:rPr lang="es-ES" dirty="0"/>
            <a:t>Cubre todas las sustancias químicas peligrosas, soluciones diluidas y mezclas.</a:t>
          </a:r>
          <a:endParaRPr lang="en-US" dirty="0"/>
        </a:p>
      </dgm:t>
    </dgm:pt>
    <dgm:pt modelId="{8FFF8518-F2C4-4ED9-8787-1D0F3557D24C}" type="parTrans" cxnId="{DBD42FFE-D6F4-4567-AC9A-3818E73EE734}">
      <dgm:prSet/>
      <dgm:spPr/>
      <dgm:t>
        <a:bodyPr/>
        <a:lstStyle/>
        <a:p>
          <a:endParaRPr lang="en-US"/>
        </a:p>
      </dgm:t>
    </dgm:pt>
    <dgm:pt modelId="{3AA29F2B-2264-49EE-8480-56606E8889A0}" type="sibTrans" cxnId="{DBD42FFE-D6F4-4567-AC9A-3818E73EE734}">
      <dgm:prSet/>
      <dgm:spPr/>
      <dgm:t>
        <a:bodyPr/>
        <a:lstStyle/>
        <a:p>
          <a:endParaRPr lang="en-US"/>
        </a:p>
      </dgm:t>
    </dgm:pt>
    <dgm:pt modelId="{6B266656-4242-4D1C-AF63-0A62FA2B1280}">
      <dgm:prSet/>
      <dgm:spPr/>
      <dgm:t>
        <a:bodyPr/>
        <a:lstStyle/>
        <a:p>
          <a:r>
            <a:rPr lang="es-ES" b="0" i="0" dirty="0"/>
            <a:t>Los productos farmacéuticos, los aditivos alimentarios, los cosméticos y los residuos de plaguicidas en los alimentos </a:t>
          </a:r>
          <a:r>
            <a:rPr lang="es-ES" b="0" i="0" u="sng" dirty="0"/>
            <a:t>no se cubrirán en el punto de consumidor / usuario final</a:t>
          </a:r>
          <a:r>
            <a:rPr lang="es-ES" b="0" i="0" dirty="0"/>
            <a:t>, sino que estarán cubiertos donde los trabajadores puedan estar expuestos (como la fabricación de alimentos y productos farmacéuticos) y en el transporte.</a:t>
          </a:r>
          <a:endParaRPr lang="en-US" dirty="0"/>
        </a:p>
      </dgm:t>
    </dgm:pt>
    <dgm:pt modelId="{456E152D-6A24-41A1-B102-85B61B73B012}" type="parTrans" cxnId="{CE3A94ED-08F3-4177-B96B-40C9E351B94A}">
      <dgm:prSet/>
      <dgm:spPr/>
      <dgm:t>
        <a:bodyPr/>
        <a:lstStyle/>
        <a:p>
          <a:endParaRPr lang="en-US"/>
        </a:p>
      </dgm:t>
    </dgm:pt>
    <dgm:pt modelId="{F5F010C8-2F37-479E-B083-56A68094816E}" type="sibTrans" cxnId="{CE3A94ED-08F3-4177-B96B-40C9E351B94A}">
      <dgm:prSet/>
      <dgm:spPr/>
      <dgm:t>
        <a:bodyPr/>
        <a:lstStyle/>
        <a:p>
          <a:endParaRPr lang="en-US"/>
        </a:p>
      </dgm:t>
    </dgm:pt>
    <dgm:pt modelId="{623469E6-C03C-4155-9D56-9DC3E3F6AB3E}" type="pres">
      <dgm:prSet presAssocID="{0C718D7D-5BD0-4B10-B554-253A961FED09}" presName="diagram" presStyleCnt="0">
        <dgm:presLayoutVars>
          <dgm:chPref val="1"/>
          <dgm:dir/>
          <dgm:animOne val="branch"/>
          <dgm:animLvl val="lvl"/>
          <dgm:resizeHandles val="exact"/>
        </dgm:presLayoutVars>
      </dgm:prSet>
      <dgm:spPr/>
    </dgm:pt>
    <dgm:pt modelId="{D54E715E-41CB-4DC7-AF39-25D3EB1DC80D}" type="pres">
      <dgm:prSet presAssocID="{DE2CA687-918E-4B47-B69F-C456EE9A9F9E}" presName="root1" presStyleCnt="0"/>
      <dgm:spPr/>
    </dgm:pt>
    <dgm:pt modelId="{5F5C9760-44B0-4BB9-ABCF-9348EF670DEC}" type="pres">
      <dgm:prSet presAssocID="{DE2CA687-918E-4B47-B69F-C456EE9A9F9E}" presName="LevelOneTextNode" presStyleLbl="node0" presStyleIdx="0" presStyleCnt="2">
        <dgm:presLayoutVars>
          <dgm:chPref val="3"/>
        </dgm:presLayoutVars>
      </dgm:prSet>
      <dgm:spPr/>
    </dgm:pt>
    <dgm:pt modelId="{AFF3B250-86D6-4C4C-943B-DEEB72360185}" type="pres">
      <dgm:prSet presAssocID="{DE2CA687-918E-4B47-B69F-C456EE9A9F9E}" presName="level2hierChild" presStyleCnt="0"/>
      <dgm:spPr/>
    </dgm:pt>
    <dgm:pt modelId="{224E8B65-78F0-4954-8C4C-08EF00EF46A0}" type="pres">
      <dgm:prSet presAssocID="{6B266656-4242-4D1C-AF63-0A62FA2B1280}" presName="root1" presStyleCnt="0"/>
      <dgm:spPr/>
    </dgm:pt>
    <dgm:pt modelId="{F44824BE-10B1-4AA5-B4CD-FA07EFFF3417}" type="pres">
      <dgm:prSet presAssocID="{6B266656-4242-4D1C-AF63-0A62FA2B1280}" presName="LevelOneTextNode" presStyleLbl="node0" presStyleIdx="1" presStyleCnt="2" custScaleX="124071">
        <dgm:presLayoutVars>
          <dgm:chPref val="3"/>
        </dgm:presLayoutVars>
      </dgm:prSet>
      <dgm:spPr/>
    </dgm:pt>
    <dgm:pt modelId="{D7818243-1906-45F5-892E-84750E76FCE7}" type="pres">
      <dgm:prSet presAssocID="{6B266656-4242-4D1C-AF63-0A62FA2B1280}" presName="level2hierChild" presStyleCnt="0"/>
      <dgm:spPr/>
    </dgm:pt>
  </dgm:ptLst>
  <dgm:cxnLst>
    <dgm:cxn modelId="{D3885E32-A208-413B-92EA-8CCDB01F6E28}" type="presOf" srcId="{DE2CA687-918E-4B47-B69F-C456EE9A9F9E}" destId="{5F5C9760-44B0-4BB9-ABCF-9348EF670DEC}" srcOrd="0" destOrd="0" presId="urn:microsoft.com/office/officeart/2005/8/layout/hierarchy2"/>
    <dgm:cxn modelId="{6065FED4-C756-4720-82F5-F254BE9F8F73}" type="presOf" srcId="{0C718D7D-5BD0-4B10-B554-253A961FED09}" destId="{623469E6-C03C-4155-9D56-9DC3E3F6AB3E}" srcOrd="0" destOrd="0" presId="urn:microsoft.com/office/officeart/2005/8/layout/hierarchy2"/>
    <dgm:cxn modelId="{CE3A94ED-08F3-4177-B96B-40C9E351B94A}" srcId="{0C718D7D-5BD0-4B10-B554-253A961FED09}" destId="{6B266656-4242-4D1C-AF63-0A62FA2B1280}" srcOrd="1" destOrd="0" parTransId="{456E152D-6A24-41A1-B102-85B61B73B012}" sibTransId="{F5F010C8-2F37-479E-B083-56A68094816E}"/>
    <dgm:cxn modelId="{6DCFDCEE-F192-46DD-89FF-323D090CBA45}" type="presOf" srcId="{6B266656-4242-4D1C-AF63-0A62FA2B1280}" destId="{F44824BE-10B1-4AA5-B4CD-FA07EFFF3417}" srcOrd="0" destOrd="0" presId="urn:microsoft.com/office/officeart/2005/8/layout/hierarchy2"/>
    <dgm:cxn modelId="{DBD42FFE-D6F4-4567-AC9A-3818E73EE734}" srcId="{0C718D7D-5BD0-4B10-B554-253A961FED09}" destId="{DE2CA687-918E-4B47-B69F-C456EE9A9F9E}" srcOrd="0" destOrd="0" parTransId="{8FFF8518-F2C4-4ED9-8787-1D0F3557D24C}" sibTransId="{3AA29F2B-2264-49EE-8480-56606E8889A0}"/>
    <dgm:cxn modelId="{3A86B1A3-3419-44DB-A49A-CAF4D507E162}" type="presParOf" srcId="{623469E6-C03C-4155-9D56-9DC3E3F6AB3E}" destId="{D54E715E-41CB-4DC7-AF39-25D3EB1DC80D}" srcOrd="0" destOrd="0" presId="urn:microsoft.com/office/officeart/2005/8/layout/hierarchy2"/>
    <dgm:cxn modelId="{A3AB9E28-A53D-438E-B681-320A8F85B69D}" type="presParOf" srcId="{D54E715E-41CB-4DC7-AF39-25D3EB1DC80D}" destId="{5F5C9760-44B0-4BB9-ABCF-9348EF670DEC}" srcOrd="0" destOrd="0" presId="urn:microsoft.com/office/officeart/2005/8/layout/hierarchy2"/>
    <dgm:cxn modelId="{F76FFBDB-8CD3-4160-B3D9-D9D0FB421EAB}" type="presParOf" srcId="{D54E715E-41CB-4DC7-AF39-25D3EB1DC80D}" destId="{AFF3B250-86D6-4C4C-943B-DEEB72360185}" srcOrd="1" destOrd="0" presId="urn:microsoft.com/office/officeart/2005/8/layout/hierarchy2"/>
    <dgm:cxn modelId="{3AB20A01-1A3A-4D71-8C08-5042FAA02BB6}" type="presParOf" srcId="{623469E6-C03C-4155-9D56-9DC3E3F6AB3E}" destId="{224E8B65-78F0-4954-8C4C-08EF00EF46A0}" srcOrd="1" destOrd="0" presId="urn:microsoft.com/office/officeart/2005/8/layout/hierarchy2"/>
    <dgm:cxn modelId="{D372EC22-2F5B-4DB8-8449-96BAC83BBA34}" type="presParOf" srcId="{224E8B65-78F0-4954-8C4C-08EF00EF46A0}" destId="{F44824BE-10B1-4AA5-B4CD-FA07EFFF3417}" srcOrd="0" destOrd="0" presId="urn:microsoft.com/office/officeart/2005/8/layout/hierarchy2"/>
    <dgm:cxn modelId="{FD7D188A-F6CB-4124-B492-46D620C67847}" type="presParOf" srcId="{224E8B65-78F0-4954-8C4C-08EF00EF46A0}" destId="{D7818243-1906-45F5-892E-84750E76FCE7}"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45F3B1F-FE67-4101-9024-5FD0374558D4}" type="doc">
      <dgm:prSet loTypeId="urn:microsoft.com/office/officeart/2005/8/layout/hierarchy2" loCatId="Inbox" qsTypeId="urn:microsoft.com/office/officeart/2005/8/quickstyle/simple4" qsCatId="simple" csTypeId="urn:microsoft.com/office/officeart/2005/8/colors/accent1_2" csCatId="accent1" phldr="1"/>
      <dgm:spPr/>
      <dgm:t>
        <a:bodyPr/>
        <a:lstStyle/>
        <a:p>
          <a:endParaRPr lang="en-US"/>
        </a:p>
      </dgm:t>
    </dgm:pt>
    <dgm:pt modelId="{30CE28E1-430C-4E1A-AA58-9530383EA477}">
      <dgm:prSet/>
      <dgm:spPr/>
      <dgm:t>
        <a:bodyPr/>
        <a:lstStyle/>
        <a:p>
          <a:r>
            <a:rPr lang="en-US" dirty="0"/>
            <a:t>Las </a:t>
          </a:r>
          <a:r>
            <a:rPr lang="en-US" dirty="0" err="1"/>
            <a:t>categorias</a:t>
          </a:r>
          <a:r>
            <a:rPr lang="en-US" dirty="0"/>
            <a:t> of </a:t>
          </a:r>
          <a:r>
            <a:rPr lang="en-US" dirty="0" err="1"/>
            <a:t>peligros</a:t>
          </a:r>
          <a:r>
            <a:rPr lang="en-US" dirty="0"/>
            <a:t> son:</a:t>
          </a:r>
        </a:p>
      </dgm:t>
    </dgm:pt>
    <dgm:pt modelId="{07FCC80E-BF8D-4A58-BE4F-A0DB46184535}" type="parTrans" cxnId="{E11DCDDE-3166-41EB-84ED-EC167A7E95F8}">
      <dgm:prSet/>
      <dgm:spPr/>
      <dgm:t>
        <a:bodyPr/>
        <a:lstStyle/>
        <a:p>
          <a:endParaRPr lang="en-US"/>
        </a:p>
      </dgm:t>
    </dgm:pt>
    <dgm:pt modelId="{520CB43B-A4B4-4CAD-A27D-B2088C92CCE7}" type="sibTrans" cxnId="{E11DCDDE-3166-41EB-84ED-EC167A7E95F8}">
      <dgm:prSet/>
      <dgm:spPr/>
      <dgm:t>
        <a:bodyPr/>
        <a:lstStyle/>
        <a:p>
          <a:endParaRPr lang="en-US"/>
        </a:p>
      </dgm:t>
    </dgm:pt>
    <dgm:pt modelId="{ED82F7C2-C30D-4858-A5A5-4AAFB70E7570}">
      <dgm:prSet/>
      <dgm:spPr/>
      <dgm:t>
        <a:bodyPr/>
        <a:lstStyle/>
        <a:p>
          <a:r>
            <a:rPr lang="en-US" dirty="0" err="1"/>
            <a:t>Físicos</a:t>
          </a:r>
          <a:r>
            <a:rPr lang="en-US" dirty="0"/>
            <a:t>	</a:t>
          </a:r>
        </a:p>
      </dgm:t>
    </dgm:pt>
    <dgm:pt modelId="{F8407F67-8200-46B1-9700-98F165B45112}" type="parTrans" cxnId="{D99F07D5-15D7-41EC-B2E8-18075F3DE9BD}">
      <dgm:prSet/>
      <dgm:spPr/>
      <dgm:t>
        <a:bodyPr/>
        <a:lstStyle/>
        <a:p>
          <a:endParaRPr lang="en-US"/>
        </a:p>
      </dgm:t>
    </dgm:pt>
    <dgm:pt modelId="{103C66CC-E0F8-47DB-9A78-771BC1FAB1AE}" type="sibTrans" cxnId="{D99F07D5-15D7-41EC-B2E8-18075F3DE9BD}">
      <dgm:prSet/>
      <dgm:spPr/>
      <dgm:t>
        <a:bodyPr/>
        <a:lstStyle/>
        <a:p>
          <a:endParaRPr lang="en-US"/>
        </a:p>
      </dgm:t>
    </dgm:pt>
    <dgm:pt modelId="{4A5E3DE8-615A-460E-B60F-2A920C4F1928}">
      <dgm:prSet/>
      <dgm:spPr/>
      <dgm:t>
        <a:bodyPr/>
        <a:lstStyle/>
        <a:p>
          <a:r>
            <a:rPr lang="en-US" dirty="0"/>
            <a:t>Salud</a:t>
          </a:r>
        </a:p>
      </dgm:t>
    </dgm:pt>
    <dgm:pt modelId="{A5302B48-388E-4CE7-B2FD-CA7071208D61}" type="parTrans" cxnId="{B6CBB58B-6EC9-4C04-B4CE-E5F874B69F26}">
      <dgm:prSet/>
      <dgm:spPr/>
      <dgm:t>
        <a:bodyPr/>
        <a:lstStyle/>
        <a:p>
          <a:endParaRPr lang="en-US"/>
        </a:p>
      </dgm:t>
    </dgm:pt>
    <dgm:pt modelId="{E26F574F-31E3-4971-AC8C-80A4094CEF2E}" type="sibTrans" cxnId="{B6CBB58B-6EC9-4C04-B4CE-E5F874B69F26}">
      <dgm:prSet/>
      <dgm:spPr/>
      <dgm:t>
        <a:bodyPr/>
        <a:lstStyle/>
        <a:p>
          <a:endParaRPr lang="en-US"/>
        </a:p>
      </dgm:t>
    </dgm:pt>
    <dgm:pt modelId="{7298FF5F-9DE0-4E1C-8DA7-3CF3360CCB09}">
      <dgm:prSet/>
      <dgm:spPr/>
      <dgm:t>
        <a:bodyPr/>
        <a:lstStyle/>
        <a:p>
          <a:r>
            <a:rPr lang="en-US" dirty="0"/>
            <a:t>Ambiental (no-</a:t>
          </a:r>
          <a:r>
            <a:rPr lang="en-US" dirty="0" err="1"/>
            <a:t>mandatorio</a:t>
          </a:r>
          <a:r>
            <a:rPr lang="en-US" dirty="0"/>
            <a:t>)</a:t>
          </a:r>
        </a:p>
      </dgm:t>
    </dgm:pt>
    <dgm:pt modelId="{F3865A39-DD7B-4CDC-B21A-2B735E44964B}" type="parTrans" cxnId="{76A514DD-1DF1-48B3-8E51-081E5FC3BC3F}">
      <dgm:prSet/>
      <dgm:spPr/>
      <dgm:t>
        <a:bodyPr/>
        <a:lstStyle/>
        <a:p>
          <a:endParaRPr lang="en-US"/>
        </a:p>
      </dgm:t>
    </dgm:pt>
    <dgm:pt modelId="{E82F1966-3333-4F87-AB02-6587CD7EE3B6}" type="sibTrans" cxnId="{76A514DD-1DF1-48B3-8E51-081E5FC3BC3F}">
      <dgm:prSet/>
      <dgm:spPr/>
      <dgm:t>
        <a:bodyPr/>
        <a:lstStyle/>
        <a:p>
          <a:endParaRPr lang="en-US"/>
        </a:p>
      </dgm:t>
    </dgm:pt>
    <dgm:pt modelId="{5D548715-529D-4AE6-979F-280AF3C56A3F}" type="pres">
      <dgm:prSet presAssocID="{345F3B1F-FE67-4101-9024-5FD0374558D4}" presName="diagram" presStyleCnt="0">
        <dgm:presLayoutVars>
          <dgm:chPref val="1"/>
          <dgm:dir/>
          <dgm:animOne val="branch"/>
          <dgm:animLvl val="lvl"/>
          <dgm:resizeHandles val="exact"/>
        </dgm:presLayoutVars>
      </dgm:prSet>
      <dgm:spPr/>
    </dgm:pt>
    <dgm:pt modelId="{7CFF5BC1-4BF6-4E5F-9BBB-32D9E66EAEF2}" type="pres">
      <dgm:prSet presAssocID="{30CE28E1-430C-4E1A-AA58-9530383EA477}" presName="root1" presStyleCnt="0"/>
      <dgm:spPr/>
    </dgm:pt>
    <dgm:pt modelId="{5C148D98-D0CF-45D3-914D-91ACF8583195}" type="pres">
      <dgm:prSet presAssocID="{30CE28E1-430C-4E1A-AA58-9530383EA477}" presName="LevelOneTextNode" presStyleLbl="node0" presStyleIdx="0" presStyleCnt="1">
        <dgm:presLayoutVars>
          <dgm:chPref val="3"/>
        </dgm:presLayoutVars>
      </dgm:prSet>
      <dgm:spPr/>
    </dgm:pt>
    <dgm:pt modelId="{B68C2587-BF78-4D48-8887-AAC18464B780}" type="pres">
      <dgm:prSet presAssocID="{30CE28E1-430C-4E1A-AA58-9530383EA477}" presName="level2hierChild" presStyleCnt="0"/>
      <dgm:spPr/>
    </dgm:pt>
    <dgm:pt modelId="{A9FA8122-F465-4D00-8404-7B3EE1D12DE8}" type="pres">
      <dgm:prSet presAssocID="{F8407F67-8200-46B1-9700-98F165B45112}" presName="conn2-1" presStyleLbl="parChTrans1D2" presStyleIdx="0" presStyleCnt="3"/>
      <dgm:spPr/>
    </dgm:pt>
    <dgm:pt modelId="{04315604-D5B7-4B49-8164-29680C396670}" type="pres">
      <dgm:prSet presAssocID="{F8407F67-8200-46B1-9700-98F165B45112}" presName="connTx" presStyleLbl="parChTrans1D2" presStyleIdx="0" presStyleCnt="3"/>
      <dgm:spPr/>
    </dgm:pt>
    <dgm:pt modelId="{C9A3DA02-28F0-47D3-BBB2-4057604E829C}" type="pres">
      <dgm:prSet presAssocID="{ED82F7C2-C30D-4858-A5A5-4AAFB70E7570}" presName="root2" presStyleCnt="0"/>
      <dgm:spPr/>
    </dgm:pt>
    <dgm:pt modelId="{DB2253FC-03CF-47A1-A348-D223CF7BD82C}" type="pres">
      <dgm:prSet presAssocID="{ED82F7C2-C30D-4858-A5A5-4AAFB70E7570}" presName="LevelTwoTextNode" presStyleLbl="node2" presStyleIdx="0" presStyleCnt="3">
        <dgm:presLayoutVars>
          <dgm:chPref val="3"/>
        </dgm:presLayoutVars>
      </dgm:prSet>
      <dgm:spPr/>
    </dgm:pt>
    <dgm:pt modelId="{F9530ACD-4B24-4A24-9015-C58E97C0E820}" type="pres">
      <dgm:prSet presAssocID="{ED82F7C2-C30D-4858-A5A5-4AAFB70E7570}" presName="level3hierChild" presStyleCnt="0"/>
      <dgm:spPr/>
    </dgm:pt>
    <dgm:pt modelId="{47A3DD61-1EE5-467E-9E9F-AAABB4E235C1}" type="pres">
      <dgm:prSet presAssocID="{A5302B48-388E-4CE7-B2FD-CA7071208D61}" presName="conn2-1" presStyleLbl="parChTrans1D2" presStyleIdx="1" presStyleCnt="3"/>
      <dgm:spPr/>
    </dgm:pt>
    <dgm:pt modelId="{ED735996-7B0A-431F-9689-8A5E13D01D31}" type="pres">
      <dgm:prSet presAssocID="{A5302B48-388E-4CE7-B2FD-CA7071208D61}" presName="connTx" presStyleLbl="parChTrans1D2" presStyleIdx="1" presStyleCnt="3"/>
      <dgm:spPr/>
    </dgm:pt>
    <dgm:pt modelId="{D034CD17-640A-4386-98BF-0C3F2DFB553E}" type="pres">
      <dgm:prSet presAssocID="{4A5E3DE8-615A-460E-B60F-2A920C4F1928}" presName="root2" presStyleCnt="0"/>
      <dgm:spPr/>
    </dgm:pt>
    <dgm:pt modelId="{62137F1B-AF15-4BE8-BD25-290A92472AB8}" type="pres">
      <dgm:prSet presAssocID="{4A5E3DE8-615A-460E-B60F-2A920C4F1928}" presName="LevelTwoTextNode" presStyleLbl="node2" presStyleIdx="1" presStyleCnt="3">
        <dgm:presLayoutVars>
          <dgm:chPref val="3"/>
        </dgm:presLayoutVars>
      </dgm:prSet>
      <dgm:spPr/>
    </dgm:pt>
    <dgm:pt modelId="{CC879AAA-199A-48BF-8157-8AE097402F11}" type="pres">
      <dgm:prSet presAssocID="{4A5E3DE8-615A-460E-B60F-2A920C4F1928}" presName="level3hierChild" presStyleCnt="0"/>
      <dgm:spPr/>
    </dgm:pt>
    <dgm:pt modelId="{E866A379-3CAD-4A63-AFE7-6C6071714169}" type="pres">
      <dgm:prSet presAssocID="{F3865A39-DD7B-4CDC-B21A-2B735E44964B}" presName="conn2-1" presStyleLbl="parChTrans1D2" presStyleIdx="2" presStyleCnt="3"/>
      <dgm:spPr/>
    </dgm:pt>
    <dgm:pt modelId="{1CE1C209-F507-4DB3-AD64-A827402BD6D4}" type="pres">
      <dgm:prSet presAssocID="{F3865A39-DD7B-4CDC-B21A-2B735E44964B}" presName="connTx" presStyleLbl="parChTrans1D2" presStyleIdx="2" presStyleCnt="3"/>
      <dgm:spPr/>
    </dgm:pt>
    <dgm:pt modelId="{66F63A05-2099-4A8B-A59F-8C43BA3A03F6}" type="pres">
      <dgm:prSet presAssocID="{7298FF5F-9DE0-4E1C-8DA7-3CF3360CCB09}" presName="root2" presStyleCnt="0"/>
      <dgm:spPr/>
    </dgm:pt>
    <dgm:pt modelId="{8B1630B4-4445-49C2-8757-98FCBCC75CC0}" type="pres">
      <dgm:prSet presAssocID="{7298FF5F-9DE0-4E1C-8DA7-3CF3360CCB09}" presName="LevelTwoTextNode" presStyleLbl="node2" presStyleIdx="2" presStyleCnt="3">
        <dgm:presLayoutVars>
          <dgm:chPref val="3"/>
        </dgm:presLayoutVars>
      </dgm:prSet>
      <dgm:spPr/>
    </dgm:pt>
    <dgm:pt modelId="{E339A8FC-6CBA-4325-9A81-7AE115A37FA6}" type="pres">
      <dgm:prSet presAssocID="{7298FF5F-9DE0-4E1C-8DA7-3CF3360CCB09}" presName="level3hierChild" presStyleCnt="0"/>
      <dgm:spPr/>
    </dgm:pt>
  </dgm:ptLst>
  <dgm:cxnLst>
    <dgm:cxn modelId="{58ACF106-3354-409D-BE46-F08C15CEC189}" type="presOf" srcId="{A5302B48-388E-4CE7-B2FD-CA7071208D61}" destId="{ED735996-7B0A-431F-9689-8A5E13D01D31}" srcOrd="1" destOrd="0" presId="urn:microsoft.com/office/officeart/2005/8/layout/hierarchy2"/>
    <dgm:cxn modelId="{F609240A-2A3E-4F9F-BF48-960D7ECF4271}" type="presOf" srcId="{30CE28E1-430C-4E1A-AA58-9530383EA477}" destId="{5C148D98-D0CF-45D3-914D-91ACF8583195}" srcOrd="0" destOrd="0" presId="urn:microsoft.com/office/officeart/2005/8/layout/hierarchy2"/>
    <dgm:cxn modelId="{1ACE624A-E70F-46DA-8D00-B8D0A825B028}" type="presOf" srcId="{F3865A39-DD7B-4CDC-B21A-2B735E44964B}" destId="{E866A379-3CAD-4A63-AFE7-6C6071714169}" srcOrd="0" destOrd="0" presId="urn:microsoft.com/office/officeart/2005/8/layout/hierarchy2"/>
    <dgm:cxn modelId="{D21AC572-0F0C-46AA-B8F3-A9E2749132D0}" type="presOf" srcId="{ED82F7C2-C30D-4858-A5A5-4AAFB70E7570}" destId="{DB2253FC-03CF-47A1-A348-D223CF7BD82C}" srcOrd="0" destOrd="0" presId="urn:microsoft.com/office/officeart/2005/8/layout/hierarchy2"/>
    <dgm:cxn modelId="{D103527C-D64E-410E-8564-116DC5A8194E}" type="presOf" srcId="{F8407F67-8200-46B1-9700-98F165B45112}" destId="{A9FA8122-F465-4D00-8404-7B3EE1D12DE8}" srcOrd="0" destOrd="0" presId="urn:microsoft.com/office/officeart/2005/8/layout/hierarchy2"/>
    <dgm:cxn modelId="{09983B7D-8873-4A1E-8CC5-56BD83B79FAE}" type="presOf" srcId="{F3865A39-DD7B-4CDC-B21A-2B735E44964B}" destId="{1CE1C209-F507-4DB3-AD64-A827402BD6D4}" srcOrd="1" destOrd="0" presId="urn:microsoft.com/office/officeart/2005/8/layout/hierarchy2"/>
    <dgm:cxn modelId="{7762E785-9D10-4649-BF3E-3A5445972559}" type="presOf" srcId="{7298FF5F-9DE0-4E1C-8DA7-3CF3360CCB09}" destId="{8B1630B4-4445-49C2-8757-98FCBCC75CC0}" srcOrd="0" destOrd="0" presId="urn:microsoft.com/office/officeart/2005/8/layout/hierarchy2"/>
    <dgm:cxn modelId="{B6CBB58B-6EC9-4C04-B4CE-E5F874B69F26}" srcId="{30CE28E1-430C-4E1A-AA58-9530383EA477}" destId="{4A5E3DE8-615A-460E-B60F-2A920C4F1928}" srcOrd="1" destOrd="0" parTransId="{A5302B48-388E-4CE7-B2FD-CA7071208D61}" sibTransId="{E26F574F-31E3-4971-AC8C-80A4094CEF2E}"/>
    <dgm:cxn modelId="{F19963A7-FC11-4D48-8E18-AB0720D31FE2}" type="presOf" srcId="{A5302B48-388E-4CE7-B2FD-CA7071208D61}" destId="{47A3DD61-1EE5-467E-9E9F-AAABB4E235C1}" srcOrd="0" destOrd="0" presId="urn:microsoft.com/office/officeart/2005/8/layout/hierarchy2"/>
    <dgm:cxn modelId="{DA6384A7-D0BB-4332-8793-6A77149DA81A}" type="presOf" srcId="{4A5E3DE8-615A-460E-B60F-2A920C4F1928}" destId="{62137F1B-AF15-4BE8-BD25-290A92472AB8}" srcOrd="0" destOrd="0" presId="urn:microsoft.com/office/officeart/2005/8/layout/hierarchy2"/>
    <dgm:cxn modelId="{C30285C2-5314-4C78-A7DA-16AE079E930B}" type="presOf" srcId="{345F3B1F-FE67-4101-9024-5FD0374558D4}" destId="{5D548715-529D-4AE6-979F-280AF3C56A3F}" srcOrd="0" destOrd="0" presId="urn:microsoft.com/office/officeart/2005/8/layout/hierarchy2"/>
    <dgm:cxn modelId="{D99F07D5-15D7-41EC-B2E8-18075F3DE9BD}" srcId="{30CE28E1-430C-4E1A-AA58-9530383EA477}" destId="{ED82F7C2-C30D-4858-A5A5-4AAFB70E7570}" srcOrd="0" destOrd="0" parTransId="{F8407F67-8200-46B1-9700-98F165B45112}" sibTransId="{103C66CC-E0F8-47DB-9A78-771BC1FAB1AE}"/>
    <dgm:cxn modelId="{76A514DD-1DF1-48B3-8E51-081E5FC3BC3F}" srcId="{30CE28E1-430C-4E1A-AA58-9530383EA477}" destId="{7298FF5F-9DE0-4E1C-8DA7-3CF3360CCB09}" srcOrd="2" destOrd="0" parTransId="{F3865A39-DD7B-4CDC-B21A-2B735E44964B}" sibTransId="{E82F1966-3333-4F87-AB02-6587CD7EE3B6}"/>
    <dgm:cxn modelId="{E11DCDDE-3166-41EB-84ED-EC167A7E95F8}" srcId="{345F3B1F-FE67-4101-9024-5FD0374558D4}" destId="{30CE28E1-430C-4E1A-AA58-9530383EA477}" srcOrd="0" destOrd="0" parTransId="{07FCC80E-BF8D-4A58-BE4F-A0DB46184535}" sibTransId="{520CB43B-A4B4-4CAD-A27D-B2088C92CCE7}"/>
    <dgm:cxn modelId="{9AE233ED-E603-488F-8645-7F6B869806BF}" type="presOf" srcId="{F8407F67-8200-46B1-9700-98F165B45112}" destId="{04315604-D5B7-4B49-8164-29680C396670}" srcOrd="1" destOrd="0" presId="urn:microsoft.com/office/officeart/2005/8/layout/hierarchy2"/>
    <dgm:cxn modelId="{CD02B135-582D-404B-A3F5-3548728EEF9C}" type="presParOf" srcId="{5D548715-529D-4AE6-979F-280AF3C56A3F}" destId="{7CFF5BC1-4BF6-4E5F-9BBB-32D9E66EAEF2}" srcOrd="0" destOrd="0" presId="urn:microsoft.com/office/officeart/2005/8/layout/hierarchy2"/>
    <dgm:cxn modelId="{F3D08541-062F-4B6A-88CD-C08643344344}" type="presParOf" srcId="{7CFF5BC1-4BF6-4E5F-9BBB-32D9E66EAEF2}" destId="{5C148D98-D0CF-45D3-914D-91ACF8583195}" srcOrd="0" destOrd="0" presId="urn:microsoft.com/office/officeart/2005/8/layout/hierarchy2"/>
    <dgm:cxn modelId="{D328D907-FF97-406D-8D04-0679BD873FFD}" type="presParOf" srcId="{7CFF5BC1-4BF6-4E5F-9BBB-32D9E66EAEF2}" destId="{B68C2587-BF78-4D48-8887-AAC18464B780}" srcOrd="1" destOrd="0" presId="urn:microsoft.com/office/officeart/2005/8/layout/hierarchy2"/>
    <dgm:cxn modelId="{AD67C3FF-7B90-4AA6-9657-56F5C816E61A}" type="presParOf" srcId="{B68C2587-BF78-4D48-8887-AAC18464B780}" destId="{A9FA8122-F465-4D00-8404-7B3EE1D12DE8}" srcOrd="0" destOrd="0" presId="urn:microsoft.com/office/officeart/2005/8/layout/hierarchy2"/>
    <dgm:cxn modelId="{FF6CA6DF-9139-43A9-B5A7-34C86993BCFB}" type="presParOf" srcId="{A9FA8122-F465-4D00-8404-7B3EE1D12DE8}" destId="{04315604-D5B7-4B49-8164-29680C396670}" srcOrd="0" destOrd="0" presId="urn:microsoft.com/office/officeart/2005/8/layout/hierarchy2"/>
    <dgm:cxn modelId="{0C48134D-DEBE-43DB-A8AA-9834B89F9307}" type="presParOf" srcId="{B68C2587-BF78-4D48-8887-AAC18464B780}" destId="{C9A3DA02-28F0-47D3-BBB2-4057604E829C}" srcOrd="1" destOrd="0" presId="urn:microsoft.com/office/officeart/2005/8/layout/hierarchy2"/>
    <dgm:cxn modelId="{A48B171B-8A9F-4E7F-AC4C-32C4FA63E7A9}" type="presParOf" srcId="{C9A3DA02-28F0-47D3-BBB2-4057604E829C}" destId="{DB2253FC-03CF-47A1-A348-D223CF7BD82C}" srcOrd="0" destOrd="0" presId="urn:microsoft.com/office/officeart/2005/8/layout/hierarchy2"/>
    <dgm:cxn modelId="{50116418-8FC8-4FA0-8E14-12986502F1A8}" type="presParOf" srcId="{C9A3DA02-28F0-47D3-BBB2-4057604E829C}" destId="{F9530ACD-4B24-4A24-9015-C58E97C0E820}" srcOrd="1" destOrd="0" presId="urn:microsoft.com/office/officeart/2005/8/layout/hierarchy2"/>
    <dgm:cxn modelId="{615E2C2D-B9FB-449A-ABE0-7E2093EE3CDE}" type="presParOf" srcId="{B68C2587-BF78-4D48-8887-AAC18464B780}" destId="{47A3DD61-1EE5-467E-9E9F-AAABB4E235C1}" srcOrd="2" destOrd="0" presId="urn:microsoft.com/office/officeart/2005/8/layout/hierarchy2"/>
    <dgm:cxn modelId="{480B44EF-34E6-4911-899F-870B7D90DE83}" type="presParOf" srcId="{47A3DD61-1EE5-467E-9E9F-AAABB4E235C1}" destId="{ED735996-7B0A-431F-9689-8A5E13D01D31}" srcOrd="0" destOrd="0" presId="urn:microsoft.com/office/officeart/2005/8/layout/hierarchy2"/>
    <dgm:cxn modelId="{07FB9017-0E3C-4D4F-A7A9-9139472E66FB}" type="presParOf" srcId="{B68C2587-BF78-4D48-8887-AAC18464B780}" destId="{D034CD17-640A-4386-98BF-0C3F2DFB553E}" srcOrd="3" destOrd="0" presId="urn:microsoft.com/office/officeart/2005/8/layout/hierarchy2"/>
    <dgm:cxn modelId="{BA8E9996-70FD-4DD1-82CF-82CC5F5ECBA3}" type="presParOf" srcId="{D034CD17-640A-4386-98BF-0C3F2DFB553E}" destId="{62137F1B-AF15-4BE8-BD25-290A92472AB8}" srcOrd="0" destOrd="0" presId="urn:microsoft.com/office/officeart/2005/8/layout/hierarchy2"/>
    <dgm:cxn modelId="{B099FBAC-4FC9-40E0-9F3E-90E76A57BFAE}" type="presParOf" srcId="{D034CD17-640A-4386-98BF-0C3F2DFB553E}" destId="{CC879AAA-199A-48BF-8157-8AE097402F11}" srcOrd="1" destOrd="0" presId="urn:microsoft.com/office/officeart/2005/8/layout/hierarchy2"/>
    <dgm:cxn modelId="{081A2CEA-8514-4147-A2C4-9D9431C8B06C}" type="presParOf" srcId="{B68C2587-BF78-4D48-8887-AAC18464B780}" destId="{E866A379-3CAD-4A63-AFE7-6C6071714169}" srcOrd="4" destOrd="0" presId="urn:microsoft.com/office/officeart/2005/8/layout/hierarchy2"/>
    <dgm:cxn modelId="{F345F4F1-B49E-4F6F-B347-C51D506A1A09}" type="presParOf" srcId="{E866A379-3CAD-4A63-AFE7-6C6071714169}" destId="{1CE1C209-F507-4DB3-AD64-A827402BD6D4}" srcOrd="0" destOrd="0" presId="urn:microsoft.com/office/officeart/2005/8/layout/hierarchy2"/>
    <dgm:cxn modelId="{2555B426-2E3D-4EB7-9E01-003EB944C219}" type="presParOf" srcId="{B68C2587-BF78-4D48-8887-AAC18464B780}" destId="{66F63A05-2099-4A8B-A59F-8C43BA3A03F6}" srcOrd="5" destOrd="0" presId="urn:microsoft.com/office/officeart/2005/8/layout/hierarchy2"/>
    <dgm:cxn modelId="{F4CB5163-78A4-4F23-A241-D55350C4ABAA}" type="presParOf" srcId="{66F63A05-2099-4A8B-A59F-8C43BA3A03F6}" destId="{8B1630B4-4445-49C2-8757-98FCBCC75CC0}" srcOrd="0" destOrd="0" presId="urn:microsoft.com/office/officeart/2005/8/layout/hierarchy2"/>
    <dgm:cxn modelId="{38CA7CF7-E287-42B6-B372-612701ED3495}" type="presParOf" srcId="{66F63A05-2099-4A8B-A59F-8C43BA3A03F6}" destId="{E339A8FC-6CBA-4325-9A81-7AE115A37FA6}"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952A796-AAE0-4C1E-8518-ADD658F5258E}" type="doc">
      <dgm:prSet loTypeId="urn:microsoft.com/office/officeart/2005/8/layout/vList2" loCatId="Inbox" qsTypeId="urn:microsoft.com/office/officeart/2005/8/quickstyle/simple4" qsCatId="simple" csTypeId="urn:microsoft.com/office/officeart/2005/8/colors/accent1_2" csCatId="accent1" phldr="1"/>
      <dgm:spPr/>
      <dgm:t>
        <a:bodyPr/>
        <a:lstStyle/>
        <a:p>
          <a:endParaRPr lang="en-US"/>
        </a:p>
      </dgm:t>
    </dgm:pt>
    <dgm:pt modelId="{B7699193-1DB4-4DF6-99B8-7683EB4126DE}">
      <dgm:prSet/>
      <dgm:spPr/>
      <dgm:t>
        <a:bodyPr/>
        <a:lstStyle/>
        <a:p>
          <a:r>
            <a:rPr lang="es-ES" dirty="0"/>
            <a:t>Líquidos inflamables</a:t>
          </a:r>
          <a:endParaRPr lang="en-US" dirty="0"/>
        </a:p>
      </dgm:t>
    </dgm:pt>
    <dgm:pt modelId="{599450E3-C03C-4A11-9423-09687CCE9B2E}" type="parTrans" cxnId="{FF24320A-E610-402B-B1CA-2172F18A4109}">
      <dgm:prSet/>
      <dgm:spPr/>
      <dgm:t>
        <a:bodyPr/>
        <a:lstStyle/>
        <a:p>
          <a:endParaRPr lang="en-US"/>
        </a:p>
      </dgm:t>
    </dgm:pt>
    <dgm:pt modelId="{4D333C27-28F2-47AF-B356-DC85DEC45D59}" type="sibTrans" cxnId="{FF24320A-E610-402B-B1CA-2172F18A4109}">
      <dgm:prSet/>
      <dgm:spPr/>
      <dgm:t>
        <a:bodyPr/>
        <a:lstStyle/>
        <a:p>
          <a:endParaRPr lang="en-US"/>
        </a:p>
      </dgm:t>
    </dgm:pt>
    <dgm:pt modelId="{2804C5B4-3667-4D93-9D58-3039BF65A412}">
      <dgm:prSet/>
      <dgm:spPr/>
      <dgm:t>
        <a:bodyPr/>
        <a:lstStyle/>
        <a:p>
          <a:r>
            <a:rPr lang="en-US" dirty="0"/>
            <a:t>Gases </a:t>
          </a:r>
          <a:r>
            <a:rPr lang="en-US" dirty="0" err="1"/>
            <a:t>Inflamables</a:t>
          </a:r>
          <a:endParaRPr lang="en-US" dirty="0"/>
        </a:p>
      </dgm:t>
    </dgm:pt>
    <dgm:pt modelId="{168640CF-8E1B-40DC-AC19-7184FFC2816A}" type="parTrans" cxnId="{5B83C629-E0BA-4808-B9F9-1786039CAB71}">
      <dgm:prSet/>
      <dgm:spPr/>
      <dgm:t>
        <a:bodyPr/>
        <a:lstStyle/>
        <a:p>
          <a:endParaRPr lang="en-US"/>
        </a:p>
      </dgm:t>
    </dgm:pt>
    <dgm:pt modelId="{C469E544-F695-409C-A246-A4EFC3673F8A}" type="sibTrans" cxnId="{5B83C629-E0BA-4808-B9F9-1786039CAB71}">
      <dgm:prSet/>
      <dgm:spPr/>
      <dgm:t>
        <a:bodyPr/>
        <a:lstStyle/>
        <a:p>
          <a:endParaRPr lang="en-US"/>
        </a:p>
      </dgm:t>
    </dgm:pt>
    <dgm:pt modelId="{E2A878B6-6C60-40AA-8C76-073F124DA71E}">
      <dgm:prSet/>
      <dgm:spPr/>
      <dgm:t>
        <a:bodyPr/>
        <a:lstStyle/>
        <a:p>
          <a:r>
            <a:rPr lang="en-US" dirty="0" err="1"/>
            <a:t>Aerosoles</a:t>
          </a:r>
          <a:r>
            <a:rPr lang="en-US" dirty="0"/>
            <a:t> </a:t>
          </a:r>
          <a:r>
            <a:rPr lang="en-US" dirty="0" err="1"/>
            <a:t>inflamables</a:t>
          </a:r>
          <a:endParaRPr lang="en-US" dirty="0"/>
        </a:p>
      </dgm:t>
    </dgm:pt>
    <dgm:pt modelId="{4C8F305C-F542-43AD-A9D8-54CEE8A14BEF}" type="parTrans" cxnId="{844BD8EF-0224-4B7C-83D7-60A220C9FE54}">
      <dgm:prSet/>
      <dgm:spPr/>
      <dgm:t>
        <a:bodyPr/>
        <a:lstStyle/>
        <a:p>
          <a:endParaRPr lang="en-US"/>
        </a:p>
      </dgm:t>
    </dgm:pt>
    <dgm:pt modelId="{E9C52F92-3AC9-4E52-BE4F-59EBA11E9B0F}" type="sibTrans" cxnId="{844BD8EF-0224-4B7C-83D7-60A220C9FE54}">
      <dgm:prSet/>
      <dgm:spPr/>
      <dgm:t>
        <a:bodyPr/>
        <a:lstStyle/>
        <a:p>
          <a:endParaRPr lang="en-US"/>
        </a:p>
      </dgm:t>
    </dgm:pt>
    <dgm:pt modelId="{F3A57FB1-4AAC-43E3-BAA1-C3068C783196}">
      <dgm:prSet/>
      <dgm:spPr/>
      <dgm:t>
        <a:bodyPr/>
        <a:lstStyle/>
        <a:p>
          <a:r>
            <a:rPr lang="es-ES" dirty="0"/>
            <a:t>Gases Oxidantes</a:t>
          </a:r>
          <a:endParaRPr lang="en-US" dirty="0"/>
        </a:p>
      </dgm:t>
    </dgm:pt>
    <dgm:pt modelId="{F6356331-32A1-47F9-8B16-AE47BC4DB35B}" type="parTrans" cxnId="{57ED3D10-1C61-4DD3-9945-402586BCE13F}">
      <dgm:prSet/>
      <dgm:spPr/>
      <dgm:t>
        <a:bodyPr/>
        <a:lstStyle/>
        <a:p>
          <a:endParaRPr lang="en-US"/>
        </a:p>
      </dgm:t>
    </dgm:pt>
    <dgm:pt modelId="{182A4903-C031-4549-BDBB-1DBD0D47C56C}" type="sibTrans" cxnId="{57ED3D10-1C61-4DD3-9945-402586BCE13F}">
      <dgm:prSet/>
      <dgm:spPr/>
      <dgm:t>
        <a:bodyPr/>
        <a:lstStyle/>
        <a:p>
          <a:endParaRPr lang="en-US"/>
        </a:p>
      </dgm:t>
    </dgm:pt>
    <dgm:pt modelId="{9C31DB89-89E7-43B3-8E74-8744BB1DF5E5}">
      <dgm:prSet/>
      <dgm:spPr/>
      <dgm:t>
        <a:bodyPr/>
        <a:lstStyle/>
        <a:p>
          <a:r>
            <a:rPr lang="en-US" dirty="0" err="1"/>
            <a:t>Solidos</a:t>
          </a:r>
          <a:r>
            <a:rPr lang="en-US" dirty="0"/>
            <a:t> </a:t>
          </a:r>
          <a:r>
            <a:rPr lang="en-US" dirty="0" err="1"/>
            <a:t>Flamables</a:t>
          </a:r>
          <a:endParaRPr lang="en-US" dirty="0"/>
        </a:p>
      </dgm:t>
    </dgm:pt>
    <dgm:pt modelId="{C3203254-0795-46C1-BB04-3EC535B7CD90}" type="parTrans" cxnId="{4EBCCCFE-801A-43D9-8571-1A18905808C1}">
      <dgm:prSet/>
      <dgm:spPr/>
      <dgm:t>
        <a:bodyPr/>
        <a:lstStyle/>
        <a:p>
          <a:endParaRPr lang="en-US"/>
        </a:p>
      </dgm:t>
    </dgm:pt>
    <dgm:pt modelId="{C733CC01-662E-4B03-8F09-DECD8959AD46}" type="sibTrans" cxnId="{4EBCCCFE-801A-43D9-8571-1A18905808C1}">
      <dgm:prSet/>
      <dgm:spPr/>
      <dgm:t>
        <a:bodyPr/>
        <a:lstStyle/>
        <a:p>
          <a:endParaRPr lang="en-US"/>
        </a:p>
      </dgm:t>
    </dgm:pt>
    <dgm:pt modelId="{8BB2A044-5DE5-4AB2-8DC9-89BB7C011DFA}">
      <dgm:prSet/>
      <dgm:spPr/>
      <dgm:t>
        <a:bodyPr/>
        <a:lstStyle/>
        <a:p>
          <a:r>
            <a:rPr lang="en-US" b="0" i="0" dirty="0" err="1"/>
            <a:t>Sustancias</a:t>
          </a:r>
          <a:r>
            <a:rPr lang="en-US" b="0" i="0" dirty="0"/>
            <a:t> </a:t>
          </a:r>
          <a:r>
            <a:rPr lang="en-US" b="0" i="0" dirty="0" err="1"/>
            <a:t>Autorreactivas</a:t>
          </a:r>
          <a:endParaRPr lang="en-US" dirty="0"/>
        </a:p>
      </dgm:t>
    </dgm:pt>
    <dgm:pt modelId="{3668EDD3-F9F8-40AA-B1DE-F7101386414B}" type="parTrans" cxnId="{0C871AF7-997E-45DD-BE03-F54E3EA6F2D0}">
      <dgm:prSet/>
      <dgm:spPr/>
      <dgm:t>
        <a:bodyPr/>
        <a:lstStyle/>
        <a:p>
          <a:endParaRPr lang="en-US"/>
        </a:p>
      </dgm:t>
    </dgm:pt>
    <dgm:pt modelId="{BA832943-96FA-475C-B2B3-E728E1DB7AE7}" type="sibTrans" cxnId="{0C871AF7-997E-45DD-BE03-F54E3EA6F2D0}">
      <dgm:prSet/>
      <dgm:spPr/>
      <dgm:t>
        <a:bodyPr/>
        <a:lstStyle/>
        <a:p>
          <a:endParaRPr lang="en-US"/>
        </a:p>
      </dgm:t>
    </dgm:pt>
    <dgm:pt modelId="{B23EF8F1-1609-4D5B-8B00-3F88083F7872}">
      <dgm:prSet/>
      <dgm:spPr/>
      <dgm:t>
        <a:bodyPr/>
        <a:lstStyle/>
        <a:p>
          <a:r>
            <a:rPr lang="en-US" b="0" i="0" dirty="0" err="1"/>
            <a:t>Líquidos</a:t>
          </a:r>
          <a:r>
            <a:rPr lang="en-US" b="0" i="0" dirty="0"/>
            <a:t> </a:t>
          </a:r>
          <a:r>
            <a:rPr lang="en-US" b="0" i="0" dirty="0" err="1"/>
            <a:t>Pirofóricos</a:t>
          </a:r>
          <a:endParaRPr lang="en-US" dirty="0"/>
        </a:p>
      </dgm:t>
    </dgm:pt>
    <dgm:pt modelId="{EF855548-0F05-4BC3-8B88-AD772BC81086}" type="parTrans" cxnId="{C688CA40-D395-4174-82B3-9F4AE944D751}">
      <dgm:prSet/>
      <dgm:spPr/>
      <dgm:t>
        <a:bodyPr/>
        <a:lstStyle/>
        <a:p>
          <a:endParaRPr lang="en-US"/>
        </a:p>
      </dgm:t>
    </dgm:pt>
    <dgm:pt modelId="{13CED3D5-B20C-4797-9EAB-0137DC32EA97}" type="sibTrans" cxnId="{C688CA40-D395-4174-82B3-9F4AE944D751}">
      <dgm:prSet/>
      <dgm:spPr/>
      <dgm:t>
        <a:bodyPr/>
        <a:lstStyle/>
        <a:p>
          <a:endParaRPr lang="en-US"/>
        </a:p>
      </dgm:t>
    </dgm:pt>
    <dgm:pt modelId="{DD989F3C-E566-47AA-B722-35B37DBF727C}">
      <dgm:prSet/>
      <dgm:spPr/>
      <dgm:t>
        <a:bodyPr/>
        <a:lstStyle/>
        <a:p>
          <a:r>
            <a:rPr lang="en-US" dirty="0" err="1"/>
            <a:t>Explosivos</a:t>
          </a:r>
          <a:endParaRPr lang="en-US" dirty="0"/>
        </a:p>
      </dgm:t>
    </dgm:pt>
    <dgm:pt modelId="{0BEE2870-79E5-43D2-B9FA-B1A436510599}" type="parTrans" cxnId="{0E7BC8E5-9911-40EE-A900-033ED2BDF259}">
      <dgm:prSet/>
      <dgm:spPr/>
      <dgm:t>
        <a:bodyPr/>
        <a:lstStyle/>
        <a:p>
          <a:endParaRPr lang="en-US"/>
        </a:p>
      </dgm:t>
    </dgm:pt>
    <dgm:pt modelId="{17EDFD0F-D949-41DE-9238-CDDF40F37C01}" type="sibTrans" cxnId="{0E7BC8E5-9911-40EE-A900-033ED2BDF259}">
      <dgm:prSet/>
      <dgm:spPr/>
      <dgm:t>
        <a:bodyPr/>
        <a:lstStyle/>
        <a:p>
          <a:endParaRPr lang="en-US"/>
        </a:p>
      </dgm:t>
    </dgm:pt>
    <dgm:pt modelId="{F62FE9EF-3E18-4C58-9E59-DB8475314380}">
      <dgm:prSet/>
      <dgm:spPr/>
      <dgm:t>
        <a:bodyPr/>
        <a:lstStyle/>
        <a:p>
          <a:r>
            <a:rPr lang="en-US" dirty="0"/>
            <a:t>Gases a </a:t>
          </a:r>
          <a:r>
            <a:rPr lang="en-US"/>
            <a:t>Presión</a:t>
          </a:r>
          <a:endParaRPr lang="en-US" dirty="0"/>
        </a:p>
      </dgm:t>
    </dgm:pt>
    <dgm:pt modelId="{32C2C602-6C68-488D-B5BF-6D3F9B8745B9}" type="parTrans" cxnId="{CFF8C4F7-5B97-4ECE-BC77-C741EBC8B13D}">
      <dgm:prSet/>
      <dgm:spPr/>
      <dgm:t>
        <a:bodyPr/>
        <a:lstStyle/>
        <a:p>
          <a:endParaRPr lang="en-US"/>
        </a:p>
      </dgm:t>
    </dgm:pt>
    <dgm:pt modelId="{B5E03F44-243B-4F0F-A684-5D9CA4B813F0}" type="sibTrans" cxnId="{CFF8C4F7-5B97-4ECE-BC77-C741EBC8B13D}">
      <dgm:prSet/>
      <dgm:spPr/>
      <dgm:t>
        <a:bodyPr/>
        <a:lstStyle/>
        <a:p>
          <a:endParaRPr lang="en-US"/>
        </a:p>
      </dgm:t>
    </dgm:pt>
    <dgm:pt modelId="{B4AB63BD-246C-4FA6-89F1-CBDDA10B0850}" type="pres">
      <dgm:prSet presAssocID="{5952A796-AAE0-4C1E-8518-ADD658F5258E}" presName="linear" presStyleCnt="0">
        <dgm:presLayoutVars>
          <dgm:animLvl val="lvl"/>
          <dgm:resizeHandles val="exact"/>
        </dgm:presLayoutVars>
      </dgm:prSet>
      <dgm:spPr/>
    </dgm:pt>
    <dgm:pt modelId="{7F9DF077-51A4-4FBE-81B6-09C0A462E3B5}" type="pres">
      <dgm:prSet presAssocID="{B7699193-1DB4-4DF6-99B8-7683EB4126DE}" presName="parentText" presStyleLbl="node1" presStyleIdx="0" presStyleCnt="9">
        <dgm:presLayoutVars>
          <dgm:chMax val="0"/>
          <dgm:bulletEnabled val="1"/>
        </dgm:presLayoutVars>
      </dgm:prSet>
      <dgm:spPr/>
    </dgm:pt>
    <dgm:pt modelId="{34A23545-DEC6-43D4-80C1-67A1FE19E4EC}" type="pres">
      <dgm:prSet presAssocID="{4D333C27-28F2-47AF-B356-DC85DEC45D59}" presName="spacer" presStyleCnt="0"/>
      <dgm:spPr/>
    </dgm:pt>
    <dgm:pt modelId="{64F1D9E4-DDDF-42DD-9A28-56C8BC1776EC}" type="pres">
      <dgm:prSet presAssocID="{DD989F3C-E566-47AA-B722-35B37DBF727C}" presName="parentText" presStyleLbl="node1" presStyleIdx="1" presStyleCnt="9">
        <dgm:presLayoutVars>
          <dgm:chMax val="0"/>
          <dgm:bulletEnabled val="1"/>
        </dgm:presLayoutVars>
      </dgm:prSet>
      <dgm:spPr/>
    </dgm:pt>
    <dgm:pt modelId="{C0E1101F-35C8-446D-839E-5CEDD1252D4D}" type="pres">
      <dgm:prSet presAssocID="{17EDFD0F-D949-41DE-9238-CDDF40F37C01}" presName="spacer" presStyleCnt="0"/>
      <dgm:spPr/>
    </dgm:pt>
    <dgm:pt modelId="{35CEDFB0-A6EA-41EC-9053-DD6A1C82DE0C}" type="pres">
      <dgm:prSet presAssocID="{2804C5B4-3667-4D93-9D58-3039BF65A412}" presName="parentText" presStyleLbl="node1" presStyleIdx="2" presStyleCnt="9">
        <dgm:presLayoutVars>
          <dgm:chMax val="0"/>
          <dgm:bulletEnabled val="1"/>
        </dgm:presLayoutVars>
      </dgm:prSet>
      <dgm:spPr/>
    </dgm:pt>
    <dgm:pt modelId="{B7C06E4F-BFA9-4B56-9D32-83307EDB85ED}" type="pres">
      <dgm:prSet presAssocID="{C469E544-F695-409C-A246-A4EFC3673F8A}" presName="spacer" presStyleCnt="0"/>
      <dgm:spPr/>
    </dgm:pt>
    <dgm:pt modelId="{8237B6B9-A65C-411F-BB20-E144D454D78D}" type="pres">
      <dgm:prSet presAssocID="{E2A878B6-6C60-40AA-8C76-073F124DA71E}" presName="parentText" presStyleLbl="node1" presStyleIdx="3" presStyleCnt="9">
        <dgm:presLayoutVars>
          <dgm:chMax val="0"/>
          <dgm:bulletEnabled val="1"/>
        </dgm:presLayoutVars>
      </dgm:prSet>
      <dgm:spPr/>
    </dgm:pt>
    <dgm:pt modelId="{EC66D573-1BB4-4BA6-9C9A-004F633D04A7}" type="pres">
      <dgm:prSet presAssocID="{E9C52F92-3AC9-4E52-BE4F-59EBA11E9B0F}" presName="spacer" presStyleCnt="0"/>
      <dgm:spPr/>
    </dgm:pt>
    <dgm:pt modelId="{FC7445D3-4755-4570-904A-255B960B4865}" type="pres">
      <dgm:prSet presAssocID="{F3A57FB1-4AAC-43E3-BAA1-C3068C783196}" presName="parentText" presStyleLbl="node1" presStyleIdx="4" presStyleCnt="9">
        <dgm:presLayoutVars>
          <dgm:chMax val="0"/>
          <dgm:bulletEnabled val="1"/>
        </dgm:presLayoutVars>
      </dgm:prSet>
      <dgm:spPr/>
    </dgm:pt>
    <dgm:pt modelId="{5D5682B0-7AD5-4FDE-90C1-AA8F0651A8AC}" type="pres">
      <dgm:prSet presAssocID="{182A4903-C031-4549-BDBB-1DBD0D47C56C}" presName="spacer" presStyleCnt="0"/>
      <dgm:spPr/>
    </dgm:pt>
    <dgm:pt modelId="{844C3907-BD0D-4CF2-8C83-DDC6D1B20527}" type="pres">
      <dgm:prSet presAssocID="{F62FE9EF-3E18-4C58-9E59-DB8475314380}" presName="parentText" presStyleLbl="node1" presStyleIdx="5" presStyleCnt="9">
        <dgm:presLayoutVars>
          <dgm:chMax val="0"/>
          <dgm:bulletEnabled val="1"/>
        </dgm:presLayoutVars>
      </dgm:prSet>
      <dgm:spPr/>
    </dgm:pt>
    <dgm:pt modelId="{9E5EB970-B2C9-4A97-B72A-D6FC1648BECF}" type="pres">
      <dgm:prSet presAssocID="{B5E03F44-243B-4F0F-A684-5D9CA4B813F0}" presName="spacer" presStyleCnt="0"/>
      <dgm:spPr/>
    </dgm:pt>
    <dgm:pt modelId="{82D12F24-CAF7-4D9F-AE7E-7BD8306F388C}" type="pres">
      <dgm:prSet presAssocID="{9C31DB89-89E7-43B3-8E74-8744BB1DF5E5}" presName="parentText" presStyleLbl="node1" presStyleIdx="6" presStyleCnt="9">
        <dgm:presLayoutVars>
          <dgm:chMax val="0"/>
          <dgm:bulletEnabled val="1"/>
        </dgm:presLayoutVars>
      </dgm:prSet>
      <dgm:spPr/>
    </dgm:pt>
    <dgm:pt modelId="{C7C60D95-D9C3-4BCA-BA5D-53A53B6EAFC8}" type="pres">
      <dgm:prSet presAssocID="{C733CC01-662E-4B03-8F09-DECD8959AD46}" presName="spacer" presStyleCnt="0"/>
      <dgm:spPr/>
    </dgm:pt>
    <dgm:pt modelId="{7D5D3A29-8E95-4414-A36B-70A533125372}" type="pres">
      <dgm:prSet presAssocID="{8BB2A044-5DE5-4AB2-8DC9-89BB7C011DFA}" presName="parentText" presStyleLbl="node1" presStyleIdx="7" presStyleCnt="9" custLinFactNeighborX="3003" custLinFactNeighborY="48671">
        <dgm:presLayoutVars>
          <dgm:chMax val="0"/>
          <dgm:bulletEnabled val="1"/>
        </dgm:presLayoutVars>
      </dgm:prSet>
      <dgm:spPr/>
    </dgm:pt>
    <dgm:pt modelId="{20131FDE-3EF4-4E62-8AE7-452247FE6AC6}" type="pres">
      <dgm:prSet presAssocID="{BA832943-96FA-475C-B2B3-E728E1DB7AE7}" presName="spacer" presStyleCnt="0"/>
      <dgm:spPr/>
    </dgm:pt>
    <dgm:pt modelId="{75E4209A-954E-47FD-97AC-F55FA598DD19}" type="pres">
      <dgm:prSet presAssocID="{B23EF8F1-1609-4D5B-8B00-3F88083F7872}" presName="parentText" presStyleLbl="node1" presStyleIdx="8" presStyleCnt="9">
        <dgm:presLayoutVars>
          <dgm:chMax val="0"/>
          <dgm:bulletEnabled val="1"/>
        </dgm:presLayoutVars>
      </dgm:prSet>
      <dgm:spPr/>
    </dgm:pt>
  </dgm:ptLst>
  <dgm:cxnLst>
    <dgm:cxn modelId="{FF24320A-E610-402B-B1CA-2172F18A4109}" srcId="{5952A796-AAE0-4C1E-8518-ADD658F5258E}" destId="{B7699193-1DB4-4DF6-99B8-7683EB4126DE}" srcOrd="0" destOrd="0" parTransId="{599450E3-C03C-4A11-9423-09687CCE9B2E}" sibTransId="{4D333C27-28F2-47AF-B356-DC85DEC45D59}"/>
    <dgm:cxn modelId="{57ED3D10-1C61-4DD3-9945-402586BCE13F}" srcId="{5952A796-AAE0-4C1E-8518-ADD658F5258E}" destId="{F3A57FB1-4AAC-43E3-BAA1-C3068C783196}" srcOrd="4" destOrd="0" parTransId="{F6356331-32A1-47F9-8B16-AE47BC4DB35B}" sibTransId="{182A4903-C031-4549-BDBB-1DBD0D47C56C}"/>
    <dgm:cxn modelId="{918F7623-1BAF-4279-B504-85B996DF5966}" type="presOf" srcId="{B7699193-1DB4-4DF6-99B8-7683EB4126DE}" destId="{7F9DF077-51A4-4FBE-81B6-09C0A462E3B5}" srcOrd="0" destOrd="0" presId="urn:microsoft.com/office/officeart/2005/8/layout/vList2"/>
    <dgm:cxn modelId="{5B83C629-E0BA-4808-B9F9-1786039CAB71}" srcId="{5952A796-AAE0-4C1E-8518-ADD658F5258E}" destId="{2804C5B4-3667-4D93-9D58-3039BF65A412}" srcOrd="2" destOrd="0" parTransId="{168640CF-8E1B-40DC-AC19-7184FFC2816A}" sibTransId="{C469E544-F695-409C-A246-A4EFC3673F8A}"/>
    <dgm:cxn modelId="{FD11193D-518F-473C-A5BB-7E29987B9C83}" type="presOf" srcId="{F62FE9EF-3E18-4C58-9E59-DB8475314380}" destId="{844C3907-BD0D-4CF2-8C83-DDC6D1B20527}" srcOrd="0" destOrd="0" presId="urn:microsoft.com/office/officeart/2005/8/layout/vList2"/>
    <dgm:cxn modelId="{C688CA40-D395-4174-82B3-9F4AE944D751}" srcId="{5952A796-AAE0-4C1E-8518-ADD658F5258E}" destId="{B23EF8F1-1609-4D5B-8B00-3F88083F7872}" srcOrd="8" destOrd="0" parTransId="{EF855548-0F05-4BC3-8B88-AD772BC81086}" sibTransId="{13CED3D5-B20C-4797-9EAB-0137DC32EA97}"/>
    <dgm:cxn modelId="{20C90A5F-969A-4081-9CA0-A700851E555E}" type="presOf" srcId="{E2A878B6-6C60-40AA-8C76-073F124DA71E}" destId="{8237B6B9-A65C-411F-BB20-E144D454D78D}" srcOrd="0" destOrd="0" presId="urn:microsoft.com/office/officeart/2005/8/layout/vList2"/>
    <dgm:cxn modelId="{5D599368-C17B-41FA-8F38-5D77AEFB434A}" type="presOf" srcId="{B23EF8F1-1609-4D5B-8B00-3F88083F7872}" destId="{75E4209A-954E-47FD-97AC-F55FA598DD19}" srcOrd="0" destOrd="0" presId="urn:microsoft.com/office/officeart/2005/8/layout/vList2"/>
    <dgm:cxn modelId="{74485A6A-8779-48C8-B622-D7380DCA3A18}" type="presOf" srcId="{5952A796-AAE0-4C1E-8518-ADD658F5258E}" destId="{B4AB63BD-246C-4FA6-89F1-CBDDA10B0850}" srcOrd="0" destOrd="0" presId="urn:microsoft.com/office/officeart/2005/8/layout/vList2"/>
    <dgm:cxn modelId="{1DFFDE73-DBE5-4244-A3E6-FBD904C3FD90}" type="presOf" srcId="{DD989F3C-E566-47AA-B722-35B37DBF727C}" destId="{64F1D9E4-DDDF-42DD-9A28-56C8BC1776EC}" srcOrd="0" destOrd="0" presId="urn:microsoft.com/office/officeart/2005/8/layout/vList2"/>
    <dgm:cxn modelId="{2787877B-A95C-43B3-BFC8-05A073033E34}" type="presOf" srcId="{8BB2A044-5DE5-4AB2-8DC9-89BB7C011DFA}" destId="{7D5D3A29-8E95-4414-A36B-70A533125372}" srcOrd="0" destOrd="0" presId="urn:microsoft.com/office/officeart/2005/8/layout/vList2"/>
    <dgm:cxn modelId="{58F9BBAF-E02A-4CD9-88DB-7E035764D646}" type="presOf" srcId="{9C31DB89-89E7-43B3-8E74-8744BB1DF5E5}" destId="{82D12F24-CAF7-4D9F-AE7E-7BD8306F388C}" srcOrd="0" destOrd="0" presId="urn:microsoft.com/office/officeart/2005/8/layout/vList2"/>
    <dgm:cxn modelId="{DFF0FFC8-F9BC-496E-AB7F-FF1A4A95A64F}" type="presOf" srcId="{F3A57FB1-4AAC-43E3-BAA1-C3068C783196}" destId="{FC7445D3-4755-4570-904A-255B960B4865}" srcOrd="0" destOrd="0" presId="urn:microsoft.com/office/officeart/2005/8/layout/vList2"/>
    <dgm:cxn modelId="{DF1912D1-6920-43EC-8B76-A23B82C8F881}" type="presOf" srcId="{2804C5B4-3667-4D93-9D58-3039BF65A412}" destId="{35CEDFB0-A6EA-41EC-9053-DD6A1C82DE0C}" srcOrd="0" destOrd="0" presId="urn:microsoft.com/office/officeart/2005/8/layout/vList2"/>
    <dgm:cxn modelId="{0E7BC8E5-9911-40EE-A900-033ED2BDF259}" srcId="{5952A796-AAE0-4C1E-8518-ADD658F5258E}" destId="{DD989F3C-E566-47AA-B722-35B37DBF727C}" srcOrd="1" destOrd="0" parTransId="{0BEE2870-79E5-43D2-B9FA-B1A436510599}" sibTransId="{17EDFD0F-D949-41DE-9238-CDDF40F37C01}"/>
    <dgm:cxn modelId="{844BD8EF-0224-4B7C-83D7-60A220C9FE54}" srcId="{5952A796-AAE0-4C1E-8518-ADD658F5258E}" destId="{E2A878B6-6C60-40AA-8C76-073F124DA71E}" srcOrd="3" destOrd="0" parTransId="{4C8F305C-F542-43AD-A9D8-54CEE8A14BEF}" sibTransId="{E9C52F92-3AC9-4E52-BE4F-59EBA11E9B0F}"/>
    <dgm:cxn modelId="{0C871AF7-997E-45DD-BE03-F54E3EA6F2D0}" srcId="{5952A796-AAE0-4C1E-8518-ADD658F5258E}" destId="{8BB2A044-5DE5-4AB2-8DC9-89BB7C011DFA}" srcOrd="7" destOrd="0" parTransId="{3668EDD3-F9F8-40AA-B1DE-F7101386414B}" sibTransId="{BA832943-96FA-475C-B2B3-E728E1DB7AE7}"/>
    <dgm:cxn modelId="{CFF8C4F7-5B97-4ECE-BC77-C741EBC8B13D}" srcId="{5952A796-AAE0-4C1E-8518-ADD658F5258E}" destId="{F62FE9EF-3E18-4C58-9E59-DB8475314380}" srcOrd="5" destOrd="0" parTransId="{32C2C602-6C68-488D-B5BF-6D3F9B8745B9}" sibTransId="{B5E03F44-243B-4F0F-A684-5D9CA4B813F0}"/>
    <dgm:cxn modelId="{4EBCCCFE-801A-43D9-8571-1A18905808C1}" srcId="{5952A796-AAE0-4C1E-8518-ADD658F5258E}" destId="{9C31DB89-89E7-43B3-8E74-8744BB1DF5E5}" srcOrd="6" destOrd="0" parTransId="{C3203254-0795-46C1-BB04-3EC535B7CD90}" sibTransId="{C733CC01-662E-4B03-8F09-DECD8959AD46}"/>
    <dgm:cxn modelId="{4E2D0DDA-937D-4FF9-91FE-AD7F3074EC91}" type="presParOf" srcId="{B4AB63BD-246C-4FA6-89F1-CBDDA10B0850}" destId="{7F9DF077-51A4-4FBE-81B6-09C0A462E3B5}" srcOrd="0" destOrd="0" presId="urn:microsoft.com/office/officeart/2005/8/layout/vList2"/>
    <dgm:cxn modelId="{01A656B7-DE05-4633-924B-0C2B6241CA83}" type="presParOf" srcId="{B4AB63BD-246C-4FA6-89F1-CBDDA10B0850}" destId="{34A23545-DEC6-43D4-80C1-67A1FE19E4EC}" srcOrd="1" destOrd="0" presId="urn:microsoft.com/office/officeart/2005/8/layout/vList2"/>
    <dgm:cxn modelId="{0A77F4E7-44D1-476C-9C50-E293E5B042D9}" type="presParOf" srcId="{B4AB63BD-246C-4FA6-89F1-CBDDA10B0850}" destId="{64F1D9E4-DDDF-42DD-9A28-56C8BC1776EC}" srcOrd="2" destOrd="0" presId="urn:microsoft.com/office/officeart/2005/8/layout/vList2"/>
    <dgm:cxn modelId="{B6F2067B-502F-4DDC-94A7-F1D6E494E430}" type="presParOf" srcId="{B4AB63BD-246C-4FA6-89F1-CBDDA10B0850}" destId="{C0E1101F-35C8-446D-839E-5CEDD1252D4D}" srcOrd="3" destOrd="0" presId="urn:microsoft.com/office/officeart/2005/8/layout/vList2"/>
    <dgm:cxn modelId="{B19E85F6-05F1-46F2-812E-64E47BAF9293}" type="presParOf" srcId="{B4AB63BD-246C-4FA6-89F1-CBDDA10B0850}" destId="{35CEDFB0-A6EA-41EC-9053-DD6A1C82DE0C}" srcOrd="4" destOrd="0" presId="urn:microsoft.com/office/officeart/2005/8/layout/vList2"/>
    <dgm:cxn modelId="{3007869B-A755-41D3-A2BA-F9C05B10BE00}" type="presParOf" srcId="{B4AB63BD-246C-4FA6-89F1-CBDDA10B0850}" destId="{B7C06E4F-BFA9-4B56-9D32-83307EDB85ED}" srcOrd="5" destOrd="0" presId="urn:microsoft.com/office/officeart/2005/8/layout/vList2"/>
    <dgm:cxn modelId="{DDDC05D7-E1B7-44EF-BC1B-A39E24136964}" type="presParOf" srcId="{B4AB63BD-246C-4FA6-89F1-CBDDA10B0850}" destId="{8237B6B9-A65C-411F-BB20-E144D454D78D}" srcOrd="6" destOrd="0" presId="urn:microsoft.com/office/officeart/2005/8/layout/vList2"/>
    <dgm:cxn modelId="{36A80182-76FC-46EE-A6A4-885454E44AF0}" type="presParOf" srcId="{B4AB63BD-246C-4FA6-89F1-CBDDA10B0850}" destId="{EC66D573-1BB4-4BA6-9C9A-004F633D04A7}" srcOrd="7" destOrd="0" presId="urn:microsoft.com/office/officeart/2005/8/layout/vList2"/>
    <dgm:cxn modelId="{93DB03A2-F020-49D5-B2C4-531704E263F6}" type="presParOf" srcId="{B4AB63BD-246C-4FA6-89F1-CBDDA10B0850}" destId="{FC7445D3-4755-4570-904A-255B960B4865}" srcOrd="8" destOrd="0" presId="urn:microsoft.com/office/officeart/2005/8/layout/vList2"/>
    <dgm:cxn modelId="{94AE6CEE-A285-410B-86E8-F4DBBD50E957}" type="presParOf" srcId="{B4AB63BD-246C-4FA6-89F1-CBDDA10B0850}" destId="{5D5682B0-7AD5-4FDE-90C1-AA8F0651A8AC}" srcOrd="9" destOrd="0" presId="urn:microsoft.com/office/officeart/2005/8/layout/vList2"/>
    <dgm:cxn modelId="{31BE9FE6-521B-4200-9690-6890EE6FCE2E}" type="presParOf" srcId="{B4AB63BD-246C-4FA6-89F1-CBDDA10B0850}" destId="{844C3907-BD0D-4CF2-8C83-DDC6D1B20527}" srcOrd="10" destOrd="0" presId="urn:microsoft.com/office/officeart/2005/8/layout/vList2"/>
    <dgm:cxn modelId="{684F86B0-2C10-4519-BD99-17172AF12593}" type="presParOf" srcId="{B4AB63BD-246C-4FA6-89F1-CBDDA10B0850}" destId="{9E5EB970-B2C9-4A97-B72A-D6FC1648BECF}" srcOrd="11" destOrd="0" presId="urn:microsoft.com/office/officeart/2005/8/layout/vList2"/>
    <dgm:cxn modelId="{5D9DBA25-25E5-47BF-A80D-2F7450FD1149}" type="presParOf" srcId="{B4AB63BD-246C-4FA6-89F1-CBDDA10B0850}" destId="{82D12F24-CAF7-4D9F-AE7E-7BD8306F388C}" srcOrd="12" destOrd="0" presId="urn:microsoft.com/office/officeart/2005/8/layout/vList2"/>
    <dgm:cxn modelId="{EE7AC7AF-3723-474B-BCFC-4F0DCAD9746D}" type="presParOf" srcId="{B4AB63BD-246C-4FA6-89F1-CBDDA10B0850}" destId="{C7C60D95-D9C3-4BCA-BA5D-53A53B6EAFC8}" srcOrd="13" destOrd="0" presId="urn:microsoft.com/office/officeart/2005/8/layout/vList2"/>
    <dgm:cxn modelId="{2DEB27F6-E3F6-4334-8B1A-822FEC96C279}" type="presParOf" srcId="{B4AB63BD-246C-4FA6-89F1-CBDDA10B0850}" destId="{7D5D3A29-8E95-4414-A36B-70A533125372}" srcOrd="14" destOrd="0" presId="urn:microsoft.com/office/officeart/2005/8/layout/vList2"/>
    <dgm:cxn modelId="{4DD50BD8-A587-4356-B294-2D1701CCB33C}" type="presParOf" srcId="{B4AB63BD-246C-4FA6-89F1-CBDDA10B0850}" destId="{20131FDE-3EF4-4E62-8AE7-452247FE6AC6}" srcOrd="15" destOrd="0" presId="urn:microsoft.com/office/officeart/2005/8/layout/vList2"/>
    <dgm:cxn modelId="{CAC8FD3E-E365-4BF5-8CF6-E05BC7DE60EA}" type="presParOf" srcId="{B4AB63BD-246C-4FA6-89F1-CBDDA10B0850}" destId="{75E4209A-954E-47FD-97AC-F55FA598DD19}" srcOrd="1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68C20F5-2F39-451D-8AC2-9A2D4905BFC0}" type="doc">
      <dgm:prSet loTypeId="urn:microsoft.com/office/officeart/2005/8/layout/default" loCatId="Inbox" qsTypeId="urn:microsoft.com/office/officeart/2005/8/quickstyle/simple4" qsCatId="simple" csTypeId="urn:microsoft.com/office/officeart/2005/8/colors/ColorSchemeForSuggestions" csCatId="other" phldr="1"/>
      <dgm:spPr/>
      <dgm:t>
        <a:bodyPr/>
        <a:lstStyle/>
        <a:p>
          <a:endParaRPr lang="en-US"/>
        </a:p>
      </dgm:t>
    </dgm:pt>
    <dgm:pt modelId="{3AA3EC4B-3C01-455A-B6D7-072ABAC8B68F}">
      <dgm:prSet/>
      <dgm:spPr/>
      <dgm:t>
        <a:bodyPr/>
        <a:lstStyle/>
        <a:p>
          <a:r>
            <a:rPr lang="en-US" dirty="0" err="1"/>
            <a:t>Sólidos</a:t>
          </a:r>
          <a:r>
            <a:rPr lang="en-US" dirty="0"/>
            <a:t> </a:t>
          </a:r>
          <a:r>
            <a:rPr lang="en-US" dirty="0" err="1"/>
            <a:t>Pirofóricos</a:t>
          </a:r>
          <a:endParaRPr lang="en-US" dirty="0"/>
        </a:p>
      </dgm:t>
    </dgm:pt>
    <dgm:pt modelId="{319FF33D-CC3E-440C-AB08-A4B5305C235C}" type="parTrans" cxnId="{A83B6C40-F2CF-46D7-BD30-0D491246B316}">
      <dgm:prSet/>
      <dgm:spPr/>
      <dgm:t>
        <a:bodyPr/>
        <a:lstStyle/>
        <a:p>
          <a:endParaRPr lang="en-US"/>
        </a:p>
      </dgm:t>
    </dgm:pt>
    <dgm:pt modelId="{B131BBC1-D76A-482B-BA7B-4C02ECE6CA48}" type="sibTrans" cxnId="{A83B6C40-F2CF-46D7-BD30-0D491246B316}">
      <dgm:prSet/>
      <dgm:spPr/>
      <dgm:t>
        <a:bodyPr/>
        <a:lstStyle/>
        <a:p>
          <a:endParaRPr lang="en-US"/>
        </a:p>
      </dgm:t>
    </dgm:pt>
    <dgm:pt modelId="{11F08B0A-4135-4221-BCB0-F5E3250B162D}">
      <dgm:prSet/>
      <dgm:spPr/>
      <dgm:t>
        <a:bodyPr/>
        <a:lstStyle/>
        <a:p>
          <a:r>
            <a:rPr lang="es-ES" dirty="0"/>
            <a:t>Sustancias que se calientan por sí mismas</a:t>
          </a:r>
          <a:endParaRPr lang="en-US" dirty="0"/>
        </a:p>
      </dgm:t>
    </dgm:pt>
    <dgm:pt modelId="{299EDE35-F640-43EB-B322-F5A53D3236A9}" type="parTrans" cxnId="{2ADA3F71-6A96-49EA-851C-B537624FC3C3}">
      <dgm:prSet/>
      <dgm:spPr/>
      <dgm:t>
        <a:bodyPr/>
        <a:lstStyle/>
        <a:p>
          <a:endParaRPr lang="en-US"/>
        </a:p>
      </dgm:t>
    </dgm:pt>
    <dgm:pt modelId="{DE5575A9-2B53-46EF-81BD-991EDAF38D7B}" type="sibTrans" cxnId="{2ADA3F71-6A96-49EA-851C-B537624FC3C3}">
      <dgm:prSet/>
      <dgm:spPr/>
      <dgm:t>
        <a:bodyPr/>
        <a:lstStyle/>
        <a:p>
          <a:endParaRPr lang="en-US"/>
        </a:p>
      </dgm:t>
    </dgm:pt>
    <dgm:pt modelId="{65C65ABB-CA38-4312-9E78-E3CC3BA0F968}">
      <dgm:prSet/>
      <dgm:spPr/>
      <dgm:t>
        <a:bodyPr/>
        <a:lstStyle/>
        <a:p>
          <a:r>
            <a:rPr lang="es-ES" dirty="0"/>
            <a:t>Sustancias que, en contacto con agua, emiten gases inflamables</a:t>
          </a:r>
          <a:endParaRPr lang="en-US" dirty="0"/>
        </a:p>
      </dgm:t>
    </dgm:pt>
    <dgm:pt modelId="{65568784-30E8-48F2-9EA3-CAF5EE37CDC8}" type="parTrans" cxnId="{CD0A437D-3FEB-4209-9C8D-A2EA1284E86E}">
      <dgm:prSet/>
      <dgm:spPr/>
      <dgm:t>
        <a:bodyPr/>
        <a:lstStyle/>
        <a:p>
          <a:endParaRPr lang="en-US"/>
        </a:p>
      </dgm:t>
    </dgm:pt>
    <dgm:pt modelId="{AEEBF898-A39D-4636-8DE8-DDFC6396E920}" type="sibTrans" cxnId="{CD0A437D-3FEB-4209-9C8D-A2EA1284E86E}">
      <dgm:prSet/>
      <dgm:spPr/>
      <dgm:t>
        <a:bodyPr/>
        <a:lstStyle/>
        <a:p>
          <a:endParaRPr lang="en-US"/>
        </a:p>
      </dgm:t>
    </dgm:pt>
    <dgm:pt modelId="{625BF588-7158-4D70-B2B1-8949242BB893}">
      <dgm:prSet/>
      <dgm:spPr/>
      <dgm:t>
        <a:bodyPr/>
        <a:lstStyle/>
        <a:p>
          <a:r>
            <a:rPr lang="es-ES" dirty="0"/>
            <a:t>Líquidos oxidantes</a:t>
          </a:r>
          <a:endParaRPr lang="en-US" dirty="0"/>
        </a:p>
      </dgm:t>
    </dgm:pt>
    <dgm:pt modelId="{381F2B8F-9072-4E2B-B2FF-8F006E3ACA24}" type="parTrans" cxnId="{469144F6-CA4E-4947-9B67-A1FA9AE1584A}">
      <dgm:prSet/>
      <dgm:spPr/>
      <dgm:t>
        <a:bodyPr/>
        <a:lstStyle/>
        <a:p>
          <a:endParaRPr lang="en-US"/>
        </a:p>
      </dgm:t>
    </dgm:pt>
    <dgm:pt modelId="{F0593F73-163D-4582-A621-422735370421}" type="sibTrans" cxnId="{469144F6-CA4E-4947-9B67-A1FA9AE1584A}">
      <dgm:prSet/>
      <dgm:spPr/>
      <dgm:t>
        <a:bodyPr/>
        <a:lstStyle/>
        <a:p>
          <a:endParaRPr lang="en-US"/>
        </a:p>
      </dgm:t>
    </dgm:pt>
    <dgm:pt modelId="{AE9DBF76-37A9-49EB-9721-65A1E6E767B8}">
      <dgm:prSet/>
      <dgm:spPr/>
      <dgm:t>
        <a:bodyPr/>
        <a:lstStyle/>
        <a:p>
          <a:r>
            <a:rPr lang="es-ES" dirty="0"/>
            <a:t>Sólidos oxidantes</a:t>
          </a:r>
          <a:endParaRPr lang="en-US" dirty="0"/>
        </a:p>
      </dgm:t>
    </dgm:pt>
    <dgm:pt modelId="{1552CFC1-5FA8-4B44-812D-C19EE737926E}" type="parTrans" cxnId="{E3290CA6-88FD-49B6-ADAF-9F4C7BF38921}">
      <dgm:prSet/>
      <dgm:spPr/>
      <dgm:t>
        <a:bodyPr/>
        <a:lstStyle/>
        <a:p>
          <a:endParaRPr lang="en-US"/>
        </a:p>
      </dgm:t>
    </dgm:pt>
    <dgm:pt modelId="{B80E31B1-DF8B-489B-A736-716D0C8654FF}" type="sibTrans" cxnId="{E3290CA6-88FD-49B6-ADAF-9F4C7BF38921}">
      <dgm:prSet/>
      <dgm:spPr/>
      <dgm:t>
        <a:bodyPr/>
        <a:lstStyle/>
        <a:p>
          <a:endParaRPr lang="en-US"/>
        </a:p>
      </dgm:t>
    </dgm:pt>
    <dgm:pt modelId="{71547256-0BBB-4889-8285-6E9C55131580}">
      <dgm:prSet/>
      <dgm:spPr/>
      <dgm:t>
        <a:bodyPr/>
        <a:lstStyle/>
        <a:p>
          <a:r>
            <a:rPr lang="es-ES" dirty="0"/>
            <a:t>Peróxidos Orgánicos</a:t>
          </a:r>
          <a:endParaRPr lang="en-US" dirty="0"/>
        </a:p>
      </dgm:t>
    </dgm:pt>
    <dgm:pt modelId="{9A52FA65-0339-493A-95F1-D6F6D8911F06}" type="parTrans" cxnId="{2A5A74C9-F318-47C8-8580-EE54A23B3CAB}">
      <dgm:prSet/>
      <dgm:spPr/>
      <dgm:t>
        <a:bodyPr/>
        <a:lstStyle/>
        <a:p>
          <a:endParaRPr lang="en-US"/>
        </a:p>
      </dgm:t>
    </dgm:pt>
    <dgm:pt modelId="{976D406D-6BD8-45C8-B0CC-96DF862C2D43}" type="sibTrans" cxnId="{2A5A74C9-F318-47C8-8580-EE54A23B3CAB}">
      <dgm:prSet/>
      <dgm:spPr/>
      <dgm:t>
        <a:bodyPr/>
        <a:lstStyle/>
        <a:p>
          <a:endParaRPr lang="en-US"/>
        </a:p>
      </dgm:t>
    </dgm:pt>
    <dgm:pt modelId="{E3B30020-EB8B-4500-BED1-7BB8884D9A27}">
      <dgm:prSet/>
      <dgm:spPr/>
      <dgm:t>
        <a:bodyPr/>
        <a:lstStyle/>
        <a:p>
          <a:r>
            <a:rPr lang="en-US" b="0" i="0" dirty="0" err="1"/>
            <a:t>Corrosivo</a:t>
          </a:r>
          <a:r>
            <a:rPr lang="en-US" b="0" i="0" dirty="0"/>
            <a:t> a </a:t>
          </a:r>
          <a:r>
            <a:rPr lang="en-US" b="0" i="0" dirty="0" err="1"/>
            <a:t>metales</a:t>
          </a:r>
          <a:endParaRPr lang="en-US" dirty="0"/>
        </a:p>
      </dgm:t>
    </dgm:pt>
    <dgm:pt modelId="{07C405ED-E077-4E9E-BF22-B8B57CB94673}" type="parTrans" cxnId="{3B2EF3AB-FD87-4145-BD7E-09153061A6E6}">
      <dgm:prSet/>
      <dgm:spPr/>
      <dgm:t>
        <a:bodyPr/>
        <a:lstStyle/>
        <a:p>
          <a:endParaRPr lang="en-US"/>
        </a:p>
      </dgm:t>
    </dgm:pt>
    <dgm:pt modelId="{24D935CA-8F2B-46EB-94F3-05166C5CE17F}" type="sibTrans" cxnId="{3B2EF3AB-FD87-4145-BD7E-09153061A6E6}">
      <dgm:prSet/>
      <dgm:spPr/>
      <dgm:t>
        <a:bodyPr/>
        <a:lstStyle/>
        <a:p>
          <a:endParaRPr lang="en-US"/>
        </a:p>
      </dgm:t>
    </dgm:pt>
    <dgm:pt modelId="{A841728C-FB6F-4EBE-806A-6F8303A26E02}" type="pres">
      <dgm:prSet presAssocID="{B68C20F5-2F39-451D-8AC2-9A2D4905BFC0}" presName="diagram" presStyleCnt="0">
        <dgm:presLayoutVars>
          <dgm:dir/>
          <dgm:resizeHandles val="exact"/>
        </dgm:presLayoutVars>
      </dgm:prSet>
      <dgm:spPr/>
    </dgm:pt>
    <dgm:pt modelId="{F44D9A67-656F-4B07-9889-0A9600D703EE}" type="pres">
      <dgm:prSet presAssocID="{3AA3EC4B-3C01-455A-B6D7-072ABAC8B68F}" presName="node" presStyleLbl="node1" presStyleIdx="0" presStyleCnt="7">
        <dgm:presLayoutVars>
          <dgm:bulletEnabled val="1"/>
        </dgm:presLayoutVars>
      </dgm:prSet>
      <dgm:spPr/>
    </dgm:pt>
    <dgm:pt modelId="{C0BDA925-AE63-4CED-9659-CD6D83484A1A}" type="pres">
      <dgm:prSet presAssocID="{B131BBC1-D76A-482B-BA7B-4C02ECE6CA48}" presName="sibTrans" presStyleCnt="0"/>
      <dgm:spPr/>
    </dgm:pt>
    <dgm:pt modelId="{62FC6496-F2D5-4370-928A-87A21CDEB648}" type="pres">
      <dgm:prSet presAssocID="{11F08B0A-4135-4221-BCB0-F5E3250B162D}" presName="node" presStyleLbl="node1" presStyleIdx="1" presStyleCnt="7">
        <dgm:presLayoutVars>
          <dgm:bulletEnabled val="1"/>
        </dgm:presLayoutVars>
      </dgm:prSet>
      <dgm:spPr/>
    </dgm:pt>
    <dgm:pt modelId="{8B9FB506-A4A6-4E64-B316-968EEAD0E90B}" type="pres">
      <dgm:prSet presAssocID="{DE5575A9-2B53-46EF-81BD-991EDAF38D7B}" presName="sibTrans" presStyleCnt="0"/>
      <dgm:spPr/>
    </dgm:pt>
    <dgm:pt modelId="{DEA9CDF5-3F40-4396-8625-BFBD90CF9981}" type="pres">
      <dgm:prSet presAssocID="{65C65ABB-CA38-4312-9E78-E3CC3BA0F968}" presName="node" presStyleLbl="node1" presStyleIdx="2" presStyleCnt="7">
        <dgm:presLayoutVars>
          <dgm:bulletEnabled val="1"/>
        </dgm:presLayoutVars>
      </dgm:prSet>
      <dgm:spPr/>
    </dgm:pt>
    <dgm:pt modelId="{94CFE416-1194-4C70-B8D1-C09A320292CE}" type="pres">
      <dgm:prSet presAssocID="{AEEBF898-A39D-4636-8DE8-DDFC6396E920}" presName="sibTrans" presStyleCnt="0"/>
      <dgm:spPr/>
    </dgm:pt>
    <dgm:pt modelId="{75D36344-90F7-40AD-8F90-4041278D5034}" type="pres">
      <dgm:prSet presAssocID="{625BF588-7158-4D70-B2B1-8949242BB893}" presName="node" presStyleLbl="node1" presStyleIdx="3" presStyleCnt="7">
        <dgm:presLayoutVars>
          <dgm:bulletEnabled val="1"/>
        </dgm:presLayoutVars>
      </dgm:prSet>
      <dgm:spPr/>
    </dgm:pt>
    <dgm:pt modelId="{3F7593D8-F04B-46A1-AE19-89927299579C}" type="pres">
      <dgm:prSet presAssocID="{F0593F73-163D-4582-A621-422735370421}" presName="sibTrans" presStyleCnt="0"/>
      <dgm:spPr/>
    </dgm:pt>
    <dgm:pt modelId="{4F4C310C-ABF6-40FA-82DB-5C26A4B531C2}" type="pres">
      <dgm:prSet presAssocID="{AE9DBF76-37A9-49EB-9721-65A1E6E767B8}" presName="node" presStyleLbl="node1" presStyleIdx="4" presStyleCnt="7">
        <dgm:presLayoutVars>
          <dgm:bulletEnabled val="1"/>
        </dgm:presLayoutVars>
      </dgm:prSet>
      <dgm:spPr/>
    </dgm:pt>
    <dgm:pt modelId="{96094BC8-ADA9-4694-B771-8709754E082D}" type="pres">
      <dgm:prSet presAssocID="{B80E31B1-DF8B-489B-A736-716D0C8654FF}" presName="sibTrans" presStyleCnt="0"/>
      <dgm:spPr/>
    </dgm:pt>
    <dgm:pt modelId="{778F8F73-CC36-4BB6-8BFB-101A5C796EC9}" type="pres">
      <dgm:prSet presAssocID="{71547256-0BBB-4889-8285-6E9C55131580}" presName="node" presStyleLbl="node1" presStyleIdx="5" presStyleCnt="7">
        <dgm:presLayoutVars>
          <dgm:bulletEnabled val="1"/>
        </dgm:presLayoutVars>
      </dgm:prSet>
      <dgm:spPr/>
    </dgm:pt>
    <dgm:pt modelId="{0224F76A-06C3-4411-9FE0-4EF3C0D67529}" type="pres">
      <dgm:prSet presAssocID="{976D406D-6BD8-45C8-B0CC-96DF862C2D43}" presName="sibTrans" presStyleCnt="0"/>
      <dgm:spPr/>
    </dgm:pt>
    <dgm:pt modelId="{B951C17C-1943-440F-976A-9139F1E6457B}" type="pres">
      <dgm:prSet presAssocID="{E3B30020-EB8B-4500-BED1-7BB8884D9A27}" presName="node" presStyleLbl="node1" presStyleIdx="6" presStyleCnt="7">
        <dgm:presLayoutVars>
          <dgm:bulletEnabled val="1"/>
        </dgm:presLayoutVars>
      </dgm:prSet>
      <dgm:spPr/>
    </dgm:pt>
  </dgm:ptLst>
  <dgm:cxnLst>
    <dgm:cxn modelId="{C2E44E03-E49B-4020-9F79-9360E0FD645A}" type="presOf" srcId="{11F08B0A-4135-4221-BCB0-F5E3250B162D}" destId="{62FC6496-F2D5-4370-928A-87A21CDEB648}" srcOrd="0" destOrd="0" presId="urn:microsoft.com/office/officeart/2005/8/layout/default"/>
    <dgm:cxn modelId="{10B3B431-EF26-48C2-80CC-08063D0CC4B6}" type="presOf" srcId="{71547256-0BBB-4889-8285-6E9C55131580}" destId="{778F8F73-CC36-4BB6-8BFB-101A5C796EC9}" srcOrd="0" destOrd="0" presId="urn:microsoft.com/office/officeart/2005/8/layout/default"/>
    <dgm:cxn modelId="{55BE2834-2A3A-487A-ACC4-557622330A20}" type="presOf" srcId="{AE9DBF76-37A9-49EB-9721-65A1E6E767B8}" destId="{4F4C310C-ABF6-40FA-82DB-5C26A4B531C2}" srcOrd="0" destOrd="0" presId="urn:microsoft.com/office/officeart/2005/8/layout/default"/>
    <dgm:cxn modelId="{A83B6C40-F2CF-46D7-BD30-0D491246B316}" srcId="{B68C20F5-2F39-451D-8AC2-9A2D4905BFC0}" destId="{3AA3EC4B-3C01-455A-B6D7-072ABAC8B68F}" srcOrd="0" destOrd="0" parTransId="{319FF33D-CC3E-440C-AB08-A4B5305C235C}" sibTransId="{B131BBC1-D76A-482B-BA7B-4C02ECE6CA48}"/>
    <dgm:cxn modelId="{CB1AC542-5160-4593-BE80-EDB7E5A1C471}" type="presOf" srcId="{625BF588-7158-4D70-B2B1-8949242BB893}" destId="{75D36344-90F7-40AD-8F90-4041278D5034}" srcOrd="0" destOrd="0" presId="urn:microsoft.com/office/officeart/2005/8/layout/default"/>
    <dgm:cxn modelId="{2ADA3F71-6A96-49EA-851C-B537624FC3C3}" srcId="{B68C20F5-2F39-451D-8AC2-9A2D4905BFC0}" destId="{11F08B0A-4135-4221-BCB0-F5E3250B162D}" srcOrd="1" destOrd="0" parTransId="{299EDE35-F640-43EB-B322-F5A53D3236A9}" sibTransId="{DE5575A9-2B53-46EF-81BD-991EDAF38D7B}"/>
    <dgm:cxn modelId="{CD0A437D-3FEB-4209-9C8D-A2EA1284E86E}" srcId="{B68C20F5-2F39-451D-8AC2-9A2D4905BFC0}" destId="{65C65ABB-CA38-4312-9E78-E3CC3BA0F968}" srcOrd="2" destOrd="0" parTransId="{65568784-30E8-48F2-9EA3-CAF5EE37CDC8}" sibTransId="{AEEBF898-A39D-4636-8DE8-DDFC6396E920}"/>
    <dgm:cxn modelId="{6D73098E-692D-4789-AF1A-412B57DEEF02}" type="presOf" srcId="{3AA3EC4B-3C01-455A-B6D7-072ABAC8B68F}" destId="{F44D9A67-656F-4B07-9889-0A9600D703EE}" srcOrd="0" destOrd="0" presId="urn:microsoft.com/office/officeart/2005/8/layout/default"/>
    <dgm:cxn modelId="{E3290CA6-88FD-49B6-ADAF-9F4C7BF38921}" srcId="{B68C20F5-2F39-451D-8AC2-9A2D4905BFC0}" destId="{AE9DBF76-37A9-49EB-9721-65A1E6E767B8}" srcOrd="4" destOrd="0" parTransId="{1552CFC1-5FA8-4B44-812D-C19EE737926E}" sibTransId="{B80E31B1-DF8B-489B-A736-716D0C8654FF}"/>
    <dgm:cxn modelId="{3B2EF3AB-FD87-4145-BD7E-09153061A6E6}" srcId="{B68C20F5-2F39-451D-8AC2-9A2D4905BFC0}" destId="{E3B30020-EB8B-4500-BED1-7BB8884D9A27}" srcOrd="6" destOrd="0" parTransId="{07C405ED-E077-4E9E-BF22-B8B57CB94673}" sibTransId="{24D935CA-8F2B-46EB-94F3-05166C5CE17F}"/>
    <dgm:cxn modelId="{2A5A74C9-F318-47C8-8580-EE54A23B3CAB}" srcId="{B68C20F5-2F39-451D-8AC2-9A2D4905BFC0}" destId="{71547256-0BBB-4889-8285-6E9C55131580}" srcOrd="5" destOrd="0" parTransId="{9A52FA65-0339-493A-95F1-D6F6D8911F06}" sibTransId="{976D406D-6BD8-45C8-B0CC-96DF862C2D43}"/>
    <dgm:cxn modelId="{638228CF-667F-481B-83E2-7472C92BE772}" type="presOf" srcId="{65C65ABB-CA38-4312-9E78-E3CC3BA0F968}" destId="{DEA9CDF5-3F40-4396-8625-BFBD90CF9981}" srcOrd="0" destOrd="0" presId="urn:microsoft.com/office/officeart/2005/8/layout/default"/>
    <dgm:cxn modelId="{7EADBCEC-04F9-4340-80A2-E54BBF4B8BA4}" type="presOf" srcId="{E3B30020-EB8B-4500-BED1-7BB8884D9A27}" destId="{B951C17C-1943-440F-976A-9139F1E6457B}" srcOrd="0" destOrd="0" presId="urn:microsoft.com/office/officeart/2005/8/layout/default"/>
    <dgm:cxn modelId="{DAFFA0EE-9AFC-4C04-B423-7D27C53FA602}" type="presOf" srcId="{B68C20F5-2F39-451D-8AC2-9A2D4905BFC0}" destId="{A841728C-FB6F-4EBE-806A-6F8303A26E02}" srcOrd="0" destOrd="0" presId="urn:microsoft.com/office/officeart/2005/8/layout/default"/>
    <dgm:cxn modelId="{469144F6-CA4E-4947-9B67-A1FA9AE1584A}" srcId="{B68C20F5-2F39-451D-8AC2-9A2D4905BFC0}" destId="{625BF588-7158-4D70-B2B1-8949242BB893}" srcOrd="3" destOrd="0" parTransId="{381F2B8F-9072-4E2B-B2FF-8F006E3ACA24}" sibTransId="{F0593F73-163D-4582-A621-422735370421}"/>
    <dgm:cxn modelId="{A08B01C3-9414-4E05-943E-C2DC49C0D539}" type="presParOf" srcId="{A841728C-FB6F-4EBE-806A-6F8303A26E02}" destId="{F44D9A67-656F-4B07-9889-0A9600D703EE}" srcOrd="0" destOrd="0" presId="urn:microsoft.com/office/officeart/2005/8/layout/default"/>
    <dgm:cxn modelId="{DAFBADAD-122B-4B05-92DB-0035C8BEBCC6}" type="presParOf" srcId="{A841728C-FB6F-4EBE-806A-6F8303A26E02}" destId="{C0BDA925-AE63-4CED-9659-CD6D83484A1A}" srcOrd="1" destOrd="0" presId="urn:microsoft.com/office/officeart/2005/8/layout/default"/>
    <dgm:cxn modelId="{1B9ACAE4-F9E5-4390-89C9-B2813B229605}" type="presParOf" srcId="{A841728C-FB6F-4EBE-806A-6F8303A26E02}" destId="{62FC6496-F2D5-4370-928A-87A21CDEB648}" srcOrd="2" destOrd="0" presId="urn:microsoft.com/office/officeart/2005/8/layout/default"/>
    <dgm:cxn modelId="{C8BC19F2-5E58-4CEE-A73D-5B0BCAAE0975}" type="presParOf" srcId="{A841728C-FB6F-4EBE-806A-6F8303A26E02}" destId="{8B9FB506-A4A6-4E64-B316-968EEAD0E90B}" srcOrd="3" destOrd="0" presId="urn:microsoft.com/office/officeart/2005/8/layout/default"/>
    <dgm:cxn modelId="{EF5D9F7A-7C19-4C18-8BDC-CD184E5CEE01}" type="presParOf" srcId="{A841728C-FB6F-4EBE-806A-6F8303A26E02}" destId="{DEA9CDF5-3F40-4396-8625-BFBD90CF9981}" srcOrd="4" destOrd="0" presId="urn:microsoft.com/office/officeart/2005/8/layout/default"/>
    <dgm:cxn modelId="{72F0356B-E103-463A-9DD7-4F7F366DF753}" type="presParOf" srcId="{A841728C-FB6F-4EBE-806A-6F8303A26E02}" destId="{94CFE416-1194-4C70-B8D1-C09A320292CE}" srcOrd="5" destOrd="0" presId="urn:microsoft.com/office/officeart/2005/8/layout/default"/>
    <dgm:cxn modelId="{22F450B3-0BA2-4039-BDD1-5865E42539CC}" type="presParOf" srcId="{A841728C-FB6F-4EBE-806A-6F8303A26E02}" destId="{75D36344-90F7-40AD-8F90-4041278D5034}" srcOrd="6" destOrd="0" presId="urn:microsoft.com/office/officeart/2005/8/layout/default"/>
    <dgm:cxn modelId="{F71C3FB8-CBC2-4858-A2A1-F59232EBF11D}" type="presParOf" srcId="{A841728C-FB6F-4EBE-806A-6F8303A26E02}" destId="{3F7593D8-F04B-46A1-AE19-89927299579C}" srcOrd="7" destOrd="0" presId="urn:microsoft.com/office/officeart/2005/8/layout/default"/>
    <dgm:cxn modelId="{D0F8E1B1-F285-43FD-971E-3DF9A0DFDE6F}" type="presParOf" srcId="{A841728C-FB6F-4EBE-806A-6F8303A26E02}" destId="{4F4C310C-ABF6-40FA-82DB-5C26A4B531C2}" srcOrd="8" destOrd="0" presId="urn:microsoft.com/office/officeart/2005/8/layout/default"/>
    <dgm:cxn modelId="{092F1DA3-5A40-4C94-B707-BE5F7F12D59D}" type="presParOf" srcId="{A841728C-FB6F-4EBE-806A-6F8303A26E02}" destId="{96094BC8-ADA9-4694-B771-8709754E082D}" srcOrd="9" destOrd="0" presId="urn:microsoft.com/office/officeart/2005/8/layout/default"/>
    <dgm:cxn modelId="{4C8C4B45-8962-41CC-A125-A2FDFD65DE0E}" type="presParOf" srcId="{A841728C-FB6F-4EBE-806A-6F8303A26E02}" destId="{778F8F73-CC36-4BB6-8BFB-101A5C796EC9}" srcOrd="10" destOrd="0" presId="urn:microsoft.com/office/officeart/2005/8/layout/default"/>
    <dgm:cxn modelId="{3FD4F65F-E66A-4EDD-83B6-9637FB881D39}" type="presParOf" srcId="{A841728C-FB6F-4EBE-806A-6F8303A26E02}" destId="{0224F76A-06C3-4411-9FE0-4EF3C0D67529}" srcOrd="11" destOrd="0" presId="urn:microsoft.com/office/officeart/2005/8/layout/default"/>
    <dgm:cxn modelId="{D90C5C1A-DB86-46E1-A4FC-CE2A496D74FF}" type="presParOf" srcId="{A841728C-FB6F-4EBE-806A-6F8303A26E02}" destId="{B951C17C-1943-440F-976A-9139F1E6457B}"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7FBC1D9-5A53-4AEC-B206-292AC1B30F17}" type="doc">
      <dgm:prSet loTypeId="urn:microsoft.com/office/officeart/2016/7/layout/BasicLinearProcessNumbered" loCatId="process" qsTypeId="urn:microsoft.com/office/officeart/2005/8/quickstyle/simple4" qsCatId="simple" csTypeId="urn:microsoft.com/office/officeart/2005/8/colors/ColorSchemeForSuggestions" csCatId="other" phldr="1"/>
      <dgm:spPr/>
      <dgm:t>
        <a:bodyPr/>
        <a:lstStyle/>
        <a:p>
          <a:endParaRPr lang="en-US"/>
        </a:p>
      </dgm:t>
    </dgm:pt>
    <dgm:pt modelId="{74B671E3-8FA3-47FE-A5AF-9A338EB56D79}">
      <dgm:prSet custT="1"/>
      <dgm:spPr/>
      <dgm:t>
        <a:bodyPr/>
        <a:lstStyle/>
        <a:p>
          <a:pPr algn="ctr"/>
          <a:r>
            <a:rPr lang="en-US" sz="1600" b="0" i="0" dirty="0" err="1"/>
            <a:t>Toxicidad</a:t>
          </a:r>
          <a:r>
            <a:rPr lang="en-US" sz="1600" b="0" i="0" dirty="0"/>
            <a:t> </a:t>
          </a:r>
          <a:r>
            <a:rPr lang="en-US" sz="1600" b="0" i="0" dirty="0" err="1"/>
            <a:t>aguda</a:t>
          </a:r>
          <a:endParaRPr lang="en-US" sz="1600" dirty="0"/>
        </a:p>
      </dgm:t>
    </dgm:pt>
    <dgm:pt modelId="{D452B014-5E1D-4AD2-86E1-65DA2C8F053D}" type="parTrans" cxnId="{E9FD1F97-6883-4457-894F-92A49679655A}">
      <dgm:prSet/>
      <dgm:spPr/>
      <dgm:t>
        <a:bodyPr/>
        <a:lstStyle/>
        <a:p>
          <a:endParaRPr lang="en-US"/>
        </a:p>
      </dgm:t>
    </dgm:pt>
    <dgm:pt modelId="{9328740D-688B-42A5-A961-C40E49BAE62D}" type="sibTrans" cxnId="{E9FD1F97-6883-4457-894F-92A49679655A}">
      <dgm:prSet phldrT="1" phldr="0"/>
      <dgm:spPr/>
      <dgm:t>
        <a:bodyPr/>
        <a:lstStyle/>
        <a:p>
          <a:r>
            <a:rPr lang="en-US"/>
            <a:t>1</a:t>
          </a:r>
        </a:p>
      </dgm:t>
    </dgm:pt>
    <dgm:pt modelId="{51218403-89DE-4C61-9D22-7A0D44474642}">
      <dgm:prSet custT="1"/>
      <dgm:spPr/>
      <dgm:t>
        <a:bodyPr/>
        <a:lstStyle/>
        <a:p>
          <a:pPr algn="ctr"/>
          <a:r>
            <a:rPr lang="es-ES" sz="1600" b="0" i="0" dirty="0"/>
            <a:t>Corrosión de la piel / Irritación</a:t>
          </a:r>
          <a:endParaRPr lang="en-US" sz="1600" dirty="0"/>
        </a:p>
      </dgm:t>
    </dgm:pt>
    <dgm:pt modelId="{450E809F-73E1-4916-833A-1D7AC9248A8C}" type="parTrans" cxnId="{5053612D-FCCD-4095-A3F6-E23370F7EF14}">
      <dgm:prSet/>
      <dgm:spPr/>
      <dgm:t>
        <a:bodyPr/>
        <a:lstStyle/>
        <a:p>
          <a:endParaRPr lang="en-US"/>
        </a:p>
      </dgm:t>
    </dgm:pt>
    <dgm:pt modelId="{8894FDF4-95F8-4A51-851E-E95F404CD8A4}" type="sibTrans" cxnId="{5053612D-FCCD-4095-A3F6-E23370F7EF14}">
      <dgm:prSet phldrT="2" phldr="0"/>
      <dgm:spPr/>
      <dgm:t>
        <a:bodyPr/>
        <a:lstStyle/>
        <a:p>
          <a:r>
            <a:rPr lang="en-US"/>
            <a:t>2</a:t>
          </a:r>
        </a:p>
      </dgm:t>
    </dgm:pt>
    <dgm:pt modelId="{664D4B2E-586F-4A1D-8663-525DE0BEA7E0}">
      <dgm:prSet custT="1"/>
      <dgm:spPr/>
      <dgm:t>
        <a:bodyPr/>
        <a:lstStyle/>
        <a:p>
          <a:pPr algn="ctr"/>
          <a:r>
            <a:rPr lang="es-ES" sz="1600" dirty="0"/>
            <a:t>Daño ocular grave / Irritación ocular</a:t>
          </a:r>
          <a:endParaRPr lang="en-US" sz="1600" dirty="0"/>
        </a:p>
      </dgm:t>
    </dgm:pt>
    <dgm:pt modelId="{2A188036-BE12-4B40-B5D8-3CCD24FF4C04}" type="parTrans" cxnId="{F8D4AF7C-5E2B-4E03-A516-C6616A56EB05}">
      <dgm:prSet/>
      <dgm:spPr/>
      <dgm:t>
        <a:bodyPr/>
        <a:lstStyle/>
        <a:p>
          <a:endParaRPr lang="en-US"/>
        </a:p>
      </dgm:t>
    </dgm:pt>
    <dgm:pt modelId="{1EBE3854-D6CA-402C-BC4A-DC358BA5039F}" type="sibTrans" cxnId="{F8D4AF7C-5E2B-4E03-A516-C6616A56EB05}">
      <dgm:prSet phldrT="3" phldr="0"/>
      <dgm:spPr/>
      <dgm:t>
        <a:bodyPr/>
        <a:lstStyle/>
        <a:p>
          <a:r>
            <a:rPr lang="en-US"/>
            <a:t>3</a:t>
          </a:r>
        </a:p>
      </dgm:t>
    </dgm:pt>
    <dgm:pt modelId="{99888514-FA6D-44CC-A414-94F0FA017549}">
      <dgm:prSet custT="1"/>
      <dgm:spPr/>
      <dgm:t>
        <a:bodyPr/>
        <a:lstStyle/>
        <a:p>
          <a:pPr algn="ctr"/>
          <a:r>
            <a:rPr lang="es-ES" sz="1600" b="0" i="0" dirty="0"/>
            <a:t>Sensibilización respiratoria o de la piel</a:t>
          </a:r>
          <a:endParaRPr lang="en-US" sz="1600" dirty="0"/>
        </a:p>
      </dgm:t>
    </dgm:pt>
    <dgm:pt modelId="{F6E3C38F-7C05-4105-BAB2-0184C7E1E824}" type="parTrans" cxnId="{CD92B6AF-EAC1-4516-808E-E99E41D3E884}">
      <dgm:prSet/>
      <dgm:spPr/>
      <dgm:t>
        <a:bodyPr/>
        <a:lstStyle/>
        <a:p>
          <a:endParaRPr lang="en-US"/>
        </a:p>
      </dgm:t>
    </dgm:pt>
    <dgm:pt modelId="{C2B893C1-FCC1-4124-BA06-602315D9E632}" type="sibTrans" cxnId="{CD92B6AF-EAC1-4516-808E-E99E41D3E884}">
      <dgm:prSet phldrT="4" phldr="0"/>
      <dgm:spPr/>
      <dgm:t>
        <a:bodyPr/>
        <a:lstStyle/>
        <a:p>
          <a:r>
            <a:rPr lang="en-US"/>
            <a:t>4</a:t>
          </a:r>
        </a:p>
      </dgm:t>
    </dgm:pt>
    <dgm:pt modelId="{5046324F-AAFC-4C4A-8149-465ECD5AB5AD}">
      <dgm:prSet custT="1"/>
      <dgm:spPr/>
      <dgm:t>
        <a:bodyPr/>
        <a:lstStyle/>
        <a:p>
          <a:pPr algn="ctr"/>
          <a:r>
            <a:rPr lang="es-ES" sz="1600" dirty="0"/>
            <a:t>Mutagenicidad de células germinales</a:t>
          </a:r>
          <a:endParaRPr lang="en-US" sz="1600" dirty="0"/>
        </a:p>
      </dgm:t>
    </dgm:pt>
    <dgm:pt modelId="{C5863279-1227-4F36-B907-85F94B05AA22}" type="parTrans" cxnId="{3D8BD71E-3CDF-4F04-AD02-6C728316DB2D}">
      <dgm:prSet/>
      <dgm:spPr/>
      <dgm:t>
        <a:bodyPr/>
        <a:lstStyle/>
        <a:p>
          <a:endParaRPr lang="en-US"/>
        </a:p>
      </dgm:t>
    </dgm:pt>
    <dgm:pt modelId="{D0597618-D2F2-41E4-A3CF-031803E53EBE}" type="sibTrans" cxnId="{3D8BD71E-3CDF-4F04-AD02-6C728316DB2D}">
      <dgm:prSet phldrT="5" phldr="0"/>
      <dgm:spPr/>
      <dgm:t>
        <a:bodyPr/>
        <a:lstStyle/>
        <a:p>
          <a:r>
            <a:rPr lang="en-US"/>
            <a:t>5</a:t>
          </a:r>
        </a:p>
      </dgm:t>
    </dgm:pt>
    <dgm:pt modelId="{BC417240-8DE0-43A3-AB82-3883D718007D}">
      <dgm:prSet custT="1"/>
      <dgm:spPr/>
      <dgm:t>
        <a:bodyPr/>
        <a:lstStyle/>
        <a:p>
          <a:pPr algn="ctr"/>
          <a:r>
            <a:rPr lang="en-US" sz="1600" b="0" i="0" dirty="0" err="1"/>
            <a:t>Carcinogenicidad</a:t>
          </a:r>
          <a:endParaRPr lang="en-US" sz="1600" dirty="0"/>
        </a:p>
      </dgm:t>
    </dgm:pt>
    <dgm:pt modelId="{4BFFA3BC-CF04-4001-B873-BE75DF9BB588}" type="parTrans" cxnId="{B5A03CC3-EF91-48EB-A047-5AA2D28745B5}">
      <dgm:prSet/>
      <dgm:spPr/>
      <dgm:t>
        <a:bodyPr/>
        <a:lstStyle/>
        <a:p>
          <a:endParaRPr lang="en-US"/>
        </a:p>
      </dgm:t>
    </dgm:pt>
    <dgm:pt modelId="{4662D000-1EA7-4ACE-AE53-AB3414D43A0D}" type="sibTrans" cxnId="{B5A03CC3-EF91-48EB-A047-5AA2D28745B5}">
      <dgm:prSet phldrT="6" phldr="0"/>
      <dgm:spPr/>
      <dgm:t>
        <a:bodyPr/>
        <a:lstStyle/>
        <a:p>
          <a:r>
            <a:rPr lang="en-US"/>
            <a:t>6</a:t>
          </a:r>
        </a:p>
      </dgm:t>
    </dgm:pt>
    <dgm:pt modelId="{BE6EDC67-1392-47D3-B157-3F9A8B78AEBD}" type="pres">
      <dgm:prSet presAssocID="{17FBC1D9-5A53-4AEC-B206-292AC1B30F17}" presName="Name0" presStyleCnt="0">
        <dgm:presLayoutVars>
          <dgm:animLvl val="lvl"/>
          <dgm:resizeHandles val="exact"/>
        </dgm:presLayoutVars>
      </dgm:prSet>
      <dgm:spPr/>
    </dgm:pt>
    <dgm:pt modelId="{D3C46DEE-B830-44B1-81DC-0247F37F85D8}" type="pres">
      <dgm:prSet presAssocID="{74B671E3-8FA3-47FE-A5AF-9A338EB56D79}" presName="compositeNode" presStyleCnt="0">
        <dgm:presLayoutVars>
          <dgm:bulletEnabled val="1"/>
        </dgm:presLayoutVars>
      </dgm:prSet>
      <dgm:spPr/>
    </dgm:pt>
    <dgm:pt modelId="{9AD13A30-BE18-4462-8C73-C5E2818F7158}" type="pres">
      <dgm:prSet presAssocID="{74B671E3-8FA3-47FE-A5AF-9A338EB56D79}" presName="bgRect" presStyleLbl="bgAccFollowNode1" presStyleIdx="0" presStyleCnt="6" custLinFactNeighborX="-38" custLinFactNeighborY="-597"/>
      <dgm:spPr/>
    </dgm:pt>
    <dgm:pt modelId="{BCB941B4-964D-4128-A4D2-000FF6298C4A}" type="pres">
      <dgm:prSet presAssocID="{9328740D-688B-42A5-A961-C40E49BAE62D}" presName="sibTransNodeCircle" presStyleLbl="alignNode1" presStyleIdx="0" presStyleCnt="12">
        <dgm:presLayoutVars>
          <dgm:chMax val="0"/>
          <dgm:bulletEnabled/>
        </dgm:presLayoutVars>
      </dgm:prSet>
      <dgm:spPr/>
    </dgm:pt>
    <dgm:pt modelId="{392B47B5-A9A8-42A2-A537-0CC63183DE30}" type="pres">
      <dgm:prSet presAssocID="{74B671E3-8FA3-47FE-A5AF-9A338EB56D79}" presName="bottomLine" presStyleLbl="alignNode1" presStyleIdx="1" presStyleCnt="12">
        <dgm:presLayoutVars/>
      </dgm:prSet>
      <dgm:spPr/>
    </dgm:pt>
    <dgm:pt modelId="{6B7C6C19-EF9C-4621-8EC1-9FAE12DF3F42}" type="pres">
      <dgm:prSet presAssocID="{74B671E3-8FA3-47FE-A5AF-9A338EB56D79}" presName="nodeText" presStyleLbl="bgAccFollowNode1" presStyleIdx="0" presStyleCnt="6">
        <dgm:presLayoutVars>
          <dgm:bulletEnabled val="1"/>
        </dgm:presLayoutVars>
      </dgm:prSet>
      <dgm:spPr/>
    </dgm:pt>
    <dgm:pt modelId="{E3E4318B-A650-4EC0-AFC8-534ACDB37EB6}" type="pres">
      <dgm:prSet presAssocID="{9328740D-688B-42A5-A961-C40E49BAE62D}" presName="sibTrans" presStyleCnt="0"/>
      <dgm:spPr/>
    </dgm:pt>
    <dgm:pt modelId="{F2EE77EC-FFD6-4317-AADE-8C1BAECCC406}" type="pres">
      <dgm:prSet presAssocID="{51218403-89DE-4C61-9D22-7A0D44474642}" presName="compositeNode" presStyleCnt="0">
        <dgm:presLayoutVars>
          <dgm:bulletEnabled val="1"/>
        </dgm:presLayoutVars>
      </dgm:prSet>
      <dgm:spPr/>
    </dgm:pt>
    <dgm:pt modelId="{CCC9F8D7-1E16-4FD7-AA08-BB7267BF58EE}" type="pres">
      <dgm:prSet presAssocID="{51218403-89DE-4C61-9D22-7A0D44474642}" presName="bgRect" presStyleLbl="bgAccFollowNode1" presStyleIdx="1" presStyleCnt="6"/>
      <dgm:spPr/>
    </dgm:pt>
    <dgm:pt modelId="{7AEEF8CC-5393-4F2B-B651-0048AD8C321A}" type="pres">
      <dgm:prSet presAssocID="{8894FDF4-95F8-4A51-851E-E95F404CD8A4}" presName="sibTransNodeCircle" presStyleLbl="alignNode1" presStyleIdx="2" presStyleCnt="12">
        <dgm:presLayoutVars>
          <dgm:chMax val="0"/>
          <dgm:bulletEnabled/>
        </dgm:presLayoutVars>
      </dgm:prSet>
      <dgm:spPr/>
    </dgm:pt>
    <dgm:pt modelId="{406EF578-9E29-4BB0-9AA8-8E141E92E8F3}" type="pres">
      <dgm:prSet presAssocID="{51218403-89DE-4C61-9D22-7A0D44474642}" presName="bottomLine" presStyleLbl="alignNode1" presStyleIdx="3" presStyleCnt="12">
        <dgm:presLayoutVars/>
      </dgm:prSet>
      <dgm:spPr/>
    </dgm:pt>
    <dgm:pt modelId="{28D5B4B2-99ED-4CE3-8BC1-16BD4022EFA9}" type="pres">
      <dgm:prSet presAssocID="{51218403-89DE-4C61-9D22-7A0D44474642}" presName="nodeText" presStyleLbl="bgAccFollowNode1" presStyleIdx="1" presStyleCnt="6">
        <dgm:presLayoutVars>
          <dgm:bulletEnabled val="1"/>
        </dgm:presLayoutVars>
      </dgm:prSet>
      <dgm:spPr/>
    </dgm:pt>
    <dgm:pt modelId="{355D8BDB-49C8-40BD-AF0B-671B1C83A37B}" type="pres">
      <dgm:prSet presAssocID="{8894FDF4-95F8-4A51-851E-E95F404CD8A4}" presName="sibTrans" presStyleCnt="0"/>
      <dgm:spPr/>
    </dgm:pt>
    <dgm:pt modelId="{F3DCEFB0-C7F7-47F7-A238-BB77B1568AB7}" type="pres">
      <dgm:prSet presAssocID="{664D4B2E-586F-4A1D-8663-525DE0BEA7E0}" presName="compositeNode" presStyleCnt="0">
        <dgm:presLayoutVars>
          <dgm:bulletEnabled val="1"/>
        </dgm:presLayoutVars>
      </dgm:prSet>
      <dgm:spPr/>
    </dgm:pt>
    <dgm:pt modelId="{92411943-36C5-49F1-9680-3EAB4F22BEBF}" type="pres">
      <dgm:prSet presAssocID="{664D4B2E-586F-4A1D-8663-525DE0BEA7E0}" presName="bgRect" presStyleLbl="bgAccFollowNode1" presStyleIdx="2" presStyleCnt="6"/>
      <dgm:spPr/>
    </dgm:pt>
    <dgm:pt modelId="{FBBB2FC4-11C5-4C95-946C-1AF3E6B96852}" type="pres">
      <dgm:prSet presAssocID="{1EBE3854-D6CA-402C-BC4A-DC358BA5039F}" presName="sibTransNodeCircle" presStyleLbl="alignNode1" presStyleIdx="4" presStyleCnt="12">
        <dgm:presLayoutVars>
          <dgm:chMax val="0"/>
          <dgm:bulletEnabled/>
        </dgm:presLayoutVars>
      </dgm:prSet>
      <dgm:spPr/>
    </dgm:pt>
    <dgm:pt modelId="{8A49B041-4C94-4E8D-AD15-4F33911B42C6}" type="pres">
      <dgm:prSet presAssocID="{664D4B2E-586F-4A1D-8663-525DE0BEA7E0}" presName="bottomLine" presStyleLbl="alignNode1" presStyleIdx="5" presStyleCnt="12">
        <dgm:presLayoutVars/>
      </dgm:prSet>
      <dgm:spPr/>
    </dgm:pt>
    <dgm:pt modelId="{D5AA001E-2EAB-49D5-AD16-B4ABB4535797}" type="pres">
      <dgm:prSet presAssocID="{664D4B2E-586F-4A1D-8663-525DE0BEA7E0}" presName="nodeText" presStyleLbl="bgAccFollowNode1" presStyleIdx="2" presStyleCnt="6">
        <dgm:presLayoutVars>
          <dgm:bulletEnabled val="1"/>
        </dgm:presLayoutVars>
      </dgm:prSet>
      <dgm:spPr/>
    </dgm:pt>
    <dgm:pt modelId="{49E0A2D8-453B-415B-934F-26BBAC9AD4AD}" type="pres">
      <dgm:prSet presAssocID="{1EBE3854-D6CA-402C-BC4A-DC358BA5039F}" presName="sibTrans" presStyleCnt="0"/>
      <dgm:spPr/>
    </dgm:pt>
    <dgm:pt modelId="{1F142215-D884-42D3-BBCD-A0DEAE2D4167}" type="pres">
      <dgm:prSet presAssocID="{99888514-FA6D-44CC-A414-94F0FA017549}" presName="compositeNode" presStyleCnt="0">
        <dgm:presLayoutVars>
          <dgm:bulletEnabled val="1"/>
        </dgm:presLayoutVars>
      </dgm:prSet>
      <dgm:spPr/>
    </dgm:pt>
    <dgm:pt modelId="{DDBDC5E8-ED31-415F-B4F3-23395648D849}" type="pres">
      <dgm:prSet presAssocID="{99888514-FA6D-44CC-A414-94F0FA017549}" presName="bgRect" presStyleLbl="bgAccFollowNode1" presStyleIdx="3" presStyleCnt="6"/>
      <dgm:spPr/>
    </dgm:pt>
    <dgm:pt modelId="{16ADB395-0D42-4459-88AA-4A6CBBDE97F9}" type="pres">
      <dgm:prSet presAssocID="{C2B893C1-FCC1-4124-BA06-602315D9E632}" presName="sibTransNodeCircle" presStyleLbl="alignNode1" presStyleIdx="6" presStyleCnt="12">
        <dgm:presLayoutVars>
          <dgm:chMax val="0"/>
          <dgm:bulletEnabled/>
        </dgm:presLayoutVars>
      </dgm:prSet>
      <dgm:spPr/>
    </dgm:pt>
    <dgm:pt modelId="{EEFC5166-58A5-428D-BE51-3C3225397CE9}" type="pres">
      <dgm:prSet presAssocID="{99888514-FA6D-44CC-A414-94F0FA017549}" presName="bottomLine" presStyleLbl="alignNode1" presStyleIdx="7" presStyleCnt="12">
        <dgm:presLayoutVars/>
      </dgm:prSet>
      <dgm:spPr/>
    </dgm:pt>
    <dgm:pt modelId="{BE3D5275-71F7-4F3C-9D95-902E76666FD7}" type="pres">
      <dgm:prSet presAssocID="{99888514-FA6D-44CC-A414-94F0FA017549}" presName="nodeText" presStyleLbl="bgAccFollowNode1" presStyleIdx="3" presStyleCnt="6">
        <dgm:presLayoutVars>
          <dgm:bulletEnabled val="1"/>
        </dgm:presLayoutVars>
      </dgm:prSet>
      <dgm:spPr/>
    </dgm:pt>
    <dgm:pt modelId="{BDD7B173-AFF6-4229-9642-A90CE5FB88D7}" type="pres">
      <dgm:prSet presAssocID="{C2B893C1-FCC1-4124-BA06-602315D9E632}" presName="sibTrans" presStyleCnt="0"/>
      <dgm:spPr/>
    </dgm:pt>
    <dgm:pt modelId="{0759F6B6-0036-49FB-812F-8AF077F9F6B4}" type="pres">
      <dgm:prSet presAssocID="{5046324F-AAFC-4C4A-8149-465ECD5AB5AD}" presName="compositeNode" presStyleCnt="0">
        <dgm:presLayoutVars>
          <dgm:bulletEnabled val="1"/>
        </dgm:presLayoutVars>
      </dgm:prSet>
      <dgm:spPr/>
    </dgm:pt>
    <dgm:pt modelId="{EA0001FA-1BBC-4217-9243-7F243FF3BAD4}" type="pres">
      <dgm:prSet presAssocID="{5046324F-AAFC-4C4A-8149-465ECD5AB5AD}" presName="bgRect" presStyleLbl="bgAccFollowNode1" presStyleIdx="4" presStyleCnt="6" custLinFactNeighborY="-597"/>
      <dgm:spPr/>
    </dgm:pt>
    <dgm:pt modelId="{049892A8-2410-4687-929B-27FCA257ACE5}" type="pres">
      <dgm:prSet presAssocID="{D0597618-D2F2-41E4-A3CF-031803E53EBE}" presName="sibTransNodeCircle" presStyleLbl="alignNode1" presStyleIdx="8" presStyleCnt="12">
        <dgm:presLayoutVars>
          <dgm:chMax val="0"/>
          <dgm:bulletEnabled/>
        </dgm:presLayoutVars>
      </dgm:prSet>
      <dgm:spPr/>
    </dgm:pt>
    <dgm:pt modelId="{94D4E17B-0274-46AC-944C-949CC5EA7968}" type="pres">
      <dgm:prSet presAssocID="{5046324F-AAFC-4C4A-8149-465ECD5AB5AD}" presName="bottomLine" presStyleLbl="alignNode1" presStyleIdx="9" presStyleCnt="12">
        <dgm:presLayoutVars/>
      </dgm:prSet>
      <dgm:spPr/>
    </dgm:pt>
    <dgm:pt modelId="{76E1B9B7-510F-4F31-B8AC-E789C828375F}" type="pres">
      <dgm:prSet presAssocID="{5046324F-AAFC-4C4A-8149-465ECD5AB5AD}" presName="nodeText" presStyleLbl="bgAccFollowNode1" presStyleIdx="4" presStyleCnt="6">
        <dgm:presLayoutVars>
          <dgm:bulletEnabled val="1"/>
        </dgm:presLayoutVars>
      </dgm:prSet>
      <dgm:spPr/>
    </dgm:pt>
    <dgm:pt modelId="{0C010D14-402C-48B4-A045-5DEC50FBA1E8}" type="pres">
      <dgm:prSet presAssocID="{D0597618-D2F2-41E4-A3CF-031803E53EBE}" presName="sibTrans" presStyleCnt="0"/>
      <dgm:spPr/>
    </dgm:pt>
    <dgm:pt modelId="{5CA93954-9732-40F5-BBFB-FEE3B4074E43}" type="pres">
      <dgm:prSet presAssocID="{BC417240-8DE0-43A3-AB82-3883D718007D}" presName="compositeNode" presStyleCnt="0">
        <dgm:presLayoutVars>
          <dgm:bulletEnabled val="1"/>
        </dgm:presLayoutVars>
      </dgm:prSet>
      <dgm:spPr/>
    </dgm:pt>
    <dgm:pt modelId="{7ECCC9EB-F8CC-4C54-B4EC-BE09905F064C}" type="pres">
      <dgm:prSet presAssocID="{BC417240-8DE0-43A3-AB82-3883D718007D}" presName="bgRect" presStyleLbl="bgAccFollowNode1" presStyleIdx="5" presStyleCnt="6" custScaleX="115819"/>
      <dgm:spPr/>
    </dgm:pt>
    <dgm:pt modelId="{BDB9A7D4-6012-40B5-8624-E376B21B3DBF}" type="pres">
      <dgm:prSet presAssocID="{4662D000-1EA7-4ACE-AE53-AB3414D43A0D}" presName="sibTransNodeCircle" presStyleLbl="alignNode1" presStyleIdx="10" presStyleCnt="12">
        <dgm:presLayoutVars>
          <dgm:chMax val="0"/>
          <dgm:bulletEnabled/>
        </dgm:presLayoutVars>
      </dgm:prSet>
      <dgm:spPr/>
    </dgm:pt>
    <dgm:pt modelId="{9E96A368-4D2B-4DFA-82E9-7F360800C159}" type="pres">
      <dgm:prSet presAssocID="{BC417240-8DE0-43A3-AB82-3883D718007D}" presName="bottomLine" presStyleLbl="alignNode1" presStyleIdx="11" presStyleCnt="12">
        <dgm:presLayoutVars/>
      </dgm:prSet>
      <dgm:spPr/>
    </dgm:pt>
    <dgm:pt modelId="{99C3DD25-57F4-4D6C-ADAB-6277A9132F01}" type="pres">
      <dgm:prSet presAssocID="{BC417240-8DE0-43A3-AB82-3883D718007D}" presName="nodeText" presStyleLbl="bgAccFollowNode1" presStyleIdx="5" presStyleCnt="6">
        <dgm:presLayoutVars>
          <dgm:bulletEnabled val="1"/>
        </dgm:presLayoutVars>
      </dgm:prSet>
      <dgm:spPr/>
    </dgm:pt>
  </dgm:ptLst>
  <dgm:cxnLst>
    <dgm:cxn modelId="{02D6CD0A-115E-4D96-B862-04FA85DC81BE}" type="presOf" srcId="{51218403-89DE-4C61-9D22-7A0D44474642}" destId="{28D5B4B2-99ED-4CE3-8BC1-16BD4022EFA9}" srcOrd="1" destOrd="0" presId="urn:microsoft.com/office/officeart/2016/7/layout/BasicLinearProcessNumbered"/>
    <dgm:cxn modelId="{3D8BD71E-3CDF-4F04-AD02-6C728316DB2D}" srcId="{17FBC1D9-5A53-4AEC-B206-292AC1B30F17}" destId="{5046324F-AAFC-4C4A-8149-465ECD5AB5AD}" srcOrd="4" destOrd="0" parTransId="{C5863279-1227-4F36-B907-85F94B05AA22}" sibTransId="{D0597618-D2F2-41E4-A3CF-031803E53EBE}"/>
    <dgm:cxn modelId="{5053612D-FCCD-4095-A3F6-E23370F7EF14}" srcId="{17FBC1D9-5A53-4AEC-B206-292AC1B30F17}" destId="{51218403-89DE-4C61-9D22-7A0D44474642}" srcOrd="1" destOrd="0" parTransId="{450E809F-73E1-4916-833A-1D7AC9248A8C}" sibTransId="{8894FDF4-95F8-4A51-851E-E95F404CD8A4}"/>
    <dgm:cxn modelId="{42FC9D32-4FA1-440D-AB91-8DE5CB27618B}" type="presOf" srcId="{4662D000-1EA7-4ACE-AE53-AB3414D43A0D}" destId="{BDB9A7D4-6012-40B5-8624-E376B21B3DBF}" srcOrd="0" destOrd="0" presId="urn:microsoft.com/office/officeart/2016/7/layout/BasicLinearProcessNumbered"/>
    <dgm:cxn modelId="{0B5BEA72-0037-4F43-BE99-9CDC9CF09A5F}" type="presOf" srcId="{1EBE3854-D6CA-402C-BC4A-DC358BA5039F}" destId="{FBBB2FC4-11C5-4C95-946C-1AF3E6B96852}" srcOrd="0" destOrd="0" presId="urn:microsoft.com/office/officeart/2016/7/layout/BasicLinearProcessNumbered"/>
    <dgm:cxn modelId="{CC797357-EE45-4F1A-A026-3B9631A75CA6}" type="presOf" srcId="{99888514-FA6D-44CC-A414-94F0FA017549}" destId="{BE3D5275-71F7-4F3C-9D95-902E76666FD7}" srcOrd="1" destOrd="0" presId="urn:microsoft.com/office/officeart/2016/7/layout/BasicLinearProcessNumbered"/>
    <dgm:cxn modelId="{9CCDA77B-6AD4-49EA-A1D9-6F305218F20F}" type="presOf" srcId="{5046324F-AAFC-4C4A-8149-465ECD5AB5AD}" destId="{76E1B9B7-510F-4F31-B8AC-E789C828375F}" srcOrd="1" destOrd="0" presId="urn:microsoft.com/office/officeart/2016/7/layout/BasicLinearProcessNumbered"/>
    <dgm:cxn modelId="{49A1377C-52DD-4C1F-84AE-DBA113B10548}" type="presOf" srcId="{D0597618-D2F2-41E4-A3CF-031803E53EBE}" destId="{049892A8-2410-4687-929B-27FCA257ACE5}" srcOrd="0" destOrd="0" presId="urn:microsoft.com/office/officeart/2016/7/layout/BasicLinearProcessNumbered"/>
    <dgm:cxn modelId="{F8D4AF7C-5E2B-4E03-A516-C6616A56EB05}" srcId="{17FBC1D9-5A53-4AEC-B206-292AC1B30F17}" destId="{664D4B2E-586F-4A1D-8663-525DE0BEA7E0}" srcOrd="2" destOrd="0" parTransId="{2A188036-BE12-4B40-B5D8-3CCD24FF4C04}" sibTransId="{1EBE3854-D6CA-402C-BC4A-DC358BA5039F}"/>
    <dgm:cxn modelId="{E9FD1F97-6883-4457-894F-92A49679655A}" srcId="{17FBC1D9-5A53-4AEC-B206-292AC1B30F17}" destId="{74B671E3-8FA3-47FE-A5AF-9A338EB56D79}" srcOrd="0" destOrd="0" parTransId="{D452B014-5E1D-4AD2-86E1-65DA2C8F053D}" sibTransId="{9328740D-688B-42A5-A961-C40E49BAE62D}"/>
    <dgm:cxn modelId="{5F265D9E-6261-4CA8-9213-054C9F4F3154}" type="presOf" srcId="{74B671E3-8FA3-47FE-A5AF-9A338EB56D79}" destId="{9AD13A30-BE18-4462-8C73-C5E2818F7158}" srcOrd="0" destOrd="0" presId="urn:microsoft.com/office/officeart/2016/7/layout/BasicLinearProcessNumbered"/>
    <dgm:cxn modelId="{BB4A9DA0-EF5E-474D-978B-2AF1F775C89C}" type="presOf" srcId="{664D4B2E-586F-4A1D-8663-525DE0BEA7E0}" destId="{92411943-36C5-49F1-9680-3EAB4F22BEBF}" srcOrd="0" destOrd="0" presId="urn:microsoft.com/office/officeart/2016/7/layout/BasicLinearProcessNumbered"/>
    <dgm:cxn modelId="{931868A4-D21A-44CD-A9E5-CDCAC3DF7BDA}" type="presOf" srcId="{9328740D-688B-42A5-A961-C40E49BAE62D}" destId="{BCB941B4-964D-4128-A4D2-000FF6298C4A}" srcOrd="0" destOrd="0" presId="urn:microsoft.com/office/officeart/2016/7/layout/BasicLinearProcessNumbered"/>
    <dgm:cxn modelId="{CD92B6AF-EAC1-4516-808E-E99E41D3E884}" srcId="{17FBC1D9-5A53-4AEC-B206-292AC1B30F17}" destId="{99888514-FA6D-44CC-A414-94F0FA017549}" srcOrd="3" destOrd="0" parTransId="{F6E3C38F-7C05-4105-BAB2-0184C7E1E824}" sibTransId="{C2B893C1-FCC1-4124-BA06-602315D9E632}"/>
    <dgm:cxn modelId="{3B7CF2B6-A629-4596-BCE4-E481E390188E}" type="presOf" srcId="{BC417240-8DE0-43A3-AB82-3883D718007D}" destId="{7ECCC9EB-F8CC-4C54-B4EC-BE09905F064C}" srcOrd="0" destOrd="0" presId="urn:microsoft.com/office/officeart/2016/7/layout/BasicLinearProcessNumbered"/>
    <dgm:cxn modelId="{C065D5BF-A9E8-4667-8E5B-79ECF4FC19B5}" type="presOf" srcId="{99888514-FA6D-44CC-A414-94F0FA017549}" destId="{DDBDC5E8-ED31-415F-B4F3-23395648D849}" srcOrd="0" destOrd="0" presId="urn:microsoft.com/office/officeart/2016/7/layout/BasicLinearProcessNumbered"/>
    <dgm:cxn modelId="{6D3C5FC1-F287-4D49-994A-1D048107AB98}" type="presOf" srcId="{74B671E3-8FA3-47FE-A5AF-9A338EB56D79}" destId="{6B7C6C19-EF9C-4621-8EC1-9FAE12DF3F42}" srcOrd="1" destOrd="0" presId="urn:microsoft.com/office/officeart/2016/7/layout/BasicLinearProcessNumbered"/>
    <dgm:cxn modelId="{B5A03CC3-EF91-48EB-A047-5AA2D28745B5}" srcId="{17FBC1D9-5A53-4AEC-B206-292AC1B30F17}" destId="{BC417240-8DE0-43A3-AB82-3883D718007D}" srcOrd="5" destOrd="0" parTransId="{4BFFA3BC-CF04-4001-B873-BE75DF9BB588}" sibTransId="{4662D000-1EA7-4ACE-AE53-AB3414D43A0D}"/>
    <dgm:cxn modelId="{A2A4F6C5-8AC9-4E16-A05D-DF154D25FA85}" type="presOf" srcId="{17FBC1D9-5A53-4AEC-B206-292AC1B30F17}" destId="{BE6EDC67-1392-47D3-B157-3F9A8B78AEBD}" srcOrd="0" destOrd="0" presId="urn:microsoft.com/office/officeart/2016/7/layout/BasicLinearProcessNumbered"/>
    <dgm:cxn modelId="{6B4B9FC8-B19A-4BA2-81FD-AFF867711E60}" type="presOf" srcId="{8894FDF4-95F8-4A51-851E-E95F404CD8A4}" destId="{7AEEF8CC-5393-4F2B-B651-0048AD8C321A}" srcOrd="0" destOrd="0" presId="urn:microsoft.com/office/officeart/2016/7/layout/BasicLinearProcessNumbered"/>
    <dgm:cxn modelId="{BAD420CE-F42A-4F64-A2CD-E281E902B93F}" type="presOf" srcId="{5046324F-AAFC-4C4A-8149-465ECD5AB5AD}" destId="{EA0001FA-1BBC-4217-9243-7F243FF3BAD4}" srcOrd="0" destOrd="0" presId="urn:microsoft.com/office/officeart/2016/7/layout/BasicLinearProcessNumbered"/>
    <dgm:cxn modelId="{DF51BCD4-5ACE-4D24-9388-2496646B0795}" type="presOf" srcId="{664D4B2E-586F-4A1D-8663-525DE0BEA7E0}" destId="{D5AA001E-2EAB-49D5-AD16-B4ABB4535797}" srcOrd="1" destOrd="0" presId="urn:microsoft.com/office/officeart/2016/7/layout/BasicLinearProcessNumbered"/>
    <dgm:cxn modelId="{AD3EA0DF-A0FF-42AC-8A78-6B116497EBCD}" type="presOf" srcId="{C2B893C1-FCC1-4124-BA06-602315D9E632}" destId="{16ADB395-0D42-4459-88AA-4A6CBBDE97F9}" srcOrd="0" destOrd="0" presId="urn:microsoft.com/office/officeart/2016/7/layout/BasicLinearProcessNumbered"/>
    <dgm:cxn modelId="{45B605E2-10FB-4959-AFFF-0663BE1C74A6}" type="presOf" srcId="{51218403-89DE-4C61-9D22-7A0D44474642}" destId="{CCC9F8D7-1E16-4FD7-AA08-BB7267BF58EE}" srcOrd="0" destOrd="0" presId="urn:microsoft.com/office/officeart/2016/7/layout/BasicLinearProcessNumbered"/>
    <dgm:cxn modelId="{C0A266E7-5088-471D-8283-2445D7C95E10}" type="presOf" srcId="{BC417240-8DE0-43A3-AB82-3883D718007D}" destId="{99C3DD25-57F4-4D6C-ADAB-6277A9132F01}" srcOrd="1" destOrd="0" presId="urn:microsoft.com/office/officeart/2016/7/layout/BasicLinearProcessNumbered"/>
    <dgm:cxn modelId="{2F3FED23-66EE-461F-B48B-BE0F19D0AFE1}" type="presParOf" srcId="{BE6EDC67-1392-47D3-B157-3F9A8B78AEBD}" destId="{D3C46DEE-B830-44B1-81DC-0247F37F85D8}" srcOrd="0" destOrd="0" presId="urn:microsoft.com/office/officeart/2016/7/layout/BasicLinearProcessNumbered"/>
    <dgm:cxn modelId="{89C88349-540F-477F-BCB8-5E591B4E7E16}" type="presParOf" srcId="{D3C46DEE-B830-44B1-81DC-0247F37F85D8}" destId="{9AD13A30-BE18-4462-8C73-C5E2818F7158}" srcOrd="0" destOrd="0" presId="urn:microsoft.com/office/officeart/2016/7/layout/BasicLinearProcessNumbered"/>
    <dgm:cxn modelId="{D64BB312-08CF-4B5D-85CC-F7F79B764ADE}" type="presParOf" srcId="{D3C46DEE-B830-44B1-81DC-0247F37F85D8}" destId="{BCB941B4-964D-4128-A4D2-000FF6298C4A}" srcOrd="1" destOrd="0" presId="urn:microsoft.com/office/officeart/2016/7/layout/BasicLinearProcessNumbered"/>
    <dgm:cxn modelId="{844E26CC-3536-4E8A-86FF-A17E66E99E62}" type="presParOf" srcId="{D3C46DEE-B830-44B1-81DC-0247F37F85D8}" destId="{392B47B5-A9A8-42A2-A537-0CC63183DE30}" srcOrd="2" destOrd="0" presId="urn:microsoft.com/office/officeart/2016/7/layout/BasicLinearProcessNumbered"/>
    <dgm:cxn modelId="{ABF98E37-5B43-4138-87C1-388C2476DAC9}" type="presParOf" srcId="{D3C46DEE-B830-44B1-81DC-0247F37F85D8}" destId="{6B7C6C19-EF9C-4621-8EC1-9FAE12DF3F42}" srcOrd="3" destOrd="0" presId="urn:microsoft.com/office/officeart/2016/7/layout/BasicLinearProcessNumbered"/>
    <dgm:cxn modelId="{38757D73-C505-4152-B93B-2113E0E463D5}" type="presParOf" srcId="{BE6EDC67-1392-47D3-B157-3F9A8B78AEBD}" destId="{E3E4318B-A650-4EC0-AFC8-534ACDB37EB6}" srcOrd="1" destOrd="0" presId="urn:microsoft.com/office/officeart/2016/7/layout/BasicLinearProcessNumbered"/>
    <dgm:cxn modelId="{B6F28ABD-94BC-451C-958B-084C9013AEE6}" type="presParOf" srcId="{BE6EDC67-1392-47D3-B157-3F9A8B78AEBD}" destId="{F2EE77EC-FFD6-4317-AADE-8C1BAECCC406}" srcOrd="2" destOrd="0" presId="urn:microsoft.com/office/officeart/2016/7/layout/BasicLinearProcessNumbered"/>
    <dgm:cxn modelId="{EF40E271-48A3-4887-A33F-B88E5BDB60AE}" type="presParOf" srcId="{F2EE77EC-FFD6-4317-AADE-8C1BAECCC406}" destId="{CCC9F8D7-1E16-4FD7-AA08-BB7267BF58EE}" srcOrd="0" destOrd="0" presId="urn:microsoft.com/office/officeart/2016/7/layout/BasicLinearProcessNumbered"/>
    <dgm:cxn modelId="{A5AA37B0-394C-4090-8428-82DC8943A28A}" type="presParOf" srcId="{F2EE77EC-FFD6-4317-AADE-8C1BAECCC406}" destId="{7AEEF8CC-5393-4F2B-B651-0048AD8C321A}" srcOrd="1" destOrd="0" presId="urn:microsoft.com/office/officeart/2016/7/layout/BasicLinearProcessNumbered"/>
    <dgm:cxn modelId="{2A916ED6-4930-4FF9-990B-7CFE7D535494}" type="presParOf" srcId="{F2EE77EC-FFD6-4317-AADE-8C1BAECCC406}" destId="{406EF578-9E29-4BB0-9AA8-8E141E92E8F3}" srcOrd="2" destOrd="0" presId="urn:microsoft.com/office/officeart/2016/7/layout/BasicLinearProcessNumbered"/>
    <dgm:cxn modelId="{96515DD4-30B6-4C43-8716-38CBF499CFC6}" type="presParOf" srcId="{F2EE77EC-FFD6-4317-AADE-8C1BAECCC406}" destId="{28D5B4B2-99ED-4CE3-8BC1-16BD4022EFA9}" srcOrd="3" destOrd="0" presId="urn:microsoft.com/office/officeart/2016/7/layout/BasicLinearProcessNumbered"/>
    <dgm:cxn modelId="{E17BAAA5-A540-4EB4-AF20-F080CFB54BA1}" type="presParOf" srcId="{BE6EDC67-1392-47D3-B157-3F9A8B78AEBD}" destId="{355D8BDB-49C8-40BD-AF0B-671B1C83A37B}" srcOrd="3" destOrd="0" presId="urn:microsoft.com/office/officeart/2016/7/layout/BasicLinearProcessNumbered"/>
    <dgm:cxn modelId="{FA17E6A9-BC88-4152-A459-30AE21A9F132}" type="presParOf" srcId="{BE6EDC67-1392-47D3-B157-3F9A8B78AEBD}" destId="{F3DCEFB0-C7F7-47F7-A238-BB77B1568AB7}" srcOrd="4" destOrd="0" presId="urn:microsoft.com/office/officeart/2016/7/layout/BasicLinearProcessNumbered"/>
    <dgm:cxn modelId="{A115BB41-E0E8-47D6-BC3F-8495CC17AF46}" type="presParOf" srcId="{F3DCEFB0-C7F7-47F7-A238-BB77B1568AB7}" destId="{92411943-36C5-49F1-9680-3EAB4F22BEBF}" srcOrd="0" destOrd="0" presId="urn:microsoft.com/office/officeart/2016/7/layout/BasicLinearProcessNumbered"/>
    <dgm:cxn modelId="{67D56B7D-F2BF-4F23-86C1-9FAF928513EF}" type="presParOf" srcId="{F3DCEFB0-C7F7-47F7-A238-BB77B1568AB7}" destId="{FBBB2FC4-11C5-4C95-946C-1AF3E6B96852}" srcOrd="1" destOrd="0" presId="urn:microsoft.com/office/officeart/2016/7/layout/BasicLinearProcessNumbered"/>
    <dgm:cxn modelId="{200FF3CC-B1E5-4388-A6F5-4495C68A159B}" type="presParOf" srcId="{F3DCEFB0-C7F7-47F7-A238-BB77B1568AB7}" destId="{8A49B041-4C94-4E8D-AD15-4F33911B42C6}" srcOrd="2" destOrd="0" presId="urn:microsoft.com/office/officeart/2016/7/layout/BasicLinearProcessNumbered"/>
    <dgm:cxn modelId="{0B4F545A-639C-4534-89C3-E3D19657129E}" type="presParOf" srcId="{F3DCEFB0-C7F7-47F7-A238-BB77B1568AB7}" destId="{D5AA001E-2EAB-49D5-AD16-B4ABB4535797}" srcOrd="3" destOrd="0" presId="urn:microsoft.com/office/officeart/2016/7/layout/BasicLinearProcessNumbered"/>
    <dgm:cxn modelId="{11ED8A1B-B38A-44C7-8E91-38E74EF017CF}" type="presParOf" srcId="{BE6EDC67-1392-47D3-B157-3F9A8B78AEBD}" destId="{49E0A2D8-453B-415B-934F-26BBAC9AD4AD}" srcOrd="5" destOrd="0" presId="urn:microsoft.com/office/officeart/2016/7/layout/BasicLinearProcessNumbered"/>
    <dgm:cxn modelId="{86DEC68D-DCD0-4EA6-9489-DCDA9D91BAF8}" type="presParOf" srcId="{BE6EDC67-1392-47D3-B157-3F9A8B78AEBD}" destId="{1F142215-D884-42D3-BBCD-A0DEAE2D4167}" srcOrd="6" destOrd="0" presId="urn:microsoft.com/office/officeart/2016/7/layout/BasicLinearProcessNumbered"/>
    <dgm:cxn modelId="{CACF4905-0925-4C6C-A640-9C0B07DB5435}" type="presParOf" srcId="{1F142215-D884-42D3-BBCD-A0DEAE2D4167}" destId="{DDBDC5E8-ED31-415F-B4F3-23395648D849}" srcOrd="0" destOrd="0" presId="urn:microsoft.com/office/officeart/2016/7/layout/BasicLinearProcessNumbered"/>
    <dgm:cxn modelId="{FBD0BC6A-901E-4B57-BA0F-BEA59BB5F367}" type="presParOf" srcId="{1F142215-D884-42D3-BBCD-A0DEAE2D4167}" destId="{16ADB395-0D42-4459-88AA-4A6CBBDE97F9}" srcOrd="1" destOrd="0" presId="urn:microsoft.com/office/officeart/2016/7/layout/BasicLinearProcessNumbered"/>
    <dgm:cxn modelId="{51E1B63D-3983-4CA8-B4CB-57879E1C1A66}" type="presParOf" srcId="{1F142215-D884-42D3-BBCD-A0DEAE2D4167}" destId="{EEFC5166-58A5-428D-BE51-3C3225397CE9}" srcOrd="2" destOrd="0" presId="urn:microsoft.com/office/officeart/2016/7/layout/BasicLinearProcessNumbered"/>
    <dgm:cxn modelId="{59338C10-CE98-4BDB-89FB-575BD201D5E1}" type="presParOf" srcId="{1F142215-D884-42D3-BBCD-A0DEAE2D4167}" destId="{BE3D5275-71F7-4F3C-9D95-902E76666FD7}" srcOrd="3" destOrd="0" presId="urn:microsoft.com/office/officeart/2016/7/layout/BasicLinearProcessNumbered"/>
    <dgm:cxn modelId="{4D5F6043-2E2C-467A-84BD-EC7BD78DBBE7}" type="presParOf" srcId="{BE6EDC67-1392-47D3-B157-3F9A8B78AEBD}" destId="{BDD7B173-AFF6-4229-9642-A90CE5FB88D7}" srcOrd="7" destOrd="0" presId="urn:microsoft.com/office/officeart/2016/7/layout/BasicLinearProcessNumbered"/>
    <dgm:cxn modelId="{F30627C2-8330-445F-904F-917AAD86E625}" type="presParOf" srcId="{BE6EDC67-1392-47D3-B157-3F9A8B78AEBD}" destId="{0759F6B6-0036-49FB-812F-8AF077F9F6B4}" srcOrd="8" destOrd="0" presId="urn:microsoft.com/office/officeart/2016/7/layout/BasicLinearProcessNumbered"/>
    <dgm:cxn modelId="{1FB24546-7C5E-4811-921E-4CD13DF03F4F}" type="presParOf" srcId="{0759F6B6-0036-49FB-812F-8AF077F9F6B4}" destId="{EA0001FA-1BBC-4217-9243-7F243FF3BAD4}" srcOrd="0" destOrd="0" presId="urn:microsoft.com/office/officeart/2016/7/layout/BasicLinearProcessNumbered"/>
    <dgm:cxn modelId="{91F1CAF2-63FA-49C3-A060-998F64566805}" type="presParOf" srcId="{0759F6B6-0036-49FB-812F-8AF077F9F6B4}" destId="{049892A8-2410-4687-929B-27FCA257ACE5}" srcOrd="1" destOrd="0" presId="urn:microsoft.com/office/officeart/2016/7/layout/BasicLinearProcessNumbered"/>
    <dgm:cxn modelId="{7680993C-7B4B-43F3-90B3-9DBDD760A8C9}" type="presParOf" srcId="{0759F6B6-0036-49FB-812F-8AF077F9F6B4}" destId="{94D4E17B-0274-46AC-944C-949CC5EA7968}" srcOrd="2" destOrd="0" presId="urn:microsoft.com/office/officeart/2016/7/layout/BasicLinearProcessNumbered"/>
    <dgm:cxn modelId="{0A526EE3-36F3-4E4C-94A2-0179C10EA320}" type="presParOf" srcId="{0759F6B6-0036-49FB-812F-8AF077F9F6B4}" destId="{76E1B9B7-510F-4F31-B8AC-E789C828375F}" srcOrd="3" destOrd="0" presId="urn:microsoft.com/office/officeart/2016/7/layout/BasicLinearProcessNumbered"/>
    <dgm:cxn modelId="{0B0CFDCF-C445-4AEA-B0EA-31D20454E426}" type="presParOf" srcId="{BE6EDC67-1392-47D3-B157-3F9A8B78AEBD}" destId="{0C010D14-402C-48B4-A045-5DEC50FBA1E8}" srcOrd="9" destOrd="0" presId="urn:microsoft.com/office/officeart/2016/7/layout/BasicLinearProcessNumbered"/>
    <dgm:cxn modelId="{FE903D5F-B97D-464C-95BA-8840EAAA084A}" type="presParOf" srcId="{BE6EDC67-1392-47D3-B157-3F9A8B78AEBD}" destId="{5CA93954-9732-40F5-BBFB-FEE3B4074E43}" srcOrd="10" destOrd="0" presId="urn:microsoft.com/office/officeart/2016/7/layout/BasicLinearProcessNumbered"/>
    <dgm:cxn modelId="{2B7F2A9B-EA11-4CD2-82AD-5477CC62D2C1}" type="presParOf" srcId="{5CA93954-9732-40F5-BBFB-FEE3B4074E43}" destId="{7ECCC9EB-F8CC-4C54-B4EC-BE09905F064C}" srcOrd="0" destOrd="0" presId="urn:microsoft.com/office/officeart/2016/7/layout/BasicLinearProcessNumbered"/>
    <dgm:cxn modelId="{3248F591-4AF4-4BDB-B2FC-0B37B27067FE}" type="presParOf" srcId="{5CA93954-9732-40F5-BBFB-FEE3B4074E43}" destId="{BDB9A7D4-6012-40B5-8624-E376B21B3DBF}" srcOrd="1" destOrd="0" presId="urn:microsoft.com/office/officeart/2016/7/layout/BasicLinearProcessNumbered"/>
    <dgm:cxn modelId="{B6AC3400-3625-4910-8245-77D9E3378D44}" type="presParOf" srcId="{5CA93954-9732-40F5-BBFB-FEE3B4074E43}" destId="{9E96A368-4D2B-4DFA-82E9-7F360800C159}" srcOrd="2" destOrd="0" presId="urn:microsoft.com/office/officeart/2016/7/layout/BasicLinearProcessNumbered"/>
    <dgm:cxn modelId="{901B9CF5-511B-4B91-B6A6-4CD5669C9FEE}" type="presParOf" srcId="{5CA93954-9732-40F5-BBFB-FEE3B4074E43}" destId="{99C3DD25-57F4-4D6C-ADAB-6277A9132F01}"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6DC531C-3EAD-4B55-AD90-B902DB5FACDC}" type="doc">
      <dgm:prSet loTypeId="urn:microsoft.com/office/officeart/2008/layout/AlternatingHexagons" loCatId="Inbox" qsTypeId="urn:microsoft.com/office/officeart/2005/8/quickstyle/simple4" qsCatId="simple" csTypeId="urn:microsoft.com/office/officeart/2005/8/colors/accent1_2" csCatId="accent1" phldr="1"/>
      <dgm:spPr/>
      <dgm:t>
        <a:bodyPr/>
        <a:lstStyle/>
        <a:p>
          <a:endParaRPr lang="en-US"/>
        </a:p>
      </dgm:t>
    </dgm:pt>
    <dgm:pt modelId="{F5CED131-4C0C-4B62-A536-D340D3F8F355}">
      <dgm:prSet/>
      <dgm:spPr/>
      <dgm:t>
        <a:bodyPr/>
        <a:lstStyle/>
        <a:p>
          <a:r>
            <a:rPr lang="es-ES" dirty="0"/>
            <a:t>Toxicología reproductiva</a:t>
          </a:r>
          <a:endParaRPr lang="en-US" dirty="0"/>
        </a:p>
      </dgm:t>
    </dgm:pt>
    <dgm:pt modelId="{7E58A702-39BD-4699-BD12-87BCA5C61B1C}" type="parTrans" cxnId="{512D6AD9-47F9-4A2D-B912-7B5AAC2D8042}">
      <dgm:prSet/>
      <dgm:spPr/>
      <dgm:t>
        <a:bodyPr/>
        <a:lstStyle/>
        <a:p>
          <a:endParaRPr lang="en-US"/>
        </a:p>
      </dgm:t>
    </dgm:pt>
    <dgm:pt modelId="{4D5CEAE6-CE60-414E-BD31-D0E6E7360CE5}" type="sibTrans" cxnId="{512D6AD9-47F9-4A2D-B912-7B5AAC2D8042}">
      <dgm:prSet/>
      <dgm:spPr/>
      <dgm:t>
        <a:bodyPr/>
        <a:lstStyle/>
        <a:p>
          <a:endParaRPr lang="en-US"/>
        </a:p>
      </dgm:t>
    </dgm:pt>
    <dgm:pt modelId="{4FF29293-CD76-48EC-80CB-FCCBCA37E6E9}">
      <dgm:prSet/>
      <dgm:spPr/>
      <dgm:t>
        <a:bodyPr/>
        <a:lstStyle/>
        <a:p>
          <a:r>
            <a:rPr lang="es-ES" dirty="0"/>
            <a:t>Toxicidad sistémica de órganos blanco de ataque- Exposición repetida</a:t>
          </a:r>
          <a:endParaRPr lang="en-US" dirty="0"/>
        </a:p>
      </dgm:t>
    </dgm:pt>
    <dgm:pt modelId="{209DD290-AA6E-4917-92A3-F6B8F349515D}" type="parTrans" cxnId="{6A750BFB-DFBC-4416-8961-34E5905250CB}">
      <dgm:prSet/>
      <dgm:spPr/>
      <dgm:t>
        <a:bodyPr/>
        <a:lstStyle/>
        <a:p>
          <a:endParaRPr lang="en-US"/>
        </a:p>
      </dgm:t>
    </dgm:pt>
    <dgm:pt modelId="{0830C17F-B36A-453F-AA72-1CAEF1DD9108}" type="sibTrans" cxnId="{6A750BFB-DFBC-4416-8961-34E5905250CB}">
      <dgm:prSet/>
      <dgm:spPr/>
      <dgm:t>
        <a:bodyPr/>
        <a:lstStyle/>
        <a:p>
          <a:endParaRPr lang="en-US"/>
        </a:p>
      </dgm:t>
    </dgm:pt>
    <dgm:pt modelId="{706D6B0F-5C26-4DB1-95C8-D458905F4088}">
      <dgm:prSet/>
      <dgm:spPr/>
      <dgm:t>
        <a:bodyPr/>
        <a:lstStyle/>
        <a:p>
          <a:r>
            <a:rPr lang="es-ES" dirty="0"/>
            <a:t>Toxicidad por aspiración</a:t>
          </a:r>
          <a:endParaRPr lang="en-US" dirty="0"/>
        </a:p>
      </dgm:t>
    </dgm:pt>
    <dgm:pt modelId="{97948896-215E-4BE5-A730-7B4F785CCE69}" type="parTrans" cxnId="{E17BE2D3-38F7-496D-90CD-0CB75DCD4D4A}">
      <dgm:prSet/>
      <dgm:spPr/>
      <dgm:t>
        <a:bodyPr/>
        <a:lstStyle/>
        <a:p>
          <a:endParaRPr lang="en-US"/>
        </a:p>
      </dgm:t>
    </dgm:pt>
    <dgm:pt modelId="{9E8B83A5-0EB6-4BD8-8286-84A5101B2BAA}" type="sibTrans" cxnId="{E17BE2D3-38F7-496D-90CD-0CB75DCD4D4A}">
      <dgm:prSet/>
      <dgm:spPr/>
      <dgm:t>
        <a:bodyPr/>
        <a:lstStyle/>
        <a:p>
          <a:endParaRPr lang="en-US"/>
        </a:p>
      </dgm:t>
    </dgm:pt>
    <dgm:pt modelId="{D31A95A3-785C-4634-AC81-18F49BE958AB}">
      <dgm:prSet/>
      <dgm:spPr/>
      <dgm:t>
        <a:bodyPr/>
        <a:lstStyle/>
        <a:p>
          <a:r>
            <a:rPr lang="en-US" dirty="0" err="1"/>
            <a:t>Toxicidad</a:t>
          </a:r>
          <a:r>
            <a:rPr lang="en-US" dirty="0"/>
            <a:t> </a:t>
          </a:r>
          <a:r>
            <a:rPr lang="en-US" dirty="0" err="1"/>
            <a:t>sistémica</a:t>
          </a:r>
          <a:r>
            <a:rPr lang="en-US" dirty="0"/>
            <a:t> de </a:t>
          </a:r>
          <a:r>
            <a:rPr lang="en-US" dirty="0" err="1"/>
            <a:t>órganos</a:t>
          </a:r>
          <a:r>
            <a:rPr lang="en-US" dirty="0"/>
            <a:t> </a:t>
          </a:r>
          <a:r>
            <a:rPr lang="en-US" dirty="0" err="1"/>
            <a:t>blanco</a:t>
          </a:r>
          <a:r>
            <a:rPr lang="en-US" dirty="0"/>
            <a:t> de </a:t>
          </a:r>
          <a:r>
            <a:rPr lang="en-US" dirty="0" err="1"/>
            <a:t>ataques</a:t>
          </a:r>
          <a:r>
            <a:rPr lang="en-US" dirty="0"/>
            <a:t> - </a:t>
          </a:r>
          <a:r>
            <a:rPr lang="en-US" dirty="0" err="1"/>
            <a:t>Exposición</a:t>
          </a:r>
          <a:r>
            <a:rPr lang="en-US" dirty="0"/>
            <a:t> </a:t>
          </a:r>
          <a:r>
            <a:rPr lang="en-US" dirty="0" err="1"/>
            <a:t>única</a:t>
          </a:r>
          <a:endParaRPr lang="en-US" dirty="0"/>
        </a:p>
      </dgm:t>
    </dgm:pt>
    <dgm:pt modelId="{DA01EC8C-F864-4A21-A13E-2FA376EC23BD}" type="parTrans" cxnId="{0ACB6648-78C8-427E-983A-20818519EB2F}">
      <dgm:prSet/>
      <dgm:spPr/>
      <dgm:t>
        <a:bodyPr/>
        <a:lstStyle/>
        <a:p>
          <a:endParaRPr lang="en-US"/>
        </a:p>
      </dgm:t>
    </dgm:pt>
    <dgm:pt modelId="{BD47D6AF-C5AD-4B69-8C39-4B6C478AFC82}" type="sibTrans" cxnId="{0ACB6648-78C8-427E-983A-20818519EB2F}">
      <dgm:prSet/>
      <dgm:spPr/>
      <dgm:t>
        <a:bodyPr/>
        <a:lstStyle/>
        <a:p>
          <a:endParaRPr lang="en-US"/>
        </a:p>
      </dgm:t>
    </dgm:pt>
    <dgm:pt modelId="{D6CB55EC-41A1-4615-8D44-9B9C75BF622E}" type="pres">
      <dgm:prSet presAssocID="{F6DC531C-3EAD-4B55-AD90-B902DB5FACDC}" presName="Name0" presStyleCnt="0">
        <dgm:presLayoutVars>
          <dgm:chMax/>
          <dgm:chPref/>
          <dgm:dir/>
          <dgm:animLvl val="lvl"/>
        </dgm:presLayoutVars>
      </dgm:prSet>
      <dgm:spPr/>
    </dgm:pt>
    <dgm:pt modelId="{DE9BCD84-22EA-4860-9382-DE4023074823}" type="pres">
      <dgm:prSet presAssocID="{F5CED131-4C0C-4B62-A536-D340D3F8F355}" presName="composite" presStyleCnt="0"/>
      <dgm:spPr/>
    </dgm:pt>
    <dgm:pt modelId="{589E1A36-CBA8-4A39-B28A-975132564AAF}" type="pres">
      <dgm:prSet presAssocID="{F5CED131-4C0C-4B62-A536-D340D3F8F355}" presName="Parent1" presStyleLbl="node1" presStyleIdx="0" presStyleCnt="8">
        <dgm:presLayoutVars>
          <dgm:chMax val="1"/>
          <dgm:chPref val="1"/>
          <dgm:bulletEnabled val="1"/>
        </dgm:presLayoutVars>
      </dgm:prSet>
      <dgm:spPr/>
    </dgm:pt>
    <dgm:pt modelId="{D078FC96-8ADD-45C2-8A19-BAC614AADFD0}" type="pres">
      <dgm:prSet presAssocID="{F5CED131-4C0C-4B62-A536-D340D3F8F355}" presName="Childtext1" presStyleLbl="revTx" presStyleIdx="0" presStyleCnt="4">
        <dgm:presLayoutVars>
          <dgm:chMax val="0"/>
          <dgm:chPref val="0"/>
          <dgm:bulletEnabled val="1"/>
        </dgm:presLayoutVars>
      </dgm:prSet>
      <dgm:spPr/>
    </dgm:pt>
    <dgm:pt modelId="{0C87F693-B38F-468C-80C1-960952E39D88}" type="pres">
      <dgm:prSet presAssocID="{F5CED131-4C0C-4B62-A536-D340D3F8F355}" presName="BalanceSpacing" presStyleCnt="0"/>
      <dgm:spPr/>
    </dgm:pt>
    <dgm:pt modelId="{66F4BEAA-84B3-4B2D-B6FC-3F3D0C8B760F}" type="pres">
      <dgm:prSet presAssocID="{F5CED131-4C0C-4B62-A536-D340D3F8F355}" presName="BalanceSpacing1" presStyleCnt="0"/>
      <dgm:spPr/>
    </dgm:pt>
    <dgm:pt modelId="{D1A1B512-4451-489C-8052-6F5B6BC9AFEC}" type="pres">
      <dgm:prSet presAssocID="{4D5CEAE6-CE60-414E-BD31-D0E6E7360CE5}" presName="Accent1Text" presStyleLbl="node1" presStyleIdx="1" presStyleCnt="8" custScaleY="97990"/>
      <dgm:spPr/>
    </dgm:pt>
    <dgm:pt modelId="{AA459D22-5E3C-4E0A-B5C7-75F37CE16645}" type="pres">
      <dgm:prSet presAssocID="{4D5CEAE6-CE60-414E-BD31-D0E6E7360CE5}" presName="spaceBetweenRectangles" presStyleCnt="0"/>
      <dgm:spPr/>
    </dgm:pt>
    <dgm:pt modelId="{29495961-B9F4-498C-A038-DFEADFCD7506}" type="pres">
      <dgm:prSet presAssocID="{D31A95A3-785C-4634-AC81-18F49BE958AB}" presName="composite" presStyleCnt="0"/>
      <dgm:spPr/>
    </dgm:pt>
    <dgm:pt modelId="{55F19EE8-5A79-4654-9C37-6DB8A1AC2DF1}" type="pres">
      <dgm:prSet presAssocID="{D31A95A3-785C-4634-AC81-18F49BE958AB}" presName="Parent1" presStyleLbl="node1" presStyleIdx="2" presStyleCnt="8">
        <dgm:presLayoutVars>
          <dgm:chMax val="1"/>
          <dgm:chPref val="1"/>
          <dgm:bulletEnabled val="1"/>
        </dgm:presLayoutVars>
      </dgm:prSet>
      <dgm:spPr/>
    </dgm:pt>
    <dgm:pt modelId="{BAABDC33-8A4A-4832-A96C-4A3BF236C971}" type="pres">
      <dgm:prSet presAssocID="{D31A95A3-785C-4634-AC81-18F49BE958AB}" presName="Childtext1" presStyleLbl="revTx" presStyleIdx="1" presStyleCnt="4">
        <dgm:presLayoutVars>
          <dgm:chMax val="0"/>
          <dgm:chPref val="0"/>
          <dgm:bulletEnabled val="1"/>
        </dgm:presLayoutVars>
      </dgm:prSet>
      <dgm:spPr/>
    </dgm:pt>
    <dgm:pt modelId="{FC5F4FC8-99FB-40AF-9497-B983AB48AED2}" type="pres">
      <dgm:prSet presAssocID="{D31A95A3-785C-4634-AC81-18F49BE958AB}" presName="BalanceSpacing" presStyleCnt="0"/>
      <dgm:spPr/>
    </dgm:pt>
    <dgm:pt modelId="{38618EB8-4AEF-4D3D-BE47-308246E1CF83}" type="pres">
      <dgm:prSet presAssocID="{D31A95A3-785C-4634-AC81-18F49BE958AB}" presName="BalanceSpacing1" presStyleCnt="0"/>
      <dgm:spPr/>
    </dgm:pt>
    <dgm:pt modelId="{9B389CF6-FF49-4807-9755-DAE0B10F8966}" type="pres">
      <dgm:prSet presAssocID="{BD47D6AF-C5AD-4B69-8C39-4B6C478AFC82}" presName="Accent1Text" presStyleLbl="node1" presStyleIdx="3" presStyleCnt="8"/>
      <dgm:spPr/>
    </dgm:pt>
    <dgm:pt modelId="{4E7544F7-B595-4252-9455-AB1E5809247C}" type="pres">
      <dgm:prSet presAssocID="{BD47D6AF-C5AD-4B69-8C39-4B6C478AFC82}" presName="spaceBetweenRectangles" presStyleCnt="0"/>
      <dgm:spPr/>
    </dgm:pt>
    <dgm:pt modelId="{B9B94340-03A3-4DC6-8A39-244CC2F3CDD6}" type="pres">
      <dgm:prSet presAssocID="{4FF29293-CD76-48EC-80CB-FCCBCA37E6E9}" presName="composite" presStyleCnt="0"/>
      <dgm:spPr/>
    </dgm:pt>
    <dgm:pt modelId="{4ECC1457-7B04-467B-A85F-942A0A50B11C}" type="pres">
      <dgm:prSet presAssocID="{4FF29293-CD76-48EC-80CB-FCCBCA37E6E9}" presName="Parent1" presStyleLbl="node1" presStyleIdx="4" presStyleCnt="8">
        <dgm:presLayoutVars>
          <dgm:chMax val="1"/>
          <dgm:chPref val="1"/>
          <dgm:bulletEnabled val="1"/>
        </dgm:presLayoutVars>
      </dgm:prSet>
      <dgm:spPr/>
    </dgm:pt>
    <dgm:pt modelId="{B52D38A0-D172-44BD-85B5-E543FDC15E41}" type="pres">
      <dgm:prSet presAssocID="{4FF29293-CD76-48EC-80CB-FCCBCA37E6E9}" presName="Childtext1" presStyleLbl="revTx" presStyleIdx="2" presStyleCnt="4">
        <dgm:presLayoutVars>
          <dgm:chMax val="0"/>
          <dgm:chPref val="0"/>
          <dgm:bulletEnabled val="1"/>
        </dgm:presLayoutVars>
      </dgm:prSet>
      <dgm:spPr/>
    </dgm:pt>
    <dgm:pt modelId="{76E6EF37-E368-4225-8CF6-0FECE5066133}" type="pres">
      <dgm:prSet presAssocID="{4FF29293-CD76-48EC-80CB-FCCBCA37E6E9}" presName="BalanceSpacing" presStyleCnt="0"/>
      <dgm:spPr/>
    </dgm:pt>
    <dgm:pt modelId="{5548A83E-67B8-4605-9397-7ECED5AEA13A}" type="pres">
      <dgm:prSet presAssocID="{4FF29293-CD76-48EC-80CB-FCCBCA37E6E9}" presName="BalanceSpacing1" presStyleCnt="0"/>
      <dgm:spPr/>
    </dgm:pt>
    <dgm:pt modelId="{AE36CFAD-23A3-4B12-9E32-1BA868072DDF}" type="pres">
      <dgm:prSet presAssocID="{0830C17F-B36A-453F-AA72-1CAEF1DD9108}" presName="Accent1Text" presStyleLbl="node1" presStyleIdx="5" presStyleCnt="8"/>
      <dgm:spPr/>
    </dgm:pt>
    <dgm:pt modelId="{749A700E-9F40-40BB-8AA6-A914D1475C25}" type="pres">
      <dgm:prSet presAssocID="{0830C17F-B36A-453F-AA72-1CAEF1DD9108}" presName="spaceBetweenRectangles" presStyleCnt="0"/>
      <dgm:spPr/>
    </dgm:pt>
    <dgm:pt modelId="{E561C407-41E0-4699-9271-7F683C63BA83}" type="pres">
      <dgm:prSet presAssocID="{706D6B0F-5C26-4DB1-95C8-D458905F4088}" presName="composite" presStyleCnt="0"/>
      <dgm:spPr/>
    </dgm:pt>
    <dgm:pt modelId="{759D9F00-45E4-4816-9772-70A5C8A15A1B}" type="pres">
      <dgm:prSet presAssocID="{706D6B0F-5C26-4DB1-95C8-D458905F4088}" presName="Parent1" presStyleLbl="node1" presStyleIdx="6" presStyleCnt="8">
        <dgm:presLayoutVars>
          <dgm:chMax val="1"/>
          <dgm:chPref val="1"/>
          <dgm:bulletEnabled val="1"/>
        </dgm:presLayoutVars>
      </dgm:prSet>
      <dgm:spPr/>
    </dgm:pt>
    <dgm:pt modelId="{C96CD91F-22C1-437D-947B-7D502E1795DF}" type="pres">
      <dgm:prSet presAssocID="{706D6B0F-5C26-4DB1-95C8-D458905F4088}" presName="Childtext1" presStyleLbl="revTx" presStyleIdx="3" presStyleCnt="4">
        <dgm:presLayoutVars>
          <dgm:chMax val="0"/>
          <dgm:chPref val="0"/>
          <dgm:bulletEnabled val="1"/>
        </dgm:presLayoutVars>
      </dgm:prSet>
      <dgm:spPr/>
    </dgm:pt>
    <dgm:pt modelId="{ADBB8C83-27E8-4461-AC7B-1055D86134E0}" type="pres">
      <dgm:prSet presAssocID="{706D6B0F-5C26-4DB1-95C8-D458905F4088}" presName="BalanceSpacing" presStyleCnt="0"/>
      <dgm:spPr/>
    </dgm:pt>
    <dgm:pt modelId="{6E7A5C12-890D-4568-9F54-8895665A539D}" type="pres">
      <dgm:prSet presAssocID="{706D6B0F-5C26-4DB1-95C8-D458905F4088}" presName="BalanceSpacing1" presStyleCnt="0"/>
      <dgm:spPr/>
    </dgm:pt>
    <dgm:pt modelId="{2089A496-CEE3-4B61-9BC9-858A2F93B762}" type="pres">
      <dgm:prSet presAssocID="{9E8B83A5-0EB6-4BD8-8286-84A5101B2BAA}" presName="Accent1Text" presStyleLbl="node1" presStyleIdx="7" presStyleCnt="8"/>
      <dgm:spPr/>
    </dgm:pt>
  </dgm:ptLst>
  <dgm:cxnLst>
    <dgm:cxn modelId="{F5FF3D01-D518-440D-B9B2-7C3103C13D0E}" type="presOf" srcId="{706D6B0F-5C26-4DB1-95C8-D458905F4088}" destId="{759D9F00-45E4-4816-9772-70A5C8A15A1B}" srcOrd="0" destOrd="0" presId="urn:microsoft.com/office/officeart/2008/layout/AlternatingHexagons"/>
    <dgm:cxn modelId="{C8F77F12-53D2-45E7-8203-57698CFE695A}" type="presOf" srcId="{F5CED131-4C0C-4B62-A536-D340D3F8F355}" destId="{589E1A36-CBA8-4A39-B28A-975132564AAF}" srcOrd="0" destOrd="0" presId="urn:microsoft.com/office/officeart/2008/layout/AlternatingHexagons"/>
    <dgm:cxn modelId="{58F99D2B-BCFF-4451-AEEE-BDBF7D32AB9D}" type="presOf" srcId="{4D5CEAE6-CE60-414E-BD31-D0E6E7360CE5}" destId="{D1A1B512-4451-489C-8052-6F5B6BC9AFEC}" srcOrd="0" destOrd="0" presId="urn:microsoft.com/office/officeart/2008/layout/AlternatingHexagons"/>
    <dgm:cxn modelId="{B3FF9D66-6659-4C69-B96F-8513479CF53B}" type="presOf" srcId="{BD47D6AF-C5AD-4B69-8C39-4B6C478AFC82}" destId="{9B389CF6-FF49-4807-9755-DAE0B10F8966}" srcOrd="0" destOrd="0" presId="urn:microsoft.com/office/officeart/2008/layout/AlternatingHexagons"/>
    <dgm:cxn modelId="{0ACB6648-78C8-427E-983A-20818519EB2F}" srcId="{F6DC531C-3EAD-4B55-AD90-B902DB5FACDC}" destId="{D31A95A3-785C-4634-AC81-18F49BE958AB}" srcOrd="1" destOrd="0" parTransId="{DA01EC8C-F864-4A21-A13E-2FA376EC23BD}" sibTransId="{BD47D6AF-C5AD-4B69-8C39-4B6C478AFC82}"/>
    <dgm:cxn modelId="{E1C1136A-719B-4F2C-A9DE-19544AFE1953}" type="presOf" srcId="{D31A95A3-785C-4634-AC81-18F49BE958AB}" destId="{55F19EE8-5A79-4654-9C37-6DB8A1AC2DF1}" srcOrd="0" destOrd="0" presId="urn:microsoft.com/office/officeart/2008/layout/AlternatingHexagons"/>
    <dgm:cxn modelId="{21F20E95-E54E-495B-A05A-AA984E8ED7B1}" type="presOf" srcId="{0830C17F-B36A-453F-AA72-1CAEF1DD9108}" destId="{AE36CFAD-23A3-4B12-9E32-1BA868072DDF}" srcOrd="0" destOrd="0" presId="urn:microsoft.com/office/officeart/2008/layout/AlternatingHexagons"/>
    <dgm:cxn modelId="{2FFF00A1-C776-4ECF-BBDB-5F25F599EA79}" type="presOf" srcId="{4FF29293-CD76-48EC-80CB-FCCBCA37E6E9}" destId="{4ECC1457-7B04-467B-A85F-942A0A50B11C}" srcOrd="0" destOrd="0" presId="urn:microsoft.com/office/officeart/2008/layout/AlternatingHexagons"/>
    <dgm:cxn modelId="{381380C4-A8D9-4C4F-BFDC-CC24DA7AE81B}" type="presOf" srcId="{9E8B83A5-0EB6-4BD8-8286-84A5101B2BAA}" destId="{2089A496-CEE3-4B61-9BC9-858A2F93B762}" srcOrd="0" destOrd="0" presId="urn:microsoft.com/office/officeart/2008/layout/AlternatingHexagons"/>
    <dgm:cxn modelId="{5B2387C4-4201-4A5B-A87A-FDAFF6316DD4}" type="presOf" srcId="{F6DC531C-3EAD-4B55-AD90-B902DB5FACDC}" destId="{D6CB55EC-41A1-4615-8D44-9B9C75BF622E}" srcOrd="0" destOrd="0" presId="urn:microsoft.com/office/officeart/2008/layout/AlternatingHexagons"/>
    <dgm:cxn modelId="{E17BE2D3-38F7-496D-90CD-0CB75DCD4D4A}" srcId="{F6DC531C-3EAD-4B55-AD90-B902DB5FACDC}" destId="{706D6B0F-5C26-4DB1-95C8-D458905F4088}" srcOrd="3" destOrd="0" parTransId="{97948896-215E-4BE5-A730-7B4F785CCE69}" sibTransId="{9E8B83A5-0EB6-4BD8-8286-84A5101B2BAA}"/>
    <dgm:cxn modelId="{512D6AD9-47F9-4A2D-B912-7B5AAC2D8042}" srcId="{F6DC531C-3EAD-4B55-AD90-B902DB5FACDC}" destId="{F5CED131-4C0C-4B62-A536-D340D3F8F355}" srcOrd="0" destOrd="0" parTransId="{7E58A702-39BD-4699-BD12-87BCA5C61B1C}" sibTransId="{4D5CEAE6-CE60-414E-BD31-D0E6E7360CE5}"/>
    <dgm:cxn modelId="{6A750BFB-DFBC-4416-8961-34E5905250CB}" srcId="{F6DC531C-3EAD-4B55-AD90-B902DB5FACDC}" destId="{4FF29293-CD76-48EC-80CB-FCCBCA37E6E9}" srcOrd="2" destOrd="0" parTransId="{209DD290-AA6E-4917-92A3-F6B8F349515D}" sibTransId="{0830C17F-B36A-453F-AA72-1CAEF1DD9108}"/>
    <dgm:cxn modelId="{E1044BD9-B292-45A8-96CE-876F9BB03681}" type="presParOf" srcId="{D6CB55EC-41A1-4615-8D44-9B9C75BF622E}" destId="{DE9BCD84-22EA-4860-9382-DE4023074823}" srcOrd="0" destOrd="0" presId="urn:microsoft.com/office/officeart/2008/layout/AlternatingHexagons"/>
    <dgm:cxn modelId="{CCDD8E0E-69F6-4668-8CDE-145C17477402}" type="presParOf" srcId="{DE9BCD84-22EA-4860-9382-DE4023074823}" destId="{589E1A36-CBA8-4A39-B28A-975132564AAF}" srcOrd="0" destOrd="0" presId="urn:microsoft.com/office/officeart/2008/layout/AlternatingHexagons"/>
    <dgm:cxn modelId="{E18129B9-6614-4EFB-8A9F-86131EE80AF2}" type="presParOf" srcId="{DE9BCD84-22EA-4860-9382-DE4023074823}" destId="{D078FC96-8ADD-45C2-8A19-BAC614AADFD0}" srcOrd="1" destOrd="0" presId="urn:microsoft.com/office/officeart/2008/layout/AlternatingHexagons"/>
    <dgm:cxn modelId="{E50F09E0-20E2-46C8-9BDA-029B74492EA6}" type="presParOf" srcId="{DE9BCD84-22EA-4860-9382-DE4023074823}" destId="{0C87F693-B38F-468C-80C1-960952E39D88}" srcOrd="2" destOrd="0" presId="urn:microsoft.com/office/officeart/2008/layout/AlternatingHexagons"/>
    <dgm:cxn modelId="{BE57D494-13A8-47C6-BCBD-F266C2F303EB}" type="presParOf" srcId="{DE9BCD84-22EA-4860-9382-DE4023074823}" destId="{66F4BEAA-84B3-4B2D-B6FC-3F3D0C8B760F}" srcOrd="3" destOrd="0" presId="urn:microsoft.com/office/officeart/2008/layout/AlternatingHexagons"/>
    <dgm:cxn modelId="{D804B12D-6DD8-4799-A0E8-6CB22E45E148}" type="presParOf" srcId="{DE9BCD84-22EA-4860-9382-DE4023074823}" destId="{D1A1B512-4451-489C-8052-6F5B6BC9AFEC}" srcOrd="4" destOrd="0" presId="urn:microsoft.com/office/officeart/2008/layout/AlternatingHexagons"/>
    <dgm:cxn modelId="{E58B0261-B886-4383-9157-B1672E1259C1}" type="presParOf" srcId="{D6CB55EC-41A1-4615-8D44-9B9C75BF622E}" destId="{AA459D22-5E3C-4E0A-B5C7-75F37CE16645}" srcOrd="1" destOrd="0" presId="urn:microsoft.com/office/officeart/2008/layout/AlternatingHexagons"/>
    <dgm:cxn modelId="{719B5A99-E14C-4469-AF39-1E6D6E616F09}" type="presParOf" srcId="{D6CB55EC-41A1-4615-8D44-9B9C75BF622E}" destId="{29495961-B9F4-498C-A038-DFEADFCD7506}" srcOrd="2" destOrd="0" presId="urn:microsoft.com/office/officeart/2008/layout/AlternatingHexagons"/>
    <dgm:cxn modelId="{E2554BDE-4251-4914-B3A4-432F8CD46636}" type="presParOf" srcId="{29495961-B9F4-498C-A038-DFEADFCD7506}" destId="{55F19EE8-5A79-4654-9C37-6DB8A1AC2DF1}" srcOrd="0" destOrd="0" presId="urn:microsoft.com/office/officeart/2008/layout/AlternatingHexagons"/>
    <dgm:cxn modelId="{992189B6-144B-48CB-819A-AC6E9D7B041B}" type="presParOf" srcId="{29495961-B9F4-498C-A038-DFEADFCD7506}" destId="{BAABDC33-8A4A-4832-A96C-4A3BF236C971}" srcOrd="1" destOrd="0" presId="urn:microsoft.com/office/officeart/2008/layout/AlternatingHexagons"/>
    <dgm:cxn modelId="{C5F00442-A594-4500-917B-6AEEF00A1085}" type="presParOf" srcId="{29495961-B9F4-498C-A038-DFEADFCD7506}" destId="{FC5F4FC8-99FB-40AF-9497-B983AB48AED2}" srcOrd="2" destOrd="0" presId="urn:microsoft.com/office/officeart/2008/layout/AlternatingHexagons"/>
    <dgm:cxn modelId="{0DB6C8AB-3CD8-4852-A40C-1F8309F8AC18}" type="presParOf" srcId="{29495961-B9F4-498C-A038-DFEADFCD7506}" destId="{38618EB8-4AEF-4D3D-BE47-308246E1CF83}" srcOrd="3" destOrd="0" presId="urn:microsoft.com/office/officeart/2008/layout/AlternatingHexagons"/>
    <dgm:cxn modelId="{1DE42B55-D5C8-42F7-AC26-5A1742B288DC}" type="presParOf" srcId="{29495961-B9F4-498C-A038-DFEADFCD7506}" destId="{9B389CF6-FF49-4807-9755-DAE0B10F8966}" srcOrd="4" destOrd="0" presId="urn:microsoft.com/office/officeart/2008/layout/AlternatingHexagons"/>
    <dgm:cxn modelId="{5A8A8FB1-5993-46EA-AB02-33BEC071A0ED}" type="presParOf" srcId="{D6CB55EC-41A1-4615-8D44-9B9C75BF622E}" destId="{4E7544F7-B595-4252-9455-AB1E5809247C}" srcOrd="3" destOrd="0" presId="urn:microsoft.com/office/officeart/2008/layout/AlternatingHexagons"/>
    <dgm:cxn modelId="{E34DE20B-B67E-4B5D-B1F9-EE51C0F887E9}" type="presParOf" srcId="{D6CB55EC-41A1-4615-8D44-9B9C75BF622E}" destId="{B9B94340-03A3-4DC6-8A39-244CC2F3CDD6}" srcOrd="4" destOrd="0" presId="urn:microsoft.com/office/officeart/2008/layout/AlternatingHexagons"/>
    <dgm:cxn modelId="{4D9E423F-8749-4B71-8D1B-8C13129E5EC6}" type="presParOf" srcId="{B9B94340-03A3-4DC6-8A39-244CC2F3CDD6}" destId="{4ECC1457-7B04-467B-A85F-942A0A50B11C}" srcOrd="0" destOrd="0" presId="urn:microsoft.com/office/officeart/2008/layout/AlternatingHexagons"/>
    <dgm:cxn modelId="{85BB8D72-D8FE-43DA-8E02-7B2FDBE1E4A9}" type="presParOf" srcId="{B9B94340-03A3-4DC6-8A39-244CC2F3CDD6}" destId="{B52D38A0-D172-44BD-85B5-E543FDC15E41}" srcOrd="1" destOrd="0" presId="urn:microsoft.com/office/officeart/2008/layout/AlternatingHexagons"/>
    <dgm:cxn modelId="{F83205E0-95C6-4018-8D5F-11FAD87FDCE7}" type="presParOf" srcId="{B9B94340-03A3-4DC6-8A39-244CC2F3CDD6}" destId="{76E6EF37-E368-4225-8CF6-0FECE5066133}" srcOrd="2" destOrd="0" presId="urn:microsoft.com/office/officeart/2008/layout/AlternatingHexagons"/>
    <dgm:cxn modelId="{3277B0CA-03DA-41CA-8134-FE639102D097}" type="presParOf" srcId="{B9B94340-03A3-4DC6-8A39-244CC2F3CDD6}" destId="{5548A83E-67B8-4605-9397-7ECED5AEA13A}" srcOrd="3" destOrd="0" presId="urn:microsoft.com/office/officeart/2008/layout/AlternatingHexagons"/>
    <dgm:cxn modelId="{FF2CCB22-3369-46B7-BD06-351B4C129C30}" type="presParOf" srcId="{B9B94340-03A3-4DC6-8A39-244CC2F3CDD6}" destId="{AE36CFAD-23A3-4B12-9E32-1BA868072DDF}" srcOrd="4" destOrd="0" presId="urn:microsoft.com/office/officeart/2008/layout/AlternatingHexagons"/>
    <dgm:cxn modelId="{2AA97CF1-0342-4E98-B223-84968B87C402}" type="presParOf" srcId="{D6CB55EC-41A1-4615-8D44-9B9C75BF622E}" destId="{749A700E-9F40-40BB-8AA6-A914D1475C25}" srcOrd="5" destOrd="0" presId="urn:microsoft.com/office/officeart/2008/layout/AlternatingHexagons"/>
    <dgm:cxn modelId="{719078BC-8732-435B-A2C8-EA766A43E352}" type="presParOf" srcId="{D6CB55EC-41A1-4615-8D44-9B9C75BF622E}" destId="{E561C407-41E0-4699-9271-7F683C63BA83}" srcOrd="6" destOrd="0" presId="urn:microsoft.com/office/officeart/2008/layout/AlternatingHexagons"/>
    <dgm:cxn modelId="{CE6D25AE-4C7C-4167-BEC2-E891AAC92BC8}" type="presParOf" srcId="{E561C407-41E0-4699-9271-7F683C63BA83}" destId="{759D9F00-45E4-4816-9772-70A5C8A15A1B}" srcOrd="0" destOrd="0" presId="urn:microsoft.com/office/officeart/2008/layout/AlternatingHexagons"/>
    <dgm:cxn modelId="{B776CF51-49AB-4D64-9744-6C1B5F57D777}" type="presParOf" srcId="{E561C407-41E0-4699-9271-7F683C63BA83}" destId="{C96CD91F-22C1-437D-947B-7D502E1795DF}" srcOrd="1" destOrd="0" presId="urn:microsoft.com/office/officeart/2008/layout/AlternatingHexagons"/>
    <dgm:cxn modelId="{21CF4C45-9758-4A59-9FC9-33F3B477364C}" type="presParOf" srcId="{E561C407-41E0-4699-9271-7F683C63BA83}" destId="{ADBB8C83-27E8-4461-AC7B-1055D86134E0}" srcOrd="2" destOrd="0" presId="urn:microsoft.com/office/officeart/2008/layout/AlternatingHexagons"/>
    <dgm:cxn modelId="{052438BD-CCC1-4622-A684-69835504BFC1}" type="presParOf" srcId="{E561C407-41E0-4699-9271-7F683C63BA83}" destId="{6E7A5C12-890D-4568-9F54-8895665A539D}" srcOrd="3" destOrd="0" presId="urn:microsoft.com/office/officeart/2008/layout/AlternatingHexagons"/>
    <dgm:cxn modelId="{1B16413E-53EE-4684-8FDC-FC2A037B73C1}" type="presParOf" srcId="{E561C407-41E0-4699-9271-7F683C63BA83}" destId="{2089A496-CEE3-4B61-9BC9-858A2F93B762}"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909DBA-3EDA-4784-A140-E8868725E68C}">
      <dsp:nvSpPr>
        <dsp:cNvPr id="0" name=""/>
        <dsp:cNvSpPr/>
      </dsp:nvSpPr>
      <dsp:spPr>
        <a:xfrm>
          <a:off x="1172" y="146387"/>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2FCB2E5C-4130-47B0-98C8-FBA7ED3A89D1}">
      <dsp:nvSpPr>
        <dsp:cNvPr id="0" name=""/>
        <dsp:cNvSpPr/>
      </dsp:nvSpPr>
      <dsp:spPr>
        <a:xfrm>
          <a:off x="458411" y="580765"/>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ES" sz="2200" b="0" i="0" kern="1200" dirty="0"/>
            <a:t>OSHA revisó su estándar de comunicación de riesgos (HCS) para alinearse con la clasificación y etiquetado de sustancias químicas del Sistema Globalmente Armonizado (GHS) de las Naciones Unidas.</a:t>
          </a:r>
          <a:endParaRPr lang="en-US" sz="2200" kern="1200" dirty="0"/>
        </a:p>
      </dsp:txBody>
      <dsp:txXfrm>
        <a:off x="534947" y="657301"/>
        <a:ext cx="3962083" cy="2460051"/>
      </dsp:txXfrm>
    </dsp:sp>
    <dsp:sp modelId="{DDE5E886-1B3B-4995-A323-E74EC40FB106}">
      <dsp:nvSpPr>
        <dsp:cNvPr id="0" name=""/>
        <dsp:cNvSpPr/>
      </dsp:nvSpPr>
      <dsp:spPr>
        <a:xfrm>
          <a:off x="5030807" y="138496"/>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0188320-3E61-40C7-9108-2E941C286408}">
      <dsp:nvSpPr>
        <dsp:cNvPr id="0" name=""/>
        <dsp:cNvSpPr/>
      </dsp:nvSpPr>
      <dsp:spPr>
        <a:xfrm>
          <a:off x="5488046" y="572873"/>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ES" sz="2200" b="0" i="0" kern="1200" dirty="0"/>
            <a:t>Proporciona un enfoque estandarizado y coherente tanto para clasificar los productos químicos como para comunicar los peligros de dichos productos químicos en las etiquetas y fichas de datos de seguridad (SDS).</a:t>
          </a:r>
          <a:endParaRPr lang="en-US" sz="2200" kern="1200" dirty="0"/>
        </a:p>
      </dsp:txBody>
      <dsp:txXfrm>
        <a:off x="5564582" y="649409"/>
        <a:ext cx="3962083" cy="246005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76D39E-69C1-4097-928B-E7019EFF3462}">
      <dsp:nvSpPr>
        <dsp:cNvPr id="0" name=""/>
        <dsp:cNvSpPr/>
      </dsp:nvSpPr>
      <dsp:spPr>
        <a:xfrm>
          <a:off x="4220" y="296870"/>
          <a:ext cx="1845371" cy="273075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ES" sz="1700" kern="1200" dirty="0"/>
            <a:t>El SDS * proporciona información completa sobre una sustancia química o mezcla.</a:t>
          </a:r>
          <a:endParaRPr lang="en-US" sz="1700" kern="1200" dirty="0"/>
        </a:p>
      </dsp:txBody>
      <dsp:txXfrm>
        <a:off x="58269" y="350919"/>
        <a:ext cx="1737273" cy="2622655"/>
      </dsp:txXfrm>
    </dsp:sp>
    <dsp:sp modelId="{3195512D-BF55-4109-AD19-7B80FB9A50DF}">
      <dsp:nvSpPr>
        <dsp:cNvPr id="0" name=""/>
        <dsp:cNvSpPr/>
      </dsp:nvSpPr>
      <dsp:spPr>
        <a:xfrm>
          <a:off x="2034129" y="1433420"/>
          <a:ext cx="391218" cy="457652"/>
        </a:xfrm>
        <a:prstGeom prst="rightArrow">
          <a:avLst>
            <a:gd name="adj1" fmla="val 60000"/>
            <a:gd name="adj2" fmla="val 50000"/>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034129" y="1524950"/>
        <a:ext cx="273853" cy="274592"/>
      </dsp:txXfrm>
    </dsp:sp>
    <dsp:sp modelId="{B10A1297-2741-414A-93F5-D7FC905461FB}">
      <dsp:nvSpPr>
        <dsp:cNvPr id="0" name=""/>
        <dsp:cNvSpPr/>
      </dsp:nvSpPr>
      <dsp:spPr>
        <a:xfrm>
          <a:off x="2587741" y="296870"/>
          <a:ext cx="1845371" cy="273075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ES" sz="1700" kern="1200" dirty="0"/>
            <a:t>Uso primario: el lugar de trabajo</a:t>
          </a:r>
          <a:endParaRPr lang="en-US" sz="1700" kern="1200" dirty="0"/>
        </a:p>
      </dsp:txBody>
      <dsp:txXfrm>
        <a:off x="2641790" y="350919"/>
        <a:ext cx="1737273" cy="2622655"/>
      </dsp:txXfrm>
    </dsp:sp>
    <dsp:sp modelId="{80767BEC-0297-447A-A964-C77493FF89F1}">
      <dsp:nvSpPr>
        <dsp:cNvPr id="0" name=""/>
        <dsp:cNvSpPr/>
      </dsp:nvSpPr>
      <dsp:spPr>
        <a:xfrm>
          <a:off x="4617650" y="1433420"/>
          <a:ext cx="391218" cy="457652"/>
        </a:xfrm>
        <a:prstGeom prst="rightArrow">
          <a:avLst>
            <a:gd name="adj1" fmla="val 60000"/>
            <a:gd name="adj2" fmla="val 50000"/>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617650" y="1524950"/>
        <a:ext cx="273853" cy="274592"/>
      </dsp:txXfrm>
    </dsp:sp>
    <dsp:sp modelId="{C9238A00-94F0-4E54-B9E1-5B44C1511E11}">
      <dsp:nvSpPr>
        <dsp:cNvPr id="0" name=""/>
        <dsp:cNvSpPr/>
      </dsp:nvSpPr>
      <dsp:spPr>
        <a:xfrm>
          <a:off x="5171261" y="296870"/>
          <a:ext cx="1845371" cy="273075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ES" sz="1700" kern="1200" dirty="0"/>
            <a:t>Los patronos y los trabajadores usan la SDS como fuente de información sobre peligros y para obtener asesoramiento sobre precauciones de seguridad.</a:t>
          </a:r>
          <a:endParaRPr lang="en-US" sz="1700" kern="1200" dirty="0"/>
        </a:p>
      </dsp:txBody>
      <dsp:txXfrm>
        <a:off x="5225310" y="350919"/>
        <a:ext cx="1737273" cy="2622655"/>
      </dsp:txXfrm>
    </dsp:sp>
    <dsp:sp modelId="{47DC12D0-0A4C-42C7-B1F6-D5238AC8DC7F}">
      <dsp:nvSpPr>
        <dsp:cNvPr id="0" name=""/>
        <dsp:cNvSpPr/>
      </dsp:nvSpPr>
      <dsp:spPr>
        <a:xfrm>
          <a:off x="7201170" y="1433420"/>
          <a:ext cx="391218" cy="457652"/>
        </a:xfrm>
        <a:prstGeom prst="rightArrow">
          <a:avLst>
            <a:gd name="adj1" fmla="val 60000"/>
            <a:gd name="adj2" fmla="val 50000"/>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201170" y="1524950"/>
        <a:ext cx="273853" cy="274592"/>
      </dsp:txXfrm>
    </dsp:sp>
    <dsp:sp modelId="{0AF7A00D-1FE2-413F-9381-FE36C4C7FC4C}">
      <dsp:nvSpPr>
        <dsp:cNvPr id="0" name=""/>
        <dsp:cNvSpPr/>
      </dsp:nvSpPr>
      <dsp:spPr>
        <a:xfrm>
          <a:off x="7754782" y="296870"/>
          <a:ext cx="1845371" cy="273075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ES" sz="1700" kern="1200" dirty="0"/>
            <a:t>El formato SDS facilitará la búsqueda de información sobre peligros y productos químicos.</a:t>
          </a:r>
          <a:endParaRPr lang="en-US" sz="1700" kern="1200" dirty="0"/>
        </a:p>
      </dsp:txBody>
      <dsp:txXfrm>
        <a:off x="7808831" y="350919"/>
        <a:ext cx="1737273" cy="262265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3B0E75-5C40-4C35-8A27-7D62BA923BD6}">
      <dsp:nvSpPr>
        <dsp:cNvPr id="0" name=""/>
        <dsp:cNvSpPr/>
      </dsp:nvSpPr>
      <dsp:spPr>
        <a:xfrm>
          <a:off x="0" y="0"/>
          <a:ext cx="6492015"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C02F7642-D7E8-4B7C-92F7-99DABAF921FE}">
      <dsp:nvSpPr>
        <dsp:cNvPr id="0" name=""/>
        <dsp:cNvSpPr/>
      </dsp:nvSpPr>
      <dsp:spPr>
        <a:xfrm>
          <a:off x="0" y="0"/>
          <a:ext cx="6492015" cy="433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CA" sz="2000" kern="1200" dirty="0"/>
            <a:t>1. </a:t>
          </a:r>
          <a:r>
            <a:rPr lang="en-CA" sz="2000" kern="1200" dirty="0" err="1"/>
            <a:t>Identificación</a:t>
          </a:r>
          <a:endParaRPr lang="en-US" sz="2000" kern="1200" dirty="0"/>
        </a:p>
      </dsp:txBody>
      <dsp:txXfrm>
        <a:off x="0" y="0"/>
        <a:ext cx="6492015" cy="433585"/>
      </dsp:txXfrm>
    </dsp:sp>
    <dsp:sp modelId="{A4C501A6-6188-418F-AECB-F231599BC9AD}">
      <dsp:nvSpPr>
        <dsp:cNvPr id="0" name=""/>
        <dsp:cNvSpPr/>
      </dsp:nvSpPr>
      <dsp:spPr>
        <a:xfrm>
          <a:off x="0" y="433586"/>
          <a:ext cx="6492015"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E37F0C24-B2A7-475B-B3F0-D0143D62E47F}">
      <dsp:nvSpPr>
        <dsp:cNvPr id="0" name=""/>
        <dsp:cNvSpPr/>
      </dsp:nvSpPr>
      <dsp:spPr>
        <a:xfrm>
          <a:off x="0" y="433585"/>
          <a:ext cx="6492015" cy="433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CA" sz="2000" kern="1200" dirty="0"/>
            <a:t>2. </a:t>
          </a:r>
          <a:r>
            <a:rPr lang="en-CA" sz="2000" kern="1200" dirty="0" err="1"/>
            <a:t>Ientificación</a:t>
          </a:r>
          <a:r>
            <a:rPr lang="en-CA" sz="2000" kern="1200" dirty="0"/>
            <a:t> de </a:t>
          </a:r>
          <a:r>
            <a:rPr lang="en-CA" sz="2000" kern="1200" dirty="0" err="1"/>
            <a:t>peligros</a:t>
          </a:r>
          <a:endParaRPr lang="en-US" sz="2000" kern="1200" dirty="0"/>
        </a:p>
      </dsp:txBody>
      <dsp:txXfrm>
        <a:off x="0" y="433585"/>
        <a:ext cx="6492015" cy="433585"/>
      </dsp:txXfrm>
    </dsp:sp>
    <dsp:sp modelId="{52C9A416-6C73-4BDE-9D91-D8B6DB9DB895}">
      <dsp:nvSpPr>
        <dsp:cNvPr id="0" name=""/>
        <dsp:cNvSpPr/>
      </dsp:nvSpPr>
      <dsp:spPr>
        <a:xfrm>
          <a:off x="0" y="867172"/>
          <a:ext cx="6492015"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5D703FD6-F3E9-4E05-88A9-72CFF5AECDB8}">
      <dsp:nvSpPr>
        <dsp:cNvPr id="0" name=""/>
        <dsp:cNvSpPr/>
      </dsp:nvSpPr>
      <dsp:spPr>
        <a:xfrm>
          <a:off x="0" y="867171"/>
          <a:ext cx="6492015" cy="433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CA" sz="2000" kern="1200" dirty="0"/>
            <a:t>3.</a:t>
          </a:r>
          <a:r>
            <a:rPr lang="es-ES" sz="2000" kern="1200" dirty="0"/>
            <a:t>Composición / información sobre los ingredientes</a:t>
          </a:r>
          <a:endParaRPr lang="en-US" sz="2000" kern="1200" dirty="0"/>
        </a:p>
      </dsp:txBody>
      <dsp:txXfrm>
        <a:off x="0" y="867171"/>
        <a:ext cx="6492015" cy="433585"/>
      </dsp:txXfrm>
    </dsp:sp>
    <dsp:sp modelId="{5F9B39B9-43BE-4443-9A15-528CD764CE92}">
      <dsp:nvSpPr>
        <dsp:cNvPr id="0" name=""/>
        <dsp:cNvSpPr/>
      </dsp:nvSpPr>
      <dsp:spPr>
        <a:xfrm>
          <a:off x="0" y="1300757"/>
          <a:ext cx="6492015"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6E956C72-CF4C-49C3-809C-A607EB9504EC}">
      <dsp:nvSpPr>
        <dsp:cNvPr id="0" name=""/>
        <dsp:cNvSpPr/>
      </dsp:nvSpPr>
      <dsp:spPr>
        <a:xfrm>
          <a:off x="0" y="1300757"/>
          <a:ext cx="6492015" cy="433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CA" sz="2000" kern="1200" dirty="0"/>
            <a:t>4.</a:t>
          </a:r>
          <a:r>
            <a:rPr lang="en-US" sz="2000" kern="1200" dirty="0" err="1"/>
            <a:t>Medidas</a:t>
          </a:r>
          <a:r>
            <a:rPr lang="en-US" sz="2000" kern="1200" dirty="0"/>
            <a:t> de </a:t>
          </a:r>
          <a:r>
            <a:rPr lang="en-US" sz="2000" kern="1200" dirty="0" err="1"/>
            <a:t>primeros</a:t>
          </a:r>
          <a:r>
            <a:rPr lang="en-US" sz="2000" kern="1200" dirty="0"/>
            <a:t> </a:t>
          </a:r>
          <a:r>
            <a:rPr lang="en-US" sz="2000" kern="1200" dirty="0" err="1"/>
            <a:t>auxilios</a:t>
          </a:r>
          <a:endParaRPr lang="en-US" sz="2000" kern="1200" dirty="0"/>
        </a:p>
      </dsp:txBody>
      <dsp:txXfrm>
        <a:off x="0" y="1300757"/>
        <a:ext cx="6492015" cy="433585"/>
      </dsp:txXfrm>
    </dsp:sp>
    <dsp:sp modelId="{6184CC19-9B29-4E42-80D4-CF460FD502C3}">
      <dsp:nvSpPr>
        <dsp:cNvPr id="0" name=""/>
        <dsp:cNvSpPr/>
      </dsp:nvSpPr>
      <dsp:spPr>
        <a:xfrm>
          <a:off x="0" y="1734344"/>
          <a:ext cx="6492015"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80E4A493-0B2C-4138-B010-8F5229F70188}">
      <dsp:nvSpPr>
        <dsp:cNvPr id="0" name=""/>
        <dsp:cNvSpPr/>
      </dsp:nvSpPr>
      <dsp:spPr>
        <a:xfrm>
          <a:off x="0" y="1734343"/>
          <a:ext cx="6492015" cy="433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CA" sz="2000" kern="1200" dirty="0"/>
            <a:t>5.</a:t>
          </a:r>
          <a:r>
            <a:rPr lang="en-US" sz="2000" kern="1200" dirty="0" err="1"/>
            <a:t>Medidas</a:t>
          </a:r>
          <a:r>
            <a:rPr lang="en-US" sz="2000" kern="1200" dirty="0"/>
            <a:t> contra </a:t>
          </a:r>
          <a:r>
            <a:rPr lang="en-US" sz="2000" kern="1200" dirty="0" err="1"/>
            <a:t>incendios</a:t>
          </a:r>
          <a:endParaRPr lang="en-US" sz="2000" kern="1200" dirty="0"/>
        </a:p>
      </dsp:txBody>
      <dsp:txXfrm>
        <a:off x="0" y="1734343"/>
        <a:ext cx="6492015" cy="433585"/>
      </dsp:txXfrm>
    </dsp:sp>
    <dsp:sp modelId="{A683A7E1-BF79-4766-9DDD-3DB2E7BD2531}">
      <dsp:nvSpPr>
        <dsp:cNvPr id="0" name=""/>
        <dsp:cNvSpPr/>
      </dsp:nvSpPr>
      <dsp:spPr>
        <a:xfrm>
          <a:off x="0" y="2167929"/>
          <a:ext cx="6492015"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8955F001-615A-4CF5-B55A-7D1D41529B05}">
      <dsp:nvSpPr>
        <dsp:cNvPr id="0" name=""/>
        <dsp:cNvSpPr/>
      </dsp:nvSpPr>
      <dsp:spPr>
        <a:xfrm>
          <a:off x="0" y="2167929"/>
          <a:ext cx="6492015" cy="433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CA" sz="2000" kern="1200" dirty="0"/>
            <a:t>6.</a:t>
          </a:r>
          <a:r>
            <a:rPr lang="en-US" sz="2000" kern="1200" dirty="0" err="1"/>
            <a:t>Medidas</a:t>
          </a:r>
          <a:r>
            <a:rPr lang="en-US" sz="2000" kern="1200" dirty="0"/>
            <a:t> para escape accidental</a:t>
          </a:r>
        </a:p>
      </dsp:txBody>
      <dsp:txXfrm>
        <a:off x="0" y="2167929"/>
        <a:ext cx="6492015" cy="433585"/>
      </dsp:txXfrm>
    </dsp:sp>
    <dsp:sp modelId="{65109EC3-B78E-4676-941A-926AA7EAE3F8}">
      <dsp:nvSpPr>
        <dsp:cNvPr id="0" name=""/>
        <dsp:cNvSpPr/>
      </dsp:nvSpPr>
      <dsp:spPr>
        <a:xfrm>
          <a:off x="0" y="2601515"/>
          <a:ext cx="6492015"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8634E9E3-93A2-49EF-B317-99F6010CAF0A}">
      <dsp:nvSpPr>
        <dsp:cNvPr id="0" name=""/>
        <dsp:cNvSpPr/>
      </dsp:nvSpPr>
      <dsp:spPr>
        <a:xfrm>
          <a:off x="0" y="2601515"/>
          <a:ext cx="6492015" cy="433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CA" sz="2000" kern="1200" dirty="0"/>
            <a:t>7.</a:t>
          </a:r>
          <a:r>
            <a:rPr lang="en-US" sz="2000" kern="1200" dirty="0" err="1"/>
            <a:t>Manipulación</a:t>
          </a:r>
          <a:r>
            <a:rPr lang="en-US" sz="2000" kern="1200" dirty="0"/>
            <a:t> y </a:t>
          </a:r>
          <a:r>
            <a:rPr lang="en-US" sz="2000" kern="1200" dirty="0" err="1"/>
            <a:t>almacenamiento</a:t>
          </a:r>
          <a:endParaRPr lang="en-US" sz="2000" kern="1200" dirty="0"/>
        </a:p>
      </dsp:txBody>
      <dsp:txXfrm>
        <a:off x="0" y="2601515"/>
        <a:ext cx="6492015" cy="433585"/>
      </dsp:txXfrm>
    </dsp:sp>
    <dsp:sp modelId="{4CE63802-8680-4F50-917C-D3441C40C5FA}">
      <dsp:nvSpPr>
        <dsp:cNvPr id="0" name=""/>
        <dsp:cNvSpPr/>
      </dsp:nvSpPr>
      <dsp:spPr>
        <a:xfrm>
          <a:off x="0" y="3035102"/>
          <a:ext cx="6492015"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59353E5E-F86D-4919-942D-3822FC4D9893}">
      <dsp:nvSpPr>
        <dsp:cNvPr id="0" name=""/>
        <dsp:cNvSpPr/>
      </dsp:nvSpPr>
      <dsp:spPr>
        <a:xfrm>
          <a:off x="0" y="3035102"/>
          <a:ext cx="6492015" cy="433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CA" sz="2000" kern="1200" dirty="0"/>
            <a:t>8.</a:t>
          </a:r>
          <a:r>
            <a:rPr lang="es-ES" sz="2000" kern="1200" dirty="0"/>
            <a:t>Control de exposición / protección personal</a:t>
          </a:r>
          <a:endParaRPr lang="en-US" sz="2000" kern="1200" dirty="0"/>
        </a:p>
      </dsp:txBody>
      <dsp:txXfrm>
        <a:off x="0" y="3035102"/>
        <a:ext cx="6492015" cy="43358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33E63A-90C2-4A79-8A9B-D9290C6C8D91}">
      <dsp:nvSpPr>
        <dsp:cNvPr id="0" name=""/>
        <dsp:cNvSpPr/>
      </dsp:nvSpPr>
      <dsp:spPr>
        <a:xfrm>
          <a:off x="0" y="528449"/>
          <a:ext cx="9604375" cy="2754675"/>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5406" tIns="687324" rIns="745406" bIns="234696" numCol="1" spcCol="1270" anchor="t" anchorCtr="0">
          <a:noAutofit/>
        </a:bodyPr>
        <a:lstStyle/>
        <a:p>
          <a:pPr marL="285750" lvl="1" indent="-285750" algn="l" defTabSz="1466850">
            <a:lnSpc>
              <a:spcPct val="90000"/>
            </a:lnSpc>
            <a:spcBef>
              <a:spcPct val="0"/>
            </a:spcBef>
            <a:spcAft>
              <a:spcPct val="15000"/>
            </a:spcAft>
            <a:buChar char="•"/>
          </a:pPr>
          <a:r>
            <a:rPr lang="es-ES" sz="3300" kern="1200" dirty="0"/>
            <a:t>El formato o diseño de etiqueta real no está especificado en el GHS.</a:t>
          </a:r>
          <a:endParaRPr lang="en-US" sz="3300" kern="1200" dirty="0"/>
        </a:p>
        <a:p>
          <a:pPr marL="285750" lvl="1" indent="-285750" algn="l" defTabSz="1466850">
            <a:lnSpc>
              <a:spcPct val="90000"/>
            </a:lnSpc>
            <a:spcBef>
              <a:spcPct val="0"/>
            </a:spcBef>
            <a:spcAft>
              <a:spcPct val="15000"/>
            </a:spcAft>
            <a:buChar char="•"/>
          </a:pPr>
          <a:r>
            <a:rPr lang="es-ES" sz="3300" kern="1200" dirty="0"/>
            <a:t>Sin embargo, hay elementos de etiqueta requeridos.</a:t>
          </a:r>
          <a:endParaRPr lang="en-US" sz="3300" kern="1200" dirty="0"/>
        </a:p>
      </dsp:txBody>
      <dsp:txXfrm>
        <a:off x="0" y="528449"/>
        <a:ext cx="9604375" cy="2754675"/>
      </dsp:txXfrm>
    </dsp:sp>
    <dsp:sp modelId="{43211358-BBAA-47D7-89E8-BCB18577145B}">
      <dsp:nvSpPr>
        <dsp:cNvPr id="0" name=""/>
        <dsp:cNvSpPr/>
      </dsp:nvSpPr>
      <dsp:spPr>
        <a:xfrm>
          <a:off x="480218" y="57131"/>
          <a:ext cx="6723062" cy="97416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54116" tIns="0" rIns="254116" bIns="0" numCol="1" spcCol="1270" anchor="ctr" anchorCtr="0">
          <a:noAutofit/>
        </a:bodyPr>
        <a:lstStyle/>
        <a:p>
          <a:pPr marL="0" lvl="0" indent="0" algn="l" defTabSz="1466850">
            <a:lnSpc>
              <a:spcPct val="90000"/>
            </a:lnSpc>
            <a:spcBef>
              <a:spcPct val="0"/>
            </a:spcBef>
            <a:spcAft>
              <a:spcPct val="35000"/>
            </a:spcAft>
            <a:buNone/>
          </a:pPr>
          <a:r>
            <a:rPr lang="es-ES" sz="3300" kern="1200" dirty="0"/>
            <a:t>¿Hay un diseño / formato de etiqueta de GHS específico?</a:t>
          </a:r>
          <a:endParaRPr lang="en-US" sz="3300" kern="1200" dirty="0"/>
        </a:p>
      </dsp:txBody>
      <dsp:txXfrm>
        <a:off x="527773" y="104686"/>
        <a:ext cx="6627952" cy="87905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2A6B2C-1CF4-4542-BCBD-C86F45F2EEF0}">
      <dsp:nvSpPr>
        <dsp:cNvPr id="0" name=""/>
        <dsp:cNvSpPr/>
      </dsp:nvSpPr>
      <dsp:spPr>
        <a:xfrm>
          <a:off x="0" y="493"/>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9F679E-83EF-4B98-96E5-C4E1ABC7909D}">
      <dsp:nvSpPr>
        <dsp:cNvPr id="0" name=""/>
        <dsp:cNvSpPr/>
      </dsp:nvSpPr>
      <dsp:spPr>
        <a:xfrm>
          <a:off x="0" y="493"/>
          <a:ext cx="5139050" cy="57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err="1"/>
            <a:t>Identificador</a:t>
          </a:r>
          <a:r>
            <a:rPr lang="en-US" sz="2700" kern="1200" dirty="0"/>
            <a:t> de </a:t>
          </a:r>
          <a:r>
            <a:rPr lang="en-US" sz="2700" kern="1200" dirty="0" err="1"/>
            <a:t>Producto</a:t>
          </a:r>
          <a:endParaRPr lang="en-US" sz="2700" kern="1200" dirty="0"/>
        </a:p>
      </dsp:txBody>
      <dsp:txXfrm>
        <a:off x="0" y="493"/>
        <a:ext cx="5139050" cy="577482"/>
      </dsp:txXfrm>
    </dsp:sp>
    <dsp:sp modelId="{CDDD390E-4AA1-4FD9-BFC9-4368D012B476}">
      <dsp:nvSpPr>
        <dsp:cNvPr id="0" name=""/>
        <dsp:cNvSpPr/>
      </dsp:nvSpPr>
      <dsp:spPr>
        <a:xfrm>
          <a:off x="0" y="577975"/>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95198D-D5FB-4A2B-872D-5FBE9C9284BD}">
      <dsp:nvSpPr>
        <dsp:cNvPr id="0" name=""/>
        <dsp:cNvSpPr/>
      </dsp:nvSpPr>
      <dsp:spPr>
        <a:xfrm>
          <a:off x="0" y="577975"/>
          <a:ext cx="5139050" cy="57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Identificador del proveedor</a:t>
          </a:r>
        </a:p>
      </dsp:txBody>
      <dsp:txXfrm>
        <a:off x="0" y="577975"/>
        <a:ext cx="5139050" cy="577482"/>
      </dsp:txXfrm>
    </dsp:sp>
    <dsp:sp modelId="{83F65EBB-96A0-4F1C-AAD5-283182C40736}">
      <dsp:nvSpPr>
        <dsp:cNvPr id="0" name=""/>
        <dsp:cNvSpPr/>
      </dsp:nvSpPr>
      <dsp:spPr>
        <a:xfrm>
          <a:off x="0" y="1155458"/>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DE960B-014A-4C49-ABDF-2C6F455E03D0}">
      <dsp:nvSpPr>
        <dsp:cNvPr id="0" name=""/>
        <dsp:cNvSpPr/>
      </dsp:nvSpPr>
      <dsp:spPr>
        <a:xfrm>
          <a:off x="0" y="1155458"/>
          <a:ext cx="5139050" cy="57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Identidad química</a:t>
          </a:r>
        </a:p>
      </dsp:txBody>
      <dsp:txXfrm>
        <a:off x="0" y="1155458"/>
        <a:ext cx="5139050" cy="577482"/>
      </dsp:txXfrm>
    </dsp:sp>
    <dsp:sp modelId="{54D341AD-4FF9-4D16-B87C-141D3D88ADB9}">
      <dsp:nvSpPr>
        <dsp:cNvPr id="0" name=""/>
        <dsp:cNvSpPr/>
      </dsp:nvSpPr>
      <dsp:spPr>
        <a:xfrm>
          <a:off x="0" y="1732940"/>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168951-C63E-4775-9958-7E2D0D9ABDA8}">
      <dsp:nvSpPr>
        <dsp:cNvPr id="0" name=""/>
        <dsp:cNvSpPr/>
      </dsp:nvSpPr>
      <dsp:spPr>
        <a:xfrm>
          <a:off x="0" y="1732940"/>
          <a:ext cx="5139050" cy="57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Pictogramas de peligro *</a:t>
          </a:r>
        </a:p>
      </dsp:txBody>
      <dsp:txXfrm>
        <a:off x="0" y="1732940"/>
        <a:ext cx="5139050" cy="577482"/>
      </dsp:txXfrm>
    </dsp:sp>
    <dsp:sp modelId="{2EBCF58C-7718-4696-94F3-F6EFA2BE41CC}">
      <dsp:nvSpPr>
        <dsp:cNvPr id="0" name=""/>
        <dsp:cNvSpPr/>
      </dsp:nvSpPr>
      <dsp:spPr>
        <a:xfrm>
          <a:off x="0" y="2310422"/>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0ED1FE-51A3-4E9A-B106-8CDBEFB42C20}">
      <dsp:nvSpPr>
        <dsp:cNvPr id="0" name=""/>
        <dsp:cNvSpPr/>
      </dsp:nvSpPr>
      <dsp:spPr>
        <a:xfrm>
          <a:off x="0" y="2310422"/>
          <a:ext cx="5139050" cy="57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Palabras de advertencia*</a:t>
          </a:r>
        </a:p>
      </dsp:txBody>
      <dsp:txXfrm>
        <a:off x="0" y="2310422"/>
        <a:ext cx="5139050" cy="577482"/>
      </dsp:txXfrm>
    </dsp:sp>
    <dsp:sp modelId="{AFDA8AA6-ABEF-47FE-BE86-1617436AF8B4}">
      <dsp:nvSpPr>
        <dsp:cNvPr id="0" name=""/>
        <dsp:cNvSpPr/>
      </dsp:nvSpPr>
      <dsp:spPr>
        <a:xfrm>
          <a:off x="0" y="2887904"/>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8759B5-D8ED-403F-A57C-15CA4ACCEC74}">
      <dsp:nvSpPr>
        <dsp:cNvPr id="0" name=""/>
        <dsp:cNvSpPr/>
      </dsp:nvSpPr>
      <dsp:spPr>
        <a:xfrm>
          <a:off x="0" y="2887904"/>
          <a:ext cx="5139050" cy="57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Declaraciones de peligro*</a:t>
          </a:r>
        </a:p>
      </dsp:txBody>
      <dsp:txXfrm>
        <a:off x="0" y="2887904"/>
        <a:ext cx="5139050" cy="577482"/>
      </dsp:txXfrm>
    </dsp:sp>
    <dsp:sp modelId="{1CDA9C17-BACD-41FB-8277-03217407B872}">
      <dsp:nvSpPr>
        <dsp:cNvPr id="0" name=""/>
        <dsp:cNvSpPr/>
      </dsp:nvSpPr>
      <dsp:spPr>
        <a:xfrm>
          <a:off x="0" y="3465387"/>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8ADF3F-A6C8-4FF1-BB52-186EF91581F4}">
      <dsp:nvSpPr>
        <dsp:cNvPr id="0" name=""/>
        <dsp:cNvSpPr/>
      </dsp:nvSpPr>
      <dsp:spPr>
        <a:xfrm>
          <a:off x="0" y="3465387"/>
          <a:ext cx="5139050" cy="57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Información de precaución</a:t>
          </a:r>
        </a:p>
      </dsp:txBody>
      <dsp:txXfrm>
        <a:off x="0" y="3465387"/>
        <a:ext cx="5139050" cy="57748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C04AA7-22A6-404E-8841-FD948FDF08A9}">
      <dsp:nvSpPr>
        <dsp:cNvPr id="0" name=""/>
        <dsp:cNvSpPr/>
      </dsp:nvSpPr>
      <dsp:spPr>
        <a:xfrm>
          <a:off x="0" y="325760"/>
          <a:ext cx="5913437" cy="88803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s-ES" sz="2300" b="1" kern="1200" dirty="0"/>
            <a:t>Los elementos de etiqueta estandarizados incluidos en el GHS son:</a:t>
          </a:r>
          <a:endParaRPr lang="en-US" sz="2300" kern="1200" dirty="0"/>
        </a:p>
      </dsp:txBody>
      <dsp:txXfrm>
        <a:off x="43350" y="369110"/>
        <a:ext cx="5826737" cy="801330"/>
      </dsp:txXfrm>
    </dsp:sp>
    <dsp:sp modelId="{97E99FEC-2FFE-46C6-8C55-CF5BBE826F8C}">
      <dsp:nvSpPr>
        <dsp:cNvPr id="0" name=""/>
        <dsp:cNvSpPr/>
      </dsp:nvSpPr>
      <dsp:spPr>
        <a:xfrm>
          <a:off x="0" y="1397393"/>
          <a:ext cx="5913437" cy="88803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1" kern="1200" dirty="0"/>
            <a:t>Palabras de advertencia</a:t>
          </a:r>
        </a:p>
      </dsp:txBody>
      <dsp:txXfrm>
        <a:off x="43350" y="1440743"/>
        <a:ext cx="5826737" cy="801330"/>
      </dsp:txXfrm>
    </dsp:sp>
    <dsp:sp modelId="{C40052E0-BE63-4E30-9790-9FE7EF33971C}">
      <dsp:nvSpPr>
        <dsp:cNvPr id="0" name=""/>
        <dsp:cNvSpPr/>
      </dsp:nvSpPr>
      <dsp:spPr>
        <a:xfrm>
          <a:off x="0" y="2351664"/>
          <a:ext cx="5913437" cy="88803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1" kern="1200" dirty="0"/>
            <a:t>Declaraciones de peligro</a:t>
          </a:r>
        </a:p>
      </dsp:txBody>
      <dsp:txXfrm>
        <a:off x="43350" y="2395014"/>
        <a:ext cx="5826737" cy="801330"/>
      </dsp:txXfrm>
    </dsp:sp>
    <dsp:sp modelId="{F932A89D-E4E8-4BB1-BA33-9668DEE64C57}">
      <dsp:nvSpPr>
        <dsp:cNvPr id="0" name=""/>
        <dsp:cNvSpPr/>
      </dsp:nvSpPr>
      <dsp:spPr>
        <a:xfrm>
          <a:off x="0" y="3305934"/>
          <a:ext cx="5913437" cy="88803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1" kern="1200" dirty="0"/>
            <a:t>Símbolos (pictogramas de peligro)</a:t>
          </a:r>
        </a:p>
      </dsp:txBody>
      <dsp:txXfrm>
        <a:off x="43350" y="3349284"/>
        <a:ext cx="5826737" cy="80133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627618-0AE9-4D6D-AA84-3EAB46F5E779}">
      <dsp:nvSpPr>
        <dsp:cNvPr id="0" name=""/>
        <dsp:cNvSpPr/>
      </dsp:nvSpPr>
      <dsp:spPr>
        <a:xfrm>
          <a:off x="1172" y="-41678"/>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AD738CCD-4FF2-463F-B9AC-A7468ACD52CE}">
      <dsp:nvSpPr>
        <dsp:cNvPr id="0" name=""/>
        <dsp:cNvSpPr/>
      </dsp:nvSpPr>
      <dsp:spPr>
        <a:xfrm>
          <a:off x="458411" y="392698"/>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CA" sz="2800" kern="1200" dirty="0"/>
            <a:t>“</a:t>
          </a:r>
          <a:r>
            <a:rPr lang="en-CA" sz="2800" kern="1200" dirty="0" err="1">
              <a:solidFill>
                <a:srgbClr val="FF0000"/>
              </a:solidFill>
              <a:highlight>
                <a:srgbClr val="000000"/>
              </a:highlight>
            </a:rPr>
            <a:t>Peligro</a:t>
          </a:r>
          <a:r>
            <a:rPr lang="en-CA" sz="2800" kern="1200" dirty="0"/>
            <a:t>” o “</a:t>
          </a:r>
          <a:r>
            <a:rPr lang="en-CA" sz="2800" kern="1200" dirty="0" err="1">
              <a:solidFill>
                <a:srgbClr val="FFFF00"/>
              </a:solidFill>
              <a:highlight>
                <a:srgbClr val="000000"/>
              </a:highlight>
            </a:rPr>
            <a:t>Advertencia</a:t>
          </a:r>
          <a:r>
            <a:rPr lang="en-CA" sz="2800" kern="1200" dirty="0"/>
            <a:t>”</a:t>
          </a:r>
          <a:endParaRPr lang="es-ES" sz="2800" kern="1200" dirty="0"/>
        </a:p>
        <a:p>
          <a:pPr marL="0" lvl="0" indent="0" algn="ctr" defTabSz="1244600">
            <a:lnSpc>
              <a:spcPct val="90000"/>
            </a:lnSpc>
            <a:spcBef>
              <a:spcPct val="0"/>
            </a:spcBef>
            <a:spcAft>
              <a:spcPct val="35000"/>
            </a:spcAft>
            <a:buNone/>
          </a:pPr>
          <a:r>
            <a:rPr lang="en-CA" sz="2800" kern="1200" dirty="0"/>
            <a:t>“</a:t>
          </a:r>
          <a:r>
            <a:rPr lang="en-CA" sz="2800" kern="1200" dirty="0">
              <a:solidFill>
                <a:srgbClr val="FF0000"/>
              </a:solidFill>
              <a:highlight>
                <a:srgbClr val="000000"/>
              </a:highlight>
            </a:rPr>
            <a:t>Danger</a:t>
          </a:r>
          <a:r>
            <a:rPr lang="en-CA" sz="2800" kern="1200" dirty="0"/>
            <a:t>” or “</a:t>
          </a:r>
          <a:r>
            <a:rPr lang="en-CA" sz="2800" kern="1200" dirty="0">
              <a:solidFill>
                <a:srgbClr val="FFFF00"/>
              </a:solidFill>
              <a:highlight>
                <a:srgbClr val="000000"/>
              </a:highlight>
            </a:rPr>
            <a:t>Warning</a:t>
          </a:r>
          <a:r>
            <a:rPr lang="en-CA" sz="2800" kern="1200" dirty="0"/>
            <a:t>”</a:t>
          </a:r>
          <a:endParaRPr lang="es-PR" sz="2800" kern="1200" dirty="0"/>
        </a:p>
      </dsp:txBody>
      <dsp:txXfrm>
        <a:off x="534947" y="469234"/>
        <a:ext cx="3962083" cy="2460051"/>
      </dsp:txXfrm>
    </dsp:sp>
    <dsp:sp modelId="{53D0FE64-C220-4BF8-A67B-E53BAE76CBD1}">
      <dsp:nvSpPr>
        <dsp:cNvPr id="0" name=""/>
        <dsp:cNvSpPr/>
      </dsp:nvSpPr>
      <dsp:spPr>
        <a:xfrm>
          <a:off x="5030807" y="138496"/>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832F6FD-9019-4E61-9CB9-4D790AF6AD0A}">
      <dsp:nvSpPr>
        <dsp:cNvPr id="0" name=""/>
        <dsp:cNvSpPr/>
      </dsp:nvSpPr>
      <dsp:spPr>
        <a:xfrm>
          <a:off x="5488046" y="572873"/>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ES" sz="2800" kern="1200" dirty="0"/>
            <a:t>Se usan para enfatizar los peligros e indicar el nivel relativo de severidad del peligro asignado a una clase y categoría de peligro GHS.	</a:t>
          </a:r>
          <a:endParaRPr lang="en-US" sz="2800" kern="1200" dirty="0"/>
        </a:p>
      </dsp:txBody>
      <dsp:txXfrm>
        <a:off x="5564582" y="649409"/>
        <a:ext cx="3962083" cy="246005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93CC23-A428-48FD-8328-778B1E1DA045}">
      <dsp:nvSpPr>
        <dsp:cNvPr id="0" name=""/>
        <dsp:cNvSpPr/>
      </dsp:nvSpPr>
      <dsp:spPr>
        <a:xfrm>
          <a:off x="793" y="114299"/>
          <a:ext cx="5911849" cy="1449145"/>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ES" sz="2300" kern="1200" dirty="0"/>
            <a:t>Incluya una declaración apropiada para cada peligro GHS en las etiquetas para productos que poseen más de un peligro.</a:t>
          </a:r>
          <a:endParaRPr lang="en-US" sz="2300" kern="1200" dirty="0"/>
        </a:p>
      </dsp:txBody>
      <dsp:txXfrm>
        <a:off x="43237" y="156743"/>
        <a:ext cx="5826961" cy="1364257"/>
      </dsp:txXfrm>
    </dsp:sp>
    <dsp:sp modelId="{EAB0161E-4728-43EF-A956-5013DFAFBDDE}">
      <dsp:nvSpPr>
        <dsp:cNvPr id="0" name=""/>
        <dsp:cNvSpPr/>
      </dsp:nvSpPr>
      <dsp:spPr>
        <a:xfrm>
          <a:off x="793" y="1666155"/>
          <a:ext cx="5902098" cy="684737"/>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ES" sz="2300" kern="1200" dirty="0"/>
            <a:t>Ejemplos de declaraciones de riesgo requeridas:</a:t>
          </a:r>
          <a:endParaRPr lang="en-US" sz="2300" kern="1200" dirty="0"/>
        </a:p>
      </dsp:txBody>
      <dsp:txXfrm>
        <a:off x="20848" y="1686210"/>
        <a:ext cx="5861988" cy="644627"/>
      </dsp:txXfrm>
    </dsp:sp>
    <dsp:sp modelId="{C3611897-B478-445C-9DF1-B1AA442E186E}">
      <dsp:nvSpPr>
        <dsp:cNvPr id="0" name=""/>
        <dsp:cNvSpPr/>
      </dsp:nvSpPr>
      <dsp:spPr>
        <a:xfrm>
          <a:off x="793" y="2453604"/>
          <a:ext cx="5911849" cy="684737"/>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ES" sz="2300" kern="1200" dirty="0"/>
            <a:t>"Mantener alejado del fuego, chispas y superficies calientes"</a:t>
          </a:r>
          <a:endParaRPr lang="en-US" sz="2300" kern="1200" dirty="0"/>
        </a:p>
      </dsp:txBody>
      <dsp:txXfrm>
        <a:off x="20848" y="2473659"/>
        <a:ext cx="5871739" cy="644627"/>
      </dsp:txXfrm>
    </dsp:sp>
    <dsp:sp modelId="{81CC3852-A239-4B83-89A3-05A9C6A39E55}">
      <dsp:nvSpPr>
        <dsp:cNvPr id="0" name=""/>
        <dsp:cNvSpPr/>
      </dsp:nvSpPr>
      <dsp:spPr>
        <a:xfrm>
          <a:off x="793" y="3241052"/>
          <a:ext cx="5911849" cy="684737"/>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ES" sz="2300" kern="1200" dirty="0"/>
            <a:t>"No utilizar en áreas sin ventilación adecuada"</a:t>
          </a:r>
          <a:endParaRPr lang="en-US" sz="2300" kern="1200" dirty="0"/>
        </a:p>
      </dsp:txBody>
      <dsp:txXfrm>
        <a:off x="20848" y="3261107"/>
        <a:ext cx="5871739" cy="644627"/>
      </dsp:txXfrm>
    </dsp:sp>
    <dsp:sp modelId="{75C46FA7-7944-4DCE-90A2-4BA7F058D22C}">
      <dsp:nvSpPr>
        <dsp:cNvPr id="0" name=""/>
        <dsp:cNvSpPr/>
      </dsp:nvSpPr>
      <dsp:spPr>
        <a:xfrm>
          <a:off x="793" y="4028501"/>
          <a:ext cx="5911849" cy="684737"/>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pt-BR" sz="2300" kern="1200" dirty="0"/>
            <a:t>"Use CO2, sustancia química seca o espuma" (para combatir incendios)</a:t>
          </a:r>
          <a:endParaRPr lang="en-US" sz="2300" kern="1200" dirty="0"/>
        </a:p>
      </dsp:txBody>
      <dsp:txXfrm>
        <a:off x="20848" y="4048556"/>
        <a:ext cx="5871739" cy="644627"/>
      </dsp:txXfrm>
    </dsp:sp>
    <dsp:sp modelId="{0F9A280D-9225-42C8-B363-D7FC7C4C67EF}">
      <dsp:nvSpPr>
        <dsp:cNvPr id="0" name=""/>
        <dsp:cNvSpPr/>
      </dsp:nvSpPr>
      <dsp:spPr>
        <a:xfrm>
          <a:off x="793" y="4815950"/>
          <a:ext cx="5911849" cy="684737"/>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ES" sz="2300" kern="1200" dirty="0"/>
            <a:t>"Use gafas y guantes de seguridad"</a:t>
          </a:r>
          <a:endParaRPr lang="en-US" sz="2300" kern="1200" dirty="0"/>
        </a:p>
      </dsp:txBody>
      <dsp:txXfrm>
        <a:off x="20848" y="4836005"/>
        <a:ext cx="5871739" cy="6446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8D61DB-C7B8-4CE8-B5C0-6ABEC386D927}">
      <dsp:nvSpPr>
        <dsp:cNvPr id="0" name=""/>
        <dsp:cNvSpPr/>
      </dsp:nvSpPr>
      <dsp:spPr>
        <a:xfrm>
          <a:off x="712824" y="943"/>
          <a:ext cx="2555851" cy="1533511"/>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ES" sz="1800" kern="1200" dirty="0"/>
            <a:t>Tenga un programa escrito de comunicación de riesgos.</a:t>
          </a:r>
          <a:endParaRPr lang="en-US" sz="1800" kern="1200" dirty="0"/>
        </a:p>
      </dsp:txBody>
      <dsp:txXfrm>
        <a:off x="712824" y="943"/>
        <a:ext cx="2555851" cy="1533511"/>
      </dsp:txXfrm>
    </dsp:sp>
    <dsp:sp modelId="{788CD80B-5BE3-444D-A5D8-2BA488262DA6}">
      <dsp:nvSpPr>
        <dsp:cNvPr id="0" name=""/>
        <dsp:cNvSpPr/>
      </dsp:nvSpPr>
      <dsp:spPr>
        <a:xfrm>
          <a:off x="3524261" y="943"/>
          <a:ext cx="2555851" cy="1533511"/>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ES" sz="1800" kern="1200" dirty="0"/>
            <a:t>Tenga cada producto químico peligroso en el lugar de trabajo debidamente etiquetado.</a:t>
          </a:r>
          <a:endParaRPr lang="en-US" sz="1800" kern="1200" dirty="0"/>
        </a:p>
      </dsp:txBody>
      <dsp:txXfrm>
        <a:off x="3524261" y="943"/>
        <a:ext cx="2555851" cy="1533511"/>
      </dsp:txXfrm>
    </dsp:sp>
    <dsp:sp modelId="{B7F44033-3350-451E-8ECB-6D77DD768933}">
      <dsp:nvSpPr>
        <dsp:cNvPr id="0" name=""/>
        <dsp:cNvSpPr/>
      </dsp:nvSpPr>
      <dsp:spPr>
        <a:xfrm>
          <a:off x="6335698" y="943"/>
          <a:ext cx="2555851" cy="1533511"/>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PR" sz="2000" kern="1200" dirty="0"/>
            <a:t>Tenga una Ficha de datos de seguridad del material (MSDS) para cada químico peligroso en el lugar de trabajo.</a:t>
          </a:r>
          <a:endParaRPr lang="en-US" sz="2000" kern="1200" dirty="0"/>
        </a:p>
      </dsp:txBody>
      <dsp:txXfrm>
        <a:off x="6335698" y="943"/>
        <a:ext cx="2555851" cy="1533511"/>
      </dsp:txXfrm>
    </dsp:sp>
    <dsp:sp modelId="{8E9BA13A-2202-4E3A-94E4-A2E03C174204}">
      <dsp:nvSpPr>
        <dsp:cNvPr id="0" name=""/>
        <dsp:cNvSpPr/>
      </dsp:nvSpPr>
      <dsp:spPr>
        <a:xfrm>
          <a:off x="1347889" y="1790039"/>
          <a:ext cx="6908595" cy="1533511"/>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kern="1200" dirty="0"/>
            <a:t>Capacite a sus empleados sobre los riesgos asociados y con las medidas de precaución requeridas para cada sustancia química peligrosa en el lugar de trabajo.  La capacitación es requerida inicialmente y cada vez que se introduce un nuevo químico peligroso en el lugar de trabajo.</a:t>
          </a:r>
          <a:endParaRPr lang="en-US" sz="2000" kern="1200" dirty="0"/>
        </a:p>
      </dsp:txBody>
      <dsp:txXfrm>
        <a:off x="1347889" y="1790039"/>
        <a:ext cx="6908595" cy="15335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ACF0AB-C40F-4474-A2F8-E8699BBDC71F}">
      <dsp:nvSpPr>
        <dsp:cNvPr id="0" name=""/>
        <dsp:cNvSpPr/>
      </dsp:nvSpPr>
      <dsp:spPr>
        <a:xfrm>
          <a:off x="4691394" y="1266994"/>
          <a:ext cx="2028820" cy="579999"/>
        </a:xfrm>
        <a:custGeom>
          <a:avLst/>
          <a:gdLst/>
          <a:ahLst/>
          <a:cxnLst/>
          <a:rect l="0" t="0" r="0" b="0"/>
          <a:pathLst>
            <a:path>
              <a:moveTo>
                <a:pt x="0" y="0"/>
              </a:moveTo>
              <a:lnTo>
                <a:pt x="0" y="395252"/>
              </a:lnTo>
              <a:lnTo>
                <a:pt x="2028820" y="395252"/>
              </a:lnTo>
              <a:lnTo>
                <a:pt x="2028820" y="57999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880231A-B161-4ABD-B493-423B315A7F3F}">
      <dsp:nvSpPr>
        <dsp:cNvPr id="0" name=""/>
        <dsp:cNvSpPr/>
      </dsp:nvSpPr>
      <dsp:spPr>
        <a:xfrm>
          <a:off x="2413569" y="1266994"/>
          <a:ext cx="2277824" cy="579999"/>
        </a:xfrm>
        <a:custGeom>
          <a:avLst/>
          <a:gdLst/>
          <a:ahLst/>
          <a:cxnLst/>
          <a:rect l="0" t="0" r="0" b="0"/>
          <a:pathLst>
            <a:path>
              <a:moveTo>
                <a:pt x="2277824" y="0"/>
              </a:moveTo>
              <a:lnTo>
                <a:pt x="2277824" y="395252"/>
              </a:lnTo>
              <a:lnTo>
                <a:pt x="0" y="395252"/>
              </a:lnTo>
              <a:lnTo>
                <a:pt x="0" y="57999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B6F195D-3826-4CD2-929C-1740DAE8BCFF}">
      <dsp:nvSpPr>
        <dsp:cNvPr id="0" name=""/>
        <dsp:cNvSpPr/>
      </dsp:nvSpPr>
      <dsp:spPr>
        <a:xfrm>
          <a:off x="3032602" y="634"/>
          <a:ext cx="3317584" cy="1266360"/>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C53B8148-2416-46D5-B1F9-B1EBA6DD21CA}">
      <dsp:nvSpPr>
        <dsp:cNvPr id="0" name=""/>
        <dsp:cNvSpPr/>
      </dsp:nvSpPr>
      <dsp:spPr>
        <a:xfrm>
          <a:off x="3254188" y="211140"/>
          <a:ext cx="3317584" cy="126636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ES" sz="1800" kern="1200" dirty="0"/>
            <a:t>1. "Clasificación de riesgos" en lugar de "determinación de peligros"</a:t>
          </a:r>
          <a:endParaRPr lang="en-US" sz="1800" kern="1200" dirty="0"/>
        </a:p>
      </dsp:txBody>
      <dsp:txXfrm>
        <a:off x="3291278" y="248230"/>
        <a:ext cx="3243404" cy="1192180"/>
      </dsp:txXfrm>
    </dsp:sp>
    <dsp:sp modelId="{0DF62225-46A1-424E-B19E-E4AEC7E5CC29}">
      <dsp:nvSpPr>
        <dsp:cNvPr id="0" name=""/>
        <dsp:cNvSpPr/>
      </dsp:nvSpPr>
      <dsp:spPr>
        <a:xfrm>
          <a:off x="606334" y="1846993"/>
          <a:ext cx="3614470" cy="1266360"/>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34824486-D103-44C2-A057-04C90DC1684B}">
      <dsp:nvSpPr>
        <dsp:cNvPr id="0" name=""/>
        <dsp:cNvSpPr/>
      </dsp:nvSpPr>
      <dsp:spPr>
        <a:xfrm>
          <a:off x="827919" y="2057499"/>
          <a:ext cx="3614470" cy="126636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ES" sz="1800" b="0" i="0" kern="1200" dirty="0"/>
            <a:t>2. "Hoja de datos de seguridad“ (SDS) en lugar de "hoja de datos de seguridad del material“ (MSDS) utiliza un formato de 16  secciones.</a:t>
          </a:r>
          <a:endParaRPr lang="en-US" sz="1800" kern="1200" dirty="0"/>
        </a:p>
      </dsp:txBody>
      <dsp:txXfrm>
        <a:off x="865009" y="2094589"/>
        <a:ext cx="3540290" cy="1192180"/>
      </dsp:txXfrm>
    </dsp:sp>
    <dsp:sp modelId="{E6270851-9B6C-468A-B189-31F2951826F5}">
      <dsp:nvSpPr>
        <dsp:cNvPr id="0" name=""/>
        <dsp:cNvSpPr/>
      </dsp:nvSpPr>
      <dsp:spPr>
        <a:xfrm>
          <a:off x="4663975" y="1846993"/>
          <a:ext cx="4112479" cy="1266360"/>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D35857F7-154E-4518-B010-F9753F105019}">
      <dsp:nvSpPr>
        <dsp:cNvPr id="0" name=""/>
        <dsp:cNvSpPr/>
      </dsp:nvSpPr>
      <dsp:spPr>
        <a:xfrm>
          <a:off x="4885561" y="2057499"/>
          <a:ext cx="4112479" cy="126636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ES" sz="1800" kern="1200" dirty="0"/>
            <a:t>3. Las etiquetas están más definidas con requisitos específicos.</a:t>
          </a:r>
          <a:r>
            <a:rPr lang="en-US" sz="1800" kern="1200" dirty="0"/>
            <a:t>.</a:t>
          </a:r>
        </a:p>
      </dsp:txBody>
      <dsp:txXfrm>
        <a:off x="4922651" y="2094589"/>
        <a:ext cx="4038299" cy="11921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5C9760-44B0-4BB9-ABCF-9348EF670DEC}">
      <dsp:nvSpPr>
        <dsp:cNvPr id="0" name=""/>
        <dsp:cNvSpPr/>
      </dsp:nvSpPr>
      <dsp:spPr>
        <a:xfrm>
          <a:off x="282341" y="1358"/>
          <a:ext cx="4311042" cy="2155521"/>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kern="1200" dirty="0"/>
            <a:t>Cubre todas las sustancias químicas peligrosas, soluciones diluidas y mezclas.</a:t>
          </a:r>
          <a:endParaRPr lang="en-US" sz="2000" kern="1200" dirty="0"/>
        </a:p>
      </dsp:txBody>
      <dsp:txXfrm>
        <a:off x="345474" y="64491"/>
        <a:ext cx="4184776" cy="2029255"/>
      </dsp:txXfrm>
    </dsp:sp>
    <dsp:sp modelId="{F44824BE-10B1-4AA5-B4CD-FA07EFFF3417}">
      <dsp:nvSpPr>
        <dsp:cNvPr id="0" name=""/>
        <dsp:cNvSpPr/>
      </dsp:nvSpPr>
      <dsp:spPr>
        <a:xfrm>
          <a:off x="282341" y="2480208"/>
          <a:ext cx="5348753" cy="2155521"/>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b="0" i="0" kern="1200" dirty="0"/>
            <a:t>Los productos farmacéuticos, los aditivos alimentarios, los cosméticos y los residuos de plaguicidas en los alimentos </a:t>
          </a:r>
          <a:r>
            <a:rPr lang="es-ES" sz="2000" b="0" i="0" u="sng" kern="1200" dirty="0"/>
            <a:t>no se cubrirán en el punto de consumidor / usuario final</a:t>
          </a:r>
          <a:r>
            <a:rPr lang="es-ES" sz="2000" b="0" i="0" kern="1200" dirty="0"/>
            <a:t>, sino que estarán cubiertos donde los trabajadores puedan estar expuestos (como la fabricación de alimentos y productos farmacéuticos) y en el transporte.</a:t>
          </a:r>
          <a:endParaRPr lang="en-US" sz="2000" kern="1200" dirty="0"/>
        </a:p>
      </dsp:txBody>
      <dsp:txXfrm>
        <a:off x="345474" y="2543341"/>
        <a:ext cx="5222487" cy="20292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148D98-D0CF-45D3-914D-91ACF8583195}">
      <dsp:nvSpPr>
        <dsp:cNvPr id="0" name=""/>
        <dsp:cNvSpPr/>
      </dsp:nvSpPr>
      <dsp:spPr>
        <a:xfrm>
          <a:off x="574" y="1702680"/>
          <a:ext cx="2463453" cy="1231726"/>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Las </a:t>
          </a:r>
          <a:r>
            <a:rPr lang="en-US" sz="3000" kern="1200" dirty="0" err="1"/>
            <a:t>categorias</a:t>
          </a:r>
          <a:r>
            <a:rPr lang="en-US" sz="3000" kern="1200" dirty="0"/>
            <a:t> of </a:t>
          </a:r>
          <a:r>
            <a:rPr lang="en-US" sz="3000" kern="1200" dirty="0" err="1"/>
            <a:t>peligros</a:t>
          </a:r>
          <a:r>
            <a:rPr lang="en-US" sz="3000" kern="1200" dirty="0"/>
            <a:t> son:</a:t>
          </a:r>
        </a:p>
      </dsp:txBody>
      <dsp:txXfrm>
        <a:off x="36650" y="1738756"/>
        <a:ext cx="2391301" cy="1159574"/>
      </dsp:txXfrm>
    </dsp:sp>
    <dsp:sp modelId="{A9FA8122-F465-4D00-8404-7B3EE1D12DE8}">
      <dsp:nvSpPr>
        <dsp:cNvPr id="0" name=""/>
        <dsp:cNvSpPr/>
      </dsp:nvSpPr>
      <dsp:spPr>
        <a:xfrm rot="18289469">
          <a:off x="2093960" y="1586395"/>
          <a:ext cx="1725516" cy="47812"/>
        </a:xfrm>
        <a:custGeom>
          <a:avLst/>
          <a:gdLst/>
          <a:ahLst/>
          <a:cxnLst/>
          <a:rect l="0" t="0" r="0" b="0"/>
          <a:pathLst>
            <a:path>
              <a:moveTo>
                <a:pt x="0" y="23906"/>
              </a:moveTo>
              <a:lnTo>
                <a:pt x="1725516" y="2390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2913580" y="1567163"/>
        <a:ext cx="86275" cy="86275"/>
      </dsp:txXfrm>
    </dsp:sp>
    <dsp:sp modelId="{DB2253FC-03CF-47A1-A348-D223CF7BD82C}">
      <dsp:nvSpPr>
        <dsp:cNvPr id="0" name=""/>
        <dsp:cNvSpPr/>
      </dsp:nvSpPr>
      <dsp:spPr>
        <a:xfrm>
          <a:off x="3449409" y="286195"/>
          <a:ext cx="2463453" cy="1231726"/>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err="1"/>
            <a:t>Físicos</a:t>
          </a:r>
          <a:r>
            <a:rPr lang="en-US" sz="3000" kern="1200" dirty="0"/>
            <a:t>	</a:t>
          </a:r>
        </a:p>
      </dsp:txBody>
      <dsp:txXfrm>
        <a:off x="3485485" y="322271"/>
        <a:ext cx="2391301" cy="1159574"/>
      </dsp:txXfrm>
    </dsp:sp>
    <dsp:sp modelId="{47A3DD61-1EE5-467E-9E9F-AAABB4E235C1}">
      <dsp:nvSpPr>
        <dsp:cNvPr id="0" name=""/>
        <dsp:cNvSpPr/>
      </dsp:nvSpPr>
      <dsp:spPr>
        <a:xfrm>
          <a:off x="2464027" y="2294637"/>
          <a:ext cx="985381" cy="47812"/>
        </a:xfrm>
        <a:custGeom>
          <a:avLst/>
          <a:gdLst/>
          <a:ahLst/>
          <a:cxnLst/>
          <a:rect l="0" t="0" r="0" b="0"/>
          <a:pathLst>
            <a:path>
              <a:moveTo>
                <a:pt x="0" y="23906"/>
              </a:moveTo>
              <a:lnTo>
                <a:pt x="985381" y="2390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32083" y="2293909"/>
        <a:ext cx="49269" cy="49269"/>
      </dsp:txXfrm>
    </dsp:sp>
    <dsp:sp modelId="{62137F1B-AF15-4BE8-BD25-290A92472AB8}">
      <dsp:nvSpPr>
        <dsp:cNvPr id="0" name=""/>
        <dsp:cNvSpPr/>
      </dsp:nvSpPr>
      <dsp:spPr>
        <a:xfrm>
          <a:off x="3449409" y="1702680"/>
          <a:ext cx="2463453" cy="1231726"/>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Salud</a:t>
          </a:r>
        </a:p>
      </dsp:txBody>
      <dsp:txXfrm>
        <a:off x="3485485" y="1738756"/>
        <a:ext cx="2391301" cy="1159574"/>
      </dsp:txXfrm>
    </dsp:sp>
    <dsp:sp modelId="{E866A379-3CAD-4A63-AFE7-6C6071714169}">
      <dsp:nvSpPr>
        <dsp:cNvPr id="0" name=""/>
        <dsp:cNvSpPr/>
      </dsp:nvSpPr>
      <dsp:spPr>
        <a:xfrm rot="3310531">
          <a:off x="2093960" y="3002880"/>
          <a:ext cx="1725516" cy="47812"/>
        </a:xfrm>
        <a:custGeom>
          <a:avLst/>
          <a:gdLst/>
          <a:ahLst/>
          <a:cxnLst/>
          <a:rect l="0" t="0" r="0" b="0"/>
          <a:pathLst>
            <a:path>
              <a:moveTo>
                <a:pt x="0" y="23906"/>
              </a:moveTo>
              <a:lnTo>
                <a:pt x="1725516" y="2390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2913580" y="2983648"/>
        <a:ext cx="86275" cy="86275"/>
      </dsp:txXfrm>
    </dsp:sp>
    <dsp:sp modelId="{8B1630B4-4445-49C2-8757-98FCBCC75CC0}">
      <dsp:nvSpPr>
        <dsp:cNvPr id="0" name=""/>
        <dsp:cNvSpPr/>
      </dsp:nvSpPr>
      <dsp:spPr>
        <a:xfrm>
          <a:off x="3449409" y="3119166"/>
          <a:ext cx="2463453" cy="1231726"/>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Ambiental (no-</a:t>
          </a:r>
          <a:r>
            <a:rPr lang="en-US" sz="3000" kern="1200" dirty="0" err="1"/>
            <a:t>mandatorio</a:t>
          </a:r>
          <a:r>
            <a:rPr lang="en-US" sz="3000" kern="1200" dirty="0"/>
            <a:t>)</a:t>
          </a:r>
        </a:p>
      </dsp:txBody>
      <dsp:txXfrm>
        <a:off x="3485485" y="3155242"/>
        <a:ext cx="2391301" cy="115957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9DF077-51A4-4FBE-81B6-09C0A462E3B5}">
      <dsp:nvSpPr>
        <dsp:cNvPr id="0" name=""/>
        <dsp:cNvSpPr/>
      </dsp:nvSpPr>
      <dsp:spPr>
        <a:xfrm>
          <a:off x="0" y="9896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s-ES" sz="1900" kern="1200" dirty="0"/>
            <a:t>Líquidos inflamables</a:t>
          </a:r>
          <a:endParaRPr lang="en-US" sz="1900" kern="1200" dirty="0"/>
        </a:p>
      </dsp:txBody>
      <dsp:txXfrm>
        <a:off x="21704" y="120668"/>
        <a:ext cx="5870029" cy="401192"/>
      </dsp:txXfrm>
    </dsp:sp>
    <dsp:sp modelId="{64F1D9E4-DDDF-42DD-9A28-56C8BC1776EC}">
      <dsp:nvSpPr>
        <dsp:cNvPr id="0" name=""/>
        <dsp:cNvSpPr/>
      </dsp:nvSpPr>
      <dsp:spPr>
        <a:xfrm>
          <a:off x="0" y="59828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err="1"/>
            <a:t>Explosivos</a:t>
          </a:r>
          <a:endParaRPr lang="en-US" sz="1900" kern="1200" dirty="0"/>
        </a:p>
      </dsp:txBody>
      <dsp:txXfrm>
        <a:off x="21704" y="619988"/>
        <a:ext cx="5870029" cy="401192"/>
      </dsp:txXfrm>
    </dsp:sp>
    <dsp:sp modelId="{35CEDFB0-A6EA-41EC-9053-DD6A1C82DE0C}">
      <dsp:nvSpPr>
        <dsp:cNvPr id="0" name=""/>
        <dsp:cNvSpPr/>
      </dsp:nvSpPr>
      <dsp:spPr>
        <a:xfrm>
          <a:off x="0" y="109760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Gases </a:t>
          </a:r>
          <a:r>
            <a:rPr lang="en-US" sz="1900" kern="1200" dirty="0" err="1"/>
            <a:t>Inflamables</a:t>
          </a:r>
          <a:endParaRPr lang="en-US" sz="1900" kern="1200" dirty="0"/>
        </a:p>
      </dsp:txBody>
      <dsp:txXfrm>
        <a:off x="21704" y="1119308"/>
        <a:ext cx="5870029" cy="401192"/>
      </dsp:txXfrm>
    </dsp:sp>
    <dsp:sp modelId="{8237B6B9-A65C-411F-BB20-E144D454D78D}">
      <dsp:nvSpPr>
        <dsp:cNvPr id="0" name=""/>
        <dsp:cNvSpPr/>
      </dsp:nvSpPr>
      <dsp:spPr>
        <a:xfrm>
          <a:off x="0" y="159692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err="1"/>
            <a:t>Aerosoles</a:t>
          </a:r>
          <a:r>
            <a:rPr lang="en-US" sz="1900" kern="1200" dirty="0"/>
            <a:t> </a:t>
          </a:r>
          <a:r>
            <a:rPr lang="en-US" sz="1900" kern="1200" dirty="0" err="1"/>
            <a:t>inflamables</a:t>
          </a:r>
          <a:endParaRPr lang="en-US" sz="1900" kern="1200" dirty="0"/>
        </a:p>
      </dsp:txBody>
      <dsp:txXfrm>
        <a:off x="21704" y="1618628"/>
        <a:ext cx="5870029" cy="401192"/>
      </dsp:txXfrm>
    </dsp:sp>
    <dsp:sp modelId="{FC7445D3-4755-4570-904A-255B960B4865}">
      <dsp:nvSpPr>
        <dsp:cNvPr id="0" name=""/>
        <dsp:cNvSpPr/>
      </dsp:nvSpPr>
      <dsp:spPr>
        <a:xfrm>
          <a:off x="0" y="209624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s-ES" sz="1900" kern="1200" dirty="0"/>
            <a:t>Gases Oxidantes</a:t>
          </a:r>
          <a:endParaRPr lang="en-US" sz="1900" kern="1200" dirty="0"/>
        </a:p>
      </dsp:txBody>
      <dsp:txXfrm>
        <a:off x="21704" y="2117948"/>
        <a:ext cx="5870029" cy="401192"/>
      </dsp:txXfrm>
    </dsp:sp>
    <dsp:sp modelId="{844C3907-BD0D-4CF2-8C83-DDC6D1B20527}">
      <dsp:nvSpPr>
        <dsp:cNvPr id="0" name=""/>
        <dsp:cNvSpPr/>
      </dsp:nvSpPr>
      <dsp:spPr>
        <a:xfrm>
          <a:off x="0" y="259556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Gases a </a:t>
          </a:r>
          <a:r>
            <a:rPr lang="en-US" sz="1900" kern="1200"/>
            <a:t>Presión</a:t>
          </a:r>
          <a:endParaRPr lang="en-US" sz="1900" kern="1200" dirty="0"/>
        </a:p>
      </dsp:txBody>
      <dsp:txXfrm>
        <a:off x="21704" y="2617268"/>
        <a:ext cx="5870029" cy="401192"/>
      </dsp:txXfrm>
    </dsp:sp>
    <dsp:sp modelId="{82D12F24-CAF7-4D9F-AE7E-7BD8306F388C}">
      <dsp:nvSpPr>
        <dsp:cNvPr id="0" name=""/>
        <dsp:cNvSpPr/>
      </dsp:nvSpPr>
      <dsp:spPr>
        <a:xfrm>
          <a:off x="0" y="3094883"/>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err="1"/>
            <a:t>Solidos</a:t>
          </a:r>
          <a:r>
            <a:rPr lang="en-US" sz="1900" kern="1200" dirty="0"/>
            <a:t> </a:t>
          </a:r>
          <a:r>
            <a:rPr lang="en-US" sz="1900" kern="1200" dirty="0" err="1"/>
            <a:t>Flamables</a:t>
          </a:r>
          <a:endParaRPr lang="en-US" sz="1900" kern="1200" dirty="0"/>
        </a:p>
      </dsp:txBody>
      <dsp:txXfrm>
        <a:off x="21704" y="3116587"/>
        <a:ext cx="5870029" cy="401192"/>
      </dsp:txXfrm>
    </dsp:sp>
    <dsp:sp modelId="{7D5D3A29-8E95-4414-A36B-70A533125372}">
      <dsp:nvSpPr>
        <dsp:cNvPr id="0" name=""/>
        <dsp:cNvSpPr/>
      </dsp:nvSpPr>
      <dsp:spPr>
        <a:xfrm>
          <a:off x="0" y="3620836"/>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0" i="0" kern="1200" dirty="0" err="1"/>
            <a:t>Sustancias</a:t>
          </a:r>
          <a:r>
            <a:rPr lang="en-US" sz="1900" b="0" i="0" kern="1200" dirty="0"/>
            <a:t> </a:t>
          </a:r>
          <a:r>
            <a:rPr lang="en-US" sz="1900" b="0" i="0" kern="1200" dirty="0" err="1"/>
            <a:t>Autorreactivas</a:t>
          </a:r>
          <a:endParaRPr lang="en-US" sz="1900" kern="1200" dirty="0"/>
        </a:p>
      </dsp:txBody>
      <dsp:txXfrm>
        <a:off x="21704" y="3642540"/>
        <a:ext cx="5870029" cy="401192"/>
      </dsp:txXfrm>
    </dsp:sp>
    <dsp:sp modelId="{75E4209A-954E-47FD-97AC-F55FA598DD19}">
      <dsp:nvSpPr>
        <dsp:cNvPr id="0" name=""/>
        <dsp:cNvSpPr/>
      </dsp:nvSpPr>
      <dsp:spPr>
        <a:xfrm>
          <a:off x="0" y="4093523"/>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0" i="0" kern="1200" dirty="0" err="1"/>
            <a:t>Líquidos</a:t>
          </a:r>
          <a:r>
            <a:rPr lang="en-US" sz="1900" b="0" i="0" kern="1200" dirty="0"/>
            <a:t> </a:t>
          </a:r>
          <a:r>
            <a:rPr lang="en-US" sz="1900" b="0" i="0" kern="1200" dirty="0" err="1"/>
            <a:t>Pirofóricos</a:t>
          </a:r>
          <a:endParaRPr lang="en-US" sz="1900" kern="1200" dirty="0"/>
        </a:p>
      </dsp:txBody>
      <dsp:txXfrm>
        <a:off x="21704" y="4115227"/>
        <a:ext cx="5870029" cy="40119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4D9A67-656F-4B07-9889-0A9600D703EE}">
      <dsp:nvSpPr>
        <dsp:cNvPr id="0" name=""/>
        <dsp:cNvSpPr/>
      </dsp:nvSpPr>
      <dsp:spPr>
        <a:xfrm>
          <a:off x="2813" y="211273"/>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err="1"/>
            <a:t>Sólidos</a:t>
          </a:r>
          <a:r>
            <a:rPr lang="en-US" sz="2200" kern="1200" dirty="0"/>
            <a:t> </a:t>
          </a:r>
          <a:r>
            <a:rPr lang="en-US" sz="2200" kern="1200" dirty="0" err="1"/>
            <a:t>Pirofóricos</a:t>
          </a:r>
          <a:endParaRPr lang="en-US" sz="2200" kern="1200" dirty="0"/>
        </a:p>
      </dsp:txBody>
      <dsp:txXfrm>
        <a:off x="2813" y="211273"/>
        <a:ext cx="2232266" cy="1339360"/>
      </dsp:txXfrm>
    </dsp:sp>
    <dsp:sp modelId="{62FC6496-F2D5-4370-928A-87A21CDEB648}">
      <dsp:nvSpPr>
        <dsp:cNvPr id="0" name=""/>
        <dsp:cNvSpPr/>
      </dsp:nvSpPr>
      <dsp:spPr>
        <a:xfrm>
          <a:off x="2458307" y="211273"/>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ES" sz="2200" kern="1200" dirty="0"/>
            <a:t>Sustancias que se calientan por sí mismas</a:t>
          </a:r>
          <a:endParaRPr lang="en-US" sz="2200" kern="1200" dirty="0"/>
        </a:p>
      </dsp:txBody>
      <dsp:txXfrm>
        <a:off x="2458307" y="211273"/>
        <a:ext cx="2232266" cy="1339360"/>
      </dsp:txXfrm>
    </dsp:sp>
    <dsp:sp modelId="{DEA9CDF5-3F40-4396-8625-BFBD90CF9981}">
      <dsp:nvSpPr>
        <dsp:cNvPr id="0" name=""/>
        <dsp:cNvSpPr/>
      </dsp:nvSpPr>
      <dsp:spPr>
        <a:xfrm>
          <a:off x="4913800" y="211273"/>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ES" sz="2200" kern="1200" dirty="0"/>
            <a:t>Sustancias que, en contacto con agua, emiten gases inflamables</a:t>
          </a:r>
          <a:endParaRPr lang="en-US" sz="2200" kern="1200" dirty="0"/>
        </a:p>
      </dsp:txBody>
      <dsp:txXfrm>
        <a:off x="4913800" y="211273"/>
        <a:ext cx="2232266" cy="1339360"/>
      </dsp:txXfrm>
    </dsp:sp>
    <dsp:sp modelId="{75D36344-90F7-40AD-8F90-4041278D5034}">
      <dsp:nvSpPr>
        <dsp:cNvPr id="0" name=""/>
        <dsp:cNvSpPr/>
      </dsp:nvSpPr>
      <dsp:spPr>
        <a:xfrm>
          <a:off x="7369294" y="211273"/>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ES" sz="2200" kern="1200" dirty="0"/>
            <a:t>Líquidos oxidantes</a:t>
          </a:r>
          <a:endParaRPr lang="en-US" sz="2200" kern="1200" dirty="0"/>
        </a:p>
      </dsp:txBody>
      <dsp:txXfrm>
        <a:off x="7369294" y="211273"/>
        <a:ext cx="2232266" cy="1339360"/>
      </dsp:txXfrm>
    </dsp:sp>
    <dsp:sp modelId="{4F4C310C-ABF6-40FA-82DB-5C26A4B531C2}">
      <dsp:nvSpPr>
        <dsp:cNvPr id="0" name=""/>
        <dsp:cNvSpPr/>
      </dsp:nvSpPr>
      <dsp:spPr>
        <a:xfrm>
          <a:off x="1230560" y="1773860"/>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ES" sz="2200" kern="1200" dirty="0"/>
            <a:t>Sólidos oxidantes</a:t>
          </a:r>
          <a:endParaRPr lang="en-US" sz="2200" kern="1200" dirty="0"/>
        </a:p>
      </dsp:txBody>
      <dsp:txXfrm>
        <a:off x="1230560" y="1773860"/>
        <a:ext cx="2232266" cy="1339360"/>
      </dsp:txXfrm>
    </dsp:sp>
    <dsp:sp modelId="{778F8F73-CC36-4BB6-8BFB-101A5C796EC9}">
      <dsp:nvSpPr>
        <dsp:cNvPr id="0" name=""/>
        <dsp:cNvSpPr/>
      </dsp:nvSpPr>
      <dsp:spPr>
        <a:xfrm>
          <a:off x="3686054" y="1773860"/>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ES" sz="2200" kern="1200" dirty="0"/>
            <a:t>Peróxidos Orgánicos</a:t>
          </a:r>
          <a:endParaRPr lang="en-US" sz="2200" kern="1200" dirty="0"/>
        </a:p>
      </dsp:txBody>
      <dsp:txXfrm>
        <a:off x="3686054" y="1773860"/>
        <a:ext cx="2232266" cy="1339360"/>
      </dsp:txXfrm>
    </dsp:sp>
    <dsp:sp modelId="{B951C17C-1943-440F-976A-9139F1E6457B}">
      <dsp:nvSpPr>
        <dsp:cNvPr id="0" name=""/>
        <dsp:cNvSpPr/>
      </dsp:nvSpPr>
      <dsp:spPr>
        <a:xfrm>
          <a:off x="6141547" y="1773860"/>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0" i="0" kern="1200" dirty="0" err="1"/>
            <a:t>Corrosivo</a:t>
          </a:r>
          <a:r>
            <a:rPr lang="en-US" sz="2200" b="0" i="0" kern="1200" dirty="0"/>
            <a:t> a </a:t>
          </a:r>
          <a:r>
            <a:rPr lang="en-US" sz="2200" b="0" i="0" kern="1200" dirty="0" err="1"/>
            <a:t>metales</a:t>
          </a:r>
          <a:endParaRPr lang="en-US" sz="2200" kern="1200" dirty="0"/>
        </a:p>
      </dsp:txBody>
      <dsp:txXfrm>
        <a:off x="6141547" y="1773860"/>
        <a:ext cx="2232266" cy="13393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D13A30-BE18-4462-8C73-C5E2818F7158}">
      <dsp:nvSpPr>
        <dsp:cNvPr id="0" name=""/>
        <dsp:cNvSpPr/>
      </dsp:nvSpPr>
      <dsp:spPr>
        <a:xfrm>
          <a:off x="905" y="604301"/>
          <a:ext cx="1493517" cy="2090924"/>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6440" tIns="330200" rIns="116440" bIns="330200" numCol="1" spcCol="1270" anchor="t" anchorCtr="0">
          <a:noAutofit/>
        </a:bodyPr>
        <a:lstStyle/>
        <a:p>
          <a:pPr marL="0" lvl="0" indent="0" algn="ctr" defTabSz="711200">
            <a:lnSpc>
              <a:spcPct val="90000"/>
            </a:lnSpc>
            <a:spcBef>
              <a:spcPct val="0"/>
            </a:spcBef>
            <a:spcAft>
              <a:spcPct val="35000"/>
            </a:spcAft>
            <a:buNone/>
          </a:pPr>
          <a:r>
            <a:rPr lang="en-US" sz="1600" b="0" i="0" kern="1200" dirty="0" err="1"/>
            <a:t>Toxicidad</a:t>
          </a:r>
          <a:r>
            <a:rPr lang="en-US" sz="1600" b="0" i="0" kern="1200" dirty="0"/>
            <a:t> </a:t>
          </a:r>
          <a:r>
            <a:rPr lang="en-US" sz="1600" b="0" i="0" kern="1200" dirty="0" err="1"/>
            <a:t>aguda</a:t>
          </a:r>
          <a:endParaRPr lang="en-US" sz="1600" kern="1200" dirty="0"/>
        </a:p>
      </dsp:txBody>
      <dsp:txXfrm>
        <a:off x="905" y="1398853"/>
        <a:ext cx="1493517" cy="1254554"/>
      </dsp:txXfrm>
    </dsp:sp>
    <dsp:sp modelId="{BCB941B4-964D-4128-A4D2-000FF6298C4A}">
      <dsp:nvSpPr>
        <dsp:cNvPr id="0" name=""/>
        <dsp:cNvSpPr/>
      </dsp:nvSpPr>
      <dsp:spPr>
        <a:xfrm>
          <a:off x="434593" y="825877"/>
          <a:ext cx="627277" cy="627277"/>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8905" tIns="12700" rIns="48905" bIns="12700" numCol="1" spcCol="1270" anchor="ctr" anchorCtr="0">
          <a:noAutofit/>
        </a:bodyPr>
        <a:lstStyle/>
        <a:p>
          <a:pPr marL="0" lvl="0" indent="0" algn="ctr" defTabSz="1377950">
            <a:lnSpc>
              <a:spcPct val="90000"/>
            </a:lnSpc>
            <a:spcBef>
              <a:spcPct val="0"/>
            </a:spcBef>
            <a:spcAft>
              <a:spcPct val="35000"/>
            </a:spcAft>
            <a:buNone/>
          </a:pPr>
          <a:r>
            <a:rPr lang="en-US" sz="3100" kern="1200"/>
            <a:t>1</a:t>
          </a:r>
        </a:p>
      </dsp:txBody>
      <dsp:txXfrm>
        <a:off x="526456" y="917740"/>
        <a:ext cx="443551" cy="443551"/>
      </dsp:txXfrm>
    </dsp:sp>
    <dsp:sp modelId="{392B47B5-A9A8-42A2-A537-0CC63183DE30}">
      <dsp:nvSpPr>
        <dsp:cNvPr id="0" name=""/>
        <dsp:cNvSpPr/>
      </dsp:nvSpPr>
      <dsp:spPr>
        <a:xfrm>
          <a:off x="1473" y="2707637"/>
          <a:ext cx="1493517"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CCC9F8D7-1E16-4FD7-AA08-BB7267BF58EE}">
      <dsp:nvSpPr>
        <dsp:cNvPr id="0" name=""/>
        <dsp:cNvSpPr/>
      </dsp:nvSpPr>
      <dsp:spPr>
        <a:xfrm>
          <a:off x="1644342" y="616784"/>
          <a:ext cx="1493517" cy="2090924"/>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6440" tIns="330200" rIns="116440" bIns="330200" numCol="1" spcCol="1270" anchor="t" anchorCtr="0">
          <a:noAutofit/>
        </a:bodyPr>
        <a:lstStyle/>
        <a:p>
          <a:pPr marL="0" lvl="0" indent="0" algn="ctr" defTabSz="711200">
            <a:lnSpc>
              <a:spcPct val="90000"/>
            </a:lnSpc>
            <a:spcBef>
              <a:spcPct val="0"/>
            </a:spcBef>
            <a:spcAft>
              <a:spcPct val="35000"/>
            </a:spcAft>
            <a:buNone/>
          </a:pPr>
          <a:r>
            <a:rPr lang="es-ES" sz="1600" b="0" i="0" kern="1200" dirty="0"/>
            <a:t>Corrosión de la piel / Irritación</a:t>
          </a:r>
          <a:endParaRPr lang="en-US" sz="1600" kern="1200" dirty="0"/>
        </a:p>
      </dsp:txBody>
      <dsp:txXfrm>
        <a:off x="1644342" y="1411336"/>
        <a:ext cx="1493517" cy="1254554"/>
      </dsp:txXfrm>
    </dsp:sp>
    <dsp:sp modelId="{7AEEF8CC-5393-4F2B-B651-0048AD8C321A}">
      <dsp:nvSpPr>
        <dsp:cNvPr id="0" name=""/>
        <dsp:cNvSpPr/>
      </dsp:nvSpPr>
      <dsp:spPr>
        <a:xfrm>
          <a:off x="2077462" y="825877"/>
          <a:ext cx="627277" cy="627277"/>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8905" tIns="12700" rIns="48905" bIns="12700" numCol="1" spcCol="1270" anchor="ctr" anchorCtr="0">
          <a:noAutofit/>
        </a:bodyPr>
        <a:lstStyle/>
        <a:p>
          <a:pPr marL="0" lvl="0" indent="0" algn="ctr" defTabSz="1377950">
            <a:lnSpc>
              <a:spcPct val="90000"/>
            </a:lnSpc>
            <a:spcBef>
              <a:spcPct val="0"/>
            </a:spcBef>
            <a:spcAft>
              <a:spcPct val="35000"/>
            </a:spcAft>
            <a:buNone/>
          </a:pPr>
          <a:r>
            <a:rPr lang="en-US" sz="3100" kern="1200"/>
            <a:t>2</a:t>
          </a:r>
        </a:p>
      </dsp:txBody>
      <dsp:txXfrm>
        <a:off x="2169325" y="917740"/>
        <a:ext cx="443551" cy="443551"/>
      </dsp:txXfrm>
    </dsp:sp>
    <dsp:sp modelId="{406EF578-9E29-4BB0-9AA8-8E141E92E8F3}">
      <dsp:nvSpPr>
        <dsp:cNvPr id="0" name=""/>
        <dsp:cNvSpPr/>
      </dsp:nvSpPr>
      <dsp:spPr>
        <a:xfrm>
          <a:off x="1644342" y="2707637"/>
          <a:ext cx="1493517"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92411943-36C5-49F1-9680-3EAB4F22BEBF}">
      <dsp:nvSpPr>
        <dsp:cNvPr id="0" name=""/>
        <dsp:cNvSpPr/>
      </dsp:nvSpPr>
      <dsp:spPr>
        <a:xfrm>
          <a:off x="3287211" y="616784"/>
          <a:ext cx="1493517" cy="2090924"/>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6440" tIns="330200" rIns="116440" bIns="330200" numCol="1" spcCol="1270" anchor="t" anchorCtr="0">
          <a:noAutofit/>
        </a:bodyPr>
        <a:lstStyle/>
        <a:p>
          <a:pPr marL="0" lvl="0" indent="0" algn="ctr" defTabSz="711200">
            <a:lnSpc>
              <a:spcPct val="90000"/>
            </a:lnSpc>
            <a:spcBef>
              <a:spcPct val="0"/>
            </a:spcBef>
            <a:spcAft>
              <a:spcPct val="35000"/>
            </a:spcAft>
            <a:buNone/>
          </a:pPr>
          <a:r>
            <a:rPr lang="es-ES" sz="1600" kern="1200" dirty="0"/>
            <a:t>Daño ocular grave / Irritación ocular</a:t>
          </a:r>
          <a:endParaRPr lang="en-US" sz="1600" kern="1200" dirty="0"/>
        </a:p>
      </dsp:txBody>
      <dsp:txXfrm>
        <a:off x="3287211" y="1411336"/>
        <a:ext cx="1493517" cy="1254554"/>
      </dsp:txXfrm>
    </dsp:sp>
    <dsp:sp modelId="{FBBB2FC4-11C5-4C95-946C-1AF3E6B96852}">
      <dsp:nvSpPr>
        <dsp:cNvPr id="0" name=""/>
        <dsp:cNvSpPr/>
      </dsp:nvSpPr>
      <dsp:spPr>
        <a:xfrm>
          <a:off x="3720331" y="825877"/>
          <a:ext cx="627277" cy="627277"/>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8905" tIns="12700" rIns="48905" bIns="12700" numCol="1" spcCol="1270" anchor="ctr" anchorCtr="0">
          <a:noAutofit/>
        </a:bodyPr>
        <a:lstStyle/>
        <a:p>
          <a:pPr marL="0" lvl="0" indent="0" algn="ctr" defTabSz="1377950">
            <a:lnSpc>
              <a:spcPct val="90000"/>
            </a:lnSpc>
            <a:spcBef>
              <a:spcPct val="0"/>
            </a:spcBef>
            <a:spcAft>
              <a:spcPct val="35000"/>
            </a:spcAft>
            <a:buNone/>
          </a:pPr>
          <a:r>
            <a:rPr lang="en-US" sz="3100" kern="1200"/>
            <a:t>3</a:t>
          </a:r>
        </a:p>
      </dsp:txBody>
      <dsp:txXfrm>
        <a:off x="3812194" y="917740"/>
        <a:ext cx="443551" cy="443551"/>
      </dsp:txXfrm>
    </dsp:sp>
    <dsp:sp modelId="{8A49B041-4C94-4E8D-AD15-4F33911B42C6}">
      <dsp:nvSpPr>
        <dsp:cNvPr id="0" name=""/>
        <dsp:cNvSpPr/>
      </dsp:nvSpPr>
      <dsp:spPr>
        <a:xfrm>
          <a:off x="3287211" y="2707637"/>
          <a:ext cx="1493517"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DDBDC5E8-ED31-415F-B4F3-23395648D849}">
      <dsp:nvSpPr>
        <dsp:cNvPr id="0" name=""/>
        <dsp:cNvSpPr/>
      </dsp:nvSpPr>
      <dsp:spPr>
        <a:xfrm>
          <a:off x="4930081" y="616784"/>
          <a:ext cx="1493517" cy="2090924"/>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6440" tIns="330200" rIns="116440" bIns="330200" numCol="1" spcCol="1270" anchor="t" anchorCtr="0">
          <a:noAutofit/>
        </a:bodyPr>
        <a:lstStyle/>
        <a:p>
          <a:pPr marL="0" lvl="0" indent="0" algn="ctr" defTabSz="711200">
            <a:lnSpc>
              <a:spcPct val="90000"/>
            </a:lnSpc>
            <a:spcBef>
              <a:spcPct val="0"/>
            </a:spcBef>
            <a:spcAft>
              <a:spcPct val="35000"/>
            </a:spcAft>
            <a:buNone/>
          </a:pPr>
          <a:r>
            <a:rPr lang="es-ES" sz="1600" b="0" i="0" kern="1200" dirty="0"/>
            <a:t>Sensibilización respiratoria o de la piel</a:t>
          </a:r>
          <a:endParaRPr lang="en-US" sz="1600" kern="1200" dirty="0"/>
        </a:p>
      </dsp:txBody>
      <dsp:txXfrm>
        <a:off x="4930081" y="1411336"/>
        <a:ext cx="1493517" cy="1254554"/>
      </dsp:txXfrm>
    </dsp:sp>
    <dsp:sp modelId="{16ADB395-0D42-4459-88AA-4A6CBBDE97F9}">
      <dsp:nvSpPr>
        <dsp:cNvPr id="0" name=""/>
        <dsp:cNvSpPr/>
      </dsp:nvSpPr>
      <dsp:spPr>
        <a:xfrm>
          <a:off x="5363201" y="825877"/>
          <a:ext cx="627277" cy="627277"/>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8905" tIns="12700" rIns="48905" bIns="12700" numCol="1" spcCol="1270" anchor="ctr" anchorCtr="0">
          <a:noAutofit/>
        </a:bodyPr>
        <a:lstStyle/>
        <a:p>
          <a:pPr marL="0" lvl="0" indent="0" algn="ctr" defTabSz="1377950">
            <a:lnSpc>
              <a:spcPct val="90000"/>
            </a:lnSpc>
            <a:spcBef>
              <a:spcPct val="0"/>
            </a:spcBef>
            <a:spcAft>
              <a:spcPct val="35000"/>
            </a:spcAft>
            <a:buNone/>
          </a:pPr>
          <a:r>
            <a:rPr lang="en-US" sz="3100" kern="1200"/>
            <a:t>4</a:t>
          </a:r>
        </a:p>
      </dsp:txBody>
      <dsp:txXfrm>
        <a:off x="5455064" y="917740"/>
        <a:ext cx="443551" cy="443551"/>
      </dsp:txXfrm>
    </dsp:sp>
    <dsp:sp modelId="{EEFC5166-58A5-428D-BE51-3C3225397CE9}">
      <dsp:nvSpPr>
        <dsp:cNvPr id="0" name=""/>
        <dsp:cNvSpPr/>
      </dsp:nvSpPr>
      <dsp:spPr>
        <a:xfrm>
          <a:off x="4930081" y="2707637"/>
          <a:ext cx="1493517"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EA0001FA-1BBC-4217-9243-7F243FF3BAD4}">
      <dsp:nvSpPr>
        <dsp:cNvPr id="0" name=""/>
        <dsp:cNvSpPr/>
      </dsp:nvSpPr>
      <dsp:spPr>
        <a:xfrm>
          <a:off x="6572950" y="604301"/>
          <a:ext cx="1493517" cy="2090924"/>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6440" tIns="330200" rIns="116440" bIns="330200" numCol="1" spcCol="1270" anchor="t" anchorCtr="0">
          <a:noAutofit/>
        </a:bodyPr>
        <a:lstStyle/>
        <a:p>
          <a:pPr marL="0" lvl="0" indent="0" algn="ctr" defTabSz="711200">
            <a:lnSpc>
              <a:spcPct val="90000"/>
            </a:lnSpc>
            <a:spcBef>
              <a:spcPct val="0"/>
            </a:spcBef>
            <a:spcAft>
              <a:spcPct val="35000"/>
            </a:spcAft>
            <a:buNone/>
          </a:pPr>
          <a:r>
            <a:rPr lang="es-ES" sz="1600" kern="1200" dirty="0"/>
            <a:t>Mutagenicidad de células germinales</a:t>
          </a:r>
          <a:endParaRPr lang="en-US" sz="1600" kern="1200" dirty="0"/>
        </a:p>
      </dsp:txBody>
      <dsp:txXfrm>
        <a:off x="6572950" y="1398853"/>
        <a:ext cx="1493517" cy="1254554"/>
      </dsp:txXfrm>
    </dsp:sp>
    <dsp:sp modelId="{049892A8-2410-4687-929B-27FCA257ACE5}">
      <dsp:nvSpPr>
        <dsp:cNvPr id="0" name=""/>
        <dsp:cNvSpPr/>
      </dsp:nvSpPr>
      <dsp:spPr>
        <a:xfrm>
          <a:off x="7006070" y="825877"/>
          <a:ext cx="627277" cy="627277"/>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8905" tIns="12700" rIns="48905" bIns="12700" numCol="1" spcCol="1270" anchor="ctr" anchorCtr="0">
          <a:noAutofit/>
        </a:bodyPr>
        <a:lstStyle/>
        <a:p>
          <a:pPr marL="0" lvl="0" indent="0" algn="ctr" defTabSz="1377950">
            <a:lnSpc>
              <a:spcPct val="90000"/>
            </a:lnSpc>
            <a:spcBef>
              <a:spcPct val="0"/>
            </a:spcBef>
            <a:spcAft>
              <a:spcPct val="35000"/>
            </a:spcAft>
            <a:buNone/>
          </a:pPr>
          <a:r>
            <a:rPr lang="en-US" sz="3100" kern="1200"/>
            <a:t>5</a:t>
          </a:r>
        </a:p>
      </dsp:txBody>
      <dsp:txXfrm>
        <a:off x="7097933" y="917740"/>
        <a:ext cx="443551" cy="443551"/>
      </dsp:txXfrm>
    </dsp:sp>
    <dsp:sp modelId="{94D4E17B-0274-46AC-944C-949CC5EA7968}">
      <dsp:nvSpPr>
        <dsp:cNvPr id="0" name=""/>
        <dsp:cNvSpPr/>
      </dsp:nvSpPr>
      <dsp:spPr>
        <a:xfrm>
          <a:off x="6572950" y="2707637"/>
          <a:ext cx="1493517"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7ECCC9EB-F8CC-4C54-B4EC-BE09905F064C}">
      <dsp:nvSpPr>
        <dsp:cNvPr id="0" name=""/>
        <dsp:cNvSpPr/>
      </dsp:nvSpPr>
      <dsp:spPr>
        <a:xfrm>
          <a:off x="8215819" y="616784"/>
          <a:ext cx="1729777" cy="2090924"/>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6440" tIns="330200" rIns="116440" bIns="330200" numCol="1" spcCol="1270" anchor="t" anchorCtr="0">
          <a:noAutofit/>
        </a:bodyPr>
        <a:lstStyle/>
        <a:p>
          <a:pPr marL="0" lvl="0" indent="0" algn="ctr" defTabSz="711200">
            <a:lnSpc>
              <a:spcPct val="90000"/>
            </a:lnSpc>
            <a:spcBef>
              <a:spcPct val="0"/>
            </a:spcBef>
            <a:spcAft>
              <a:spcPct val="35000"/>
            </a:spcAft>
            <a:buNone/>
          </a:pPr>
          <a:r>
            <a:rPr lang="en-US" sz="1600" b="0" i="0" kern="1200" dirty="0" err="1"/>
            <a:t>Carcinogenicidad</a:t>
          </a:r>
          <a:endParaRPr lang="en-US" sz="1600" kern="1200" dirty="0"/>
        </a:p>
      </dsp:txBody>
      <dsp:txXfrm>
        <a:off x="8215819" y="1411336"/>
        <a:ext cx="1729777" cy="1254554"/>
      </dsp:txXfrm>
    </dsp:sp>
    <dsp:sp modelId="{BDB9A7D4-6012-40B5-8624-E376B21B3DBF}">
      <dsp:nvSpPr>
        <dsp:cNvPr id="0" name=""/>
        <dsp:cNvSpPr/>
      </dsp:nvSpPr>
      <dsp:spPr>
        <a:xfrm>
          <a:off x="8767069" y="825877"/>
          <a:ext cx="627277" cy="627277"/>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8905" tIns="12700" rIns="48905" bIns="12700" numCol="1" spcCol="1270" anchor="ctr" anchorCtr="0">
          <a:noAutofit/>
        </a:bodyPr>
        <a:lstStyle/>
        <a:p>
          <a:pPr marL="0" lvl="0" indent="0" algn="ctr" defTabSz="1377950">
            <a:lnSpc>
              <a:spcPct val="90000"/>
            </a:lnSpc>
            <a:spcBef>
              <a:spcPct val="0"/>
            </a:spcBef>
            <a:spcAft>
              <a:spcPct val="35000"/>
            </a:spcAft>
            <a:buNone/>
          </a:pPr>
          <a:r>
            <a:rPr lang="en-US" sz="3100" kern="1200"/>
            <a:t>6</a:t>
          </a:r>
        </a:p>
      </dsp:txBody>
      <dsp:txXfrm>
        <a:off x="8858932" y="917740"/>
        <a:ext cx="443551" cy="443551"/>
      </dsp:txXfrm>
    </dsp:sp>
    <dsp:sp modelId="{9E96A368-4D2B-4DFA-82E9-7F360800C159}">
      <dsp:nvSpPr>
        <dsp:cNvPr id="0" name=""/>
        <dsp:cNvSpPr/>
      </dsp:nvSpPr>
      <dsp:spPr>
        <a:xfrm>
          <a:off x="8333949" y="2707637"/>
          <a:ext cx="1493517"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9E1A36-CBA8-4A39-B28A-975132564AAF}">
      <dsp:nvSpPr>
        <dsp:cNvPr id="0" name=""/>
        <dsp:cNvSpPr/>
      </dsp:nvSpPr>
      <dsp:spPr>
        <a:xfrm rot="5400000">
          <a:off x="2935904" y="99370"/>
          <a:ext cx="1521174" cy="1323421"/>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s-ES" sz="1000" kern="1200" dirty="0"/>
            <a:t>Toxicología reproductiva</a:t>
          </a:r>
          <a:endParaRPr lang="en-US" sz="1000" kern="1200" dirty="0"/>
        </a:p>
      </dsp:txBody>
      <dsp:txXfrm rot="-5400000">
        <a:off x="3241013" y="237544"/>
        <a:ext cx="910955" cy="1047074"/>
      </dsp:txXfrm>
    </dsp:sp>
    <dsp:sp modelId="{D078FC96-8ADD-45C2-8A19-BAC614AADFD0}">
      <dsp:nvSpPr>
        <dsp:cNvPr id="0" name=""/>
        <dsp:cNvSpPr/>
      </dsp:nvSpPr>
      <dsp:spPr>
        <a:xfrm>
          <a:off x="4398361" y="304729"/>
          <a:ext cx="1697630" cy="912704"/>
        </a:xfrm>
        <a:prstGeom prst="rect">
          <a:avLst/>
        </a:prstGeom>
        <a:noFill/>
        <a:ln>
          <a:noFill/>
        </a:ln>
        <a:effectLst/>
      </dsp:spPr>
      <dsp:style>
        <a:lnRef idx="0">
          <a:scrgbClr r="0" g="0" b="0"/>
        </a:lnRef>
        <a:fillRef idx="0">
          <a:scrgbClr r="0" g="0" b="0"/>
        </a:fillRef>
        <a:effectRef idx="0">
          <a:scrgbClr r="0" g="0" b="0"/>
        </a:effectRef>
        <a:fontRef idx="minor"/>
      </dsp:style>
    </dsp:sp>
    <dsp:sp modelId="{D1A1B512-4451-489C-8052-6F5B6BC9AFEC}">
      <dsp:nvSpPr>
        <dsp:cNvPr id="0" name=""/>
        <dsp:cNvSpPr/>
      </dsp:nvSpPr>
      <dsp:spPr>
        <a:xfrm rot="5400000">
          <a:off x="1521897" y="99370"/>
          <a:ext cx="1490598" cy="1323421"/>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rot="-5400000">
        <a:off x="1813686" y="250284"/>
        <a:ext cx="907019" cy="1021594"/>
      </dsp:txXfrm>
    </dsp:sp>
    <dsp:sp modelId="{55F19EE8-5A79-4654-9C37-6DB8A1AC2DF1}">
      <dsp:nvSpPr>
        <dsp:cNvPr id="0" name=""/>
        <dsp:cNvSpPr/>
      </dsp:nvSpPr>
      <dsp:spPr>
        <a:xfrm rot="5400000">
          <a:off x="2218518" y="1390543"/>
          <a:ext cx="1521174" cy="1323421"/>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err="1"/>
            <a:t>Toxicidad</a:t>
          </a:r>
          <a:r>
            <a:rPr lang="en-US" sz="1000" kern="1200" dirty="0"/>
            <a:t> </a:t>
          </a:r>
          <a:r>
            <a:rPr lang="en-US" sz="1000" kern="1200" dirty="0" err="1"/>
            <a:t>sistémica</a:t>
          </a:r>
          <a:r>
            <a:rPr lang="en-US" sz="1000" kern="1200" dirty="0"/>
            <a:t> de </a:t>
          </a:r>
          <a:r>
            <a:rPr lang="en-US" sz="1000" kern="1200" dirty="0" err="1"/>
            <a:t>órganos</a:t>
          </a:r>
          <a:r>
            <a:rPr lang="en-US" sz="1000" kern="1200" dirty="0"/>
            <a:t> </a:t>
          </a:r>
          <a:r>
            <a:rPr lang="en-US" sz="1000" kern="1200" dirty="0" err="1"/>
            <a:t>blanco</a:t>
          </a:r>
          <a:r>
            <a:rPr lang="en-US" sz="1000" kern="1200" dirty="0"/>
            <a:t> de </a:t>
          </a:r>
          <a:r>
            <a:rPr lang="en-US" sz="1000" kern="1200" dirty="0" err="1"/>
            <a:t>ataques</a:t>
          </a:r>
          <a:r>
            <a:rPr lang="en-US" sz="1000" kern="1200" dirty="0"/>
            <a:t> - </a:t>
          </a:r>
          <a:r>
            <a:rPr lang="en-US" sz="1000" kern="1200" dirty="0" err="1"/>
            <a:t>Exposición</a:t>
          </a:r>
          <a:r>
            <a:rPr lang="en-US" sz="1000" kern="1200" dirty="0"/>
            <a:t> </a:t>
          </a:r>
          <a:r>
            <a:rPr lang="en-US" sz="1000" kern="1200" dirty="0" err="1"/>
            <a:t>única</a:t>
          </a:r>
          <a:endParaRPr lang="en-US" sz="1000" kern="1200" dirty="0"/>
        </a:p>
      </dsp:txBody>
      <dsp:txXfrm rot="-5400000">
        <a:off x="2523627" y="1528717"/>
        <a:ext cx="910955" cy="1047074"/>
      </dsp:txXfrm>
    </dsp:sp>
    <dsp:sp modelId="{BAABDC33-8A4A-4832-A96C-4A3BF236C971}">
      <dsp:nvSpPr>
        <dsp:cNvPr id="0" name=""/>
        <dsp:cNvSpPr/>
      </dsp:nvSpPr>
      <dsp:spPr>
        <a:xfrm>
          <a:off x="619764" y="1595901"/>
          <a:ext cx="1642868" cy="912704"/>
        </a:xfrm>
        <a:prstGeom prst="rect">
          <a:avLst/>
        </a:prstGeom>
        <a:noFill/>
        <a:ln>
          <a:noFill/>
        </a:ln>
        <a:effectLst/>
      </dsp:spPr>
      <dsp:style>
        <a:lnRef idx="0">
          <a:scrgbClr r="0" g="0" b="0"/>
        </a:lnRef>
        <a:fillRef idx="0">
          <a:scrgbClr r="0" g="0" b="0"/>
        </a:fillRef>
        <a:effectRef idx="0">
          <a:scrgbClr r="0" g="0" b="0"/>
        </a:effectRef>
        <a:fontRef idx="minor"/>
      </dsp:style>
    </dsp:sp>
    <dsp:sp modelId="{9B389CF6-FF49-4807-9755-DAE0B10F8966}">
      <dsp:nvSpPr>
        <dsp:cNvPr id="0" name=""/>
        <dsp:cNvSpPr/>
      </dsp:nvSpPr>
      <dsp:spPr>
        <a:xfrm rot="5400000">
          <a:off x="3647814" y="1390543"/>
          <a:ext cx="1521174" cy="1323421"/>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rot="-5400000">
        <a:off x="3952923" y="1528717"/>
        <a:ext cx="910955" cy="1047074"/>
      </dsp:txXfrm>
    </dsp:sp>
    <dsp:sp modelId="{4ECC1457-7B04-467B-A85F-942A0A50B11C}">
      <dsp:nvSpPr>
        <dsp:cNvPr id="0" name=""/>
        <dsp:cNvSpPr/>
      </dsp:nvSpPr>
      <dsp:spPr>
        <a:xfrm rot="5400000">
          <a:off x="2935904" y="2681716"/>
          <a:ext cx="1521174" cy="1323421"/>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s-ES" sz="1000" kern="1200" dirty="0"/>
            <a:t>Toxicidad sistémica de órganos blanco de ataque- Exposición repetida</a:t>
          </a:r>
          <a:endParaRPr lang="en-US" sz="1000" kern="1200" dirty="0"/>
        </a:p>
      </dsp:txBody>
      <dsp:txXfrm rot="-5400000">
        <a:off x="3241013" y="2819890"/>
        <a:ext cx="910955" cy="1047074"/>
      </dsp:txXfrm>
    </dsp:sp>
    <dsp:sp modelId="{B52D38A0-D172-44BD-85B5-E543FDC15E41}">
      <dsp:nvSpPr>
        <dsp:cNvPr id="0" name=""/>
        <dsp:cNvSpPr/>
      </dsp:nvSpPr>
      <dsp:spPr>
        <a:xfrm>
          <a:off x="4398361" y="2887074"/>
          <a:ext cx="1697630" cy="912704"/>
        </a:xfrm>
        <a:prstGeom prst="rect">
          <a:avLst/>
        </a:prstGeom>
        <a:noFill/>
        <a:ln>
          <a:noFill/>
        </a:ln>
        <a:effectLst/>
      </dsp:spPr>
      <dsp:style>
        <a:lnRef idx="0">
          <a:scrgbClr r="0" g="0" b="0"/>
        </a:lnRef>
        <a:fillRef idx="0">
          <a:scrgbClr r="0" g="0" b="0"/>
        </a:fillRef>
        <a:effectRef idx="0">
          <a:scrgbClr r="0" g="0" b="0"/>
        </a:effectRef>
        <a:fontRef idx="minor"/>
      </dsp:style>
    </dsp:sp>
    <dsp:sp modelId="{AE36CFAD-23A3-4B12-9E32-1BA868072DDF}">
      <dsp:nvSpPr>
        <dsp:cNvPr id="0" name=""/>
        <dsp:cNvSpPr/>
      </dsp:nvSpPr>
      <dsp:spPr>
        <a:xfrm rot="5400000">
          <a:off x="1506609" y="2681716"/>
          <a:ext cx="1521174" cy="1323421"/>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rot="-5400000">
        <a:off x="1811718" y="2819890"/>
        <a:ext cx="910955" cy="1047074"/>
      </dsp:txXfrm>
    </dsp:sp>
    <dsp:sp modelId="{759D9F00-45E4-4816-9772-70A5C8A15A1B}">
      <dsp:nvSpPr>
        <dsp:cNvPr id="0" name=""/>
        <dsp:cNvSpPr/>
      </dsp:nvSpPr>
      <dsp:spPr>
        <a:xfrm rot="5400000">
          <a:off x="2218518" y="3972888"/>
          <a:ext cx="1521174" cy="1323421"/>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s-ES" sz="1000" kern="1200" dirty="0"/>
            <a:t>Toxicidad por aspiración</a:t>
          </a:r>
          <a:endParaRPr lang="en-US" sz="1000" kern="1200" dirty="0"/>
        </a:p>
      </dsp:txBody>
      <dsp:txXfrm rot="-5400000">
        <a:off x="2523627" y="4111062"/>
        <a:ext cx="910955" cy="1047074"/>
      </dsp:txXfrm>
    </dsp:sp>
    <dsp:sp modelId="{C96CD91F-22C1-437D-947B-7D502E1795DF}">
      <dsp:nvSpPr>
        <dsp:cNvPr id="0" name=""/>
        <dsp:cNvSpPr/>
      </dsp:nvSpPr>
      <dsp:spPr>
        <a:xfrm>
          <a:off x="619764" y="4178247"/>
          <a:ext cx="1642868" cy="912704"/>
        </a:xfrm>
        <a:prstGeom prst="rect">
          <a:avLst/>
        </a:prstGeom>
        <a:noFill/>
        <a:ln>
          <a:noFill/>
        </a:ln>
        <a:effectLst/>
      </dsp:spPr>
      <dsp:style>
        <a:lnRef idx="0">
          <a:scrgbClr r="0" g="0" b="0"/>
        </a:lnRef>
        <a:fillRef idx="0">
          <a:scrgbClr r="0" g="0" b="0"/>
        </a:fillRef>
        <a:effectRef idx="0">
          <a:scrgbClr r="0" g="0" b="0"/>
        </a:effectRef>
        <a:fontRef idx="minor"/>
      </dsp:style>
    </dsp:sp>
    <dsp:sp modelId="{2089A496-CEE3-4B61-9BC9-858A2F93B762}">
      <dsp:nvSpPr>
        <dsp:cNvPr id="0" name=""/>
        <dsp:cNvSpPr/>
      </dsp:nvSpPr>
      <dsp:spPr>
        <a:xfrm rot="5400000">
          <a:off x="3647814" y="3972888"/>
          <a:ext cx="1521174" cy="1323421"/>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rot="-5400000">
        <a:off x="3952923" y="4111062"/>
        <a:ext cx="910955" cy="104707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9.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CC5898-3FC4-4B99-B1AF-8FA9EBA691F6}"/>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3B8546C-6D90-4C7F-918A-2ADDA2F53898}"/>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4E76EC81-C64C-42FF-8E62-3A612FB67830}" type="datetimeFigureOut">
              <a:rPr lang="en-US" smtClean="0"/>
              <a:t>2/22/2018</a:t>
            </a:fld>
            <a:endParaRPr lang="en-US"/>
          </a:p>
        </p:txBody>
      </p:sp>
      <p:sp>
        <p:nvSpPr>
          <p:cNvPr id="4" name="Footer Placeholder 3">
            <a:extLst>
              <a:ext uri="{FF2B5EF4-FFF2-40B4-BE49-F238E27FC236}">
                <a16:creationId xmlns:a16="http://schemas.microsoft.com/office/drawing/2014/main" id="{3455B110-54CD-4809-B756-25DE36B43E4F}"/>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23FA655-8F6A-478C-9488-5C332B28796F}"/>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B8B917AB-5AF0-4E3A-AE13-2FA0B6C390B0}" type="slidenum">
              <a:rPr lang="en-US" smtClean="0"/>
              <a:t>‹#›</a:t>
            </a:fld>
            <a:endParaRPr lang="en-US"/>
          </a:p>
        </p:txBody>
      </p:sp>
    </p:spTree>
    <p:extLst>
      <p:ext uri="{BB962C8B-B14F-4D97-AF65-F5344CB8AC3E}">
        <p14:creationId xmlns:p14="http://schemas.microsoft.com/office/powerpoint/2010/main" val="41875007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2F1DE9E-15C7-4546-97DB-C7B4F36E7BC4}" type="datetimeFigureOut">
              <a:rPr lang="en-US" smtClean="0"/>
              <a:t>2/22/2018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38590BB-CDD8-47D8-A495-A0CF51A45041}" type="slidenum">
              <a:rPr lang="en-US" smtClean="0"/>
              <a:t>‹#›</a:t>
            </a:fld>
            <a:endParaRPr lang="en-US"/>
          </a:p>
        </p:txBody>
      </p:sp>
    </p:spTree>
    <p:extLst>
      <p:ext uri="{BB962C8B-B14F-4D97-AF65-F5344CB8AC3E}">
        <p14:creationId xmlns:p14="http://schemas.microsoft.com/office/powerpoint/2010/main" val="174185581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1910 </a:t>
            </a:r>
            <a:r>
              <a:rPr lang="en-US" dirty="0" err="1"/>
              <a:t>Industria</a:t>
            </a:r>
            <a:r>
              <a:rPr lang="en-US" dirty="0"/>
              <a:t> General,  1915 </a:t>
            </a:r>
            <a:r>
              <a:rPr lang="en-US" dirty="0" err="1"/>
              <a:t>Industria</a:t>
            </a:r>
            <a:r>
              <a:rPr lang="en-US" dirty="0"/>
              <a:t> </a:t>
            </a:r>
            <a:r>
              <a:rPr lang="en-US" dirty="0" err="1"/>
              <a:t>Maritima</a:t>
            </a:r>
            <a:r>
              <a:rPr lang="en-US" dirty="0"/>
              <a:t>,  1926  </a:t>
            </a:r>
            <a:r>
              <a:rPr lang="en-US" dirty="0" err="1"/>
              <a:t>Construccion</a:t>
            </a:r>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1</a:t>
            </a:fld>
            <a:endParaRPr lang="en-US"/>
          </a:p>
        </p:txBody>
      </p:sp>
    </p:spTree>
    <p:extLst>
      <p:ext uri="{BB962C8B-B14F-4D97-AF65-F5344CB8AC3E}">
        <p14:creationId xmlns:p14="http://schemas.microsoft.com/office/powerpoint/2010/main" val="1278598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 Ver el glosario de la Guía GHS en el apéndice para las definiciones de Peligros Físicos</a:t>
            </a:r>
          </a:p>
          <a:p>
            <a:endParaRPr lang="es-PR" altLang="en-US" dirty="0">
              <a:latin typeface="Arial" panose="020B0604020202020204" pitchFamily="34" charset="0"/>
            </a:endParaRPr>
          </a:p>
          <a:p>
            <a:r>
              <a:rPr lang="es-PR" altLang="en-US" dirty="0">
                <a:latin typeface="Arial" panose="020B0604020202020204" pitchFamily="34" charset="0"/>
              </a:rPr>
              <a:t>Consulte la Guía de GHS para ver las definiciones y los estándares para los peligros físicos. Una guía para el Sistema Globalmente Armonizado de Clasificación y Etiquetado de Productos Químicos (GHS). OSHA, (2006, septiembre). (http://www.osha.gov/dsg/hazcom/ghs.html)</a:t>
            </a:r>
          </a:p>
          <a:p>
            <a:endParaRPr lang="es-PR" altLang="en-US" dirty="0">
              <a:latin typeface="Arial" panose="020B0604020202020204" pitchFamily="34" charset="0"/>
            </a:endParaRPr>
          </a:p>
          <a:p>
            <a:r>
              <a:rPr lang="es-PR" altLang="en-US" dirty="0">
                <a:latin typeface="Arial" panose="020B0604020202020204" pitchFamily="34" charset="0"/>
              </a:rPr>
              <a:t>También disponible como PDF de 759 KB, 90 páginas.</a:t>
            </a:r>
          </a:p>
          <a:p>
            <a:r>
              <a:rPr lang="es-PR" altLang="en-US" dirty="0">
                <a:latin typeface="Arial" panose="020B0604020202020204" pitchFamily="34" charset="0"/>
              </a:rPr>
              <a:t>(http://www.osha.gov/dsg/hazcom/ghsguideoct05.pdf)</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11</a:t>
            </a:fld>
            <a:endParaRPr lang="en-US"/>
          </a:p>
        </p:txBody>
      </p:sp>
    </p:spTree>
    <p:extLst>
      <p:ext uri="{BB962C8B-B14F-4D97-AF65-F5344CB8AC3E}">
        <p14:creationId xmlns:p14="http://schemas.microsoft.com/office/powerpoint/2010/main" val="13723581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dirty="0"/>
              <a:t>Aunque los </a:t>
            </a:r>
            <a:r>
              <a:rPr lang="es-PR" b="1" i="1" u="sng" dirty="0"/>
              <a:t>riesgos de seguridad relacionados con las características físicas</a:t>
            </a:r>
            <a:r>
              <a:rPr lang="es-PR" dirty="0"/>
              <a:t> de un producto químico </a:t>
            </a:r>
            <a:r>
              <a:rPr lang="es-PR" u="sng" dirty="0"/>
              <a:t>se pueden definir objetivamente </a:t>
            </a:r>
            <a:r>
              <a:rPr lang="es-PR" dirty="0"/>
              <a:t>en términos de requisitos de prueba (por ejemplo, inflamabilidad), las definiciones de </a:t>
            </a:r>
            <a:r>
              <a:rPr lang="es-PR" b="1" u="sng" dirty="0"/>
              <a:t>peligros para la salud </a:t>
            </a:r>
            <a:r>
              <a:rPr lang="es-PR" u="sng" dirty="0"/>
              <a:t>son menos precisas y más subjetivas</a:t>
            </a:r>
            <a:r>
              <a:rPr lang="es-PR" dirty="0"/>
              <a:t>.</a:t>
            </a:r>
          </a:p>
          <a:p>
            <a:endParaRPr lang="es-PR" dirty="0"/>
          </a:p>
          <a:p>
            <a:r>
              <a:rPr lang="es-PR" dirty="0"/>
              <a:t>Los </a:t>
            </a:r>
            <a:r>
              <a:rPr lang="es-PR" b="1" i="1" u="sng" dirty="0"/>
              <a:t>riesgos para la salud </a:t>
            </a:r>
            <a:r>
              <a:rPr lang="es-PR" dirty="0"/>
              <a:t>pueden causar cambios mensurables en el cuerpo, como la disminución de la función pulmonar. Estos cambios generalmente se indican por la aparición de signos y síntomas en los empleados expuestos, como la falta de aliento, un sentimiento subjetivo no mensurable. Los empleados expuestos a tales riesgos deben estar informados tanto del cambio en la función del cuerpo como de los signos y síntomas que pueden ocurrir para señalar ese cambio.</a:t>
            </a:r>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12</a:t>
            </a:fld>
            <a:endParaRPr lang="en-US"/>
          </a:p>
        </p:txBody>
      </p:sp>
    </p:spTree>
    <p:extLst>
      <p:ext uri="{BB962C8B-B14F-4D97-AF65-F5344CB8AC3E}">
        <p14:creationId xmlns:p14="http://schemas.microsoft.com/office/powerpoint/2010/main" val="34035157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PR"/>
          </a:p>
        </p:txBody>
      </p:sp>
      <p:sp>
        <p:nvSpPr>
          <p:cNvPr id="4" name="Slide Number Placeholder 3"/>
          <p:cNvSpPr>
            <a:spLocks noGrp="1"/>
          </p:cNvSpPr>
          <p:nvPr>
            <p:ph type="sldNum" sz="quarter" idx="10"/>
          </p:nvPr>
        </p:nvSpPr>
        <p:spPr/>
        <p:txBody>
          <a:bodyPr/>
          <a:lstStyle/>
          <a:p>
            <a:fld id="{938590BB-CDD8-47D8-A495-A0CF51A45041}" type="slidenum">
              <a:rPr lang="en-US" smtClean="0"/>
              <a:t>13</a:t>
            </a:fld>
            <a:endParaRPr lang="en-US"/>
          </a:p>
        </p:txBody>
      </p:sp>
    </p:spTree>
    <p:extLst>
      <p:ext uri="{BB962C8B-B14F-4D97-AF65-F5344CB8AC3E}">
        <p14:creationId xmlns:p14="http://schemas.microsoft.com/office/powerpoint/2010/main" val="1737634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1"/>
            <a:ext cx="5608320" cy="4225265"/>
          </a:xfrm>
        </p:spPr>
        <p:txBody>
          <a:bodyPr/>
          <a:lstStyle/>
          <a:p>
            <a:r>
              <a:rPr lang="es-PR" altLang="en-US" dirty="0">
                <a:latin typeface="Arial" panose="020B0604020202020204" pitchFamily="34" charset="0"/>
              </a:rPr>
              <a:t>NUEVO:</a:t>
            </a:r>
          </a:p>
          <a:p>
            <a:r>
              <a:rPr lang="es-PR" altLang="en-US" dirty="0">
                <a:latin typeface="Arial" panose="020B0604020202020204" pitchFamily="34" charset="0"/>
              </a:rPr>
              <a:t>OSHA no tiene jurisdicción sobre químicos ambientalmente tóxicos. Los requisitos de etiquetado y SDS bajo GHS requieren etiquetado ambiental, pero OSHA considera que esta parte de la norma no es obligatoria, ya que los riesgos ambientales están regulados por la EPA.</a:t>
            </a:r>
          </a:p>
          <a:p>
            <a:endParaRPr lang="es-PR" altLang="en-US" dirty="0">
              <a:latin typeface="Arial" panose="020B0604020202020204" pitchFamily="34" charset="0"/>
            </a:endParaRPr>
          </a:p>
          <a:p>
            <a:r>
              <a:rPr lang="es-PR" altLang="en-US" dirty="0">
                <a:latin typeface="Arial" panose="020B0604020202020204" pitchFamily="34" charset="0"/>
              </a:rPr>
              <a:t>Cuando un material causa lesiones a un organismo acuático en una exposición a corto plazo se llama toxicidad acuática aguda.</a:t>
            </a:r>
          </a:p>
          <a:p>
            <a:endParaRPr lang="es-PR" altLang="en-US" dirty="0">
              <a:latin typeface="Arial" panose="020B0604020202020204" pitchFamily="34" charset="0"/>
            </a:endParaRPr>
          </a:p>
          <a:p>
            <a:r>
              <a:rPr lang="es-PR" altLang="en-US" dirty="0">
                <a:latin typeface="Arial" panose="020B0604020202020204" pitchFamily="34" charset="0"/>
              </a:rPr>
              <a:t>La toxicidad acuática crónica es un efecto adverso de un material en relación con el ciclo de vida del organismo.</a:t>
            </a:r>
          </a:p>
          <a:p>
            <a:r>
              <a:rPr lang="es-PR" altLang="en-US" dirty="0">
                <a:latin typeface="Arial" panose="020B0604020202020204" pitchFamily="34" charset="0"/>
              </a:rPr>
              <a:t>La bioacumulación se refiere a la acumulación de sustancias, como pesticidas en un organismo. Preferimos que los productos químicos tengan una degradabilidad rápida, por lo que su impacto sobre el medioambiente es mínimo.</a:t>
            </a:r>
          </a:p>
          <a:p>
            <a:endParaRPr lang="es-PR" altLang="en-US" dirty="0">
              <a:latin typeface="Arial" panose="020B0604020202020204" pitchFamily="34" charset="0"/>
            </a:endParaRPr>
          </a:p>
          <a:p>
            <a:r>
              <a:rPr lang="es-PR" altLang="en-US" dirty="0">
                <a:latin typeface="Arial" panose="020B0604020202020204" pitchFamily="34" charset="0"/>
              </a:rPr>
              <a:t>Consulte la Guía de GHS para ver las definiciones y los estándares para los peligros físicos. Una guía para el Sistema Globalmente Armonizado de Clasificación y Etiquetado de Productos Químicos (GHS). OSHA, (2006, septiembre). (http://www.osha.gov/dsg/hazcom/ghs.html)</a:t>
            </a:r>
          </a:p>
          <a:p>
            <a:endParaRPr lang="es-PR" altLang="en-US" dirty="0">
              <a:latin typeface="Arial" panose="020B0604020202020204" pitchFamily="34" charset="0"/>
            </a:endParaRPr>
          </a:p>
          <a:p>
            <a:r>
              <a:rPr lang="es-PR" altLang="en-US" dirty="0">
                <a:latin typeface="Arial" panose="020B0604020202020204" pitchFamily="34" charset="0"/>
              </a:rPr>
              <a:t>También disponible como PDF de 759 KB, 90 páginas.</a:t>
            </a:r>
          </a:p>
          <a:p>
            <a:r>
              <a:rPr lang="es-PR" altLang="en-US" dirty="0">
                <a:latin typeface="Arial" panose="020B0604020202020204" pitchFamily="34" charset="0"/>
              </a:rPr>
              <a:t>(http://www.osha.gov/dsg/hazcom/ghsguideoct05.pdf)</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14</a:t>
            </a:fld>
            <a:endParaRPr lang="en-US"/>
          </a:p>
        </p:txBody>
      </p:sp>
    </p:spTree>
    <p:extLst>
      <p:ext uri="{BB962C8B-B14F-4D97-AF65-F5344CB8AC3E}">
        <p14:creationId xmlns:p14="http://schemas.microsoft.com/office/powerpoint/2010/main" val="20231304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s-PR" altLang="en-US" dirty="0">
                <a:latin typeface="Arial" panose="020B0604020202020204" pitchFamily="34" charset="0"/>
              </a:rPr>
              <a:t>El SDS está relacionado con el producto y, por lo general, no puede proporcionar información específica para un lugar de trabajo determinado donde se puede usar el producto. Sin embargo, la información SDS permite al empleador desarrollar un programa activo de medidas de protección del trabajador, incluida la capacitación, que es específica para el lugar de trabajo individual y para considerar cualquier medida que pueda ser necesaria para proteger el medio ambiente. La información en una SDS también proporciona una fuente de información para otras audiencias meta, como aquellas involucradas con el transporte de mercancías peligrosas, respondedores de emergencia, centros de envenenamiento, aquellos involucrados con el uso profesional de pesticidas y consumidores. El nuevo formato de SDS estandarizado hará que la búsqueda de información sobre peligros y sustancias químicas en la SDS sea más fácil para el empleador y el empleado.</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15</a:t>
            </a:fld>
            <a:endParaRPr lang="en-US"/>
          </a:p>
        </p:txBody>
      </p:sp>
    </p:spTree>
    <p:extLst>
      <p:ext uri="{BB962C8B-B14F-4D97-AF65-F5344CB8AC3E}">
        <p14:creationId xmlns:p14="http://schemas.microsoft.com/office/powerpoint/2010/main" val="3390255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PR"/>
          </a:p>
        </p:txBody>
      </p:sp>
      <p:sp>
        <p:nvSpPr>
          <p:cNvPr id="4" name="Slide Number Placeholder 3"/>
          <p:cNvSpPr>
            <a:spLocks noGrp="1"/>
          </p:cNvSpPr>
          <p:nvPr>
            <p:ph type="sldNum" sz="quarter" idx="10"/>
          </p:nvPr>
        </p:nvSpPr>
        <p:spPr/>
        <p:txBody>
          <a:bodyPr/>
          <a:lstStyle/>
          <a:p>
            <a:fld id="{938590BB-CDD8-47D8-A495-A0CF51A45041}" type="slidenum">
              <a:rPr lang="en-US" smtClean="0"/>
              <a:t>16</a:t>
            </a:fld>
            <a:endParaRPr lang="en-US"/>
          </a:p>
        </p:txBody>
      </p:sp>
    </p:spTree>
    <p:extLst>
      <p:ext uri="{BB962C8B-B14F-4D97-AF65-F5344CB8AC3E}">
        <p14:creationId xmlns:p14="http://schemas.microsoft.com/office/powerpoint/2010/main" val="19975178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PR"/>
          </a:p>
        </p:txBody>
      </p:sp>
      <p:sp>
        <p:nvSpPr>
          <p:cNvPr id="4" name="Slide Number Placeholder 3"/>
          <p:cNvSpPr>
            <a:spLocks noGrp="1"/>
          </p:cNvSpPr>
          <p:nvPr>
            <p:ph type="sldNum" sz="quarter" idx="10"/>
          </p:nvPr>
        </p:nvSpPr>
        <p:spPr/>
        <p:txBody>
          <a:bodyPr/>
          <a:lstStyle/>
          <a:p>
            <a:fld id="{938590BB-CDD8-47D8-A495-A0CF51A45041}" type="slidenum">
              <a:rPr lang="en-US" smtClean="0"/>
              <a:t>17</a:t>
            </a:fld>
            <a:endParaRPr lang="en-US"/>
          </a:p>
        </p:txBody>
      </p:sp>
    </p:spTree>
    <p:extLst>
      <p:ext uri="{BB962C8B-B14F-4D97-AF65-F5344CB8AC3E}">
        <p14:creationId xmlns:p14="http://schemas.microsoft.com/office/powerpoint/2010/main" val="25934521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PR"/>
          </a:p>
        </p:txBody>
      </p:sp>
      <p:sp>
        <p:nvSpPr>
          <p:cNvPr id="4" name="Slide Number Placeholder 3"/>
          <p:cNvSpPr>
            <a:spLocks noGrp="1"/>
          </p:cNvSpPr>
          <p:nvPr>
            <p:ph type="sldNum" sz="quarter" idx="10"/>
          </p:nvPr>
        </p:nvSpPr>
        <p:spPr/>
        <p:txBody>
          <a:bodyPr/>
          <a:lstStyle/>
          <a:p>
            <a:fld id="{938590BB-CDD8-47D8-A495-A0CF51A45041}" type="slidenum">
              <a:rPr lang="en-US" smtClean="0"/>
              <a:t>18</a:t>
            </a:fld>
            <a:endParaRPr lang="en-US"/>
          </a:p>
        </p:txBody>
      </p:sp>
    </p:spTree>
    <p:extLst>
      <p:ext uri="{BB962C8B-B14F-4D97-AF65-F5344CB8AC3E}">
        <p14:creationId xmlns:p14="http://schemas.microsoft.com/office/powerpoint/2010/main" val="39653426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La mayoría de los fabricantes ponen más información en la MSDS para los problemas de responsabilidad. No hay un formato establecido para la MSDS y pueden variar en longitud de 1 página a 20 o más páginas.</a:t>
            </a:r>
          </a:p>
          <a:p>
            <a:endParaRPr lang="es-PR" altLang="en-US" dirty="0">
              <a:latin typeface="Arial" panose="020B0604020202020204" pitchFamily="34" charset="0"/>
            </a:endParaRPr>
          </a:p>
          <a:p>
            <a:r>
              <a:rPr lang="es-PR" altLang="en-US" dirty="0">
                <a:latin typeface="Arial" panose="020B0604020202020204" pitchFamily="34" charset="0"/>
              </a:rPr>
              <a:t>El SDS contendrá 16 encabezados. Todos los SDS estarán en este formato estándar que facilitará tanto a los empleadores como a los empleados encontrar la información que necesitan para su lugar de trabajo. Los títulos, secuencia y contenido de GHS SDS son similares a los requisitos de ISO, EU y ANSI MSDS / SDS, excepto que el orden de las secciones 2 y 3 se ha invertido. La SDS debe proporcionar una descripción clara de los datos utilizados para identificar los peligros.</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19</a:t>
            </a:fld>
            <a:endParaRPr lang="en-US"/>
          </a:p>
        </p:txBody>
      </p:sp>
    </p:spTree>
    <p:extLst>
      <p:ext uri="{BB962C8B-B14F-4D97-AF65-F5344CB8AC3E}">
        <p14:creationId xmlns:p14="http://schemas.microsoft.com/office/powerpoint/2010/main" val="3374123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No obligatorio, ya que OSHA no tiene jurisdicción sobre el transporte y la eliminación de productos químicos peligrosos. .</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20</a:t>
            </a:fld>
            <a:endParaRPr lang="en-US"/>
          </a:p>
        </p:txBody>
      </p:sp>
    </p:spTree>
    <p:extLst>
      <p:ext uri="{BB962C8B-B14F-4D97-AF65-F5344CB8AC3E}">
        <p14:creationId xmlns:p14="http://schemas.microsoft.com/office/powerpoint/2010/main" val="2071846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2</a:t>
            </a:fld>
            <a:endParaRPr lang="en-US"/>
          </a:p>
        </p:txBody>
      </p:sp>
    </p:spTree>
    <p:extLst>
      <p:ext uri="{BB962C8B-B14F-4D97-AF65-F5344CB8AC3E}">
        <p14:creationId xmlns:p14="http://schemas.microsoft.com/office/powerpoint/2010/main" val="11201418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Primera página de una muestra SDS: </a:t>
            </a:r>
          </a:p>
          <a:p>
            <a:r>
              <a:rPr lang="es-PR" altLang="en-US" dirty="0">
                <a:latin typeface="Arial" panose="020B0604020202020204" pitchFamily="34" charset="0"/>
              </a:rPr>
              <a:t>Observe las secciones específicas. Todas las SDS tendrán las secciones / encabezados en este orden / formato. </a:t>
            </a:r>
          </a:p>
          <a:p>
            <a:r>
              <a:rPr lang="es-PR" altLang="en-US" dirty="0">
                <a:latin typeface="Arial" panose="020B0604020202020204" pitchFamily="34" charset="0"/>
              </a:rPr>
              <a:t>Esto facilitará la búsqueda de información específica. </a:t>
            </a:r>
          </a:p>
          <a:p>
            <a:r>
              <a:rPr lang="es-PR" altLang="en-US" dirty="0">
                <a:latin typeface="Arial" panose="020B0604020202020204" pitchFamily="34" charset="0"/>
              </a:rPr>
              <a:t>Consulte el apéndice B-2 en el documento "</a:t>
            </a:r>
            <a:r>
              <a:rPr lang="es-PR" altLang="en-US" dirty="0">
                <a:solidFill>
                  <a:srgbClr val="FF0000"/>
                </a:solidFill>
                <a:latin typeface="Arial" panose="020B0604020202020204" pitchFamily="34" charset="0"/>
              </a:rPr>
              <a:t>Guía para el Sistema Globalmente Armonizado de Clasificación y Etiquetado de Productos Químicos (GHS)" para obtener un ejemplo completo de SDS.</a:t>
            </a:r>
          </a:p>
          <a:p>
            <a:endParaRPr lang="es-PR" altLang="en-US" dirty="0">
              <a:solidFill>
                <a:srgbClr val="FF0000"/>
              </a:solidFill>
              <a:latin typeface="Arial" panose="020B0604020202020204" pitchFamily="34" charset="0"/>
            </a:endParaRPr>
          </a:p>
          <a:p>
            <a:r>
              <a:rPr lang="es-PR" altLang="en-US" dirty="0">
                <a:solidFill>
                  <a:srgbClr val="FF0000"/>
                </a:solidFill>
                <a:latin typeface="Arial" panose="020B0604020202020204" pitchFamily="34" charset="0"/>
              </a:rPr>
              <a:t>(http://www.osha.gov/dsg/hazcom/ghs.html)</a:t>
            </a:r>
            <a:endParaRPr lang="en-US" altLang="en-US" dirty="0">
              <a:solidFill>
                <a:srgbClr val="FF0000"/>
              </a:solidFill>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21</a:t>
            </a:fld>
            <a:endParaRPr lang="en-US"/>
          </a:p>
        </p:txBody>
      </p:sp>
    </p:spTree>
    <p:extLst>
      <p:ext uri="{BB962C8B-B14F-4D97-AF65-F5344CB8AC3E}">
        <p14:creationId xmlns:p14="http://schemas.microsoft.com/office/powerpoint/2010/main" val="4696986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s-PR" altLang="en-US" dirty="0">
                <a:latin typeface="Arial" panose="020B0604020202020204" pitchFamily="34" charset="0"/>
              </a:rPr>
              <a:t>No hay un formato estándar para la etiqueta GHS, sin embargo, hay elementos de etiqueta.</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22</a:t>
            </a:fld>
            <a:endParaRPr lang="en-US"/>
          </a:p>
        </p:txBody>
      </p:sp>
    </p:spTree>
    <p:extLst>
      <p:ext uri="{BB962C8B-B14F-4D97-AF65-F5344CB8AC3E}">
        <p14:creationId xmlns:p14="http://schemas.microsoft.com/office/powerpoint/2010/main" val="13272080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Los elementos de la etiqueta GHS con un asterisco (*)  han sido estandarizados (idénticos sin variación) y están directamente relacionados con el nivel de peligro. Los otros elementos de etiqueta se definen en base a definiciones y / o principios comunes.</a:t>
            </a:r>
          </a:p>
          <a:p>
            <a:endParaRPr lang="es-PR" altLang="en-US" dirty="0">
              <a:solidFill>
                <a:srgbClr val="FF0000"/>
              </a:solidFill>
              <a:latin typeface="Arial" panose="020B0604020202020204" pitchFamily="34" charset="0"/>
            </a:endParaRPr>
          </a:p>
          <a:p>
            <a:r>
              <a:rPr lang="es-PR" altLang="en-US" dirty="0">
                <a:solidFill>
                  <a:srgbClr val="FF0000"/>
                </a:solidFill>
                <a:latin typeface="Arial" panose="020B0604020202020204" pitchFamily="34" charset="0"/>
              </a:rPr>
              <a:t>* Estos tres elementos, en todas las advertencias de peligro, deben ubicarse (agruparse) juntos en la etiqueta.</a:t>
            </a:r>
            <a:endParaRPr lang="en-US" altLang="en-US" b="1" dirty="0">
              <a:solidFill>
                <a:srgbClr val="FF0000"/>
              </a:solidFill>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23</a:t>
            </a:fld>
            <a:endParaRPr lang="en-US"/>
          </a:p>
        </p:txBody>
      </p:sp>
    </p:spTree>
    <p:extLst>
      <p:ext uri="{BB962C8B-B14F-4D97-AF65-F5344CB8AC3E}">
        <p14:creationId xmlns:p14="http://schemas.microsoft.com/office/powerpoint/2010/main" val="18559789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Los símbolos, las palabras de señalización y las declaraciones de peligro se han asignado a categorías y clases de peligro específicas, según corresponda.</a:t>
            </a:r>
          </a:p>
          <a:p>
            <a:endParaRPr lang="es-PR" altLang="en-US" dirty="0">
              <a:latin typeface="Arial" panose="020B0604020202020204" pitchFamily="34" charset="0"/>
            </a:endParaRPr>
          </a:p>
          <a:p>
            <a:r>
              <a:rPr lang="es-PR" altLang="en-US" dirty="0">
                <a:latin typeface="Arial" panose="020B0604020202020204" pitchFamily="34" charset="0"/>
              </a:rPr>
              <a:t>Los símbolos prescritos, las palabras de señalización, el peligro y las declaraciones de precaución se pueden seleccionar fácilmente a partir de los Anexos del Libro Púrpura de GHS. </a:t>
            </a:r>
            <a:r>
              <a:rPr lang="es-PR" altLang="en-US" b="1" dirty="0">
                <a:latin typeface="Arial" panose="020B0604020202020204" pitchFamily="34" charset="0"/>
              </a:rPr>
              <a:t>Estos elementos estandarizados no están sujetos a variación </a:t>
            </a:r>
            <a:r>
              <a:rPr lang="es-PR" altLang="en-US" dirty="0">
                <a:latin typeface="Arial" panose="020B0604020202020204" pitchFamily="34" charset="0"/>
              </a:rPr>
              <a:t>y deben aparecer en la etiqueta GHS como se indica en el GHS para cada categoría / clase de riesgo en el sistema. (http://www.unece.org/trans/danger/publi/ghs/ghs_rev04/04files_e.html)</a:t>
            </a:r>
          </a:p>
          <a:p>
            <a:endParaRPr lang="es-PR" altLang="en-US" dirty="0">
              <a:latin typeface="Arial" panose="020B0604020202020204" pitchFamily="34" charset="0"/>
            </a:endParaRPr>
          </a:p>
          <a:p>
            <a:r>
              <a:rPr lang="es-PR" altLang="en-US" dirty="0">
                <a:latin typeface="Arial" panose="020B0604020202020204" pitchFamily="34" charset="0"/>
              </a:rPr>
              <a:t>El uso de símbolos, palabras de señalización o declaraciones de peligro distintas de las que se han asignado a cada uno de los peligros del GHS sería contrario a la armonización.</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24</a:t>
            </a:fld>
            <a:endParaRPr lang="en-US"/>
          </a:p>
        </p:txBody>
      </p:sp>
    </p:spTree>
    <p:extLst>
      <p:ext uri="{BB962C8B-B14F-4D97-AF65-F5344CB8AC3E}">
        <p14:creationId xmlns:p14="http://schemas.microsoft.com/office/powerpoint/2010/main" val="26566611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s-PR" altLang="en-US" dirty="0">
                <a:latin typeface="Arial" panose="020B0604020202020204" pitchFamily="34" charset="0"/>
              </a:rPr>
              <a:t>Para propósitos de etiquetado, el sistema GHS ha elegido SÓLO dos palabras "Peligro" y "Advertencia" para informar al usuario químico de la gravedad del peligro (s) del producto químico. El uso de solo dos palabras de señalización se ha implementado para simplificar las advertencias y el sistema de etiquetado.</a:t>
            </a:r>
          </a:p>
          <a:p>
            <a:pPr>
              <a:spcBef>
                <a:spcPct val="0"/>
              </a:spcBef>
            </a:pPr>
            <a:endParaRPr lang="es-PR" altLang="en-US" dirty="0">
              <a:latin typeface="Arial" panose="020B0604020202020204" pitchFamily="34" charset="0"/>
            </a:endParaRPr>
          </a:p>
          <a:p>
            <a:pPr>
              <a:spcBef>
                <a:spcPct val="0"/>
              </a:spcBef>
            </a:pPr>
            <a:r>
              <a:rPr lang="es-PR" altLang="en-US" dirty="0">
                <a:latin typeface="Arial" panose="020B0604020202020204" pitchFamily="34" charset="0"/>
              </a:rPr>
              <a:t>NOTA de entrenamiento: Una forma de transmitir esta información en el entrenamiento sería utilizar el escenario de conducir hasta una intersección con una luz roja intermitente. Esto le indica al conductor que esta es una intersección peligrosa y que se requiere que el conductor se detenga antes de continuar a través de la intersección. Si la palabra de señal en una etiqueta es "</a:t>
            </a:r>
            <a:r>
              <a:rPr lang="es-PR" altLang="en-US" b="1" dirty="0">
                <a:latin typeface="Arial" panose="020B0604020202020204" pitchFamily="34" charset="0"/>
              </a:rPr>
              <a:t>Peligro</a:t>
            </a:r>
            <a:r>
              <a:rPr lang="es-PR" altLang="en-US" dirty="0">
                <a:latin typeface="Arial" panose="020B0604020202020204" pitchFamily="34" charset="0"/>
              </a:rPr>
              <a:t>", </a:t>
            </a:r>
            <a:r>
              <a:rPr lang="es-PR" altLang="en-US" u="sng" dirty="0">
                <a:latin typeface="Arial" panose="020B0604020202020204" pitchFamily="34" charset="0"/>
              </a:rPr>
              <a:t>el usuario de productos químicos debe entender que se trata de un químico altamente peligroso. </a:t>
            </a:r>
            <a:r>
              <a:rPr lang="es-PR" altLang="en-US" dirty="0">
                <a:latin typeface="Arial" panose="020B0604020202020204" pitchFamily="34" charset="0"/>
              </a:rPr>
              <a:t>Si la etiqueta contiene la palabra "</a:t>
            </a:r>
            <a:r>
              <a:rPr lang="es-PR" altLang="en-US" b="1" dirty="0">
                <a:latin typeface="Arial" panose="020B0604020202020204" pitchFamily="34" charset="0"/>
              </a:rPr>
              <a:t>Advertencia</a:t>
            </a:r>
            <a:r>
              <a:rPr lang="es-PR" altLang="en-US" dirty="0">
                <a:latin typeface="Arial" panose="020B0604020202020204" pitchFamily="34" charset="0"/>
              </a:rPr>
              <a:t>", se puede comparar con un conductor que llega a una intersección con una luz amarilla parpadeante. El conductor puede pasar por la intersección con cuidado ya que tiene el potencial de ser una intersección peligrosa. Para las etiquetas que usan la palabra de advertencia "</a:t>
            </a:r>
            <a:r>
              <a:rPr lang="es-PR" altLang="en-US" b="1" dirty="0">
                <a:latin typeface="Arial" panose="020B0604020202020204" pitchFamily="34" charset="0"/>
              </a:rPr>
              <a:t>Advertencia</a:t>
            </a:r>
            <a:r>
              <a:rPr lang="es-PR" altLang="en-US" dirty="0">
                <a:latin typeface="Arial" panose="020B0604020202020204" pitchFamily="34" charset="0"/>
              </a:rPr>
              <a:t>", </a:t>
            </a:r>
            <a:r>
              <a:rPr lang="es-PR" altLang="en-US" u="sng" dirty="0">
                <a:latin typeface="Arial" panose="020B0604020202020204" pitchFamily="34" charset="0"/>
              </a:rPr>
              <a:t>la gravedad de los peligros de los productos químicos es menor</a:t>
            </a:r>
            <a:r>
              <a:rPr lang="es-PR" altLang="en-US" dirty="0">
                <a:latin typeface="Arial" panose="020B0604020202020204" pitchFamily="34" charset="0"/>
              </a:rPr>
              <a:t> que los productos químicos clasificados con la palabra de advertencia "Peligro".</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25</a:t>
            </a:fld>
            <a:endParaRPr lang="en-US"/>
          </a:p>
        </p:txBody>
      </p:sp>
    </p:spTree>
    <p:extLst>
      <p:ext uri="{BB962C8B-B14F-4D97-AF65-F5344CB8AC3E}">
        <p14:creationId xmlns:p14="http://schemas.microsoft.com/office/powerpoint/2010/main" val="42078046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Se supone que una declaración de peligro le da al usuario químico información adicional sobre el peligro que se representa en el pictograma. Tal como el pictograma "Llama" se usaría en una etiqueta para un líquido inflamable y la declaración de peligro para ese líquido inflamable podría ser "Mantener alejado del fuego, chispas y superficies calientes". Como se indicó anteriormente, las declaraciones de peligro se han estandarizado y el </a:t>
            </a:r>
            <a:r>
              <a:rPr lang="es-PR" altLang="en-US" dirty="0" err="1">
                <a:latin typeface="Arial" panose="020B0604020202020204" pitchFamily="34" charset="0"/>
              </a:rPr>
              <a:t>El</a:t>
            </a:r>
            <a:r>
              <a:rPr lang="es-PR" altLang="en-US" dirty="0">
                <a:latin typeface="Arial" panose="020B0604020202020204" pitchFamily="34" charset="0"/>
              </a:rPr>
              <a:t> fabricante, importador o distribuidor químico es responsable de usar la declaración o declaración de peligro apropiada en la etiqueta.</a:t>
            </a:r>
          </a:p>
          <a:p>
            <a:endParaRPr lang="es-PR" altLang="en-US" dirty="0">
              <a:latin typeface="Arial" panose="020B0604020202020204" pitchFamily="34" charset="0"/>
            </a:endParaRPr>
          </a:p>
          <a:p>
            <a:r>
              <a:rPr lang="es-PR" altLang="en-US" dirty="0">
                <a:latin typeface="Arial" panose="020B0604020202020204" pitchFamily="34" charset="0"/>
              </a:rPr>
              <a:t>Para obtener más información y una explicación de las Declaraciones de peligro, consulte el Anexo 3 del GHS (Ejemplos de declaraciones de peligro tomadas del Anexo 3 del GHS). El Anexo 3 del GHS no está incluido en el Libro Púrpura (se hace referencia al Anexo 3 en el Libro Púrpura). El siguiente sitio web contiene el Anexo 3:</a:t>
            </a:r>
          </a:p>
          <a:p>
            <a:endParaRPr lang="es-PR" altLang="en-US" dirty="0">
              <a:latin typeface="Arial" panose="020B0604020202020204" pitchFamily="34" charset="0"/>
            </a:endParaRPr>
          </a:p>
          <a:p>
            <a:r>
              <a:rPr lang="es-PR" altLang="en-US" dirty="0">
                <a:latin typeface="Arial" panose="020B0604020202020204" pitchFamily="34" charset="0"/>
              </a:rPr>
              <a:t>http://www.unece.org/fileadmin/DAM/trans/danger/publi/ghs/ghs_rev04/English/07e_annex3.pdf</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26</a:t>
            </a:fld>
            <a:endParaRPr lang="en-US"/>
          </a:p>
        </p:txBody>
      </p:sp>
    </p:spTree>
    <p:extLst>
      <p:ext uri="{BB962C8B-B14F-4D97-AF65-F5344CB8AC3E}">
        <p14:creationId xmlns:p14="http://schemas.microsoft.com/office/powerpoint/2010/main" val="16461339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s-PR" altLang="en-US" dirty="0">
                <a:latin typeface="Arial" panose="020B0604020202020204" pitchFamily="34" charset="0"/>
              </a:rPr>
              <a:t>Las etiquetas para sustancias químicas peligrosas deben contener uno o más de los nueve (9) pictogramas que correspondan a los peligros del producto químico.</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27</a:t>
            </a:fld>
            <a:endParaRPr lang="en-US"/>
          </a:p>
        </p:txBody>
      </p:sp>
    </p:spTree>
    <p:extLst>
      <p:ext uri="{BB962C8B-B14F-4D97-AF65-F5344CB8AC3E}">
        <p14:creationId xmlns:p14="http://schemas.microsoft.com/office/powerpoint/2010/main" val="30734900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chemeClr val="tx1"/>
              </a:buClr>
              <a:buFont typeface="Wingdings" panose="05000000000000000000" pitchFamily="2" charset="2"/>
              <a:buNone/>
            </a:pPr>
            <a:r>
              <a:rPr lang="es-PR" altLang="en-US" dirty="0">
                <a:latin typeface="Arial" panose="020B0604020202020204" pitchFamily="34" charset="0"/>
              </a:rPr>
              <a:t>Hay nueve pictogramas estandarizados de GHS que OSHA ha incluido en su Norma revisada de comunicación de peligros. Estos pictogramas son obligatorios en el etiquetado de comunicación de riesgos.</a:t>
            </a:r>
          </a:p>
          <a:p>
            <a:pPr>
              <a:buClr>
                <a:schemeClr val="tx1"/>
              </a:buClr>
              <a:buFont typeface="Wingdings" panose="05000000000000000000" pitchFamily="2" charset="2"/>
              <a:buNone/>
            </a:pPr>
            <a:endParaRPr lang="es-PR" altLang="en-US" dirty="0">
              <a:latin typeface="Arial" panose="020B0604020202020204" pitchFamily="34" charset="0"/>
            </a:endParaRPr>
          </a:p>
          <a:p>
            <a:pPr>
              <a:buClr>
                <a:schemeClr val="tx1"/>
              </a:buClr>
              <a:buFont typeface="Wingdings" panose="05000000000000000000" pitchFamily="2" charset="2"/>
              <a:buNone/>
            </a:pPr>
            <a:r>
              <a:rPr lang="es-PR" altLang="en-US" dirty="0">
                <a:latin typeface="Arial" panose="020B0604020202020204" pitchFamily="34" charset="0"/>
              </a:rPr>
              <a:t>Somos responsables de capacitar a nuestro personal sobre los significados y riesgos asociados de los pictogramas, no para determinar qué pictograma se va a usar en qué sustancia química. El fabricante, importador o distribuidor químico es responsable de determinar qué pictograma se aplica a la (s) sustancia (s) química (s).</a:t>
            </a:r>
          </a:p>
          <a:p>
            <a:pPr>
              <a:buClr>
                <a:schemeClr val="tx1"/>
              </a:buClr>
              <a:buFont typeface="Wingdings" panose="05000000000000000000" pitchFamily="2" charset="2"/>
              <a:buNone/>
            </a:pPr>
            <a:r>
              <a:rPr lang="es-PR" altLang="en-US" dirty="0">
                <a:latin typeface="Arial" panose="020B0604020202020204" pitchFamily="34" charset="0"/>
              </a:rPr>
              <a:t>En las siguientes diapositivas veremos qué riesgos identifican cada uno de estos pictogramas.</a:t>
            </a:r>
          </a:p>
          <a:p>
            <a:pPr>
              <a:buClr>
                <a:schemeClr val="tx1"/>
              </a:buClr>
              <a:buFont typeface="Wingdings" panose="05000000000000000000" pitchFamily="2" charset="2"/>
              <a:buNone/>
            </a:pPr>
            <a:endParaRPr lang="es-PR" altLang="en-US" dirty="0">
              <a:latin typeface="Arial" panose="020B0604020202020204" pitchFamily="34" charset="0"/>
            </a:endParaRPr>
          </a:p>
          <a:p>
            <a:pPr>
              <a:buClr>
                <a:schemeClr val="tx1"/>
              </a:buClr>
              <a:buFont typeface="Wingdings" panose="05000000000000000000" pitchFamily="2" charset="2"/>
              <a:buNone/>
            </a:pPr>
            <a:r>
              <a:rPr lang="es-PR" altLang="en-US" dirty="0">
                <a:latin typeface="Arial" panose="020B0604020202020204" pitchFamily="34" charset="0"/>
              </a:rPr>
              <a:t>Nota: Si alguien desea imprimir esta presentación de diapositivas, utilice una impresora en color ya que los pictogramas deben tener bordes rojos. Los bordes rojos aumentan la comprensibilidad.</a:t>
            </a:r>
          </a:p>
          <a:p>
            <a:pPr>
              <a:buClr>
                <a:schemeClr val="tx1"/>
              </a:buClr>
              <a:buFont typeface="Wingdings" panose="05000000000000000000" pitchFamily="2" charset="2"/>
              <a:buNone/>
            </a:pPr>
            <a:endParaRPr lang="es-PR" altLang="en-US" dirty="0">
              <a:latin typeface="Arial" panose="020B0604020202020204" pitchFamily="34" charset="0"/>
            </a:endParaRPr>
          </a:p>
          <a:p>
            <a:pPr>
              <a:buClr>
                <a:schemeClr val="tx1"/>
              </a:buClr>
              <a:buFont typeface="Wingdings" panose="05000000000000000000" pitchFamily="2" charset="2"/>
              <a:buNone/>
            </a:pPr>
            <a:r>
              <a:rPr lang="es-PR" altLang="en-US" dirty="0">
                <a:latin typeface="Arial" panose="020B0604020202020204" pitchFamily="34" charset="0"/>
              </a:rPr>
              <a:t>Nota 2: diamantes rojos en blanco no están permitidos en una etiqueta.</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28</a:t>
            </a:fld>
            <a:endParaRPr lang="en-US"/>
          </a:p>
        </p:txBody>
      </p:sp>
    </p:spTree>
    <p:extLst>
      <p:ext uri="{BB962C8B-B14F-4D97-AF65-F5344CB8AC3E}">
        <p14:creationId xmlns:p14="http://schemas.microsoft.com/office/powerpoint/2010/main" val="17271458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b="1" dirty="0">
                <a:latin typeface="Arial" panose="020B0604020202020204" pitchFamily="34" charset="0"/>
              </a:rPr>
              <a:t>NOTA: </a:t>
            </a:r>
            <a:r>
              <a:rPr lang="es-PR" altLang="en-US" b="0" dirty="0">
                <a:latin typeface="Arial" panose="020B0604020202020204" pitchFamily="34" charset="0"/>
              </a:rPr>
              <a:t>Toxicidad aguda aparece en el pictograma de exclamación y en el pictograma Calavera y tibias cruzadas. La toxicidad aguda del pictograma de la marca de exclamación es para sustancias químicas con niveles de toxicidad que son dañinos para los humanos, pero que generalmente no son fatales. La toxicidad aguda utilizada en el pictograma de la calavera y las tibias cruzadas es para sustancias químicas con efectos de toxicidad aguda que probablemente causen muertes.</a:t>
            </a:r>
          </a:p>
          <a:p>
            <a:endParaRPr lang="es-PR" altLang="en-US" b="0" dirty="0">
              <a:latin typeface="Arial" panose="020B0604020202020204" pitchFamily="34" charset="0"/>
            </a:endParaRPr>
          </a:p>
          <a:p>
            <a:r>
              <a:rPr lang="es-PR" altLang="en-US" b="1" dirty="0">
                <a:latin typeface="Arial" panose="020B0604020202020204" pitchFamily="34" charset="0"/>
              </a:rPr>
              <a:t>NOTA: </a:t>
            </a:r>
            <a:r>
              <a:rPr lang="es-PR" altLang="en-US" b="0" dirty="0">
                <a:latin typeface="Arial" panose="020B0604020202020204" pitchFamily="34" charset="0"/>
              </a:rPr>
              <a:t>Si bien los peligros químicos para la salud asociados con el pictograma de exclamación son una preocupación y se deben tomar precauciones, no son tan peligrosos como los efectos / riesgos para la salud asociados con el pictograma de peligro para la salud. Por ejemplo, el pictograma de exclamación es para los irritantes de las vías respiratorias y el pictograma de peligro para la salud es para sustancias químicas que son </a:t>
            </a:r>
            <a:r>
              <a:rPr lang="es-PR" altLang="en-US" b="0" dirty="0" err="1">
                <a:latin typeface="Arial" panose="020B0604020202020204" pitchFamily="34" charset="0"/>
              </a:rPr>
              <a:t>sensibilizantes</a:t>
            </a:r>
            <a:r>
              <a:rPr lang="es-PR" altLang="en-US" b="0" dirty="0">
                <a:latin typeface="Arial" panose="020B0604020202020204" pitchFamily="34" charset="0"/>
              </a:rPr>
              <a:t> respiratorios.</a:t>
            </a:r>
          </a:p>
          <a:p>
            <a:endParaRPr lang="es-PR" altLang="en-US" b="0" dirty="0">
              <a:latin typeface="Arial" panose="020B0604020202020204" pitchFamily="34" charset="0"/>
            </a:endParaRPr>
          </a:p>
          <a:p>
            <a:r>
              <a:rPr lang="es-PR" altLang="en-US" b="1" dirty="0">
                <a:latin typeface="Arial" panose="020B0604020202020204" pitchFamily="34" charset="0"/>
              </a:rPr>
              <a:t>NOTA: </a:t>
            </a:r>
            <a:r>
              <a:rPr lang="es-PR" altLang="en-US" b="0" dirty="0">
                <a:latin typeface="Arial" panose="020B0604020202020204" pitchFamily="34" charset="0"/>
              </a:rPr>
              <a:t>Si bien los riesgos químicos asociados con el pictograma de exclamación son sensibilizadores para la piel y los ojos, los riesgos químicos asociados con el pictograma de corrosión son corrosivos para la piel y causan daño permanente a los ojos y la piel.</a:t>
            </a:r>
            <a:endParaRPr lang="en-US" altLang="en-US" b="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29</a:t>
            </a:fld>
            <a:endParaRPr lang="en-US"/>
          </a:p>
        </p:txBody>
      </p:sp>
    </p:spTree>
    <p:extLst>
      <p:ext uri="{BB962C8B-B14F-4D97-AF65-F5344CB8AC3E}">
        <p14:creationId xmlns:p14="http://schemas.microsoft.com/office/powerpoint/2010/main" val="25022843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b="1" dirty="0">
                <a:latin typeface="Arial" panose="020B0604020202020204" pitchFamily="34" charset="0"/>
              </a:rPr>
              <a:t>NOTA: </a:t>
            </a:r>
            <a:r>
              <a:rPr lang="es-PR" altLang="en-US" b="0" dirty="0">
                <a:latin typeface="Arial" panose="020B0604020202020204" pitchFamily="34" charset="0"/>
              </a:rPr>
              <a:t>Si bien los peligros químicos asociados con el pictograma de exclamación son una preocupación y se deben tomar precauciones, no son tan peligrosos como los efectos / riesgos para la salud asociados con el </a:t>
            </a:r>
            <a:r>
              <a:rPr lang="es-PR" altLang="en-US" b="1" dirty="0">
                <a:latin typeface="Arial" panose="020B0604020202020204" pitchFamily="34" charset="0"/>
              </a:rPr>
              <a:t>pictograma de peligro para la salud. </a:t>
            </a:r>
          </a:p>
          <a:p>
            <a:r>
              <a:rPr lang="es-PR" altLang="en-US" b="0" dirty="0">
                <a:latin typeface="Arial" panose="020B0604020202020204" pitchFamily="34" charset="0"/>
              </a:rPr>
              <a:t>Por ejemplo, el pictograma de </a:t>
            </a:r>
            <a:r>
              <a:rPr lang="es-PR" altLang="en-US" b="0" i="1" u="sng" dirty="0">
                <a:latin typeface="Arial" panose="020B0604020202020204" pitchFamily="34" charset="0"/>
              </a:rPr>
              <a:t>exclamación</a:t>
            </a:r>
            <a:r>
              <a:rPr lang="es-PR" altLang="en-US" b="0" dirty="0">
                <a:latin typeface="Arial" panose="020B0604020202020204" pitchFamily="34" charset="0"/>
              </a:rPr>
              <a:t> es para los </a:t>
            </a:r>
            <a:r>
              <a:rPr lang="es-PR" altLang="en-US" b="0" i="1" u="sng" dirty="0">
                <a:latin typeface="Arial" panose="020B0604020202020204" pitchFamily="34" charset="0"/>
              </a:rPr>
              <a:t>irritantes de las vías respiratorias </a:t>
            </a:r>
            <a:r>
              <a:rPr lang="es-PR" altLang="en-US" b="0" dirty="0">
                <a:latin typeface="Arial" panose="020B0604020202020204" pitchFamily="34" charset="0"/>
              </a:rPr>
              <a:t>y el pictograma </a:t>
            </a:r>
            <a:r>
              <a:rPr lang="es-PR" altLang="en-US" b="0" i="0" u="sng" dirty="0">
                <a:latin typeface="Arial" panose="020B0604020202020204" pitchFamily="34" charset="0"/>
              </a:rPr>
              <a:t>de peligro para la salud </a:t>
            </a:r>
            <a:r>
              <a:rPr lang="es-PR" altLang="en-US" b="0" dirty="0">
                <a:latin typeface="Arial" panose="020B0604020202020204" pitchFamily="34" charset="0"/>
              </a:rPr>
              <a:t>es para </a:t>
            </a:r>
            <a:r>
              <a:rPr lang="es-PR" altLang="en-US" b="0" u="sng" dirty="0">
                <a:latin typeface="Arial" panose="020B0604020202020204" pitchFamily="34" charset="0"/>
              </a:rPr>
              <a:t>sustancias químicas que son </a:t>
            </a:r>
            <a:r>
              <a:rPr lang="es-PR" altLang="en-US" b="0" u="sng" dirty="0" err="1">
                <a:latin typeface="Arial" panose="020B0604020202020204" pitchFamily="34" charset="0"/>
              </a:rPr>
              <a:t>sensibilizantes</a:t>
            </a:r>
            <a:r>
              <a:rPr lang="es-PR" altLang="en-US" b="0" u="sng" dirty="0">
                <a:latin typeface="Arial" panose="020B0604020202020204" pitchFamily="34" charset="0"/>
              </a:rPr>
              <a:t> respiratorios</a:t>
            </a:r>
            <a:r>
              <a:rPr lang="es-PR" altLang="en-US" b="0" dirty="0">
                <a:latin typeface="Arial" panose="020B0604020202020204" pitchFamily="34" charset="0"/>
              </a:rPr>
              <a:t>.</a:t>
            </a:r>
            <a:endParaRPr lang="en-US" altLang="en-US" b="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30</a:t>
            </a:fld>
            <a:endParaRPr lang="en-US"/>
          </a:p>
        </p:txBody>
      </p:sp>
    </p:spTree>
    <p:extLst>
      <p:ext uri="{BB962C8B-B14F-4D97-AF65-F5344CB8AC3E}">
        <p14:creationId xmlns:p14="http://schemas.microsoft.com/office/powerpoint/2010/main" val="2336119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3</a:t>
            </a:fld>
            <a:endParaRPr lang="en-US"/>
          </a:p>
        </p:txBody>
      </p:sp>
    </p:spTree>
    <p:extLst>
      <p:ext uri="{BB962C8B-B14F-4D97-AF65-F5344CB8AC3E}">
        <p14:creationId xmlns:p14="http://schemas.microsoft.com/office/powerpoint/2010/main" val="35577528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Muchas personas ya están familiarizadas con este símbolo utilizado para inflamables.</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31</a:t>
            </a:fld>
            <a:endParaRPr lang="en-US"/>
          </a:p>
        </p:txBody>
      </p:sp>
    </p:spTree>
    <p:extLst>
      <p:ext uri="{BB962C8B-B14F-4D97-AF65-F5344CB8AC3E}">
        <p14:creationId xmlns:p14="http://schemas.microsoft.com/office/powerpoint/2010/main" val="32284937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Todos los gases a presión (no solo cilindros): cilindros, tanques de propano, tanques de gas natural, líquidos refrigerados, etc. se incluyen en esta categoría.</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32</a:t>
            </a:fld>
            <a:endParaRPr lang="en-US"/>
          </a:p>
        </p:txBody>
      </p:sp>
    </p:spTree>
    <p:extLst>
      <p:ext uri="{BB962C8B-B14F-4D97-AF65-F5344CB8AC3E}">
        <p14:creationId xmlns:p14="http://schemas.microsoft.com/office/powerpoint/2010/main" val="15693660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b="1" dirty="0">
                <a:latin typeface="Arial" panose="020B0604020202020204" pitchFamily="34" charset="0"/>
              </a:rPr>
              <a:t>NOTA: </a:t>
            </a:r>
            <a:r>
              <a:rPr lang="es-PR" altLang="en-US" b="0" dirty="0">
                <a:latin typeface="Arial" panose="020B0604020202020204" pitchFamily="34" charset="0"/>
              </a:rPr>
              <a:t>Si bien los riesgos químicos asociados con el pictograma de exclamación son sensibilizadores para la piel y los ojos, los riesgos químicos asociados con el pictograma de corrosión son corrosivos para la piel y causan daño permanente a los ojos y la piel</a:t>
            </a:r>
            <a:r>
              <a:rPr lang="es-PR" altLang="en-US" b="1" dirty="0">
                <a:latin typeface="Arial" panose="020B0604020202020204" pitchFamily="34" charset="0"/>
              </a:rPr>
              <a:t>.</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33</a:t>
            </a:fld>
            <a:endParaRPr lang="en-US"/>
          </a:p>
        </p:txBody>
      </p:sp>
    </p:spTree>
    <p:extLst>
      <p:ext uri="{BB962C8B-B14F-4D97-AF65-F5344CB8AC3E}">
        <p14:creationId xmlns:p14="http://schemas.microsoft.com/office/powerpoint/2010/main" val="2413332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Este símbolo puede </a:t>
            </a:r>
            <a:r>
              <a:rPr lang="es-PR" altLang="en-US" u="sng" dirty="0">
                <a:latin typeface="Arial" panose="020B0604020202020204" pitchFamily="34" charset="0"/>
              </a:rPr>
              <a:t>no ser </a:t>
            </a:r>
            <a:r>
              <a:rPr lang="es-PR" altLang="en-US" dirty="0">
                <a:latin typeface="Arial" panose="020B0604020202020204" pitchFamily="34" charset="0"/>
              </a:rPr>
              <a:t>uno que se encuentra comúnmente </a:t>
            </a:r>
            <a:r>
              <a:rPr lang="es-PR" altLang="en-US" u="sng" dirty="0">
                <a:latin typeface="Arial" panose="020B0604020202020204" pitchFamily="34" charset="0"/>
              </a:rPr>
              <a:t>en la industria privada</a:t>
            </a:r>
            <a:r>
              <a:rPr lang="es-PR" altLang="en-US" dirty="0">
                <a:latin typeface="Arial" panose="020B0604020202020204" pitchFamily="34" charset="0"/>
              </a:rPr>
              <a:t>, sin embargo, en los barcos ...</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34</a:t>
            </a:fld>
            <a:endParaRPr lang="en-US"/>
          </a:p>
        </p:txBody>
      </p:sp>
    </p:spTree>
    <p:extLst>
      <p:ext uri="{BB962C8B-B14F-4D97-AF65-F5344CB8AC3E}">
        <p14:creationId xmlns:p14="http://schemas.microsoft.com/office/powerpoint/2010/main" val="10850939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Los oxidantes están simbolizados por una "O" con llamas en la parte superior de la "O".</a:t>
            </a:r>
          </a:p>
          <a:p>
            <a:endParaRPr lang="es-PR" altLang="en-US" dirty="0">
              <a:latin typeface="Arial" panose="020B0604020202020204" pitchFamily="34" charset="0"/>
            </a:endParaRPr>
          </a:p>
          <a:p>
            <a:r>
              <a:rPr lang="es-PR" altLang="en-US" b="1" u="none" dirty="0">
                <a:latin typeface="Arial" panose="020B0604020202020204" pitchFamily="34" charset="0"/>
              </a:rPr>
              <a:t>Gas oxidante</a:t>
            </a:r>
            <a:r>
              <a:rPr lang="es-PR" altLang="en-US" dirty="0">
                <a:latin typeface="Arial" panose="020B0604020202020204" pitchFamily="34" charset="0"/>
              </a:rPr>
              <a:t>: cualquier gas que pueda, generalmente al proporcionar oxígeno, causar o contribuir a la combustión de otro material más de lo que haría el aire. </a:t>
            </a:r>
          </a:p>
          <a:p>
            <a:r>
              <a:rPr lang="es-PR" altLang="en-US" b="1" i="1" dirty="0">
                <a:latin typeface="Arial" panose="020B0604020202020204" pitchFamily="34" charset="0"/>
              </a:rPr>
              <a:t>Líquido oxidante</a:t>
            </a:r>
            <a:r>
              <a:rPr lang="es-PR" altLang="en-US" dirty="0">
                <a:latin typeface="Arial" panose="020B0604020202020204" pitchFamily="34" charset="0"/>
              </a:rPr>
              <a:t>: un líquido que, aunque en sí mismo no es necesariamente combustible, puede, en general, al producir oxígeno , causar o contribuir a la combustión de otro material. </a:t>
            </a:r>
          </a:p>
          <a:p>
            <a:r>
              <a:rPr lang="es-PR" altLang="en-US" b="1" i="1" dirty="0">
                <a:latin typeface="Arial" panose="020B0604020202020204" pitchFamily="34" charset="0"/>
              </a:rPr>
              <a:t>Sólido oxidante</a:t>
            </a:r>
            <a:r>
              <a:rPr lang="es-PR" altLang="en-US" dirty="0">
                <a:latin typeface="Arial" panose="020B0604020202020204" pitchFamily="34" charset="0"/>
              </a:rPr>
              <a:t>: un sólido que, aunque en sí mismo no es necesariamente combustible, puede, en general, al producir oxígeno, causar o contribuir a la combustión de otro material.</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35</a:t>
            </a:fld>
            <a:endParaRPr lang="en-US"/>
          </a:p>
        </p:txBody>
      </p:sp>
    </p:spTree>
    <p:extLst>
      <p:ext uri="{BB962C8B-B14F-4D97-AF65-F5344CB8AC3E}">
        <p14:creationId xmlns:p14="http://schemas.microsoft.com/office/powerpoint/2010/main" val="17786678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b="1" dirty="0">
                <a:latin typeface="Arial" panose="020B0604020202020204" pitchFamily="34" charset="0"/>
              </a:rPr>
              <a:t>NOTA: </a:t>
            </a:r>
            <a:r>
              <a:rPr lang="es-PR" altLang="en-US" b="0" dirty="0">
                <a:latin typeface="Arial" panose="020B0604020202020204" pitchFamily="34" charset="0"/>
              </a:rPr>
              <a:t>La toxicidad aguda aparece en el pictograma de la marca de exclamación y en el pictograma de calavera y tibias cruzadas. </a:t>
            </a:r>
          </a:p>
          <a:p>
            <a:endParaRPr lang="es-PR" altLang="en-US" b="0" dirty="0">
              <a:latin typeface="Arial" panose="020B0604020202020204" pitchFamily="34" charset="0"/>
            </a:endParaRPr>
          </a:p>
          <a:p>
            <a:r>
              <a:rPr lang="es-PR" altLang="en-US" b="0" dirty="0">
                <a:latin typeface="Arial" panose="020B0604020202020204" pitchFamily="34" charset="0"/>
              </a:rPr>
              <a:t>La toxicidad aguda del pictograma de la </a:t>
            </a:r>
            <a:r>
              <a:rPr lang="es-PR" altLang="en-US" b="0" u="sng" dirty="0">
                <a:solidFill>
                  <a:srgbClr val="FF0000"/>
                </a:solidFill>
                <a:latin typeface="Arial" panose="020B0604020202020204" pitchFamily="34" charset="0"/>
              </a:rPr>
              <a:t>marca de exclamación </a:t>
            </a:r>
            <a:r>
              <a:rPr lang="es-PR" altLang="en-US" b="0" dirty="0">
                <a:latin typeface="Arial" panose="020B0604020202020204" pitchFamily="34" charset="0"/>
              </a:rPr>
              <a:t>es para sustancias químicas cuyos niveles de toxicidad son </a:t>
            </a:r>
            <a:r>
              <a:rPr lang="es-PR" altLang="en-US" b="0" dirty="0">
                <a:solidFill>
                  <a:srgbClr val="FF0000"/>
                </a:solidFill>
                <a:latin typeface="Arial" panose="020B0604020202020204" pitchFamily="34" charset="0"/>
              </a:rPr>
              <a:t>dañinos para los humanos pero que </a:t>
            </a:r>
            <a:r>
              <a:rPr lang="es-PR" altLang="en-US" b="0" u="sng" dirty="0">
                <a:solidFill>
                  <a:srgbClr val="FF0000"/>
                </a:solidFill>
                <a:latin typeface="Arial" panose="020B0604020202020204" pitchFamily="34" charset="0"/>
              </a:rPr>
              <a:t>generalmente no son fatales</a:t>
            </a:r>
            <a:r>
              <a:rPr lang="es-PR" altLang="en-US" b="0" dirty="0">
                <a:solidFill>
                  <a:srgbClr val="FF0000"/>
                </a:solidFill>
                <a:latin typeface="Arial" panose="020B0604020202020204" pitchFamily="34" charset="0"/>
              </a:rPr>
              <a:t>. </a:t>
            </a:r>
          </a:p>
          <a:p>
            <a:endParaRPr lang="es-PR" altLang="en-US" b="0" dirty="0">
              <a:latin typeface="Arial" panose="020B0604020202020204" pitchFamily="34" charset="0"/>
            </a:endParaRPr>
          </a:p>
          <a:p>
            <a:r>
              <a:rPr lang="es-PR" altLang="en-US" b="0" dirty="0">
                <a:latin typeface="Arial" panose="020B0604020202020204" pitchFamily="34" charset="0"/>
              </a:rPr>
              <a:t>La toxicidad aguda utilizada en el </a:t>
            </a:r>
            <a:r>
              <a:rPr lang="es-PR" altLang="en-US" b="0" i="1" u="sng" dirty="0">
                <a:latin typeface="Arial" panose="020B0604020202020204" pitchFamily="34" charset="0"/>
              </a:rPr>
              <a:t>pictograma de la</a:t>
            </a:r>
            <a:r>
              <a:rPr lang="es-PR" altLang="en-US" b="0" i="1" u="sng" dirty="0">
                <a:solidFill>
                  <a:srgbClr val="FF0000"/>
                </a:solidFill>
                <a:latin typeface="Arial" panose="020B0604020202020204" pitchFamily="34" charset="0"/>
              </a:rPr>
              <a:t> calavera </a:t>
            </a:r>
            <a:r>
              <a:rPr lang="es-PR" altLang="en-US" b="0" i="1" u="sng" dirty="0">
                <a:latin typeface="Arial" panose="020B0604020202020204" pitchFamily="34" charset="0"/>
              </a:rPr>
              <a:t>y las tibias cruzadas </a:t>
            </a:r>
            <a:r>
              <a:rPr lang="es-PR" altLang="en-US" b="0" dirty="0">
                <a:latin typeface="Arial" panose="020B0604020202020204" pitchFamily="34" charset="0"/>
              </a:rPr>
              <a:t>es para sustancias químicas con efectos de </a:t>
            </a:r>
            <a:r>
              <a:rPr lang="es-PR" altLang="en-US" b="0" i="1" u="sng" dirty="0">
                <a:latin typeface="Arial" panose="020B0604020202020204" pitchFamily="34" charset="0"/>
              </a:rPr>
              <a:t>toxicidad aguda que </a:t>
            </a:r>
            <a:r>
              <a:rPr lang="es-PR" altLang="en-US" b="0" i="1" u="sng" dirty="0">
                <a:solidFill>
                  <a:srgbClr val="FF0000"/>
                </a:solidFill>
                <a:latin typeface="Arial" panose="020B0604020202020204" pitchFamily="34" charset="0"/>
              </a:rPr>
              <a:t>probablemente causen muertes</a:t>
            </a:r>
            <a:r>
              <a:rPr lang="es-PR" altLang="en-US" b="0" dirty="0">
                <a:latin typeface="Arial" panose="020B0604020202020204" pitchFamily="34" charset="0"/>
              </a:rPr>
              <a:t>.</a:t>
            </a:r>
            <a:endParaRPr lang="en-US" altLang="en-US" b="0" u="sng"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36</a:t>
            </a:fld>
            <a:endParaRPr lang="en-US"/>
          </a:p>
        </p:txBody>
      </p:sp>
      <p:sp>
        <p:nvSpPr>
          <p:cNvPr id="5" name="Rectangle 4">
            <a:extLst>
              <a:ext uri="{FF2B5EF4-FFF2-40B4-BE49-F238E27FC236}">
                <a16:creationId xmlns:a16="http://schemas.microsoft.com/office/drawing/2014/main" id="{22B0D338-22ED-473C-82F0-344F887572D3}"/>
              </a:ext>
            </a:extLst>
          </p:cNvPr>
          <p:cNvSpPr/>
          <p:nvPr/>
        </p:nvSpPr>
        <p:spPr>
          <a:xfrm>
            <a:off x="-3124161" y="1210747"/>
            <a:ext cx="1107996" cy="369332"/>
          </a:xfrm>
          <a:prstGeom prst="rect">
            <a:avLst/>
          </a:prstGeom>
        </p:spPr>
        <p:txBody>
          <a:bodyPr wrap="none">
            <a:spAutoFit/>
          </a:bodyPr>
          <a:lstStyle/>
          <a:p>
            <a:r>
              <a:rPr lang="es-PR" altLang="en-US" b="1" dirty="0">
                <a:latin typeface="Arial" panose="020B0604020202020204" pitchFamily="34" charset="0"/>
              </a:rPr>
              <a:t>calavera</a:t>
            </a:r>
            <a:endParaRPr lang="es-PR" dirty="0"/>
          </a:p>
        </p:txBody>
      </p:sp>
    </p:spTree>
    <p:extLst>
      <p:ext uri="{BB962C8B-B14F-4D97-AF65-F5344CB8AC3E}">
        <p14:creationId xmlns:p14="http://schemas.microsoft.com/office/powerpoint/2010/main" val="107420067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La información del ambiente en las etiquetas no es obligatoria según el estándar de OSHA ya que OSHA no regula los riesgos ambientales. La EPA regula los riesgos ambientales y se le exigirá al fabricante, importador o distribuidor químico que cumpla con las regulaciones de la EPA, además de los requisitos de etiquetado de OSHA.</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37</a:t>
            </a:fld>
            <a:endParaRPr lang="en-US"/>
          </a:p>
        </p:txBody>
      </p:sp>
    </p:spTree>
    <p:extLst>
      <p:ext uri="{BB962C8B-B14F-4D97-AF65-F5344CB8AC3E}">
        <p14:creationId xmlns:p14="http://schemas.microsoft.com/office/powerpoint/2010/main" val="3111195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b="1" dirty="0">
                <a:latin typeface="Arial" panose="020B0604020202020204" pitchFamily="34" charset="0"/>
              </a:rPr>
              <a:t>Otros elementos de la etiqueta GHS incluyen:</a:t>
            </a:r>
          </a:p>
          <a:p>
            <a:endParaRPr lang="es-PR" altLang="en-US" b="0" dirty="0">
              <a:latin typeface="Arial" panose="020B0604020202020204" pitchFamily="34" charset="0"/>
            </a:endParaRPr>
          </a:p>
          <a:p>
            <a:r>
              <a:rPr lang="es-PR" altLang="en-US" b="0" dirty="0">
                <a:latin typeface="Arial" panose="020B0604020202020204" pitchFamily="34" charset="0"/>
              </a:rPr>
              <a:t>  Consejos de prudencia y pictogramas: medidas para minimizar o prevenir los efectos adversos.</a:t>
            </a:r>
          </a:p>
          <a:p>
            <a:endParaRPr lang="es-PR" altLang="en-US" b="0" dirty="0">
              <a:latin typeface="Arial" panose="020B0604020202020204" pitchFamily="34" charset="0"/>
            </a:endParaRPr>
          </a:p>
          <a:p>
            <a:r>
              <a:rPr lang="es-PR" altLang="en-US" b="0" dirty="0">
                <a:latin typeface="Arial" panose="020B0604020202020204" pitchFamily="34" charset="0"/>
              </a:rPr>
              <a:t>  Identificador del producto (divulgación del ingrediente): nombre o número utilizado para un producto peligroso en una etiqueta o en la SDS.</a:t>
            </a:r>
          </a:p>
          <a:p>
            <a:r>
              <a:rPr lang="es-PR" altLang="en-US" b="0" dirty="0">
                <a:latin typeface="Arial" panose="020B0604020202020204" pitchFamily="34" charset="0"/>
              </a:rPr>
              <a:t> </a:t>
            </a:r>
          </a:p>
          <a:p>
            <a:r>
              <a:rPr lang="es-PR" altLang="en-US" b="0" dirty="0">
                <a:latin typeface="Arial" panose="020B0604020202020204" pitchFamily="34" charset="0"/>
              </a:rPr>
              <a:t>  Identificación del proveedor: el nombre, la dirección y el número de teléfono se deben proporcionar en la etiqueta.</a:t>
            </a:r>
          </a:p>
          <a:p>
            <a:endParaRPr lang="es-PR" altLang="en-US" b="0" dirty="0">
              <a:latin typeface="Arial" panose="020B0604020202020204" pitchFamily="34" charset="0"/>
            </a:endParaRPr>
          </a:p>
          <a:p>
            <a:r>
              <a:rPr lang="es-PR" altLang="en-US" b="0" dirty="0">
                <a:latin typeface="Arial" panose="020B0604020202020204" pitchFamily="34" charset="0"/>
              </a:rPr>
              <a:t>  Información suplementaria: información no armonizada</a:t>
            </a:r>
            <a:endParaRPr lang="en-US" altLang="en-US" b="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38</a:t>
            </a:fld>
            <a:endParaRPr lang="en-US"/>
          </a:p>
        </p:txBody>
      </p:sp>
    </p:spTree>
    <p:extLst>
      <p:ext uri="{BB962C8B-B14F-4D97-AF65-F5344CB8AC3E}">
        <p14:creationId xmlns:p14="http://schemas.microsoft.com/office/powerpoint/2010/main" val="302132555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b="1" dirty="0">
                <a:latin typeface="Arial" panose="020B0604020202020204" pitchFamily="34" charset="0"/>
              </a:rPr>
              <a:t>Otros elementos de la etiqueta GHS incluyen:</a:t>
            </a:r>
          </a:p>
          <a:p>
            <a:endParaRPr lang="es-PR" altLang="en-US" b="1" dirty="0">
              <a:latin typeface="Arial" panose="020B0604020202020204" pitchFamily="34" charset="0"/>
            </a:endParaRPr>
          </a:p>
          <a:p>
            <a:r>
              <a:rPr lang="es-PR" altLang="en-US" b="1" dirty="0">
                <a:latin typeface="Arial" panose="020B0604020202020204" pitchFamily="34" charset="0"/>
              </a:rPr>
              <a:t>  </a:t>
            </a:r>
            <a:r>
              <a:rPr lang="es-PR" altLang="en-US" b="0" dirty="0">
                <a:latin typeface="Arial" panose="020B0604020202020204" pitchFamily="34" charset="0"/>
              </a:rPr>
              <a:t>Consejos de prudencia y pictogramas: medidas para minimizar o prevenir los efectos adversos.</a:t>
            </a:r>
          </a:p>
          <a:p>
            <a:endParaRPr lang="es-PR" altLang="en-US" b="0" dirty="0">
              <a:latin typeface="Arial" panose="020B0604020202020204" pitchFamily="34" charset="0"/>
            </a:endParaRPr>
          </a:p>
          <a:p>
            <a:r>
              <a:rPr lang="es-PR" altLang="en-US" b="0" dirty="0">
                <a:latin typeface="Arial" panose="020B0604020202020204" pitchFamily="34" charset="0"/>
              </a:rPr>
              <a:t>  Identificador del producto (divulgación del ingrediente): nombre o número utilizado para un producto peligroso en una etiqueta o en la SDS.</a:t>
            </a:r>
          </a:p>
          <a:p>
            <a:r>
              <a:rPr lang="es-PR" altLang="en-US" b="0" dirty="0">
                <a:latin typeface="Arial" panose="020B0604020202020204" pitchFamily="34" charset="0"/>
              </a:rPr>
              <a:t> </a:t>
            </a:r>
          </a:p>
          <a:p>
            <a:r>
              <a:rPr lang="es-PR" altLang="en-US" b="0" dirty="0">
                <a:latin typeface="Arial" panose="020B0604020202020204" pitchFamily="34" charset="0"/>
              </a:rPr>
              <a:t>  Identificación del proveedor: el nombre, la dirección y el número de teléfono se deben proporcionar en la etiqueta.</a:t>
            </a:r>
          </a:p>
          <a:p>
            <a:endParaRPr lang="es-PR" altLang="en-US" b="0" dirty="0">
              <a:latin typeface="Arial" panose="020B0604020202020204" pitchFamily="34" charset="0"/>
            </a:endParaRPr>
          </a:p>
          <a:p>
            <a:r>
              <a:rPr lang="es-PR" altLang="en-US" b="0" dirty="0">
                <a:latin typeface="Arial" panose="020B0604020202020204" pitchFamily="34" charset="0"/>
              </a:rPr>
              <a:t>  Información suplementaria: información no armonizada</a:t>
            </a:r>
            <a:endParaRPr lang="en-US" altLang="en-US" b="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39</a:t>
            </a:fld>
            <a:endParaRPr lang="en-US"/>
          </a:p>
        </p:txBody>
      </p:sp>
    </p:spTree>
    <p:extLst>
      <p:ext uri="{BB962C8B-B14F-4D97-AF65-F5344CB8AC3E}">
        <p14:creationId xmlns:p14="http://schemas.microsoft.com/office/powerpoint/2010/main" val="371274803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b="1" dirty="0">
                <a:latin typeface="Arial" panose="020B0604020202020204" pitchFamily="34" charset="0"/>
              </a:rPr>
              <a:t>Otros elementos de la etiqueta GHS incluyen:</a:t>
            </a:r>
          </a:p>
          <a:p>
            <a:endParaRPr lang="es-PR" altLang="en-US" b="1" dirty="0">
              <a:latin typeface="Arial" panose="020B0604020202020204" pitchFamily="34" charset="0"/>
            </a:endParaRPr>
          </a:p>
          <a:p>
            <a:r>
              <a:rPr lang="es-PR" altLang="en-US" b="1" dirty="0">
                <a:latin typeface="Arial" panose="020B0604020202020204" pitchFamily="34" charset="0"/>
              </a:rPr>
              <a:t>  </a:t>
            </a:r>
            <a:r>
              <a:rPr lang="es-PR" altLang="en-US" b="0" dirty="0">
                <a:latin typeface="Arial" panose="020B0604020202020204" pitchFamily="34" charset="0"/>
              </a:rPr>
              <a:t>Consejos de prudencia y pictogramas: medidas para minimizar o prevenir los efectos adversos.</a:t>
            </a:r>
          </a:p>
          <a:p>
            <a:endParaRPr lang="es-PR" altLang="en-US" b="0" dirty="0">
              <a:latin typeface="Arial" panose="020B0604020202020204" pitchFamily="34" charset="0"/>
            </a:endParaRPr>
          </a:p>
          <a:p>
            <a:r>
              <a:rPr lang="es-PR" altLang="en-US" b="0" dirty="0">
                <a:latin typeface="Arial" panose="020B0604020202020204" pitchFamily="34" charset="0"/>
              </a:rPr>
              <a:t>  Identificador del producto (divulgación del ingrediente): nombre o número utilizado para un producto peligroso en una etiqueta o en la SDS.</a:t>
            </a:r>
          </a:p>
          <a:p>
            <a:r>
              <a:rPr lang="es-PR" altLang="en-US" b="0" dirty="0">
                <a:latin typeface="Arial" panose="020B0604020202020204" pitchFamily="34" charset="0"/>
              </a:rPr>
              <a:t> </a:t>
            </a:r>
          </a:p>
          <a:p>
            <a:r>
              <a:rPr lang="es-PR" altLang="en-US" b="0" dirty="0">
                <a:latin typeface="Arial" panose="020B0604020202020204" pitchFamily="34" charset="0"/>
              </a:rPr>
              <a:t>  Identificación del proveedor: el nombre, la dirección y el número de teléfono se deben proporcionar en la etiqueta.</a:t>
            </a:r>
          </a:p>
          <a:p>
            <a:endParaRPr lang="es-PR" altLang="en-US" b="0" dirty="0">
              <a:latin typeface="Arial" panose="020B0604020202020204" pitchFamily="34" charset="0"/>
            </a:endParaRPr>
          </a:p>
          <a:p>
            <a:r>
              <a:rPr lang="es-PR" altLang="en-US" b="0" dirty="0">
                <a:latin typeface="Arial" panose="020B0604020202020204" pitchFamily="34" charset="0"/>
              </a:rPr>
              <a:t>  Información suplementaria: información no armonizada</a:t>
            </a:r>
            <a:endParaRPr lang="en-US" altLang="en-US" b="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40</a:t>
            </a:fld>
            <a:endParaRPr lang="en-US"/>
          </a:p>
        </p:txBody>
      </p:sp>
    </p:spTree>
    <p:extLst>
      <p:ext uri="{BB962C8B-B14F-4D97-AF65-F5344CB8AC3E}">
        <p14:creationId xmlns:p14="http://schemas.microsoft.com/office/powerpoint/2010/main" val="1453585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El GHS en sí mismo no es una regulación o un estándar. </a:t>
            </a:r>
          </a:p>
          <a:p>
            <a:r>
              <a:rPr lang="es-ES" dirty="0"/>
              <a:t>El GHS es un acrónimo de </a:t>
            </a:r>
            <a:r>
              <a:rPr lang="es-ES" i="1" dirty="0"/>
              <a:t>El Sistema Globalmente Armonizado de Clasificación y Etiquetado de Productos Químicos</a:t>
            </a:r>
            <a:r>
              <a:rPr lang="es-ES" dirty="0"/>
              <a:t>.</a:t>
            </a:r>
          </a:p>
          <a:p>
            <a:endParaRPr lang="es-ES" dirty="0"/>
          </a:p>
          <a:p>
            <a:r>
              <a:rPr lang="es-ES" dirty="0"/>
              <a:t>El documento GHS (denominado "</a:t>
            </a:r>
            <a:r>
              <a:rPr lang="es-ES" dirty="0" err="1"/>
              <a:t>The</a:t>
            </a:r>
            <a:r>
              <a:rPr lang="es-ES" dirty="0"/>
              <a:t> </a:t>
            </a:r>
            <a:r>
              <a:rPr lang="es-ES" dirty="0" err="1"/>
              <a:t>Purple</a:t>
            </a:r>
            <a:r>
              <a:rPr lang="es-ES" dirty="0"/>
              <a:t> Book", que se puede encontrar en: http://www.unece.org/trans/danger/publi/ghs/ghs_rev04/04files_e.html) establece disposiciones de clasificación y comunicación de riesgos acordadas con información explicativa sobre cómo aplicar el sistema. Los elementos del GHS proporcionan un mecanismo para cumplir con los requisitos básicos de cualquier sistema de comunicación de riesgos, que es decidir si el producto químico producido y / o suministrado es peligroso y preparar una etiqueta y / o una Hoja de Datos de Seguridad según corresponda. Las autoridades reguladoras de los países que adopten el GHS deberán tomar los criterios y disposiciones acordados e implementarlos a través de sus propios procesos y procedimientos regulatorios, en lugar de simplemente incorporar el texto del GHS en sus requisitos nacionales. EE. UU. Hará esto a través del estándar de comunicación de riesgos de OSHA, 29 CFR 1910.1200. Por ejemplo, en los Estados Unidos, hay un estimado de 650,000 productos químicos peligrosos. La adopción de requisitos, hojas de datos de seguridad y etiquetas, para que la información acompañe al producto ayuda a abordar las necesidades de protección.</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5</a:t>
            </a:fld>
            <a:endParaRPr lang="en-US"/>
          </a:p>
        </p:txBody>
      </p:sp>
    </p:spTree>
    <p:extLst>
      <p:ext uri="{BB962C8B-B14F-4D97-AF65-F5344CB8AC3E}">
        <p14:creationId xmlns:p14="http://schemas.microsoft.com/office/powerpoint/2010/main" val="33036595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b="1" dirty="0">
                <a:latin typeface="Arial" panose="020B0604020202020204" pitchFamily="34" charset="0"/>
              </a:rPr>
              <a:t>Otros elementos de la etiqueta GHS incluyen:</a:t>
            </a:r>
          </a:p>
          <a:p>
            <a:endParaRPr lang="es-PR" altLang="en-US" b="0" dirty="0">
              <a:latin typeface="Arial" panose="020B0604020202020204" pitchFamily="34" charset="0"/>
            </a:endParaRPr>
          </a:p>
          <a:p>
            <a:r>
              <a:rPr lang="es-PR" altLang="en-US" b="0" dirty="0">
                <a:latin typeface="Arial" panose="020B0604020202020204" pitchFamily="34" charset="0"/>
              </a:rPr>
              <a:t>  Consejos de prudencia y pictogramas: medidas para minimizar o prevenir los efectos adversos.</a:t>
            </a:r>
          </a:p>
          <a:p>
            <a:endParaRPr lang="es-PR" altLang="en-US" b="0" dirty="0">
              <a:latin typeface="Arial" panose="020B0604020202020204" pitchFamily="34" charset="0"/>
            </a:endParaRPr>
          </a:p>
          <a:p>
            <a:r>
              <a:rPr lang="es-PR" altLang="en-US" b="0" dirty="0">
                <a:latin typeface="Arial" panose="020B0604020202020204" pitchFamily="34" charset="0"/>
              </a:rPr>
              <a:t>  Identificador del producto (divulgación del ingrediente): nombre o número utilizado para un producto peligroso en una etiqueta o en la SDS.</a:t>
            </a:r>
          </a:p>
          <a:p>
            <a:r>
              <a:rPr lang="es-PR" altLang="en-US" b="0" dirty="0">
                <a:latin typeface="Arial" panose="020B0604020202020204" pitchFamily="34" charset="0"/>
              </a:rPr>
              <a:t> </a:t>
            </a:r>
          </a:p>
          <a:p>
            <a:r>
              <a:rPr lang="es-PR" altLang="en-US" b="0" dirty="0">
                <a:latin typeface="Arial" panose="020B0604020202020204" pitchFamily="34" charset="0"/>
              </a:rPr>
              <a:t>  Identificación del proveedor: el nombre, la dirección y el número de teléfono se deben proporcionar en la etiqueta.</a:t>
            </a:r>
          </a:p>
          <a:p>
            <a:endParaRPr lang="es-PR" altLang="en-US" b="0" dirty="0">
              <a:latin typeface="Arial" panose="020B0604020202020204" pitchFamily="34" charset="0"/>
            </a:endParaRPr>
          </a:p>
          <a:p>
            <a:r>
              <a:rPr lang="es-PR" altLang="en-US" b="0" dirty="0">
                <a:latin typeface="Arial" panose="020B0604020202020204" pitchFamily="34" charset="0"/>
              </a:rPr>
              <a:t>  Información suplementaria: información no armonizada</a:t>
            </a:r>
            <a:endParaRPr lang="en-US" altLang="en-US" b="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41</a:t>
            </a:fld>
            <a:endParaRPr lang="en-US"/>
          </a:p>
        </p:txBody>
      </p:sp>
    </p:spTree>
    <p:extLst>
      <p:ext uri="{BB962C8B-B14F-4D97-AF65-F5344CB8AC3E}">
        <p14:creationId xmlns:p14="http://schemas.microsoft.com/office/powerpoint/2010/main" val="121614669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42</a:t>
            </a:fld>
            <a:endParaRPr lang="en-US"/>
          </a:p>
        </p:txBody>
      </p:sp>
    </p:spTree>
    <p:extLst>
      <p:ext uri="{BB962C8B-B14F-4D97-AF65-F5344CB8AC3E}">
        <p14:creationId xmlns:p14="http://schemas.microsoft.com/office/powerpoint/2010/main" val="218602790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PR"/>
          </a:p>
        </p:txBody>
      </p:sp>
      <p:sp>
        <p:nvSpPr>
          <p:cNvPr id="4" name="Slide Number Placeholder 3"/>
          <p:cNvSpPr>
            <a:spLocks noGrp="1"/>
          </p:cNvSpPr>
          <p:nvPr>
            <p:ph type="sldNum" sz="quarter" idx="10"/>
          </p:nvPr>
        </p:nvSpPr>
        <p:spPr/>
        <p:txBody>
          <a:bodyPr/>
          <a:lstStyle/>
          <a:p>
            <a:fld id="{938590BB-CDD8-47D8-A495-A0CF51A45041}" type="slidenum">
              <a:rPr lang="en-US" smtClean="0"/>
              <a:t>43</a:t>
            </a:fld>
            <a:endParaRPr lang="en-US"/>
          </a:p>
        </p:txBody>
      </p:sp>
    </p:spTree>
    <p:extLst>
      <p:ext uri="{BB962C8B-B14F-4D97-AF65-F5344CB8AC3E}">
        <p14:creationId xmlns:p14="http://schemas.microsoft.com/office/powerpoint/2010/main" val="800101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PR" altLang="en-US" dirty="0">
                <a:latin typeface="Arial" panose="020B0604020202020204" pitchFamily="34" charset="0"/>
              </a:rPr>
              <a:t>Había cuatro elementos básicos para el estándar de comunicación de riesgos:</a:t>
            </a:r>
          </a:p>
          <a:p>
            <a:r>
              <a:rPr lang="es-PR" altLang="en-US" dirty="0">
                <a:latin typeface="Arial" panose="020B0604020202020204" pitchFamily="34" charset="0"/>
              </a:rPr>
              <a:t>- Se requiere que el empleador tenga un programa escrito de comunicación de riesgos que describa cómo se cumplirán todos los elementos requeridos en la norma.</a:t>
            </a:r>
          </a:p>
          <a:p>
            <a:r>
              <a:rPr lang="es-PR" altLang="en-US" dirty="0">
                <a:latin typeface="Arial" panose="020B0604020202020204" pitchFamily="34" charset="0"/>
              </a:rPr>
              <a:t>- Cada sustancia química peligrosa en el lugar de trabajo será etiquetada de acuerdo con el estándar HAZCOM</a:t>
            </a:r>
          </a:p>
          <a:p>
            <a:r>
              <a:rPr lang="es-PR" altLang="en-US" dirty="0">
                <a:latin typeface="Arial" panose="020B0604020202020204" pitchFamily="34" charset="0"/>
              </a:rPr>
              <a:t>- Tenga disponible una hoja de datos de seguridad del material (MSDS) para cada sustancia química peligrosa en el lugar de trabajo.</a:t>
            </a:r>
          </a:p>
          <a:p>
            <a:r>
              <a:rPr lang="es-PR" altLang="en-US" dirty="0">
                <a:latin typeface="Arial" panose="020B0604020202020204" pitchFamily="34" charset="0"/>
              </a:rPr>
              <a:t>- Capacite a sus empleados sobre los elementos requeridos en la parte de capacitación del estándar HAZCOM, tales como peligros físicos, riesgos para la salud, el sistema de etiquetado de los empleadores, procedimientos de emergencia, PPE, etc.</a:t>
            </a:r>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6</a:t>
            </a:fld>
            <a:endParaRPr lang="en-US"/>
          </a:p>
        </p:txBody>
      </p:sp>
    </p:spTree>
    <p:extLst>
      <p:ext uri="{BB962C8B-B14F-4D97-AF65-F5344CB8AC3E}">
        <p14:creationId xmlns:p14="http://schemas.microsoft.com/office/powerpoint/2010/main" val="33559845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s-PR" dirty="0">
              <a:latin typeface="Arial" pitchFamily="34" charset="0"/>
            </a:endParaRPr>
          </a:p>
          <a:p>
            <a:pPr>
              <a:defRPr/>
            </a:pPr>
            <a:r>
              <a:rPr lang="es-PR" dirty="0">
                <a:latin typeface="Arial" pitchFamily="34" charset="0"/>
              </a:rPr>
              <a:t>El Estándar de Comunicación de Riesgos de OSHA está diseñado para garantizar que la información sobre los riesgos químicos y las medidas de protección asociadas se difunden a todos los trabajadores.</a:t>
            </a:r>
          </a:p>
          <a:p>
            <a:pPr>
              <a:defRPr/>
            </a:pPr>
            <a:endParaRPr lang="es-PR" dirty="0">
              <a:latin typeface="Arial" pitchFamily="34" charset="0"/>
            </a:endParaRPr>
          </a:p>
          <a:p>
            <a:pPr>
              <a:defRPr/>
            </a:pPr>
            <a:r>
              <a:rPr lang="es-PR" dirty="0">
                <a:latin typeface="Arial" pitchFamily="34" charset="0"/>
              </a:rPr>
              <a:t>El estándar ha sido revisado para incluir GHS.</a:t>
            </a:r>
          </a:p>
          <a:p>
            <a:pPr>
              <a:defRPr/>
            </a:pPr>
            <a:r>
              <a:rPr lang="es-PR" dirty="0">
                <a:latin typeface="Arial" pitchFamily="34" charset="0"/>
              </a:rPr>
              <a:t>"Clasificación de peligro" en lugar de "determinación de peligro": las definiciones de peligro se han cambiado para proporcionar criterios específicos para la clasificación de peligros y mezclas para garantizar la consistencia del fabricante y hacer que la SDS y las etiquetas sean más precisas.</a:t>
            </a:r>
          </a:p>
          <a:p>
            <a:pPr>
              <a:defRPr/>
            </a:pPr>
            <a:r>
              <a:rPr lang="es-PR" dirty="0">
                <a:latin typeface="Arial" pitchFamily="34" charset="0"/>
              </a:rPr>
              <a:t>Los requisitos estandarizados de formato e información sobre SDS y etiquetas facilitarán al usuario final identificar los peligros y las precauciones necesarias.</a:t>
            </a:r>
            <a:endParaRPr lang="en-GB" dirty="0">
              <a:latin typeface="Arial"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7</a:t>
            </a:fld>
            <a:endParaRPr lang="en-US"/>
          </a:p>
        </p:txBody>
      </p:sp>
    </p:spTree>
    <p:extLst>
      <p:ext uri="{BB962C8B-B14F-4D97-AF65-F5344CB8AC3E}">
        <p14:creationId xmlns:p14="http://schemas.microsoft.com/office/powerpoint/2010/main" val="3680671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PR" altLang="en-US" dirty="0">
              <a:latin typeface="Arial" panose="020B0604020202020204" pitchFamily="34" charset="0"/>
            </a:endParaRPr>
          </a:p>
          <a:p>
            <a:r>
              <a:rPr lang="es-PR" altLang="en-US" dirty="0">
                <a:latin typeface="Arial" panose="020B0604020202020204" pitchFamily="34" charset="0"/>
              </a:rPr>
              <a:t>Se espera que la necesidad de etiquetas de GHS y ​​/ o hojas de datos de seguridad varíe según la categoría de producto o etapa en el ciclo de vida de la sustancia desde la investigación / producción hasta el uso final.</a:t>
            </a:r>
          </a:p>
          <a:p>
            <a:endParaRPr lang="es-PR" altLang="en-US" dirty="0">
              <a:latin typeface="Arial" panose="020B0604020202020204" pitchFamily="34" charset="0"/>
            </a:endParaRPr>
          </a:p>
          <a:p>
            <a:r>
              <a:rPr lang="es-PR" altLang="en-US" dirty="0">
                <a:latin typeface="Arial" panose="020B0604020202020204" pitchFamily="34" charset="0"/>
              </a:rPr>
              <a:t>Un punto de entrenamiento:</a:t>
            </a:r>
          </a:p>
          <a:p>
            <a:r>
              <a:rPr lang="es-PR" altLang="en-US" dirty="0">
                <a:latin typeface="Arial" panose="020B0604020202020204" pitchFamily="34" charset="0"/>
              </a:rPr>
              <a:t>Se sabe que el sabor a mantequilla utilizado comúnmente en productos alimenticios como las palomitas de maíz para microondas causa una forma particular de cáncer de pulmón en trabajadores de la industria alimentaria expuestos a este compuesto químico con sabor a mantequilla. El empleador de la industria alimentaria debería capacitar a sus empleados sobre los riesgos para la salud que implica trabajar con este químico y cómo protegerse de una sobreexposición a este compuesto químico. El GHS no cubre al consumidor que compra las palomitas de maíz para microondas.</a:t>
            </a:r>
          </a:p>
          <a:p>
            <a:r>
              <a:rPr lang="es-PR" altLang="en-US" dirty="0">
                <a:latin typeface="Arial" panose="020B0604020202020204" pitchFamily="34" charset="0"/>
              </a:rPr>
              <a:t>Exposición ocupacional a sustancias aromatizantes: Efectos sobre la salud y control de peligros. Boletín de información de seguridad y salud de OSHA, (2010, 14 de octubre).</a:t>
            </a:r>
          </a:p>
          <a:p>
            <a:r>
              <a:rPr lang="es-PR" altLang="en-US" dirty="0">
                <a:latin typeface="Arial" panose="020B0604020202020204" pitchFamily="34" charset="0"/>
              </a:rPr>
              <a:t>(http://www.osha.gov/dts/shib/shib10142010.html)</a:t>
            </a:r>
          </a:p>
          <a:p>
            <a:r>
              <a:rPr lang="es-PR" altLang="en-US" dirty="0">
                <a:latin typeface="Arial" panose="020B0604020202020204" pitchFamily="34" charset="0"/>
              </a:rPr>
              <a:t>En New </a:t>
            </a:r>
            <a:r>
              <a:rPr lang="es-PR" altLang="en-US" dirty="0" err="1">
                <a:latin typeface="Arial" panose="020B0604020202020204" pitchFamily="34" charset="0"/>
              </a:rPr>
              <a:t>Alert</a:t>
            </a:r>
            <a:r>
              <a:rPr lang="es-PR" altLang="en-US" dirty="0">
                <a:latin typeface="Arial" panose="020B0604020202020204" pitchFamily="34" charset="0"/>
              </a:rPr>
              <a:t>, se recomienda limitar las exposiciones laborales a los sabores de alimentos, ingredientes aromatizantes. Departamento de Salud y Servicios Humanos de los EE. UU. (DHHS), Actualización del Instituto Nacional de Seguridad y Salud Ocupacional (NIOSH), (2004, 15 de enero).</a:t>
            </a:r>
          </a:p>
          <a:p>
            <a:r>
              <a:rPr lang="es-PR" altLang="en-US" dirty="0">
                <a:latin typeface="Arial" panose="020B0604020202020204" pitchFamily="34" charset="0"/>
              </a:rPr>
              <a:t>(http://www.cdc.gov/niosh/updates/upd-01-15-04.html)</a:t>
            </a:r>
          </a:p>
          <a:p>
            <a:r>
              <a:rPr lang="es-PR" altLang="en-US" dirty="0">
                <a:latin typeface="Arial" panose="020B0604020202020204" pitchFamily="34" charset="0"/>
              </a:rPr>
              <a:t>Por ejemplo, los productos farmacéuticos, los aditivos alimentarios, los cosméticos y los residuos de plaguicidas en los alimentos no estarán cubiertos por el GHS en el punto de consumo, sino que estarán cubiertos donde los trabajadores puedan estar expuestos (como la fabricación de alimentos y productos farmacéuticos) y en el transporte .</a:t>
            </a:r>
          </a:p>
          <a:p>
            <a:endParaRPr lang="es-PR" altLang="en-US" dirty="0">
              <a:latin typeface="Arial" panose="020B0604020202020204" pitchFamily="34" charset="0"/>
            </a:endParaRPr>
          </a:p>
          <a:p>
            <a:r>
              <a:rPr lang="es-PR" altLang="en-US" dirty="0">
                <a:latin typeface="Arial" panose="020B0604020202020204" pitchFamily="34" charset="0"/>
              </a:rPr>
              <a:t>Además, el uso médico de productos farmacéuticos humanos o veterinarios generalmente se aborda en los prospectos y no forma parte de los sistemas de comunicación de riesgos existentes.</a:t>
            </a:r>
          </a:p>
          <a:p>
            <a:r>
              <a:rPr lang="es-PR" altLang="en-US" dirty="0">
                <a:latin typeface="Arial" panose="020B0604020202020204" pitchFamily="34" charset="0"/>
              </a:rPr>
              <a:t>Del mismo modo, los alimentos generalmente no están etiquetados en los sistemas de comunicación de riesgos existentes. Los requisitos exactos para las etiquetas y las Hojas de datos de seguridad continuarán definidos en las reglamentaciones nacionales. Sin embargo, se espera que los requisitos nacionales sean consistentes con la discusión detallada del alcance del documento de GHS.</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8</a:t>
            </a:fld>
            <a:endParaRPr lang="en-US"/>
          </a:p>
        </p:txBody>
      </p:sp>
    </p:spTree>
    <p:extLst>
      <p:ext uri="{BB962C8B-B14F-4D97-AF65-F5344CB8AC3E}">
        <p14:creationId xmlns:p14="http://schemas.microsoft.com/office/powerpoint/2010/main" val="1497874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PR" altLang="en-US" dirty="0">
              <a:latin typeface="Arial" panose="020B0604020202020204" pitchFamily="34" charset="0"/>
            </a:endParaRPr>
          </a:p>
          <a:p>
            <a:r>
              <a:rPr lang="es-PR" altLang="en-US" dirty="0">
                <a:latin typeface="Arial" panose="020B0604020202020204" pitchFamily="34" charset="0"/>
              </a:rPr>
              <a:t>Categoría de peligro significa la división de criterios dentro de cada clase de peligro. Las categorías de peligros son:</a:t>
            </a:r>
          </a:p>
          <a:p>
            <a:r>
              <a:rPr lang="es-PR" altLang="en-US" dirty="0">
                <a:latin typeface="Arial" panose="020B0604020202020204" pitchFamily="34" charset="0"/>
              </a:rPr>
              <a:t> Físico</a:t>
            </a:r>
          </a:p>
          <a:p>
            <a:r>
              <a:rPr lang="es-PR" altLang="en-US" dirty="0">
                <a:latin typeface="Arial" panose="020B0604020202020204" pitchFamily="34" charset="0"/>
              </a:rPr>
              <a:t> Salud</a:t>
            </a:r>
          </a:p>
          <a:p>
            <a:r>
              <a:rPr lang="es-PR" altLang="en-US" dirty="0">
                <a:latin typeface="Arial" panose="020B0604020202020204" pitchFamily="34" charset="0"/>
              </a:rPr>
              <a:t> Ambiental-Como OSHA no tiene jurisdicción sobre asuntos ambientales, ese es el rol de la EPA, legalmente OSHA no puede hacer cumplir la porción ambiental de GHS y ​​es por eso que no es obligatorio.</a:t>
            </a:r>
          </a:p>
          <a:p>
            <a:endParaRPr lang="es-PR" altLang="en-US" dirty="0">
              <a:latin typeface="Arial" panose="020B0604020202020204" pitchFamily="34" charset="0"/>
            </a:endParaRPr>
          </a:p>
          <a:p>
            <a:r>
              <a:rPr lang="es-PR" altLang="en-US" dirty="0">
                <a:latin typeface="Arial" panose="020B0604020202020204" pitchFamily="34" charset="0"/>
              </a:rPr>
              <a:t>Nota: Los peligros no clasificados de otra manera (HNOC, por sus siglas en inglés) incluyen los peligros actualmente cubiertos por el Estándar de Comunicación de Peligros (HCS) que aún no han sido abordados por el GHS. Los ejemplos incluyen asfixiantes simples y polvo combustible.</a:t>
            </a:r>
          </a:p>
          <a:p>
            <a:endParaRPr lang="es-PR" altLang="en-US" dirty="0">
              <a:latin typeface="Arial" panose="020B0604020202020204" pitchFamily="34" charset="0"/>
            </a:endParaRPr>
          </a:p>
          <a:p>
            <a:r>
              <a:rPr lang="es-PR" altLang="en-US" dirty="0">
                <a:latin typeface="Arial" panose="020B0604020202020204" pitchFamily="34" charset="0"/>
              </a:rPr>
              <a:t>Se requerirá información en las hojas de datos de seguridad en la Sección 2.</a:t>
            </a:r>
          </a:p>
          <a:p>
            <a:endParaRPr lang="es-PR" altLang="en-US" dirty="0">
              <a:latin typeface="Arial" panose="020B0604020202020204" pitchFamily="34" charset="0"/>
            </a:endParaRPr>
          </a:p>
          <a:p>
            <a:r>
              <a:rPr lang="es-PR" altLang="en-US" dirty="0">
                <a:latin typeface="Arial" panose="020B0604020202020204" pitchFamily="34" charset="0"/>
              </a:rPr>
              <a:t>La información de peligro en la etiqueta no es obligatoria, pero se puede proporcionar con información adicional.</a:t>
            </a:r>
          </a:p>
          <a:p>
            <a:endParaRPr lang="es-PR" altLang="en-US" dirty="0">
              <a:latin typeface="Arial" panose="020B0604020202020204" pitchFamily="34" charset="0"/>
            </a:endParaRPr>
          </a:p>
          <a:p>
            <a:r>
              <a:rPr lang="es-PR" altLang="en-US" dirty="0">
                <a:latin typeface="Arial" panose="020B0604020202020204" pitchFamily="34" charset="0"/>
              </a:rPr>
              <a:t>Tales riesgos también deben abordarse en la capacitación de los trabajadores.</a:t>
            </a:r>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9</a:t>
            </a:fld>
            <a:endParaRPr lang="en-US"/>
          </a:p>
        </p:txBody>
      </p:sp>
    </p:spTree>
    <p:extLst>
      <p:ext uri="{BB962C8B-B14F-4D97-AF65-F5344CB8AC3E}">
        <p14:creationId xmlns:p14="http://schemas.microsoft.com/office/powerpoint/2010/main" val="2211498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39" y="4473891"/>
            <a:ext cx="5650333" cy="4822509"/>
          </a:xfrm>
        </p:spPr>
        <p:txBody>
          <a:bodyPr/>
          <a:lstStyle/>
          <a:p>
            <a:r>
              <a:rPr lang="es-PR" altLang="en-US" dirty="0">
                <a:latin typeface="Arial" panose="020B0604020202020204" pitchFamily="34" charset="0"/>
              </a:rPr>
              <a:t>** Ver el glosario de la Guía GHS en el apéndice para las definiciones de Peligros Físicos</a:t>
            </a:r>
          </a:p>
          <a:p>
            <a:endParaRPr lang="es-PR" altLang="en-US" dirty="0">
              <a:latin typeface="Arial" panose="020B0604020202020204" pitchFamily="34" charset="0"/>
            </a:endParaRPr>
          </a:p>
          <a:p>
            <a:r>
              <a:rPr lang="es-PR" altLang="en-US" dirty="0">
                <a:latin typeface="Arial" panose="020B0604020202020204" pitchFamily="34" charset="0"/>
              </a:rPr>
              <a:t>Los líquidos de </a:t>
            </a:r>
            <a:r>
              <a:rPr lang="es-PR" altLang="en-US" b="1" dirty="0">
                <a:latin typeface="Arial" panose="020B0604020202020204" pitchFamily="34" charset="0"/>
              </a:rPr>
              <a:t>Clase IA </a:t>
            </a:r>
            <a:r>
              <a:rPr lang="es-PR" altLang="en-US" dirty="0">
                <a:latin typeface="Arial" panose="020B0604020202020204" pitchFamily="34" charset="0"/>
              </a:rPr>
              <a:t>tenían </a:t>
            </a:r>
            <a:r>
              <a:rPr lang="es-PR" altLang="en-US" u="sng" dirty="0">
                <a:latin typeface="Arial" panose="020B0604020202020204" pitchFamily="34" charset="0"/>
              </a:rPr>
              <a:t>puntos de ignición (flash </a:t>
            </a:r>
            <a:r>
              <a:rPr lang="es-PR" altLang="en-US" u="sng" dirty="0" err="1">
                <a:latin typeface="Arial" panose="020B0604020202020204" pitchFamily="34" charset="0"/>
              </a:rPr>
              <a:t>point</a:t>
            </a:r>
            <a:r>
              <a:rPr lang="es-PR" altLang="en-US" u="sng" dirty="0">
                <a:latin typeface="Arial" panose="020B0604020202020204" pitchFamily="34" charset="0"/>
              </a:rPr>
              <a:t>) </a:t>
            </a:r>
            <a:r>
              <a:rPr lang="es-PR" altLang="en-US" dirty="0">
                <a:latin typeface="Arial" panose="020B0604020202020204" pitchFamily="34" charset="0"/>
              </a:rPr>
              <a:t>por debajo de 73 ° F (22.8 ° C) y </a:t>
            </a:r>
            <a:r>
              <a:rPr lang="es-PR" altLang="en-US" u="sng" dirty="0">
                <a:latin typeface="Arial" panose="020B0604020202020204" pitchFamily="34" charset="0"/>
              </a:rPr>
              <a:t>puntos de ebullición </a:t>
            </a:r>
            <a:r>
              <a:rPr lang="es-PR" altLang="en-US" dirty="0">
                <a:latin typeface="Arial" panose="020B0604020202020204" pitchFamily="34" charset="0"/>
              </a:rPr>
              <a:t>por debajo de 100 ° F (37.8 ° C).</a:t>
            </a:r>
          </a:p>
          <a:p>
            <a:r>
              <a:rPr lang="es-PR" altLang="en-US" dirty="0">
                <a:latin typeface="Arial" panose="020B0604020202020204" pitchFamily="34" charset="0"/>
              </a:rPr>
              <a:t>En el GHS - </a:t>
            </a:r>
          </a:p>
          <a:p>
            <a:r>
              <a:rPr lang="es-PR" altLang="en-US" dirty="0">
                <a:latin typeface="Arial" panose="020B0604020202020204" pitchFamily="34" charset="0"/>
              </a:rPr>
              <a:t>un gas es una sustancia o mezcla que a 50 ° C (122 ° F) tiene una presión de vapor superior a 300 kPa; o es completamente gaseoso a 20 ° C (68 ° F) y una presión estándar de 101.3 kPa.</a:t>
            </a:r>
          </a:p>
          <a:p>
            <a:endParaRPr lang="es-PR" altLang="en-US" dirty="0">
              <a:latin typeface="Arial" panose="020B0604020202020204" pitchFamily="34" charset="0"/>
            </a:endParaRPr>
          </a:p>
          <a:p>
            <a:r>
              <a:rPr lang="es-PR" altLang="en-US" dirty="0">
                <a:latin typeface="Arial" panose="020B0604020202020204" pitchFamily="34" charset="0"/>
              </a:rPr>
              <a:t>300 kPa = 43.5113214 psi</a:t>
            </a:r>
          </a:p>
          <a:p>
            <a:endParaRPr lang="es-PR" altLang="en-US" dirty="0">
              <a:latin typeface="Arial" panose="020B0604020202020204" pitchFamily="34" charset="0"/>
            </a:endParaRPr>
          </a:p>
          <a:p>
            <a:r>
              <a:rPr lang="es-PR" altLang="en-US" dirty="0">
                <a:latin typeface="Arial" panose="020B0604020202020204" pitchFamily="34" charset="0"/>
              </a:rPr>
              <a:t>un líquido es una sustancia o mezcla que no es un gas y que tiene un punto de fusión o punto de fusión inicial de 20 ° C o menos a una presión estándar de 101,3 kPa. (Una columna de mercurio de 760 mm de altura en un barómetro tiene 1 atmósfera)</a:t>
            </a:r>
          </a:p>
          <a:p>
            <a:endParaRPr lang="es-PR" altLang="en-US" dirty="0">
              <a:latin typeface="Arial" panose="020B0604020202020204" pitchFamily="34" charset="0"/>
            </a:endParaRPr>
          </a:p>
          <a:p>
            <a:r>
              <a:rPr lang="es-PR" altLang="en-US" dirty="0">
                <a:latin typeface="Arial" panose="020B0604020202020204" pitchFamily="34" charset="0"/>
              </a:rPr>
              <a:t>un sólido es una sustancia o mezcla que no cumple con las definiciones de un líquido o un gas.</a:t>
            </a:r>
          </a:p>
          <a:p>
            <a:endParaRPr lang="es-PR" altLang="en-US" dirty="0">
              <a:latin typeface="Arial" panose="020B0604020202020204" pitchFamily="34" charset="0"/>
            </a:endParaRPr>
          </a:p>
          <a:p>
            <a:r>
              <a:rPr lang="es-PR" altLang="en-US" dirty="0">
                <a:latin typeface="Arial" panose="020B0604020202020204" pitchFamily="34" charset="0"/>
              </a:rPr>
              <a:t>Consulte la Guía de GHS para ver las definiciones y los estándares para los peligros físicos. Una guía para el Sistema Globalmente Armonizado de Clasificación y Etiquetado de Productos Químicos (GHS). OSHA, (2006, septiembre). (http://www.osha.gov/dsg/hazcom/ghs.html)</a:t>
            </a:r>
          </a:p>
          <a:p>
            <a:endParaRPr lang="es-PR" altLang="en-US" dirty="0">
              <a:latin typeface="Arial" panose="020B0604020202020204" pitchFamily="34" charset="0"/>
            </a:endParaRPr>
          </a:p>
          <a:p>
            <a:r>
              <a:rPr lang="es-PR" altLang="en-US" dirty="0">
                <a:latin typeface="Arial" panose="020B0604020202020204" pitchFamily="34" charset="0"/>
              </a:rPr>
              <a:t>También disponible como PDF de 759 KB, 90 páginas.</a:t>
            </a:r>
          </a:p>
          <a:p>
            <a:r>
              <a:rPr lang="es-PR" altLang="en-US" dirty="0">
                <a:latin typeface="Arial" panose="020B0604020202020204" pitchFamily="34" charset="0"/>
              </a:rPr>
              <a:t>(http://www.osha.gov/dsg/hazcom/ghsguideoct05.pdf)    </a:t>
            </a:r>
            <a:r>
              <a:rPr lang="es-PR" dirty="0"/>
              <a:t>126/5000</a:t>
            </a:r>
          </a:p>
          <a:p>
            <a:endParaRPr lang="es-PR" dirty="0"/>
          </a:p>
          <a:p>
            <a:r>
              <a:rPr lang="es-PR" dirty="0"/>
              <a:t>Gases Oxidantes: Cualquier gas que pueda, generalmente al proporcionar oxígeno, causar o contribuir a la combustión de otro material más que el aire</a:t>
            </a:r>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10</a:t>
            </a:fld>
            <a:endParaRPr lang="en-US"/>
          </a:p>
        </p:txBody>
      </p:sp>
    </p:spTree>
    <p:extLst>
      <p:ext uri="{BB962C8B-B14F-4D97-AF65-F5344CB8AC3E}">
        <p14:creationId xmlns:p14="http://schemas.microsoft.com/office/powerpoint/2010/main" val="1217417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2/22/2018</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E9291233-45C3-4443-B5CC-DA4D6E8C6094}"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7224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2803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1229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98510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570F808-37FB-4FCC-B595-2226B02BF040}"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8141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70F808-37FB-4FCC-B595-2226B02BF040}"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4626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70F808-37FB-4FCC-B595-2226B02BF040}" type="datetimeFigureOut">
              <a:rPr lang="en-US" smtClean="0"/>
              <a:t>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291233-45C3-4443-B5CC-DA4D6E8C6094}"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36454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70F808-37FB-4FCC-B595-2226B02BF040}" type="datetimeFigureOut">
              <a:rPr lang="en-US" smtClean="0"/>
              <a:t>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291233-45C3-4443-B5CC-DA4D6E8C6094}"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5288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0F808-37FB-4FCC-B595-2226B02BF040}" type="datetimeFigureOut">
              <a:rPr lang="en-US" smtClean="0"/>
              <a:t>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291233-45C3-4443-B5CC-DA4D6E8C6094}" type="slidenum">
              <a:rPr lang="en-US" smtClean="0"/>
              <a:t>‹#›</a:t>
            </a:fld>
            <a:endParaRPr lang="en-US"/>
          </a:p>
        </p:txBody>
      </p:sp>
    </p:spTree>
    <p:extLst>
      <p:ext uri="{BB962C8B-B14F-4D97-AF65-F5344CB8AC3E}">
        <p14:creationId xmlns:p14="http://schemas.microsoft.com/office/powerpoint/2010/main" val="3164382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570F808-37FB-4FCC-B595-2226B02BF040}"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10193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570F808-37FB-4FCC-B595-2226B02BF040}" type="datetimeFigureOut">
              <a:rPr lang="en-US" smtClean="0"/>
              <a:t>2/22/2018</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75427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570F808-37FB-4FCC-B595-2226B02BF040}" type="datetimeFigureOut">
              <a:rPr lang="en-US" smtClean="0"/>
              <a:t>2/22/2018</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9291233-45C3-4443-B5CC-DA4D6E8C6094}"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564604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8.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sky, outdoor, transport&#10;&#10;Description generated with very high confidence">
            <a:extLst>
              <a:ext uri="{FF2B5EF4-FFF2-40B4-BE49-F238E27FC236}">
                <a16:creationId xmlns:a16="http://schemas.microsoft.com/office/drawing/2014/main" id="{41182AF0-B66B-4F9D-90AE-560537A908CC}"/>
              </a:ext>
            </a:extLst>
          </p:cNvPr>
          <p:cNvPicPr>
            <a:picLocks noChangeAspect="1"/>
          </p:cNvPicPr>
          <p:nvPr/>
        </p:nvPicPr>
        <p:blipFill rotWithShape="1">
          <a:blip r:embed="rId3" cstate="email">
            <a:alphaModFix amt="50000"/>
            <a:grayscl/>
            <a:extLst>
              <a:ext uri="{28A0092B-C50C-407E-A947-70E740481C1C}">
                <a14:useLocalDpi xmlns:a14="http://schemas.microsoft.com/office/drawing/2010/main"/>
              </a:ext>
            </a:extLst>
          </a:blip>
          <a:srcRect r="-1"/>
          <a:stretch/>
        </p:blipFill>
        <p:spPr>
          <a:xfrm>
            <a:off x="1" y="0"/>
            <a:ext cx="12191999" cy="6858000"/>
          </a:xfrm>
          <a:prstGeom prst="rect">
            <a:avLst/>
          </a:prstGeom>
        </p:spPr>
      </p:pic>
      <p:sp>
        <p:nvSpPr>
          <p:cNvPr id="2" name="Title 1">
            <a:extLst>
              <a:ext uri="{FF2B5EF4-FFF2-40B4-BE49-F238E27FC236}">
                <a16:creationId xmlns:a16="http://schemas.microsoft.com/office/drawing/2014/main" id="{66ED07FF-B76A-4C00-9841-F7468E147C90}"/>
              </a:ext>
            </a:extLst>
          </p:cNvPr>
          <p:cNvSpPr>
            <a:spLocks noGrp="1"/>
          </p:cNvSpPr>
          <p:nvPr>
            <p:ph type="ctrTitle"/>
          </p:nvPr>
        </p:nvSpPr>
        <p:spPr>
          <a:xfrm>
            <a:off x="3993267" y="992221"/>
            <a:ext cx="7230678" cy="4873558"/>
          </a:xfrm>
        </p:spPr>
        <p:txBody>
          <a:bodyPr anchor="ctr">
            <a:normAutofit/>
          </a:bodyPr>
          <a:lstStyle/>
          <a:p>
            <a:r>
              <a:rPr lang="es-ES" dirty="0"/>
              <a:t>Comunicación de riesgos: reglas marítimas</a:t>
            </a:r>
            <a:endParaRPr lang="en-US" sz="4800" dirty="0"/>
          </a:p>
        </p:txBody>
      </p:sp>
      <p:sp>
        <p:nvSpPr>
          <p:cNvPr id="3" name="Subtitle 2">
            <a:extLst>
              <a:ext uri="{FF2B5EF4-FFF2-40B4-BE49-F238E27FC236}">
                <a16:creationId xmlns:a16="http://schemas.microsoft.com/office/drawing/2014/main" id="{BE697EE3-EEDC-4A24-98E3-B9EAB4F38651}"/>
              </a:ext>
            </a:extLst>
          </p:cNvPr>
          <p:cNvSpPr>
            <a:spLocks noGrp="1"/>
          </p:cNvSpPr>
          <p:nvPr>
            <p:ph type="subTitle" idx="1"/>
          </p:nvPr>
        </p:nvSpPr>
        <p:spPr>
          <a:xfrm>
            <a:off x="173620" y="996610"/>
            <a:ext cx="3136739" cy="4864780"/>
          </a:xfrm>
        </p:spPr>
        <p:txBody>
          <a:bodyPr anchor="ctr">
            <a:normAutofit/>
          </a:bodyPr>
          <a:lstStyle/>
          <a:p>
            <a:pPr algn="r"/>
            <a:r>
              <a:rPr lang="en-US" sz="2000" dirty="0"/>
              <a:t>29CFR1915.1200</a:t>
            </a:r>
          </a:p>
          <a:p>
            <a:pPr algn="r"/>
            <a:r>
              <a:rPr lang="en-US" sz="2000" dirty="0"/>
              <a:t>29CFR1910.1200</a:t>
            </a:r>
          </a:p>
        </p:txBody>
      </p:sp>
    </p:spTree>
    <p:extLst>
      <p:ext uri="{BB962C8B-B14F-4D97-AF65-F5344CB8AC3E}">
        <p14:creationId xmlns:p14="http://schemas.microsoft.com/office/powerpoint/2010/main" val="304901105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DD0A210-6FD6-4A5B-B609-F66E0BB77295}"/>
              </a:ext>
            </a:extLst>
          </p:cNvPr>
          <p:cNvSpPr>
            <a:spLocks noGrp="1"/>
          </p:cNvSpPr>
          <p:nvPr>
            <p:ph type="title"/>
          </p:nvPr>
        </p:nvSpPr>
        <p:spPr>
          <a:xfrm>
            <a:off x="1363717" y="2303047"/>
            <a:ext cx="3359955" cy="2674198"/>
          </a:xfrm>
        </p:spPr>
        <p:txBody>
          <a:bodyPr vert="horz" lIns="91440" tIns="45720" rIns="91440" bIns="45720" rtlCol="0" anchor="t">
            <a:normAutofit/>
          </a:bodyPr>
          <a:lstStyle/>
          <a:p>
            <a:r>
              <a:rPr lang="en-US" b="1" dirty="0"/>
              <a:t>GHS </a:t>
            </a:r>
            <a:r>
              <a:rPr lang="en-US" b="1" dirty="0" err="1"/>
              <a:t>peligros</a:t>
            </a:r>
            <a:r>
              <a:rPr lang="en-US" b="1" dirty="0"/>
              <a:t> </a:t>
            </a:r>
            <a:r>
              <a:rPr lang="en-US" b="1" dirty="0" err="1"/>
              <a:t>fisícos</a:t>
            </a:r>
            <a:endParaRPr lang="en-US" dirty="0"/>
          </a:p>
        </p:txBody>
      </p:sp>
      <p:graphicFrame>
        <p:nvGraphicFramePr>
          <p:cNvPr id="56" name="Content Placeholder 2" descr="list of the GHS physical hazards" title="GHS Physical Hazards"/>
          <p:cNvGraphicFramePr>
            <a:graphicFrameLocks noGrp="1"/>
          </p:cNvGraphicFramePr>
          <p:nvPr>
            <p:ph idx="1"/>
            <p:extLst>
              <p:ext uri="{D42A27DB-BD31-4B8C-83A1-F6EECF244321}">
                <p14:modId xmlns:p14="http://schemas.microsoft.com/office/powerpoint/2010/main" val="955367805"/>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DDDEB896-B8BB-47B3-8318-AFCB9E3C78FA}"/>
              </a:ext>
            </a:extLst>
          </p:cNvPr>
          <p:cNvSpPr txBox="1"/>
          <p:nvPr/>
        </p:nvSpPr>
        <p:spPr>
          <a:xfrm>
            <a:off x="11055350" y="5849592"/>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2695525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B7457-70A9-4475-AE21-1BF7E209F2D7}"/>
              </a:ext>
            </a:extLst>
          </p:cNvPr>
          <p:cNvSpPr>
            <a:spLocks noGrp="1"/>
          </p:cNvSpPr>
          <p:nvPr>
            <p:ph type="title"/>
          </p:nvPr>
        </p:nvSpPr>
        <p:spPr/>
        <p:txBody>
          <a:bodyPr>
            <a:normAutofit/>
          </a:bodyPr>
          <a:lstStyle/>
          <a:p>
            <a:r>
              <a:rPr lang="en-US" b="1" dirty="0"/>
              <a:t>GHS PELIGROS </a:t>
            </a:r>
            <a:r>
              <a:rPr lang="en-US" b="1" dirty="0" err="1"/>
              <a:t>FíSICOS</a:t>
            </a:r>
            <a:r>
              <a:rPr lang="en-US" b="1" dirty="0"/>
              <a:t>	</a:t>
            </a:r>
            <a:endParaRPr lang="en-US" dirty="0"/>
          </a:p>
        </p:txBody>
      </p:sp>
      <p:graphicFrame>
        <p:nvGraphicFramePr>
          <p:cNvPr id="41" name="Content Placeholder 2" descr="List of the GHS physical hazards" title="GHS Physical Hazards"/>
          <p:cNvGraphicFramePr>
            <a:graphicFrameLocks noGrp="1"/>
          </p:cNvGraphicFramePr>
          <p:nvPr>
            <p:ph idx="1"/>
            <p:extLst>
              <p:ext uri="{D42A27DB-BD31-4B8C-83A1-F6EECF244321}">
                <p14:modId xmlns:p14="http://schemas.microsoft.com/office/powerpoint/2010/main" val="92898136"/>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a:extLst>
              <a:ext uri="{FF2B5EF4-FFF2-40B4-BE49-F238E27FC236}">
                <a16:creationId xmlns:a16="http://schemas.microsoft.com/office/drawing/2014/main" id="{FB4902E7-A469-466C-B4AE-54CD9BAA6D4B}"/>
              </a:ext>
            </a:extLst>
          </p:cNvPr>
          <p:cNvSpPr txBox="1"/>
          <p:nvPr/>
        </p:nvSpPr>
        <p:spPr>
          <a:xfrm>
            <a:off x="11009877" y="-193"/>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4210328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9F8A4-1A5F-4172-AA05-B6DCD07688B4}"/>
              </a:ext>
            </a:extLst>
          </p:cNvPr>
          <p:cNvSpPr>
            <a:spLocks noGrp="1"/>
          </p:cNvSpPr>
          <p:nvPr>
            <p:ph type="title"/>
          </p:nvPr>
        </p:nvSpPr>
        <p:spPr/>
        <p:txBody>
          <a:bodyPr>
            <a:normAutofit/>
          </a:bodyPr>
          <a:lstStyle/>
          <a:p>
            <a:r>
              <a:rPr lang="en-US" b="1" dirty="0"/>
              <a:t>GHS PELIGROS A LA SALUD #1</a:t>
            </a:r>
            <a:endParaRPr lang="en-US" dirty="0"/>
          </a:p>
        </p:txBody>
      </p:sp>
      <p:graphicFrame>
        <p:nvGraphicFramePr>
          <p:cNvPr id="24" name="Content Placeholder 2" descr="list of the GHS health hazards" title="GHS Health hazards"/>
          <p:cNvGraphicFramePr>
            <a:graphicFrameLocks noGrp="1"/>
          </p:cNvGraphicFramePr>
          <p:nvPr>
            <p:ph idx="1"/>
            <p:extLst>
              <p:ext uri="{D42A27DB-BD31-4B8C-83A1-F6EECF244321}">
                <p14:modId xmlns:p14="http://schemas.microsoft.com/office/powerpoint/2010/main" val="1532020149"/>
              </p:ext>
            </p:extLst>
          </p:nvPr>
        </p:nvGraphicFramePr>
        <p:xfrm>
          <a:off x="1277978" y="2358190"/>
          <a:ext cx="9947070"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 name="TextBox 14">
            <a:extLst>
              <a:ext uri="{FF2B5EF4-FFF2-40B4-BE49-F238E27FC236}">
                <a16:creationId xmlns:a16="http://schemas.microsoft.com/office/drawing/2014/main" id="{7DF19396-662D-4C1C-9943-3E9DD3E34072}"/>
              </a:ext>
            </a:extLst>
          </p:cNvPr>
          <p:cNvSpPr txBox="1"/>
          <p:nvPr/>
        </p:nvSpPr>
        <p:spPr>
          <a:xfrm>
            <a:off x="11055350" y="5849592"/>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3566074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EA27E07-3036-48E7-8BA1-CCC4D79196F3}"/>
              </a:ext>
            </a:extLst>
          </p:cNvPr>
          <p:cNvSpPr>
            <a:spLocks noGrp="1"/>
          </p:cNvSpPr>
          <p:nvPr>
            <p:ph type="title"/>
          </p:nvPr>
        </p:nvSpPr>
        <p:spPr>
          <a:xfrm>
            <a:off x="1477108" y="1305017"/>
            <a:ext cx="3512141" cy="1741073"/>
          </a:xfrm>
        </p:spPr>
        <p:txBody>
          <a:bodyPr vert="horz" lIns="91440" tIns="45720" rIns="91440" bIns="45720" rtlCol="0" anchor="t">
            <a:normAutofit/>
          </a:bodyPr>
          <a:lstStyle/>
          <a:p>
            <a:r>
              <a:rPr lang="en-US" sz="3200" b="1" dirty="0"/>
              <a:t>GHS PELIGROS A LA SALUD #2</a:t>
            </a:r>
            <a:endParaRPr lang="en-US" sz="3200" dirty="0">
              <a:cs typeface="Times New Roman" panose="02020603050405020304" pitchFamily="18" charset="0"/>
            </a:endParaRPr>
          </a:p>
        </p:txBody>
      </p:sp>
      <p:graphicFrame>
        <p:nvGraphicFramePr>
          <p:cNvPr id="46" name="Content Placeholder 2" descr="List of the GHS health hazards" title="GHS Health hazards"/>
          <p:cNvGraphicFramePr>
            <a:graphicFrameLocks noGrp="1"/>
          </p:cNvGraphicFramePr>
          <p:nvPr>
            <p:ph idx="1"/>
            <p:extLst>
              <p:ext uri="{D42A27DB-BD31-4B8C-83A1-F6EECF244321}">
                <p14:modId xmlns:p14="http://schemas.microsoft.com/office/powerpoint/2010/main" val="4148793"/>
              </p:ext>
            </p:extLst>
          </p:nvPr>
        </p:nvGraphicFramePr>
        <p:xfrm>
          <a:off x="4341181" y="62144"/>
          <a:ext cx="6715757" cy="53956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 Placeholder 1">
            <a:extLst>
              <a:ext uri="{FF2B5EF4-FFF2-40B4-BE49-F238E27FC236}">
                <a16:creationId xmlns:a16="http://schemas.microsoft.com/office/drawing/2014/main" id="{14E5FCC8-622D-4116-A567-FC972FABEA52}"/>
              </a:ext>
            </a:extLst>
          </p:cNvPr>
          <p:cNvSpPr>
            <a:spLocks noGrp="1"/>
          </p:cNvSpPr>
          <p:nvPr>
            <p:ph type="body" sz="half" idx="2"/>
          </p:nvPr>
        </p:nvSpPr>
        <p:spPr>
          <a:xfrm>
            <a:off x="1135062" y="3209644"/>
            <a:ext cx="3275013" cy="2248181"/>
          </a:xfrm>
        </p:spPr>
        <p:txBody>
          <a:bodyPr/>
          <a:lstStyle/>
          <a:p>
            <a:r>
              <a:rPr lang="en-US" dirty="0"/>
              <a:t> 	</a:t>
            </a:r>
            <a:endParaRPr lang="es-PR" dirty="0"/>
          </a:p>
        </p:txBody>
      </p:sp>
      <p:sp>
        <p:nvSpPr>
          <p:cNvPr id="21" name="TextBox 20">
            <a:extLst>
              <a:ext uri="{FF2B5EF4-FFF2-40B4-BE49-F238E27FC236}">
                <a16:creationId xmlns:a16="http://schemas.microsoft.com/office/drawing/2014/main" id="{04A5BC50-7A9F-4F11-B583-58C7ED4C76CF}"/>
              </a:ext>
            </a:extLst>
          </p:cNvPr>
          <p:cNvSpPr txBox="1"/>
          <p:nvPr/>
        </p:nvSpPr>
        <p:spPr>
          <a:xfrm>
            <a:off x="11009877" y="-193"/>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273587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0687623-2D49-4366-A48E-B91C56A2CBD6}"/>
              </a:ext>
            </a:extLst>
          </p:cNvPr>
          <p:cNvSpPr>
            <a:spLocks noGrp="1"/>
          </p:cNvSpPr>
          <p:nvPr>
            <p:ph type="title"/>
          </p:nvPr>
        </p:nvSpPr>
        <p:spPr>
          <a:xfrm>
            <a:off x="1451579" y="1002166"/>
            <a:ext cx="9603275" cy="1371580"/>
          </a:xfrm>
        </p:spPr>
        <p:txBody>
          <a:bodyPr vert="horz" lIns="91440" tIns="45720" rIns="91440" bIns="45720" rtlCol="0">
            <a:normAutofit/>
          </a:bodyPr>
          <a:lstStyle/>
          <a:p>
            <a:r>
              <a:rPr lang="en-US" b="1" dirty="0">
                <a:solidFill>
                  <a:srgbClr val="FFFFFF"/>
                </a:solidFill>
              </a:rPr>
              <a:t>GHS </a:t>
            </a:r>
            <a:r>
              <a:rPr lang="en-US" b="1" dirty="0" err="1">
                <a:solidFill>
                  <a:srgbClr val="FFFFFF"/>
                </a:solidFill>
              </a:rPr>
              <a:t>Peligros</a:t>
            </a:r>
            <a:r>
              <a:rPr lang="en-US" b="1" dirty="0">
                <a:solidFill>
                  <a:srgbClr val="FFFFFF"/>
                </a:solidFill>
              </a:rPr>
              <a:t> </a:t>
            </a:r>
            <a:r>
              <a:rPr lang="en-US" b="1" dirty="0" err="1">
                <a:solidFill>
                  <a:srgbClr val="FFFFFF"/>
                </a:solidFill>
              </a:rPr>
              <a:t>ambientales</a:t>
            </a:r>
            <a:endParaRPr lang="en-US" dirty="0">
              <a:solidFill>
                <a:srgbClr val="FFFFFF"/>
              </a:solidFill>
              <a:cs typeface="Times New Roman" panose="02020603050405020304" pitchFamily="18" charset="0"/>
            </a:endParaRPr>
          </a:p>
        </p:txBody>
      </p:sp>
      <p:sp>
        <p:nvSpPr>
          <p:cNvPr id="3" name="Content Placeholder 2">
            <a:extLst>
              <a:ext uri="{FF2B5EF4-FFF2-40B4-BE49-F238E27FC236}">
                <a16:creationId xmlns:a16="http://schemas.microsoft.com/office/drawing/2014/main" id="{68FC077A-735B-41CA-90C6-1134E0A76A52}"/>
              </a:ext>
            </a:extLst>
          </p:cNvPr>
          <p:cNvSpPr>
            <a:spLocks noGrp="1"/>
          </p:cNvSpPr>
          <p:nvPr>
            <p:ph idx="1"/>
          </p:nvPr>
        </p:nvSpPr>
        <p:spPr>
          <a:xfrm>
            <a:off x="1451580" y="2837039"/>
            <a:ext cx="9436404" cy="3215530"/>
          </a:xfrm>
        </p:spPr>
        <p:txBody>
          <a:bodyPr>
            <a:normAutofit/>
          </a:bodyPr>
          <a:lstStyle/>
          <a:p>
            <a:pPr marL="0" indent="0">
              <a:buNone/>
            </a:pPr>
            <a:r>
              <a:rPr lang="es-ES" altLang="en-US" sz="2400" dirty="0" err="1"/>
              <a:t>Pelígros</a:t>
            </a:r>
            <a:r>
              <a:rPr lang="es-ES" altLang="en-US" sz="2400" dirty="0"/>
              <a:t> para el medio ambiente acuático</a:t>
            </a:r>
            <a:endParaRPr lang="en-US" sz="2400" dirty="0"/>
          </a:p>
          <a:p>
            <a:pPr lvl="1"/>
            <a:r>
              <a:rPr lang="en-US" dirty="0" err="1"/>
              <a:t>Toxicidad</a:t>
            </a:r>
            <a:r>
              <a:rPr lang="en-US" dirty="0"/>
              <a:t> </a:t>
            </a:r>
            <a:r>
              <a:rPr lang="en-US" dirty="0" err="1"/>
              <a:t>acuática</a:t>
            </a:r>
            <a:r>
              <a:rPr lang="en-US" dirty="0"/>
              <a:t> </a:t>
            </a:r>
            <a:r>
              <a:rPr lang="en-US" dirty="0" err="1"/>
              <a:t>aguda</a:t>
            </a:r>
            <a:endParaRPr lang="en-US" dirty="0"/>
          </a:p>
          <a:p>
            <a:pPr lvl="1"/>
            <a:r>
              <a:rPr lang="en-US" altLang="en-US" dirty="0"/>
              <a:t> </a:t>
            </a:r>
            <a:r>
              <a:rPr lang="en-US" altLang="en-US" dirty="0" err="1"/>
              <a:t>Toxicidad</a:t>
            </a:r>
            <a:r>
              <a:rPr lang="en-US" altLang="en-US" dirty="0"/>
              <a:t> </a:t>
            </a:r>
            <a:r>
              <a:rPr lang="en-US" altLang="en-US" dirty="0" err="1"/>
              <a:t>acuática</a:t>
            </a:r>
            <a:r>
              <a:rPr lang="en-US" altLang="en-US" dirty="0"/>
              <a:t> </a:t>
            </a:r>
            <a:r>
              <a:rPr lang="en-US" altLang="en-US" dirty="0" err="1"/>
              <a:t>crónica</a:t>
            </a:r>
            <a:endParaRPr lang="en-US" altLang="en-US" dirty="0"/>
          </a:p>
          <a:p>
            <a:pPr lvl="3">
              <a:buFont typeface="Wingdings" panose="05000000000000000000" pitchFamily="2" charset="2"/>
              <a:buChar char="Ø"/>
            </a:pPr>
            <a:r>
              <a:rPr lang="en-US" altLang="en-US" dirty="0" err="1"/>
              <a:t>Bioacumulación</a:t>
            </a:r>
            <a:r>
              <a:rPr lang="en-US" altLang="en-US" dirty="0"/>
              <a:t> </a:t>
            </a:r>
            <a:r>
              <a:rPr lang="en-US" altLang="en-US" dirty="0" err="1"/>
              <a:t>potencial</a:t>
            </a:r>
            <a:endParaRPr lang="en-US" altLang="en-US" dirty="0"/>
          </a:p>
          <a:p>
            <a:pPr lvl="3">
              <a:buFont typeface="Wingdings" panose="05000000000000000000" pitchFamily="2" charset="2"/>
              <a:buChar char="Ø"/>
            </a:pPr>
            <a:r>
              <a:rPr lang="en-US" altLang="en-US" dirty="0" err="1"/>
              <a:t>Degradabilidad</a:t>
            </a:r>
            <a:r>
              <a:rPr lang="en-US" altLang="en-US" dirty="0"/>
              <a:t> </a:t>
            </a:r>
            <a:r>
              <a:rPr lang="en-US" altLang="en-US" dirty="0" err="1"/>
              <a:t>rápida</a:t>
            </a:r>
            <a:endParaRPr lang="en-US" altLang="en-US" dirty="0"/>
          </a:p>
        </p:txBody>
      </p:sp>
    </p:spTree>
    <p:extLst>
      <p:ext uri="{BB962C8B-B14F-4D97-AF65-F5344CB8AC3E}">
        <p14:creationId xmlns:p14="http://schemas.microsoft.com/office/powerpoint/2010/main" val="197217722"/>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F8FFF-2F4C-4CE1-B680-61D92EB8114F}"/>
              </a:ext>
            </a:extLst>
          </p:cNvPr>
          <p:cNvSpPr>
            <a:spLocks noGrp="1"/>
          </p:cNvSpPr>
          <p:nvPr>
            <p:ph type="title"/>
          </p:nvPr>
        </p:nvSpPr>
        <p:spPr/>
        <p:txBody>
          <a:bodyPr>
            <a:normAutofit/>
          </a:bodyPr>
          <a:lstStyle/>
          <a:p>
            <a:r>
              <a:rPr lang="en-US" b="1" dirty="0"/>
              <a:t>PAPEL DEL SDS EN EL GHS</a:t>
            </a:r>
          </a:p>
        </p:txBody>
      </p:sp>
      <p:graphicFrame>
        <p:nvGraphicFramePr>
          <p:cNvPr id="26" name="Content Placeholder 2" descr="Graphic explaining the role of the SDS in the GHS" title="Role of the SDS"/>
          <p:cNvGraphicFramePr>
            <a:graphicFrameLocks noGrp="1"/>
          </p:cNvGraphicFramePr>
          <p:nvPr>
            <p:ph idx="1"/>
            <p:extLst>
              <p:ext uri="{D42A27DB-BD31-4B8C-83A1-F6EECF244321}">
                <p14:modId xmlns:p14="http://schemas.microsoft.com/office/powerpoint/2010/main" val="987465224"/>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a:extLst>
              <a:ext uri="{FF2B5EF4-FFF2-40B4-BE49-F238E27FC236}">
                <a16:creationId xmlns:a16="http://schemas.microsoft.com/office/drawing/2014/main" id="{FA19974B-87FA-4DA2-B5BE-435E75071CC3}"/>
              </a:ext>
            </a:extLst>
          </p:cNvPr>
          <p:cNvSpPr/>
          <p:nvPr/>
        </p:nvSpPr>
        <p:spPr>
          <a:xfrm>
            <a:off x="691284" y="7065086"/>
            <a:ext cx="6096000" cy="646331"/>
          </a:xfrm>
          <a:prstGeom prst="rect">
            <a:avLst/>
          </a:prstGeom>
        </p:spPr>
        <p:txBody>
          <a:bodyPr>
            <a:spAutoFit/>
          </a:bodyPr>
          <a:lstStyle/>
          <a:p>
            <a:pPr lvl="0" defTabSz="914400" eaLnBrk="0" fontAlgn="base" hangingPunct="0">
              <a:spcBef>
                <a:spcPct val="0"/>
              </a:spcBef>
              <a:spcAft>
                <a:spcPct val="0"/>
              </a:spcAft>
            </a:pPr>
            <a:r>
              <a:rPr lang="es-ES" altLang="en-US" dirty="0">
                <a:solidFill>
                  <a:srgbClr val="212121"/>
                </a:solidFill>
                <a:latin typeface="inherit"/>
              </a:rPr>
              <a:t>* SDS: anteriormente conocido como Hojas de datos de seguridad del material (MSDS)</a:t>
            </a:r>
            <a:r>
              <a:rPr lang="es-ES" altLang="en-US" sz="1050" dirty="0"/>
              <a:t> </a:t>
            </a:r>
            <a:endParaRPr lang="es-ES" altLang="en-US" sz="2800" dirty="0">
              <a:latin typeface="Arial" panose="020B0604020202020204" pitchFamily="34" charset="0"/>
            </a:endParaRPr>
          </a:p>
        </p:txBody>
      </p:sp>
    </p:spTree>
    <p:extLst>
      <p:ext uri="{BB962C8B-B14F-4D97-AF65-F5344CB8AC3E}">
        <p14:creationId xmlns:p14="http://schemas.microsoft.com/office/powerpoint/2010/main" val="2153400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F3B97-4A7E-47D9-B244-E52564CF264D}"/>
              </a:ext>
            </a:extLst>
          </p:cNvPr>
          <p:cNvSpPr>
            <a:spLocks noGrp="1"/>
          </p:cNvSpPr>
          <p:nvPr>
            <p:ph type="title"/>
          </p:nvPr>
        </p:nvSpPr>
        <p:spPr>
          <a:xfrm>
            <a:off x="1451579" y="1187580"/>
            <a:ext cx="9603275" cy="1049235"/>
          </a:xfrm>
        </p:spPr>
        <p:txBody>
          <a:bodyPr>
            <a:normAutofit/>
          </a:bodyPr>
          <a:lstStyle/>
          <a:p>
            <a:r>
              <a:rPr lang="es-ES" sz="2400" b="1" dirty="0"/>
              <a:t>El PATRONO  y el SDS    29CFR1910.1200 (q) (8)</a:t>
            </a:r>
            <a:endParaRPr lang="en-US" sz="2400" b="1" dirty="0"/>
          </a:p>
        </p:txBody>
      </p:sp>
      <p:sp>
        <p:nvSpPr>
          <p:cNvPr id="3" name="Content Placeholder 2">
            <a:extLst>
              <a:ext uri="{FF2B5EF4-FFF2-40B4-BE49-F238E27FC236}">
                <a16:creationId xmlns:a16="http://schemas.microsoft.com/office/drawing/2014/main" id="{248CD1A7-621F-475E-A087-86C1945E6EE2}"/>
              </a:ext>
            </a:extLst>
          </p:cNvPr>
          <p:cNvSpPr>
            <a:spLocks noGrp="1"/>
          </p:cNvSpPr>
          <p:nvPr>
            <p:ph idx="1"/>
          </p:nvPr>
        </p:nvSpPr>
        <p:spPr/>
        <p:txBody>
          <a:bodyPr/>
          <a:lstStyle/>
          <a:p>
            <a:r>
              <a:rPr lang="es-ES" dirty="0"/>
              <a:t>El patrono deberá mantener en el lugar de trabajo copias de las hojas de datos de seguridad (SDS) requeridas para cada sustancia química peligrosa, y se asegurará de que sean fácilmente accesibles durante cada turno de trabajo a los empleados cuando se encuentren en su área (s) de trabajo. (Se permite el acceso electrónico y otras alternativas para mantener copias en papel de las hojas de datos de seguridad siempre que no se creen barreras para el acceso inmediato de los empleados en cada lugar de trabajo mediante dichas opciones).</a:t>
            </a:r>
            <a:endParaRPr lang="en-US" dirty="0"/>
          </a:p>
        </p:txBody>
      </p:sp>
    </p:spTree>
    <p:extLst>
      <p:ext uri="{BB962C8B-B14F-4D97-AF65-F5344CB8AC3E}">
        <p14:creationId xmlns:p14="http://schemas.microsoft.com/office/powerpoint/2010/main" val="3898923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F0419-A50E-4F3C-A398-6F811D664C3C}"/>
              </a:ext>
            </a:extLst>
          </p:cNvPr>
          <p:cNvSpPr>
            <a:spLocks noGrp="1"/>
          </p:cNvSpPr>
          <p:nvPr>
            <p:ph type="title"/>
          </p:nvPr>
        </p:nvSpPr>
        <p:spPr>
          <a:xfrm>
            <a:off x="1451579" y="1187581"/>
            <a:ext cx="9603275" cy="1049235"/>
          </a:xfrm>
        </p:spPr>
        <p:txBody>
          <a:bodyPr>
            <a:normAutofit/>
          </a:bodyPr>
          <a:lstStyle/>
          <a:p>
            <a:r>
              <a:rPr lang="es-ES" sz="2400" b="1" dirty="0"/>
              <a:t>El empleado y el SDS   29 CFR1910.1200 (q) (9)</a:t>
            </a:r>
            <a:endParaRPr lang="en-US" sz="2400" b="1" dirty="0"/>
          </a:p>
        </p:txBody>
      </p:sp>
      <p:sp>
        <p:nvSpPr>
          <p:cNvPr id="3" name="Content Placeholder 2">
            <a:extLst>
              <a:ext uri="{FF2B5EF4-FFF2-40B4-BE49-F238E27FC236}">
                <a16:creationId xmlns:a16="http://schemas.microsoft.com/office/drawing/2014/main" id="{5F83B41F-A1B1-4E62-9E3C-A8A630E14981}"/>
              </a:ext>
            </a:extLst>
          </p:cNvPr>
          <p:cNvSpPr>
            <a:spLocks noGrp="1"/>
          </p:cNvSpPr>
          <p:nvPr>
            <p:ph idx="1"/>
          </p:nvPr>
        </p:nvSpPr>
        <p:spPr/>
        <p:txBody>
          <a:bodyPr/>
          <a:lstStyle/>
          <a:p>
            <a:r>
              <a:rPr lang="es-ES" dirty="0"/>
              <a:t>Cuando los empleados deben viajar entre lugares de trabajo durante un turno laboral, es decir, su trabajo se lleva a cabo en más de un lugar geográfico, las hojas de datos de seguridad (SDS) se pueden guardar en la instalación primaria del lugar de trabajo.  En esta situación, el empleador se asegurará de que los empleados puedan obtener de inmediato la información requerida en caso de emergencia.</a:t>
            </a:r>
            <a:endParaRPr lang="en-US" dirty="0"/>
          </a:p>
        </p:txBody>
      </p:sp>
    </p:spTree>
    <p:extLst>
      <p:ext uri="{BB962C8B-B14F-4D97-AF65-F5344CB8AC3E}">
        <p14:creationId xmlns:p14="http://schemas.microsoft.com/office/powerpoint/2010/main" val="2816581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8663B-04DF-4B45-9D86-81E01A2ECD36}"/>
              </a:ext>
            </a:extLst>
          </p:cNvPr>
          <p:cNvSpPr>
            <a:spLocks noGrp="1"/>
          </p:cNvSpPr>
          <p:nvPr>
            <p:ph type="title"/>
          </p:nvPr>
        </p:nvSpPr>
        <p:spPr>
          <a:xfrm>
            <a:off x="1451579" y="828676"/>
            <a:ext cx="9603275" cy="1187056"/>
          </a:xfrm>
        </p:spPr>
        <p:txBody>
          <a:bodyPr>
            <a:normAutofit/>
          </a:bodyPr>
          <a:lstStyle/>
          <a:p>
            <a:r>
              <a:rPr lang="es-ES" sz="2400" b="1" dirty="0"/>
              <a:t>Formato SDS y disponibilidad 29CFR1910.1200 (q) (10)</a:t>
            </a:r>
            <a:br>
              <a:rPr lang="es-ES" sz="2400" b="1" dirty="0"/>
            </a:br>
            <a:r>
              <a:rPr lang="es-ES" sz="2400" b="1" dirty="0"/>
              <a:t> y 29CFR1910.1200 (q) (11)</a:t>
            </a:r>
            <a:endParaRPr lang="en-US" sz="2400" b="1" dirty="0"/>
          </a:p>
        </p:txBody>
      </p:sp>
      <p:sp>
        <p:nvSpPr>
          <p:cNvPr id="3" name="Content Placeholder 2">
            <a:extLst>
              <a:ext uri="{FF2B5EF4-FFF2-40B4-BE49-F238E27FC236}">
                <a16:creationId xmlns:a16="http://schemas.microsoft.com/office/drawing/2014/main" id="{5D4EFCA7-BFB4-4BF9-BBA4-B5F475EEE53C}"/>
              </a:ext>
            </a:extLst>
          </p:cNvPr>
          <p:cNvSpPr>
            <a:spLocks noGrp="1"/>
          </p:cNvSpPr>
          <p:nvPr>
            <p:ph idx="1"/>
          </p:nvPr>
        </p:nvSpPr>
        <p:spPr>
          <a:xfrm>
            <a:off x="1451579" y="2015732"/>
            <a:ext cx="9603275" cy="3890798"/>
          </a:xfrm>
        </p:spPr>
        <p:txBody>
          <a:bodyPr>
            <a:normAutofit fontScale="92500"/>
          </a:bodyPr>
          <a:lstStyle/>
          <a:p>
            <a:r>
              <a:rPr lang="es-ES" dirty="0"/>
              <a:t>Las hojas de datos de seguridad (SDS) pueden guardarse en cualquier forma, incluidos los procedimientos operativos y pueden diseñarse para abarcar grupos de sustancias químicas peligrosas en un área de trabajo donde puede ser más apropiado abordar los peligros de un proceso en lugar de productos químicos peligrosos individuales.  Sin embargo, el patrono se asegurará de que en todos los casos se proporcione la información requerida para cada producto químico peligroso y sea fácilmente accesible durante cada turno de trabajo a los empleados cuando se encuentren en su área (s) de trabajo.</a:t>
            </a:r>
          </a:p>
          <a:p>
            <a:r>
              <a:rPr lang="es-ES" dirty="0"/>
              <a:t>Las hojas de datos de seguridad también estarán disponibles, a pedido, a los representantes designados, al Subsecretario y al Director, de acuerdo con los requisitos de § 1910.1020 (e).</a:t>
            </a:r>
            <a:endParaRPr lang="en-US" dirty="0"/>
          </a:p>
        </p:txBody>
      </p:sp>
    </p:spTree>
    <p:extLst>
      <p:ext uri="{BB962C8B-B14F-4D97-AF65-F5344CB8AC3E}">
        <p14:creationId xmlns:p14="http://schemas.microsoft.com/office/powerpoint/2010/main" val="460049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A5A3775-F7DE-494C-9F52-28EE7235F1A2}"/>
              </a:ext>
            </a:extLst>
          </p:cNvPr>
          <p:cNvSpPr>
            <a:spLocks noGrp="1"/>
          </p:cNvSpPr>
          <p:nvPr>
            <p:ph type="title"/>
          </p:nvPr>
        </p:nvSpPr>
        <p:spPr>
          <a:xfrm>
            <a:off x="1300594" y="1046018"/>
            <a:ext cx="9977006" cy="1188027"/>
          </a:xfrm>
        </p:spPr>
        <p:txBody>
          <a:bodyPr anchor="t">
            <a:normAutofit/>
          </a:bodyPr>
          <a:lstStyle/>
          <a:p>
            <a:r>
              <a:rPr lang="en-GB" b="1" dirty="0" err="1"/>
              <a:t>Formato</a:t>
            </a:r>
            <a:r>
              <a:rPr lang="en-GB" b="1" dirty="0"/>
              <a:t> SDS: 16 </a:t>
            </a:r>
            <a:r>
              <a:rPr lang="en-GB" b="1" dirty="0" err="1"/>
              <a:t>encabezados</a:t>
            </a:r>
            <a:r>
              <a:rPr lang="en-GB" b="1" dirty="0"/>
              <a:t> #1</a:t>
            </a:r>
          </a:p>
        </p:txBody>
      </p:sp>
      <p:graphicFrame>
        <p:nvGraphicFramePr>
          <p:cNvPr id="25" name="Content Placeholder 4" descr="list of the SDS headings numbered one through eight." title="SDS Format Headings"/>
          <p:cNvGraphicFramePr>
            <a:graphicFrameLocks noGrp="1"/>
          </p:cNvGraphicFramePr>
          <p:nvPr>
            <p:ph idx="1"/>
            <p:extLst>
              <p:ext uri="{D42A27DB-BD31-4B8C-83A1-F6EECF244321}">
                <p14:modId xmlns:p14="http://schemas.microsoft.com/office/powerpoint/2010/main" val="673759983"/>
              </p:ext>
            </p:extLst>
          </p:nvPr>
        </p:nvGraphicFramePr>
        <p:xfrm>
          <a:off x="5699985" y="1943100"/>
          <a:ext cx="6492015" cy="3468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945125A0-4C20-4C8B-A1BD-CEFE6D63083B}"/>
              </a:ext>
            </a:extLst>
          </p:cNvPr>
          <p:cNvSpPr txBox="1"/>
          <p:nvPr/>
        </p:nvSpPr>
        <p:spPr>
          <a:xfrm>
            <a:off x="309323" y="4654079"/>
            <a:ext cx="4414350" cy="646331"/>
          </a:xfrm>
          <a:prstGeom prst="rect">
            <a:avLst/>
          </a:prstGeom>
          <a:noFill/>
        </p:spPr>
        <p:txBody>
          <a:bodyPr wrap="none" rtlCol="0">
            <a:spAutoFit/>
          </a:bodyPr>
          <a:lstStyle/>
          <a:p>
            <a:r>
              <a:rPr lang="en-US" dirty="0"/>
              <a:t> </a:t>
            </a:r>
            <a:endParaRPr lang="es-ES" dirty="0"/>
          </a:p>
          <a:p>
            <a:r>
              <a:rPr lang="es-ES" dirty="0"/>
              <a:t>SDS ahora está en un formato estandarizado</a:t>
            </a:r>
            <a:r>
              <a:rPr lang="en-US" dirty="0"/>
              <a:t> </a:t>
            </a:r>
          </a:p>
        </p:txBody>
      </p:sp>
      <p:sp>
        <p:nvSpPr>
          <p:cNvPr id="33" name="TextBox 32">
            <a:extLst>
              <a:ext uri="{FF2B5EF4-FFF2-40B4-BE49-F238E27FC236}">
                <a16:creationId xmlns:a16="http://schemas.microsoft.com/office/drawing/2014/main" id="{5EEE8B86-E542-411D-A679-58F868E85C2F}"/>
              </a:ext>
            </a:extLst>
          </p:cNvPr>
          <p:cNvSpPr txBox="1"/>
          <p:nvPr/>
        </p:nvSpPr>
        <p:spPr>
          <a:xfrm>
            <a:off x="11055350" y="5849592"/>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956016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2067C48A-FFBC-46C1-93C6-27F972F63A3B}"/>
              </a:ext>
            </a:extLst>
          </p:cNvPr>
          <p:cNvSpPr txBox="1">
            <a:spLocks/>
          </p:cNvSpPr>
          <p:nvPr/>
        </p:nvSpPr>
        <p:spPr>
          <a:xfrm>
            <a:off x="81023" y="138895"/>
            <a:ext cx="11625798" cy="5810491"/>
          </a:xfrm>
          <a:prstGeom prst="rect">
            <a:avLst/>
          </a:prstGeom>
        </p:spPr>
        <p:txBody>
          <a:bodyPr>
            <a:no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s-ES" sz="2400" dirty="0"/>
              <a:t>Este material fue producido </a:t>
            </a:r>
            <a:r>
              <a:rPr lang="es-PR" sz="2400" dirty="0"/>
              <a:t>bajo la subvención (“</a:t>
            </a:r>
            <a:r>
              <a:rPr lang="es-PR" sz="2400" dirty="0" err="1"/>
              <a:t>grant</a:t>
            </a:r>
            <a:r>
              <a:rPr lang="es-PR" sz="2400" dirty="0"/>
              <a:t>”) Susan </a:t>
            </a:r>
            <a:r>
              <a:rPr lang="es-PR" sz="2400" dirty="0" err="1"/>
              <a:t>Harwood</a:t>
            </a:r>
            <a:r>
              <a:rPr lang="es-PR" sz="2400" dirty="0"/>
              <a:t> número </a:t>
            </a:r>
            <a:r>
              <a:rPr lang="es-ES" sz="2400" dirty="0"/>
              <a:t>SH-31202-SH7 de la Administración de Seguridad y Salud Ocupacional, Departamento de Trabajo de los EE. UU.  No refleja necesariamente los puntos de vista ni las políticas del Departamento de Trabajo de EE. UU. Ni la mención de nombres comerciales, productos comerciales u organizaciones implica el respaldo del gobierno de EE. UU.</a:t>
            </a:r>
          </a:p>
          <a:p>
            <a:pPr marL="0" indent="0">
              <a:buNone/>
            </a:pPr>
            <a:endParaRPr lang="es-ES" sz="2400" dirty="0"/>
          </a:p>
          <a:p>
            <a:r>
              <a:rPr lang="es-ES" sz="2400" dirty="0"/>
              <a:t>Esta presentación tiene por objeto discutir las reglamentaciones federales solamente.  Los requisitos estatales individuales pueden ser más estrictos ya que muchos estados operan su propia OSHA estatal y pueden haber adoptado normas marítimas que son diferentes de la información presentada en esta capacitación.  Si vive en un estado con un plan estatal aprobado por OSHA, debe comunicarse con su administrador local para obtener más información sobre los estándares aplicables en su estado.</a:t>
            </a:r>
            <a:endParaRPr lang="en-US" sz="2400" dirty="0"/>
          </a:p>
        </p:txBody>
      </p:sp>
      <p:sp>
        <p:nvSpPr>
          <p:cNvPr id="3" name="Title 2"/>
          <p:cNvSpPr>
            <a:spLocks noGrp="1"/>
          </p:cNvSpPr>
          <p:nvPr>
            <p:ph type="title" idx="4294967295"/>
          </p:nvPr>
        </p:nvSpPr>
        <p:spPr>
          <a:xfrm>
            <a:off x="-3183921" y="804519"/>
            <a:ext cx="2587021" cy="1049235"/>
          </a:xfrm>
        </p:spPr>
        <p:txBody>
          <a:bodyPr/>
          <a:lstStyle/>
          <a:p>
            <a:r>
              <a:rPr lang="en-US" dirty="0"/>
              <a:t>Disclaimer</a:t>
            </a:r>
          </a:p>
        </p:txBody>
      </p:sp>
    </p:spTree>
    <p:extLst>
      <p:ext uri="{BB962C8B-B14F-4D97-AF65-F5344CB8AC3E}">
        <p14:creationId xmlns:p14="http://schemas.microsoft.com/office/powerpoint/2010/main" val="1098415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A5A3775-F7DE-494C-9F52-28EE7235F1A2}"/>
              </a:ext>
            </a:extLst>
          </p:cNvPr>
          <p:cNvSpPr>
            <a:spLocks noGrp="1"/>
          </p:cNvSpPr>
          <p:nvPr>
            <p:ph type="title"/>
          </p:nvPr>
        </p:nvSpPr>
        <p:spPr>
          <a:xfrm>
            <a:off x="1359417" y="513773"/>
            <a:ext cx="9753083" cy="1472643"/>
          </a:xfrm>
        </p:spPr>
        <p:txBody>
          <a:bodyPr anchor="ctr">
            <a:normAutofit/>
          </a:bodyPr>
          <a:lstStyle/>
          <a:p>
            <a:r>
              <a:rPr lang="en-US" b="1" dirty="0" err="1"/>
              <a:t>Formato</a:t>
            </a:r>
            <a:r>
              <a:rPr lang="en-US" b="1" dirty="0"/>
              <a:t> SDS: 16 </a:t>
            </a:r>
            <a:r>
              <a:rPr lang="en-US" b="1" dirty="0" err="1"/>
              <a:t>encabezados</a:t>
            </a:r>
            <a:r>
              <a:rPr lang="en-US" b="1" dirty="0"/>
              <a:t> #2</a:t>
            </a:r>
          </a:p>
        </p:txBody>
      </p:sp>
      <p:sp>
        <p:nvSpPr>
          <p:cNvPr id="2" name="Content Placeholder 1">
            <a:extLst>
              <a:ext uri="{FF2B5EF4-FFF2-40B4-BE49-F238E27FC236}">
                <a16:creationId xmlns:a16="http://schemas.microsoft.com/office/drawing/2014/main" id="{92EB3582-D79B-4E82-B2FF-4A3E53D4929D}"/>
              </a:ext>
            </a:extLst>
          </p:cNvPr>
          <p:cNvSpPr>
            <a:spLocks noGrp="1"/>
          </p:cNvSpPr>
          <p:nvPr>
            <p:ph idx="1"/>
          </p:nvPr>
        </p:nvSpPr>
        <p:spPr>
          <a:xfrm>
            <a:off x="5628289" y="1727199"/>
            <a:ext cx="4826489" cy="4297680"/>
          </a:xfrm>
        </p:spPr>
        <p:txBody>
          <a:bodyPr anchor="ctr">
            <a:normAutofit/>
          </a:bodyPr>
          <a:lstStyle/>
          <a:p>
            <a:pPr marL="457200" indent="-457200">
              <a:buClr>
                <a:srgbClr val="FFFF00"/>
              </a:buClr>
              <a:buNone/>
            </a:pPr>
            <a:r>
              <a:rPr lang="es-ES" altLang="en-US" dirty="0"/>
              <a:t>9. Propiedades físicas y químicas</a:t>
            </a:r>
          </a:p>
          <a:p>
            <a:pPr marL="457200" indent="-457200">
              <a:buClr>
                <a:srgbClr val="FFFF00"/>
              </a:buClr>
              <a:buNone/>
            </a:pPr>
            <a:r>
              <a:rPr lang="es-ES" altLang="en-US" dirty="0"/>
              <a:t>10. Estabilidad y reactividad</a:t>
            </a:r>
          </a:p>
          <a:p>
            <a:pPr marL="457200" indent="-457200">
              <a:buClr>
                <a:srgbClr val="FFFF00"/>
              </a:buClr>
              <a:buNone/>
            </a:pPr>
            <a:r>
              <a:rPr lang="es-ES" altLang="en-US" dirty="0"/>
              <a:t>11. Información Toxicológica</a:t>
            </a:r>
          </a:p>
          <a:p>
            <a:pPr marL="457200" indent="-457200">
              <a:buClr>
                <a:srgbClr val="FFFF00"/>
              </a:buClr>
              <a:buNone/>
            </a:pPr>
            <a:r>
              <a:rPr lang="es-ES" altLang="en-US" dirty="0"/>
              <a:t>12. Información ecológica *</a:t>
            </a:r>
          </a:p>
          <a:p>
            <a:pPr marL="457200" indent="-457200">
              <a:buClr>
                <a:srgbClr val="FFFF00"/>
              </a:buClr>
              <a:buNone/>
            </a:pPr>
            <a:r>
              <a:rPr lang="es-ES" altLang="en-US" dirty="0"/>
              <a:t>13. Consideraciones de eliminación *</a:t>
            </a:r>
          </a:p>
          <a:p>
            <a:pPr marL="457200" indent="-457200">
              <a:buClr>
                <a:srgbClr val="FFFF00"/>
              </a:buClr>
              <a:buNone/>
            </a:pPr>
            <a:r>
              <a:rPr lang="es-ES" altLang="en-US" dirty="0"/>
              <a:t>14. Información de transporte *</a:t>
            </a:r>
          </a:p>
          <a:p>
            <a:pPr marL="457200" indent="-457200">
              <a:buClr>
                <a:srgbClr val="FFFF00"/>
              </a:buClr>
              <a:buNone/>
            </a:pPr>
            <a:r>
              <a:rPr lang="es-ES" altLang="en-US" dirty="0"/>
              <a:t>15. Información reglamentaria</a:t>
            </a:r>
          </a:p>
          <a:p>
            <a:pPr marL="457200" indent="-457200">
              <a:buClr>
                <a:srgbClr val="FFFF00"/>
              </a:buClr>
              <a:buNone/>
            </a:pPr>
            <a:r>
              <a:rPr lang="es-ES" altLang="en-US" dirty="0"/>
              <a:t>16. Otra información</a:t>
            </a:r>
            <a:endParaRPr lang="en-US" dirty="0"/>
          </a:p>
        </p:txBody>
      </p:sp>
      <p:sp>
        <p:nvSpPr>
          <p:cNvPr id="14" name="TextBox 13">
            <a:extLst>
              <a:ext uri="{FF2B5EF4-FFF2-40B4-BE49-F238E27FC236}">
                <a16:creationId xmlns:a16="http://schemas.microsoft.com/office/drawing/2014/main" id="{68B398F7-D0AB-4792-A3FB-44469832882C}"/>
              </a:ext>
            </a:extLst>
          </p:cNvPr>
          <p:cNvSpPr txBox="1"/>
          <p:nvPr/>
        </p:nvSpPr>
        <p:spPr>
          <a:xfrm>
            <a:off x="11009877" y="-193"/>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3298107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5A082-F9C8-431D-AAF9-C6F5C35E4C6B}"/>
              </a:ext>
            </a:extLst>
          </p:cNvPr>
          <p:cNvSpPr>
            <a:spLocks noGrp="1"/>
          </p:cNvSpPr>
          <p:nvPr>
            <p:ph type="title"/>
          </p:nvPr>
        </p:nvSpPr>
        <p:spPr>
          <a:xfrm>
            <a:off x="1458310" y="1957388"/>
            <a:ext cx="4942490" cy="478384"/>
          </a:xfrm>
        </p:spPr>
        <p:txBody>
          <a:bodyPr vert="horz" lIns="91440" tIns="45720" rIns="91440" bIns="0" rtlCol="0" anchor="b">
            <a:normAutofit/>
          </a:bodyPr>
          <a:lstStyle/>
          <a:p>
            <a:pPr>
              <a:defRPr/>
            </a:pPr>
            <a:r>
              <a:rPr lang="en-US" sz="2400" b="1" dirty="0" err="1"/>
              <a:t>Ejemplo</a:t>
            </a:r>
            <a:r>
              <a:rPr lang="en-US" sz="2400" b="1" dirty="0"/>
              <a:t> de </a:t>
            </a:r>
            <a:r>
              <a:rPr lang="en-US" sz="2400" b="1" dirty="0" err="1"/>
              <a:t>formato</a:t>
            </a:r>
            <a:r>
              <a:rPr lang="en-US" sz="2400" b="1" dirty="0"/>
              <a:t> SDS</a:t>
            </a:r>
          </a:p>
        </p:txBody>
      </p:sp>
      <p:pic>
        <p:nvPicPr>
          <p:cNvPr id="63" name="Content Placeholder 5" descr="An example of a SDS layout&#10;&#10;Description generated with high confidence">
            <a:extLst>
              <a:ext uri="{FF2B5EF4-FFF2-40B4-BE49-F238E27FC236}">
                <a16:creationId xmlns:a16="http://schemas.microsoft.com/office/drawing/2014/main" id="{F66D3A2A-FBE2-4120-B600-16C5709250DA}"/>
              </a:ext>
            </a:extLst>
          </p:cNvPr>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6739450" y="138317"/>
            <a:ext cx="4608576" cy="5852160"/>
          </a:xfrm>
          <a:prstGeom prst="rect">
            <a:avLst/>
          </a:prstGeom>
        </p:spPr>
      </p:pic>
    </p:spTree>
    <p:extLst>
      <p:ext uri="{BB962C8B-B14F-4D97-AF65-F5344CB8AC3E}">
        <p14:creationId xmlns:p14="http://schemas.microsoft.com/office/powerpoint/2010/main" val="18614359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927A6-B3C8-456A-9F33-71B910041A3F}"/>
              </a:ext>
            </a:extLst>
          </p:cNvPr>
          <p:cNvSpPr>
            <a:spLocks noGrp="1"/>
          </p:cNvSpPr>
          <p:nvPr>
            <p:ph type="title"/>
          </p:nvPr>
        </p:nvSpPr>
        <p:spPr>
          <a:xfrm>
            <a:off x="1451579" y="1160119"/>
            <a:ext cx="9603275" cy="1049235"/>
          </a:xfrm>
        </p:spPr>
        <p:txBody>
          <a:bodyPr>
            <a:normAutofit/>
          </a:bodyPr>
          <a:lstStyle/>
          <a:p>
            <a:pPr eaLnBrk="0" hangingPunct="0">
              <a:defRPr/>
            </a:pPr>
            <a:r>
              <a:rPr lang="en-US" b="1" kern="0" dirty="0" err="1"/>
              <a:t>Etiquetado</a:t>
            </a:r>
            <a:endParaRPr lang="en-US" b="1" kern="0" dirty="0"/>
          </a:p>
        </p:txBody>
      </p:sp>
      <p:graphicFrame>
        <p:nvGraphicFramePr>
          <p:cNvPr id="24" name="Content Placeholder 2" descr="Graphic explaining if there is a specific layout to a GHS label." title="Labeling"/>
          <p:cNvGraphicFramePr>
            <a:graphicFrameLocks noGrp="1"/>
          </p:cNvGraphicFramePr>
          <p:nvPr>
            <p:ph idx="1"/>
            <p:extLst>
              <p:ext uri="{D42A27DB-BD31-4B8C-83A1-F6EECF244321}">
                <p14:modId xmlns:p14="http://schemas.microsoft.com/office/powerpoint/2010/main" val="3609665032"/>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110088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24D10-EDED-45BE-A2A2-9438ADF7D053}"/>
              </a:ext>
            </a:extLst>
          </p:cNvPr>
          <p:cNvSpPr>
            <a:spLocks noGrp="1"/>
          </p:cNvSpPr>
          <p:nvPr>
            <p:ph type="title"/>
          </p:nvPr>
        </p:nvSpPr>
        <p:spPr>
          <a:xfrm>
            <a:off x="1460500" y="1173163"/>
            <a:ext cx="9277897" cy="833437"/>
          </a:xfrm>
        </p:spPr>
        <p:txBody>
          <a:bodyPr>
            <a:normAutofit/>
          </a:bodyPr>
          <a:lstStyle/>
          <a:p>
            <a:r>
              <a:rPr lang="en-US" altLang="en-US" b="1" dirty="0" err="1">
                <a:solidFill>
                  <a:srgbClr val="000001"/>
                </a:solidFill>
              </a:rPr>
              <a:t>Elementos</a:t>
            </a:r>
            <a:r>
              <a:rPr lang="en-US" altLang="en-US" b="1" dirty="0">
                <a:solidFill>
                  <a:srgbClr val="000001"/>
                </a:solidFill>
              </a:rPr>
              <a:t> de la </a:t>
            </a:r>
            <a:r>
              <a:rPr lang="en-US" altLang="en-US" b="1" dirty="0" err="1">
                <a:solidFill>
                  <a:srgbClr val="000001"/>
                </a:solidFill>
              </a:rPr>
              <a:t>etiqueta</a:t>
            </a:r>
            <a:endParaRPr lang="en-US" dirty="0">
              <a:solidFill>
                <a:srgbClr val="000001"/>
              </a:solidFill>
            </a:endParaRPr>
          </a:p>
        </p:txBody>
      </p:sp>
      <p:graphicFrame>
        <p:nvGraphicFramePr>
          <p:cNvPr id="29" name="Content Placeholder 11" descr="list of the elements required on a label" title="Label Elements"/>
          <p:cNvGraphicFramePr>
            <a:graphicFrameLocks noGrp="1"/>
          </p:cNvGraphicFramePr>
          <p:nvPr>
            <p:ph idx="1"/>
            <p:extLst>
              <p:ext uri="{D42A27DB-BD31-4B8C-83A1-F6EECF244321}">
                <p14:modId xmlns:p14="http://schemas.microsoft.com/office/powerpoint/2010/main" val="2326250262"/>
              </p:ext>
            </p:extLst>
          </p:nvPr>
        </p:nvGraphicFramePr>
        <p:xfrm>
          <a:off x="1271587" y="1857374"/>
          <a:ext cx="5139050" cy="4043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83DA6CAC-2AC2-4CCA-B289-6AEC23241D66}"/>
              </a:ext>
            </a:extLst>
          </p:cNvPr>
          <p:cNvSpPr txBox="1"/>
          <p:nvPr/>
        </p:nvSpPr>
        <p:spPr>
          <a:xfrm>
            <a:off x="7607229" y="2090172"/>
            <a:ext cx="4039630" cy="1938992"/>
          </a:xfrm>
          <a:prstGeom prst="rect">
            <a:avLst/>
          </a:prstGeom>
          <a:noFill/>
        </p:spPr>
        <p:txBody>
          <a:bodyPr wrap="square" rtlCol="0">
            <a:spAutoFit/>
          </a:bodyPr>
          <a:lstStyle/>
          <a:p>
            <a:r>
              <a:rPr lang="es-ES" altLang="en-US" sz="2400" b="1" dirty="0">
                <a:solidFill>
                  <a:srgbClr val="FF0000"/>
                </a:solidFill>
              </a:rPr>
              <a:t>* Estos tres elementos, en todas las advertencias de peligro, deben estar ubicados juntos en la etiqueta.</a:t>
            </a:r>
            <a:endParaRPr lang="en-US" altLang="en-US" sz="2400" b="1" dirty="0">
              <a:solidFill>
                <a:srgbClr val="FF0000"/>
              </a:solidFill>
            </a:endParaRPr>
          </a:p>
        </p:txBody>
      </p:sp>
    </p:spTree>
    <p:extLst>
      <p:ext uri="{BB962C8B-B14F-4D97-AF65-F5344CB8AC3E}">
        <p14:creationId xmlns:p14="http://schemas.microsoft.com/office/powerpoint/2010/main" val="610819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17AAB-F659-486F-BB28-4A75658E725A}"/>
              </a:ext>
            </a:extLst>
          </p:cNvPr>
          <p:cNvSpPr>
            <a:spLocks noGrp="1"/>
          </p:cNvSpPr>
          <p:nvPr>
            <p:ph type="title"/>
          </p:nvPr>
        </p:nvSpPr>
        <p:spPr>
          <a:xfrm>
            <a:off x="1451579" y="2303047"/>
            <a:ext cx="3272093" cy="2674198"/>
          </a:xfrm>
        </p:spPr>
        <p:txBody>
          <a:bodyPr anchor="t">
            <a:normAutofit/>
          </a:bodyPr>
          <a:lstStyle/>
          <a:p>
            <a:r>
              <a:rPr lang="en-US" b="1" kern="0" dirty="0" err="1"/>
              <a:t>etiquetado</a:t>
            </a:r>
            <a:br>
              <a:rPr lang="en-US" b="1" kern="0" dirty="0"/>
            </a:br>
            <a:endParaRPr lang="en-US" dirty="0"/>
          </a:p>
        </p:txBody>
      </p:sp>
      <p:graphicFrame>
        <p:nvGraphicFramePr>
          <p:cNvPr id="5" name="Content Placeholder 2" descr="List of the standardized label elements" title="Labeling Elements"/>
          <p:cNvGraphicFramePr>
            <a:graphicFrameLocks noGrp="1"/>
          </p:cNvGraphicFramePr>
          <p:nvPr>
            <p:ph idx="1"/>
            <p:extLst>
              <p:ext uri="{D42A27DB-BD31-4B8C-83A1-F6EECF244321}">
                <p14:modId xmlns:p14="http://schemas.microsoft.com/office/powerpoint/2010/main" val="1389985187"/>
              </p:ext>
            </p:extLst>
          </p:nvPr>
        </p:nvGraphicFramePr>
        <p:xfrm>
          <a:off x="5141913" y="819041"/>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939147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98A46-3286-4F9E-B406-5EAD72F219E4}"/>
              </a:ext>
            </a:extLst>
          </p:cNvPr>
          <p:cNvSpPr>
            <a:spLocks noGrp="1"/>
          </p:cNvSpPr>
          <p:nvPr>
            <p:ph type="title"/>
          </p:nvPr>
        </p:nvSpPr>
        <p:spPr/>
        <p:txBody>
          <a:bodyPr>
            <a:normAutofit/>
          </a:bodyPr>
          <a:lstStyle/>
          <a:p>
            <a:r>
              <a:rPr lang="en-US" sz="2400" b="1" dirty="0"/>
              <a:t>Palabras de </a:t>
            </a:r>
            <a:r>
              <a:rPr lang="en-US" sz="2400" b="1" dirty="0" err="1"/>
              <a:t>advertencia</a:t>
            </a:r>
            <a:endParaRPr lang="en-US" sz="2400" b="1" dirty="0"/>
          </a:p>
        </p:txBody>
      </p:sp>
      <p:graphicFrame>
        <p:nvGraphicFramePr>
          <p:cNvPr id="22" name="Content Placeholder 2" descr="Graphic explaining what signal words are" title="Signal Words"/>
          <p:cNvGraphicFramePr>
            <a:graphicFrameLocks noGrp="1"/>
          </p:cNvGraphicFramePr>
          <p:nvPr>
            <p:ph idx="1"/>
            <p:extLst>
              <p:ext uri="{D42A27DB-BD31-4B8C-83A1-F6EECF244321}">
                <p14:modId xmlns:p14="http://schemas.microsoft.com/office/powerpoint/2010/main" val="2734142574"/>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01224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F7998-1A59-4982-9C02-FDCD23DF2DAF}"/>
              </a:ext>
            </a:extLst>
          </p:cNvPr>
          <p:cNvSpPr>
            <a:spLocks noGrp="1"/>
          </p:cNvSpPr>
          <p:nvPr>
            <p:ph type="title"/>
          </p:nvPr>
        </p:nvSpPr>
        <p:spPr>
          <a:xfrm>
            <a:off x="1426779" y="2303047"/>
            <a:ext cx="3121573" cy="2674198"/>
          </a:xfrm>
        </p:spPr>
        <p:txBody>
          <a:bodyPr anchor="t">
            <a:normAutofit/>
          </a:bodyPr>
          <a:lstStyle/>
          <a:p>
            <a:r>
              <a:rPr lang="en-GB" sz="2400" b="1" dirty="0"/>
              <a:t>De </a:t>
            </a:r>
            <a:r>
              <a:rPr lang="en-GB" sz="2400" b="1" dirty="0" err="1"/>
              <a:t>claraciones</a:t>
            </a:r>
            <a:r>
              <a:rPr lang="en-GB" sz="2400" b="1" dirty="0"/>
              <a:t> de </a:t>
            </a:r>
            <a:r>
              <a:rPr lang="en-GB" sz="2400" b="1" dirty="0" err="1"/>
              <a:t>peligro</a:t>
            </a:r>
            <a:endParaRPr lang="en-US" sz="2400" dirty="0"/>
          </a:p>
        </p:txBody>
      </p:sp>
      <p:graphicFrame>
        <p:nvGraphicFramePr>
          <p:cNvPr id="5" name="Content Placeholder 2" descr="Graphic showing the different hazard statements" title="Hazard Statements"/>
          <p:cNvGraphicFramePr>
            <a:graphicFrameLocks noGrp="1"/>
          </p:cNvGraphicFramePr>
          <p:nvPr>
            <p:ph idx="1"/>
            <p:extLst>
              <p:ext uri="{D42A27DB-BD31-4B8C-83A1-F6EECF244321}">
                <p14:modId xmlns:p14="http://schemas.microsoft.com/office/powerpoint/2010/main" val="1009712686"/>
              </p:ext>
            </p:extLst>
          </p:nvPr>
        </p:nvGraphicFramePr>
        <p:xfrm>
          <a:off x="5141913" y="257175"/>
          <a:ext cx="5913437" cy="561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80776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A2DCC-E0FB-428E-B7FA-2EF55459C80B}"/>
              </a:ext>
            </a:extLst>
          </p:cNvPr>
          <p:cNvSpPr>
            <a:spLocks noGrp="1"/>
          </p:cNvSpPr>
          <p:nvPr>
            <p:ph type="title"/>
          </p:nvPr>
        </p:nvSpPr>
        <p:spPr>
          <a:xfrm>
            <a:off x="1451579" y="1002166"/>
            <a:ext cx="9603275" cy="1371580"/>
          </a:xfrm>
        </p:spPr>
        <p:txBody>
          <a:bodyPr>
            <a:normAutofit/>
          </a:bodyPr>
          <a:lstStyle/>
          <a:p>
            <a:r>
              <a:rPr lang="en-US" altLang="en-US" b="1" dirty="0" err="1">
                <a:solidFill>
                  <a:srgbClr val="FFFFFF"/>
                </a:solidFill>
              </a:rPr>
              <a:t>Pictogramas</a:t>
            </a:r>
            <a:endParaRPr lang="en-US" dirty="0">
              <a:solidFill>
                <a:srgbClr val="FFFFFF"/>
              </a:solidFill>
            </a:endParaRPr>
          </a:p>
        </p:txBody>
      </p:sp>
      <p:sp>
        <p:nvSpPr>
          <p:cNvPr id="3" name="Content Placeholder 2">
            <a:extLst>
              <a:ext uri="{FF2B5EF4-FFF2-40B4-BE49-F238E27FC236}">
                <a16:creationId xmlns:a16="http://schemas.microsoft.com/office/drawing/2014/main" id="{20E902DB-3344-404F-AD61-B8AD397CD91C}"/>
              </a:ext>
            </a:extLst>
          </p:cNvPr>
          <p:cNvSpPr>
            <a:spLocks noGrp="1"/>
          </p:cNvSpPr>
          <p:nvPr>
            <p:ph idx="1"/>
          </p:nvPr>
        </p:nvSpPr>
        <p:spPr>
          <a:xfrm>
            <a:off x="1451580" y="2837039"/>
            <a:ext cx="9436404" cy="1963561"/>
          </a:xfrm>
        </p:spPr>
        <p:txBody>
          <a:bodyPr>
            <a:normAutofit/>
          </a:bodyPr>
          <a:lstStyle/>
          <a:p>
            <a:pPr marL="0" indent="0">
              <a:buNone/>
            </a:pPr>
            <a:r>
              <a:rPr lang="es-ES" altLang="en-US" sz="2800" dirty="0"/>
              <a:t>Se han estandarizado para transmitir información sobre riesgos de salud, física y ambiental, asignados a una clase y categoría de peligro GHS.</a:t>
            </a:r>
            <a:endParaRPr lang="en-US" sz="2800" dirty="0"/>
          </a:p>
        </p:txBody>
      </p:sp>
    </p:spTree>
    <p:extLst>
      <p:ext uri="{BB962C8B-B14F-4D97-AF65-F5344CB8AC3E}">
        <p14:creationId xmlns:p14="http://schemas.microsoft.com/office/powerpoint/2010/main" val="1627959322"/>
      </p:ext>
    </p:extLst>
  </p:cSld>
  <p:clrMapOvr>
    <a:overrideClrMapping bg1="dk1" tx1="lt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0BB37-5911-4628-A6F2-54349E4422A5}"/>
              </a:ext>
            </a:extLst>
          </p:cNvPr>
          <p:cNvSpPr>
            <a:spLocks noGrp="1"/>
          </p:cNvSpPr>
          <p:nvPr>
            <p:ph type="title"/>
          </p:nvPr>
        </p:nvSpPr>
        <p:spPr>
          <a:xfrm>
            <a:off x="4311869" y="185738"/>
            <a:ext cx="4461640" cy="571500"/>
          </a:xfrm>
        </p:spPr>
        <p:txBody>
          <a:bodyPr vert="horz" lIns="91440" tIns="45720" rIns="91440" bIns="0" rtlCol="0" anchor="b">
            <a:normAutofit/>
          </a:bodyPr>
          <a:lstStyle/>
          <a:p>
            <a:r>
              <a:rPr lang="en-US" altLang="en-US" sz="2400" b="1" dirty="0" err="1"/>
              <a:t>Pictogramas</a:t>
            </a:r>
            <a:r>
              <a:rPr lang="en-US" altLang="en-US" sz="2400" b="1" dirty="0"/>
              <a:t> DEL GHS</a:t>
            </a:r>
            <a:endParaRPr lang="en-US" sz="2400" b="1" dirty="0"/>
          </a:p>
        </p:txBody>
      </p:sp>
      <p:pic>
        <p:nvPicPr>
          <p:cNvPr id="4" name="Picture 3" descr="A picture of the various GHS pictograms&#10;&#10;Description generated with high confidence">
            <a:extLst>
              <a:ext uri="{FF2B5EF4-FFF2-40B4-BE49-F238E27FC236}">
                <a16:creationId xmlns:a16="http://schemas.microsoft.com/office/drawing/2014/main" id="{46EBEFB4-0C4D-44A7-B7C0-04CD87C3282D}"/>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428750" y="900796"/>
            <a:ext cx="9601200" cy="5055598"/>
          </a:xfrm>
          <a:prstGeom prst="rect">
            <a:avLst/>
          </a:prstGeom>
        </p:spPr>
      </p:pic>
    </p:spTree>
    <p:extLst>
      <p:ext uri="{BB962C8B-B14F-4D97-AF65-F5344CB8AC3E}">
        <p14:creationId xmlns:p14="http://schemas.microsoft.com/office/powerpoint/2010/main" val="42340544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4" name="Picture 3" descr="A picture of an exclamation point indicating to take notice&#10;&#10;Description generated with high confidence">
            <a:extLst>
              <a:ext uri="{FF2B5EF4-FFF2-40B4-BE49-F238E27FC236}">
                <a16:creationId xmlns:a16="http://schemas.microsoft.com/office/drawing/2014/main" id="{2D104E28-C612-41F5-B53E-7BC8E49AC66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601671" y="2202408"/>
            <a:ext cx="2453183" cy="2453183"/>
          </a:xfrm>
          <a:prstGeom prst="rect">
            <a:avLst/>
          </a:prstGeom>
        </p:spPr>
      </p:pic>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p:txBody>
          <a:bodyPr>
            <a:normAutofit/>
          </a:bodyPr>
          <a:lstStyle/>
          <a:p>
            <a:r>
              <a:rPr lang="en-US" altLang="en-US" b="1" dirty="0" err="1">
                <a:latin typeface="Arial" panose="020B0604020202020204" pitchFamily="34" charset="0"/>
                <a:cs typeface="Arial" panose="020B0604020202020204" pitchFamily="34" charset="0"/>
              </a:rPr>
              <a:t>Signo</a:t>
            </a:r>
            <a:r>
              <a:rPr lang="en-US" altLang="en-US" b="1" dirty="0">
                <a:latin typeface="Arial" panose="020B0604020202020204" pitchFamily="34" charset="0"/>
                <a:cs typeface="Arial" panose="020B0604020202020204" pitchFamily="34" charset="0"/>
              </a:rPr>
              <a:t> de </a:t>
            </a:r>
            <a:r>
              <a:rPr lang="en-US" altLang="en-US" b="1" dirty="0" err="1">
                <a:latin typeface="Arial" panose="020B0604020202020204" pitchFamily="34" charset="0"/>
                <a:cs typeface="Arial" panose="020B0604020202020204" pitchFamily="34" charset="0"/>
              </a:rPr>
              <a:t>exclamación</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7178069" cy="4037747"/>
          </a:xfrm>
        </p:spPr>
        <p:txBody>
          <a:bodyPr>
            <a:normAutofit/>
          </a:bodyPr>
          <a:lstStyle/>
          <a:p>
            <a:pPr marL="171450" indent="-171450"/>
            <a:r>
              <a:rPr lang="es-ES" sz="2400" dirty="0">
                <a:latin typeface="Arial" pitchFamily="34" charset="0"/>
                <a:cs typeface="Arial" pitchFamily="34" charset="0"/>
              </a:rPr>
              <a:t>Irritante (piel y ojos)</a:t>
            </a:r>
          </a:p>
          <a:p>
            <a:pPr marL="171450" indent="-171450"/>
            <a:r>
              <a:rPr lang="es-ES" sz="2400" dirty="0">
                <a:latin typeface="Arial" pitchFamily="34" charset="0"/>
                <a:cs typeface="Arial" pitchFamily="34" charset="0"/>
              </a:rPr>
              <a:t>Sensibilizador de la piel</a:t>
            </a:r>
          </a:p>
          <a:p>
            <a:pPr marL="171450" indent="-171450"/>
            <a:r>
              <a:rPr lang="es-ES" sz="2400" dirty="0">
                <a:latin typeface="Arial" pitchFamily="34" charset="0"/>
                <a:cs typeface="Arial" pitchFamily="34" charset="0"/>
              </a:rPr>
              <a:t>Toxicidad aguda (nociva)</a:t>
            </a:r>
          </a:p>
          <a:p>
            <a:pPr marL="171450" indent="-171450"/>
            <a:r>
              <a:rPr lang="es-ES" sz="2400" dirty="0">
                <a:latin typeface="Arial" pitchFamily="34" charset="0"/>
                <a:cs typeface="Arial" pitchFamily="34" charset="0"/>
              </a:rPr>
              <a:t>Efectos narcóticos</a:t>
            </a:r>
          </a:p>
          <a:p>
            <a:pPr marL="171450" indent="-171450"/>
            <a:r>
              <a:rPr lang="es-ES" sz="2400" dirty="0">
                <a:latin typeface="Arial" pitchFamily="34" charset="0"/>
                <a:cs typeface="Arial" pitchFamily="34" charset="0"/>
              </a:rPr>
              <a:t>Irritante del tracto respiratorio</a:t>
            </a:r>
          </a:p>
          <a:p>
            <a:pPr marL="171450" indent="-171450"/>
            <a:r>
              <a:rPr lang="es-ES" sz="2400" dirty="0">
                <a:latin typeface="Arial" pitchFamily="34" charset="0"/>
                <a:cs typeface="Arial" pitchFamily="34" charset="0"/>
              </a:rPr>
              <a:t>Peligroso para la capa de ozono (no obligatorio)</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2673098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E698D-3B4C-4662-B8A5-66AABCF99396}"/>
              </a:ext>
            </a:extLst>
          </p:cNvPr>
          <p:cNvSpPr>
            <a:spLocks noGrp="1"/>
          </p:cNvSpPr>
          <p:nvPr>
            <p:ph type="title"/>
          </p:nvPr>
        </p:nvSpPr>
        <p:spPr/>
        <p:txBody>
          <a:bodyPr/>
          <a:lstStyle/>
          <a:p>
            <a:r>
              <a:rPr lang="en-US" b="1" dirty="0"/>
              <a:t>¿</a:t>
            </a:r>
            <a:r>
              <a:rPr lang="en-US" b="1" dirty="0" err="1"/>
              <a:t>Qué</a:t>
            </a:r>
            <a:r>
              <a:rPr lang="en-US" b="1" dirty="0"/>
              <a:t> </a:t>
            </a:r>
            <a:r>
              <a:rPr lang="en-US" b="1" dirty="0" err="1"/>
              <a:t>esperamos</a:t>
            </a:r>
            <a:r>
              <a:rPr lang="en-US" b="1" dirty="0"/>
              <a:t> </a:t>
            </a:r>
            <a:r>
              <a:rPr lang="en-US" b="1" dirty="0" err="1"/>
              <a:t>aprender</a:t>
            </a:r>
            <a:r>
              <a:rPr lang="en-US" b="1" dirty="0"/>
              <a:t>?</a:t>
            </a:r>
          </a:p>
        </p:txBody>
      </p:sp>
      <p:sp>
        <p:nvSpPr>
          <p:cNvPr id="3" name="Content Placeholder 2">
            <a:extLst>
              <a:ext uri="{FF2B5EF4-FFF2-40B4-BE49-F238E27FC236}">
                <a16:creationId xmlns:a16="http://schemas.microsoft.com/office/drawing/2014/main" id="{8F19E7B0-4D8E-42A3-91BD-8E7774F69E39}"/>
              </a:ext>
            </a:extLst>
          </p:cNvPr>
          <p:cNvSpPr>
            <a:spLocks noGrp="1"/>
          </p:cNvSpPr>
          <p:nvPr>
            <p:ph idx="1"/>
          </p:nvPr>
        </p:nvSpPr>
        <p:spPr>
          <a:xfrm>
            <a:off x="1451579" y="2015732"/>
            <a:ext cx="9603275" cy="3450613"/>
          </a:xfrm>
        </p:spPr>
        <p:txBody>
          <a:bodyPr/>
          <a:lstStyle/>
          <a:p>
            <a:r>
              <a:rPr lang="es-ES" dirty="0"/>
              <a:t> Propósito de la comunicación de riesgos </a:t>
            </a:r>
          </a:p>
          <a:p>
            <a:r>
              <a:rPr lang="es-ES" dirty="0"/>
              <a:t> Estándar Comunicación de Riesgos (HCS por sus siglas en ingles)</a:t>
            </a:r>
          </a:p>
          <a:p>
            <a:r>
              <a:rPr lang="es-ES" dirty="0"/>
              <a:t> Sistema Global Armonizado (GHS por sus siglas en ingles)</a:t>
            </a:r>
          </a:p>
          <a:p>
            <a:r>
              <a:rPr lang="es-ES" dirty="0"/>
              <a:t> Fichas de Datos de Seguridad (SDS por sus siglas en ingles)</a:t>
            </a:r>
          </a:p>
          <a:p>
            <a:r>
              <a:rPr lang="es-ES" dirty="0"/>
              <a:t> Adiestramiento</a:t>
            </a:r>
            <a:endParaRPr lang="en-US" dirty="0"/>
          </a:p>
        </p:txBody>
      </p:sp>
    </p:spTree>
    <p:extLst>
      <p:ext uri="{BB962C8B-B14F-4D97-AF65-F5344CB8AC3E}">
        <p14:creationId xmlns:p14="http://schemas.microsoft.com/office/powerpoint/2010/main" val="188339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p:txBody>
          <a:bodyPr>
            <a:normAutofit/>
          </a:bodyPr>
          <a:lstStyle/>
          <a:p>
            <a:r>
              <a:rPr lang="es-ES" sz="2800" b="1" dirty="0"/>
              <a:t>Peligro para la salud</a:t>
            </a:r>
            <a:endParaRPr lang="en-US" sz="2800" b="1"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29589"/>
            <a:ext cx="5707937" cy="3450613"/>
          </a:xfrm>
        </p:spPr>
        <p:txBody>
          <a:bodyPr>
            <a:normAutofit/>
          </a:bodyPr>
          <a:lstStyle/>
          <a:p>
            <a:pPr marL="342900" indent="-342900"/>
            <a:r>
              <a:rPr lang="es-ES" sz="2400" dirty="0"/>
              <a:t>Riesgo de salud </a:t>
            </a:r>
            <a:r>
              <a:rPr lang="es-ES" sz="2400" dirty="0" err="1"/>
              <a:t>Carcionogénico</a:t>
            </a:r>
            <a:r>
              <a:rPr lang="es-ES" sz="2400" dirty="0"/>
              <a:t> </a:t>
            </a:r>
          </a:p>
          <a:p>
            <a:pPr marL="342900" indent="-342900"/>
            <a:r>
              <a:rPr lang="es-ES" sz="2400" dirty="0"/>
              <a:t>Mutagenicidad </a:t>
            </a:r>
          </a:p>
          <a:p>
            <a:pPr marL="342900" indent="-342900"/>
            <a:r>
              <a:rPr lang="es-ES" sz="2400" dirty="0"/>
              <a:t>Toxicidad reproductiva </a:t>
            </a:r>
          </a:p>
          <a:p>
            <a:pPr marL="342900" indent="-342900"/>
            <a:r>
              <a:rPr lang="es-ES" sz="2400" dirty="0"/>
              <a:t>Sensibilizador Respiratorio </a:t>
            </a:r>
          </a:p>
          <a:p>
            <a:pPr marL="342900" indent="-342900"/>
            <a:r>
              <a:rPr lang="es-ES" sz="2400" dirty="0"/>
              <a:t>Toxicidad para órganos blanco de ataques</a:t>
            </a:r>
          </a:p>
          <a:p>
            <a:pPr marL="342900" indent="-342900"/>
            <a:r>
              <a:rPr lang="es-ES" sz="2400" dirty="0"/>
              <a:t>Toxicidad por aspiración</a:t>
            </a:r>
            <a:endParaRPr lang="en-US" sz="2400" dirty="0">
              <a:latin typeface="Arial" pitchFamily="34" charset="0"/>
              <a:cs typeface="Arial" pitchFamily="34" charset="0"/>
            </a:endParaRPr>
          </a:p>
        </p:txBody>
      </p:sp>
      <p:pic>
        <p:nvPicPr>
          <p:cNvPr id="9" name="Picture 8" descr="A picture showing a person under stress&#10;&#10;Description generated with very high confidence">
            <a:extLst>
              <a:ext uri="{FF2B5EF4-FFF2-40B4-BE49-F238E27FC236}">
                <a16:creationId xmlns:a16="http://schemas.microsoft.com/office/drawing/2014/main" id="{65A7790F-15F5-4FDA-8175-FFD4F425226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03627" y="2506600"/>
            <a:ext cx="2468880" cy="2468880"/>
          </a:xfrm>
          <a:prstGeom prst="rect">
            <a:avLst/>
          </a:prstGeom>
        </p:spPr>
      </p:pic>
    </p:spTree>
    <p:extLst>
      <p:ext uri="{BB962C8B-B14F-4D97-AF65-F5344CB8AC3E}">
        <p14:creationId xmlns:p14="http://schemas.microsoft.com/office/powerpoint/2010/main" val="41037355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1198219"/>
            <a:ext cx="9603275" cy="1049235"/>
          </a:xfrm>
        </p:spPr>
        <p:txBody>
          <a:bodyPr>
            <a:normAutofit/>
          </a:bodyPr>
          <a:lstStyle/>
          <a:p>
            <a:r>
              <a:rPr lang="en-US" altLang="en-US" b="1" dirty="0">
                <a:latin typeface="Arial" panose="020B0604020202020204" pitchFamily="34" charset="0"/>
                <a:cs typeface="Arial" panose="020B0604020202020204" pitchFamily="34" charset="0"/>
              </a:rPr>
              <a:t>llamas</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342900" indent="-342900"/>
            <a:r>
              <a:rPr lang="en-US" dirty="0" err="1">
                <a:latin typeface="Arial" pitchFamily="34" charset="0"/>
                <a:cs typeface="Arial" pitchFamily="34" charset="0"/>
              </a:rPr>
              <a:t>Inflamables</a:t>
            </a:r>
            <a:endParaRPr lang="en-US" dirty="0">
              <a:latin typeface="Arial" pitchFamily="34" charset="0"/>
              <a:cs typeface="Arial" pitchFamily="34" charset="0"/>
            </a:endParaRPr>
          </a:p>
          <a:p>
            <a:pPr marL="342900" indent="-342900"/>
            <a:r>
              <a:rPr lang="en-US" dirty="0" err="1">
                <a:latin typeface="Arial" pitchFamily="34" charset="0"/>
                <a:cs typeface="Arial" pitchFamily="34" charset="0"/>
              </a:rPr>
              <a:t>Pyrophorics</a:t>
            </a:r>
            <a:endParaRPr lang="en-US" dirty="0">
              <a:latin typeface="Arial" pitchFamily="34" charset="0"/>
              <a:cs typeface="Arial" pitchFamily="34" charset="0"/>
            </a:endParaRPr>
          </a:p>
          <a:p>
            <a:pPr marL="342900" indent="-342900"/>
            <a:r>
              <a:rPr lang="en-US" dirty="0">
                <a:latin typeface="Arial" pitchFamily="34" charset="0"/>
                <a:cs typeface="Arial" pitchFamily="34" charset="0"/>
              </a:rPr>
              <a:t>Auto-</a:t>
            </a:r>
            <a:r>
              <a:rPr lang="en-US" dirty="0" err="1">
                <a:latin typeface="Arial" pitchFamily="34" charset="0"/>
                <a:cs typeface="Arial" pitchFamily="34" charset="0"/>
              </a:rPr>
              <a:t>calentamiento</a:t>
            </a:r>
            <a:endParaRPr lang="en-US" dirty="0">
              <a:latin typeface="Arial" pitchFamily="34" charset="0"/>
              <a:cs typeface="Arial" pitchFamily="34" charset="0"/>
            </a:endParaRPr>
          </a:p>
          <a:p>
            <a:pPr marL="342900" indent="-342900"/>
            <a:r>
              <a:rPr lang="en-US" dirty="0" err="1">
                <a:latin typeface="Arial" pitchFamily="34" charset="0"/>
                <a:cs typeface="Arial" pitchFamily="34" charset="0"/>
              </a:rPr>
              <a:t>Emite</a:t>
            </a:r>
            <a:r>
              <a:rPr lang="en-US" dirty="0">
                <a:latin typeface="Arial" pitchFamily="34" charset="0"/>
                <a:cs typeface="Arial" pitchFamily="34" charset="0"/>
              </a:rPr>
              <a:t> Gas </a:t>
            </a:r>
            <a:r>
              <a:rPr lang="en-US" dirty="0" err="1">
                <a:latin typeface="Arial" pitchFamily="34" charset="0"/>
                <a:cs typeface="Arial" pitchFamily="34" charset="0"/>
              </a:rPr>
              <a:t>Inflamable</a:t>
            </a:r>
            <a:endParaRPr lang="en-US" dirty="0">
              <a:latin typeface="Arial" pitchFamily="34" charset="0"/>
              <a:cs typeface="Arial" pitchFamily="34" charset="0"/>
            </a:endParaRPr>
          </a:p>
          <a:p>
            <a:pPr marL="342900" indent="-342900"/>
            <a:r>
              <a:rPr lang="en-US" dirty="0">
                <a:latin typeface="Arial" pitchFamily="34" charset="0"/>
                <a:cs typeface="Arial" pitchFamily="34" charset="0"/>
              </a:rPr>
              <a:t>Auto </a:t>
            </a:r>
            <a:r>
              <a:rPr lang="en-US" dirty="0" err="1">
                <a:latin typeface="Arial" pitchFamily="34" charset="0"/>
                <a:cs typeface="Arial" pitchFamily="34" charset="0"/>
              </a:rPr>
              <a:t>Reactante</a:t>
            </a:r>
            <a:r>
              <a:rPr lang="en-US" dirty="0">
                <a:latin typeface="Arial" pitchFamily="34" charset="0"/>
                <a:cs typeface="Arial" pitchFamily="34" charset="0"/>
              </a:rPr>
              <a:t>	</a:t>
            </a:r>
          </a:p>
          <a:p>
            <a:pPr marL="342900" indent="-342900"/>
            <a:r>
              <a:rPr lang="en-US" dirty="0" err="1">
                <a:latin typeface="Arial" pitchFamily="34" charset="0"/>
                <a:cs typeface="Arial" pitchFamily="34" charset="0"/>
              </a:rPr>
              <a:t>Peróxidos</a:t>
            </a:r>
            <a:r>
              <a:rPr lang="en-US" dirty="0">
                <a:latin typeface="Arial" pitchFamily="34" charset="0"/>
                <a:cs typeface="Arial" pitchFamily="34" charset="0"/>
              </a:rPr>
              <a:t> </a:t>
            </a:r>
            <a:r>
              <a:rPr lang="en-US" dirty="0" err="1">
                <a:latin typeface="Arial" pitchFamily="34" charset="0"/>
                <a:cs typeface="Arial" pitchFamily="34" charset="0"/>
              </a:rPr>
              <a:t>Orgánicos</a:t>
            </a:r>
            <a:endParaRPr lang="en-US" dirty="0">
              <a:latin typeface="Arial" pitchFamily="34" charset="0"/>
              <a:cs typeface="Arial" pitchFamily="34" charset="0"/>
            </a:endParaRPr>
          </a:p>
        </p:txBody>
      </p:sp>
      <p:pic>
        <p:nvPicPr>
          <p:cNvPr id="10" name="Picture 9" descr="A sign showing a flame&#10;&#10;Description generated with high confidence">
            <a:extLst>
              <a:ext uri="{FF2B5EF4-FFF2-40B4-BE49-F238E27FC236}">
                <a16:creationId xmlns:a16="http://schemas.microsoft.com/office/drawing/2014/main" id="{1A949022-3B48-4779-8096-8F8BB03CCEF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36714137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804519"/>
            <a:ext cx="9603275" cy="1049235"/>
          </a:xfrm>
        </p:spPr>
        <p:txBody>
          <a:bodyPr>
            <a:normAutofit/>
          </a:bodyPr>
          <a:lstStyle/>
          <a:p>
            <a:r>
              <a:rPr lang="en-US" altLang="en-US" b="1" dirty="0" err="1">
                <a:latin typeface="Arial" panose="020B0604020202020204" pitchFamily="34" charset="0"/>
                <a:cs typeface="Arial" panose="020B0604020202020204" pitchFamily="34" charset="0"/>
              </a:rPr>
              <a:t>Cilindros</a:t>
            </a:r>
            <a:r>
              <a:rPr lang="en-US" altLang="en-US" b="1" dirty="0">
                <a:latin typeface="Arial" panose="020B0604020202020204" pitchFamily="34" charset="0"/>
                <a:cs typeface="Arial" panose="020B0604020202020204" pitchFamily="34" charset="0"/>
              </a:rPr>
              <a:t> de Gas </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171450" indent="-171450"/>
            <a:r>
              <a:rPr lang="en-US" sz="2400" dirty="0">
                <a:latin typeface="Arial" pitchFamily="34" charset="0"/>
                <a:cs typeface="Arial" pitchFamily="34" charset="0"/>
              </a:rPr>
              <a:t>Gases a </a:t>
            </a:r>
            <a:r>
              <a:rPr lang="en-US" sz="2400" dirty="0" err="1">
                <a:latin typeface="Arial" pitchFamily="34" charset="0"/>
                <a:cs typeface="Arial" pitchFamily="34" charset="0"/>
              </a:rPr>
              <a:t>presión</a:t>
            </a:r>
            <a:endParaRPr lang="en-US" sz="2400" dirty="0">
              <a:latin typeface="Arial" pitchFamily="34" charset="0"/>
              <a:cs typeface="Arial" pitchFamily="34" charset="0"/>
            </a:endParaRPr>
          </a:p>
        </p:txBody>
      </p:sp>
      <p:pic>
        <p:nvPicPr>
          <p:cNvPr id="9" name="Picture 8" descr="Gas cylinder graphic" title="Gas Cylinder">
            <a:extLst>
              <a:ext uri="{FF2B5EF4-FFF2-40B4-BE49-F238E27FC236}">
                <a16:creationId xmlns:a16="http://schemas.microsoft.com/office/drawing/2014/main" id="{3120CB18-3C24-4077-B075-98C92A6C0A8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6933268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p:txBody>
          <a:bodyPr>
            <a:normAutofit/>
          </a:bodyPr>
          <a:lstStyle/>
          <a:p>
            <a:r>
              <a:rPr lang="en-US" altLang="en-US" b="1" dirty="0" err="1">
                <a:latin typeface="Arial" panose="020B0604020202020204" pitchFamily="34" charset="0"/>
                <a:cs typeface="Arial" panose="020B0604020202020204" pitchFamily="34" charset="0"/>
              </a:rPr>
              <a:t>corroción</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171450" indent="-171450"/>
            <a:r>
              <a:rPr lang="es-ES" sz="2400" dirty="0">
                <a:solidFill>
                  <a:srgbClr val="212121"/>
                </a:solidFill>
                <a:latin typeface="Roboto"/>
              </a:rPr>
              <a:t>Corrosión / quemaduras en la piel </a:t>
            </a:r>
          </a:p>
          <a:p>
            <a:pPr marL="171450" indent="-171450"/>
            <a:r>
              <a:rPr lang="es-ES" sz="2400" dirty="0">
                <a:solidFill>
                  <a:srgbClr val="212121"/>
                </a:solidFill>
                <a:latin typeface="Roboto"/>
              </a:rPr>
              <a:t>Daño ocular </a:t>
            </a:r>
          </a:p>
          <a:p>
            <a:pPr marL="171450" indent="-171450"/>
            <a:r>
              <a:rPr lang="es-ES" sz="2400" dirty="0">
                <a:solidFill>
                  <a:srgbClr val="212121"/>
                </a:solidFill>
                <a:latin typeface="Roboto"/>
              </a:rPr>
              <a:t>Corrosivo a los metales</a:t>
            </a:r>
            <a:endParaRPr lang="en-US" sz="2400" dirty="0">
              <a:latin typeface="Arial" pitchFamily="34" charset="0"/>
              <a:cs typeface="Arial" pitchFamily="34" charset="0"/>
            </a:endParaRPr>
          </a:p>
        </p:txBody>
      </p:sp>
      <p:pic>
        <p:nvPicPr>
          <p:cNvPr id="10" name="Picture 9" descr="A close up of a corrosive substance&#10;&#10;Description generated with very high confidence">
            <a:extLst>
              <a:ext uri="{FF2B5EF4-FFF2-40B4-BE49-F238E27FC236}">
                <a16:creationId xmlns:a16="http://schemas.microsoft.com/office/drawing/2014/main" id="{5DFCF93D-0759-4027-8063-95A66AF2347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27956787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1071219"/>
            <a:ext cx="9603275" cy="1049235"/>
          </a:xfrm>
        </p:spPr>
        <p:txBody>
          <a:bodyPr>
            <a:normAutofit/>
          </a:bodyPr>
          <a:lstStyle/>
          <a:p>
            <a:r>
              <a:rPr lang="en-US" altLang="en-US" b="1" dirty="0" err="1">
                <a:latin typeface="Arial" panose="020B0604020202020204" pitchFamily="34" charset="0"/>
                <a:cs typeface="Arial" panose="020B0604020202020204" pitchFamily="34" charset="0"/>
              </a:rPr>
              <a:t>Bomba</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explosiva</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171450" indent="-171450"/>
            <a:r>
              <a:rPr lang="en-US" dirty="0" err="1">
                <a:latin typeface="Arial" panose="020B0604020202020204" pitchFamily="34" charset="0"/>
                <a:cs typeface="Arial" panose="020B0604020202020204" pitchFamily="34" charset="0"/>
              </a:rPr>
              <a:t>Explosivos</a:t>
            </a:r>
            <a:endParaRPr lang="en-US" dirty="0">
              <a:latin typeface="Arial" panose="020B0604020202020204" pitchFamily="34" charset="0"/>
              <a:cs typeface="Arial" panose="020B0604020202020204" pitchFamily="34" charset="0"/>
            </a:endParaRPr>
          </a:p>
          <a:p>
            <a:pPr marL="171450" indent="-171450"/>
            <a:r>
              <a:rPr lang="en-US" dirty="0">
                <a:latin typeface="Arial" panose="020B0604020202020204" pitchFamily="34" charset="0"/>
                <a:cs typeface="Arial" panose="020B0604020202020204" pitchFamily="34" charset="0"/>
              </a:rPr>
              <a:t>Auto </a:t>
            </a:r>
            <a:r>
              <a:rPr lang="en-US" dirty="0" err="1">
                <a:latin typeface="Arial" panose="020B0604020202020204" pitchFamily="34" charset="0"/>
                <a:cs typeface="Arial" panose="020B0604020202020204" pitchFamily="34" charset="0"/>
              </a:rPr>
              <a:t>Reactante</a:t>
            </a:r>
            <a:endParaRPr lang="en-US" dirty="0">
              <a:latin typeface="Arial" panose="020B0604020202020204" pitchFamily="34" charset="0"/>
              <a:cs typeface="Arial" panose="020B0604020202020204" pitchFamily="34" charset="0"/>
            </a:endParaRPr>
          </a:p>
          <a:p>
            <a:pPr marL="171450" indent="-171450"/>
            <a:r>
              <a:rPr lang="en-US" dirty="0" err="1">
                <a:latin typeface="Arial" panose="020B0604020202020204" pitchFamily="34" charset="0"/>
                <a:cs typeface="Arial" panose="020B0604020202020204" pitchFamily="34" charset="0"/>
              </a:rPr>
              <a:t>Peróxidos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Orgánicos</a:t>
            </a:r>
            <a:endParaRPr lang="en-US" dirty="0">
              <a:latin typeface="Arial" panose="020B0604020202020204" pitchFamily="34" charset="0"/>
              <a:cs typeface="Arial" panose="020B0604020202020204" pitchFamily="34" charset="0"/>
            </a:endParaRPr>
          </a:p>
        </p:txBody>
      </p:sp>
      <p:pic>
        <p:nvPicPr>
          <p:cNvPr id="9" name="Picture 8" descr="A close up of a bomb exploding&#10;&#10;Description generated with high confidence">
            <a:extLst>
              <a:ext uri="{FF2B5EF4-FFF2-40B4-BE49-F238E27FC236}">
                <a16:creationId xmlns:a16="http://schemas.microsoft.com/office/drawing/2014/main" id="{1B63CB85-636D-4FEF-9122-8385E89469A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31298726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1119189"/>
            <a:ext cx="9603275" cy="1496566"/>
          </a:xfrm>
        </p:spPr>
        <p:txBody>
          <a:bodyPr>
            <a:normAutofit/>
          </a:bodyPr>
          <a:lstStyle/>
          <a:p>
            <a:r>
              <a:rPr lang="en-US" altLang="en-US" b="1" dirty="0">
                <a:latin typeface="Arial" panose="020B0604020202020204" pitchFamily="34" charset="0"/>
                <a:cs typeface="Arial" panose="020B0604020202020204" pitchFamily="34" charset="0"/>
              </a:rPr>
              <a:t>Llama </a:t>
            </a:r>
            <a:r>
              <a:rPr lang="en-US" altLang="en-US" b="1" dirty="0" err="1">
                <a:latin typeface="Arial" panose="020B0604020202020204" pitchFamily="34" charset="0"/>
                <a:cs typeface="Arial" panose="020B0604020202020204" pitchFamily="34" charset="0"/>
              </a:rPr>
              <a:t>sobre</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círculo</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342900" indent="-342900"/>
            <a:r>
              <a:rPr lang="en-US" dirty="0" err="1">
                <a:latin typeface="Arial" panose="020B0604020202020204" pitchFamily="34" charset="0"/>
                <a:cs typeface="Arial" panose="020B0604020202020204" pitchFamily="34" charset="0"/>
              </a:rPr>
              <a:t>Oxidantes</a:t>
            </a:r>
            <a:endParaRPr lang="en-US" dirty="0">
              <a:latin typeface="Arial" panose="020B0604020202020204" pitchFamily="34" charset="0"/>
              <a:cs typeface="Arial" panose="020B0604020202020204" pitchFamily="34" charset="0"/>
            </a:endParaRPr>
          </a:p>
        </p:txBody>
      </p:sp>
      <p:pic>
        <p:nvPicPr>
          <p:cNvPr id="10" name="Picture 9" descr="A picture of a material oxidizing&#10;&#10;Description generated with very high confidence">
            <a:extLst>
              <a:ext uri="{FF2B5EF4-FFF2-40B4-BE49-F238E27FC236}">
                <a16:creationId xmlns:a16="http://schemas.microsoft.com/office/drawing/2014/main" id="{B45256F6-C0DC-4293-8596-3A953394934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35336735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p:txBody>
          <a:bodyPr>
            <a:normAutofit/>
          </a:bodyPr>
          <a:lstStyle/>
          <a:p>
            <a:r>
              <a:rPr lang="en-US" altLang="en-US" b="1" dirty="0">
                <a:latin typeface="Arial" panose="020B0604020202020204" pitchFamily="34" charset="0"/>
                <a:cs typeface="Arial" panose="020B0604020202020204" pitchFamily="34" charset="0"/>
              </a:rPr>
              <a:t>Calavera</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171450" indent="-171450"/>
            <a:r>
              <a:rPr lang="es-ES" sz="2400" dirty="0"/>
              <a:t>Toxicidad aguda (fatal o tóxica)</a:t>
            </a:r>
            <a:endParaRPr lang="en-US" sz="2400" dirty="0">
              <a:latin typeface="Arial" panose="020B0604020202020204" pitchFamily="34" charset="0"/>
              <a:cs typeface="Arial" panose="020B0604020202020204" pitchFamily="34" charset="0"/>
            </a:endParaRPr>
          </a:p>
        </p:txBody>
      </p:sp>
      <p:pic>
        <p:nvPicPr>
          <p:cNvPr id="9" name="Picture 8" descr="A picture of skull and crossbones&#10;&#10;Description generated with high confidence">
            <a:extLst>
              <a:ext uri="{FF2B5EF4-FFF2-40B4-BE49-F238E27FC236}">
                <a16:creationId xmlns:a16="http://schemas.microsoft.com/office/drawing/2014/main" id="{0210EA7A-5E58-4508-9046-331A3CC7208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41529" y="2552320"/>
            <a:ext cx="2377440" cy="2377440"/>
          </a:xfrm>
          <a:prstGeom prst="rect">
            <a:avLst/>
          </a:prstGeom>
        </p:spPr>
      </p:pic>
    </p:spTree>
    <p:extLst>
      <p:ext uri="{BB962C8B-B14F-4D97-AF65-F5344CB8AC3E}">
        <p14:creationId xmlns:p14="http://schemas.microsoft.com/office/powerpoint/2010/main" val="33424866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271463"/>
            <a:ext cx="9603275" cy="1582291"/>
          </a:xfrm>
        </p:spPr>
        <p:txBody>
          <a:bodyPr>
            <a:normAutofit/>
          </a:bodyPr>
          <a:lstStyle/>
          <a:p>
            <a:r>
              <a:rPr lang="en-US" sz="2800" b="1" dirty="0">
                <a:solidFill>
                  <a:srgbClr val="212121"/>
                </a:solidFill>
                <a:latin typeface="Roboto"/>
              </a:rPr>
              <a:t>Medio </a:t>
            </a:r>
            <a:r>
              <a:rPr lang="en-US" sz="2800" b="1" dirty="0" err="1">
                <a:solidFill>
                  <a:srgbClr val="212121"/>
                </a:solidFill>
                <a:latin typeface="Roboto"/>
              </a:rPr>
              <a:t>ambiente</a:t>
            </a:r>
            <a:r>
              <a:rPr lang="en-US" sz="2800" b="1" dirty="0">
                <a:solidFill>
                  <a:srgbClr val="212121"/>
                </a:solidFill>
                <a:latin typeface="Roboto"/>
              </a:rPr>
              <a:t> (no </a:t>
            </a:r>
            <a:r>
              <a:rPr lang="en-US" sz="2800" b="1" dirty="0" err="1">
                <a:solidFill>
                  <a:srgbClr val="212121"/>
                </a:solidFill>
                <a:latin typeface="Roboto"/>
              </a:rPr>
              <a:t>obligatorio</a:t>
            </a:r>
            <a:r>
              <a:rPr lang="en-US" sz="2800" b="1" dirty="0">
                <a:solidFill>
                  <a:srgbClr val="212121"/>
                </a:solidFill>
                <a:latin typeface="Roboto"/>
              </a:rPr>
              <a:t>)</a:t>
            </a:r>
            <a:endParaRPr lang="en-US" sz="2800" b="1"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31500"/>
            <a:ext cx="5707937" cy="3450613"/>
          </a:xfrm>
        </p:spPr>
        <p:txBody>
          <a:bodyPr>
            <a:normAutofit/>
          </a:bodyPr>
          <a:lstStyle/>
          <a:p>
            <a:pPr marL="171450" indent="-171450"/>
            <a:r>
              <a:rPr lang="es-ES" sz="2400" dirty="0"/>
              <a:t>Toxicidad acuática</a:t>
            </a:r>
            <a:endParaRPr lang="en-US" sz="2400" dirty="0">
              <a:latin typeface="Arial" pitchFamily="34" charset="0"/>
              <a:cs typeface="Arial" pitchFamily="34" charset="0"/>
            </a:endParaRPr>
          </a:p>
        </p:txBody>
      </p:sp>
      <p:pic>
        <p:nvPicPr>
          <p:cNvPr id="10" name="Picture 9" descr="A picture describing damage to aquatic environment&#10;&#10;Description generated with very high confidence">
            <a:extLst>
              <a:ext uri="{FF2B5EF4-FFF2-40B4-BE49-F238E27FC236}">
                <a16:creationId xmlns:a16="http://schemas.microsoft.com/office/drawing/2014/main" id="{DB0695D5-FC8F-4F59-ABB8-DBAF34ED54D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33262615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EC8E6-4936-451B-98EE-8D71FF1ECC08}"/>
              </a:ext>
            </a:extLst>
          </p:cNvPr>
          <p:cNvSpPr>
            <a:spLocks noGrp="1"/>
          </p:cNvSpPr>
          <p:nvPr>
            <p:ph type="title"/>
          </p:nvPr>
        </p:nvSpPr>
        <p:spPr>
          <a:xfrm>
            <a:off x="1287017" y="3428999"/>
            <a:ext cx="2835665" cy="2602753"/>
          </a:xfrm>
        </p:spPr>
        <p:txBody>
          <a:bodyPr vert="horz" lIns="91440" tIns="45720" rIns="91440" bIns="0" rtlCol="0" anchor="b">
            <a:normAutofit/>
          </a:bodyPr>
          <a:lstStyle/>
          <a:p>
            <a:r>
              <a:rPr lang="es-ES" sz="3600" dirty="0"/>
              <a:t>Otros elementos de la etiqueta GHS #1</a:t>
            </a:r>
            <a:endParaRPr lang="en-US" sz="3600" dirty="0"/>
          </a:p>
        </p:txBody>
      </p:sp>
      <p:pic>
        <p:nvPicPr>
          <p:cNvPr id="8" name="Content Placeholder 7" title="GHS Label Example">
            <a:extLst>
              <a:ext uri="{FF2B5EF4-FFF2-40B4-BE49-F238E27FC236}">
                <a16:creationId xmlns:a16="http://schemas.microsoft.com/office/drawing/2014/main" id="{52D332B7-8772-42AA-9F7D-654A2B0A7E0D}"/>
              </a:ext>
            </a:extLst>
          </p:cNvPr>
          <p:cNvPicPr>
            <a:picLocks noGrp="1" noChangeAspect="1" noChangeArrowheads="1"/>
          </p:cNvPicPr>
          <p:nvPr>
            <p:ph idx="1"/>
          </p:nvPr>
        </p:nvPicPr>
        <p:blipFill>
          <a:blip r:embed="rId3">
            <a:extLst>
              <a:ext uri="{28A0092B-C50C-407E-A947-70E740481C1C}">
                <a14:useLocalDpi xmlns:a14="http://schemas.microsoft.com/office/drawing/2010/main"/>
              </a:ext>
            </a:extLst>
          </a:blip>
          <a:srcRect/>
          <a:stretch>
            <a:fillRect/>
          </a:stretch>
        </p:blipFill>
        <p:spPr bwMode="auto">
          <a:xfrm>
            <a:off x="7135465" y="1108482"/>
            <a:ext cx="3769517" cy="38661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Rounded Rectangle 11">
            <a:extLst>
              <a:ext uri="{FF2B5EF4-FFF2-40B4-BE49-F238E27FC236}">
                <a16:creationId xmlns:a16="http://schemas.microsoft.com/office/drawing/2014/main" id="{C0D9B3C3-1F21-414E-9647-8EA5B7C04F66}"/>
              </a:ext>
            </a:extLst>
          </p:cNvPr>
          <p:cNvSpPr/>
          <p:nvPr/>
        </p:nvSpPr>
        <p:spPr>
          <a:xfrm>
            <a:off x="3693090" y="171450"/>
            <a:ext cx="3323152" cy="28776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dirty="0">
              <a:latin typeface="Arial" panose="020B0604020202020204" pitchFamily="34" charset="0"/>
              <a:cs typeface="Arial" panose="020B0604020202020204" pitchFamily="34" charset="0"/>
            </a:endParaRPr>
          </a:p>
          <a:p>
            <a:pPr algn="ctr">
              <a:defRPr/>
            </a:pPr>
            <a:r>
              <a:rPr lang="es-ES" sz="2000" dirty="0">
                <a:latin typeface="Arial" panose="020B0604020202020204" pitchFamily="34" charset="0"/>
                <a:cs typeface="Arial" panose="020B0604020202020204" pitchFamily="34" charset="0"/>
              </a:rPr>
              <a:t>Consejos de prudencia y pictogramas: </a:t>
            </a:r>
          </a:p>
          <a:p>
            <a:pPr algn="ctr">
              <a:defRPr/>
            </a:pPr>
            <a:r>
              <a:rPr lang="es-ES" sz="2000" dirty="0">
                <a:latin typeface="Arial" panose="020B0604020202020204" pitchFamily="34" charset="0"/>
                <a:cs typeface="Arial" panose="020B0604020202020204" pitchFamily="34" charset="0"/>
              </a:rPr>
              <a:t>medidas para minimizar o prevenir los efectos adversos</a:t>
            </a:r>
            <a:endParaRPr lang="en-US" sz="2000" dirty="0">
              <a:latin typeface="Arial" panose="020B0604020202020204" pitchFamily="34" charset="0"/>
              <a:cs typeface="Arial" panose="020B0604020202020204" pitchFamily="34" charset="0"/>
            </a:endParaRPr>
          </a:p>
        </p:txBody>
      </p:sp>
      <p:cxnSp>
        <p:nvCxnSpPr>
          <p:cNvPr id="37" name="Straight Arrow Connector 36" title="Red Arrow">
            <a:extLst>
              <a:ext uri="{FF2B5EF4-FFF2-40B4-BE49-F238E27FC236}">
                <a16:creationId xmlns:a16="http://schemas.microsoft.com/office/drawing/2014/main" id="{669845AD-C220-4453-ACC2-C1CD09165192}"/>
              </a:ext>
            </a:extLst>
          </p:cNvPr>
          <p:cNvCxnSpPr>
            <a:cxnSpLocks/>
          </p:cNvCxnSpPr>
          <p:nvPr/>
        </p:nvCxnSpPr>
        <p:spPr>
          <a:xfrm>
            <a:off x="6785744" y="1445707"/>
            <a:ext cx="2283907" cy="719875"/>
          </a:xfrm>
          <a:prstGeom prst="straightConnector1">
            <a:avLst/>
          </a:prstGeom>
          <a:ln w="63500" cmpd="sng">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title="Red Arrow">
            <a:extLst>
              <a:ext uri="{FF2B5EF4-FFF2-40B4-BE49-F238E27FC236}">
                <a16:creationId xmlns:a16="http://schemas.microsoft.com/office/drawing/2014/main" id="{26823E27-E70F-4CCF-9A43-4DC42321B230}"/>
              </a:ext>
            </a:extLst>
          </p:cNvPr>
          <p:cNvCxnSpPr>
            <a:cxnSpLocks/>
          </p:cNvCxnSpPr>
          <p:nvPr/>
        </p:nvCxnSpPr>
        <p:spPr>
          <a:xfrm>
            <a:off x="6561456" y="2106240"/>
            <a:ext cx="901151" cy="942840"/>
          </a:xfrm>
          <a:prstGeom prst="straightConnector1">
            <a:avLst/>
          </a:prstGeom>
          <a:ln w="63500" cmpd="sng">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913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EC8E6-4936-451B-98EE-8D71FF1ECC08}"/>
              </a:ext>
            </a:extLst>
          </p:cNvPr>
          <p:cNvSpPr>
            <a:spLocks noGrp="1"/>
          </p:cNvSpPr>
          <p:nvPr>
            <p:ph type="title"/>
          </p:nvPr>
        </p:nvSpPr>
        <p:spPr>
          <a:xfrm>
            <a:off x="1203211" y="3852206"/>
            <a:ext cx="2823919" cy="2100262"/>
          </a:xfrm>
        </p:spPr>
        <p:txBody>
          <a:bodyPr vert="horz" lIns="91440" tIns="45720" rIns="91440" bIns="0" rtlCol="0" anchor="b">
            <a:normAutofit fontScale="90000"/>
          </a:bodyPr>
          <a:lstStyle/>
          <a:p>
            <a:r>
              <a:rPr lang="es-ES" sz="3600" dirty="0"/>
              <a:t>Otros elementos de la etiqueta GHS #2</a:t>
            </a:r>
            <a:endParaRPr lang="en-US" sz="3600" dirty="0"/>
          </a:p>
        </p:txBody>
      </p:sp>
      <p:pic>
        <p:nvPicPr>
          <p:cNvPr id="8" name="Content Placeholder 7" title="GHS Label Example">
            <a:extLst>
              <a:ext uri="{FF2B5EF4-FFF2-40B4-BE49-F238E27FC236}">
                <a16:creationId xmlns:a16="http://schemas.microsoft.com/office/drawing/2014/main" id="{52D332B7-8772-42AA-9F7D-654A2B0A7E0D}"/>
              </a:ext>
            </a:extLst>
          </p:cNvPr>
          <p:cNvPicPr>
            <a:picLocks noGrp="1" noChangeAspect="1" noChangeArrowheads="1"/>
          </p:cNvPicPr>
          <p:nvPr>
            <p:ph idx="1"/>
          </p:nvPr>
        </p:nvPicPr>
        <p:blipFill>
          <a:blip r:embed="rId3">
            <a:extLst>
              <a:ext uri="{28A0092B-C50C-407E-A947-70E740481C1C}">
                <a14:useLocalDpi xmlns:a14="http://schemas.microsoft.com/office/drawing/2010/main"/>
              </a:ext>
            </a:extLst>
          </a:blip>
          <a:srcRect/>
          <a:stretch>
            <a:fillRect/>
          </a:stretch>
        </p:blipFill>
        <p:spPr bwMode="auto">
          <a:xfrm>
            <a:off x="7135465" y="1108482"/>
            <a:ext cx="3769517" cy="38661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Rounded Rectangle 11">
            <a:extLst>
              <a:ext uri="{FF2B5EF4-FFF2-40B4-BE49-F238E27FC236}">
                <a16:creationId xmlns:a16="http://schemas.microsoft.com/office/drawing/2014/main" id="{C0D9B3C3-1F21-414E-9647-8EA5B7C04F66}"/>
              </a:ext>
            </a:extLst>
          </p:cNvPr>
          <p:cNvSpPr/>
          <p:nvPr/>
        </p:nvSpPr>
        <p:spPr>
          <a:xfrm>
            <a:off x="4229100" y="987982"/>
            <a:ext cx="2823919" cy="26124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000" dirty="0">
                <a:latin typeface="Arial" panose="020B0604020202020204" pitchFamily="34" charset="0"/>
                <a:cs typeface="Arial" panose="020B0604020202020204" pitchFamily="34" charset="0"/>
              </a:rPr>
              <a:t>Identificador del producto (divulgación del ingrediente): Nombre o número utilizado para un producto peligroso en una etiqueta o en la SDS</a:t>
            </a:r>
            <a:endParaRPr lang="en-US" sz="2000" dirty="0">
              <a:latin typeface="Arial" panose="020B0604020202020204" pitchFamily="34" charset="0"/>
              <a:cs typeface="Arial" panose="020B0604020202020204" pitchFamily="34" charset="0"/>
            </a:endParaRPr>
          </a:p>
        </p:txBody>
      </p:sp>
      <p:cxnSp>
        <p:nvCxnSpPr>
          <p:cNvPr id="37" name="Straight Arrow Connector 36" title="Red Arrow">
            <a:extLst>
              <a:ext uri="{FF2B5EF4-FFF2-40B4-BE49-F238E27FC236}">
                <a16:creationId xmlns:a16="http://schemas.microsoft.com/office/drawing/2014/main" id="{669845AD-C220-4453-ACC2-C1CD09165192}"/>
              </a:ext>
            </a:extLst>
          </p:cNvPr>
          <p:cNvCxnSpPr>
            <a:cxnSpLocks/>
          </p:cNvCxnSpPr>
          <p:nvPr/>
        </p:nvCxnSpPr>
        <p:spPr>
          <a:xfrm flipV="1">
            <a:off x="6969378" y="1528018"/>
            <a:ext cx="793900" cy="554414"/>
          </a:xfrm>
          <a:prstGeom prst="straightConnector1">
            <a:avLst/>
          </a:prstGeom>
          <a:ln w="63500" cmpd="sng">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9810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17" name="Picture 8" descr="_Pic32">
            <a:extLst>
              <a:ext uri="{FF2B5EF4-FFF2-40B4-BE49-F238E27FC236}">
                <a16:creationId xmlns:a16="http://schemas.microsoft.com/office/drawing/2014/main" id="{19AA0B7F-BFFC-4EE3-9B9C-EBADD9F841E3}"/>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a:xfrm>
            <a:off x="6093926" y="1116345"/>
            <a:ext cx="4821551" cy="3866172"/>
          </a:xfrm>
          <a:prstGeom prst="rect">
            <a:avLst/>
          </a:prstGeom>
        </p:spPr>
      </p:pic>
      <p:sp>
        <p:nvSpPr>
          <p:cNvPr id="2" name="Title 1">
            <a:extLst>
              <a:ext uri="{FF2B5EF4-FFF2-40B4-BE49-F238E27FC236}">
                <a16:creationId xmlns:a16="http://schemas.microsoft.com/office/drawing/2014/main" id="{F6F65665-84AA-42B7-BA05-A0DC942F4B01}"/>
              </a:ext>
            </a:extLst>
          </p:cNvPr>
          <p:cNvSpPr>
            <a:spLocks noGrp="1"/>
          </p:cNvSpPr>
          <p:nvPr>
            <p:ph type="title"/>
          </p:nvPr>
        </p:nvSpPr>
        <p:spPr>
          <a:xfrm>
            <a:off x="1451580" y="0"/>
            <a:ext cx="4515667" cy="1713053"/>
          </a:xfrm>
        </p:spPr>
        <p:txBody>
          <a:bodyPr>
            <a:normAutofit fontScale="90000"/>
          </a:bodyPr>
          <a:lstStyle/>
          <a:p>
            <a:r>
              <a:rPr lang="es-ES" b="1" dirty="0" err="1"/>
              <a:t>PROPóSITO</a:t>
            </a:r>
            <a:r>
              <a:rPr lang="es-ES" b="1" dirty="0"/>
              <a:t> de la comunicación de riesgos 29CFR1910.1200 (a)</a:t>
            </a:r>
            <a:br>
              <a:rPr lang="en-US" b="1" dirty="0"/>
            </a:br>
            <a:endParaRPr lang="en-US" sz="2200" b="1" dirty="0"/>
          </a:p>
        </p:txBody>
      </p:sp>
      <p:sp>
        <p:nvSpPr>
          <p:cNvPr id="3" name="Content Placeholder 2">
            <a:extLst>
              <a:ext uri="{FF2B5EF4-FFF2-40B4-BE49-F238E27FC236}">
                <a16:creationId xmlns:a16="http://schemas.microsoft.com/office/drawing/2014/main" id="{6BD57663-0ADF-4890-8A4A-F601D09584FF}"/>
              </a:ext>
            </a:extLst>
          </p:cNvPr>
          <p:cNvSpPr>
            <a:spLocks noGrp="1"/>
          </p:cNvSpPr>
          <p:nvPr>
            <p:ph idx="1"/>
          </p:nvPr>
        </p:nvSpPr>
        <p:spPr>
          <a:xfrm>
            <a:off x="1162975" y="2015732"/>
            <a:ext cx="3815129" cy="3450613"/>
          </a:xfrm>
        </p:spPr>
        <p:txBody>
          <a:bodyPr>
            <a:normAutofit fontScale="92500" lnSpcReduction="20000"/>
          </a:bodyPr>
          <a:lstStyle/>
          <a:p>
            <a:r>
              <a:rPr lang="es-PR" dirty="0"/>
              <a:t>Para garantizar que los peligros de todos los productos químicos producidos o importados estén clasificados y que la información relativa a los peligros clasificados se transmita a los patronos y empleados.</a:t>
            </a:r>
            <a:endParaRPr lang="en-US" dirty="0"/>
          </a:p>
          <a:p>
            <a:r>
              <a:rPr lang="es-PR" dirty="0"/>
              <a:t>Aunque 29CFR1915 se ocupa de la seguridad marítima, es 29CFR1910.1200 en realidad lo cubre.</a:t>
            </a:r>
            <a:endParaRPr lang="en-US" dirty="0"/>
          </a:p>
          <a:p>
            <a:pPr marL="0" indent="0">
              <a:buNone/>
            </a:pPr>
            <a:endParaRPr lang="en-US" sz="1900" dirty="0"/>
          </a:p>
        </p:txBody>
      </p:sp>
    </p:spTree>
    <p:extLst>
      <p:ext uri="{BB962C8B-B14F-4D97-AF65-F5344CB8AC3E}">
        <p14:creationId xmlns:p14="http://schemas.microsoft.com/office/powerpoint/2010/main" val="33086801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EC8E6-4936-451B-98EE-8D71FF1ECC08}"/>
              </a:ext>
            </a:extLst>
          </p:cNvPr>
          <p:cNvSpPr>
            <a:spLocks noGrp="1"/>
          </p:cNvSpPr>
          <p:nvPr>
            <p:ph type="title"/>
          </p:nvPr>
        </p:nvSpPr>
        <p:spPr>
          <a:xfrm>
            <a:off x="1372960" y="3582788"/>
            <a:ext cx="2823919" cy="2388328"/>
          </a:xfrm>
        </p:spPr>
        <p:txBody>
          <a:bodyPr vert="horz" lIns="91440" tIns="45720" rIns="91440" bIns="0" rtlCol="0" anchor="b">
            <a:normAutofit fontScale="90000"/>
          </a:bodyPr>
          <a:lstStyle/>
          <a:p>
            <a:r>
              <a:rPr lang="es-ES" sz="3600" dirty="0"/>
              <a:t>Otros elementos de la etiqueta GHS #3</a:t>
            </a:r>
            <a:endParaRPr lang="en-US" sz="3600" dirty="0"/>
          </a:p>
        </p:txBody>
      </p:sp>
      <p:pic>
        <p:nvPicPr>
          <p:cNvPr id="8" name="Content Placeholder 7" title="GHS Label Example">
            <a:extLst>
              <a:ext uri="{FF2B5EF4-FFF2-40B4-BE49-F238E27FC236}">
                <a16:creationId xmlns:a16="http://schemas.microsoft.com/office/drawing/2014/main" id="{52D332B7-8772-42AA-9F7D-654A2B0A7E0D}"/>
              </a:ext>
            </a:extLst>
          </p:cNvPr>
          <p:cNvPicPr>
            <a:picLocks noGrp="1" noChangeAspect="1" noChangeArrowheads="1"/>
          </p:cNvPicPr>
          <p:nvPr>
            <p:ph idx="1"/>
          </p:nvPr>
        </p:nvPicPr>
        <p:blipFill>
          <a:blip r:embed="rId3">
            <a:extLst>
              <a:ext uri="{28A0092B-C50C-407E-A947-70E740481C1C}">
                <a14:useLocalDpi xmlns:a14="http://schemas.microsoft.com/office/drawing/2010/main"/>
              </a:ext>
            </a:extLst>
          </a:blip>
          <a:srcRect/>
          <a:stretch>
            <a:fillRect/>
          </a:stretch>
        </p:blipFill>
        <p:spPr bwMode="auto">
          <a:xfrm>
            <a:off x="7135465" y="1108482"/>
            <a:ext cx="3769517" cy="38661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Rounded Rectangle 11">
            <a:extLst>
              <a:ext uri="{FF2B5EF4-FFF2-40B4-BE49-F238E27FC236}">
                <a16:creationId xmlns:a16="http://schemas.microsoft.com/office/drawing/2014/main" id="{C0D9B3C3-1F21-414E-9647-8EA5B7C04F66}"/>
              </a:ext>
            </a:extLst>
          </p:cNvPr>
          <p:cNvSpPr/>
          <p:nvPr/>
        </p:nvSpPr>
        <p:spPr>
          <a:xfrm>
            <a:off x="4347932" y="870088"/>
            <a:ext cx="2668310" cy="16344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1600" dirty="0">
                <a:latin typeface="Arial" panose="020B0604020202020204" pitchFamily="34" charset="0"/>
                <a:cs typeface="Arial" panose="020B0604020202020204" pitchFamily="34" charset="0"/>
              </a:rPr>
              <a:t>Identificación del proveedor: el nombre, la dirección y el número de teléfono se deben proporcionar en la etiqueta.</a:t>
            </a:r>
            <a:endParaRPr lang="en-US" sz="1600" dirty="0">
              <a:latin typeface="Arial" panose="020B0604020202020204" pitchFamily="34" charset="0"/>
              <a:cs typeface="Arial" panose="020B0604020202020204" pitchFamily="34" charset="0"/>
            </a:endParaRPr>
          </a:p>
        </p:txBody>
      </p:sp>
      <p:cxnSp>
        <p:nvCxnSpPr>
          <p:cNvPr id="37" name="Straight Arrow Connector 36" title="Red Arrow">
            <a:extLst>
              <a:ext uri="{FF2B5EF4-FFF2-40B4-BE49-F238E27FC236}">
                <a16:creationId xmlns:a16="http://schemas.microsoft.com/office/drawing/2014/main" id="{669845AD-C220-4453-ACC2-C1CD09165192}"/>
              </a:ext>
            </a:extLst>
          </p:cNvPr>
          <p:cNvCxnSpPr>
            <a:cxnSpLocks/>
            <a:stCxn id="34" idx="2"/>
          </p:cNvCxnSpPr>
          <p:nvPr/>
        </p:nvCxnSpPr>
        <p:spPr>
          <a:xfrm>
            <a:off x="5682087" y="2504573"/>
            <a:ext cx="1769037" cy="1869719"/>
          </a:xfrm>
          <a:prstGeom prst="straightConnector1">
            <a:avLst/>
          </a:prstGeom>
          <a:ln w="63500" cmpd="sng">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96938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EC8E6-4936-451B-98EE-8D71FF1ECC08}"/>
              </a:ext>
            </a:extLst>
          </p:cNvPr>
          <p:cNvSpPr>
            <a:spLocks noGrp="1"/>
          </p:cNvSpPr>
          <p:nvPr>
            <p:ph type="title"/>
          </p:nvPr>
        </p:nvSpPr>
        <p:spPr>
          <a:xfrm>
            <a:off x="1384515" y="3188997"/>
            <a:ext cx="2823919" cy="2328862"/>
          </a:xfrm>
        </p:spPr>
        <p:txBody>
          <a:bodyPr vert="horz" lIns="91440" tIns="45720" rIns="91440" bIns="0" rtlCol="0" anchor="b">
            <a:normAutofit fontScale="90000"/>
          </a:bodyPr>
          <a:lstStyle/>
          <a:p>
            <a:r>
              <a:rPr lang="es-ES" sz="3600" dirty="0"/>
              <a:t>Otros elementos de la etiqueta GHS #4</a:t>
            </a:r>
            <a:endParaRPr lang="en-US" sz="3600" dirty="0"/>
          </a:p>
        </p:txBody>
      </p:sp>
      <p:pic>
        <p:nvPicPr>
          <p:cNvPr id="8" name="Content Placeholder 7" title="GHS Label Example">
            <a:extLst>
              <a:ext uri="{FF2B5EF4-FFF2-40B4-BE49-F238E27FC236}">
                <a16:creationId xmlns:a16="http://schemas.microsoft.com/office/drawing/2014/main" id="{52D332B7-8772-42AA-9F7D-654A2B0A7E0D}"/>
              </a:ext>
            </a:extLst>
          </p:cNvPr>
          <p:cNvPicPr>
            <a:picLocks noGrp="1" noChangeAspect="1" noChangeArrowheads="1"/>
          </p:cNvPicPr>
          <p:nvPr>
            <p:ph idx="1"/>
          </p:nvPr>
        </p:nvPicPr>
        <p:blipFill>
          <a:blip r:embed="rId3">
            <a:extLst>
              <a:ext uri="{28A0092B-C50C-407E-A947-70E740481C1C}">
                <a14:useLocalDpi xmlns:a14="http://schemas.microsoft.com/office/drawing/2010/main"/>
              </a:ext>
            </a:extLst>
          </a:blip>
          <a:srcRect/>
          <a:stretch>
            <a:fillRect/>
          </a:stretch>
        </p:blipFill>
        <p:spPr bwMode="auto">
          <a:xfrm>
            <a:off x="7135465" y="1108482"/>
            <a:ext cx="3769517" cy="38661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Rounded Rectangle 11">
            <a:extLst>
              <a:ext uri="{FF2B5EF4-FFF2-40B4-BE49-F238E27FC236}">
                <a16:creationId xmlns:a16="http://schemas.microsoft.com/office/drawing/2014/main" id="{C0D9B3C3-1F21-414E-9647-8EA5B7C04F66}"/>
              </a:ext>
            </a:extLst>
          </p:cNvPr>
          <p:cNvSpPr/>
          <p:nvPr/>
        </p:nvSpPr>
        <p:spPr>
          <a:xfrm>
            <a:off x="3763924" y="870088"/>
            <a:ext cx="2668310" cy="16344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1600" dirty="0">
                <a:latin typeface="Arial" panose="020B0604020202020204" pitchFamily="34" charset="0"/>
                <a:cs typeface="Arial" panose="020B0604020202020204" pitchFamily="34" charset="0"/>
              </a:rPr>
              <a:t>Información complementaria: información no armonizada</a:t>
            </a:r>
            <a:endParaRPr lang="en-US" sz="1600" dirty="0">
              <a:latin typeface="Arial" panose="020B0604020202020204" pitchFamily="34" charset="0"/>
              <a:cs typeface="Arial" panose="020B0604020202020204" pitchFamily="34" charset="0"/>
            </a:endParaRPr>
          </a:p>
        </p:txBody>
      </p:sp>
      <p:cxnSp>
        <p:nvCxnSpPr>
          <p:cNvPr id="37" name="Straight Arrow Connector 36" title="Red Arrow">
            <a:extLst>
              <a:ext uri="{FF2B5EF4-FFF2-40B4-BE49-F238E27FC236}">
                <a16:creationId xmlns:a16="http://schemas.microsoft.com/office/drawing/2014/main" id="{669845AD-C220-4453-ACC2-C1CD09165192}"/>
              </a:ext>
            </a:extLst>
          </p:cNvPr>
          <p:cNvCxnSpPr>
            <a:cxnSpLocks/>
            <a:stCxn id="34" idx="2"/>
          </p:cNvCxnSpPr>
          <p:nvPr/>
        </p:nvCxnSpPr>
        <p:spPr>
          <a:xfrm>
            <a:off x="5098079" y="2504573"/>
            <a:ext cx="1756681" cy="2166281"/>
          </a:xfrm>
          <a:prstGeom prst="straightConnector1">
            <a:avLst/>
          </a:prstGeom>
          <a:ln w="63500" cmpd="sng">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26074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3BA10-492A-43C3-8CD8-9C226042F1E6}"/>
              </a:ext>
            </a:extLst>
          </p:cNvPr>
          <p:cNvSpPr>
            <a:spLocks noGrp="1"/>
          </p:cNvSpPr>
          <p:nvPr>
            <p:ph type="title"/>
          </p:nvPr>
        </p:nvSpPr>
        <p:spPr>
          <a:xfrm>
            <a:off x="1451579" y="1199939"/>
            <a:ext cx="9603275" cy="1049235"/>
          </a:xfrm>
        </p:spPr>
        <p:txBody>
          <a:bodyPr>
            <a:normAutofit/>
          </a:bodyPr>
          <a:lstStyle/>
          <a:p>
            <a:r>
              <a:rPr lang="pt-BR" sz="2000" dirty="0"/>
              <a:t>Entrenamiento 29CFR1910.1200 (h) (3) a 29CFR1910.1200 (h) (3) (iv)</a:t>
            </a:r>
            <a:endParaRPr lang="en-US" sz="2000" dirty="0"/>
          </a:p>
        </p:txBody>
      </p:sp>
      <p:sp>
        <p:nvSpPr>
          <p:cNvPr id="3" name="Content Placeholder 2">
            <a:extLst>
              <a:ext uri="{FF2B5EF4-FFF2-40B4-BE49-F238E27FC236}">
                <a16:creationId xmlns:a16="http://schemas.microsoft.com/office/drawing/2014/main" id="{9A2ED610-24A9-4E43-AD91-B6A6E829AFF4}"/>
              </a:ext>
            </a:extLst>
          </p:cNvPr>
          <p:cNvSpPr>
            <a:spLocks noGrp="1"/>
          </p:cNvSpPr>
          <p:nvPr>
            <p:ph idx="1"/>
          </p:nvPr>
        </p:nvSpPr>
        <p:spPr>
          <a:xfrm>
            <a:off x="0" y="1885508"/>
            <a:ext cx="12192000" cy="4459874"/>
          </a:xfrm>
        </p:spPr>
        <p:txBody>
          <a:bodyPr>
            <a:noAutofit/>
          </a:bodyPr>
          <a:lstStyle/>
          <a:p>
            <a:r>
              <a:rPr lang="es-ES" sz="1600" dirty="0"/>
              <a:t>Métodos y observaciones que pueden usarse para detectar la presencia o liberación de una sustancia química peligrosa en el área de trabajo (como el monitoreo realizado por el patrono, dispositivos de monitoreo continuo, apariencia visual u olor de sustancias químicas peligrosas al ser liberado.</a:t>
            </a:r>
          </a:p>
          <a:p>
            <a:r>
              <a:rPr lang="es-ES" sz="1600" dirty="0"/>
              <a:t>La capacitación del empleado debe incluir al menos:</a:t>
            </a:r>
          </a:p>
          <a:p>
            <a:r>
              <a:rPr lang="es-ES" sz="1600" dirty="0"/>
              <a:t>Los peligros físicos, de salud, asfixia simple, polvo combustible y gas pirofórico, así como los peligros no clasificados de otra manera, de los químicos en el área de trabajo; etc.)</a:t>
            </a:r>
          </a:p>
          <a:p>
            <a:r>
              <a:rPr lang="es-ES" sz="1600" dirty="0"/>
              <a:t>Las medidas que los empleados pueden tomar para protegerse de estos peligros, incluidos los procedimientos específicos que el patrono ha implementado para proteger a los empleados de la exposición a químicos peligrosos, tales como prácticas de trabajo apropiadas, procedimientos de emergencia y equipo de protección personal para ser utilizado.</a:t>
            </a:r>
          </a:p>
          <a:p>
            <a:r>
              <a:rPr lang="es-ES" sz="1600" dirty="0"/>
              <a:t>Los detalles del programa de comunicación de riesgos desarrollado por el patrono incluida una explicación de las etiquetas recibidas en los contenedores enviados y el sistema de etiquetado del lugar de trabajo utilizado por su patrono; la hoja de datos de seguridad, que incluye el orden de la información y cómo los empleados pueden obtener y usar la información de peligro apropiada.</a:t>
            </a:r>
            <a:endParaRPr lang="en-US" sz="1600" dirty="0"/>
          </a:p>
        </p:txBody>
      </p:sp>
    </p:spTree>
    <p:extLst>
      <p:ext uri="{BB962C8B-B14F-4D97-AF65-F5344CB8AC3E}">
        <p14:creationId xmlns:p14="http://schemas.microsoft.com/office/powerpoint/2010/main" val="41463612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2FA4B-FEC0-4542-9FDC-FF0D3E0E08A2}"/>
              </a:ext>
            </a:extLst>
          </p:cNvPr>
          <p:cNvSpPr>
            <a:spLocks noGrp="1"/>
          </p:cNvSpPr>
          <p:nvPr>
            <p:ph type="title"/>
          </p:nvPr>
        </p:nvSpPr>
        <p:spPr>
          <a:xfrm>
            <a:off x="1494387" y="775944"/>
            <a:ext cx="9603275" cy="2295869"/>
          </a:xfrm>
        </p:spPr>
        <p:txBody>
          <a:bodyPr/>
          <a:lstStyle/>
          <a:p>
            <a:r>
              <a:rPr lang="es-ES" dirty="0"/>
              <a:t>Es hora de poner a prueba tu conocimiento del tema</a:t>
            </a:r>
            <a:endParaRPr lang="en-US" dirty="0"/>
          </a:p>
        </p:txBody>
      </p:sp>
    </p:spTree>
    <p:extLst>
      <p:ext uri="{BB962C8B-B14F-4D97-AF65-F5344CB8AC3E}">
        <p14:creationId xmlns:p14="http://schemas.microsoft.com/office/powerpoint/2010/main" val="1855799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B8E8C53-3145-4085-8290-5F51B4372569}"/>
              </a:ext>
            </a:extLst>
          </p:cNvPr>
          <p:cNvSpPr>
            <a:spLocks noGrp="1"/>
          </p:cNvSpPr>
          <p:nvPr>
            <p:ph type="title"/>
          </p:nvPr>
        </p:nvSpPr>
        <p:spPr>
          <a:xfrm>
            <a:off x="1451580" y="804519"/>
            <a:ext cx="9603770" cy="1049235"/>
          </a:xfrm>
        </p:spPr>
        <p:txBody>
          <a:bodyPr>
            <a:normAutofit/>
          </a:bodyPr>
          <a:lstStyle/>
          <a:p>
            <a:r>
              <a:rPr lang="es-ES" b="1" dirty="0"/>
              <a:t>Estándar de comunicación de riesgos  (HCS </a:t>
            </a:r>
            <a:r>
              <a:rPr lang="es-ES" sz="1600" b="1" dirty="0"/>
              <a:t>POR SUS SIGLAS EN INGLES</a:t>
            </a:r>
            <a:r>
              <a:rPr lang="es-ES" b="1" dirty="0"/>
              <a:t>) </a:t>
            </a:r>
            <a:endParaRPr lang="en-US" b="1" dirty="0"/>
          </a:p>
        </p:txBody>
      </p:sp>
      <p:graphicFrame>
        <p:nvGraphicFramePr>
          <p:cNvPr id="34" name="Content Placeholder 2" descr="Image with information on the Hazard Communication Standard." title="Hazard Communication Standard"/>
          <p:cNvGraphicFramePr>
            <a:graphicFrameLocks noGrp="1"/>
          </p:cNvGraphicFramePr>
          <p:nvPr>
            <p:ph idx="1"/>
            <p:extLst>
              <p:ext uri="{D42A27DB-BD31-4B8C-83A1-F6EECF244321}">
                <p14:modId xmlns:p14="http://schemas.microsoft.com/office/powerpoint/2010/main" val="837195211"/>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08792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F18E7-5A07-4ACC-9EDD-396B51B1D295}"/>
              </a:ext>
            </a:extLst>
          </p:cNvPr>
          <p:cNvSpPr>
            <a:spLocks noGrp="1"/>
          </p:cNvSpPr>
          <p:nvPr>
            <p:ph type="title"/>
          </p:nvPr>
        </p:nvSpPr>
        <p:spPr>
          <a:xfrm>
            <a:off x="1451579" y="812402"/>
            <a:ext cx="9603275" cy="1049235"/>
          </a:xfrm>
        </p:spPr>
        <p:txBody>
          <a:bodyPr>
            <a:normAutofit/>
          </a:bodyPr>
          <a:lstStyle/>
          <a:p>
            <a:r>
              <a:rPr lang="es-ES" sz="2700" b="1" dirty="0"/>
              <a:t>1910.1200 Norma de comunicación de riesgos para la industria marítima (antes del GHS)</a:t>
            </a:r>
            <a:endParaRPr lang="en-US" sz="2700" b="1" dirty="0"/>
          </a:p>
        </p:txBody>
      </p:sp>
      <p:graphicFrame>
        <p:nvGraphicFramePr>
          <p:cNvPr id="28" name="Content Placeholder 2" descr="Image showing what the maritime communication standard was before GHS" title="Maritime Industry Hazard Communication Standard"/>
          <p:cNvGraphicFramePr>
            <a:graphicFrameLocks noGrp="1"/>
          </p:cNvGraphicFramePr>
          <p:nvPr>
            <p:ph idx="1"/>
            <p:extLst>
              <p:ext uri="{D42A27DB-BD31-4B8C-83A1-F6EECF244321}">
                <p14:modId xmlns:p14="http://schemas.microsoft.com/office/powerpoint/2010/main" val="1967458916"/>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00073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BA3B3-3F74-4BAA-BBBC-88F396529B30}"/>
              </a:ext>
            </a:extLst>
          </p:cNvPr>
          <p:cNvSpPr>
            <a:spLocks noGrp="1"/>
          </p:cNvSpPr>
          <p:nvPr>
            <p:ph type="title"/>
          </p:nvPr>
        </p:nvSpPr>
        <p:spPr>
          <a:xfrm>
            <a:off x="1450975" y="536195"/>
            <a:ext cx="8931516" cy="1313751"/>
          </a:xfrm>
        </p:spPr>
        <p:txBody>
          <a:bodyPr>
            <a:normAutofit/>
          </a:bodyPr>
          <a:lstStyle/>
          <a:p>
            <a:r>
              <a:rPr lang="es-ES" b="1" dirty="0"/>
              <a:t>¿Cómo cambia GHS el estándar de comunicación de riesgos?</a:t>
            </a:r>
            <a:endParaRPr lang="en-US" dirty="0"/>
          </a:p>
        </p:txBody>
      </p:sp>
      <p:graphicFrame>
        <p:nvGraphicFramePr>
          <p:cNvPr id="28" name="Content Placeholder 2" descr="Image showing how GHS changed the hazard communication standard" title="Hazard Communication Standard Changes"/>
          <p:cNvGraphicFramePr>
            <a:graphicFrameLocks noGrp="1"/>
          </p:cNvGraphicFramePr>
          <p:nvPr>
            <p:ph idx="1"/>
            <p:extLst>
              <p:ext uri="{D42A27DB-BD31-4B8C-83A1-F6EECF244321}">
                <p14:modId xmlns:p14="http://schemas.microsoft.com/office/powerpoint/2010/main" val="760211090"/>
              </p:ext>
            </p:extLst>
          </p:nvPr>
        </p:nvGraphicFramePr>
        <p:xfrm>
          <a:off x="1450975" y="2358190"/>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21384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B193082-87B7-4AC3-B3E1-CBAAEFC52D5F}"/>
              </a:ext>
            </a:extLst>
          </p:cNvPr>
          <p:cNvSpPr>
            <a:spLocks noGrp="1"/>
          </p:cNvSpPr>
          <p:nvPr>
            <p:ph type="title"/>
          </p:nvPr>
        </p:nvSpPr>
        <p:spPr>
          <a:xfrm>
            <a:off x="1355835" y="2303047"/>
            <a:ext cx="3367838" cy="2674198"/>
          </a:xfrm>
        </p:spPr>
        <p:txBody>
          <a:bodyPr anchor="t">
            <a:normAutofit/>
          </a:bodyPr>
          <a:lstStyle/>
          <a:p>
            <a:r>
              <a:rPr lang="en-US" b="1" dirty="0"/>
              <a:t>El </a:t>
            </a:r>
            <a:r>
              <a:rPr lang="en-US" b="1" dirty="0" err="1"/>
              <a:t>alcance</a:t>
            </a:r>
            <a:r>
              <a:rPr lang="en-US" b="1" dirty="0"/>
              <a:t> del GHS</a:t>
            </a:r>
            <a:endParaRPr lang="en-US" dirty="0"/>
          </a:p>
        </p:txBody>
      </p:sp>
      <p:graphicFrame>
        <p:nvGraphicFramePr>
          <p:cNvPr id="27" name="Content Placeholder 2" descr="Image explaining the scope of the GHS" title="GHS Scope"/>
          <p:cNvGraphicFramePr>
            <a:graphicFrameLocks noGrp="1"/>
          </p:cNvGraphicFramePr>
          <p:nvPr>
            <p:ph idx="1"/>
            <p:extLst>
              <p:ext uri="{D42A27DB-BD31-4B8C-83A1-F6EECF244321}">
                <p14:modId xmlns:p14="http://schemas.microsoft.com/office/powerpoint/2010/main" val="1080075679"/>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66437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65665-84AA-42B7-BA05-A0DC942F4B01}"/>
              </a:ext>
            </a:extLst>
          </p:cNvPr>
          <p:cNvSpPr>
            <a:spLocks noGrp="1"/>
          </p:cNvSpPr>
          <p:nvPr>
            <p:ph type="title"/>
          </p:nvPr>
        </p:nvSpPr>
        <p:spPr>
          <a:xfrm>
            <a:off x="1355835" y="2303047"/>
            <a:ext cx="3367838" cy="2674198"/>
          </a:xfrm>
        </p:spPr>
        <p:txBody>
          <a:bodyPr anchor="t">
            <a:normAutofit/>
          </a:bodyPr>
          <a:lstStyle/>
          <a:p>
            <a:r>
              <a:rPr lang="es-ES" dirty="0"/>
              <a:t>¿</a:t>
            </a:r>
            <a:r>
              <a:rPr lang="es-ES" b="1" dirty="0"/>
              <a:t>Cuáles son los peligros de GHS?</a:t>
            </a:r>
            <a:endParaRPr lang="en-US" b="1" dirty="0"/>
          </a:p>
        </p:txBody>
      </p:sp>
      <p:graphicFrame>
        <p:nvGraphicFramePr>
          <p:cNvPr id="31" name="Content Placeholder 2" descr="Image explaining what the hazards are of GHS" title="GHS Hazards"/>
          <p:cNvGraphicFramePr>
            <a:graphicFrameLocks noGrp="1"/>
          </p:cNvGraphicFramePr>
          <p:nvPr>
            <p:ph idx="1"/>
            <p:extLst>
              <p:ext uri="{D42A27DB-BD31-4B8C-83A1-F6EECF244321}">
                <p14:modId xmlns:p14="http://schemas.microsoft.com/office/powerpoint/2010/main" val="2323434433"/>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B894EB62-994A-456F-897E-0C111A59551C}"/>
              </a:ext>
            </a:extLst>
          </p:cNvPr>
          <p:cNvSpPr txBox="1"/>
          <p:nvPr/>
        </p:nvSpPr>
        <p:spPr>
          <a:xfrm>
            <a:off x="1675501" y="4477987"/>
            <a:ext cx="6096343" cy="1323439"/>
          </a:xfrm>
          <a:prstGeom prst="rect">
            <a:avLst/>
          </a:prstGeom>
          <a:noFill/>
        </p:spPr>
        <p:txBody>
          <a:bodyPr wrap="square" rtlCol="0">
            <a:spAutoFit/>
          </a:bodyPr>
          <a:lstStyle/>
          <a:p>
            <a:r>
              <a:rPr lang="es-ES" altLang="en-US" sz="2000" dirty="0"/>
              <a:t>Los peligros no clasificados de otra manera (HNOC por sus siglas en ingles) por GHS se deben incluir en SDS (sección 2) y se abordarán en la capacitación de los empleados.</a:t>
            </a:r>
            <a:endParaRPr lang="en-US" sz="2000" dirty="0"/>
          </a:p>
        </p:txBody>
      </p:sp>
      <p:sp>
        <p:nvSpPr>
          <p:cNvPr id="4" name="TextBox 3">
            <a:extLst>
              <a:ext uri="{FF2B5EF4-FFF2-40B4-BE49-F238E27FC236}">
                <a16:creationId xmlns:a16="http://schemas.microsoft.com/office/drawing/2014/main" id="{1781F74D-DC40-4AD6-85D0-7B393215E2C6}"/>
              </a:ext>
            </a:extLst>
          </p:cNvPr>
          <p:cNvSpPr txBox="1"/>
          <p:nvPr/>
        </p:nvSpPr>
        <p:spPr>
          <a:xfrm rot="18808301">
            <a:off x="320278" y="4381685"/>
            <a:ext cx="1234633" cy="523220"/>
          </a:xfrm>
          <a:prstGeom prst="rect">
            <a:avLst/>
          </a:prstGeom>
          <a:noFill/>
        </p:spPr>
        <p:txBody>
          <a:bodyPr wrap="none" rtlCol="0">
            <a:spAutoFit/>
          </a:bodyPr>
          <a:lstStyle/>
          <a:p>
            <a:r>
              <a:rPr lang="en-US" sz="2800" dirty="0"/>
              <a:t>NOTA:</a:t>
            </a:r>
          </a:p>
        </p:txBody>
      </p:sp>
    </p:spTree>
    <p:extLst>
      <p:ext uri="{BB962C8B-B14F-4D97-AF65-F5344CB8AC3E}">
        <p14:creationId xmlns:p14="http://schemas.microsoft.com/office/powerpoint/2010/main" val="407206499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4379</TotalTime>
  <Words>5792</Words>
  <Application>Microsoft Office PowerPoint</Application>
  <PresentationFormat>Widescreen</PresentationFormat>
  <Paragraphs>426</Paragraphs>
  <Slides>43</Slides>
  <Notes>42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Arial</vt:lpstr>
      <vt:lpstr>Calibri</vt:lpstr>
      <vt:lpstr>Gill Sans MT</vt:lpstr>
      <vt:lpstr>inherit</vt:lpstr>
      <vt:lpstr>Roboto</vt:lpstr>
      <vt:lpstr>Times New Roman</vt:lpstr>
      <vt:lpstr>Wingdings</vt:lpstr>
      <vt:lpstr>Gallery</vt:lpstr>
      <vt:lpstr>Comunicación de riesgos: reglas marítimas</vt:lpstr>
      <vt:lpstr>Disclaimer</vt:lpstr>
      <vt:lpstr>¿Qué esperamos aprender?</vt:lpstr>
      <vt:lpstr>PROPóSITO de la comunicación de riesgos 29CFR1910.1200 (a) </vt:lpstr>
      <vt:lpstr>Estándar de comunicación de riesgos  (HCS POR SUS SIGLAS EN INGLES) </vt:lpstr>
      <vt:lpstr>1910.1200 Norma de comunicación de riesgos para la industria marítima (antes del GHS)</vt:lpstr>
      <vt:lpstr>¿Cómo cambia GHS el estándar de comunicación de riesgos?</vt:lpstr>
      <vt:lpstr>El alcance del GHS</vt:lpstr>
      <vt:lpstr>¿Cuáles son los peligros de GHS?</vt:lpstr>
      <vt:lpstr>GHS peligros fisícos</vt:lpstr>
      <vt:lpstr>GHS PELIGROS FíSICOS </vt:lpstr>
      <vt:lpstr>GHS PELIGROS A LA SALUD #1</vt:lpstr>
      <vt:lpstr>GHS PELIGROS A LA SALUD #2</vt:lpstr>
      <vt:lpstr>GHS Peligros ambientales</vt:lpstr>
      <vt:lpstr>PAPEL DEL SDS EN EL GHS</vt:lpstr>
      <vt:lpstr>El PATRONO  y el SDS    29CFR1910.1200 (q) (8)</vt:lpstr>
      <vt:lpstr>El empleado y el SDS   29 CFR1910.1200 (q) (9)</vt:lpstr>
      <vt:lpstr>Formato SDS y disponibilidad 29CFR1910.1200 (q) (10)  y 29CFR1910.1200 (q) (11)</vt:lpstr>
      <vt:lpstr>Formato SDS: 16 encabezados #1</vt:lpstr>
      <vt:lpstr>Formato SDS: 16 encabezados #2</vt:lpstr>
      <vt:lpstr>Ejemplo de formato SDS</vt:lpstr>
      <vt:lpstr>Etiquetado</vt:lpstr>
      <vt:lpstr>Elementos de la etiqueta</vt:lpstr>
      <vt:lpstr>etiquetado </vt:lpstr>
      <vt:lpstr>Palabras de advertencia</vt:lpstr>
      <vt:lpstr>De claraciones de peligro</vt:lpstr>
      <vt:lpstr>Pictogramas</vt:lpstr>
      <vt:lpstr>Pictogramas DEL GHS</vt:lpstr>
      <vt:lpstr>Signo de exclamación</vt:lpstr>
      <vt:lpstr>Peligro para la salud</vt:lpstr>
      <vt:lpstr>llamas</vt:lpstr>
      <vt:lpstr>Cilindros de Gas </vt:lpstr>
      <vt:lpstr>corroción</vt:lpstr>
      <vt:lpstr>Bomba explosiva</vt:lpstr>
      <vt:lpstr>Llama sobre círculo</vt:lpstr>
      <vt:lpstr>Calavera</vt:lpstr>
      <vt:lpstr>Medio ambiente (no obligatorio)</vt:lpstr>
      <vt:lpstr>Otros elementos de la etiqueta GHS #1</vt:lpstr>
      <vt:lpstr>Otros elementos de la etiqueta GHS #2</vt:lpstr>
      <vt:lpstr>Otros elementos de la etiqueta GHS #3</vt:lpstr>
      <vt:lpstr>Otros elementos de la etiqueta GHS #4</vt:lpstr>
      <vt:lpstr>Entrenamiento 29CFR1910.1200 (h) (3) a 29CFR1910.1200 (h) (3) (iv)</vt:lpstr>
      <vt:lpstr>Es hora de poner a prueba tu conocimiento del tema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Walking Working Surfaces: Maritime Rules</dc:title>
  <dc:creator>Ralph</dc:creator>
  <cp:lastModifiedBy>Janel</cp:lastModifiedBy>
  <cp:revision>250</cp:revision>
  <cp:lastPrinted>2017-10-28T15:45:01Z</cp:lastPrinted>
  <dcterms:created xsi:type="dcterms:W3CDTF">2017-10-02T21:51:32Z</dcterms:created>
  <dcterms:modified xsi:type="dcterms:W3CDTF">2018-02-22T13:26:21Z</dcterms:modified>
</cp:coreProperties>
</file>