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7" r:id="rId3"/>
    <p:sldId id="258" r:id="rId4"/>
  </p:sldIdLst>
  <p:sldSz cx="9134475" cy="12179300" type="ledger"/>
  <p:notesSz cx="6858000" cy="9144000"/>
  <p:defaultTextStyle>
    <a:defPPr>
      <a:defRPr lang="en-US"/>
    </a:defPPr>
    <a:lvl1pPr marL="0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39"/>
    <p:restoredTop sz="94643"/>
  </p:normalViewPr>
  <p:slideViewPr>
    <p:cSldViewPr snapToGrid="0" snapToObjects="1">
      <p:cViewPr varScale="1">
        <p:scale>
          <a:sx n="66" d="100"/>
          <a:sy n="66" d="100"/>
        </p:scale>
        <p:origin x="27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6" y="3783477"/>
            <a:ext cx="7764304" cy="26106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171" y="6901603"/>
            <a:ext cx="6394133" cy="31124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1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3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5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47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59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1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3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495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0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2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2495" y="487737"/>
            <a:ext cx="2055257" cy="10391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724" y="487737"/>
            <a:ext cx="6013529" cy="1039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115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5AD4-32B8-8C41-82F6-0FF53A4D7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810" y="1993901"/>
            <a:ext cx="6850856" cy="4239684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E3EBA-70A4-EF41-96D8-13EB09EC4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1810" y="6396567"/>
            <a:ext cx="6850856" cy="2940051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E1FB2-3567-8F48-A790-645E10335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CAE04-B340-D74C-9885-490D41824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97FEC-904B-C546-8E87-4950E373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43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11B7-FF62-8546-A721-690B79399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3E856-FD61-7E4C-8931-5D3E44423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65E23-E1DC-724D-943A-2AF53A16E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59578-84CE-1F49-B823-59DC2FCF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94873-20A2-6F44-A21E-68338A565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5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36F8C-EA48-B24A-9C17-27FA53E2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698" y="3037418"/>
            <a:ext cx="7879556" cy="506518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0C45B-E2ED-ED47-BC8F-26362623C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2698" y="8151285"/>
            <a:ext cx="7879556" cy="266276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3BFE0-D0EC-814B-B4EC-F46A2EAB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96D6C-C119-4A4F-AE50-BEC35C664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24F92-CF9B-C94E-88C8-BA56554C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14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92141-A935-5849-A013-D0B54EFE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FF699-86D1-5A4B-A874-0CFC033AD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7460" y="3242734"/>
            <a:ext cx="3882628" cy="7727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B7F41-671B-7E4B-A551-A12FA4822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4387" y="3242734"/>
            <a:ext cx="3882629" cy="7727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97F72-9C54-E74E-B7E3-476E053B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77738-7B0F-734C-A5DB-DCE68AC11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DC990-1D28-2544-BC94-6756E04B0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10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3321D-79BF-1D4E-8033-369394D9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647700"/>
            <a:ext cx="7879556" cy="23558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F6775-E1CF-2841-8CDC-06B82438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986617"/>
            <a:ext cx="3864769" cy="14626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2D4EC7-DFFE-654E-97ED-77072A9E3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0" y="4449234"/>
            <a:ext cx="3864769" cy="65426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E8393-455D-5B46-8FC6-FF2434CB8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4388" y="2986617"/>
            <a:ext cx="3883819" cy="14626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2EE75-A4DF-7D48-80CF-4933232B1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4388" y="4449234"/>
            <a:ext cx="3883819" cy="65426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72CCF4-CF12-344E-BF7D-BD5439AA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F114C-6AE5-E347-9285-4DA7C3668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D8385-C4DE-F04A-82CE-18FB42B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442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DACF2-3FDA-294A-A2E4-DCE72E9B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1E9B5F-45C0-3944-880B-3C42E8F6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88B6B8-DE58-CE43-8617-6BFE57A23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F4A63-E2E6-404F-B4F8-D15324023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11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BD1011-33DA-3745-B62B-FC3B0A36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63AE7D-566F-584B-8E68-4455DDF16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84C50-FE8C-D344-B7B7-000AF588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703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8F777-5F6D-CA48-B4BE-F82C4236F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12801"/>
            <a:ext cx="2946797" cy="28405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E4F00-B3C1-6744-ADD2-C1C4D6C87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819" y="1752601"/>
            <a:ext cx="4624388" cy="8657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78B02-29D6-2944-8B5A-CBE17A001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651" y="3653367"/>
            <a:ext cx="2946797" cy="6769100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9B9F4-D14E-E04E-B36D-6C8E25F08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E8580D-CC56-A441-9324-689AEAAB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D5744-145E-2B48-B1E4-D7EFA576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16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24" y="2841839"/>
            <a:ext cx="4510131" cy="5082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E396219-0600-A041-9768-6DDE5E0B7F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081155" y="2841840"/>
            <a:ext cx="3522519" cy="545241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18B5D60-9B11-7D4E-83DD-8EE44E0DA023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530801" y="9991765"/>
            <a:ext cx="8146950" cy="16997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C8F862-DA45-EB49-83AA-7710E6808202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288205" y="7923657"/>
            <a:ext cx="8146950" cy="16986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5967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79AFD-009E-E741-86AD-34F02208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812801"/>
            <a:ext cx="2946797" cy="28405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9C88D-D66A-0340-8AD8-2AE978E78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3819" y="1752601"/>
            <a:ext cx="4624388" cy="8657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DAA83-6CAA-6B4C-918E-8F1EF731E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651" y="3653367"/>
            <a:ext cx="2946797" cy="6769100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40661-DF52-1747-9C9D-EEC9BDBC7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B4F6E-9A17-344E-92C1-3C96C22F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0D479-EAA7-7240-A23D-E55F0C3EC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78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9015A-B395-B840-A232-1DC378C6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A90756-543E-E94D-98E8-BE2B4972F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6726F-FC44-1B4A-BD48-6E8A0BBC2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34884-D0DD-5846-A172-E8BDB0AC9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099AA-4DD1-F142-9F43-0EBD69AB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28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4E755D-A590-8042-B273-74E348FDE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37723" y="647700"/>
            <a:ext cx="1969294" cy="103229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0A66D-B47E-1E4E-8172-EE911FE8F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7460" y="647700"/>
            <a:ext cx="5795963" cy="10322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FB8B3-CB76-014C-9140-F43EE0880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9120-436E-9140-8821-F5C4CD3C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13C54-975B-5144-85EE-85925AEE0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0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61" y="7826329"/>
            <a:ext cx="7764304" cy="2418944"/>
          </a:xfrm>
        </p:spPr>
        <p:txBody>
          <a:bodyPr anchor="t"/>
          <a:lstStyle>
            <a:lvl1pPr algn="l">
              <a:defRPr sz="710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61" y="5162108"/>
            <a:ext cx="7764304" cy="2664221"/>
          </a:xfrm>
        </p:spPr>
        <p:txBody>
          <a:bodyPr anchor="b"/>
          <a:lstStyle>
            <a:lvl1pPr marL="0" indent="0">
              <a:buNone/>
              <a:defRPr sz="3552">
                <a:solidFill>
                  <a:schemeClr val="tx1">
                    <a:tint val="75000"/>
                  </a:schemeClr>
                </a:solidFill>
              </a:defRPr>
            </a:lvl1pPr>
            <a:lvl2pPr marL="811906" indent="0">
              <a:buNone/>
              <a:defRPr sz="3196">
                <a:solidFill>
                  <a:schemeClr val="tx1">
                    <a:tint val="75000"/>
                  </a:schemeClr>
                </a:solidFill>
              </a:defRPr>
            </a:lvl2pPr>
            <a:lvl3pPr marL="1623811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3pPr>
            <a:lvl4pPr marL="2435718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4pPr>
            <a:lvl5pPr marL="3247624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5pPr>
            <a:lvl6pPr marL="4059529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6pPr>
            <a:lvl7pPr marL="4871436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7pPr>
            <a:lvl8pPr marL="5683342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8pPr>
            <a:lvl9pPr marL="6495247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6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724" y="2841838"/>
            <a:ext cx="4034393" cy="8037775"/>
          </a:xfrm>
        </p:spPr>
        <p:txBody>
          <a:bodyPr/>
          <a:lstStyle>
            <a:lvl1pPr>
              <a:defRPr sz="4972"/>
            </a:lvl1pPr>
            <a:lvl2pPr>
              <a:defRPr sz="4263"/>
            </a:lvl2pPr>
            <a:lvl3pPr>
              <a:defRPr sz="3552"/>
            </a:lvl3pPr>
            <a:lvl4pPr>
              <a:defRPr sz="3196"/>
            </a:lvl4pPr>
            <a:lvl5pPr>
              <a:defRPr sz="3196"/>
            </a:lvl5pPr>
            <a:lvl6pPr>
              <a:defRPr sz="3196"/>
            </a:lvl6pPr>
            <a:lvl7pPr>
              <a:defRPr sz="3196"/>
            </a:lvl7pPr>
            <a:lvl8pPr>
              <a:defRPr sz="3196"/>
            </a:lvl8pPr>
            <a:lvl9pPr>
              <a:defRPr sz="31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359" y="2841838"/>
            <a:ext cx="4034393" cy="8037775"/>
          </a:xfrm>
        </p:spPr>
        <p:txBody>
          <a:bodyPr/>
          <a:lstStyle>
            <a:lvl1pPr>
              <a:defRPr sz="4972"/>
            </a:lvl1pPr>
            <a:lvl2pPr>
              <a:defRPr sz="4263"/>
            </a:lvl2pPr>
            <a:lvl3pPr>
              <a:defRPr sz="3552"/>
            </a:lvl3pPr>
            <a:lvl4pPr>
              <a:defRPr sz="3196"/>
            </a:lvl4pPr>
            <a:lvl5pPr>
              <a:defRPr sz="3196"/>
            </a:lvl5pPr>
            <a:lvl6pPr>
              <a:defRPr sz="3196"/>
            </a:lvl6pPr>
            <a:lvl7pPr>
              <a:defRPr sz="3196"/>
            </a:lvl7pPr>
            <a:lvl8pPr>
              <a:defRPr sz="3196"/>
            </a:lvl8pPr>
            <a:lvl9pPr>
              <a:defRPr sz="31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726248"/>
            <a:ext cx="4035980" cy="1136169"/>
          </a:xfrm>
        </p:spPr>
        <p:txBody>
          <a:bodyPr anchor="b"/>
          <a:lstStyle>
            <a:lvl1pPr marL="0" indent="0">
              <a:buNone/>
              <a:defRPr sz="4263" b="1"/>
            </a:lvl1pPr>
            <a:lvl2pPr marL="811906" indent="0">
              <a:buNone/>
              <a:defRPr sz="3552" b="1"/>
            </a:lvl2pPr>
            <a:lvl3pPr marL="1623811" indent="0">
              <a:buNone/>
              <a:defRPr sz="3196" b="1"/>
            </a:lvl3pPr>
            <a:lvl4pPr marL="2435718" indent="0">
              <a:buNone/>
              <a:defRPr sz="2841" b="1"/>
            </a:lvl4pPr>
            <a:lvl5pPr marL="3247624" indent="0">
              <a:buNone/>
              <a:defRPr sz="2841" b="1"/>
            </a:lvl5pPr>
            <a:lvl6pPr marL="4059529" indent="0">
              <a:buNone/>
              <a:defRPr sz="2841" b="1"/>
            </a:lvl6pPr>
            <a:lvl7pPr marL="4871436" indent="0">
              <a:buNone/>
              <a:defRPr sz="2841" b="1"/>
            </a:lvl7pPr>
            <a:lvl8pPr marL="5683342" indent="0">
              <a:buNone/>
              <a:defRPr sz="2841" b="1"/>
            </a:lvl8pPr>
            <a:lvl9pPr marL="6495247" indent="0">
              <a:buNone/>
              <a:defRPr sz="28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4" y="3862417"/>
            <a:ext cx="4035980" cy="7017195"/>
          </a:xfrm>
        </p:spPr>
        <p:txBody>
          <a:bodyPr/>
          <a:lstStyle>
            <a:lvl1pPr>
              <a:defRPr sz="4263"/>
            </a:lvl1pPr>
            <a:lvl2pPr>
              <a:defRPr sz="3552"/>
            </a:lvl2pPr>
            <a:lvl3pPr>
              <a:defRPr sz="3196"/>
            </a:lvl3pPr>
            <a:lvl4pPr>
              <a:defRPr sz="2841"/>
            </a:lvl4pPr>
            <a:lvl5pPr>
              <a:defRPr sz="2841"/>
            </a:lvl5pPr>
            <a:lvl6pPr>
              <a:defRPr sz="2841"/>
            </a:lvl6pPr>
            <a:lvl7pPr>
              <a:defRPr sz="2841"/>
            </a:lvl7pPr>
            <a:lvl8pPr>
              <a:defRPr sz="2841"/>
            </a:lvl8pPr>
            <a:lvl9pPr>
              <a:defRPr sz="28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187" y="2726248"/>
            <a:ext cx="4037565" cy="1136169"/>
          </a:xfrm>
        </p:spPr>
        <p:txBody>
          <a:bodyPr anchor="b"/>
          <a:lstStyle>
            <a:lvl1pPr marL="0" indent="0">
              <a:buNone/>
              <a:defRPr sz="4263" b="1"/>
            </a:lvl1pPr>
            <a:lvl2pPr marL="811906" indent="0">
              <a:buNone/>
              <a:defRPr sz="3552" b="1"/>
            </a:lvl2pPr>
            <a:lvl3pPr marL="1623811" indent="0">
              <a:buNone/>
              <a:defRPr sz="3196" b="1"/>
            </a:lvl3pPr>
            <a:lvl4pPr marL="2435718" indent="0">
              <a:buNone/>
              <a:defRPr sz="2841" b="1"/>
            </a:lvl4pPr>
            <a:lvl5pPr marL="3247624" indent="0">
              <a:buNone/>
              <a:defRPr sz="2841" b="1"/>
            </a:lvl5pPr>
            <a:lvl6pPr marL="4059529" indent="0">
              <a:buNone/>
              <a:defRPr sz="2841" b="1"/>
            </a:lvl6pPr>
            <a:lvl7pPr marL="4871436" indent="0">
              <a:buNone/>
              <a:defRPr sz="2841" b="1"/>
            </a:lvl7pPr>
            <a:lvl8pPr marL="5683342" indent="0">
              <a:buNone/>
              <a:defRPr sz="2841" b="1"/>
            </a:lvl8pPr>
            <a:lvl9pPr marL="6495247" indent="0">
              <a:buNone/>
              <a:defRPr sz="28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187" y="3862417"/>
            <a:ext cx="4037565" cy="7017195"/>
          </a:xfrm>
        </p:spPr>
        <p:txBody>
          <a:bodyPr/>
          <a:lstStyle>
            <a:lvl1pPr>
              <a:defRPr sz="4263"/>
            </a:lvl1pPr>
            <a:lvl2pPr>
              <a:defRPr sz="3552"/>
            </a:lvl2pPr>
            <a:lvl3pPr>
              <a:defRPr sz="3196"/>
            </a:lvl3pPr>
            <a:lvl4pPr>
              <a:defRPr sz="2841"/>
            </a:lvl4pPr>
            <a:lvl5pPr>
              <a:defRPr sz="2841"/>
            </a:lvl5pPr>
            <a:lvl6pPr>
              <a:defRPr sz="2841"/>
            </a:lvl6pPr>
            <a:lvl7pPr>
              <a:defRPr sz="2841"/>
            </a:lvl7pPr>
            <a:lvl8pPr>
              <a:defRPr sz="2841"/>
            </a:lvl8pPr>
            <a:lvl9pPr>
              <a:defRPr sz="28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82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9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74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24" y="484916"/>
            <a:ext cx="3005180" cy="2063715"/>
          </a:xfrm>
        </p:spPr>
        <p:txBody>
          <a:bodyPr anchor="b"/>
          <a:lstStyle>
            <a:lvl1pPr algn="l">
              <a:defRPr sz="355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327" y="484918"/>
            <a:ext cx="5106425" cy="10394695"/>
          </a:xfrm>
        </p:spPr>
        <p:txBody>
          <a:bodyPr/>
          <a:lstStyle>
            <a:lvl1pPr>
              <a:defRPr sz="5683"/>
            </a:lvl1pPr>
            <a:lvl2pPr>
              <a:defRPr sz="4972"/>
            </a:lvl2pPr>
            <a:lvl3pPr>
              <a:defRPr sz="4263"/>
            </a:lvl3pPr>
            <a:lvl4pPr>
              <a:defRPr sz="3552"/>
            </a:lvl4pPr>
            <a:lvl5pPr>
              <a:defRPr sz="3552"/>
            </a:lvl5pPr>
            <a:lvl6pPr>
              <a:defRPr sz="3552"/>
            </a:lvl6pPr>
            <a:lvl7pPr>
              <a:defRPr sz="3552"/>
            </a:lvl7pPr>
            <a:lvl8pPr>
              <a:defRPr sz="3552"/>
            </a:lvl8pPr>
            <a:lvl9pPr>
              <a:defRPr sz="35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24" y="2548633"/>
            <a:ext cx="3005180" cy="8330980"/>
          </a:xfrm>
        </p:spPr>
        <p:txBody>
          <a:bodyPr/>
          <a:lstStyle>
            <a:lvl1pPr marL="0" indent="0">
              <a:buNone/>
              <a:defRPr sz="2487"/>
            </a:lvl1pPr>
            <a:lvl2pPr marL="811906" indent="0">
              <a:buNone/>
              <a:defRPr sz="2131"/>
            </a:lvl2pPr>
            <a:lvl3pPr marL="1623811" indent="0">
              <a:buNone/>
              <a:defRPr sz="1776"/>
            </a:lvl3pPr>
            <a:lvl4pPr marL="2435718" indent="0">
              <a:buNone/>
              <a:defRPr sz="1599"/>
            </a:lvl4pPr>
            <a:lvl5pPr marL="3247624" indent="0">
              <a:buNone/>
              <a:defRPr sz="1599"/>
            </a:lvl5pPr>
            <a:lvl6pPr marL="4059529" indent="0">
              <a:buNone/>
              <a:defRPr sz="1599"/>
            </a:lvl6pPr>
            <a:lvl7pPr marL="4871436" indent="0">
              <a:buNone/>
              <a:defRPr sz="1599"/>
            </a:lvl7pPr>
            <a:lvl8pPr marL="5683342" indent="0">
              <a:buNone/>
              <a:defRPr sz="1599"/>
            </a:lvl8pPr>
            <a:lvl9pPr marL="6495247" indent="0">
              <a:buNone/>
              <a:defRPr sz="15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8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421" y="8525510"/>
            <a:ext cx="5480685" cy="1006485"/>
          </a:xfrm>
        </p:spPr>
        <p:txBody>
          <a:bodyPr anchor="b"/>
          <a:lstStyle>
            <a:lvl1pPr algn="l">
              <a:defRPr sz="355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0421" y="1088243"/>
            <a:ext cx="5480685" cy="7307580"/>
          </a:xfrm>
        </p:spPr>
        <p:txBody>
          <a:bodyPr/>
          <a:lstStyle>
            <a:lvl1pPr marL="0" indent="0">
              <a:buNone/>
              <a:defRPr sz="5683"/>
            </a:lvl1pPr>
            <a:lvl2pPr marL="811906" indent="0">
              <a:buNone/>
              <a:defRPr sz="4972"/>
            </a:lvl2pPr>
            <a:lvl3pPr marL="1623811" indent="0">
              <a:buNone/>
              <a:defRPr sz="4263"/>
            </a:lvl3pPr>
            <a:lvl4pPr marL="2435718" indent="0">
              <a:buNone/>
              <a:defRPr sz="3552"/>
            </a:lvl4pPr>
            <a:lvl5pPr marL="3247624" indent="0">
              <a:buNone/>
              <a:defRPr sz="3552"/>
            </a:lvl5pPr>
            <a:lvl6pPr marL="4059529" indent="0">
              <a:buNone/>
              <a:defRPr sz="3552"/>
            </a:lvl6pPr>
            <a:lvl7pPr marL="4871436" indent="0">
              <a:buNone/>
              <a:defRPr sz="3552"/>
            </a:lvl7pPr>
            <a:lvl8pPr marL="5683342" indent="0">
              <a:buNone/>
              <a:defRPr sz="3552"/>
            </a:lvl8pPr>
            <a:lvl9pPr marL="6495247" indent="0">
              <a:buNone/>
              <a:defRPr sz="3552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0421" y="9531995"/>
            <a:ext cx="5480685" cy="1429375"/>
          </a:xfrm>
        </p:spPr>
        <p:txBody>
          <a:bodyPr/>
          <a:lstStyle>
            <a:lvl1pPr marL="0" indent="0">
              <a:buNone/>
              <a:defRPr sz="2487"/>
            </a:lvl1pPr>
            <a:lvl2pPr marL="811906" indent="0">
              <a:buNone/>
              <a:defRPr sz="2131"/>
            </a:lvl2pPr>
            <a:lvl3pPr marL="1623811" indent="0">
              <a:buNone/>
              <a:defRPr sz="1776"/>
            </a:lvl3pPr>
            <a:lvl4pPr marL="2435718" indent="0">
              <a:buNone/>
              <a:defRPr sz="1599"/>
            </a:lvl4pPr>
            <a:lvl5pPr marL="3247624" indent="0">
              <a:buNone/>
              <a:defRPr sz="1599"/>
            </a:lvl5pPr>
            <a:lvl6pPr marL="4059529" indent="0">
              <a:buNone/>
              <a:defRPr sz="1599"/>
            </a:lvl6pPr>
            <a:lvl7pPr marL="4871436" indent="0">
              <a:buNone/>
              <a:defRPr sz="1599"/>
            </a:lvl7pPr>
            <a:lvl8pPr marL="5683342" indent="0">
              <a:buNone/>
              <a:defRPr sz="1599"/>
            </a:lvl8pPr>
            <a:lvl9pPr marL="6495247" indent="0">
              <a:buNone/>
              <a:defRPr sz="15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36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6724" y="487737"/>
            <a:ext cx="8221028" cy="2029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841838"/>
            <a:ext cx="8221028" cy="8037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724" y="11288408"/>
            <a:ext cx="2131378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0946" y="11288408"/>
            <a:ext cx="2892584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6374" y="11288408"/>
            <a:ext cx="2131378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1906" rtl="0" eaLnBrk="1" latinLnBrk="0" hangingPunct="1">
        <a:spcBef>
          <a:spcPct val="0"/>
        </a:spcBef>
        <a:buNone/>
        <a:defRPr sz="78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8930" indent="-608930" algn="l" defTabSz="811906" rtl="0" eaLnBrk="1" latinLnBrk="0" hangingPunct="1">
        <a:spcBef>
          <a:spcPct val="20000"/>
        </a:spcBef>
        <a:buFont typeface="Arial"/>
        <a:buChar char="•"/>
        <a:defRPr sz="5683" kern="1200">
          <a:solidFill>
            <a:schemeClr val="tx1"/>
          </a:solidFill>
          <a:latin typeface="+mn-lt"/>
          <a:ea typeface="+mn-ea"/>
          <a:cs typeface="+mn-cs"/>
        </a:defRPr>
      </a:lvl1pPr>
      <a:lvl2pPr marL="1319347" indent="-507441" algn="l" defTabSz="811906" rtl="0" eaLnBrk="1" latinLnBrk="0" hangingPunct="1">
        <a:spcBef>
          <a:spcPct val="20000"/>
        </a:spcBef>
        <a:buFont typeface="Arial"/>
        <a:buChar char="–"/>
        <a:defRPr sz="4972" kern="1200">
          <a:solidFill>
            <a:schemeClr val="tx1"/>
          </a:solidFill>
          <a:latin typeface="+mn-lt"/>
          <a:ea typeface="+mn-ea"/>
          <a:cs typeface="+mn-cs"/>
        </a:defRPr>
      </a:lvl2pPr>
      <a:lvl3pPr marL="2029765" indent="-405953" algn="l" defTabSz="811906" rtl="0" eaLnBrk="1" latinLnBrk="0" hangingPunct="1">
        <a:spcBef>
          <a:spcPct val="20000"/>
        </a:spcBef>
        <a:buFont typeface="Arial"/>
        <a:buChar char="•"/>
        <a:defRPr sz="4263" kern="1200">
          <a:solidFill>
            <a:schemeClr val="tx1"/>
          </a:solidFill>
          <a:latin typeface="+mn-lt"/>
          <a:ea typeface="+mn-ea"/>
          <a:cs typeface="+mn-cs"/>
        </a:defRPr>
      </a:lvl3pPr>
      <a:lvl4pPr marL="2841670" indent="-405953" algn="l" defTabSz="811906" rtl="0" eaLnBrk="1" latinLnBrk="0" hangingPunct="1">
        <a:spcBef>
          <a:spcPct val="20000"/>
        </a:spcBef>
        <a:buFont typeface="Arial"/>
        <a:buChar char="–"/>
        <a:defRPr sz="3552" kern="1200">
          <a:solidFill>
            <a:schemeClr val="tx1"/>
          </a:solidFill>
          <a:latin typeface="+mn-lt"/>
          <a:ea typeface="+mn-ea"/>
          <a:cs typeface="+mn-cs"/>
        </a:defRPr>
      </a:lvl4pPr>
      <a:lvl5pPr marL="3653577" indent="-405953" algn="l" defTabSz="811906" rtl="0" eaLnBrk="1" latinLnBrk="0" hangingPunct="1">
        <a:spcBef>
          <a:spcPct val="20000"/>
        </a:spcBef>
        <a:buFont typeface="Arial"/>
        <a:buChar char="»"/>
        <a:defRPr sz="3552" kern="1200">
          <a:solidFill>
            <a:schemeClr val="tx1"/>
          </a:solidFill>
          <a:latin typeface="+mn-lt"/>
          <a:ea typeface="+mn-ea"/>
          <a:cs typeface="+mn-cs"/>
        </a:defRPr>
      </a:lvl5pPr>
      <a:lvl6pPr marL="4465483" indent="-405953" algn="l" defTabSz="81190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6pPr>
      <a:lvl7pPr marL="5277388" indent="-405953" algn="l" defTabSz="81190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7pPr>
      <a:lvl8pPr marL="6089294" indent="-405953" algn="l" defTabSz="81190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8pPr>
      <a:lvl9pPr marL="6901201" indent="-405953" algn="l" defTabSz="81190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1pPr>
      <a:lvl2pPr marL="811906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2pPr>
      <a:lvl3pPr marL="1623811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3pPr>
      <a:lvl4pPr marL="2435718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4pPr>
      <a:lvl5pPr marL="3247624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5pPr>
      <a:lvl6pPr marL="4059529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6pPr>
      <a:lvl7pPr marL="4871436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7pPr>
      <a:lvl8pPr marL="5683342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8pPr>
      <a:lvl9pPr marL="6495247" algn="l" defTabSz="81190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20BFD6-936D-A34F-88A4-2B1C805B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460" y="647700"/>
            <a:ext cx="7879556" cy="2355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684F2-9DC7-A94A-B5C4-F3FA6F4B9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460" y="3242734"/>
            <a:ext cx="7879556" cy="7727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193A8-BC26-7D45-B637-7C908969B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7460" y="11288185"/>
            <a:ext cx="2056209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D950D-1573-2143-B0C8-97D8D0604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5379" y="11288185"/>
            <a:ext cx="3083719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B257C-9A44-C449-BD69-43FE9FBAE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0807" y="11288185"/>
            <a:ext cx="2056210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42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D93C8E-1AE8-AE48-9C0B-85BB3BED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34474" cy="211003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1728788"/>
            <a:r>
              <a:rPr lang="en-US" sz="4600" b="1" dirty="0"/>
              <a:t>Heat-related Illnesses</a:t>
            </a:r>
            <a:br>
              <a:rPr lang="en-US" sz="4600" b="1" dirty="0"/>
            </a:br>
            <a:r>
              <a:rPr lang="en-US" sz="4600" b="1" dirty="0"/>
              <a:t>A Risk Easy to Battle</a:t>
            </a:r>
            <a:endParaRPr lang="en-US" sz="4600" dirty="0"/>
          </a:p>
        </p:txBody>
      </p:sp>
      <p:pic>
        <p:nvPicPr>
          <p:cNvPr id="11" name="Content Placeholder 10" title="sun">
            <a:extLst>
              <a:ext uri="{FF2B5EF4-FFF2-40B4-BE49-F238E27FC236}">
                <a16:creationId xmlns:a16="http://schemas.microsoft.com/office/drawing/2014/main" id="{A0A128CC-631C-374D-BEC8-A66E72B38A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232790" y="195041"/>
            <a:ext cx="1801284" cy="1773572"/>
          </a:xfrm>
        </p:spPr>
      </p:pic>
      <p:sp>
        <p:nvSpPr>
          <p:cNvPr id="14" name="Freeform 13" title="As temperatures rise hydration is wise">
            <a:extLst>
              <a:ext uri="{FF2B5EF4-FFF2-40B4-BE49-F238E27FC236}">
                <a16:creationId xmlns:a16="http://schemas.microsoft.com/office/drawing/2014/main" id="{4261CE5D-183A-084B-8EC1-B6DD1660F8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2407297" y="8673887"/>
            <a:ext cx="12670510" cy="4409278"/>
          </a:xfrm>
          <a:custGeom>
            <a:avLst/>
            <a:gdLst>
              <a:gd name="connsiteX0" fmla="*/ 939390 w 11391951"/>
              <a:gd name="connsiteY0" fmla="*/ 749222 h 5027872"/>
              <a:gd name="connsiteX1" fmla="*/ 2656222 w 11391951"/>
              <a:gd name="connsiteY1" fmla="*/ 2773 h 5027872"/>
              <a:gd name="connsiteX2" fmla="*/ 5530051 w 11391951"/>
              <a:gd name="connsiteY2" fmla="*/ 823867 h 5027872"/>
              <a:gd name="connsiteX3" fmla="*/ 8217267 w 11391951"/>
              <a:gd name="connsiteY3" fmla="*/ 581271 h 5027872"/>
              <a:gd name="connsiteX4" fmla="*/ 10456614 w 11391951"/>
              <a:gd name="connsiteY4" fmla="*/ 842528 h 5027872"/>
              <a:gd name="connsiteX5" fmla="*/ 10624565 w 11391951"/>
              <a:gd name="connsiteY5" fmla="*/ 4537450 h 5027872"/>
              <a:gd name="connsiteX6" fmla="*/ 734116 w 11391951"/>
              <a:gd name="connsiteY6" fmla="*/ 4574773 h 5027872"/>
              <a:gd name="connsiteX7" fmla="*/ 939390 w 11391951"/>
              <a:gd name="connsiteY7" fmla="*/ 749222 h 5027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91951" h="5027872">
                <a:moveTo>
                  <a:pt x="939390" y="749222"/>
                </a:moveTo>
                <a:cubicBezTo>
                  <a:pt x="1259741" y="-12778"/>
                  <a:pt x="1891112" y="-9668"/>
                  <a:pt x="2656222" y="2773"/>
                </a:cubicBezTo>
                <a:cubicBezTo>
                  <a:pt x="3421332" y="15214"/>
                  <a:pt x="4603210" y="727451"/>
                  <a:pt x="5530051" y="823867"/>
                </a:cubicBezTo>
                <a:cubicBezTo>
                  <a:pt x="6456892" y="920283"/>
                  <a:pt x="7396173" y="578161"/>
                  <a:pt x="8217267" y="581271"/>
                </a:cubicBezTo>
                <a:cubicBezTo>
                  <a:pt x="9038361" y="584381"/>
                  <a:pt x="10055398" y="183165"/>
                  <a:pt x="10456614" y="842528"/>
                </a:cubicBezTo>
                <a:cubicBezTo>
                  <a:pt x="10857830" y="1501891"/>
                  <a:pt x="12244981" y="3915409"/>
                  <a:pt x="10624565" y="4537450"/>
                </a:cubicBezTo>
                <a:cubicBezTo>
                  <a:pt x="9004149" y="5159491"/>
                  <a:pt x="2345202" y="5209254"/>
                  <a:pt x="734116" y="4574773"/>
                </a:cubicBezTo>
                <a:cubicBezTo>
                  <a:pt x="-876970" y="3940292"/>
                  <a:pt x="619039" y="1511222"/>
                  <a:pt x="939390" y="749222"/>
                </a:cubicBezTo>
                <a:close/>
              </a:path>
            </a:pathLst>
          </a:custGeom>
          <a:gradFill flip="none" rotWithShape="1">
            <a:gsLst>
              <a:gs pos="3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F5D60F-B2BD-9F4B-8EA2-103FDC934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176947"/>
            <a:ext cx="9134474" cy="2183365"/>
          </a:xfrm>
          <a:noFill/>
          <a:ln w="15875"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800" b="1" dirty="0">
                <a:ln w="22225">
                  <a:noFill/>
                </a:ln>
              </a:rPr>
              <a:t>As temperatures rise hydration is wise</a:t>
            </a:r>
            <a:r>
              <a:rPr lang="en-US" sz="7000" b="1" dirty="0">
                <a:ln w="22225">
                  <a:noFill/>
                </a:ln>
              </a:rPr>
              <a:t>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C2662E3-1F01-BF47-9616-D1C1B269D91C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93763" y="11318794"/>
            <a:ext cx="8146950" cy="63799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200" b="1" i="1" dirty="0"/>
              <a:t>This material was produced under grant number </a:t>
            </a:r>
            <a:r>
              <a:rPr lang="en-US" sz="1200" b="1" i="1" dirty="0" err="1"/>
              <a:t>SH05051SH8</a:t>
            </a:r>
            <a:r>
              <a:rPr lang="en-US" sz="1200" b="1" i="1" dirty="0"/>
              <a:t> from the Occupational Safety and Health Administration, U.S. Department of Labor: It does not necessarily reflect the views or policies of the U.S. Department of Labor, nor does mention of trade names, commercial products, or organizations imply endorsement by the U.S. Government.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3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D93C8E-1AE8-AE48-9C0B-85BB3BED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34474" cy="211003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1958975">
              <a:tabLst>
                <a:tab pos="8447088" algn="l"/>
                <a:tab pos="8504238" algn="l"/>
              </a:tabLst>
            </a:pPr>
            <a:r>
              <a:rPr lang="es-ES_tradnl" sz="4200" b="1" dirty="0"/>
              <a:t>Enfermedades relacionadas</a:t>
            </a:r>
            <a:br>
              <a:rPr lang="es-ES_tradnl" sz="4200" b="1" dirty="0"/>
            </a:br>
            <a:r>
              <a:rPr lang="es-ES_tradnl" sz="4200" b="1" dirty="0"/>
              <a:t>con el calor</a:t>
            </a:r>
            <a:r>
              <a:rPr lang="es-ES_tradnl" sz="4000" b="1" dirty="0">
                <a:cs typeface="Calibri" panose="020F0502020204030204" pitchFamily="34" charset="0"/>
              </a:rPr>
              <a:t/>
            </a:r>
            <a:br>
              <a:rPr lang="es-ES_tradnl" sz="4000" b="1" dirty="0">
                <a:cs typeface="Calibri" panose="020F0502020204030204" pitchFamily="34" charset="0"/>
              </a:rPr>
            </a:br>
            <a:r>
              <a:rPr lang="es-ES_tradnl" sz="4000" b="1" dirty="0">
                <a:cs typeface="Calibri" panose="020F0502020204030204" pitchFamily="34" charset="0"/>
              </a:rPr>
              <a:t>Un riesgo fácil de combatir</a:t>
            </a:r>
            <a:endParaRPr lang="es-ES_tradnl" sz="4000" dirty="0"/>
          </a:p>
        </p:txBody>
      </p:sp>
      <p:pic>
        <p:nvPicPr>
          <p:cNvPr id="11" name="Content Placeholder 10" title="sol">
            <a:extLst>
              <a:ext uri="{FF2B5EF4-FFF2-40B4-BE49-F238E27FC236}">
                <a16:creationId xmlns:a16="http://schemas.microsoft.com/office/drawing/2014/main" id="{A0A128CC-631C-374D-BEC8-A66E72B38A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232790" y="195041"/>
            <a:ext cx="1801284" cy="1773572"/>
          </a:xfrm>
        </p:spPr>
      </p:pic>
      <p:sp>
        <p:nvSpPr>
          <p:cNvPr id="14" name="Freeform 13" title="Cuando la temperaturea sube hidratarse es de sabios">
            <a:extLst>
              <a:ext uri="{FF2B5EF4-FFF2-40B4-BE49-F238E27FC236}">
                <a16:creationId xmlns:a16="http://schemas.microsoft.com/office/drawing/2014/main" id="{4261CE5D-183A-084B-8EC1-B6DD1660F8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2407297" y="8985167"/>
            <a:ext cx="12670510" cy="4409278"/>
          </a:xfrm>
          <a:custGeom>
            <a:avLst/>
            <a:gdLst>
              <a:gd name="connsiteX0" fmla="*/ 939390 w 11391951"/>
              <a:gd name="connsiteY0" fmla="*/ 749222 h 5027872"/>
              <a:gd name="connsiteX1" fmla="*/ 2656222 w 11391951"/>
              <a:gd name="connsiteY1" fmla="*/ 2773 h 5027872"/>
              <a:gd name="connsiteX2" fmla="*/ 5530051 w 11391951"/>
              <a:gd name="connsiteY2" fmla="*/ 823867 h 5027872"/>
              <a:gd name="connsiteX3" fmla="*/ 8217267 w 11391951"/>
              <a:gd name="connsiteY3" fmla="*/ 581271 h 5027872"/>
              <a:gd name="connsiteX4" fmla="*/ 10456614 w 11391951"/>
              <a:gd name="connsiteY4" fmla="*/ 842528 h 5027872"/>
              <a:gd name="connsiteX5" fmla="*/ 10624565 w 11391951"/>
              <a:gd name="connsiteY5" fmla="*/ 4537450 h 5027872"/>
              <a:gd name="connsiteX6" fmla="*/ 734116 w 11391951"/>
              <a:gd name="connsiteY6" fmla="*/ 4574773 h 5027872"/>
              <a:gd name="connsiteX7" fmla="*/ 939390 w 11391951"/>
              <a:gd name="connsiteY7" fmla="*/ 749222 h 5027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91951" h="5027872">
                <a:moveTo>
                  <a:pt x="939390" y="749222"/>
                </a:moveTo>
                <a:cubicBezTo>
                  <a:pt x="1259741" y="-12778"/>
                  <a:pt x="1891112" y="-9668"/>
                  <a:pt x="2656222" y="2773"/>
                </a:cubicBezTo>
                <a:cubicBezTo>
                  <a:pt x="3421332" y="15214"/>
                  <a:pt x="4603210" y="727451"/>
                  <a:pt x="5530051" y="823867"/>
                </a:cubicBezTo>
                <a:cubicBezTo>
                  <a:pt x="6456892" y="920283"/>
                  <a:pt x="7396173" y="578161"/>
                  <a:pt x="8217267" y="581271"/>
                </a:cubicBezTo>
                <a:cubicBezTo>
                  <a:pt x="9038361" y="584381"/>
                  <a:pt x="10055398" y="183165"/>
                  <a:pt x="10456614" y="842528"/>
                </a:cubicBezTo>
                <a:cubicBezTo>
                  <a:pt x="10857830" y="1501891"/>
                  <a:pt x="12244981" y="3915409"/>
                  <a:pt x="10624565" y="4537450"/>
                </a:cubicBezTo>
                <a:cubicBezTo>
                  <a:pt x="9004149" y="5159491"/>
                  <a:pt x="2345202" y="5209254"/>
                  <a:pt x="734116" y="4574773"/>
                </a:cubicBezTo>
                <a:cubicBezTo>
                  <a:pt x="-876970" y="3940292"/>
                  <a:pt x="619039" y="1511222"/>
                  <a:pt x="939390" y="749222"/>
                </a:cubicBezTo>
                <a:close/>
              </a:path>
            </a:pathLst>
          </a:custGeom>
          <a:gradFill flip="none" rotWithShape="1">
            <a:gsLst>
              <a:gs pos="3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F5D60F-B2BD-9F4B-8EA2-103FDC934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66047"/>
            <a:ext cx="9134475" cy="3032755"/>
          </a:xfrm>
          <a:noFill/>
          <a:ln w="15875"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_tradnl" sz="5400" b="1" dirty="0">
                <a:ln w="22225">
                  <a:solidFill>
                    <a:schemeClr val="tx2"/>
                  </a:solidFill>
                </a:ln>
              </a:rPr>
              <a:t>Cuando la temperatura sube hidratarse es de</a:t>
            </a:r>
            <a:r>
              <a:rPr lang="es-ES_tradnl" sz="5400" b="1" dirty="0">
                <a:ln w="22225">
                  <a:noFill/>
                </a:ln>
              </a:rPr>
              <a:t> sabios</a:t>
            </a:r>
            <a:r>
              <a:rPr lang="es-ES_tradnl" sz="5400" b="1" dirty="0">
                <a:ln w="22225">
                  <a:solidFill>
                    <a:schemeClr val="tx2"/>
                  </a:solidFill>
                </a:ln>
              </a:rPr>
              <a:t>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C2662E3-1F01-BF47-9616-D1C1B269D91C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93762" y="11279885"/>
            <a:ext cx="8146950" cy="667512"/>
          </a:xfrm>
          <a:solidFill>
            <a:schemeClr val="bg1"/>
          </a:solidFill>
        </p:spPr>
        <p:txBody>
          <a:bodyPr/>
          <a:lstStyle/>
          <a:p>
            <a:pPr marL="0" indent="0" algn="ctr">
              <a:spcBef>
                <a:spcPts val="388"/>
              </a:spcBef>
              <a:buNone/>
            </a:pPr>
            <a:r>
              <a:rPr lang="es-ES_tradnl" sz="1200" i="1" dirty="0"/>
              <a:t>Este material fue producido bajo el subsidio numero SH05051SH8 de la administración ocupacional de seguridad y salud de departamento de E. U. del trabajo. No necesariamente refleja el punto de vista o las políticas del departamento de E.U. del trabajo tampoco la mención de nombres comerciales, productos o organizaciones implica aprobación de el Gobierno de E.U.</a:t>
            </a:r>
            <a:endParaRPr lang="es-ES_tradnl" sz="1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2923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327</TotalTime>
  <Words>141</Words>
  <Application>Microsoft Office PowerPoint</Application>
  <PresentationFormat>Ledger Paper (11x17 in)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Default Theme</vt:lpstr>
      <vt:lpstr>Custom Design</vt:lpstr>
      <vt:lpstr>Heat-related Illnesses A Risk Easy to Battle</vt:lpstr>
      <vt:lpstr>Enfermedades relacionadas con el calor Un riesgo fácil de combatir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Heat-related illnesses Poster</dc:title>
  <dc:subject>Heat-related illnesses</dc:subject>
  <dc:creator>SERI</dc:creator>
  <cp:keywords>heat related illnesses hydration</cp:keywords>
  <dc:description/>
  <cp:lastModifiedBy>Eisenberg, Gail - OSHA</cp:lastModifiedBy>
  <cp:revision>39</cp:revision>
  <cp:lastPrinted>2019-12-25T20:55:09Z</cp:lastPrinted>
  <dcterms:created xsi:type="dcterms:W3CDTF">2019-12-22T22:34:19Z</dcterms:created>
  <dcterms:modified xsi:type="dcterms:W3CDTF">2020-01-22T22:01:50Z</dcterms:modified>
  <cp:category/>
</cp:coreProperties>
</file>