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2"/>
  </p:notesMasterIdLst>
  <p:sldIdLst>
    <p:sldId id="256" r:id="rId2"/>
    <p:sldId id="257" r:id="rId3"/>
    <p:sldId id="258" r:id="rId4"/>
    <p:sldId id="259" r:id="rId5"/>
    <p:sldId id="275" r:id="rId6"/>
    <p:sldId id="260" r:id="rId7"/>
    <p:sldId id="261" r:id="rId8"/>
    <p:sldId id="262" r:id="rId9"/>
    <p:sldId id="263" r:id="rId10"/>
    <p:sldId id="264" r:id="rId11"/>
    <p:sldId id="265" r:id="rId12"/>
    <p:sldId id="267" r:id="rId13"/>
    <p:sldId id="266" r:id="rId14"/>
    <p:sldId id="268" r:id="rId15"/>
    <p:sldId id="269" r:id="rId16"/>
    <p:sldId id="270" r:id="rId17"/>
    <p:sldId id="271" r:id="rId18"/>
    <p:sldId id="272" r:id="rId19"/>
    <p:sldId id="273" r:id="rId20"/>
    <p:sldId id="274"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1"/>
    </p:ext>
    <p:ext uri="{D31A062A-798A-4329-ABDD-BBA856620510}">
      <p14:defaultImageDpi xmlns:p14="http://schemas.microsoft.com/office/powerpoint/2010/main" val="96"/>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786"/>
    <p:restoredTop sz="94643"/>
  </p:normalViewPr>
  <p:slideViewPr>
    <p:cSldViewPr snapToGrid="0" snapToObjects="1">
      <p:cViewPr varScale="1">
        <p:scale>
          <a:sx n="73" d="100"/>
          <a:sy n="73" d="100"/>
        </p:scale>
        <p:origin x="706" y="58"/>
      </p:cViewPr>
      <p:guideLst>
        <p:guide orient="horz" pos="2160"/>
        <p:guide pos="2880"/>
      </p:guideLst>
    </p:cSldViewPr>
  </p:slideViewPr>
  <p:notesTextViewPr>
    <p:cViewPr>
      <p:scale>
        <a:sx n="1" d="1"/>
        <a:sy n="1" d="1"/>
      </p:scale>
      <p:origin x="0" y="0"/>
    </p:cViewPr>
  </p:notesTextViewPr>
  <p:notesViewPr>
    <p:cSldViewPr snapToGrid="0" snapToObjects="1">
      <p:cViewPr varScale="1">
        <p:scale>
          <a:sx n="96" d="100"/>
          <a:sy n="96" d="100"/>
        </p:scale>
        <p:origin x="3544" y="168"/>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4F557FF-AC4A-E44A-8E65-7EA13EF771A5}" type="datetimeFigureOut">
              <a:rPr lang="en-US" smtClean="0"/>
              <a:t>5/21/2021</a:t>
            </a:fld>
            <a:endParaRPr lang="en-US" dirty="0"/>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27646DD-FEE6-9748-8863-4D09B7C4FC2E}" type="slidenum">
              <a:rPr lang="en-US" smtClean="0"/>
              <a:t>‹#›</a:t>
            </a:fld>
            <a:endParaRPr lang="en-US" dirty="0"/>
          </a:p>
        </p:txBody>
      </p:sp>
    </p:spTree>
    <p:extLst>
      <p:ext uri="{BB962C8B-B14F-4D97-AF65-F5344CB8AC3E}">
        <p14:creationId xmlns:p14="http://schemas.microsoft.com/office/powerpoint/2010/main" val="342121436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A27646DD-FEE6-9748-8863-4D09B7C4FC2E}" type="slidenum">
              <a:rPr lang="en-US" smtClean="0"/>
              <a:t>5</a:t>
            </a:fld>
            <a:endParaRPr lang="en-US" dirty="0"/>
          </a:p>
        </p:txBody>
      </p:sp>
    </p:spTree>
    <p:extLst>
      <p:ext uri="{BB962C8B-B14F-4D97-AF65-F5344CB8AC3E}">
        <p14:creationId xmlns:p14="http://schemas.microsoft.com/office/powerpoint/2010/main" val="206638663"/>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cstate="email">
            <a:extLst>
              <a:ext uri="{28A0092B-C50C-407E-A947-70E740481C1C}">
                <a14:useLocalDpi xmlns:a14="http://schemas.microsoft.com/office/drawing/2010/main" val="0"/>
              </a:ext>
            </a:extLst>
          </a:blip>
          <a:stretch>
            <a:fillRect/>
          </a:stretch>
        </p:blipFill>
        <p:spPr>
          <a:xfrm>
            <a:off x="1" y="4242851"/>
            <a:ext cx="6726063" cy="275942"/>
          </a:xfrm>
          <a:prstGeom prst="rect">
            <a:avLst/>
          </a:prstGeom>
        </p:spPr>
      </p:pic>
      <p:pic>
        <p:nvPicPr>
          <p:cNvPr id="8" name="Picture 7" descr="HD-ShadowShort.png"/>
          <p:cNvPicPr>
            <a:picLocks noChangeAspect="1"/>
          </p:cNvPicPr>
          <p:nvPr/>
        </p:nvPicPr>
        <p:blipFill>
          <a:blip r:embed="rId3" cstate="email">
            <a:extLst>
              <a:ext uri="{28A0092B-C50C-407E-A947-70E740481C1C}">
                <a14:useLocalDpi xmlns:a14="http://schemas.microsoft.com/office/drawing/2010/main" val="0"/>
              </a:ext>
            </a:extLst>
          </a:blip>
          <a:stretch>
            <a:fillRect/>
          </a:stretch>
        </p:blipFill>
        <p:spPr>
          <a:xfrm>
            <a:off x="6833787" y="4243845"/>
            <a:ext cx="2307831" cy="276940"/>
          </a:xfrm>
          <a:prstGeom prst="rect">
            <a:avLst/>
          </a:prstGeom>
        </p:spPr>
      </p:pic>
      <p:sp>
        <p:nvSpPr>
          <p:cNvPr id="9" name="Rectangle 8"/>
          <p:cNvSpPr/>
          <p:nvPr/>
        </p:nvSpPr>
        <p:spPr bwMode="ltGray">
          <a:xfrm>
            <a:off x="0" y="2590078"/>
            <a:ext cx="6726064" cy="1660332"/>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6833787" y="2590078"/>
            <a:ext cx="2307832" cy="166033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510242" y="2733709"/>
            <a:ext cx="6069268" cy="1373070"/>
          </a:xfrm>
        </p:spPr>
        <p:txBody>
          <a:bodyPr anchor="b">
            <a:noAutofit/>
          </a:bodyPr>
          <a:lstStyle>
            <a:lvl1pPr algn="r">
              <a:defRPr sz="4800"/>
            </a:lvl1pPr>
          </a:lstStyle>
          <a:p>
            <a:r>
              <a:rPr lang="en-US"/>
              <a:t>Click to edit Master title style</a:t>
            </a:r>
            <a:endParaRPr lang="en-US" dirty="0"/>
          </a:p>
        </p:txBody>
      </p:sp>
      <p:sp>
        <p:nvSpPr>
          <p:cNvPr id="3" name="Subtitle 2"/>
          <p:cNvSpPr>
            <a:spLocks noGrp="1"/>
          </p:cNvSpPr>
          <p:nvPr>
            <p:ph type="subTitle" idx="1"/>
          </p:nvPr>
        </p:nvSpPr>
        <p:spPr>
          <a:xfrm>
            <a:off x="510241" y="4394040"/>
            <a:ext cx="6108101" cy="1117687"/>
          </a:xfrm>
        </p:spPr>
        <p:txBody>
          <a:bodyPr>
            <a:normAutofit/>
          </a:bodyPr>
          <a:lstStyle>
            <a:lvl1pPr marL="0" indent="0" algn="r">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5" name="Footer Placeholder 4"/>
          <p:cNvSpPr>
            <a:spLocks noGrp="1"/>
          </p:cNvSpPr>
          <p:nvPr>
            <p:ph type="ftr" sz="quarter" idx="11"/>
          </p:nvPr>
        </p:nvSpPr>
        <p:spPr>
          <a:xfrm>
            <a:off x="533401" y="5728094"/>
            <a:ext cx="8091054" cy="645957"/>
          </a:xfrm>
        </p:spPr>
        <p:txBody>
          <a:bodyPr/>
          <a:lstStyle>
            <a:lvl1pPr algn="ctr">
              <a:defRPr/>
            </a:lvl1pPr>
          </a:lstStyle>
          <a:p>
            <a:r>
              <a:rPr lang="en-US" i="1" dirty="0"/>
              <a:t>This material was produced under grant number SH05051SH8 from the Occupational Safety and Health Administration, U.S. Department of Labor. It does not necessarily reflect the views or policies of the U.S. Department of Labor, nor does mention of trade names, commercial products, or organizations imply endorsement by the U.S. Government.</a:t>
            </a:r>
            <a:endParaRPr lang="en-US" dirty="0"/>
          </a:p>
          <a:p>
            <a:endParaRPr lang="en-US" dirty="0"/>
          </a:p>
        </p:txBody>
      </p:sp>
      <p:pic>
        <p:nvPicPr>
          <p:cNvPr id="12" name="Picture 11">
            <a:extLst>
              <a:ext uri="{FF2B5EF4-FFF2-40B4-BE49-F238E27FC236}">
                <a16:creationId xmlns:a16="http://schemas.microsoft.com/office/drawing/2014/main" id="{AC673128-EDD7-2D4B-9E75-BEFF895C08ED}"/>
              </a:ext>
              <a:ext uri="{C183D7F6-B498-43B3-948B-1728B52AA6E4}">
                <adec:decorative xmlns:adec="http://schemas.microsoft.com/office/drawing/2017/decorative" xmlns="" val="1"/>
              </a:ext>
            </a:extLst>
          </p:cNvPr>
          <p:cNvPicPr>
            <a:picLocks noChangeAspect="1"/>
          </p:cNvPicPr>
          <p:nvPr userDrawn="1"/>
        </p:nvPicPr>
        <p:blipFill>
          <a:blip r:embed="rId4"/>
          <a:stretch>
            <a:fillRect/>
          </a:stretch>
        </p:blipFill>
        <p:spPr>
          <a:xfrm>
            <a:off x="207817" y="210312"/>
            <a:ext cx="1752441" cy="1725480"/>
          </a:xfrm>
          <a:prstGeom prst="rect">
            <a:avLst/>
          </a:prstGeom>
        </p:spPr>
      </p:pic>
    </p:spTree>
    <p:extLst>
      <p:ext uri="{BB962C8B-B14F-4D97-AF65-F5344CB8AC3E}">
        <p14:creationId xmlns:p14="http://schemas.microsoft.com/office/powerpoint/2010/main" val="116012018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grpSp>
        <p:nvGrpSpPr>
          <p:cNvPr id="20" name="Group 19"/>
          <p:cNvGrpSpPr/>
          <p:nvPr/>
        </p:nvGrpSpPr>
        <p:grpSpPr>
          <a:xfrm>
            <a:off x="0" y="4572000"/>
            <a:ext cx="9161969" cy="1677035"/>
            <a:chOff x="0" y="2895600"/>
            <a:chExt cx="9161969" cy="1677035"/>
          </a:xfrm>
        </p:grpSpPr>
        <p:pic>
          <p:nvPicPr>
            <p:cNvPr id="24" name="Picture 23" descr="HD-ShadowLong.png"/>
            <p:cNvPicPr>
              <a:picLocks noChangeAspect="1"/>
            </p:cNvPicPr>
            <p:nvPr/>
          </p:nvPicPr>
          <p:blipFill rotWithShape="1">
            <a:blip r:embed="rId2" cstate="email">
              <a:extLst>
                <a:ext uri="{28A0092B-C50C-407E-A947-70E740481C1C}">
                  <a14:useLocalDpi xmlns:a14="http://schemas.microsoft.com/office/drawing/2010/main" val="0"/>
                </a:ext>
              </a:extLst>
            </a:blip>
            <a:srcRect l="26982" r="-217"/>
            <a:stretch/>
          </p:blipFill>
          <p:spPr>
            <a:xfrm>
              <a:off x="0" y="4251471"/>
              <a:ext cx="7644384" cy="321164"/>
            </a:xfrm>
            <a:prstGeom prst="rect">
              <a:avLst/>
            </a:prstGeom>
          </p:spPr>
        </p:pic>
        <p:pic>
          <p:nvPicPr>
            <p:cNvPr id="25" name="Picture 24" descr="HD-ShadowShort.png"/>
            <p:cNvPicPr>
              <a:picLocks noChangeAspect="1"/>
            </p:cNvPicPr>
            <p:nvPr/>
          </p:nvPicPr>
          <p:blipFill rotWithShape="1">
            <a:blip r:embed="rId3" cstate="email">
              <a:extLst>
                <a:ext uri="{28A0092B-C50C-407E-A947-70E740481C1C}">
                  <a14:useLocalDpi xmlns:a14="http://schemas.microsoft.com/office/drawing/2010/main" val="0"/>
                </a:ext>
              </a:extLst>
            </a:blip>
            <a:srcRect/>
            <a:stretch/>
          </p:blipFill>
          <p:spPr>
            <a:xfrm>
              <a:off x="7717217" y="4259262"/>
              <a:ext cx="1444752" cy="144270"/>
            </a:xfrm>
            <a:prstGeom prst="rect">
              <a:avLst/>
            </a:prstGeom>
          </p:spPr>
        </p:pic>
        <p:sp>
          <p:nvSpPr>
            <p:cNvPr id="26" name="Rectangle 25"/>
            <p:cNvSpPr/>
            <p:nvPr/>
          </p:nvSpPr>
          <p:spPr bwMode="ltGray">
            <a:xfrm>
              <a:off x="0" y="2895600"/>
              <a:ext cx="7567140"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7" name="Rectangle 26"/>
            <p:cNvSpPr/>
            <p:nvPr/>
          </p:nvSpPr>
          <p:spPr>
            <a:xfrm>
              <a:off x="7710769" y="2895600"/>
              <a:ext cx="1433231"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533403" y="4711617"/>
            <a:ext cx="6894770" cy="544482"/>
          </a:xfrm>
        </p:spPr>
        <p:txBody>
          <a:bodyPr anchor="b">
            <a:normAutofit/>
          </a:bodyPr>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31639" y="609598"/>
            <a:ext cx="6896534" cy="3589575"/>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533401" y="5256098"/>
            <a:ext cx="6894772" cy="547819"/>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3CDC77F9-32F8-164B-B074-740FEA1CC940}" type="datetime1">
              <a:rPr lang="en-US" smtClean="0"/>
              <a:t>5/21/2021</a:t>
            </a:fld>
            <a:endParaRPr lang="en-US" dirty="0"/>
          </a:p>
        </p:txBody>
      </p:sp>
      <p:sp>
        <p:nvSpPr>
          <p:cNvPr id="6" name="Footer Placeholder 5"/>
          <p:cNvSpPr>
            <a:spLocks noGrp="1"/>
          </p:cNvSpPr>
          <p:nvPr>
            <p:ph type="ftr" sz="quarter" idx="11"/>
          </p:nvPr>
        </p:nvSpPr>
        <p:spPr/>
        <p:txBody>
          <a:bodyPr/>
          <a:lstStyle/>
          <a:p>
            <a:r>
              <a:rPr lang="en-US" dirty="0"/>
              <a:t>This material was produced under grant number SH05051SH8 from the Occupational Safety and Health Administration, U.S. Department of Labor. It does not necessarily reflect the views or policies of the U.S. Department of Labor, nor does mention of trade names, commercial products, or organizations imply endorsement by the U.S. Government. </a:t>
            </a:r>
          </a:p>
        </p:txBody>
      </p:sp>
      <p:sp>
        <p:nvSpPr>
          <p:cNvPr id="7" name="Slide Number Placeholder 6"/>
          <p:cNvSpPr>
            <a:spLocks noGrp="1"/>
          </p:cNvSpPr>
          <p:nvPr>
            <p:ph type="sldNum" sz="quarter" idx="12"/>
          </p:nvPr>
        </p:nvSpPr>
        <p:spPr>
          <a:xfrm>
            <a:off x="7856438" y="4711310"/>
            <a:ext cx="1149836" cy="1090789"/>
          </a:xfrm>
        </p:spPr>
        <p:txBody>
          <a:bodyPr/>
          <a:lstStyle/>
          <a:p>
            <a:fld id="{DB8CD99B-3B1D-314C-A2EA-70136B41CEAE}" type="slidenum">
              <a:rPr lang="en-US" smtClean="0"/>
              <a:t>‹#›</a:t>
            </a:fld>
            <a:endParaRPr lang="en-US" dirty="0"/>
          </a:p>
        </p:txBody>
      </p:sp>
    </p:spTree>
    <p:extLst>
      <p:ext uri="{BB962C8B-B14F-4D97-AF65-F5344CB8AC3E}">
        <p14:creationId xmlns:p14="http://schemas.microsoft.com/office/powerpoint/2010/main" val="312118848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grpSp>
        <p:nvGrpSpPr>
          <p:cNvPr id="21" name="Group 20"/>
          <p:cNvGrpSpPr/>
          <p:nvPr/>
        </p:nvGrpSpPr>
        <p:grpSpPr>
          <a:xfrm>
            <a:off x="0" y="4572000"/>
            <a:ext cx="9161969" cy="1677035"/>
            <a:chOff x="0" y="2895600"/>
            <a:chExt cx="9161969" cy="1677035"/>
          </a:xfrm>
        </p:grpSpPr>
        <p:pic>
          <p:nvPicPr>
            <p:cNvPr id="22" name="Picture 21" descr="HD-ShadowLong.png"/>
            <p:cNvPicPr>
              <a:picLocks noChangeAspect="1"/>
            </p:cNvPicPr>
            <p:nvPr/>
          </p:nvPicPr>
          <p:blipFill rotWithShape="1">
            <a:blip r:embed="rId2" cstate="email">
              <a:extLst>
                <a:ext uri="{28A0092B-C50C-407E-A947-70E740481C1C}">
                  <a14:useLocalDpi xmlns:a14="http://schemas.microsoft.com/office/drawing/2010/main" val="0"/>
                </a:ext>
              </a:extLst>
            </a:blip>
            <a:srcRect l="26982" r="-217"/>
            <a:stretch/>
          </p:blipFill>
          <p:spPr>
            <a:xfrm>
              <a:off x="0" y="4251471"/>
              <a:ext cx="7644384" cy="321164"/>
            </a:xfrm>
            <a:prstGeom prst="rect">
              <a:avLst/>
            </a:prstGeom>
          </p:spPr>
        </p:pic>
        <p:pic>
          <p:nvPicPr>
            <p:cNvPr id="23" name="Picture 22" descr="HD-ShadowShort.png"/>
            <p:cNvPicPr>
              <a:picLocks noChangeAspect="1"/>
            </p:cNvPicPr>
            <p:nvPr/>
          </p:nvPicPr>
          <p:blipFill rotWithShape="1">
            <a:blip r:embed="rId3" cstate="email">
              <a:extLst>
                <a:ext uri="{28A0092B-C50C-407E-A947-70E740481C1C}">
                  <a14:useLocalDpi xmlns:a14="http://schemas.microsoft.com/office/drawing/2010/main" val="0"/>
                </a:ext>
              </a:extLst>
            </a:blip>
            <a:srcRect/>
            <a:stretch/>
          </p:blipFill>
          <p:spPr>
            <a:xfrm>
              <a:off x="7717217" y="4259262"/>
              <a:ext cx="1444752" cy="144270"/>
            </a:xfrm>
            <a:prstGeom prst="rect">
              <a:avLst/>
            </a:prstGeom>
          </p:spPr>
        </p:pic>
        <p:sp>
          <p:nvSpPr>
            <p:cNvPr id="24" name="Rectangle 23"/>
            <p:cNvSpPr/>
            <p:nvPr/>
          </p:nvSpPr>
          <p:spPr bwMode="ltGray">
            <a:xfrm>
              <a:off x="0" y="2895600"/>
              <a:ext cx="7567140"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5" name="Rectangle 24"/>
            <p:cNvSpPr/>
            <p:nvPr/>
          </p:nvSpPr>
          <p:spPr>
            <a:xfrm>
              <a:off x="7710769" y="2895600"/>
              <a:ext cx="1433231"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524255" y="609597"/>
            <a:ext cx="6896534" cy="3592750"/>
          </a:xfrm>
        </p:spPr>
        <p:txBody>
          <a:bodyPr anchor="ctr"/>
          <a:lstStyle>
            <a:lvl1pPr>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531638" y="4710340"/>
            <a:ext cx="6889151" cy="1101764"/>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D4038A4E-E934-0946-B659-0CF8B5589D1B}" type="datetime1">
              <a:rPr lang="en-US" smtClean="0"/>
              <a:t>5/21/2021</a:t>
            </a:fld>
            <a:endParaRPr lang="en-US" dirty="0"/>
          </a:p>
        </p:txBody>
      </p:sp>
      <p:sp>
        <p:nvSpPr>
          <p:cNvPr id="6" name="Footer Placeholder 5"/>
          <p:cNvSpPr>
            <a:spLocks noGrp="1"/>
          </p:cNvSpPr>
          <p:nvPr>
            <p:ph type="ftr" sz="quarter" idx="11"/>
          </p:nvPr>
        </p:nvSpPr>
        <p:spPr/>
        <p:txBody>
          <a:bodyPr/>
          <a:lstStyle/>
          <a:p>
            <a:r>
              <a:rPr lang="en-US" dirty="0"/>
              <a:t>This material was produced under grant number SH05051SH8 from the Occupational Safety and Health Administration, U.S. Department of Labor. It does not necessarily reflect the views or policies of the U.S. Department of Labor, nor does mention of trade names, commercial products, or organizations imply endorsement by the U.S. Government. </a:t>
            </a:r>
          </a:p>
        </p:txBody>
      </p:sp>
      <p:sp>
        <p:nvSpPr>
          <p:cNvPr id="7" name="Slide Number Placeholder 6"/>
          <p:cNvSpPr>
            <a:spLocks noGrp="1"/>
          </p:cNvSpPr>
          <p:nvPr>
            <p:ph type="sldNum" sz="quarter" idx="12"/>
          </p:nvPr>
        </p:nvSpPr>
        <p:spPr>
          <a:xfrm>
            <a:off x="7856438" y="4711616"/>
            <a:ext cx="1149836" cy="1090789"/>
          </a:xfrm>
        </p:spPr>
        <p:txBody>
          <a:bodyPr/>
          <a:lstStyle/>
          <a:p>
            <a:fld id="{DB8CD99B-3B1D-314C-A2EA-70136B41CEAE}" type="slidenum">
              <a:rPr lang="en-US" smtClean="0"/>
              <a:t>‹#›</a:t>
            </a:fld>
            <a:endParaRPr lang="en-US" dirty="0"/>
          </a:p>
        </p:txBody>
      </p:sp>
    </p:spTree>
    <p:extLst>
      <p:ext uri="{BB962C8B-B14F-4D97-AF65-F5344CB8AC3E}">
        <p14:creationId xmlns:p14="http://schemas.microsoft.com/office/powerpoint/2010/main" val="64244657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grpSp>
        <p:nvGrpSpPr>
          <p:cNvPr id="29" name="Group 28"/>
          <p:cNvGrpSpPr/>
          <p:nvPr/>
        </p:nvGrpSpPr>
        <p:grpSpPr>
          <a:xfrm>
            <a:off x="0" y="4572000"/>
            <a:ext cx="9161969" cy="1677035"/>
            <a:chOff x="0" y="2895600"/>
            <a:chExt cx="9161969" cy="1677035"/>
          </a:xfrm>
        </p:grpSpPr>
        <p:pic>
          <p:nvPicPr>
            <p:cNvPr id="30" name="Picture 29" descr="HD-ShadowLong.png"/>
            <p:cNvPicPr>
              <a:picLocks noChangeAspect="1"/>
            </p:cNvPicPr>
            <p:nvPr/>
          </p:nvPicPr>
          <p:blipFill rotWithShape="1">
            <a:blip r:embed="rId2" cstate="email">
              <a:extLst>
                <a:ext uri="{28A0092B-C50C-407E-A947-70E740481C1C}">
                  <a14:useLocalDpi xmlns:a14="http://schemas.microsoft.com/office/drawing/2010/main" val="0"/>
                </a:ext>
              </a:extLst>
            </a:blip>
            <a:srcRect l="26982" r="-217"/>
            <a:stretch/>
          </p:blipFill>
          <p:spPr>
            <a:xfrm>
              <a:off x="0" y="4251471"/>
              <a:ext cx="7644384" cy="321164"/>
            </a:xfrm>
            <a:prstGeom prst="rect">
              <a:avLst/>
            </a:prstGeom>
          </p:spPr>
        </p:pic>
        <p:pic>
          <p:nvPicPr>
            <p:cNvPr id="31" name="Picture 30" descr="HD-ShadowShort.png"/>
            <p:cNvPicPr>
              <a:picLocks noChangeAspect="1"/>
            </p:cNvPicPr>
            <p:nvPr/>
          </p:nvPicPr>
          <p:blipFill rotWithShape="1">
            <a:blip r:embed="rId3" cstate="email">
              <a:extLst>
                <a:ext uri="{28A0092B-C50C-407E-A947-70E740481C1C}">
                  <a14:useLocalDpi xmlns:a14="http://schemas.microsoft.com/office/drawing/2010/main" val="0"/>
                </a:ext>
              </a:extLst>
            </a:blip>
            <a:srcRect/>
            <a:stretch/>
          </p:blipFill>
          <p:spPr>
            <a:xfrm>
              <a:off x="7717217" y="4259262"/>
              <a:ext cx="1444752" cy="144270"/>
            </a:xfrm>
            <a:prstGeom prst="rect">
              <a:avLst/>
            </a:prstGeom>
          </p:spPr>
        </p:pic>
        <p:sp>
          <p:nvSpPr>
            <p:cNvPr id="32" name="Rectangle 31"/>
            <p:cNvSpPr/>
            <p:nvPr/>
          </p:nvSpPr>
          <p:spPr bwMode="ltGray">
            <a:xfrm>
              <a:off x="0" y="2895600"/>
              <a:ext cx="7567140"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3" name="Rectangle 32"/>
            <p:cNvSpPr/>
            <p:nvPr/>
          </p:nvSpPr>
          <p:spPr>
            <a:xfrm>
              <a:off x="7710769" y="2895600"/>
              <a:ext cx="1433231"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767921" y="616983"/>
            <a:ext cx="6425147" cy="3036061"/>
          </a:xfrm>
        </p:spPr>
        <p:txBody>
          <a:bodyPr anchor="ctr"/>
          <a:lstStyle>
            <a:lvl1pPr>
              <a:defRPr sz="3200"/>
            </a:lvl1pPr>
          </a:lstStyle>
          <a:p>
            <a:r>
              <a:rPr lang="en-US"/>
              <a:t>Click to edit Master title style</a:t>
            </a:r>
            <a:endParaRPr lang="en-US" dirty="0"/>
          </a:p>
        </p:txBody>
      </p:sp>
      <p:sp>
        <p:nvSpPr>
          <p:cNvPr id="12" name="Text Placeholder 3"/>
          <p:cNvSpPr>
            <a:spLocks noGrp="1"/>
          </p:cNvSpPr>
          <p:nvPr>
            <p:ph type="body" sz="half" idx="13"/>
          </p:nvPr>
        </p:nvSpPr>
        <p:spPr>
          <a:xfrm>
            <a:off x="989438" y="3660763"/>
            <a:ext cx="5987731"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4" name="Text Placeholder 3"/>
          <p:cNvSpPr>
            <a:spLocks noGrp="1"/>
          </p:cNvSpPr>
          <p:nvPr>
            <p:ph type="body" sz="half" idx="2"/>
          </p:nvPr>
        </p:nvSpPr>
        <p:spPr>
          <a:xfrm>
            <a:off x="531638" y="4710340"/>
            <a:ext cx="6903919" cy="1101764"/>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E865DD4A-3BAE-0E4A-9FD2-3E18D9C41147}" type="datetime1">
              <a:rPr lang="en-US" smtClean="0"/>
              <a:t>5/21/2021</a:t>
            </a:fld>
            <a:endParaRPr lang="en-US" dirty="0"/>
          </a:p>
        </p:txBody>
      </p:sp>
      <p:sp>
        <p:nvSpPr>
          <p:cNvPr id="6" name="Footer Placeholder 5"/>
          <p:cNvSpPr>
            <a:spLocks noGrp="1"/>
          </p:cNvSpPr>
          <p:nvPr>
            <p:ph type="ftr" sz="quarter" idx="11"/>
          </p:nvPr>
        </p:nvSpPr>
        <p:spPr/>
        <p:txBody>
          <a:bodyPr/>
          <a:lstStyle/>
          <a:p>
            <a:r>
              <a:rPr lang="en-US" dirty="0"/>
              <a:t>This material was produced under grant number SH05051SH8 from the Occupational Safety and Health Administration, U.S. Department of Labor. It does not necessarily reflect the views or policies of the U.S. Department of Labor, nor does mention of trade names, commercial products, or organizations imply endorsement by the U.S. Government. </a:t>
            </a:r>
          </a:p>
        </p:txBody>
      </p:sp>
      <p:sp>
        <p:nvSpPr>
          <p:cNvPr id="7" name="Slide Number Placeholder 6"/>
          <p:cNvSpPr>
            <a:spLocks noGrp="1"/>
          </p:cNvSpPr>
          <p:nvPr>
            <p:ph type="sldNum" sz="quarter" idx="12"/>
          </p:nvPr>
        </p:nvSpPr>
        <p:spPr>
          <a:xfrm>
            <a:off x="7856438" y="4709926"/>
            <a:ext cx="1149836" cy="1090789"/>
          </a:xfrm>
        </p:spPr>
        <p:txBody>
          <a:bodyPr/>
          <a:lstStyle/>
          <a:p>
            <a:fld id="{DB8CD99B-3B1D-314C-A2EA-70136B41CEAE}" type="slidenum">
              <a:rPr lang="en-US" smtClean="0"/>
              <a:t>‹#›</a:t>
            </a:fld>
            <a:endParaRPr lang="en-US" dirty="0"/>
          </a:p>
        </p:txBody>
      </p:sp>
      <p:sp>
        <p:nvSpPr>
          <p:cNvPr id="27" name="TextBox 26"/>
          <p:cNvSpPr txBox="1"/>
          <p:nvPr/>
        </p:nvSpPr>
        <p:spPr>
          <a:xfrm>
            <a:off x="270932" y="748116"/>
            <a:ext cx="5334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7200" dirty="0">
                <a:solidFill>
                  <a:schemeClr val="tx1"/>
                </a:solidFill>
                <a:effectLst/>
              </a:rPr>
              <a:t>“</a:t>
            </a:r>
          </a:p>
        </p:txBody>
      </p:sp>
      <p:sp>
        <p:nvSpPr>
          <p:cNvPr id="28" name="TextBox 27"/>
          <p:cNvSpPr txBox="1"/>
          <p:nvPr/>
        </p:nvSpPr>
        <p:spPr>
          <a:xfrm>
            <a:off x="6967191" y="2998573"/>
            <a:ext cx="457200" cy="584777"/>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7200" dirty="0">
                <a:solidFill>
                  <a:schemeClr val="tx1"/>
                </a:solidFill>
                <a:effectLst/>
              </a:rPr>
              <a:t>”</a:t>
            </a:r>
          </a:p>
        </p:txBody>
      </p:sp>
    </p:spTree>
    <p:extLst>
      <p:ext uri="{BB962C8B-B14F-4D97-AF65-F5344CB8AC3E}">
        <p14:creationId xmlns:p14="http://schemas.microsoft.com/office/powerpoint/2010/main" val="739019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grpSp>
        <p:nvGrpSpPr>
          <p:cNvPr id="22" name="Group 21"/>
          <p:cNvGrpSpPr/>
          <p:nvPr/>
        </p:nvGrpSpPr>
        <p:grpSpPr>
          <a:xfrm>
            <a:off x="0" y="4572000"/>
            <a:ext cx="9161969" cy="1677035"/>
            <a:chOff x="0" y="2895600"/>
            <a:chExt cx="9161969" cy="1677035"/>
          </a:xfrm>
        </p:grpSpPr>
        <p:pic>
          <p:nvPicPr>
            <p:cNvPr id="23" name="Picture 22" descr="HD-ShadowLong.png"/>
            <p:cNvPicPr>
              <a:picLocks noChangeAspect="1"/>
            </p:cNvPicPr>
            <p:nvPr/>
          </p:nvPicPr>
          <p:blipFill rotWithShape="1">
            <a:blip r:embed="rId2" cstate="email">
              <a:extLst>
                <a:ext uri="{28A0092B-C50C-407E-A947-70E740481C1C}">
                  <a14:useLocalDpi xmlns:a14="http://schemas.microsoft.com/office/drawing/2010/main" val="0"/>
                </a:ext>
              </a:extLst>
            </a:blip>
            <a:srcRect l="26982" r="-217"/>
            <a:stretch/>
          </p:blipFill>
          <p:spPr>
            <a:xfrm>
              <a:off x="0" y="4251471"/>
              <a:ext cx="7644384" cy="321164"/>
            </a:xfrm>
            <a:prstGeom prst="rect">
              <a:avLst/>
            </a:prstGeom>
          </p:spPr>
        </p:pic>
        <p:pic>
          <p:nvPicPr>
            <p:cNvPr id="24" name="Picture 23" descr="HD-ShadowShort.png"/>
            <p:cNvPicPr>
              <a:picLocks noChangeAspect="1"/>
            </p:cNvPicPr>
            <p:nvPr/>
          </p:nvPicPr>
          <p:blipFill rotWithShape="1">
            <a:blip r:embed="rId3" cstate="email">
              <a:extLst>
                <a:ext uri="{28A0092B-C50C-407E-A947-70E740481C1C}">
                  <a14:useLocalDpi xmlns:a14="http://schemas.microsoft.com/office/drawing/2010/main" val="0"/>
                </a:ext>
              </a:extLst>
            </a:blip>
            <a:srcRect/>
            <a:stretch/>
          </p:blipFill>
          <p:spPr>
            <a:xfrm>
              <a:off x="7717217" y="4259262"/>
              <a:ext cx="1444752" cy="144270"/>
            </a:xfrm>
            <a:prstGeom prst="rect">
              <a:avLst/>
            </a:prstGeom>
          </p:spPr>
        </p:pic>
        <p:sp>
          <p:nvSpPr>
            <p:cNvPr id="25" name="Rectangle 24"/>
            <p:cNvSpPr/>
            <p:nvPr/>
          </p:nvSpPr>
          <p:spPr bwMode="ltGray">
            <a:xfrm>
              <a:off x="0" y="2895600"/>
              <a:ext cx="7567140"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6" name="Rectangle 25"/>
            <p:cNvSpPr/>
            <p:nvPr/>
          </p:nvSpPr>
          <p:spPr>
            <a:xfrm>
              <a:off x="7710769" y="2895600"/>
              <a:ext cx="1433231"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531638" y="4710340"/>
            <a:ext cx="6896534" cy="589812"/>
          </a:xfrm>
        </p:spPr>
        <p:txBody>
          <a:bodyPr anchor="b"/>
          <a:lstStyle>
            <a:lvl1pPr>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531639" y="5300150"/>
            <a:ext cx="6896534" cy="511954"/>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EE65F455-5D40-E844-98DD-5CE557B4165F}" type="datetime1">
              <a:rPr lang="en-US" smtClean="0"/>
              <a:t>5/21/2021</a:t>
            </a:fld>
            <a:endParaRPr lang="en-US" dirty="0"/>
          </a:p>
        </p:txBody>
      </p:sp>
      <p:sp>
        <p:nvSpPr>
          <p:cNvPr id="6" name="Footer Placeholder 5"/>
          <p:cNvSpPr>
            <a:spLocks noGrp="1"/>
          </p:cNvSpPr>
          <p:nvPr>
            <p:ph type="ftr" sz="quarter" idx="11"/>
          </p:nvPr>
        </p:nvSpPr>
        <p:spPr/>
        <p:txBody>
          <a:bodyPr/>
          <a:lstStyle/>
          <a:p>
            <a:r>
              <a:rPr lang="en-US" dirty="0"/>
              <a:t>This material was produced under grant number SH05051SH8 from the Occupational Safety and Health Administration, U.S. Department of Labor. It does not necessarily reflect the views or policies of the U.S. Department of Labor, nor does mention of trade names, commercial products, or organizations imply endorsement by the U.S. Government. </a:t>
            </a:r>
          </a:p>
        </p:txBody>
      </p:sp>
      <p:sp>
        <p:nvSpPr>
          <p:cNvPr id="7" name="Slide Number Placeholder 6"/>
          <p:cNvSpPr>
            <a:spLocks noGrp="1"/>
          </p:cNvSpPr>
          <p:nvPr>
            <p:ph type="sldNum" sz="quarter" idx="12"/>
          </p:nvPr>
        </p:nvSpPr>
        <p:spPr>
          <a:xfrm>
            <a:off x="7856438" y="4709926"/>
            <a:ext cx="1149836" cy="1090789"/>
          </a:xfrm>
        </p:spPr>
        <p:txBody>
          <a:bodyPr/>
          <a:lstStyle/>
          <a:p>
            <a:fld id="{DB8CD99B-3B1D-314C-A2EA-70136B41CEAE}" type="slidenum">
              <a:rPr lang="en-US" smtClean="0"/>
              <a:t>‹#›</a:t>
            </a:fld>
            <a:endParaRPr lang="en-US" dirty="0"/>
          </a:p>
        </p:txBody>
      </p:sp>
    </p:spTree>
    <p:extLst>
      <p:ext uri="{BB962C8B-B14F-4D97-AF65-F5344CB8AC3E}">
        <p14:creationId xmlns:p14="http://schemas.microsoft.com/office/powerpoint/2010/main" val="143887040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grpSp>
        <p:nvGrpSpPr>
          <p:cNvPr id="23" name="Group 22"/>
          <p:cNvGrpSpPr/>
          <p:nvPr/>
        </p:nvGrpSpPr>
        <p:grpSpPr>
          <a:xfrm>
            <a:off x="0" y="609600"/>
            <a:ext cx="9161969" cy="1677035"/>
            <a:chOff x="0" y="2895600"/>
            <a:chExt cx="9161969" cy="1677035"/>
          </a:xfrm>
        </p:grpSpPr>
        <p:pic>
          <p:nvPicPr>
            <p:cNvPr id="24" name="Picture 23" descr="HD-ShadowLong.png"/>
            <p:cNvPicPr>
              <a:picLocks noChangeAspect="1"/>
            </p:cNvPicPr>
            <p:nvPr/>
          </p:nvPicPr>
          <p:blipFill rotWithShape="1">
            <a:blip r:embed="rId2" cstate="email">
              <a:extLst>
                <a:ext uri="{28A0092B-C50C-407E-A947-70E740481C1C}">
                  <a14:useLocalDpi xmlns:a14="http://schemas.microsoft.com/office/drawing/2010/main" val="0"/>
                </a:ext>
              </a:extLst>
            </a:blip>
            <a:srcRect l="26982" r="-217"/>
            <a:stretch/>
          </p:blipFill>
          <p:spPr>
            <a:xfrm>
              <a:off x="0" y="4251471"/>
              <a:ext cx="7644384" cy="321164"/>
            </a:xfrm>
            <a:prstGeom prst="rect">
              <a:avLst/>
            </a:prstGeom>
          </p:spPr>
        </p:pic>
        <p:pic>
          <p:nvPicPr>
            <p:cNvPr id="25" name="Picture 24" descr="HD-ShadowShort.png"/>
            <p:cNvPicPr>
              <a:picLocks noChangeAspect="1"/>
            </p:cNvPicPr>
            <p:nvPr/>
          </p:nvPicPr>
          <p:blipFill rotWithShape="1">
            <a:blip r:embed="rId3" cstate="email">
              <a:extLst>
                <a:ext uri="{28A0092B-C50C-407E-A947-70E740481C1C}">
                  <a14:useLocalDpi xmlns:a14="http://schemas.microsoft.com/office/drawing/2010/main" val="0"/>
                </a:ext>
              </a:extLst>
            </a:blip>
            <a:srcRect/>
            <a:stretch/>
          </p:blipFill>
          <p:spPr>
            <a:xfrm>
              <a:off x="7717217" y="4259262"/>
              <a:ext cx="1444752" cy="144270"/>
            </a:xfrm>
            <a:prstGeom prst="rect">
              <a:avLst/>
            </a:prstGeom>
          </p:spPr>
        </p:pic>
        <p:sp>
          <p:nvSpPr>
            <p:cNvPr id="26" name="Rectangle 25"/>
            <p:cNvSpPr/>
            <p:nvPr/>
          </p:nvSpPr>
          <p:spPr bwMode="ltGray">
            <a:xfrm>
              <a:off x="0" y="2895600"/>
              <a:ext cx="7567140"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7" name="Rectangle 26"/>
            <p:cNvSpPr/>
            <p:nvPr/>
          </p:nvSpPr>
          <p:spPr>
            <a:xfrm>
              <a:off x="7710769" y="2895600"/>
              <a:ext cx="1433231"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15" name="Title 1"/>
          <p:cNvSpPr>
            <a:spLocks noGrp="1"/>
          </p:cNvSpPr>
          <p:nvPr>
            <p:ph type="title"/>
          </p:nvPr>
        </p:nvSpPr>
        <p:spPr>
          <a:xfrm>
            <a:off x="531639" y="753228"/>
            <a:ext cx="6896534" cy="1080938"/>
          </a:xfrm>
        </p:spPr>
        <p:txBody>
          <a:bodyPr/>
          <a:lstStyle/>
          <a:p>
            <a:r>
              <a:rPr lang="en-US"/>
              <a:t>Click to edit Master title style</a:t>
            </a:r>
            <a:endParaRPr lang="en-US" dirty="0"/>
          </a:p>
        </p:txBody>
      </p:sp>
      <p:sp>
        <p:nvSpPr>
          <p:cNvPr id="7" name="Text Placeholder 2"/>
          <p:cNvSpPr>
            <a:spLocks noGrp="1"/>
          </p:cNvSpPr>
          <p:nvPr>
            <p:ph type="body" idx="1"/>
          </p:nvPr>
        </p:nvSpPr>
        <p:spPr>
          <a:xfrm>
            <a:off x="532629" y="2329489"/>
            <a:ext cx="219456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8" name="Text Placeholder 3"/>
          <p:cNvSpPr>
            <a:spLocks noGrp="1"/>
          </p:cNvSpPr>
          <p:nvPr>
            <p:ph type="body" sz="half" idx="15"/>
          </p:nvPr>
        </p:nvSpPr>
        <p:spPr>
          <a:xfrm>
            <a:off x="539777" y="3015290"/>
            <a:ext cx="2194560"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9" name="Text Placeholder 4"/>
          <p:cNvSpPr>
            <a:spLocks noGrp="1"/>
          </p:cNvSpPr>
          <p:nvPr>
            <p:ph type="body" sz="quarter" idx="3"/>
          </p:nvPr>
        </p:nvSpPr>
        <p:spPr>
          <a:xfrm>
            <a:off x="2878413" y="2336873"/>
            <a:ext cx="219456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0" name="Text Placeholder 3"/>
          <p:cNvSpPr>
            <a:spLocks noGrp="1"/>
          </p:cNvSpPr>
          <p:nvPr>
            <p:ph type="body" sz="half" idx="16"/>
          </p:nvPr>
        </p:nvSpPr>
        <p:spPr>
          <a:xfrm>
            <a:off x="2879710" y="3007906"/>
            <a:ext cx="2194560"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1" name="Text Placeholder 4"/>
          <p:cNvSpPr>
            <a:spLocks noGrp="1"/>
          </p:cNvSpPr>
          <p:nvPr>
            <p:ph type="body" sz="quarter" idx="13"/>
          </p:nvPr>
        </p:nvSpPr>
        <p:spPr>
          <a:xfrm>
            <a:off x="5226136" y="2336873"/>
            <a:ext cx="219456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2" name="Text Placeholder 3"/>
          <p:cNvSpPr>
            <a:spLocks noGrp="1"/>
          </p:cNvSpPr>
          <p:nvPr>
            <p:ph type="body" sz="half" idx="17"/>
          </p:nvPr>
        </p:nvSpPr>
        <p:spPr>
          <a:xfrm>
            <a:off x="5233520" y="3007905"/>
            <a:ext cx="2194560"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71095608-B163-DC41-B870-12423B557642}" type="datetime1">
              <a:rPr lang="en-US" smtClean="0"/>
              <a:t>5/21/2021</a:t>
            </a:fld>
            <a:endParaRPr lang="en-US" dirty="0"/>
          </a:p>
        </p:txBody>
      </p:sp>
      <p:sp>
        <p:nvSpPr>
          <p:cNvPr id="4" name="Footer Placeholder 3"/>
          <p:cNvSpPr>
            <a:spLocks noGrp="1"/>
          </p:cNvSpPr>
          <p:nvPr>
            <p:ph type="ftr" sz="quarter" idx="11"/>
          </p:nvPr>
        </p:nvSpPr>
        <p:spPr/>
        <p:txBody>
          <a:bodyPr/>
          <a:lstStyle/>
          <a:p>
            <a:r>
              <a:rPr lang="en-US" dirty="0"/>
              <a:t>This material was produced under grant number SH05051SH8 from the Occupational Safety and Health Administration, U.S. Department of Labor. It does not necessarily reflect the views or policies of the U.S. Department of Labor, nor does mention of trade names, commercial products, or organizations imply endorsement by the U.S. Government. </a:t>
            </a:r>
          </a:p>
        </p:txBody>
      </p:sp>
      <p:sp>
        <p:nvSpPr>
          <p:cNvPr id="5" name="Slide Number Placeholder 4"/>
          <p:cNvSpPr>
            <a:spLocks noGrp="1"/>
          </p:cNvSpPr>
          <p:nvPr>
            <p:ph type="sldNum" sz="quarter" idx="12"/>
          </p:nvPr>
        </p:nvSpPr>
        <p:spPr/>
        <p:txBody>
          <a:bodyPr/>
          <a:lstStyle/>
          <a:p>
            <a:fld id="{DB8CD99B-3B1D-314C-A2EA-70136B41CEAE}" type="slidenum">
              <a:rPr lang="en-US" smtClean="0"/>
              <a:t>‹#›</a:t>
            </a:fld>
            <a:endParaRPr lang="en-US" dirty="0"/>
          </a:p>
        </p:txBody>
      </p:sp>
    </p:spTree>
    <p:extLst>
      <p:ext uri="{BB962C8B-B14F-4D97-AF65-F5344CB8AC3E}">
        <p14:creationId xmlns:p14="http://schemas.microsoft.com/office/powerpoint/2010/main" val="91886670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grpSp>
        <p:nvGrpSpPr>
          <p:cNvPr id="34" name="Group 33"/>
          <p:cNvGrpSpPr/>
          <p:nvPr/>
        </p:nvGrpSpPr>
        <p:grpSpPr>
          <a:xfrm>
            <a:off x="0" y="609600"/>
            <a:ext cx="9161969" cy="1677035"/>
            <a:chOff x="0" y="2895600"/>
            <a:chExt cx="9161969" cy="1677035"/>
          </a:xfrm>
        </p:grpSpPr>
        <p:pic>
          <p:nvPicPr>
            <p:cNvPr id="35" name="Picture 34" descr="HD-ShadowLong.png"/>
            <p:cNvPicPr>
              <a:picLocks noChangeAspect="1"/>
            </p:cNvPicPr>
            <p:nvPr/>
          </p:nvPicPr>
          <p:blipFill rotWithShape="1">
            <a:blip r:embed="rId2" cstate="email">
              <a:extLst>
                <a:ext uri="{28A0092B-C50C-407E-A947-70E740481C1C}">
                  <a14:useLocalDpi xmlns:a14="http://schemas.microsoft.com/office/drawing/2010/main" val="0"/>
                </a:ext>
              </a:extLst>
            </a:blip>
            <a:srcRect l="26982" r="-217"/>
            <a:stretch/>
          </p:blipFill>
          <p:spPr>
            <a:xfrm>
              <a:off x="0" y="4251471"/>
              <a:ext cx="7644384" cy="321164"/>
            </a:xfrm>
            <a:prstGeom prst="rect">
              <a:avLst/>
            </a:prstGeom>
          </p:spPr>
        </p:pic>
        <p:pic>
          <p:nvPicPr>
            <p:cNvPr id="36" name="Picture 35" descr="HD-ShadowShort.png"/>
            <p:cNvPicPr>
              <a:picLocks noChangeAspect="1"/>
            </p:cNvPicPr>
            <p:nvPr/>
          </p:nvPicPr>
          <p:blipFill rotWithShape="1">
            <a:blip r:embed="rId3" cstate="email">
              <a:extLst>
                <a:ext uri="{28A0092B-C50C-407E-A947-70E740481C1C}">
                  <a14:useLocalDpi xmlns:a14="http://schemas.microsoft.com/office/drawing/2010/main" val="0"/>
                </a:ext>
              </a:extLst>
            </a:blip>
            <a:srcRect/>
            <a:stretch/>
          </p:blipFill>
          <p:spPr>
            <a:xfrm>
              <a:off x="7717217" y="4259262"/>
              <a:ext cx="1444752" cy="144270"/>
            </a:xfrm>
            <a:prstGeom prst="rect">
              <a:avLst/>
            </a:prstGeom>
          </p:spPr>
        </p:pic>
        <p:sp>
          <p:nvSpPr>
            <p:cNvPr id="37" name="Rectangle 36"/>
            <p:cNvSpPr/>
            <p:nvPr/>
          </p:nvSpPr>
          <p:spPr bwMode="ltGray">
            <a:xfrm>
              <a:off x="0" y="2895600"/>
              <a:ext cx="7567140"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8" name="Rectangle 37"/>
            <p:cNvSpPr/>
            <p:nvPr/>
          </p:nvSpPr>
          <p:spPr>
            <a:xfrm>
              <a:off x="7710769" y="2895600"/>
              <a:ext cx="1433231"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30" name="Title 1"/>
          <p:cNvSpPr>
            <a:spLocks noGrp="1"/>
          </p:cNvSpPr>
          <p:nvPr>
            <p:ph type="title"/>
          </p:nvPr>
        </p:nvSpPr>
        <p:spPr>
          <a:xfrm>
            <a:off x="531639" y="753228"/>
            <a:ext cx="6896534" cy="1080938"/>
          </a:xfrm>
        </p:spPr>
        <p:txBody>
          <a:bodyPr/>
          <a:lstStyle/>
          <a:p>
            <a:r>
              <a:rPr lang="en-US"/>
              <a:t>Click to edit Master title style</a:t>
            </a:r>
            <a:endParaRPr lang="en-US" dirty="0"/>
          </a:p>
        </p:txBody>
      </p:sp>
      <p:sp>
        <p:nvSpPr>
          <p:cNvPr id="19" name="Text Placeholder 2"/>
          <p:cNvSpPr>
            <a:spLocks noGrp="1"/>
          </p:cNvSpPr>
          <p:nvPr>
            <p:ph type="body" idx="1"/>
          </p:nvPr>
        </p:nvSpPr>
        <p:spPr>
          <a:xfrm>
            <a:off x="532391" y="4297503"/>
            <a:ext cx="2192257"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Picture Placeholder 2"/>
          <p:cNvSpPr>
            <a:spLocks noGrp="1" noChangeAspect="1"/>
          </p:cNvSpPr>
          <p:nvPr>
            <p:ph type="pic" idx="15"/>
          </p:nvPr>
        </p:nvSpPr>
        <p:spPr>
          <a:xfrm>
            <a:off x="532391" y="2336873"/>
            <a:ext cx="2192257"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dirty="0"/>
              <a:t>Click icon to add picture</a:t>
            </a:r>
          </a:p>
        </p:txBody>
      </p:sp>
      <p:sp>
        <p:nvSpPr>
          <p:cNvPr id="21" name="Text Placeholder 3"/>
          <p:cNvSpPr>
            <a:spLocks noGrp="1"/>
          </p:cNvSpPr>
          <p:nvPr>
            <p:ph type="body" sz="half" idx="18"/>
          </p:nvPr>
        </p:nvSpPr>
        <p:spPr>
          <a:xfrm>
            <a:off x="532391" y="4873765"/>
            <a:ext cx="2192257"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2" name="Text Placeholder 4"/>
          <p:cNvSpPr>
            <a:spLocks noGrp="1"/>
          </p:cNvSpPr>
          <p:nvPr>
            <p:ph type="body" sz="quarter" idx="3"/>
          </p:nvPr>
        </p:nvSpPr>
        <p:spPr>
          <a:xfrm>
            <a:off x="2870497" y="4297503"/>
            <a:ext cx="221507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3" name="Picture Placeholder 2"/>
          <p:cNvSpPr>
            <a:spLocks noGrp="1" noChangeAspect="1"/>
          </p:cNvSpPr>
          <p:nvPr>
            <p:ph type="pic" idx="21"/>
          </p:nvPr>
        </p:nvSpPr>
        <p:spPr>
          <a:xfrm>
            <a:off x="2870497" y="2336873"/>
            <a:ext cx="2215070"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dirty="0"/>
              <a:t>Click icon to add picture</a:t>
            </a:r>
          </a:p>
        </p:txBody>
      </p:sp>
      <p:sp>
        <p:nvSpPr>
          <p:cNvPr id="24" name="Text Placeholder 3"/>
          <p:cNvSpPr>
            <a:spLocks noGrp="1"/>
          </p:cNvSpPr>
          <p:nvPr>
            <p:ph type="body" sz="half" idx="19"/>
          </p:nvPr>
        </p:nvSpPr>
        <p:spPr>
          <a:xfrm>
            <a:off x="2869483" y="4873764"/>
            <a:ext cx="2218004"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5" name="Text Placeholder 4"/>
          <p:cNvSpPr>
            <a:spLocks noGrp="1"/>
          </p:cNvSpPr>
          <p:nvPr>
            <p:ph type="body" sz="quarter" idx="13"/>
          </p:nvPr>
        </p:nvSpPr>
        <p:spPr>
          <a:xfrm>
            <a:off x="5231028" y="4297503"/>
            <a:ext cx="2194333"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6" name="Picture Placeholder 2"/>
          <p:cNvSpPr>
            <a:spLocks noGrp="1" noChangeAspect="1"/>
          </p:cNvSpPr>
          <p:nvPr>
            <p:ph type="pic" idx="22"/>
          </p:nvPr>
        </p:nvSpPr>
        <p:spPr>
          <a:xfrm>
            <a:off x="5231027" y="2336873"/>
            <a:ext cx="2194333"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dirty="0"/>
              <a:t>Click icon to add picture</a:t>
            </a:r>
          </a:p>
        </p:txBody>
      </p:sp>
      <p:sp>
        <p:nvSpPr>
          <p:cNvPr id="27" name="Text Placeholder 3"/>
          <p:cNvSpPr>
            <a:spLocks noGrp="1"/>
          </p:cNvSpPr>
          <p:nvPr>
            <p:ph type="body" sz="half" idx="20"/>
          </p:nvPr>
        </p:nvSpPr>
        <p:spPr>
          <a:xfrm>
            <a:off x="5230934" y="4873762"/>
            <a:ext cx="2197239"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5F19DC4D-5802-D94D-92EC-AA1159377E58}" type="datetime1">
              <a:rPr lang="en-US" smtClean="0"/>
              <a:t>5/21/2021</a:t>
            </a:fld>
            <a:endParaRPr lang="en-US" dirty="0"/>
          </a:p>
        </p:txBody>
      </p:sp>
      <p:sp>
        <p:nvSpPr>
          <p:cNvPr id="4" name="Footer Placeholder 3"/>
          <p:cNvSpPr>
            <a:spLocks noGrp="1"/>
          </p:cNvSpPr>
          <p:nvPr>
            <p:ph type="ftr" sz="quarter" idx="11"/>
          </p:nvPr>
        </p:nvSpPr>
        <p:spPr/>
        <p:txBody>
          <a:bodyPr/>
          <a:lstStyle/>
          <a:p>
            <a:r>
              <a:rPr lang="en-US" dirty="0"/>
              <a:t>This material was produced under grant number SH05051SH8 from the Occupational Safety and Health Administration, U.S. Department of Labor. It does not necessarily reflect the views or policies of the U.S. Department of Labor, nor does mention of trade names, commercial products, or organizations imply endorsement by the U.S. Government. </a:t>
            </a:r>
          </a:p>
        </p:txBody>
      </p:sp>
      <p:sp>
        <p:nvSpPr>
          <p:cNvPr id="5" name="Slide Number Placeholder 4"/>
          <p:cNvSpPr>
            <a:spLocks noGrp="1"/>
          </p:cNvSpPr>
          <p:nvPr>
            <p:ph type="sldNum" sz="quarter" idx="12"/>
          </p:nvPr>
        </p:nvSpPr>
        <p:spPr/>
        <p:txBody>
          <a:bodyPr/>
          <a:lstStyle/>
          <a:p>
            <a:fld id="{DB8CD99B-3B1D-314C-A2EA-70136B41CEAE}" type="slidenum">
              <a:rPr lang="en-US" smtClean="0"/>
              <a:t>‹#›</a:t>
            </a:fld>
            <a:endParaRPr lang="en-US" dirty="0"/>
          </a:p>
        </p:txBody>
      </p:sp>
    </p:spTree>
    <p:extLst>
      <p:ext uri="{BB962C8B-B14F-4D97-AF65-F5344CB8AC3E}">
        <p14:creationId xmlns:p14="http://schemas.microsoft.com/office/powerpoint/2010/main" val="54795197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grpSp>
        <p:nvGrpSpPr>
          <p:cNvPr id="16" name="Group 15"/>
          <p:cNvGrpSpPr/>
          <p:nvPr/>
        </p:nvGrpSpPr>
        <p:grpSpPr>
          <a:xfrm>
            <a:off x="0" y="609600"/>
            <a:ext cx="9161969" cy="1677035"/>
            <a:chOff x="0" y="2895600"/>
            <a:chExt cx="9161969" cy="1677035"/>
          </a:xfrm>
        </p:grpSpPr>
        <p:pic>
          <p:nvPicPr>
            <p:cNvPr id="17" name="Picture 16" descr="HD-ShadowLong.png"/>
            <p:cNvPicPr>
              <a:picLocks noChangeAspect="1"/>
            </p:cNvPicPr>
            <p:nvPr/>
          </p:nvPicPr>
          <p:blipFill rotWithShape="1">
            <a:blip r:embed="rId2" cstate="email">
              <a:extLst>
                <a:ext uri="{28A0092B-C50C-407E-A947-70E740481C1C}">
                  <a14:useLocalDpi xmlns:a14="http://schemas.microsoft.com/office/drawing/2010/main" val="0"/>
                </a:ext>
              </a:extLst>
            </a:blip>
            <a:srcRect l="26982" r="-217"/>
            <a:stretch/>
          </p:blipFill>
          <p:spPr>
            <a:xfrm>
              <a:off x="0" y="4251471"/>
              <a:ext cx="7644384" cy="321164"/>
            </a:xfrm>
            <a:prstGeom prst="rect">
              <a:avLst/>
            </a:prstGeom>
          </p:spPr>
        </p:pic>
        <p:pic>
          <p:nvPicPr>
            <p:cNvPr id="18" name="Picture 17" descr="HD-ShadowShort.png"/>
            <p:cNvPicPr>
              <a:picLocks noChangeAspect="1"/>
            </p:cNvPicPr>
            <p:nvPr/>
          </p:nvPicPr>
          <p:blipFill rotWithShape="1">
            <a:blip r:embed="rId3" cstate="email">
              <a:extLst>
                <a:ext uri="{28A0092B-C50C-407E-A947-70E740481C1C}">
                  <a14:useLocalDpi xmlns:a14="http://schemas.microsoft.com/office/drawing/2010/main" val="0"/>
                </a:ext>
              </a:extLst>
            </a:blip>
            <a:srcRect/>
            <a:stretch/>
          </p:blipFill>
          <p:spPr>
            <a:xfrm>
              <a:off x="7717217" y="4259262"/>
              <a:ext cx="1444752" cy="144270"/>
            </a:xfrm>
            <a:prstGeom prst="rect">
              <a:avLst/>
            </a:prstGeom>
          </p:spPr>
        </p:pic>
        <p:sp>
          <p:nvSpPr>
            <p:cNvPr id="19" name="Rectangle 18"/>
            <p:cNvSpPr/>
            <p:nvPr/>
          </p:nvSpPr>
          <p:spPr bwMode="ltGray">
            <a:xfrm>
              <a:off x="0" y="2895600"/>
              <a:ext cx="7567140"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0" name="Rectangle 19"/>
            <p:cNvSpPr/>
            <p:nvPr/>
          </p:nvSpPr>
          <p:spPr>
            <a:xfrm>
              <a:off x="7710769" y="2895600"/>
              <a:ext cx="1433231"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531639" y="753228"/>
            <a:ext cx="6896534" cy="1080938"/>
          </a:xfrm>
        </p:spPr>
        <p:txBody>
          <a:bodyPr/>
          <a:lstStyle>
            <a:lvl1pPr algn="r">
              <a:defRPr/>
            </a:lvl1p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704C5DB-4045-1C44-82CB-A90CA55A2E99}" type="datetime1">
              <a:rPr lang="en-US" smtClean="0"/>
              <a:t>5/21/2021</a:t>
            </a:fld>
            <a:endParaRPr lang="en-US" dirty="0"/>
          </a:p>
        </p:txBody>
      </p:sp>
      <p:sp>
        <p:nvSpPr>
          <p:cNvPr id="5" name="Footer Placeholder 4"/>
          <p:cNvSpPr>
            <a:spLocks noGrp="1"/>
          </p:cNvSpPr>
          <p:nvPr>
            <p:ph type="ftr" sz="quarter" idx="11"/>
          </p:nvPr>
        </p:nvSpPr>
        <p:spPr/>
        <p:txBody>
          <a:bodyPr/>
          <a:lstStyle/>
          <a:p>
            <a:r>
              <a:rPr lang="en-US" dirty="0"/>
              <a:t>This material was produced under grant number SH05051SH8 from the Occupational Safety and Health Administration, U.S. Department of Labor. It does not necessarily reflect the views or policies of the U.S. Department of Labor, nor does mention of trade names, commercial products, or organizations imply endorsement by the U.S. Government. </a:t>
            </a:r>
          </a:p>
        </p:txBody>
      </p:sp>
      <p:sp>
        <p:nvSpPr>
          <p:cNvPr id="6" name="Slide Number Placeholder 5"/>
          <p:cNvSpPr>
            <a:spLocks noGrp="1"/>
          </p:cNvSpPr>
          <p:nvPr>
            <p:ph type="sldNum" sz="quarter" idx="12"/>
          </p:nvPr>
        </p:nvSpPr>
        <p:spPr/>
        <p:txBody>
          <a:bodyPr/>
          <a:lstStyle/>
          <a:p>
            <a:fld id="{DB8CD99B-3B1D-314C-A2EA-70136B41CEAE}" type="slidenum">
              <a:rPr lang="en-US" smtClean="0"/>
              <a:t>‹#›</a:t>
            </a:fld>
            <a:endParaRPr lang="en-US" dirty="0"/>
          </a:p>
        </p:txBody>
      </p:sp>
    </p:spTree>
    <p:extLst>
      <p:ext uri="{BB962C8B-B14F-4D97-AF65-F5344CB8AC3E}">
        <p14:creationId xmlns:p14="http://schemas.microsoft.com/office/powerpoint/2010/main" val="57004969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grpSp>
        <p:nvGrpSpPr>
          <p:cNvPr id="14" name="Group 13"/>
          <p:cNvGrpSpPr/>
          <p:nvPr/>
        </p:nvGrpSpPr>
        <p:grpSpPr>
          <a:xfrm rot="5400000">
            <a:off x="4575305" y="2747178"/>
            <a:ext cx="6862555" cy="1368199"/>
            <a:chOff x="2281445" y="609600"/>
            <a:chExt cx="6862555" cy="1368199"/>
          </a:xfrm>
        </p:grpSpPr>
        <p:sp>
          <p:nvSpPr>
            <p:cNvPr id="12" name="Rectangle 11"/>
            <p:cNvSpPr/>
            <p:nvPr/>
          </p:nvSpPr>
          <p:spPr bwMode="ltGray">
            <a:xfrm>
              <a:off x="2281445" y="609601"/>
              <a:ext cx="5285695"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Rectangle 12"/>
            <p:cNvSpPr/>
            <p:nvPr/>
          </p:nvSpPr>
          <p:spPr>
            <a:xfrm>
              <a:off x="7710769" y="609600"/>
              <a:ext cx="1433231"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Vertical Title 1"/>
          <p:cNvSpPr>
            <a:spLocks noGrp="1"/>
          </p:cNvSpPr>
          <p:nvPr>
            <p:ph type="title" orient="vert"/>
          </p:nvPr>
        </p:nvSpPr>
        <p:spPr>
          <a:xfrm>
            <a:off x="7464798" y="609597"/>
            <a:ext cx="1069602" cy="4461936"/>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510241" y="609598"/>
            <a:ext cx="6576359" cy="532658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5029144" y="5936188"/>
            <a:ext cx="2057400" cy="365125"/>
          </a:xfrm>
        </p:spPr>
        <p:txBody>
          <a:bodyPr/>
          <a:lstStyle/>
          <a:p>
            <a:fld id="{D91E2455-E8D3-D245-B48D-41595B7453A0}" type="datetime1">
              <a:rPr lang="en-US" smtClean="0"/>
              <a:t>5/21/2021</a:t>
            </a:fld>
            <a:endParaRPr lang="en-US" dirty="0"/>
          </a:p>
        </p:txBody>
      </p:sp>
      <p:sp>
        <p:nvSpPr>
          <p:cNvPr id="5" name="Footer Placeholder 4"/>
          <p:cNvSpPr>
            <a:spLocks noGrp="1"/>
          </p:cNvSpPr>
          <p:nvPr>
            <p:ph type="ftr" sz="quarter" idx="11"/>
          </p:nvPr>
        </p:nvSpPr>
        <p:spPr>
          <a:xfrm>
            <a:off x="510241" y="5936189"/>
            <a:ext cx="4518959" cy="365125"/>
          </a:xfrm>
        </p:spPr>
        <p:txBody>
          <a:bodyPr/>
          <a:lstStyle/>
          <a:p>
            <a:r>
              <a:rPr lang="en-US" dirty="0"/>
              <a:t>This material was produced under grant number SH05051SH8 from the Occupational Safety and Health Administration, U.S. Department of Labor. It does not necessarily reflect the views or policies of the U.S. Department of Labor, nor does mention of trade names, commercial products, or organizations imply endorsement by the U.S. Government. </a:t>
            </a:r>
          </a:p>
        </p:txBody>
      </p:sp>
      <p:sp>
        <p:nvSpPr>
          <p:cNvPr id="6" name="Slide Number Placeholder 5"/>
          <p:cNvSpPr>
            <a:spLocks noGrp="1"/>
          </p:cNvSpPr>
          <p:nvPr>
            <p:ph type="sldNum" sz="quarter" idx="12"/>
          </p:nvPr>
        </p:nvSpPr>
        <p:spPr>
          <a:xfrm>
            <a:off x="7431152" y="5432500"/>
            <a:ext cx="1149636" cy="1273100"/>
          </a:xfrm>
        </p:spPr>
        <p:txBody>
          <a:bodyPr anchor="t"/>
          <a:lstStyle>
            <a:lvl1pPr algn="ctr">
              <a:defRPr/>
            </a:lvl1pPr>
          </a:lstStyle>
          <a:p>
            <a:fld id="{DB8CD99B-3B1D-314C-A2EA-70136B41CEAE}" type="slidenum">
              <a:rPr lang="en-US" smtClean="0"/>
              <a:t>‹#›</a:t>
            </a:fld>
            <a:endParaRPr lang="en-US" dirty="0"/>
          </a:p>
        </p:txBody>
      </p:sp>
    </p:spTree>
    <p:extLst>
      <p:ext uri="{BB962C8B-B14F-4D97-AF65-F5344CB8AC3E}">
        <p14:creationId xmlns:p14="http://schemas.microsoft.com/office/powerpoint/2010/main" val="27188400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28" name="Picture 27" descr="HD-ShadowLong.png"/>
          <p:cNvPicPr>
            <a:picLocks noChangeAspect="1"/>
          </p:cNvPicPr>
          <p:nvPr/>
        </p:nvPicPr>
        <p:blipFill rotWithShape="1">
          <a:blip r:embed="rId2" cstate="email">
            <a:extLst>
              <a:ext uri="{28A0092B-C50C-407E-A947-70E740481C1C}">
                <a14:useLocalDpi xmlns:a14="http://schemas.microsoft.com/office/drawing/2010/main" val="0"/>
              </a:ext>
            </a:extLst>
          </a:blip>
          <a:srcRect l="26982" r="-217"/>
          <a:stretch/>
        </p:blipFill>
        <p:spPr>
          <a:xfrm>
            <a:off x="0" y="1965471"/>
            <a:ext cx="7644384" cy="321164"/>
          </a:xfrm>
          <a:prstGeom prst="rect">
            <a:avLst/>
          </a:prstGeom>
        </p:spPr>
      </p:pic>
      <p:pic>
        <p:nvPicPr>
          <p:cNvPr id="29" name="Picture 28" descr="HD-ShadowShort.png"/>
          <p:cNvPicPr>
            <a:picLocks noChangeAspect="1"/>
          </p:cNvPicPr>
          <p:nvPr/>
        </p:nvPicPr>
        <p:blipFill rotWithShape="1">
          <a:blip r:embed="rId3" cstate="email">
            <a:extLst>
              <a:ext uri="{28A0092B-C50C-407E-A947-70E740481C1C}">
                <a14:useLocalDpi xmlns:a14="http://schemas.microsoft.com/office/drawing/2010/main" val="0"/>
              </a:ext>
            </a:extLst>
          </a:blip>
          <a:srcRect/>
          <a:stretch/>
        </p:blipFill>
        <p:spPr>
          <a:xfrm>
            <a:off x="7717217" y="1973262"/>
            <a:ext cx="1444752" cy="144270"/>
          </a:xfrm>
          <a:prstGeom prst="rect">
            <a:avLst/>
          </a:prstGeom>
        </p:spPr>
      </p:pic>
      <p:sp>
        <p:nvSpPr>
          <p:cNvPr id="30" name="Rectangle 29"/>
          <p:cNvSpPr/>
          <p:nvPr/>
        </p:nvSpPr>
        <p:spPr bwMode="ltGray">
          <a:xfrm>
            <a:off x="0" y="609600"/>
            <a:ext cx="7567140"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1" name="Rectangle 30"/>
          <p:cNvSpPr/>
          <p:nvPr/>
        </p:nvSpPr>
        <p:spPr>
          <a:xfrm>
            <a:off x="7710769" y="609600"/>
            <a:ext cx="1433231"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a:xfrm>
            <a:off x="533400" y="2336873"/>
            <a:ext cx="6887389" cy="3461257"/>
          </a:xfrm>
        </p:spPr>
        <p:txBody>
          <a:bodyPr/>
          <a:lstStyle>
            <a:lvl1pPr>
              <a:lnSpc>
                <a:spcPct val="100000"/>
              </a:lnSpc>
              <a:defRPr/>
            </a:lvl1pPr>
            <a:lvl2pPr>
              <a:lnSpc>
                <a:spcPct val="100000"/>
              </a:lnSpc>
              <a:defRPr/>
            </a:lvl2pPr>
            <a:lvl3pPr>
              <a:lnSpc>
                <a:spcPct val="100000"/>
              </a:lnSpc>
              <a:defRPr/>
            </a:lvl3pPr>
            <a:lvl4pPr>
              <a:lnSpc>
                <a:spcPct val="100000"/>
              </a:lnSpc>
              <a:defRPr/>
            </a:lvl4pPr>
            <a:lvl5pPr>
              <a:lnSpc>
                <a:spcPct val="100000"/>
              </a:lnSpc>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p:cNvSpPr>
            <a:spLocks noGrp="1"/>
          </p:cNvSpPr>
          <p:nvPr>
            <p:ph type="ftr" sz="quarter" idx="11"/>
          </p:nvPr>
        </p:nvSpPr>
        <p:spPr>
          <a:xfrm>
            <a:off x="533399" y="5798130"/>
            <a:ext cx="8077201" cy="783741"/>
          </a:xfrm>
        </p:spPr>
        <p:txBody>
          <a:bodyPr/>
          <a:lstStyle>
            <a:lvl1pPr algn="ctr">
              <a:defRPr/>
            </a:lvl1pPr>
          </a:lstStyle>
          <a:p>
            <a:r>
              <a:rPr lang="en-US" i="1" dirty="0"/>
              <a:t>This material was produced under grant number SH05051SH8 from the Occupational Safety and Health Administration, U.S. Department of Labor. It does not necessarily reflect the views or policies of the U.S. Department of Labor, nor does mention of trade names, commercial products, or organizations imply endorsement by the U.S. Government.</a:t>
            </a:r>
            <a:endParaRPr lang="en-US" dirty="0"/>
          </a:p>
          <a:p>
            <a:endParaRPr lang="en-US" dirty="0"/>
          </a:p>
        </p:txBody>
      </p:sp>
      <p:pic>
        <p:nvPicPr>
          <p:cNvPr id="8" name="Picture 7">
            <a:extLst>
              <a:ext uri="{FF2B5EF4-FFF2-40B4-BE49-F238E27FC236}">
                <a16:creationId xmlns:a16="http://schemas.microsoft.com/office/drawing/2014/main" id="{8A5633A1-B38B-0246-969B-25EB67155D70}"/>
              </a:ext>
              <a:ext uri="{C183D7F6-B498-43B3-948B-1728B52AA6E4}">
                <adec:decorative xmlns:adec="http://schemas.microsoft.com/office/drawing/2017/decorative" xmlns="" val="1"/>
              </a:ext>
            </a:extLst>
          </p:cNvPr>
          <p:cNvPicPr>
            <a:picLocks noChangeAspect="1"/>
          </p:cNvPicPr>
          <p:nvPr/>
        </p:nvPicPr>
        <p:blipFill>
          <a:blip r:embed="rId4"/>
          <a:stretch>
            <a:fillRect/>
          </a:stretch>
        </p:blipFill>
        <p:spPr>
          <a:xfrm>
            <a:off x="7738856" y="618087"/>
            <a:ext cx="1377055" cy="1355870"/>
          </a:xfrm>
          <a:prstGeom prst="rect">
            <a:avLst/>
          </a:prstGeom>
        </p:spPr>
      </p:pic>
    </p:spTree>
    <p:extLst>
      <p:ext uri="{BB962C8B-B14F-4D97-AF65-F5344CB8AC3E}">
        <p14:creationId xmlns:p14="http://schemas.microsoft.com/office/powerpoint/2010/main" val="14108176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grpSp>
        <p:nvGrpSpPr>
          <p:cNvPr id="18" name="Group 17"/>
          <p:cNvGrpSpPr/>
          <p:nvPr/>
        </p:nvGrpSpPr>
        <p:grpSpPr>
          <a:xfrm>
            <a:off x="0" y="2728432"/>
            <a:ext cx="9161969" cy="1677035"/>
            <a:chOff x="0" y="2895600"/>
            <a:chExt cx="9161969" cy="1677035"/>
          </a:xfrm>
        </p:grpSpPr>
        <p:pic>
          <p:nvPicPr>
            <p:cNvPr id="19" name="Picture 18" descr="HD-ShadowLong.png"/>
            <p:cNvPicPr>
              <a:picLocks noChangeAspect="1"/>
            </p:cNvPicPr>
            <p:nvPr/>
          </p:nvPicPr>
          <p:blipFill rotWithShape="1">
            <a:blip r:embed="rId2" cstate="email">
              <a:extLst>
                <a:ext uri="{28A0092B-C50C-407E-A947-70E740481C1C}">
                  <a14:useLocalDpi xmlns:a14="http://schemas.microsoft.com/office/drawing/2010/main" val="0"/>
                </a:ext>
              </a:extLst>
            </a:blip>
            <a:srcRect l="26982" r="-217"/>
            <a:stretch/>
          </p:blipFill>
          <p:spPr>
            <a:xfrm>
              <a:off x="0" y="4251471"/>
              <a:ext cx="7644384" cy="321164"/>
            </a:xfrm>
            <a:prstGeom prst="rect">
              <a:avLst/>
            </a:prstGeom>
          </p:spPr>
        </p:pic>
        <p:pic>
          <p:nvPicPr>
            <p:cNvPr id="20" name="Picture 19" descr="HD-ShadowShort.png"/>
            <p:cNvPicPr>
              <a:picLocks noChangeAspect="1"/>
            </p:cNvPicPr>
            <p:nvPr/>
          </p:nvPicPr>
          <p:blipFill rotWithShape="1">
            <a:blip r:embed="rId3" cstate="email">
              <a:extLst>
                <a:ext uri="{28A0092B-C50C-407E-A947-70E740481C1C}">
                  <a14:useLocalDpi xmlns:a14="http://schemas.microsoft.com/office/drawing/2010/main" val="0"/>
                </a:ext>
              </a:extLst>
            </a:blip>
            <a:srcRect/>
            <a:stretch/>
          </p:blipFill>
          <p:spPr>
            <a:xfrm>
              <a:off x="7717217" y="4259262"/>
              <a:ext cx="1444752" cy="144270"/>
            </a:xfrm>
            <a:prstGeom prst="rect">
              <a:avLst/>
            </a:prstGeom>
          </p:spPr>
        </p:pic>
        <p:sp>
          <p:nvSpPr>
            <p:cNvPr id="21" name="Rectangle 20"/>
            <p:cNvSpPr/>
            <p:nvPr/>
          </p:nvSpPr>
          <p:spPr bwMode="ltGray">
            <a:xfrm>
              <a:off x="0" y="2895600"/>
              <a:ext cx="7567140"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2" name="Rectangle 21"/>
            <p:cNvSpPr/>
            <p:nvPr/>
          </p:nvSpPr>
          <p:spPr>
            <a:xfrm>
              <a:off x="7710769" y="2895600"/>
              <a:ext cx="1433231"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531639" y="2869895"/>
            <a:ext cx="6889150" cy="1090788"/>
          </a:xfrm>
        </p:spPr>
        <p:txBody>
          <a:bodyPr anchor="ctr">
            <a:normAutofit/>
          </a:bodyPr>
          <a:lstStyle>
            <a:lvl1pPr algn="r">
              <a:defRPr sz="3600"/>
            </a:lvl1pPr>
          </a:lstStyle>
          <a:p>
            <a:r>
              <a:rPr lang="en-US"/>
              <a:t>Click to edit Master title style</a:t>
            </a:r>
            <a:endParaRPr lang="en-US" dirty="0"/>
          </a:p>
        </p:txBody>
      </p:sp>
      <p:sp>
        <p:nvSpPr>
          <p:cNvPr id="3" name="Text Placeholder 2"/>
          <p:cNvSpPr>
            <a:spLocks noGrp="1"/>
          </p:cNvSpPr>
          <p:nvPr>
            <p:ph type="body" idx="1"/>
          </p:nvPr>
        </p:nvSpPr>
        <p:spPr>
          <a:xfrm>
            <a:off x="531639" y="4232172"/>
            <a:ext cx="6889150" cy="1704017"/>
          </a:xfrm>
        </p:spPr>
        <p:txBody>
          <a:bodyPr>
            <a:normAutofit/>
          </a:bodyPr>
          <a:lstStyle>
            <a:lvl1pPr marL="0" indent="0" algn="r">
              <a:buNone/>
              <a:defRPr sz="20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5365810" y="5936188"/>
            <a:ext cx="2057400" cy="365125"/>
          </a:xfrm>
        </p:spPr>
        <p:txBody>
          <a:bodyPr/>
          <a:lstStyle/>
          <a:p>
            <a:fld id="{854A9B9D-6E91-6642-B13D-AA8BB156CB01}" type="datetime1">
              <a:rPr lang="en-US" smtClean="0"/>
              <a:t>5/21/2021</a:t>
            </a:fld>
            <a:endParaRPr lang="en-US" dirty="0"/>
          </a:p>
        </p:txBody>
      </p:sp>
      <p:sp>
        <p:nvSpPr>
          <p:cNvPr id="5" name="Footer Placeholder 4"/>
          <p:cNvSpPr>
            <a:spLocks noGrp="1"/>
          </p:cNvSpPr>
          <p:nvPr>
            <p:ph type="ftr" sz="quarter" idx="11"/>
          </p:nvPr>
        </p:nvSpPr>
        <p:spPr>
          <a:xfrm>
            <a:off x="533400" y="5936189"/>
            <a:ext cx="4834673" cy="365125"/>
          </a:xfrm>
        </p:spPr>
        <p:txBody>
          <a:bodyPr/>
          <a:lstStyle/>
          <a:p>
            <a:r>
              <a:rPr lang="en-US" dirty="0"/>
              <a:t>This material was produced under grant number SH05051SH8 from the Occupational Safety and Health Administration, U.S. Department of Labor. It does not necessarily reflect the views or policies of the U.S. Department of Labor, nor does mention of trade names, commercial products, or organizations imply endorsement by the U.S. Government. </a:t>
            </a:r>
          </a:p>
        </p:txBody>
      </p:sp>
      <p:sp>
        <p:nvSpPr>
          <p:cNvPr id="6" name="Slide Number Placeholder 5"/>
          <p:cNvSpPr>
            <a:spLocks noGrp="1"/>
          </p:cNvSpPr>
          <p:nvPr>
            <p:ph type="sldNum" sz="quarter" idx="12"/>
          </p:nvPr>
        </p:nvSpPr>
        <p:spPr>
          <a:xfrm>
            <a:off x="7856438" y="2869896"/>
            <a:ext cx="1149836" cy="1090789"/>
          </a:xfrm>
        </p:spPr>
        <p:txBody>
          <a:bodyPr/>
          <a:lstStyle/>
          <a:p>
            <a:fld id="{DB8CD99B-3B1D-314C-A2EA-70136B41CEAE}" type="slidenum">
              <a:rPr lang="en-US" smtClean="0"/>
              <a:t>‹#›</a:t>
            </a:fld>
            <a:endParaRPr lang="en-US" dirty="0"/>
          </a:p>
        </p:txBody>
      </p:sp>
    </p:spTree>
    <p:extLst>
      <p:ext uri="{BB962C8B-B14F-4D97-AF65-F5344CB8AC3E}">
        <p14:creationId xmlns:p14="http://schemas.microsoft.com/office/powerpoint/2010/main" val="211666159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17" name="Group 16"/>
          <p:cNvGrpSpPr/>
          <p:nvPr/>
        </p:nvGrpSpPr>
        <p:grpSpPr>
          <a:xfrm>
            <a:off x="0" y="609600"/>
            <a:ext cx="9161969" cy="1677035"/>
            <a:chOff x="0" y="2895600"/>
            <a:chExt cx="9161969" cy="1677035"/>
          </a:xfrm>
        </p:grpSpPr>
        <p:pic>
          <p:nvPicPr>
            <p:cNvPr id="18" name="Picture 17" descr="HD-ShadowLong.png"/>
            <p:cNvPicPr>
              <a:picLocks noChangeAspect="1"/>
            </p:cNvPicPr>
            <p:nvPr/>
          </p:nvPicPr>
          <p:blipFill rotWithShape="1">
            <a:blip r:embed="rId2" cstate="email">
              <a:extLst>
                <a:ext uri="{28A0092B-C50C-407E-A947-70E740481C1C}">
                  <a14:useLocalDpi xmlns:a14="http://schemas.microsoft.com/office/drawing/2010/main" val="0"/>
                </a:ext>
              </a:extLst>
            </a:blip>
            <a:srcRect l="26982" r="-217"/>
            <a:stretch/>
          </p:blipFill>
          <p:spPr>
            <a:xfrm>
              <a:off x="0" y="4251471"/>
              <a:ext cx="7644384" cy="321164"/>
            </a:xfrm>
            <a:prstGeom prst="rect">
              <a:avLst/>
            </a:prstGeom>
          </p:spPr>
        </p:pic>
        <p:pic>
          <p:nvPicPr>
            <p:cNvPr id="19" name="Picture 18" descr="HD-ShadowShort.png"/>
            <p:cNvPicPr>
              <a:picLocks noChangeAspect="1"/>
            </p:cNvPicPr>
            <p:nvPr/>
          </p:nvPicPr>
          <p:blipFill rotWithShape="1">
            <a:blip r:embed="rId3" cstate="email">
              <a:extLst>
                <a:ext uri="{28A0092B-C50C-407E-A947-70E740481C1C}">
                  <a14:useLocalDpi xmlns:a14="http://schemas.microsoft.com/office/drawing/2010/main" val="0"/>
                </a:ext>
              </a:extLst>
            </a:blip>
            <a:srcRect/>
            <a:stretch/>
          </p:blipFill>
          <p:spPr>
            <a:xfrm>
              <a:off x="7717217" y="4259262"/>
              <a:ext cx="1444752" cy="144270"/>
            </a:xfrm>
            <a:prstGeom prst="rect">
              <a:avLst/>
            </a:prstGeom>
          </p:spPr>
        </p:pic>
        <p:sp>
          <p:nvSpPr>
            <p:cNvPr id="20" name="Rectangle 19"/>
            <p:cNvSpPr/>
            <p:nvPr/>
          </p:nvSpPr>
          <p:spPr bwMode="ltGray">
            <a:xfrm>
              <a:off x="0" y="2895600"/>
              <a:ext cx="7567140"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1" name="Rectangle 20"/>
            <p:cNvSpPr/>
            <p:nvPr/>
          </p:nvSpPr>
          <p:spPr>
            <a:xfrm>
              <a:off x="7710769" y="2895600"/>
              <a:ext cx="1433231"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533400" y="753228"/>
            <a:ext cx="6887390" cy="1080938"/>
          </a:xfrm>
        </p:spPr>
        <p:txBody>
          <a:bodyPr/>
          <a:lstStyle/>
          <a:p>
            <a:r>
              <a:rPr lang="en-US"/>
              <a:t>Click to edit Master title style</a:t>
            </a:r>
            <a:endParaRPr lang="en-US" dirty="0"/>
          </a:p>
        </p:txBody>
      </p:sp>
      <p:sp>
        <p:nvSpPr>
          <p:cNvPr id="3" name="Content Placeholder 2"/>
          <p:cNvSpPr>
            <a:spLocks noGrp="1"/>
          </p:cNvSpPr>
          <p:nvPr>
            <p:ph sz="half" idx="1"/>
          </p:nvPr>
        </p:nvSpPr>
        <p:spPr>
          <a:xfrm>
            <a:off x="533400" y="2336873"/>
            <a:ext cx="3357899" cy="359931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061128" y="2336873"/>
            <a:ext cx="3359661" cy="359931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38FC3A0A-5F4B-AF4B-B22B-9C5B5A75323D}" type="datetime1">
              <a:rPr lang="en-US" smtClean="0"/>
              <a:t>5/21/2021</a:t>
            </a:fld>
            <a:endParaRPr lang="en-US" dirty="0"/>
          </a:p>
        </p:txBody>
      </p:sp>
      <p:sp>
        <p:nvSpPr>
          <p:cNvPr id="6" name="Footer Placeholder 5"/>
          <p:cNvSpPr>
            <a:spLocks noGrp="1"/>
          </p:cNvSpPr>
          <p:nvPr>
            <p:ph type="ftr" sz="quarter" idx="11"/>
          </p:nvPr>
        </p:nvSpPr>
        <p:spPr/>
        <p:txBody>
          <a:bodyPr/>
          <a:lstStyle/>
          <a:p>
            <a:r>
              <a:rPr lang="en-US" dirty="0"/>
              <a:t>This material was produced under grant number SH05051SH8 from the Occupational Safety and Health Administration, U.S. Department of Labor. It does not necessarily reflect the views or policies of the U.S. Department of Labor, nor does mention of trade names, commercial products, or organizations imply endorsement by the U.S. Government. </a:t>
            </a:r>
          </a:p>
        </p:txBody>
      </p:sp>
      <p:sp>
        <p:nvSpPr>
          <p:cNvPr id="7" name="Slide Number Placeholder 6"/>
          <p:cNvSpPr>
            <a:spLocks noGrp="1"/>
          </p:cNvSpPr>
          <p:nvPr>
            <p:ph type="sldNum" sz="quarter" idx="12"/>
          </p:nvPr>
        </p:nvSpPr>
        <p:spPr/>
        <p:txBody>
          <a:bodyPr/>
          <a:lstStyle/>
          <a:p>
            <a:fld id="{DB8CD99B-3B1D-314C-A2EA-70136B41CEAE}" type="slidenum">
              <a:rPr lang="en-US" smtClean="0"/>
              <a:t>‹#›</a:t>
            </a:fld>
            <a:endParaRPr lang="en-US" dirty="0"/>
          </a:p>
        </p:txBody>
      </p:sp>
    </p:spTree>
    <p:extLst>
      <p:ext uri="{BB962C8B-B14F-4D97-AF65-F5344CB8AC3E}">
        <p14:creationId xmlns:p14="http://schemas.microsoft.com/office/powerpoint/2010/main" val="328123495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28" name="Group 27"/>
          <p:cNvGrpSpPr/>
          <p:nvPr/>
        </p:nvGrpSpPr>
        <p:grpSpPr>
          <a:xfrm>
            <a:off x="0" y="609600"/>
            <a:ext cx="9161969" cy="1677035"/>
            <a:chOff x="0" y="2895600"/>
            <a:chExt cx="9161969" cy="1677035"/>
          </a:xfrm>
        </p:grpSpPr>
        <p:pic>
          <p:nvPicPr>
            <p:cNvPr id="29" name="Picture 28" descr="HD-ShadowLong.png"/>
            <p:cNvPicPr>
              <a:picLocks noChangeAspect="1"/>
            </p:cNvPicPr>
            <p:nvPr/>
          </p:nvPicPr>
          <p:blipFill rotWithShape="1">
            <a:blip r:embed="rId2" cstate="email">
              <a:extLst>
                <a:ext uri="{28A0092B-C50C-407E-A947-70E740481C1C}">
                  <a14:useLocalDpi xmlns:a14="http://schemas.microsoft.com/office/drawing/2010/main" val="0"/>
                </a:ext>
              </a:extLst>
            </a:blip>
            <a:srcRect l="26982" r="-217"/>
            <a:stretch/>
          </p:blipFill>
          <p:spPr>
            <a:xfrm>
              <a:off x="0" y="4251471"/>
              <a:ext cx="7644384" cy="321164"/>
            </a:xfrm>
            <a:prstGeom prst="rect">
              <a:avLst/>
            </a:prstGeom>
          </p:spPr>
        </p:pic>
        <p:pic>
          <p:nvPicPr>
            <p:cNvPr id="30" name="Picture 29" descr="HD-ShadowShort.png"/>
            <p:cNvPicPr>
              <a:picLocks noChangeAspect="1"/>
            </p:cNvPicPr>
            <p:nvPr/>
          </p:nvPicPr>
          <p:blipFill rotWithShape="1">
            <a:blip r:embed="rId3" cstate="email">
              <a:extLst>
                <a:ext uri="{28A0092B-C50C-407E-A947-70E740481C1C}">
                  <a14:useLocalDpi xmlns:a14="http://schemas.microsoft.com/office/drawing/2010/main" val="0"/>
                </a:ext>
              </a:extLst>
            </a:blip>
            <a:srcRect/>
            <a:stretch/>
          </p:blipFill>
          <p:spPr>
            <a:xfrm>
              <a:off x="7717217" y="4259262"/>
              <a:ext cx="1444752" cy="144270"/>
            </a:xfrm>
            <a:prstGeom prst="rect">
              <a:avLst/>
            </a:prstGeom>
          </p:spPr>
        </p:pic>
        <p:sp>
          <p:nvSpPr>
            <p:cNvPr id="31" name="Rectangle 30"/>
            <p:cNvSpPr/>
            <p:nvPr/>
          </p:nvSpPr>
          <p:spPr bwMode="ltGray">
            <a:xfrm>
              <a:off x="0" y="2895600"/>
              <a:ext cx="7567140"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2" name="Rectangle 31"/>
            <p:cNvSpPr/>
            <p:nvPr/>
          </p:nvSpPr>
          <p:spPr>
            <a:xfrm>
              <a:off x="7710769" y="2895600"/>
              <a:ext cx="1433231"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531639" y="753230"/>
            <a:ext cx="6896534" cy="1080937"/>
          </a:xfrm>
        </p:spPr>
        <p:txBody>
          <a:bodyPr/>
          <a:lstStyle/>
          <a:p>
            <a:r>
              <a:rPr lang="en-US"/>
              <a:t>Click to edit Master title style</a:t>
            </a:r>
            <a:endParaRPr lang="en-US" dirty="0"/>
          </a:p>
        </p:txBody>
      </p:sp>
      <p:sp>
        <p:nvSpPr>
          <p:cNvPr id="3" name="Text Placeholder 2"/>
          <p:cNvSpPr>
            <a:spLocks noGrp="1"/>
          </p:cNvSpPr>
          <p:nvPr>
            <p:ph type="body" idx="1"/>
          </p:nvPr>
        </p:nvSpPr>
        <p:spPr>
          <a:xfrm>
            <a:off x="760988" y="2336874"/>
            <a:ext cx="3145080" cy="69313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531638" y="3030009"/>
            <a:ext cx="3367045" cy="290617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282646" y="2336873"/>
            <a:ext cx="3145527" cy="69207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061129" y="3030009"/>
            <a:ext cx="3367044" cy="290617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9CC49E6-8FA8-F24F-9C02-E2EC79972FB8}" type="datetime1">
              <a:rPr lang="en-US" smtClean="0"/>
              <a:t>5/21/2021</a:t>
            </a:fld>
            <a:endParaRPr lang="en-US" dirty="0"/>
          </a:p>
        </p:txBody>
      </p:sp>
      <p:sp>
        <p:nvSpPr>
          <p:cNvPr id="8" name="Footer Placeholder 7"/>
          <p:cNvSpPr>
            <a:spLocks noGrp="1"/>
          </p:cNvSpPr>
          <p:nvPr>
            <p:ph type="ftr" sz="quarter" idx="11"/>
          </p:nvPr>
        </p:nvSpPr>
        <p:spPr/>
        <p:txBody>
          <a:bodyPr/>
          <a:lstStyle/>
          <a:p>
            <a:r>
              <a:rPr lang="en-US" dirty="0"/>
              <a:t>This material was produced under grant number SH05051SH8 from the Occupational Safety and Health Administration, U.S. Department of Labor. It does not necessarily reflect the views or policies of the U.S. Department of Labor, nor does mention of trade names, commercial products, or organizations imply endorsement by the U.S. Government. </a:t>
            </a:r>
          </a:p>
        </p:txBody>
      </p:sp>
      <p:sp>
        <p:nvSpPr>
          <p:cNvPr id="9" name="Slide Number Placeholder 8"/>
          <p:cNvSpPr>
            <a:spLocks noGrp="1"/>
          </p:cNvSpPr>
          <p:nvPr>
            <p:ph type="sldNum" sz="quarter" idx="12"/>
          </p:nvPr>
        </p:nvSpPr>
        <p:spPr/>
        <p:txBody>
          <a:bodyPr/>
          <a:lstStyle/>
          <a:p>
            <a:fld id="{DB8CD99B-3B1D-314C-A2EA-70136B41CEAE}" type="slidenum">
              <a:rPr lang="en-US" smtClean="0"/>
              <a:t>‹#›</a:t>
            </a:fld>
            <a:endParaRPr lang="en-US" dirty="0"/>
          </a:p>
        </p:txBody>
      </p:sp>
    </p:spTree>
    <p:extLst>
      <p:ext uri="{BB962C8B-B14F-4D97-AF65-F5344CB8AC3E}">
        <p14:creationId xmlns:p14="http://schemas.microsoft.com/office/powerpoint/2010/main" val="10657713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15" name="Group 14"/>
          <p:cNvGrpSpPr/>
          <p:nvPr/>
        </p:nvGrpSpPr>
        <p:grpSpPr>
          <a:xfrm>
            <a:off x="0" y="609600"/>
            <a:ext cx="9161969" cy="1677035"/>
            <a:chOff x="0" y="2895600"/>
            <a:chExt cx="9161969" cy="1677035"/>
          </a:xfrm>
        </p:grpSpPr>
        <p:pic>
          <p:nvPicPr>
            <p:cNvPr id="16" name="Picture 15" descr="HD-ShadowLong.png"/>
            <p:cNvPicPr>
              <a:picLocks noChangeAspect="1"/>
            </p:cNvPicPr>
            <p:nvPr/>
          </p:nvPicPr>
          <p:blipFill rotWithShape="1">
            <a:blip r:embed="rId2" cstate="email">
              <a:extLst>
                <a:ext uri="{28A0092B-C50C-407E-A947-70E740481C1C}">
                  <a14:useLocalDpi xmlns:a14="http://schemas.microsoft.com/office/drawing/2010/main" val="0"/>
                </a:ext>
              </a:extLst>
            </a:blip>
            <a:srcRect l="26982" r="-217"/>
            <a:stretch/>
          </p:blipFill>
          <p:spPr>
            <a:xfrm>
              <a:off x="0" y="4251471"/>
              <a:ext cx="7644384" cy="321164"/>
            </a:xfrm>
            <a:prstGeom prst="rect">
              <a:avLst/>
            </a:prstGeom>
          </p:spPr>
        </p:pic>
        <p:pic>
          <p:nvPicPr>
            <p:cNvPr id="17" name="Picture 16" descr="HD-ShadowShort.png"/>
            <p:cNvPicPr>
              <a:picLocks noChangeAspect="1"/>
            </p:cNvPicPr>
            <p:nvPr/>
          </p:nvPicPr>
          <p:blipFill rotWithShape="1">
            <a:blip r:embed="rId3" cstate="email">
              <a:extLst>
                <a:ext uri="{28A0092B-C50C-407E-A947-70E740481C1C}">
                  <a14:useLocalDpi xmlns:a14="http://schemas.microsoft.com/office/drawing/2010/main" val="0"/>
                </a:ext>
              </a:extLst>
            </a:blip>
            <a:srcRect/>
            <a:stretch/>
          </p:blipFill>
          <p:spPr>
            <a:xfrm>
              <a:off x="7717217" y="4259262"/>
              <a:ext cx="1444752" cy="144270"/>
            </a:xfrm>
            <a:prstGeom prst="rect">
              <a:avLst/>
            </a:prstGeom>
          </p:spPr>
        </p:pic>
        <p:sp>
          <p:nvSpPr>
            <p:cNvPr id="18" name="Rectangle 17"/>
            <p:cNvSpPr/>
            <p:nvPr/>
          </p:nvSpPr>
          <p:spPr bwMode="ltGray">
            <a:xfrm>
              <a:off x="0" y="2895600"/>
              <a:ext cx="7567140"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9" name="Rectangle 18"/>
            <p:cNvSpPr/>
            <p:nvPr/>
          </p:nvSpPr>
          <p:spPr>
            <a:xfrm>
              <a:off x="7710769" y="2895600"/>
              <a:ext cx="1433231"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762DCFB5-1D31-0644-BD41-B04B194663F9}" type="datetime1">
              <a:rPr lang="en-US" smtClean="0"/>
              <a:t>5/21/2021</a:t>
            </a:fld>
            <a:endParaRPr lang="en-US" dirty="0"/>
          </a:p>
        </p:txBody>
      </p:sp>
      <p:sp>
        <p:nvSpPr>
          <p:cNvPr id="4" name="Footer Placeholder 3"/>
          <p:cNvSpPr>
            <a:spLocks noGrp="1"/>
          </p:cNvSpPr>
          <p:nvPr>
            <p:ph type="ftr" sz="quarter" idx="11"/>
          </p:nvPr>
        </p:nvSpPr>
        <p:spPr/>
        <p:txBody>
          <a:bodyPr/>
          <a:lstStyle/>
          <a:p>
            <a:r>
              <a:rPr lang="en-US" dirty="0"/>
              <a:t>This material was produced under grant number SH05051SH8 from the Occupational Safety and Health Administration, U.S. Department of Labor. It does not necessarily reflect the views or policies of the U.S. Department of Labor, nor does mention of trade names, commercial products, or organizations imply endorsement by the U.S. Government. </a:t>
            </a:r>
          </a:p>
        </p:txBody>
      </p:sp>
      <p:sp>
        <p:nvSpPr>
          <p:cNvPr id="5" name="Slide Number Placeholder 4"/>
          <p:cNvSpPr>
            <a:spLocks noGrp="1"/>
          </p:cNvSpPr>
          <p:nvPr>
            <p:ph type="sldNum" sz="quarter" idx="12"/>
          </p:nvPr>
        </p:nvSpPr>
        <p:spPr/>
        <p:txBody>
          <a:bodyPr/>
          <a:lstStyle/>
          <a:p>
            <a:fld id="{DB8CD99B-3B1D-314C-A2EA-70136B41CEAE}" type="slidenum">
              <a:rPr lang="en-US" smtClean="0"/>
              <a:t>‹#›</a:t>
            </a:fld>
            <a:endParaRPr lang="en-US" dirty="0"/>
          </a:p>
        </p:txBody>
      </p:sp>
    </p:spTree>
    <p:extLst>
      <p:ext uri="{BB962C8B-B14F-4D97-AF65-F5344CB8AC3E}">
        <p14:creationId xmlns:p14="http://schemas.microsoft.com/office/powerpoint/2010/main" val="355417006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12" name="Picture 11" descr="HD-ShadowShort.png"/>
          <p:cNvPicPr>
            <a:picLocks noChangeAspect="1"/>
          </p:cNvPicPr>
          <p:nvPr/>
        </p:nvPicPr>
        <p:blipFill rotWithShape="1">
          <a:blip r:embed="rId2" cstate="email">
            <a:extLst>
              <a:ext uri="{28A0092B-C50C-407E-A947-70E740481C1C}">
                <a14:useLocalDpi xmlns:a14="http://schemas.microsoft.com/office/drawing/2010/main" val="0"/>
              </a:ext>
            </a:extLst>
          </a:blip>
          <a:srcRect/>
          <a:stretch/>
        </p:blipFill>
        <p:spPr>
          <a:xfrm>
            <a:off x="7717217" y="1973262"/>
            <a:ext cx="1444752" cy="144270"/>
          </a:xfrm>
          <a:prstGeom prst="rect">
            <a:avLst/>
          </a:prstGeom>
        </p:spPr>
      </p:pic>
      <p:sp>
        <p:nvSpPr>
          <p:cNvPr id="14" name="Rectangle 13"/>
          <p:cNvSpPr/>
          <p:nvPr/>
        </p:nvSpPr>
        <p:spPr>
          <a:xfrm>
            <a:off x="7710769" y="609600"/>
            <a:ext cx="1433231"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Date Placeholder 1"/>
          <p:cNvSpPr>
            <a:spLocks noGrp="1"/>
          </p:cNvSpPr>
          <p:nvPr>
            <p:ph type="dt" sz="half" idx="10"/>
          </p:nvPr>
        </p:nvSpPr>
        <p:spPr/>
        <p:txBody>
          <a:bodyPr/>
          <a:lstStyle/>
          <a:p>
            <a:fld id="{5C369663-FF10-BB48-A945-7E61C4982095}" type="datetime1">
              <a:rPr lang="en-US" smtClean="0"/>
              <a:t>5/21/2021</a:t>
            </a:fld>
            <a:endParaRPr lang="en-US" dirty="0"/>
          </a:p>
        </p:txBody>
      </p:sp>
      <p:sp>
        <p:nvSpPr>
          <p:cNvPr id="3" name="Footer Placeholder 2"/>
          <p:cNvSpPr>
            <a:spLocks noGrp="1"/>
          </p:cNvSpPr>
          <p:nvPr>
            <p:ph type="ftr" sz="quarter" idx="11"/>
          </p:nvPr>
        </p:nvSpPr>
        <p:spPr/>
        <p:txBody>
          <a:bodyPr/>
          <a:lstStyle/>
          <a:p>
            <a:r>
              <a:rPr lang="en-US" dirty="0"/>
              <a:t>This material was produced under grant number SH05051SH8 from the Occupational Safety and Health Administration, U.S. Department of Labor. It does not necessarily reflect the views or policies of the U.S. Department of Labor, nor does mention of trade names, commercial products, or organizations imply endorsement by the U.S. Government. </a:t>
            </a:r>
          </a:p>
        </p:txBody>
      </p:sp>
      <p:sp>
        <p:nvSpPr>
          <p:cNvPr id="4" name="Slide Number Placeholder 3"/>
          <p:cNvSpPr>
            <a:spLocks noGrp="1"/>
          </p:cNvSpPr>
          <p:nvPr>
            <p:ph type="sldNum" sz="quarter" idx="12"/>
          </p:nvPr>
        </p:nvSpPr>
        <p:spPr/>
        <p:txBody>
          <a:bodyPr/>
          <a:lstStyle/>
          <a:p>
            <a:fld id="{DB8CD99B-3B1D-314C-A2EA-70136B41CEAE}" type="slidenum">
              <a:rPr lang="en-US" smtClean="0"/>
              <a:t>‹#›</a:t>
            </a:fld>
            <a:endParaRPr lang="en-US" dirty="0"/>
          </a:p>
        </p:txBody>
      </p:sp>
    </p:spTree>
    <p:extLst>
      <p:ext uri="{BB962C8B-B14F-4D97-AF65-F5344CB8AC3E}">
        <p14:creationId xmlns:p14="http://schemas.microsoft.com/office/powerpoint/2010/main" val="75789894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grpSp>
        <p:nvGrpSpPr>
          <p:cNvPr id="17" name="Group 16"/>
          <p:cNvGrpSpPr/>
          <p:nvPr/>
        </p:nvGrpSpPr>
        <p:grpSpPr>
          <a:xfrm>
            <a:off x="0" y="609600"/>
            <a:ext cx="9161969" cy="1677035"/>
            <a:chOff x="0" y="2895600"/>
            <a:chExt cx="9161969" cy="1677035"/>
          </a:xfrm>
        </p:grpSpPr>
        <p:pic>
          <p:nvPicPr>
            <p:cNvPr id="18" name="Picture 17" descr="HD-ShadowLong.png"/>
            <p:cNvPicPr>
              <a:picLocks noChangeAspect="1"/>
            </p:cNvPicPr>
            <p:nvPr/>
          </p:nvPicPr>
          <p:blipFill rotWithShape="1">
            <a:blip r:embed="rId2" cstate="email">
              <a:extLst>
                <a:ext uri="{28A0092B-C50C-407E-A947-70E740481C1C}">
                  <a14:useLocalDpi xmlns:a14="http://schemas.microsoft.com/office/drawing/2010/main" val="0"/>
                </a:ext>
              </a:extLst>
            </a:blip>
            <a:srcRect l="26982" r="-217"/>
            <a:stretch/>
          </p:blipFill>
          <p:spPr>
            <a:xfrm>
              <a:off x="0" y="4251471"/>
              <a:ext cx="7644384" cy="321164"/>
            </a:xfrm>
            <a:prstGeom prst="rect">
              <a:avLst/>
            </a:prstGeom>
          </p:spPr>
        </p:pic>
        <p:pic>
          <p:nvPicPr>
            <p:cNvPr id="19" name="Picture 18" descr="HD-ShadowShort.png"/>
            <p:cNvPicPr>
              <a:picLocks noChangeAspect="1"/>
            </p:cNvPicPr>
            <p:nvPr/>
          </p:nvPicPr>
          <p:blipFill rotWithShape="1">
            <a:blip r:embed="rId3" cstate="email">
              <a:extLst>
                <a:ext uri="{28A0092B-C50C-407E-A947-70E740481C1C}">
                  <a14:useLocalDpi xmlns:a14="http://schemas.microsoft.com/office/drawing/2010/main" val="0"/>
                </a:ext>
              </a:extLst>
            </a:blip>
            <a:srcRect/>
            <a:stretch/>
          </p:blipFill>
          <p:spPr>
            <a:xfrm>
              <a:off x="7717217" y="4259262"/>
              <a:ext cx="1444752" cy="144270"/>
            </a:xfrm>
            <a:prstGeom prst="rect">
              <a:avLst/>
            </a:prstGeom>
          </p:spPr>
        </p:pic>
        <p:sp>
          <p:nvSpPr>
            <p:cNvPr id="20" name="Rectangle 19"/>
            <p:cNvSpPr/>
            <p:nvPr/>
          </p:nvSpPr>
          <p:spPr bwMode="ltGray">
            <a:xfrm>
              <a:off x="0" y="2895600"/>
              <a:ext cx="7567140"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1" name="Rectangle 20"/>
            <p:cNvSpPr/>
            <p:nvPr/>
          </p:nvSpPr>
          <p:spPr>
            <a:xfrm>
              <a:off x="7710769" y="2895600"/>
              <a:ext cx="1433231"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531639" y="753227"/>
            <a:ext cx="6896534" cy="1080940"/>
          </a:xfrm>
        </p:spPr>
        <p:txBody>
          <a:bodyPr anchor="ct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a:xfrm>
            <a:off x="3514385" y="2336874"/>
            <a:ext cx="3913788" cy="359931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33401" y="2336873"/>
            <a:ext cx="2796240" cy="3599317"/>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BB14B6BE-9E20-2D4E-AC57-96223F7735FC}" type="datetime1">
              <a:rPr lang="en-US" smtClean="0"/>
              <a:t>5/21/2021</a:t>
            </a:fld>
            <a:endParaRPr lang="en-US" dirty="0"/>
          </a:p>
        </p:txBody>
      </p:sp>
      <p:sp>
        <p:nvSpPr>
          <p:cNvPr id="6" name="Footer Placeholder 5"/>
          <p:cNvSpPr>
            <a:spLocks noGrp="1"/>
          </p:cNvSpPr>
          <p:nvPr>
            <p:ph type="ftr" sz="quarter" idx="11"/>
          </p:nvPr>
        </p:nvSpPr>
        <p:spPr/>
        <p:txBody>
          <a:bodyPr/>
          <a:lstStyle/>
          <a:p>
            <a:r>
              <a:rPr lang="en-US" dirty="0"/>
              <a:t>This material was produced under grant number SH05051SH8 from the Occupational Safety and Health Administration, U.S. Department of Labor. It does not necessarily reflect the views or policies of the U.S. Department of Labor, nor does mention of trade names, commercial products, or organizations imply endorsement by the U.S. Government. </a:t>
            </a:r>
          </a:p>
        </p:txBody>
      </p:sp>
      <p:sp>
        <p:nvSpPr>
          <p:cNvPr id="7" name="Slide Number Placeholder 6"/>
          <p:cNvSpPr>
            <a:spLocks noGrp="1"/>
          </p:cNvSpPr>
          <p:nvPr>
            <p:ph type="sldNum" sz="quarter" idx="12"/>
          </p:nvPr>
        </p:nvSpPr>
        <p:spPr/>
        <p:txBody>
          <a:bodyPr/>
          <a:lstStyle/>
          <a:p>
            <a:fld id="{DB8CD99B-3B1D-314C-A2EA-70136B41CEAE}" type="slidenum">
              <a:rPr lang="en-US" smtClean="0"/>
              <a:t>‹#›</a:t>
            </a:fld>
            <a:endParaRPr lang="en-US" dirty="0"/>
          </a:p>
        </p:txBody>
      </p:sp>
    </p:spTree>
    <p:extLst>
      <p:ext uri="{BB962C8B-B14F-4D97-AF65-F5344CB8AC3E}">
        <p14:creationId xmlns:p14="http://schemas.microsoft.com/office/powerpoint/2010/main" val="39832083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17" name="Group 16"/>
          <p:cNvGrpSpPr/>
          <p:nvPr/>
        </p:nvGrpSpPr>
        <p:grpSpPr>
          <a:xfrm>
            <a:off x="0" y="609600"/>
            <a:ext cx="9161969" cy="1677035"/>
            <a:chOff x="0" y="2895600"/>
            <a:chExt cx="9161969" cy="1677035"/>
          </a:xfrm>
        </p:grpSpPr>
        <p:pic>
          <p:nvPicPr>
            <p:cNvPr id="18" name="Picture 17" descr="HD-ShadowLong.png"/>
            <p:cNvPicPr>
              <a:picLocks noChangeAspect="1"/>
            </p:cNvPicPr>
            <p:nvPr/>
          </p:nvPicPr>
          <p:blipFill rotWithShape="1">
            <a:blip r:embed="rId2" cstate="email">
              <a:extLst>
                <a:ext uri="{28A0092B-C50C-407E-A947-70E740481C1C}">
                  <a14:useLocalDpi xmlns:a14="http://schemas.microsoft.com/office/drawing/2010/main" val="0"/>
                </a:ext>
              </a:extLst>
            </a:blip>
            <a:srcRect l="26982" r="-217"/>
            <a:stretch/>
          </p:blipFill>
          <p:spPr>
            <a:xfrm>
              <a:off x="0" y="4251471"/>
              <a:ext cx="7644384" cy="321164"/>
            </a:xfrm>
            <a:prstGeom prst="rect">
              <a:avLst/>
            </a:prstGeom>
          </p:spPr>
        </p:pic>
        <p:pic>
          <p:nvPicPr>
            <p:cNvPr id="19" name="Picture 18" descr="HD-ShadowShort.png"/>
            <p:cNvPicPr>
              <a:picLocks noChangeAspect="1"/>
            </p:cNvPicPr>
            <p:nvPr/>
          </p:nvPicPr>
          <p:blipFill rotWithShape="1">
            <a:blip r:embed="rId3" cstate="email">
              <a:extLst>
                <a:ext uri="{28A0092B-C50C-407E-A947-70E740481C1C}">
                  <a14:useLocalDpi xmlns:a14="http://schemas.microsoft.com/office/drawing/2010/main" val="0"/>
                </a:ext>
              </a:extLst>
            </a:blip>
            <a:srcRect/>
            <a:stretch/>
          </p:blipFill>
          <p:spPr>
            <a:xfrm>
              <a:off x="7717217" y="4259262"/>
              <a:ext cx="1444752" cy="144270"/>
            </a:xfrm>
            <a:prstGeom prst="rect">
              <a:avLst/>
            </a:prstGeom>
          </p:spPr>
        </p:pic>
        <p:sp>
          <p:nvSpPr>
            <p:cNvPr id="20" name="Rectangle 19"/>
            <p:cNvSpPr/>
            <p:nvPr/>
          </p:nvSpPr>
          <p:spPr bwMode="ltGray">
            <a:xfrm>
              <a:off x="0" y="2895600"/>
              <a:ext cx="7567140"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1" name="Rectangle 20"/>
            <p:cNvSpPr/>
            <p:nvPr/>
          </p:nvSpPr>
          <p:spPr>
            <a:xfrm>
              <a:off x="7710769" y="2895600"/>
              <a:ext cx="1433231"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531639" y="753228"/>
            <a:ext cx="6896534" cy="1080938"/>
          </a:xfrm>
        </p:spPr>
        <p:txBody>
          <a:bodyPr anchor="ctr">
            <a:normAutofit/>
          </a:bodyPr>
          <a:lstStyle>
            <a:lvl1pPr>
              <a:defRPr sz="36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510956" y="2336874"/>
            <a:ext cx="3917217" cy="3599312"/>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531638" y="2336874"/>
            <a:ext cx="2798487" cy="3599315"/>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A51C53ED-F9D9-BB4C-815D-8BE48B31054F}" type="datetime1">
              <a:rPr lang="en-US" smtClean="0"/>
              <a:t>5/21/2021</a:t>
            </a:fld>
            <a:endParaRPr lang="en-US" dirty="0"/>
          </a:p>
        </p:txBody>
      </p:sp>
      <p:sp>
        <p:nvSpPr>
          <p:cNvPr id="6" name="Footer Placeholder 5"/>
          <p:cNvSpPr>
            <a:spLocks noGrp="1"/>
          </p:cNvSpPr>
          <p:nvPr>
            <p:ph type="ftr" sz="quarter" idx="11"/>
          </p:nvPr>
        </p:nvSpPr>
        <p:spPr/>
        <p:txBody>
          <a:bodyPr/>
          <a:lstStyle/>
          <a:p>
            <a:r>
              <a:rPr lang="en-US" dirty="0"/>
              <a:t>This material was produced under grant number SH05051SH8 from the Occupational Safety and Health Administration, U.S. Department of Labor. It does not necessarily reflect the views or policies of the U.S. Department of Labor, nor does mention of trade names, commercial products, or organizations imply endorsement by the U.S. Government. </a:t>
            </a:r>
          </a:p>
        </p:txBody>
      </p:sp>
      <p:sp>
        <p:nvSpPr>
          <p:cNvPr id="7" name="Slide Number Placeholder 6"/>
          <p:cNvSpPr>
            <a:spLocks noGrp="1"/>
          </p:cNvSpPr>
          <p:nvPr>
            <p:ph type="sldNum" sz="quarter" idx="12"/>
          </p:nvPr>
        </p:nvSpPr>
        <p:spPr/>
        <p:txBody>
          <a:bodyPr/>
          <a:lstStyle/>
          <a:p>
            <a:fld id="{DB8CD99B-3B1D-314C-A2EA-70136B41CEAE}" type="slidenum">
              <a:rPr lang="en-US" smtClean="0"/>
              <a:t>‹#›</a:t>
            </a:fld>
            <a:endParaRPr lang="en-US" dirty="0"/>
          </a:p>
        </p:txBody>
      </p:sp>
    </p:spTree>
    <p:extLst>
      <p:ext uri="{BB962C8B-B14F-4D97-AF65-F5344CB8AC3E}">
        <p14:creationId xmlns:p14="http://schemas.microsoft.com/office/powerpoint/2010/main" val="26696611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13000">
              <a:schemeClr val="bg2">
                <a:tint val="96000"/>
                <a:shade val="100000"/>
                <a:hueMod val="270000"/>
                <a:satMod val="200000"/>
                <a:lumMod val="128000"/>
              </a:schemeClr>
            </a:gs>
            <a:gs pos="29000">
              <a:schemeClr val="bg2">
                <a:shade val="100000"/>
                <a:hueMod val="100000"/>
                <a:satMod val="110000"/>
                <a:lumMod val="130000"/>
              </a:schemeClr>
            </a:gs>
            <a:gs pos="100000">
              <a:schemeClr val="bg2">
                <a:shade val="78000"/>
                <a:hueMod val="44000"/>
                <a:satMod val="200000"/>
                <a:lumMod val="69000"/>
              </a:schemeClr>
            </a:gs>
          </a:gsLst>
          <a:path path="rect">
            <a:fillToRect r="100000" b="100000"/>
          </a:path>
          <a:tileRect l="-100000" t="-100000"/>
        </a:gradFill>
        <a:effectLst/>
      </p:bgPr>
    </p:bg>
    <p:spTree>
      <p:nvGrpSpPr>
        <p:cNvPr id="1" name=""/>
        <p:cNvGrpSpPr/>
        <p:nvPr/>
      </p:nvGrpSpPr>
      <p:grpSpPr>
        <a:xfrm>
          <a:off x="0" y="0"/>
          <a:ext cx="0" cy="0"/>
          <a:chOff x="0" y="0"/>
          <a:chExt cx="0" cy="0"/>
        </a:xfrm>
      </p:grpSpPr>
      <p:pic>
        <p:nvPicPr>
          <p:cNvPr id="1027" name="Picture 3" descr="C:\Users\James\Desktop\msft\Berlin\build Assets\hashOverlaySD-FullResolve.png"/>
          <p:cNvPicPr>
            <a:picLocks noChangeAspect="1" noChangeArrowheads="1"/>
          </p:cNvPicPr>
          <p:nvPr/>
        </p:nvPicPr>
        <p:blipFill>
          <a:blip r:embed="rId19" cstate="email">
            <a:alphaModFix amt="10000"/>
            <a:extLst>
              <a:ext uri="{28A0092B-C50C-407E-A947-70E740481C1C}">
                <a14:useLocalDpi xmlns:a14="http://schemas.microsoft.com/office/drawing/2010/main" val="0"/>
              </a:ext>
            </a:extLst>
          </a:blip>
          <a:srcRect/>
          <a:stretch>
            <a:fillRect/>
          </a:stretch>
        </p:blipFill>
        <p:spPr bwMode="auto">
          <a:xfrm>
            <a:off x="0" y="1"/>
            <a:ext cx="9144000" cy="6858000"/>
          </a:xfrm>
          <a:prstGeom prst="rect">
            <a:avLst/>
          </a:prstGeom>
          <a:extLst>
            <a:ext uri="{909E8E84-426E-40dd-AFC4-6F175D3DCCD1}">
              <a14:hiddenFill xmlns="" xmlns:a14="http://schemas.microsoft.com/office/drawing/2010/main">
                <a:solidFill>
                  <a:srgbClr val="FFFFFF"/>
                </a:solidFill>
              </a14:hiddenFill>
            </a:ext>
          </a:extLst>
        </p:spPr>
      </p:pic>
      <p:sp>
        <p:nvSpPr>
          <p:cNvPr id="2" name="Title Placeholder 1"/>
          <p:cNvSpPr>
            <a:spLocks noGrp="1"/>
          </p:cNvSpPr>
          <p:nvPr>
            <p:ph type="title"/>
          </p:nvPr>
        </p:nvSpPr>
        <p:spPr>
          <a:xfrm>
            <a:off x="531639" y="753228"/>
            <a:ext cx="6896534" cy="1080938"/>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533400" y="2336873"/>
            <a:ext cx="6887389" cy="359931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367881" y="5936188"/>
            <a:ext cx="20574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56118167-5F1B-BE41-9291-C9607EF3D485}" type="datetime1">
              <a:rPr lang="en-US" smtClean="0"/>
              <a:t>5/21/2021</a:t>
            </a:fld>
            <a:endParaRPr lang="en-US" dirty="0"/>
          </a:p>
        </p:txBody>
      </p:sp>
      <p:sp>
        <p:nvSpPr>
          <p:cNvPr id="5" name="Footer Placeholder 4"/>
          <p:cNvSpPr>
            <a:spLocks noGrp="1"/>
          </p:cNvSpPr>
          <p:nvPr>
            <p:ph type="ftr" sz="quarter" idx="3"/>
          </p:nvPr>
        </p:nvSpPr>
        <p:spPr>
          <a:xfrm>
            <a:off x="533400" y="5936189"/>
            <a:ext cx="4834673" cy="365125"/>
          </a:xfrm>
          <a:prstGeom prst="rect">
            <a:avLst/>
          </a:prstGeom>
        </p:spPr>
        <p:txBody>
          <a:bodyPr vert="horz" lIns="91440" tIns="45720" rIns="91440" bIns="45720" rtlCol="0" anchor="ctr"/>
          <a:lstStyle>
            <a:lvl1pPr algn="l">
              <a:defRPr sz="1050">
                <a:solidFill>
                  <a:schemeClr val="tx1">
                    <a:tint val="75000"/>
                  </a:schemeClr>
                </a:solidFill>
              </a:defRPr>
            </a:lvl1pPr>
          </a:lstStyle>
          <a:p>
            <a:r>
              <a:rPr lang="en-US" dirty="0"/>
              <a:t>This material was produced under grant number SH05051SH8 from the Occupational Safety and Health Administration, U.S. Department of Labor. It does not necessarily reflect the views or policies of the U.S. Department of Labor, nor does mention of trade names, commercial products, or organizations imply endorsement by the U.S. Government. </a:t>
            </a:r>
          </a:p>
        </p:txBody>
      </p:sp>
      <p:sp>
        <p:nvSpPr>
          <p:cNvPr id="6" name="Slide Number Placeholder 5"/>
          <p:cNvSpPr>
            <a:spLocks noGrp="1"/>
          </p:cNvSpPr>
          <p:nvPr>
            <p:ph type="sldNum" sz="quarter" idx="4"/>
          </p:nvPr>
        </p:nvSpPr>
        <p:spPr>
          <a:xfrm>
            <a:off x="7848600" y="753228"/>
            <a:ext cx="1157674" cy="1090789"/>
          </a:xfrm>
          <a:prstGeom prst="rect">
            <a:avLst/>
          </a:prstGeom>
        </p:spPr>
        <p:txBody>
          <a:bodyPr vert="horz" lIns="91440" tIns="45720" rIns="91440" bIns="45720" rtlCol="0" anchor="ctr"/>
          <a:lstStyle>
            <a:lvl1pPr algn="l">
              <a:defRPr sz="3600">
                <a:solidFill>
                  <a:schemeClr val="tx1">
                    <a:tint val="75000"/>
                  </a:schemeClr>
                </a:solidFill>
              </a:defRPr>
            </a:lvl1pPr>
          </a:lstStyle>
          <a:p>
            <a:fld id="{DB8CD99B-3B1D-314C-A2EA-70136B41CEAE}" type="slidenum">
              <a:rPr lang="en-US" smtClean="0"/>
              <a:t>‹#›</a:t>
            </a:fld>
            <a:endParaRPr lang="en-US" dirty="0"/>
          </a:p>
        </p:txBody>
      </p:sp>
    </p:spTree>
    <p:extLst>
      <p:ext uri="{BB962C8B-B14F-4D97-AF65-F5344CB8AC3E}">
        <p14:creationId xmlns:p14="http://schemas.microsoft.com/office/powerpoint/2010/main" val="4161915819"/>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hf sldNum="0" hdr="0" dt="0"/>
  <p:txStyles>
    <p:titleStyle>
      <a:lvl1pPr algn="l" defTabSz="914400" rtl="0" eaLnBrk="1" latinLnBrk="0" hangingPunct="1">
        <a:lnSpc>
          <a:spcPct val="90000"/>
        </a:lnSpc>
        <a:spcBef>
          <a:spcPct val="0"/>
        </a:spcBef>
        <a:buNone/>
        <a:defRPr sz="36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7A6A48-32A8-784E-82F4-2A85C05001C9}"/>
              </a:ext>
            </a:extLst>
          </p:cNvPr>
          <p:cNvSpPr>
            <a:spLocks noGrp="1"/>
          </p:cNvSpPr>
          <p:nvPr>
            <p:ph type="ctrTitle"/>
          </p:nvPr>
        </p:nvSpPr>
        <p:spPr/>
        <p:txBody>
          <a:bodyPr/>
          <a:lstStyle/>
          <a:p>
            <a:r>
              <a:rPr lang="es-ES_tradnl" sz="4100" dirty="0"/>
              <a:t>Enfermedades relacionadas con el calor</a:t>
            </a:r>
          </a:p>
        </p:txBody>
      </p:sp>
      <p:sp>
        <p:nvSpPr>
          <p:cNvPr id="3" name="Subtitle 2">
            <a:extLst>
              <a:ext uri="{FF2B5EF4-FFF2-40B4-BE49-F238E27FC236}">
                <a16:creationId xmlns:a16="http://schemas.microsoft.com/office/drawing/2014/main" id="{86C9041A-C51E-F44B-B068-07BC7F38EBC4}"/>
              </a:ext>
            </a:extLst>
          </p:cNvPr>
          <p:cNvSpPr>
            <a:spLocks noGrp="1"/>
          </p:cNvSpPr>
          <p:nvPr>
            <p:ph type="subTitle" idx="1"/>
          </p:nvPr>
        </p:nvSpPr>
        <p:spPr/>
        <p:txBody>
          <a:bodyPr>
            <a:normAutofit/>
          </a:bodyPr>
          <a:lstStyle/>
          <a:p>
            <a:r>
              <a:rPr lang="es-ES_tradnl" sz="3000" dirty="0"/>
              <a:t>CASOS DE ESTUDIO</a:t>
            </a:r>
          </a:p>
        </p:txBody>
      </p:sp>
      <p:sp>
        <p:nvSpPr>
          <p:cNvPr id="4" name="Footer Placeholder 3">
            <a:extLst>
              <a:ext uri="{FF2B5EF4-FFF2-40B4-BE49-F238E27FC236}">
                <a16:creationId xmlns:a16="http://schemas.microsoft.com/office/drawing/2014/main" id="{2D5EF03F-BE4A-4940-8292-D7EFF257244A}"/>
              </a:ext>
            </a:extLst>
          </p:cNvPr>
          <p:cNvSpPr>
            <a:spLocks noGrp="1"/>
          </p:cNvSpPr>
          <p:nvPr>
            <p:ph type="ftr" sz="quarter" idx="11"/>
          </p:nvPr>
        </p:nvSpPr>
        <p:spPr/>
        <p:txBody>
          <a:bodyPr/>
          <a:lstStyle/>
          <a:p>
            <a:r>
              <a:rPr lang="es-ES_tradnl" i="1" dirty="0"/>
              <a:t>Este material fue producido bajo el subsidio numero SH05051SH8 de la administración ocupacional de seguridad y salud de departamento de E. U. del trabajo. No necesariamente refleja el punto de vista o las políticas del departamento de E.U. del trabajo tampoco la mención de nombres comerciales, productos o organizaciones implica aprobación de el Gobierno de E.U.</a:t>
            </a:r>
            <a:endParaRPr lang="es-ES_tradnl" dirty="0"/>
          </a:p>
          <a:p>
            <a:endParaRPr lang="es-ES_tradnl" dirty="0"/>
          </a:p>
        </p:txBody>
      </p:sp>
    </p:spTree>
    <p:extLst>
      <p:ext uri="{BB962C8B-B14F-4D97-AF65-F5344CB8AC3E}">
        <p14:creationId xmlns:p14="http://schemas.microsoft.com/office/powerpoint/2010/main" val="205114450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469F30-F896-134C-A805-157F3AD94D6E}"/>
              </a:ext>
            </a:extLst>
          </p:cNvPr>
          <p:cNvSpPr>
            <a:spLocks noGrp="1"/>
          </p:cNvSpPr>
          <p:nvPr>
            <p:ph type="title"/>
          </p:nvPr>
        </p:nvSpPr>
        <p:spPr/>
        <p:txBody>
          <a:bodyPr/>
          <a:lstStyle/>
          <a:p>
            <a:r>
              <a:rPr lang="es-ES_tradnl" dirty="0"/>
              <a:t>Caso de estudio #3 - Discusión</a:t>
            </a:r>
          </a:p>
        </p:txBody>
      </p:sp>
      <p:sp>
        <p:nvSpPr>
          <p:cNvPr id="3" name="Content Placeholder 2">
            <a:extLst>
              <a:ext uri="{FF2B5EF4-FFF2-40B4-BE49-F238E27FC236}">
                <a16:creationId xmlns:a16="http://schemas.microsoft.com/office/drawing/2014/main" id="{4AB5BAE9-EA25-F641-B3E6-C0535E4BFF69}"/>
              </a:ext>
            </a:extLst>
          </p:cNvPr>
          <p:cNvSpPr>
            <a:spLocks noGrp="1"/>
          </p:cNvSpPr>
          <p:nvPr>
            <p:ph idx="1"/>
          </p:nvPr>
        </p:nvSpPr>
        <p:spPr>
          <a:xfrm>
            <a:off x="540784" y="2299802"/>
            <a:ext cx="8077201" cy="3461257"/>
          </a:xfrm>
        </p:spPr>
        <p:txBody>
          <a:bodyPr>
            <a:normAutofit/>
          </a:bodyPr>
          <a:lstStyle/>
          <a:p>
            <a:pPr>
              <a:lnSpc>
                <a:spcPct val="100000"/>
              </a:lnSpc>
              <a:spcBef>
                <a:spcPts val="1200"/>
              </a:spcBef>
            </a:pPr>
            <a:r>
              <a:rPr lang="es-ES_tradnl" dirty="0"/>
              <a:t>Usted probablemente esta deshidratado. </a:t>
            </a:r>
          </a:p>
          <a:p>
            <a:pPr>
              <a:lnSpc>
                <a:spcPct val="100000"/>
              </a:lnSpc>
              <a:spcBef>
                <a:spcPts val="1200"/>
              </a:spcBef>
            </a:pPr>
            <a:r>
              <a:rPr lang="es-ES_tradnl" dirty="0"/>
              <a:t>Piense que tan frecuente orino ese día y de que color era un orina. la falta de orina y cuando es amarrilla obscura son señales de deshidratación. </a:t>
            </a:r>
          </a:p>
          <a:p>
            <a:pPr>
              <a:lnSpc>
                <a:spcPct val="100000"/>
              </a:lnSpc>
              <a:spcBef>
                <a:spcPts val="1200"/>
              </a:spcBef>
            </a:pPr>
            <a:r>
              <a:rPr lang="es-ES_tradnl" dirty="0"/>
              <a:t>Valla a descansar en a sombra o en un ambiente fresco hasta que se sienta mejor. Beba agua ó alguna bebida deportiva para ayudarse a rehidratarse. Si su condición no mejora, busque cuidado medico. </a:t>
            </a:r>
          </a:p>
        </p:txBody>
      </p:sp>
      <p:sp>
        <p:nvSpPr>
          <p:cNvPr id="5" name="Footer Placeholder 3">
            <a:extLst>
              <a:ext uri="{FF2B5EF4-FFF2-40B4-BE49-F238E27FC236}">
                <a16:creationId xmlns:a16="http://schemas.microsoft.com/office/drawing/2014/main" id="{2D5EF03F-BE4A-4940-8292-D7EFF257244A}"/>
              </a:ext>
            </a:extLst>
          </p:cNvPr>
          <p:cNvSpPr>
            <a:spLocks noGrp="1"/>
          </p:cNvSpPr>
          <p:nvPr>
            <p:ph type="ftr" sz="quarter" idx="11"/>
          </p:nvPr>
        </p:nvSpPr>
        <p:spPr>
          <a:xfrm>
            <a:off x="533401" y="5840756"/>
            <a:ext cx="8091054" cy="645957"/>
          </a:xfrm>
        </p:spPr>
        <p:txBody>
          <a:bodyPr/>
          <a:lstStyle/>
          <a:p>
            <a:r>
              <a:rPr lang="es-ES_tradnl" i="1" dirty="0"/>
              <a:t>Este material fue producido bajo el subsidio numero SH05051SH8 de la administración ocupacional de seguridad y salud de departamento de E. U. del trabajo. No necesariamente refleja el punto de vista o las políticas del departamento de E.U. del trabajo tampoco la mención de nombres comerciales, productos o organizaciones implica aprobación de el Gobierno de E.U.</a:t>
            </a:r>
            <a:endParaRPr lang="es-ES_tradnl" dirty="0"/>
          </a:p>
          <a:p>
            <a:endParaRPr lang="es-ES_tradnl" dirty="0"/>
          </a:p>
        </p:txBody>
      </p:sp>
    </p:spTree>
    <p:extLst>
      <p:ext uri="{BB962C8B-B14F-4D97-AF65-F5344CB8AC3E}">
        <p14:creationId xmlns:p14="http://schemas.microsoft.com/office/powerpoint/2010/main" val="155693012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658D55-3058-FA42-A068-BEC9CC398ADD}"/>
              </a:ext>
            </a:extLst>
          </p:cNvPr>
          <p:cNvSpPr>
            <a:spLocks noGrp="1"/>
          </p:cNvSpPr>
          <p:nvPr>
            <p:ph type="title"/>
          </p:nvPr>
        </p:nvSpPr>
        <p:spPr/>
        <p:txBody>
          <a:bodyPr/>
          <a:lstStyle/>
          <a:p>
            <a:r>
              <a:rPr lang="es-ES_tradnl" dirty="0"/>
              <a:t>Caso de estudio </a:t>
            </a:r>
            <a:r>
              <a:rPr lang="en-US" dirty="0"/>
              <a:t>#4</a:t>
            </a:r>
          </a:p>
        </p:txBody>
      </p:sp>
      <p:sp>
        <p:nvSpPr>
          <p:cNvPr id="3" name="Content Placeholder 2">
            <a:extLst>
              <a:ext uri="{FF2B5EF4-FFF2-40B4-BE49-F238E27FC236}">
                <a16:creationId xmlns:a16="http://schemas.microsoft.com/office/drawing/2014/main" id="{1988000B-9917-CF41-B7DC-96947C8361DB}"/>
              </a:ext>
            </a:extLst>
          </p:cNvPr>
          <p:cNvSpPr>
            <a:spLocks noGrp="1"/>
          </p:cNvSpPr>
          <p:nvPr>
            <p:ph idx="1"/>
          </p:nvPr>
        </p:nvSpPr>
        <p:spPr>
          <a:xfrm>
            <a:off x="533400" y="2238017"/>
            <a:ext cx="8077200" cy="3461257"/>
          </a:xfrm>
        </p:spPr>
        <p:txBody>
          <a:bodyPr>
            <a:normAutofit lnSpcReduction="10000"/>
          </a:bodyPr>
          <a:lstStyle/>
          <a:p>
            <a:pPr marL="0" indent="0">
              <a:lnSpc>
                <a:spcPct val="100000"/>
              </a:lnSpc>
              <a:buNone/>
            </a:pPr>
            <a:r>
              <a:rPr lang="es-ES_tradnl" dirty="0"/>
              <a:t>Tres de ustedes han estado instalando un techo de una casa en un día con altas temperaturas. Empezaron temprano, pero esta tomando mas tiempo de lo esperado para terminar la instalación. Ya es tarde y no han terminado. Uno de los compañeros fue por mas las materiales al carro pero aun no ha regresado. Usted va a buscarlo y esta sentado en el estacionamiento bajo el sol. Esta confundido, y su cara esta muy roja y esta sudando profundamente. Cuando le pregunta que paso no responde.  </a:t>
            </a:r>
          </a:p>
        </p:txBody>
      </p:sp>
      <p:sp>
        <p:nvSpPr>
          <p:cNvPr id="5" name="Footer Placeholder 3">
            <a:extLst>
              <a:ext uri="{FF2B5EF4-FFF2-40B4-BE49-F238E27FC236}">
                <a16:creationId xmlns:a16="http://schemas.microsoft.com/office/drawing/2014/main" id="{2D5EF03F-BE4A-4940-8292-D7EFF257244A}"/>
              </a:ext>
            </a:extLst>
          </p:cNvPr>
          <p:cNvSpPr>
            <a:spLocks noGrp="1"/>
          </p:cNvSpPr>
          <p:nvPr>
            <p:ph type="ftr" sz="quarter" idx="11"/>
          </p:nvPr>
        </p:nvSpPr>
        <p:spPr>
          <a:xfrm>
            <a:off x="533401" y="5840756"/>
            <a:ext cx="8091054" cy="645957"/>
          </a:xfrm>
        </p:spPr>
        <p:txBody>
          <a:bodyPr/>
          <a:lstStyle/>
          <a:p>
            <a:r>
              <a:rPr lang="es-ES_tradnl" i="1" dirty="0"/>
              <a:t>Este material fue producido bajo el subsidio numero SH05051SH8 de la administración ocupacional de seguridad y salud de departamento de E. U. del trabajo. No necesariamente refleja el punto de vista o las políticas del departamento de E.U. del trabajo tampoco la mención de nombres comerciales, productos o organizaciones implica aprobación de el Gobierno de E.U.</a:t>
            </a:r>
            <a:endParaRPr lang="es-ES_tradnl" dirty="0"/>
          </a:p>
          <a:p>
            <a:endParaRPr lang="es-ES_tradnl" dirty="0"/>
          </a:p>
        </p:txBody>
      </p:sp>
    </p:spTree>
    <p:extLst>
      <p:ext uri="{BB962C8B-B14F-4D97-AF65-F5344CB8AC3E}">
        <p14:creationId xmlns:p14="http://schemas.microsoft.com/office/powerpoint/2010/main" val="336951209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F08740-263E-B940-B18B-FF326263B806}"/>
              </a:ext>
            </a:extLst>
          </p:cNvPr>
          <p:cNvSpPr>
            <a:spLocks noGrp="1"/>
          </p:cNvSpPr>
          <p:nvPr>
            <p:ph type="title"/>
          </p:nvPr>
        </p:nvSpPr>
        <p:spPr/>
        <p:txBody>
          <a:bodyPr/>
          <a:lstStyle/>
          <a:p>
            <a:r>
              <a:rPr lang="es-ES_tradnl" dirty="0"/>
              <a:t>Caso de estudio #4 – Discusión </a:t>
            </a:r>
          </a:p>
        </p:txBody>
      </p:sp>
      <p:sp>
        <p:nvSpPr>
          <p:cNvPr id="3" name="Content Placeholder 2">
            <a:extLst>
              <a:ext uri="{FF2B5EF4-FFF2-40B4-BE49-F238E27FC236}">
                <a16:creationId xmlns:a16="http://schemas.microsoft.com/office/drawing/2014/main" id="{90CD35F4-7FB8-1D42-BF1D-DB8199D934A4}"/>
              </a:ext>
            </a:extLst>
          </p:cNvPr>
          <p:cNvSpPr>
            <a:spLocks noGrp="1"/>
          </p:cNvSpPr>
          <p:nvPr>
            <p:ph idx="1"/>
          </p:nvPr>
        </p:nvSpPr>
        <p:spPr>
          <a:xfrm>
            <a:off x="533400" y="2016334"/>
            <a:ext cx="8077200" cy="3461257"/>
          </a:xfrm>
        </p:spPr>
        <p:txBody>
          <a:bodyPr>
            <a:noAutofit/>
          </a:bodyPr>
          <a:lstStyle/>
          <a:p>
            <a:pPr>
              <a:lnSpc>
                <a:spcPct val="120000"/>
              </a:lnSpc>
              <a:spcBef>
                <a:spcPts val="1200"/>
              </a:spcBef>
            </a:pPr>
            <a:r>
              <a:rPr lang="es-ES_tradnl" dirty="0"/>
              <a:t>Su compañero esta mostrando señales y síntomas de un golpe de calor. Antes pensábamos que si alguien estaba sudando era un agotamiento por calor pero ahora sabemos que victimas de un golpe de calor pueden estar sudando demasiado. </a:t>
            </a:r>
          </a:p>
          <a:p>
            <a:pPr>
              <a:lnSpc>
                <a:spcPct val="120000"/>
              </a:lnSpc>
              <a:spcBef>
                <a:spcPts val="1200"/>
              </a:spcBef>
            </a:pPr>
            <a:r>
              <a:rPr lang="es-ES_tradnl" dirty="0"/>
              <a:t>El tiene la cara roja, esta confundido y su estado mental esta alterado (no responde), todas esas señales son de un golpe de calor. </a:t>
            </a:r>
          </a:p>
        </p:txBody>
      </p:sp>
      <p:sp>
        <p:nvSpPr>
          <p:cNvPr id="5" name="Footer Placeholder 3">
            <a:extLst>
              <a:ext uri="{FF2B5EF4-FFF2-40B4-BE49-F238E27FC236}">
                <a16:creationId xmlns:a16="http://schemas.microsoft.com/office/drawing/2014/main" id="{2D5EF03F-BE4A-4940-8292-D7EFF257244A}"/>
              </a:ext>
            </a:extLst>
          </p:cNvPr>
          <p:cNvSpPr>
            <a:spLocks noGrp="1"/>
          </p:cNvSpPr>
          <p:nvPr>
            <p:ph type="ftr" sz="quarter" idx="11"/>
          </p:nvPr>
        </p:nvSpPr>
        <p:spPr>
          <a:xfrm>
            <a:off x="533401" y="5840756"/>
            <a:ext cx="8091054" cy="645957"/>
          </a:xfrm>
        </p:spPr>
        <p:txBody>
          <a:bodyPr/>
          <a:lstStyle/>
          <a:p>
            <a:r>
              <a:rPr lang="es-ES_tradnl" i="1" dirty="0"/>
              <a:t>Este material fue producido bajo el subsidio numero SH05051SH8 de la administración ocupacional de seguridad y salud de departamento de E. U. del trabajo. No necesariamente refleja el punto de vista o las políticas del departamento de E.U. del trabajo tampoco la mención de nombres comerciales, productos o organizaciones implica aprobación de el Gobierno de E.U.</a:t>
            </a:r>
            <a:endParaRPr lang="es-ES_tradnl" dirty="0"/>
          </a:p>
          <a:p>
            <a:endParaRPr lang="es-ES_tradnl" dirty="0"/>
          </a:p>
        </p:txBody>
      </p:sp>
    </p:spTree>
    <p:extLst>
      <p:ext uri="{BB962C8B-B14F-4D97-AF65-F5344CB8AC3E}">
        <p14:creationId xmlns:p14="http://schemas.microsoft.com/office/powerpoint/2010/main" val="17704823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F08740-263E-B940-B18B-FF326263B806}"/>
              </a:ext>
            </a:extLst>
          </p:cNvPr>
          <p:cNvSpPr>
            <a:spLocks noGrp="1"/>
          </p:cNvSpPr>
          <p:nvPr>
            <p:ph type="title"/>
          </p:nvPr>
        </p:nvSpPr>
        <p:spPr/>
        <p:txBody>
          <a:bodyPr/>
          <a:lstStyle/>
          <a:p>
            <a:r>
              <a:rPr lang="es-ES_tradnl" dirty="0"/>
              <a:t>Caso de estudio #4 – Discusión Cont.</a:t>
            </a:r>
          </a:p>
        </p:txBody>
      </p:sp>
      <p:sp>
        <p:nvSpPr>
          <p:cNvPr id="3" name="Content Placeholder 2">
            <a:extLst>
              <a:ext uri="{FF2B5EF4-FFF2-40B4-BE49-F238E27FC236}">
                <a16:creationId xmlns:a16="http://schemas.microsoft.com/office/drawing/2014/main" id="{90CD35F4-7FB8-1D42-BF1D-DB8199D934A4}"/>
              </a:ext>
            </a:extLst>
          </p:cNvPr>
          <p:cNvSpPr>
            <a:spLocks noGrp="1"/>
          </p:cNvSpPr>
          <p:nvPr>
            <p:ph idx="1"/>
          </p:nvPr>
        </p:nvSpPr>
        <p:spPr>
          <a:xfrm>
            <a:off x="533400" y="2275088"/>
            <a:ext cx="8077200" cy="3461257"/>
          </a:xfrm>
        </p:spPr>
        <p:txBody>
          <a:bodyPr>
            <a:normAutofit/>
          </a:bodyPr>
          <a:lstStyle/>
          <a:p>
            <a:pPr>
              <a:lnSpc>
                <a:spcPct val="120000"/>
              </a:lnSpc>
              <a:spcBef>
                <a:spcPts val="1200"/>
              </a:spcBef>
            </a:pPr>
            <a:r>
              <a:rPr lang="es-ES_tradnl" dirty="0"/>
              <a:t>Esta es una emergencia medica, llame al 911.</a:t>
            </a:r>
          </a:p>
          <a:p>
            <a:pPr>
              <a:lnSpc>
                <a:spcPct val="120000"/>
              </a:lnSpc>
              <a:spcBef>
                <a:spcPts val="1200"/>
              </a:spcBef>
            </a:pPr>
            <a:r>
              <a:rPr lang="es-ES_tradnl" dirty="0"/>
              <a:t>Muévalo a la sombra o un ambiente fresco. Refrésquelo lo mas pronto posible con agua helada, un baño de hielo y/ó compresas heladas en su cabeza, cuello, axilas o ingle. Circule aire a su alrededor. Quédese con el hasta que llegue el cuidado medico. </a:t>
            </a:r>
          </a:p>
        </p:txBody>
      </p:sp>
      <p:sp>
        <p:nvSpPr>
          <p:cNvPr id="5" name="Footer Placeholder 3">
            <a:extLst>
              <a:ext uri="{FF2B5EF4-FFF2-40B4-BE49-F238E27FC236}">
                <a16:creationId xmlns:a16="http://schemas.microsoft.com/office/drawing/2014/main" id="{2D5EF03F-BE4A-4940-8292-D7EFF257244A}"/>
              </a:ext>
            </a:extLst>
          </p:cNvPr>
          <p:cNvSpPr>
            <a:spLocks noGrp="1"/>
          </p:cNvSpPr>
          <p:nvPr>
            <p:ph type="ftr" sz="quarter" idx="11"/>
          </p:nvPr>
        </p:nvSpPr>
        <p:spPr>
          <a:xfrm>
            <a:off x="533401" y="5840756"/>
            <a:ext cx="8091054" cy="645957"/>
          </a:xfrm>
        </p:spPr>
        <p:txBody>
          <a:bodyPr/>
          <a:lstStyle/>
          <a:p>
            <a:r>
              <a:rPr lang="es-ES_tradnl" i="1" dirty="0"/>
              <a:t>Este material fue producido bajo el subsidio numero SH05051SH8 de la administración ocupacional de seguridad y salud de departamento de E. U. del trabajo. No necesariamente refleja el punto de vista o las políticas del departamento de E.U. del trabajo tampoco la mención de nombres comerciales, productos o organizaciones implica aprobación de el Gobierno de E.U.</a:t>
            </a:r>
            <a:endParaRPr lang="es-ES_tradnl" dirty="0"/>
          </a:p>
          <a:p>
            <a:endParaRPr lang="es-ES_tradnl" dirty="0"/>
          </a:p>
        </p:txBody>
      </p:sp>
    </p:spTree>
    <p:extLst>
      <p:ext uri="{BB962C8B-B14F-4D97-AF65-F5344CB8AC3E}">
        <p14:creationId xmlns:p14="http://schemas.microsoft.com/office/powerpoint/2010/main" val="142299324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8990BE-7C66-4D4A-90A6-9CA73B1C9CAB}"/>
              </a:ext>
            </a:extLst>
          </p:cNvPr>
          <p:cNvSpPr>
            <a:spLocks noGrp="1"/>
          </p:cNvSpPr>
          <p:nvPr>
            <p:ph type="title"/>
          </p:nvPr>
        </p:nvSpPr>
        <p:spPr/>
        <p:txBody>
          <a:bodyPr/>
          <a:lstStyle/>
          <a:p>
            <a:r>
              <a:rPr lang="es-ES_tradnl" dirty="0"/>
              <a:t>Caso de estudio #5</a:t>
            </a:r>
          </a:p>
        </p:txBody>
      </p:sp>
      <p:sp>
        <p:nvSpPr>
          <p:cNvPr id="3" name="Content Placeholder 2">
            <a:extLst>
              <a:ext uri="{FF2B5EF4-FFF2-40B4-BE49-F238E27FC236}">
                <a16:creationId xmlns:a16="http://schemas.microsoft.com/office/drawing/2014/main" id="{8D5D1667-C4B3-1141-A418-1130C3FD857E}"/>
              </a:ext>
            </a:extLst>
          </p:cNvPr>
          <p:cNvSpPr>
            <a:spLocks noGrp="1"/>
          </p:cNvSpPr>
          <p:nvPr>
            <p:ph idx="1"/>
          </p:nvPr>
        </p:nvSpPr>
        <p:spPr>
          <a:xfrm>
            <a:off x="531639" y="2228314"/>
            <a:ext cx="8077200" cy="3001246"/>
          </a:xfrm>
        </p:spPr>
        <p:txBody>
          <a:bodyPr>
            <a:noAutofit/>
          </a:bodyPr>
          <a:lstStyle/>
          <a:p>
            <a:pPr marL="0" indent="0">
              <a:lnSpc>
                <a:spcPct val="100000"/>
              </a:lnSpc>
              <a:buNone/>
            </a:pPr>
            <a:r>
              <a:rPr lang="es-ES_tradnl" dirty="0"/>
              <a:t>Usted trabaja en una fundidora con operador del horno. Siempre esta muy caliente pero hoy el sistema de ventilación no esta trabajando bien haciendo el ambiente aun mas caluroso. Incluso el cuarto de descanso esta caliente. Nota que su compañero esta teniendo problemas y esta sudando demasiado. El pregunta que pasa y le comenta que siente mucho calor y que tiene dolor de cabeza y que se va a sentar en el área de descanso un rato.</a:t>
            </a:r>
          </a:p>
        </p:txBody>
      </p:sp>
      <p:sp>
        <p:nvSpPr>
          <p:cNvPr id="5" name="Footer Placeholder 3">
            <a:extLst>
              <a:ext uri="{FF2B5EF4-FFF2-40B4-BE49-F238E27FC236}">
                <a16:creationId xmlns:a16="http://schemas.microsoft.com/office/drawing/2014/main" id="{2D5EF03F-BE4A-4940-8292-D7EFF257244A}"/>
              </a:ext>
            </a:extLst>
          </p:cNvPr>
          <p:cNvSpPr>
            <a:spLocks noGrp="1"/>
          </p:cNvSpPr>
          <p:nvPr>
            <p:ph type="ftr" sz="quarter" idx="11"/>
          </p:nvPr>
        </p:nvSpPr>
        <p:spPr>
          <a:xfrm>
            <a:off x="533401" y="5840756"/>
            <a:ext cx="8091054" cy="645957"/>
          </a:xfrm>
        </p:spPr>
        <p:txBody>
          <a:bodyPr/>
          <a:lstStyle/>
          <a:p>
            <a:r>
              <a:rPr lang="es-ES_tradnl" i="1" dirty="0"/>
              <a:t>Este material fue producido bajo el subsidio numero SH05051SH8 de la administración ocupacional de seguridad y salud de departamento de E. U. del trabajo. No necesariamente refleja el punto de vista o las políticas del departamento de E.U. del trabajo tampoco la mención de nombres comerciales, productos o organizaciones implica aprobación de el Gobierno de E.U.</a:t>
            </a:r>
            <a:endParaRPr lang="es-ES_tradnl" dirty="0"/>
          </a:p>
          <a:p>
            <a:endParaRPr lang="es-ES_tradnl" dirty="0"/>
          </a:p>
        </p:txBody>
      </p:sp>
    </p:spTree>
    <p:extLst>
      <p:ext uri="{BB962C8B-B14F-4D97-AF65-F5344CB8AC3E}">
        <p14:creationId xmlns:p14="http://schemas.microsoft.com/office/powerpoint/2010/main" val="403655416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CC6241-A03E-5946-A66A-5A79FBBC442F}"/>
              </a:ext>
            </a:extLst>
          </p:cNvPr>
          <p:cNvSpPr>
            <a:spLocks noGrp="1"/>
          </p:cNvSpPr>
          <p:nvPr>
            <p:ph type="title"/>
          </p:nvPr>
        </p:nvSpPr>
        <p:spPr/>
        <p:txBody>
          <a:bodyPr/>
          <a:lstStyle/>
          <a:p>
            <a:r>
              <a:rPr lang="es-ES_tradnl" dirty="0"/>
              <a:t>Caso de estudio #5 - Discusión</a:t>
            </a:r>
          </a:p>
        </p:txBody>
      </p:sp>
      <p:sp>
        <p:nvSpPr>
          <p:cNvPr id="3" name="Content Placeholder 2">
            <a:extLst>
              <a:ext uri="{FF2B5EF4-FFF2-40B4-BE49-F238E27FC236}">
                <a16:creationId xmlns:a16="http://schemas.microsoft.com/office/drawing/2014/main" id="{BBBA6386-1E7A-E04C-AAC9-6A8859426C07}"/>
              </a:ext>
            </a:extLst>
          </p:cNvPr>
          <p:cNvSpPr>
            <a:spLocks noGrp="1"/>
          </p:cNvSpPr>
          <p:nvPr>
            <p:ph idx="1"/>
          </p:nvPr>
        </p:nvSpPr>
        <p:spPr>
          <a:xfrm>
            <a:off x="533400" y="2336873"/>
            <a:ext cx="8077200" cy="3461257"/>
          </a:xfrm>
        </p:spPr>
        <p:txBody>
          <a:bodyPr>
            <a:normAutofit lnSpcReduction="10000"/>
          </a:bodyPr>
          <a:lstStyle/>
          <a:p>
            <a:pPr>
              <a:lnSpc>
                <a:spcPct val="100000"/>
              </a:lnSpc>
              <a:spcBef>
                <a:spcPts val="1200"/>
              </a:spcBef>
            </a:pPr>
            <a:r>
              <a:rPr lang="es-ES_tradnl" dirty="0"/>
              <a:t>Su compañero esta mostrando señales y síntomas de agotamiento por calor.</a:t>
            </a:r>
          </a:p>
          <a:p>
            <a:pPr>
              <a:lnSpc>
                <a:spcPct val="100000"/>
              </a:lnSpc>
              <a:spcBef>
                <a:spcPts val="1200"/>
              </a:spcBef>
            </a:pPr>
            <a:r>
              <a:rPr lang="es-ES_tradnl" dirty="0"/>
              <a:t>Enfermedades relacionadas con el calor pueden suceder en lugares cerrados.</a:t>
            </a:r>
          </a:p>
          <a:p>
            <a:pPr>
              <a:lnSpc>
                <a:spcPct val="100000"/>
              </a:lnSpc>
              <a:spcBef>
                <a:spcPts val="1200"/>
              </a:spcBef>
            </a:pPr>
            <a:r>
              <a:rPr lang="es-ES_tradnl" dirty="0"/>
              <a:t>Usted trabaja en un ambiente caluroso y hoy hay poco movimiento de aire porque el sistema de ventilación no esta funcionando bien. Llevarlo al cuarto de descanso quizás no sea la mejor opción ya que también esta caluroso.</a:t>
            </a:r>
          </a:p>
        </p:txBody>
      </p:sp>
      <p:sp>
        <p:nvSpPr>
          <p:cNvPr id="5" name="Footer Placeholder 3">
            <a:extLst>
              <a:ext uri="{FF2B5EF4-FFF2-40B4-BE49-F238E27FC236}">
                <a16:creationId xmlns:a16="http://schemas.microsoft.com/office/drawing/2014/main" id="{2D5EF03F-BE4A-4940-8292-D7EFF257244A}"/>
              </a:ext>
            </a:extLst>
          </p:cNvPr>
          <p:cNvSpPr>
            <a:spLocks noGrp="1"/>
          </p:cNvSpPr>
          <p:nvPr>
            <p:ph type="ftr" sz="quarter" idx="11"/>
          </p:nvPr>
        </p:nvSpPr>
        <p:spPr>
          <a:xfrm>
            <a:off x="533401" y="5840756"/>
            <a:ext cx="8091054" cy="645957"/>
          </a:xfrm>
        </p:spPr>
        <p:txBody>
          <a:bodyPr/>
          <a:lstStyle/>
          <a:p>
            <a:r>
              <a:rPr lang="es-ES_tradnl" i="1" dirty="0"/>
              <a:t>Este material fue producido bajo el subsidio numero SH05051SH8 de la administración ocupacional de seguridad y salud de departamento de E. U. del trabajo. No necesariamente refleja el punto de vista o las políticas del departamento de E.U. del trabajo tampoco la mención de nombres comerciales, productos o organizaciones implica aprobación de el Gobierno de E.U.</a:t>
            </a:r>
            <a:endParaRPr lang="es-ES_tradnl" dirty="0"/>
          </a:p>
          <a:p>
            <a:endParaRPr lang="es-ES_tradnl" dirty="0"/>
          </a:p>
        </p:txBody>
      </p:sp>
    </p:spTree>
    <p:extLst>
      <p:ext uri="{BB962C8B-B14F-4D97-AF65-F5344CB8AC3E}">
        <p14:creationId xmlns:p14="http://schemas.microsoft.com/office/powerpoint/2010/main" val="193263650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CC6241-A03E-5946-A66A-5A79FBBC442F}"/>
              </a:ext>
            </a:extLst>
          </p:cNvPr>
          <p:cNvSpPr>
            <a:spLocks noGrp="1"/>
          </p:cNvSpPr>
          <p:nvPr>
            <p:ph type="title"/>
          </p:nvPr>
        </p:nvSpPr>
        <p:spPr/>
        <p:txBody>
          <a:bodyPr/>
          <a:lstStyle/>
          <a:p>
            <a:r>
              <a:rPr lang="es-ES_tradnl" dirty="0"/>
              <a:t>Caso de estudio #5 – Discusión Cont.</a:t>
            </a:r>
          </a:p>
        </p:txBody>
      </p:sp>
      <p:sp>
        <p:nvSpPr>
          <p:cNvPr id="3" name="Content Placeholder 2">
            <a:extLst>
              <a:ext uri="{FF2B5EF4-FFF2-40B4-BE49-F238E27FC236}">
                <a16:creationId xmlns:a16="http://schemas.microsoft.com/office/drawing/2014/main" id="{BBBA6386-1E7A-E04C-AAC9-6A8859426C07}"/>
              </a:ext>
            </a:extLst>
          </p:cNvPr>
          <p:cNvSpPr>
            <a:spLocks noGrp="1"/>
          </p:cNvSpPr>
          <p:nvPr>
            <p:ph idx="1"/>
          </p:nvPr>
        </p:nvSpPr>
        <p:spPr>
          <a:xfrm>
            <a:off x="533400" y="2336873"/>
            <a:ext cx="8077200" cy="3461257"/>
          </a:xfrm>
        </p:spPr>
        <p:txBody>
          <a:bodyPr>
            <a:normAutofit/>
          </a:bodyPr>
          <a:lstStyle/>
          <a:p>
            <a:pPr>
              <a:spcBef>
                <a:spcPts val="1200"/>
              </a:spcBef>
            </a:pPr>
            <a:r>
              <a:rPr lang="es-ES_tradnl" dirty="0"/>
              <a:t>Si no hay cuidado medico disponible en su lugar de trabajo llame al 911. </a:t>
            </a:r>
          </a:p>
          <a:p>
            <a:r>
              <a:rPr lang="es-ES_tradnl" dirty="0"/>
              <a:t>Mueva a su compañero del área a un lugar mas fresco. </a:t>
            </a:r>
          </a:p>
          <a:p>
            <a:r>
              <a:rPr lang="es-ES_tradnl" dirty="0"/>
              <a:t>Remueve la ropa innecesaria incluyendo zapatos y calcetines. Colóquele compresas heladas en la cabeza, cara y cuello. Que tome agua fresca o una bebida deportiva. Quédese con el hasta que llegue cuidado medico.  </a:t>
            </a:r>
          </a:p>
        </p:txBody>
      </p:sp>
      <p:sp>
        <p:nvSpPr>
          <p:cNvPr id="6" name="Footer Placeholder 3">
            <a:extLst>
              <a:ext uri="{FF2B5EF4-FFF2-40B4-BE49-F238E27FC236}">
                <a16:creationId xmlns:a16="http://schemas.microsoft.com/office/drawing/2014/main" id="{2D5EF03F-BE4A-4940-8292-D7EFF257244A}"/>
              </a:ext>
            </a:extLst>
          </p:cNvPr>
          <p:cNvSpPr>
            <a:spLocks noGrp="1"/>
          </p:cNvSpPr>
          <p:nvPr>
            <p:ph type="ftr" sz="quarter" idx="11"/>
          </p:nvPr>
        </p:nvSpPr>
        <p:spPr>
          <a:xfrm>
            <a:off x="533401" y="5840756"/>
            <a:ext cx="8091054" cy="645957"/>
          </a:xfrm>
        </p:spPr>
        <p:txBody>
          <a:bodyPr/>
          <a:lstStyle/>
          <a:p>
            <a:r>
              <a:rPr lang="es-ES_tradnl" i="1" dirty="0"/>
              <a:t>Este material fue producido bajo el subsidio numero SH05051SH8 de la administración ocupacional de seguridad y salud de departamento de E. U. del trabajo. No necesariamente refleja el punto de vista o las políticas del departamento de E.U. del trabajo tampoco la mención de nombres comerciales, productos o organizaciones implica aprobación de el Gobierno de E.U.</a:t>
            </a:r>
            <a:endParaRPr lang="es-ES_tradnl" dirty="0"/>
          </a:p>
          <a:p>
            <a:endParaRPr lang="es-ES_tradnl" dirty="0"/>
          </a:p>
        </p:txBody>
      </p:sp>
    </p:spTree>
    <p:extLst>
      <p:ext uri="{BB962C8B-B14F-4D97-AF65-F5344CB8AC3E}">
        <p14:creationId xmlns:p14="http://schemas.microsoft.com/office/powerpoint/2010/main" val="117668991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69FC1C-F518-5841-A57D-ADDF62CBE21E}"/>
              </a:ext>
            </a:extLst>
          </p:cNvPr>
          <p:cNvSpPr>
            <a:spLocks noGrp="1"/>
          </p:cNvSpPr>
          <p:nvPr>
            <p:ph type="title"/>
          </p:nvPr>
        </p:nvSpPr>
        <p:spPr/>
        <p:txBody>
          <a:bodyPr/>
          <a:lstStyle/>
          <a:p>
            <a:r>
              <a:rPr lang="es-ES_tradnl" dirty="0"/>
              <a:t>Caso de estudio #6</a:t>
            </a:r>
          </a:p>
        </p:txBody>
      </p:sp>
      <p:sp>
        <p:nvSpPr>
          <p:cNvPr id="3" name="Content Placeholder 2">
            <a:extLst>
              <a:ext uri="{FF2B5EF4-FFF2-40B4-BE49-F238E27FC236}">
                <a16:creationId xmlns:a16="http://schemas.microsoft.com/office/drawing/2014/main" id="{46E190C6-F4D6-224D-B6B1-17E2B734583E}"/>
              </a:ext>
            </a:extLst>
          </p:cNvPr>
          <p:cNvSpPr>
            <a:spLocks noGrp="1"/>
          </p:cNvSpPr>
          <p:nvPr>
            <p:ph idx="1"/>
          </p:nvPr>
        </p:nvSpPr>
        <p:spPr>
          <a:xfrm>
            <a:off x="531639" y="2836154"/>
            <a:ext cx="8077200" cy="1580219"/>
          </a:xfrm>
        </p:spPr>
        <p:txBody>
          <a:bodyPr>
            <a:normAutofit/>
          </a:bodyPr>
          <a:lstStyle/>
          <a:p>
            <a:pPr marL="0" indent="0">
              <a:buNone/>
            </a:pPr>
            <a:r>
              <a:rPr lang="es-ES_tradnl" dirty="0"/>
              <a:t>Usted y su compañera instalan bloques en un día muy caluroso. De repente su compañera se agarra la pantorrilla y dice que tuvo un calambre horrible.   </a:t>
            </a:r>
          </a:p>
        </p:txBody>
      </p:sp>
      <p:sp>
        <p:nvSpPr>
          <p:cNvPr id="5" name="Footer Placeholder 3">
            <a:extLst>
              <a:ext uri="{FF2B5EF4-FFF2-40B4-BE49-F238E27FC236}">
                <a16:creationId xmlns:a16="http://schemas.microsoft.com/office/drawing/2014/main" id="{2D5EF03F-BE4A-4940-8292-D7EFF257244A}"/>
              </a:ext>
            </a:extLst>
          </p:cNvPr>
          <p:cNvSpPr>
            <a:spLocks noGrp="1"/>
          </p:cNvSpPr>
          <p:nvPr>
            <p:ph type="ftr" sz="quarter" idx="11"/>
          </p:nvPr>
        </p:nvSpPr>
        <p:spPr>
          <a:xfrm>
            <a:off x="533401" y="5840756"/>
            <a:ext cx="8091054" cy="645957"/>
          </a:xfrm>
        </p:spPr>
        <p:txBody>
          <a:bodyPr/>
          <a:lstStyle/>
          <a:p>
            <a:r>
              <a:rPr lang="es-ES_tradnl" i="1" dirty="0"/>
              <a:t>Este material fue producido bajo el subsidio numero SH05051SH8 de la administración ocupacional de seguridad y salud de departamento de E. U. del trabajo. No necesariamente refleja el punto de vista o las políticas del departamento de E.U. del trabajo tampoco la mención de nombres comerciales, productos o organizaciones implica aprobación de el Gobierno de E.U.</a:t>
            </a:r>
            <a:endParaRPr lang="es-ES_tradnl" dirty="0"/>
          </a:p>
          <a:p>
            <a:endParaRPr lang="es-ES_tradnl" dirty="0"/>
          </a:p>
        </p:txBody>
      </p:sp>
    </p:spTree>
    <p:extLst>
      <p:ext uri="{BB962C8B-B14F-4D97-AF65-F5344CB8AC3E}">
        <p14:creationId xmlns:p14="http://schemas.microsoft.com/office/powerpoint/2010/main" val="66904999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5DF4D4-0761-1B43-A777-4EDC4294DD0F}"/>
              </a:ext>
            </a:extLst>
          </p:cNvPr>
          <p:cNvSpPr>
            <a:spLocks noGrp="1"/>
          </p:cNvSpPr>
          <p:nvPr>
            <p:ph type="title"/>
          </p:nvPr>
        </p:nvSpPr>
        <p:spPr/>
        <p:txBody>
          <a:bodyPr/>
          <a:lstStyle/>
          <a:p>
            <a:r>
              <a:rPr lang="es-ES_tradnl" dirty="0"/>
              <a:t>Caso de estudio #6 - Discusión</a:t>
            </a:r>
          </a:p>
        </p:txBody>
      </p:sp>
      <p:sp>
        <p:nvSpPr>
          <p:cNvPr id="3" name="Content Placeholder 2">
            <a:extLst>
              <a:ext uri="{FF2B5EF4-FFF2-40B4-BE49-F238E27FC236}">
                <a16:creationId xmlns:a16="http://schemas.microsoft.com/office/drawing/2014/main" id="{43CE09D2-C75B-314B-9F48-F1B8531C3F3F}"/>
              </a:ext>
            </a:extLst>
          </p:cNvPr>
          <p:cNvSpPr>
            <a:spLocks noGrp="1"/>
          </p:cNvSpPr>
          <p:nvPr>
            <p:ph idx="1"/>
          </p:nvPr>
        </p:nvSpPr>
        <p:spPr>
          <a:xfrm>
            <a:off x="533400" y="2336873"/>
            <a:ext cx="8077200" cy="3461257"/>
          </a:xfrm>
        </p:spPr>
        <p:txBody>
          <a:bodyPr>
            <a:normAutofit lnSpcReduction="10000"/>
          </a:bodyPr>
          <a:lstStyle/>
          <a:p>
            <a:pPr>
              <a:spcBef>
                <a:spcPts val="1200"/>
              </a:spcBef>
            </a:pPr>
            <a:r>
              <a:rPr lang="es-ES_tradnl" dirty="0"/>
              <a:t>Su compañera probablemente esta experimentando un calambre por calor. </a:t>
            </a:r>
          </a:p>
          <a:p>
            <a:pPr>
              <a:spcBef>
                <a:spcPts val="1200"/>
              </a:spcBef>
            </a:pPr>
            <a:r>
              <a:rPr lang="es-ES_tradnl" dirty="0"/>
              <a:t>Que descanse en un ambiente fresco y que tome agua o mejor aun una bebida deportiva. Que estire suavemente el musculo. No debe volver a realizar actividad agotadora hasta que el calambre desaparezca por completo. </a:t>
            </a:r>
          </a:p>
          <a:p>
            <a:pPr>
              <a:spcBef>
                <a:spcPts val="1200"/>
              </a:spcBef>
            </a:pPr>
            <a:r>
              <a:rPr lang="es-ES_tradnl" dirty="0"/>
              <a:t>Recuerde que los calambres pueden ser una señal de agotamiento por calor. </a:t>
            </a:r>
          </a:p>
        </p:txBody>
      </p:sp>
      <p:sp>
        <p:nvSpPr>
          <p:cNvPr id="5" name="Footer Placeholder 3">
            <a:extLst>
              <a:ext uri="{FF2B5EF4-FFF2-40B4-BE49-F238E27FC236}">
                <a16:creationId xmlns:a16="http://schemas.microsoft.com/office/drawing/2014/main" id="{2D5EF03F-BE4A-4940-8292-D7EFF257244A}"/>
              </a:ext>
            </a:extLst>
          </p:cNvPr>
          <p:cNvSpPr>
            <a:spLocks noGrp="1"/>
          </p:cNvSpPr>
          <p:nvPr>
            <p:ph type="ftr" sz="quarter" idx="11"/>
          </p:nvPr>
        </p:nvSpPr>
        <p:spPr>
          <a:xfrm>
            <a:off x="533401" y="5840756"/>
            <a:ext cx="8091054" cy="645957"/>
          </a:xfrm>
        </p:spPr>
        <p:txBody>
          <a:bodyPr/>
          <a:lstStyle/>
          <a:p>
            <a:r>
              <a:rPr lang="es-ES_tradnl" i="1" dirty="0"/>
              <a:t>Este material fue producido bajo el subsidio numero SH05051SH8 de la administración ocupacional de seguridad y salud de departamento de E. U. del trabajo. No necesariamente refleja el punto de vista o las políticas del departamento de E.U. del trabajo tampoco la mención de nombres comerciales, productos o organizaciones implica aprobación de el Gobierno de E.U.</a:t>
            </a:r>
            <a:endParaRPr lang="es-ES_tradnl" dirty="0"/>
          </a:p>
          <a:p>
            <a:endParaRPr lang="es-ES_tradnl" dirty="0"/>
          </a:p>
        </p:txBody>
      </p:sp>
    </p:spTree>
    <p:extLst>
      <p:ext uri="{BB962C8B-B14F-4D97-AF65-F5344CB8AC3E}">
        <p14:creationId xmlns:p14="http://schemas.microsoft.com/office/powerpoint/2010/main" val="407712925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AFF130-FF31-8342-8147-49B21ACEAD45}"/>
              </a:ext>
            </a:extLst>
          </p:cNvPr>
          <p:cNvSpPr>
            <a:spLocks noGrp="1"/>
          </p:cNvSpPr>
          <p:nvPr>
            <p:ph type="title"/>
          </p:nvPr>
        </p:nvSpPr>
        <p:spPr/>
        <p:txBody>
          <a:bodyPr/>
          <a:lstStyle/>
          <a:p>
            <a:r>
              <a:rPr lang="es-ES_tradnl" dirty="0"/>
              <a:t>Caso de estudio #7</a:t>
            </a:r>
          </a:p>
        </p:txBody>
      </p:sp>
      <p:sp>
        <p:nvSpPr>
          <p:cNvPr id="3" name="Content Placeholder 2">
            <a:extLst>
              <a:ext uri="{FF2B5EF4-FFF2-40B4-BE49-F238E27FC236}">
                <a16:creationId xmlns:a16="http://schemas.microsoft.com/office/drawing/2014/main" id="{56C73882-D9C8-D742-BF51-32CE4BA3502D}"/>
              </a:ext>
            </a:extLst>
          </p:cNvPr>
          <p:cNvSpPr>
            <a:spLocks noGrp="1"/>
          </p:cNvSpPr>
          <p:nvPr>
            <p:ph idx="1"/>
          </p:nvPr>
        </p:nvSpPr>
        <p:spPr>
          <a:xfrm>
            <a:off x="533400" y="2200946"/>
            <a:ext cx="8077200" cy="3461257"/>
          </a:xfrm>
        </p:spPr>
        <p:txBody>
          <a:bodyPr>
            <a:normAutofit/>
          </a:bodyPr>
          <a:lstStyle/>
          <a:p>
            <a:pPr marL="0" indent="0">
              <a:buNone/>
            </a:pPr>
            <a:r>
              <a:rPr lang="es-ES_tradnl" dirty="0"/>
              <a:t>Tiene un nuevo compañero que no parece tener condición física. El tampoco ha tenido experiencia trabajando afuera a altas temperaturas y con humedad. Durante el descanso de la mañana se ve un poco irritado, estábamos felices que no tuvimos que trabajar con el. Ya es tarde y de repente escuchamos un grito decir que el nuevo acaba de colapsar. Fuimos y vimos que no respondía, tiene la cara muy roja y seca.  </a:t>
            </a:r>
          </a:p>
        </p:txBody>
      </p:sp>
      <p:sp>
        <p:nvSpPr>
          <p:cNvPr id="5" name="Footer Placeholder 3">
            <a:extLst>
              <a:ext uri="{FF2B5EF4-FFF2-40B4-BE49-F238E27FC236}">
                <a16:creationId xmlns:a16="http://schemas.microsoft.com/office/drawing/2014/main" id="{2D5EF03F-BE4A-4940-8292-D7EFF257244A}"/>
              </a:ext>
            </a:extLst>
          </p:cNvPr>
          <p:cNvSpPr>
            <a:spLocks noGrp="1"/>
          </p:cNvSpPr>
          <p:nvPr>
            <p:ph type="ftr" sz="quarter" idx="11"/>
          </p:nvPr>
        </p:nvSpPr>
        <p:spPr>
          <a:xfrm>
            <a:off x="533401" y="5840756"/>
            <a:ext cx="8091054" cy="645957"/>
          </a:xfrm>
        </p:spPr>
        <p:txBody>
          <a:bodyPr/>
          <a:lstStyle/>
          <a:p>
            <a:r>
              <a:rPr lang="es-ES_tradnl" i="1" dirty="0"/>
              <a:t>Este material fue producido bajo el subsidio numero SH05051SH8 de la administración ocupacional de seguridad y salud de departamento de E. U. del trabajo. No necesariamente refleja el punto de vista o las políticas del departamento de E.U. del trabajo tampoco la mención de nombres comerciales, productos o organizaciones implica aprobación de el Gobierno de E.U.</a:t>
            </a:r>
            <a:endParaRPr lang="es-ES_tradnl" dirty="0"/>
          </a:p>
          <a:p>
            <a:endParaRPr lang="es-ES_tradnl" dirty="0"/>
          </a:p>
        </p:txBody>
      </p:sp>
    </p:spTree>
    <p:extLst>
      <p:ext uri="{BB962C8B-B14F-4D97-AF65-F5344CB8AC3E}">
        <p14:creationId xmlns:p14="http://schemas.microsoft.com/office/powerpoint/2010/main" val="398302908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EBFBE0-6BF8-FC44-9B1A-CABA936CC336}"/>
              </a:ext>
            </a:extLst>
          </p:cNvPr>
          <p:cNvSpPr>
            <a:spLocks noGrp="1"/>
          </p:cNvSpPr>
          <p:nvPr>
            <p:ph type="title"/>
          </p:nvPr>
        </p:nvSpPr>
        <p:spPr/>
        <p:txBody>
          <a:bodyPr/>
          <a:lstStyle/>
          <a:p>
            <a:r>
              <a:rPr lang="es-ES_tradnl" dirty="0"/>
              <a:t>Casos de estudio</a:t>
            </a:r>
          </a:p>
        </p:txBody>
      </p:sp>
      <p:sp>
        <p:nvSpPr>
          <p:cNvPr id="3" name="Content Placeholder 2">
            <a:extLst>
              <a:ext uri="{FF2B5EF4-FFF2-40B4-BE49-F238E27FC236}">
                <a16:creationId xmlns:a16="http://schemas.microsoft.com/office/drawing/2014/main" id="{A894286F-FBE0-4E41-AC60-DD9A57607DA4}"/>
              </a:ext>
            </a:extLst>
          </p:cNvPr>
          <p:cNvSpPr>
            <a:spLocks noGrp="1"/>
          </p:cNvSpPr>
          <p:nvPr>
            <p:ph idx="1"/>
          </p:nvPr>
        </p:nvSpPr>
        <p:spPr>
          <a:xfrm>
            <a:off x="533400" y="2522224"/>
            <a:ext cx="8077200" cy="3028697"/>
          </a:xfrm>
        </p:spPr>
        <p:txBody>
          <a:bodyPr>
            <a:normAutofit lnSpcReduction="10000"/>
          </a:bodyPr>
          <a:lstStyle/>
          <a:p>
            <a:pPr>
              <a:lnSpc>
                <a:spcPct val="100000"/>
              </a:lnSpc>
              <a:spcBef>
                <a:spcPts val="1200"/>
              </a:spcBef>
            </a:pPr>
            <a:r>
              <a:rPr lang="es-ES_tradnl" dirty="0"/>
              <a:t>Platiquen sobre cada uno de los casos de estudio.</a:t>
            </a:r>
          </a:p>
          <a:p>
            <a:pPr>
              <a:spcBef>
                <a:spcPts val="1200"/>
              </a:spcBef>
            </a:pPr>
            <a:r>
              <a:rPr lang="es-ES_tradnl" dirty="0"/>
              <a:t>¿Cree que el trabajador esta experimentando una deshidratación, hiponatremia, calambres por el calor, estrés por calor, o un golpe de calor?</a:t>
            </a:r>
          </a:p>
          <a:p>
            <a:pPr>
              <a:spcBef>
                <a:spcPts val="1200"/>
              </a:spcBef>
            </a:pPr>
            <a:r>
              <a:rPr lang="es-ES_tradnl" dirty="0"/>
              <a:t>¿Porque cree eso?</a:t>
            </a:r>
          </a:p>
          <a:p>
            <a:pPr>
              <a:spcBef>
                <a:spcPts val="1200"/>
              </a:spcBef>
            </a:pPr>
            <a:r>
              <a:rPr lang="es-ES_tradnl" dirty="0"/>
              <a:t>¿Cuáles son las medidas de primeros auxilios que tomaría?, si hay alguna.</a:t>
            </a:r>
          </a:p>
        </p:txBody>
      </p:sp>
      <p:sp>
        <p:nvSpPr>
          <p:cNvPr id="5" name="Footer Placeholder 3">
            <a:extLst>
              <a:ext uri="{FF2B5EF4-FFF2-40B4-BE49-F238E27FC236}">
                <a16:creationId xmlns:a16="http://schemas.microsoft.com/office/drawing/2014/main" id="{2D5EF03F-BE4A-4940-8292-D7EFF257244A}"/>
              </a:ext>
            </a:extLst>
          </p:cNvPr>
          <p:cNvSpPr>
            <a:spLocks noGrp="1"/>
          </p:cNvSpPr>
          <p:nvPr>
            <p:ph type="ftr" sz="quarter" idx="11"/>
          </p:nvPr>
        </p:nvSpPr>
        <p:spPr>
          <a:xfrm>
            <a:off x="533401" y="5728094"/>
            <a:ext cx="8091054" cy="645957"/>
          </a:xfrm>
        </p:spPr>
        <p:txBody>
          <a:bodyPr/>
          <a:lstStyle/>
          <a:p>
            <a:r>
              <a:rPr lang="es-ES_tradnl" i="1" dirty="0"/>
              <a:t>Este material fue producido bajo el subsidio numero SH05051SH8 de la administración ocupacional de seguridad y salud de departamento de E. U. del trabajo. No necesariamente refleja el punto de vista o las políticas del departamento de E.U. del trabajo tampoco la mención de nombres comerciales, productos o organizaciones implica aprobación de el Gobierno de E.U.</a:t>
            </a:r>
            <a:endParaRPr lang="es-ES_tradnl" dirty="0"/>
          </a:p>
          <a:p>
            <a:endParaRPr lang="es-ES_tradnl" dirty="0"/>
          </a:p>
        </p:txBody>
      </p:sp>
    </p:spTree>
    <p:extLst>
      <p:ext uri="{BB962C8B-B14F-4D97-AF65-F5344CB8AC3E}">
        <p14:creationId xmlns:p14="http://schemas.microsoft.com/office/powerpoint/2010/main" val="420300353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FDD71D-1CCE-AD4B-A877-A317685979AC}"/>
              </a:ext>
            </a:extLst>
          </p:cNvPr>
          <p:cNvSpPr>
            <a:spLocks noGrp="1"/>
          </p:cNvSpPr>
          <p:nvPr>
            <p:ph type="title"/>
          </p:nvPr>
        </p:nvSpPr>
        <p:spPr/>
        <p:txBody>
          <a:bodyPr/>
          <a:lstStyle/>
          <a:p>
            <a:r>
              <a:rPr lang="es-ES_tradnl" dirty="0"/>
              <a:t>Caso de estudio #7 - Discusión</a:t>
            </a:r>
          </a:p>
        </p:txBody>
      </p:sp>
      <p:sp>
        <p:nvSpPr>
          <p:cNvPr id="3" name="Content Placeholder 2">
            <a:extLst>
              <a:ext uri="{FF2B5EF4-FFF2-40B4-BE49-F238E27FC236}">
                <a16:creationId xmlns:a16="http://schemas.microsoft.com/office/drawing/2014/main" id="{7E44821C-C2D7-5946-821C-1583CD93DFB4}"/>
              </a:ext>
            </a:extLst>
          </p:cNvPr>
          <p:cNvSpPr>
            <a:spLocks noGrp="1"/>
          </p:cNvSpPr>
          <p:nvPr>
            <p:ph idx="1"/>
          </p:nvPr>
        </p:nvSpPr>
        <p:spPr>
          <a:xfrm>
            <a:off x="533399" y="2225661"/>
            <a:ext cx="8405118" cy="3461257"/>
          </a:xfrm>
        </p:spPr>
        <p:txBody>
          <a:bodyPr>
            <a:noAutofit/>
          </a:bodyPr>
          <a:lstStyle/>
          <a:p>
            <a:pPr>
              <a:lnSpc>
                <a:spcPct val="120000"/>
              </a:lnSpc>
              <a:spcBef>
                <a:spcPts val="1200"/>
              </a:spcBef>
            </a:pPr>
            <a:r>
              <a:rPr lang="es-ES_tradnl" sz="1950" dirty="0"/>
              <a:t>Su compañero esta mostrando señales y síntomas de un golpe de calor</a:t>
            </a:r>
          </a:p>
          <a:p>
            <a:pPr>
              <a:lnSpc>
                <a:spcPct val="120000"/>
              </a:lnSpc>
              <a:spcBef>
                <a:spcPts val="1200"/>
              </a:spcBef>
            </a:pPr>
            <a:r>
              <a:rPr lang="es-ES_tradnl" sz="1950" dirty="0"/>
              <a:t>Tiene la cara roja y seca y no esta respondiendo. Su irritación durante el descanso de la mañana pudo haber sido un síntoma de agotamiento por calor. </a:t>
            </a:r>
          </a:p>
          <a:p>
            <a:pPr>
              <a:lnSpc>
                <a:spcPct val="120000"/>
              </a:lnSpc>
              <a:spcBef>
                <a:spcPts val="1200"/>
              </a:spcBef>
            </a:pPr>
            <a:r>
              <a:rPr lang="es-ES_tradnl" sz="1950" dirty="0"/>
              <a:t>Esta es una emergencia medica llame al 911. Muévalo a una área fresca, bajo la sombra y remueva su ropa exterior. Refrésquelo lo mas pronto posible con agua helada, un baño de hielo y/ó compresas heladas en su cabeza, cuello, axilas o ingle. Circule aire a su alrededor. Quédese con el hasta que llegue el cuidado medico.</a:t>
            </a:r>
          </a:p>
          <a:p>
            <a:endParaRPr lang="es-ES_tradnl" sz="1950" dirty="0"/>
          </a:p>
        </p:txBody>
      </p:sp>
      <p:sp>
        <p:nvSpPr>
          <p:cNvPr id="5" name="Footer Placeholder 3">
            <a:extLst>
              <a:ext uri="{FF2B5EF4-FFF2-40B4-BE49-F238E27FC236}">
                <a16:creationId xmlns:a16="http://schemas.microsoft.com/office/drawing/2014/main" id="{2D5EF03F-BE4A-4940-8292-D7EFF257244A}"/>
              </a:ext>
            </a:extLst>
          </p:cNvPr>
          <p:cNvSpPr>
            <a:spLocks noGrp="1"/>
          </p:cNvSpPr>
          <p:nvPr>
            <p:ph type="ftr" sz="quarter" idx="11"/>
          </p:nvPr>
        </p:nvSpPr>
        <p:spPr>
          <a:xfrm>
            <a:off x="526473" y="6212043"/>
            <a:ext cx="8091054" cy="645957"/>
          </a:xfrm>
        </p:spPr>
        <p:txBody>
          <a:bodyPr/>
          <a:lstStyle/>
          <a:p>
            <a:r>
              <a:rPr lang="es-ES_tradnl" i="1" dirty="0"/>
              <a:t>Este material fue producido bajo el subsidio numero SH05051SH8 de la administración ocupacional de seguridad y salud de departamento de E. U. del trabajo. No necesariamente refleja el punto de vista o las políticas del departamento de E.U. del trabajo tampoco la mención de nombres comerciales, productos o organizaciones implica aprobación de el Gobierno de E.U.</a:t>
            </a:r>
            <a:endParaRPr lang="es-ES_tradnl" dirty="0"/>
          </a:p>
          <a:p>
            <a:endParaRPr lang="es-ES_tradnl" dirty="0"/>
          </a:p>
        </p:txBody>
      </p:sp>
    </p:spTree>
    <p:extLst>
      <p:ext uri="{BB962C8B-B14F-4D97-AF65-F5344CB8AC3E}">
        <p14:creationId xmlns:p14="http://schemas.microsoft.com/office/powerpoint/2010/main" val="293950973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F7FA6B-F1D9-C945-8692-54228E05E1B4}"/>
              </a:ext>
            </a:extLst>
          </p:cNvPr>
          <p:cNvSpPr>
            <a:spLocks noGrp="1"/>
          </p:cNvSpPr>
          <p:nvPr>
            <p:ph type="title"/>
          </p:nvPr>
        </p:nvSpPr>
        <p:spPr/>
        <p:txBody>
          <a:bodyPr/>
          <a:lstStyle/>
          <a:p>
            <a:r>
              <a:rPr lang="es-ES_tradnl" dirty="0"/>
              <a:t>Caso de estudio #1</a:t>
            </a:r>
          </a:p>
        </p:txBody>
      </p:sp>
      <p:sp>
        <p:nvSpPr>
          <p:cNvPr id="3" name="Content Placeholder 2">
            <a:extLst>
              <a:ext uri="{FF2B5EF4-FFF2-40B4-BE49-F238E27FC236}">
                <a16:creationId xmlns:a16="http://schemas.microsoft.com/office/drawing/2014/main" id="{F449C667-8A11-D547-B259-DD2A005CA97D}"/>
              </a:ext>
            </a:extLst>
          </p:cNvPr>
          <p:cNvSpPr>
            <a:spLocks noGrp="1"/>
          </p:cNvSpPr>
          <p:nvPr>
            <p:ph idx="1"/>
          </p:nvPr>
        </p:nvSpPr>
        <p:spPr>
          <a:xfrm>
            <a:off x="533400" y="2522228"/>
            <a:ext cx="8077200" cy="2791181"/>
          </a:xfrm>
        </p:spPr>
        <p:txBody>
          <a:bodyPr>
            <a:normAutofit/>
          </a:bodyPr>
          <a:lstStyle/>
          <a:p>
            <a:pPr marL="0" indent="0">
              <a:lnSpc>
                <a:spcPct val="100000"/>
              </a:lnSpc>
              <a:buNone/>
            </a:pPr>
            <a:r>
              <a:rPr lang="es-ES_tradnl" dirty="0"/>
              <a:t>Usted y sus compañeros han estado trabajando afuera en una construcción por bastantes horas. Es uno de los primeros días más calientes del año. Nota que su compañero esta sudando demasiado y se ve pálido. Cuando le pregunta como se siente él le dice que se siente un poco mareado y con nauseas.</a:t>
            </a:r>
          </a:p>
        </p:txBody>
      </p:sp>
      <p:sp>
        <p:nvSpPr>
          <p:cNvPr id="5" name="Footer Placeholder 3">
            <a:extLst>
              <a:ext uri="{FF2B5EF4-FFF2-40B4-BE49-F238E27FC236}">
                <a16:creationId xmlns:a16="http://schemas.microsoft.com/office/drawing/2014/main" id="{2D5EF03F-BE4A-4940-8292-D7EFF257244A}"/>
              </a:ext>
            </a:extLst>
          </p:cNvPr>
          <p:cNvSpPr>
            <a:spLocks noGrp="1"/>
          </p:cNvSpPr>
          <p:nvPr>
            <p:ph type="ftr" sz="quarter" idx="11"/>
          </p:nvPr>
        </p:nvSpPr>
        <p:spPr>
          <a:xfrm>
            <a:off x="533401" y="5728094"/>
            <a:ext cx="8091054" cy="645957"/>
          </a:xfrm>
        </p:spPr>
        <p:txBody>
          <a:bodyPr/>
          <a:lstStyle/>
          <a:p>
            <a:r>
              <a:rPr lang="es-ES_tradnl" i="1" dirty="0"/>
              <a:t>Este material fue producido bajo el subsidio numero SH05051SH8 de la administración ocupacional de seguridad y salud de departamento de E. U. del trabajo. No necesariamente refleja el punto de vista o las políticas del departamento de E.U. del trabajo tampoco la mención de nombres comerciales, productos o organizaciones implica aprobación de el Gobierno de E.U.</a:t>
            </a:r>
            <a:endParaRPr lang="es-ES_tradnl" dirty="0"/>
          </a:p>
          <a:p>
            <a:endParaRPr lang="es-ES_tradnl" dirty="0"/>
          </a:p>
        </p:txBody>
      </p:sp>
    </p:spTree>
    <p:extLst>
      <p:ext uri="{BB962C8B-B14F-4D97-AF65-F5344CB8AC3E}">
        <p14:creationId xmlns:p14="http://schemas.microsoft.com/office/powerpoint/2010/main" val="304750595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E752CFB-9276-F944-B6F1-A9CA63E8D503}"/>
              </a:ext>
            </a:extLst>
          </p:cNvPr>
          <p:cNvSpPr>
            <a:spLocks noGrp="1"/>
          </p:cNvSpPr>
          <p:nvPr>
            <p:ph idx="1"/>
          </p:nvPr>
        </p:nvSpPr>
        <p:spPr>
          <a:xfrm>
            <a:off x="531639" y="2460446"/>
            <a:ext cx="7955692" cy="3025959"/>
          </a:xfrm>
        </p:spPr>
        <p:txBody>
          <a:bodyPr>
            <a:normAutofit/>
          </a:bodyPr>
          <a:lstStyle/>
          <a:p>
            <a:pPr>
              <a:lnSpc>
                <a:spcPct val="120000"/>
              </a:lnSpc>
              <a:spcBef>
                <a:spcPts val="1200"/>
              </a:spcBef>
            </a:pPr>
            <a:r>
              <a:rPr lang="es-ES_tradnl" dirty="0"/>
              <a:t>Su compañero esta mostrando síntomas y señales de agotamiento por calor.</a:t>
            </a:r>
          </a:p>
          <a:p>
            <a:pPr>
              <a:lnSpc>
                <a:spcPct val="120000"/>
              </a:lnSpc>
              <a:spcBef>
                <a:spcPts val="1200"/>
              </a:spcBef>
            </a:pPr>
            <a:r>
              <a:rPr lang="es-ES_tradnl" dirty="0"/>
              <a:t>Es el primer día con altas temperaturas, quizás no este aclimatado todavía y ha estado mucho tiempo trabajando afuera. </a:t>
            </a:r>
          </a:p>
        </p:txBody>
      </p:sp>
      <p:sp>
        <p:nvSpPr>
          <p:cNvPr id="2" name="Title 1">
            <a:extLst>
              <a:ext uri="{FF2B5EF4-FFF2-40B4-BE49-F238E27FC236}">
                <a16:creationId xmlns:a16="http://schemas.microsoft.com/office/drawing/2014/main" id="{039EC759-58C9-9C40-8C74-93B32D95FB27}"/>
              </a:ext>
            </a:extLst>
          </p:cNvPr>
          <p:cNvSpPr>
            <a:spLocks noGrp="1"/>
          </p:cNvSpPr>
          <p:nvPr>
            <p:ph type="title"/>
          </p:nvPr>
        </p:nvSpPr>
        <p:spPr/>
        <p:txBody>
          <a:bodyPr/>
          <a:lstStyle/>
          <a:p>
            <a:r>
              <a:rPr lang="es-ES_tradnl" dirty="0"/>
              <a:t>Caso de estudio #1 </a:t>
            </a:r>
            <a:r>
              <a:rPr lang="mr-IN" dirty="0"/>
              <a:t>–</a:t>
            </a:r>
            <a:r>
              <a:rPr lang="es-ES_tradnl" dirty="0"/>
              <a:t> Discusión </a:t>
            </a:r>
          </a:p>
        </p:txBody>
      </p:sp>
      <p:sp>
        <p:nvSpPr>
          <p:cNvPr id="5" name="Footer Placeholder 3">
            <a:extLst>
              <a:ext uri="{FF2B5EF4-FFF2-40B4-BE49-F238E27FC236}">
                <a16:creationId xmlns:a16="http://schemas.microsoft.com/office/drawing/2014/main" id="{2D5EF03F-BE4A-4940-8292-D7EFF257244A}"/>
              </a:ext>
            </a:extLst>
          </p:cNvPr>
          <p:cNvSpPr>
            <a:spLocks noGrp="1"/>
          </p:cNvSpPr>
          <p:nvPr>
            <p:ph type="ftr" sz="quarter" idx="11"/>
          </p:nvPr>
        </p:nvSpPr>
        <p:spPr>
          <a:xfrm>
            <a:off x="533401" y="5728094"/>
            <a:ext cx="8091054" cy="645957"/>
          </a:xfrm>
        </p:spPr>
        <p:txBody>
          <a:bodyPr/>
          <a:lstStyle/>
          <a:p>
            <a:r>
              <a:rPr lang="es-ES_tradnl" i="1" dirty="0"/>
              <a:t>Este material fue producido bajo el subsidio numero SH05051SH8 de la administración ocupacional de seguridad y salud de departamento de E. U. del trabajo. No necesariamente refleja el punto de vista o las políticas del departamento de E.U. del trabajo tampoco la mención de nombres comerciales, productos o organizaciones implica aprobación de el Gobierno de E.U.</a:t>
            </a:r>
            <a:endParaRPr lang="es-ES_tradnl" dirty="0"/>
          </a:p>
          <a:p>
            <a:endParaRPr lang="es-ES_tradnl" dirty="0"/>
          </a:p>
        </p:txBody>
      </p:sp>
    </p:spTree>
    <p:extLst>
      <p:ext uri="{BB962C8B-B14F-4D97-AF65-F5344CB8AC3E}">
        <p14:creationId xmlns:p14="http://schemas.microsoft.com/office/powerpoint/2010/main" val="334339611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E752CFB-9276-F944-B6F1-A9CA63E8D503}"/>
              </a:ext>
            </a:extLst>
          </p:cNvPr>
          <p:cNvSpPr>
            <a:spLocks noGrp="1"/>
          </p:cNvSpPr>
          <p:nvPr>
            <p:ph idx="1"/>
          </p:nvPr>
        </p:nvSpPr>
        <p:spPr>
          <a:xfrm>
            <a:off x="531638" y="2011628"/>
            <a:ext cx="8376055" cy="3461257"/>
          </a:xfrm>
        </p:spPr>
        <p:txBody>
          <a:bodyPr>
            <a:noAutofit/>
          </a:bodyPr>
          <a:lstStyle/>
          <a:p>
            <a:pPr>
              <a:lnSpc>
                <a:spcPct val="120000"/>
              </a:lnSpc>
              <a:spcBef>
                <a:spcPts val="1200"/>
              </a:spcBef>
            </a:pPr>
            <a:r>
              <a:rPr lang="es-ES_tradnl" dirty="0"/>
              <a:t>Si no esta disponible ningún cuidado medico en el lugar de trabajo, llame al 911.</a:t>
            </a:r>
          </a:p>
          <a:p>
            <a:pPr>
              <a:lnSpc>
                <a:spcPct val="120000"/>
              </a:lnSpc>
              <a:spcBef>
                <a:spcPts val="1200"/>
              </a:spcBef>
            </a:pPr>
            <a:r>
              <a:rPr lang="es-ES_tradnl" dirty="0"/>
              <a:t>Saque a su compañero del área caliente y llévelo a la sombra o a un lugar fresco.</a:t>
            </a:r>
          </a:p>
          <a:p>
            <a:pPr>
              <a:lnSpc>
                <a:spcPct val="120000"/>
              </a:lnSpc>
              <a:spcBef>
                <a:spcPts val="1200"/>
              </a:spcBef>
            </a:pPr>
            <a:r>
              <a:rPr lang="es-ES_tradnl" dirty="0"/>
              <a:t>Remueva la ropo innecesaria como zapatos y calcetines. Colóquele compresas heladas en la cabeza, cara, y cuello. </a:t>
            </a:r>
            <a:r>
              <a:rPr lang="en-US" dirty="0"/>
              <a:t>D</a:t>
            </a:r>
            <a:r>
              <a:rPr lang="es-ES_tradnl" dirty="0"/>
              <a:t>ele tragos de agua helada o bebidas deportivas. Este con él hasta que llegue cuidado medico.</a:t>
            </a:r>
          </a:p>
        </p:txBody>
      </p:sp>
      <p:sp>
        <p:nvSpPr>
          <p:cNvPr id="2" name="Title 1">
            <a:extLst>
              <a:ext uri="{FF2B5EF4-FFF2-40B4-BE49-F238E27FC236}">
                <a16:creationId xmlns:a16="http://schemas.microsoft.com/office/drawing/2014/main" id="{039EC759-58C9-9C40-8C74-93B32D95FB27}"/>
              </a:ext>
            </a:extLst>
          </p:cNvPr>
          <p:cNvSpPr>
            <a:spLocks noGrp="1"/>
          </p:cNvSpPr>
          <p:nvPr>
            <p:ph type="title"/>
          </p:nvPr>
        </p:nvSpPr>
        <p:spPr/>
        <p:txBody>
          <a:bodyPr/>
          <a:lstStyle/>
          <a:p>
            <a:r>
              <a:rPr lang="es-ES_tradnl" dirty="0"/>
              <a:t>Caso de estudio #1 – Discusión Cont.</a:t>
            </a:r>
          </a:p>
        </p:txBody>
      </p:sp>
      <p:sp>
        <p:nvSpPr>
          <p:cNvPr id="5" name="Footer Placeholder 3">
            <a:extLst>
              <a:ext uri="{FF2B5EF4-FFF2-40B4-BE49-F238E27FC236}">
                <a16:creationId xmlns:a16="http://schemas.microsoft.com/office/drawing/2014/main" id="{2D5EF03F-BE4A-4940-8292-D7EFF257244A}"/>
              </a:ext>
            </a:extLst>
          </p:cNvPr>
          <p:cNvSpPr>
            <a:spLocks noGrp="1"/>
          </p:cNvSpPr>
          <p:nvPr>
            <p:ph type="ftr" sz="quarter" idx="11"/>
          </p:nvPr>
        </p:nvSpPr>
        <p:spPr>
          <a:xfrm>
            <a:off x="531638" y="6212043"/>
            <a:ext cx="8091054" cy="645957"/>
          </a:xfrm>
        </p:spPr>
        <p:txBody>
          <a:bodyPr/>
          <a:lstStyle/>
          <a:p>
            <a:r>
              <a:rPr lang="es-ES_tradnl" i="1" dirty="0"/>
              <a:t>Este material fue producido bajo el subsidio numero SH05051SH8 de la administración ocupacional de seguridad y salud de departamento de E. U. del trabajo. No necesariamente refleja el punto de vista o las políticas del departamento de E.U. del trabajo tampoco la mención de nombres comerciales, productos o organizaciones implica aprobación de el Gobierno de E.U.</a:t>
            </a:r>
            <a:endParaRPr lang="es-ES_tradnl" dirty="0"/>
          </a:p>
          <a:p>
            <a:endParaRPr lang="es-ES_tradnl" dirty="0"/>
          </a:p>
        </p:txBody>
      </p:sp>
    </p:spTree>
    <p:extLst>
      <p:ext uri="{BB962C8B-B14F-4D97-AF65-F5344CB8AC3E}">
        <p14:creationId xmlns:p14="http://schemas.microsoft.com/office/powerpoint/2010/main" val="188834401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EE8EAE-7E85-CB49-A69A-73B9645714C1}"/>
              </a:ext>
            </a:extLst>
          </p:cNvPr>
          <p:cNvSpPr>
            <a:spLocks noGrp="1"/>
          </p:cNvSpPr>
          <p:nvPr>
            <p:ph type="title"/>
          </p:nvPr>
        </p:nvSpPr>
        <p:spPr/>
        <p:txBody>
          <a:bodyPr/>
          <a:lstStyle/>
          <a:p>
            <a:r>
              <a:rPr lang="es-ES_tradnl" dirty="0"/>
              <a:t>Caso de estudio #2</a:t>
            </a:r>
          </a:p>
        </p:txBody>
      </p:sp>
      <p:sp>
        <p:nvSpPr>
          <p:cNvPr id="3" name="Content Placeholder 2">
            <a:extLst>
              <a:ext uri="{FF2B5EF4-FFF2-40B4-BE49-F238E27FC236}">
                <a16:creationId xmlns:a16="http://schemas.microsoft.com/office/drawing/2014/main" id="{6DA3DD08-DEF4-C748-92EA-3C3DC8A794AC}"/>
              </a:ext>
            </a:extLst>
          </p:cNvPr>
          <p:cNvSpPr>
            <a:spLocks noGrp="1"/>
          </p:cNvSpPr>
          <p:nvPr>
            <p:ph idx="1"/>
          </p:nvPr>
        </p:nvSpPr>
        <p:spPr>
          <a:xfrm>
            <a:off x="533400" y="2336873"/>
            <a:ext cx="8077200" cy="3461257"/>
          </a:xfrm>
        </p:spPr>
        <p:txBody>
          <a:bodyPr/>
          <a:lstStyle/>
          <a:p>
            <a:pPr marL="0" indent="0">
              <a:lnSpc>
                <a:spcPct val="100000"/>
              </a:lnSpc>
              <a:buNone/>
            </a:pPr>
            <a:r>
              <a:rPr lang="es-ES_tradnl" dirty="0"/>
              <a:t>Su compañero acaba de regresar de dos semanas de vacaciones en un clima mas fresco. Ella le menciono que le preocupaba volver a trabajar en el sol y tomo bastante agua la noche anterior y en la mañana. Durante el descanso tomo un poco mas y no comió nada. Ahora se ve un poco lenta y dice que se siente cansada y un poco mareada. Han estado trabajando afuera en el calor por cuatro horas.</a:t>
            </a:r>
          </a:p>
        </p:txBody>
      </p:sp>
      <p:sp>
        <p:nvSpPr>
          <p:cNvPr id="5" name="Footer Placeholder 3">
            <a:extLst>
              <a:ext uri="{FF2B5EF4-FFF2-40B4-BE49-F238E27FC236}">
                <a16:creationId xmlns:a16="http://schemas.microsoft.com/office/drawing/2014/main" id="{2D5EF03F-BE4A-4940-8292-D7EFF257244A}"/>
              </a:ext>
            </a:extLst>
          </p:cNvPr>
          <p:cNvSpPr>
            <a:spLocks noGrp="1"/>
          </p:cNvSpPr>
          <p:nvPr>
            <p:ph type="ftr" sz="quarter" idx="11"/>
          </p:nvPr>
        </p:nvSpPr>
        <p:spPr>
          <a:xfrm>
            <a:off x="533401" y="5728094"/>
            <a:ext cx="8091054" cy="645957"/>
          </a:xfrm>
        </p:spPr>
        <p:txBody>
          <a:bodyPr/>
          <a:lstStyle/>
          <a:p>
            <a:r>
              <a:rPr lang="es-ES_tradnl" i="1" dirty="0"/>
              <a:t>Este material fue producido bajo el subsidio numero SH05051SH8 de la administración ocupacional de seguridad y salud de departamento de E. U. del trabajo. No necesariamente refleja el punto de vista o las políticas del departamento de E.U. del trabajo tampoco la mención de nombres comerciales, productos o organizaciones implica aprobación de el Gobierno de E.U.</a:t>
            </a:r>
            <a:endParaRPr lang="es-ES_tradnl" dirty="0"/>
          </a:p>
          <a:p>
            <a:endParaRPr lang="es-ES_tradnl" dirty="0"/>
          </a:p>
        </p:txBody>
      </p:sp>
    </p:spTree>
    <p:extLst>
      <p:ext uri="{BB962C8B-B14F-4D97-AF65-F5344CB8AC3E}">
        <p14:creationId xmlns:p14="http://schemas.microsoft.com/office/powerpoint/2010/main" val="92522947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EE8EAE-7E85-CB49-A69A-73B9645714C1}"/>
              </a:ext>
            </a:extLst>
          </p:cNvPr>
          <p:cNvSpPr>
            <a:spLocks noGrp="1"/>
          </p:cNvSpPr>
          <p:nvPr>
            <p:ph type="title"/>
          </p:nvPr>
        </p:nvSpPr>
        <p:spPr/>
        <p:txBody>
          <a:bodyPr/>
          <a:lstStyle/>
          <a:p>
            <a:r>
              <a:rPr lang="es-ES_tradnl" dirty="0"/>
              <a:t>Caso de estudio #2 - Discusión</a:t>
            </a:r>
          </a:p>
        </p:txBody>
      </p:sp>
      <p:sp>
        <p:nvSpPr>
          <p:cNvPr id="3" name="Content Placeholder 2">
            <a:extLst>
              <a:ext uri="{FF2B5EF4-FFF2-40B4-BE49-F238E27FC236}">
                <a16:creationId xmlns:a16="http://schemas.microsoft.com/office/drawing/2014/main" id="{6DA3DD08-DEF4-C748-92EA-3C3DC8A794AC}"/>
              </a:ext>
            </a:extLst>
          </p:cNvPr>
          <p:cNvSpPr>
            <a:spLocks noGrp="1"/>
          </p:cNvSpPr>
          <p:nvPr>
            <p:ph idx="1"/>
          </p:nvPr>
        </p:nvSpPr>
        <p:spPr>
          <a:xfrm>
            <a:off x="531639" y="2448084"/>
            <a:ext cx="8077200" cy="2890035"/>
          </a:xfrm>
        </p:spPr>
        <p:txBody>
          <a:bodyPr>
            <a:normAutofit/>
          </a:bodyPr>
          <a:lstStyle/>
          <a:p>
            <a:pPr>
              <a:lnSpc>
                <a:spcPct val="100000"/>
              </a:lnSpc>
              <a:spcBef>
                <a:spcPts val="1200"/>
              </a:spcBef>
            </a:pPr>
            <a:r>
              <a:rPr lang="es-ES_tradnl" dirty="0"/>
              <a:t>Su compañera estaba en lo correcto por preocuparse por volver a trabajar a altas temperaturas después de estar a una temperatura mas fresca, pero sus acciones quizás le causaron hiponatremia.</a:t>
            </a:r>
          </a:p>
          <a:p>
            <a:pPr>
              <a:lnSpc>
                <a:spcPct val="100000"/>
              </a:lnSpc>
              <a:spcBef>
                <a:spcPts val="1200"/>
              </a:spcBef>
            </a:pPr>
            <a:r>
              <a:rPr lang="es-ES_tradnl" dirty="0"/>
              <a:t>Tomar grandes cantidades de agua sin comer y quizás diluyo sus electrolitos. Además, ella esta mostrando señales y síntomas de hiponatremia.</a:t>
            </a:r>
          </a:p>
        </p:txBody>
      </p:sp>
      <p:sp>
        <p:nvSpPr>
          <p:cNvPr id="5" name="Footer Placeholder 3">
            <a:extLst>
              <a:ext uri="{FF2B5EF4-FFF2-40B4-BE49-F238E27FC236}">
                <a16:creationId xmlns:a16="http://schemas.microsoft.com/office/drawing/2014/main" id="{2D5EF03F-BE4A-4940-8292-D7EFF257244A}"/>
              </a:ext>
            </a:extLst>
          </p:cNvPr>
          <p:cNvSpPr>
            <a:spLocks noGrp="1"/>
          </p:cNvSpPr>
          <p:nvPr>
            <p:ph type="ftr" sz="quarter" idx="11"/>
          </p:nvPr>
        </p:nvSpPr>
        <p:spPr>
          <a:xfrm>
            <a:off x="533401" y="5840756"/>
            <a:ext cx="8091054" cy="645957"/>
          </a:xfrm>
        </p:spPr>
        <p:txBody>
          <a:bodyPr/>
          <a:lstStyle/>
          <a:p>
            <a:r>
              <a:rPr lang="es-ES_tradnl" i="1" dirty="0"/>
              <a:t>Este material fue producido bajo el subsidio numero SH05051SH8 de la administración ocupacional de seguridad y salud de departamento de E. U. del trabajo. No necesariamente refleja el punto de vista o las políticas del departamento de E.U. del trabajo tampoco la mención de nombres comerciales, productos o organizaciones implica aprobación de el Gobierno de E.U.</a:t>
            </a:r>
            <a:endParaRPr lang="es-ES_tradnl" dirty="0"/>
          </a:p>
          <a:p>
            <a:endParaRPr lang="es-ES_tradnl" dirty="0"/>
          </a:p>
        </p:txBody>
      </p:sp>
    </p:spTree>
    <p:extLst>
      <p:ext uri="{BB962C8B-B14F-4D97-AF65-F5344CB8AC3E}">
        <p14:creationId xmlns:p14="http://schemas.microsoft.com/office/powerpoint/2010/main" val="294599122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EE8EAE-7E85-CB49-A69A-73B9645714C1}"/>
              </a:ext>
            </a:extLst>
          </p:cNvPr>
          <p:cNvSpPr>
            <a:spLocks noGrp="1"/>
          </p:cNvSpPr>
          <p:nvPr>
            <p:ph type="title"/>
          </p:nvPr>
        </p:nvSpPr>
        <p:spPr/>
        <p:txBody>
          <a:bodyPr/>
          <a:lstStyle/>
          <a:p>
            <a:r>
              <a:rPr lang="es-ES_tradnl" dirty="0"/>
              <a:t>Caso de estudio #2 – Discusión Cont.</a:t>
            </a:r>
          </a:p>
        </p:txBody>
      </p:sp>
      <p:sp>
        <p:nvSpPr>
          <p:cNvPr id="3" name="Content Placeholder 2">
            <a:extLst>
              <a:ext uri="{FF2B5EF4-FFF2-40B4-BE49-F238E27FC236}">
                <a16:creationId xmlns:a16="http://schemas.microsoft.com/office/drawing/2014/main" id="{6DA3DD08-DEF4-C748-92EA-3C3DC8A794AC}"/>
              </a:ext>
            </a:extLst>
          </p:cNvPr>
          <p:cNvSpPr>
            <a:spLocks noGrp="1"/>
          </p:cNvSpPr>
          <p:nvPr>
            <p:ph idx="1"/>
          </p:nvPr>
        </p:nvSpPr>
        <p:spPr>
          <a:xfrm>
            <a:off x="533400" y="2534581"/>
            <a:ext cx="8077200" cy="2927105"/>
          </a:xfrm>
        </p:spPr>
        <p:txBody>
          <a:bodyPr>
            <a:normAutofit/>
          </a:bodyPr>
          <a:lstStyle/>
          <a:p>
            <a:pPr>
              <a:lnSpc>
                <a:spcPct val="100000"/>
              </a:lnSpc>
              <a:spcBef>
                <a:spcPts val="1200"/>
              </a:spcBef>
            </a:pPr>
            <a:r>
              <a:rPr lang="es-ES_tradnl" dirty="0"/>
              <a:t>Que se siente en la sombra o llévela adentro a un lugar fresco. Si ella puede sin vomita dele un refrigerio salado, sopa, o caldo. </a:t>
            </a:r>
          </a:p>
          <a:p>
            <a:pPr>
              <a:lnSpc>
                <a:spcPct val="100000"/>
              </a:lnSpc>
              <a:spcBef>
                <a:spcPts val="1200"/>
              </a:spcBef>
            </a:pPr>
            <a:r>
              <a:rPr lang="es-ES_tradnl" dirty="0"/>
              <a:t>Desafortunadamente las señales y síntomas de hiponatremia son similares a la de enfermedades relacionadas con el calor. Si su condición no se mejora o empeora llame al 911.</a:t>
            </a:r>
          </a:p>
        </p:txBody>
      </p:sp>
      <p:sp>
        <p:nvSpPr>
          <p:cNvPr id="5" name="Footer Placeholder 3">
            <a:extLst>
              <a:ext uri="{FF2B5EF4-FFF2-40B4-BE49-F238E27FC236}">
                <a16:creationId xmlns:a16="http://schemas.microsoft.com/office/drawing/2014/main" id="{2D5EF03F-BE4A-4940-8292-D7EFF257244A}"/>
              </a:ext>
            </a:extLst>
          </p:cNvPr>
          <p:cNvSpPr>
            <a:spLocks noGrp="1"/>
          </p:cNvSpPr>
          <p:nvPr>
            <p:ph type="ftr" sz="quarter" idx="11"/>
          </p:nvPr>
        </p:nvSpPr>
        <p:spPr>
          <a:xfrm>
            <a:off x="533401" y="5728094"/>
            <a:ext cx="8091054" cy="645957"/>
          </a:xfrm>
        </p:spPr>
        <p:txBody>
          <a:bodyPr/>
          <a:lstStyle/>
          <a:p>
            <a:r>
              <a:rPr lang="es-ES_tradnl" i="1" dirty="0"/>
              <a:t>Este material fue producido bajo el subsidio numero SH05051SH8 de la administración ocupacional de seguridad y salud de departamento de E. U. del trabajo. No necesariamente refleja el punto de vista o las políticas del departamento de E.U. del trabajo tampoco la mención de nombres comerciales, productos o organizaciones implica aprobación de el Gobierno de E.U.</a:t>
            </a:r>
            <a:endParaRPr lang="es-ES_tradnl" dirty="0"/>
          </a:p>
          <a:p>
            <a:endParaRPr lang="es-ES_tradnl" dirty="0"/>
          </a:p>
        </p:txBody>
      </p:sp>
    </p:spTree>
    <p:extLst>
      <p:ext uri="{BB962C8B-B14F-4D97-AF65-F5344CB8AC3E}">
        <p14:creationId xmlns:p14="http://schemas.microsoft.com/office/powerpoint/2010/main" val="198854280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F51E04-9191-0F4E-9FA4-2FF6269B8792}"/>
              </a:ext>
            </a:extLst>
          </p:cNvPr>
          <p:cNvSpPr>
            <a:spLocks noGrp="1"/>
          </p:cNvSpPr>
          <p:nvPr>
            <p:ph type="title"/>
          </p:nvPr>
        </p:nvSpPr>
        <p:spPr/>
        <p:txBody>
          <a:bodyPr/>
          <a:lstStyle/>
          <a:p>
            <a:r>
              <a:rPr lang="es-ES_tradnl" dirty="0"/>
              <a:t>Caso de estudio #3</a:t>
            </a:r>
          </a:p>
        </p:txBody>
      </p:sp>
      <p:sp>
        <p:nvSpPr>
          <p:cNvPr id="3" name="Content Placeholder 2">
            <a:extLst>
              <a:ext uri="{FF2B5EF4-FFF2-40B4-BE49-F238E27FC236}">
                <a16:creationId xmlns:a16="http://schemas.microsoft.com/office/drawing/2014/main" id="{64EA1CC7-C052-3449-A18C-53C17BA071F2}"/>
              </a:ext>
            </a:extLst>
          </p:cNvPr>
          <p:cNvSpPr>
            <a:spLocks noGrp="1"/>
          </p:cNvSpPr>
          <p:nvPr>
            <p:ph idx="1"/>
          </p:nvPr>
        </p:nvSpPr>
        <p:spPr>
          <a:xfrm>
            <a:off x="533400" y="2794073"/>
            <a:ext cx="8077200" cy="1802641"/>
          </a:xfrm>
        </p:spPr>
        <p:txBody>
          <a:bodyPr>
            <a:normAutofit/>
          </a:bodyPr>
          <a:lstStyle/>
          <a:p>
            <a:pPr marL="0" indent="0">
              <a:lnSpc>
                <a:spcPct val="100000"/>
              </a:lnSpc>
              <a:buNone/>
            </a:pPr>
            <a:r>
              <a:rPr lang="es-ES_tradnl" dirty="0"/>
              <a:t>Ha estado afuera casi toda la tarde instalando un nuevo sistema de irrigación. Nota que tiene dolor de cabeza y esta sediento. </a:t>
            </a:r>
          </a:p>
        </p:txBody>
      </p:sp>
      <p:sp>
        <p:nvSpPr>
          <p:cNvPr id="5" name="Footer Placeholder 3">
            <a:extLst>
              <a:ext uri="{FF2B5EF4-FFF2-40B4-BE49-F238E27FC236}">
                <a16:creationId xmlns:a16="http://schemas.microsoft.com/office/drawing/2014/main" id="{2D5EF03F-BE4A-4940-8292-D7EFF257244A}"/>
              </a:ext>
            </a:extLst>
          </p:cNvPr>
          <p:cNvSpPr>
            <a:spLocks noGrp="1"/>
          </p:cNvSpPr>
          <p:nvPr>
            <p:ph type="ftr" sz="quarter" idx="11"/>
          </p:nvPr>
        </p:nvSpPr>
        <p:spPr>
          <a:xfrm>
            <a:off x="533401" y="5840756"/>
            <a:ext cx="8091054" cy="645957"/>
          </a:xfrm>
        </p:spPr>
        <p:txBody>
          <a:bodyPr/>
          <a:lstStyle/>
          <a:p>
            <a:r>
              <a:rPr lang="es-ES_tradnl" i="1" dirty="0"/>
              <a:t>Este material fue producido bajo el subsidio numero SH05051SH8 de la administración ocupacional de seguridad y salud de departamento de E. U. del trabajo. No necesariamente refleja el punto de vista o las políticas del departamento de E.U. del trabajo tampoco la mención de nombres comerciales, productos o organizaciones implica aprobación de el Gobierno de E.U.</a:t>
            </a:r>
            <a:endParaRPr lang="es-ES_tradnl" dirty="0"/>
          </a:p>
          <a:p>
            <a:endParaRPr lang="es-ES_tradnl" dirty="0"/>
          </a:p>
        </p:txBody>
      </p:sp>
    </p:spTree>
    <p:extLst>
      <p:ext uri="{BB962C8B-B14F-4D97-AF65-F5344CB8AC3E}">
        <p14:creationId xmlns:p14="http://schemas.microsoft.com/office/powerpoint/2010/main" val="2122061846"/>
      </p:ext>
    </p:extLst>
  </p:cSld>
  <p:clrMapOvr>
    <a:masterClrMapping/>
  </p:clrMapOvr>
</p:sld>
</file>

<file path=ppt/theme/theme1.xml><?xml version="1.0" encoding="utf-8"?>
<a:theme xmlns:a="http://schemas.openxmlformats.org/drawingml/2006/main" name="Berlin">
  <a:themeElements>
    <a:clrScheme name="Berlin">
      <a:dk1>
        <a:sysClr val="windowText" lastClr="000000"/>
      </a:dk1>
      <a:lt1>
        <a:sysClr val="window" lastClr="FFFFFF"/>
      </a:lt1>
      <a:dk2>
        <a:srgbClr val="9D360E"/>
      </a:dk2>
      <a:lt2>
        <a:srgbClr val="E7E6E6"/>
      </a:lt2>
      <a:accent1>
        <a:srgbClr val="F09415"/>
      </a:accent1>
      <a:accent2>
        <a:srgbClr val="C1B56B"/>
      </a:accent2>
      <a:accent3>
        <a:srgbClr val="4BAF73"/>
      </a:accent3>
      <a:accent4>
        <a:srgbClr val="5AA6C0"/>
      </a:accent4>
      <a:accent5>
        <a:srgbClr val="D17DF9"/>
      </a:accent5>
      <a:accent6>
        <a:srgbClr val="FA7E5C"/>
      </a:accent6>
      <a:hlink>
        <a:srgbClr val="FFAE3E"/>
      </a:hlink>
      <a:folHlink>
        <a:srgbClr val="FCC77E"/>
      </a:folHlink>
    </a:clrScheme>
    <a:fontScheme name="Berlin">
      <a:majorFont>
        <a:latin typeface="Trebuchet MS"/>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rebuchet MS"/>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erlin">
      <a:fillStyleLst>
        <a:solidFill>
          <a:schemeClr val="phClr"/>
        </a:solidFill>
        <a:gradFill rotWithShape="1">
          <a:gsLst>
            <a:gs pos="0">
              <a:schemeClr val="phClr">
                <a:tint val="60000"/>
                <a:satMod val="100000"/>
                <a:lumMod val="110000"/>
              </a:schemeClr>
            </a:gs>
            <a:gs pos="100000">
              <a:schemeClr val="phClr">
                <a:tint val="70000"/>
                <a:satMod val="100000"/>
                <a:lumMod val="100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6000"/>
                <a:shade val="100000"/>
                <a:hueMod val="270000"/>
                <a:satMod val="200000"/>
                <a:lumMod val="128000"/>
              </a:schemeClr>
            </a:gs>
            <a:gs pos="50000">
              <a:schemeClr val="phClr">
                <a:shade val="100000"/>
                <a:hueMod val="100000"/>
                <a:satMod val="110000"/>
                <a:lumMod val="130000"/>
              </a:schemeClr>
            </a:gs>
            <a:gs pos="100000">
              <a:schemeClr val="phClr">
                <a:shade val="78000"/>
                <a:hueMod val="44000"/>
                <a:satMod val="200000"/>
                <a:lumMod val="69000"/>
              </a:schemeClr>
            </a:gs>
          </a:gsLst>
          <a:lin ang="2520000" scaled="0"/>
        </a:gradFill>
      </a:bgFillStyleLst>
    </a:fmtScheme>
  </a:themeElements>
  <a:objectDefaults/>
  <a:extraClrSchemeLst/>
  <a:extLst>
    <a:ext uri="{05A4C25C-085E-4340-85A3-A5531E510DB2}">
      <thm15:themeFamily xmlns:thm15="http://schemas.microsoft.com/office/thememl/2012/main" name="Berlin" id="{7B5DBA9E-B069-418E-9360-A61BDD0615A4}" vid="{C0CBE056-4EF4-4D92-969E-947779DA7AA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{1344F685-5A66-A24D-8A81-D7821026C47C}tf10001079</Template>
  <TotalTime>1355</TotalTime>
  <Words>2594</Words>
  <Application>Microsoft Office PowerPoint</Application>
  <PresentationFormat>On-screen Show (4:3)</PresentationFormat>
  <Paragraphs>81</Paragraphs>
  <Slides>20</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20</vt:i4>
      </vt:variant>
    </vt:vector>
  </HeadingPairs>
  <TitlesOfParts>
    <vt:vector size="25" baseType="lpstr">
      <vt:lpstr>Arial</vt:lpstr>
      <vt:lpstr>Calibri</vt:lpstr>
      <vt:lpstr>Mangal</vt:lpstr>
      <vt:lpstr>Trebuchet MS</vt:lpstr>
      <vt:lpstr>Berlin</vt:lpstr>
      <vt:lpstr>Enfermedades relacionadas con el calor</vt:lpstr>
      <vt:lpstr>Casos de estudio</vt:lpstr>
      <vt:lpstr>Caso de estudio #1</vt:lpstr>
      <vt:lpstr>Caso de estudio #1 – Discusión </vt:lpstr>
      <vt:lpstr>Caso de estudio #1 – Discusión Cont.</vt:lpstr>
      <vt:lpstr>Caso de estudio #2</vt:lpstr>
      <vt:lpstr>Caso de estudio #2 - Discusión</vt:lpstr>
      <vt:lpstr>Caso de estudio #2 – Discusión Cont.</vt:lpstr>
      <vt:lpstr>Caso de estudio #3</vt:lpstr>
      <vt:lpstr>Caso de estudio #3 - Discusión</vt:lpstr>
      <vt:lpstr>Caso de estudio #4</vt:lpstr>
      <vt:lpstr>Caso de estudio #4 – Discusión </vt:lpstr>
      <vt:lpstr>Caso de estudio #4 – Discusión Cont.</vt:lpstr>
      <vt:lpstr>Caso de estudio #5</vt:lpstr>
      <vt:lpstr>Caso de estudio #5 - Discusión</vt:lpstr>
      <vt:lpstr>Caso de estudio #5 – Discusión Cont.</vt:lpstr>
      <vt:lpstr>Caso de estudio #6</vt:lpstr>
      <vt:lpstr>Caso de estudio #6 - Discusión</vt:lpstr>
      <vt:lpstr>Caso de estudio #7</vt:lpstr>
      <vt:lpstr>Caso de estudio #7 - Discusión</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Case Studies</dc:title>
  <dc:subject>Heat-Related Illnesses</dc:subject>
  <dc:creator>SERI</dc:creator>
  <cp:keywords>heat exhaustion, heat stroke, dehydration</cp:keywords>
  <dc:description/>
  <cp:lastModifiedBy>Robertson, Donna - OSHA</cp:lastModifiedBy>
  <cp:revision>58</cp:revision>
  <dcterms:created xsi:type="dcterms:W3CDTF">2019-05-20T21:52:05Z</dcterms:created>
  <dcterms:modified xsi:type="dcterms:W3CDTF">2021-05-21T17:00:53Z</dcterms:modified>
  <cp:category/>
</cp:coreProperties>
</file>