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57" r:id="rId3"/>
    <p:sldId id="258" r:id="rId4"/>
    <p:sldId id="259" r:id="rId5"/>
    <p:sldId id="275" r:id="rId6"/>
    <p:sldId id="260" r:id="rId7"/>
    <p:sldId id="261" r:id="rId8"/>
    <p:sldId id="262" r:id="rId9"/>
    <p:sldId id="263" r:id="rId10"/>
    <p:sldId id="264" r:id="rId11"/>
    <p:sldId id="265" r:id="rId12"/>
    <p:sldId id="267" r:id="rId13"/>
    <p:sldId id="266" r:id="rId14"/>
    <p:sldId id="268" r:id="rId15"/>
    <p:sldId id="269" r:id="rId16"/>
    <p:sldId id="270" r:id="rId17"/>
    <p:sldId id="271" r:id="rId18"/>
    <p:sldId id="272" r:id="rId19"/>
    <p:sldId id="273" r:id="rId20"/>
    <p:sldId id="274"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786"/>
    <p:restoredTop sz="94643"/>
  </p:normalViewPr>
  <p:slideViewPr>
    <p:cSldViewPr snapToGrid="0" snapToObjects="1">
      <p:cViewPr varScale="1">
        <p:scale>
          <a:sx n="86" d="100"/>
          <a:sy n="86" d="100"/>
        </p:scale>
        <p:origin x="1320"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F557FF-AC4A-E44A-8E65-7EA13EF771A5}" type="datetimeFigureOut">
              <a:rPr lang="en-US" smtClean="0"/>
              <a:t>5/21/2021</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7646DD-FEE6-9748-8863-4D09B7C4FC2E}" type="slidenum">
              <a:rPr lang="en-US" smtClean="0"/>
              <a:t>‹#›</a:t>
            </a:fld>
            <a:endParaRPr lang="en-US" dirty="0"/>
          </a:p>
        </p:txBody>
      </p:sp>
    </p:spTree>
    <p:extLst>
      <p:ext uri="{BB962C8B-B14F-4D97-AF65-F5344CB8AC3E}">
        <p14:creationId xmlns:p14="http://schemas.microsoft.com/office/powerpoint/2010/main" val="34212143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1" y="4242851"/>
            <a:ext cx="6726063" cy="275942"/>
          </a:xfrm>
          <a:prstGeom prst="rect">
            <a:avLst/>
          </a:prstGeom>
        </p:spPr>
      </p:pic>
      <p:pic>
        <p:nvPicPr>
          <p:cNvPr id="8" name="Picture 7" descr="HD-ShadowShort.pn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6833787" y="4243845"/>
            <a:ext cx="2307831" cy="276940"/>
          </a:xfrm>
          <a:prstGeom prst="rect">
            <a:avLst/>
          </a:prstGeom>
        </p:spPr>
      </p:pic>
      <p:sp>
        <p:nvSpPr>
          <p:cNvPr id="9" name="Rectangle 8"/>
          <p:cNvSpPr/>
          <p:nvPr/>
        </p:nvSpPr>
        <p:spPr bwMode="ltGray">
          <a:xfrm>
            <a:off x="0" y="2590078"/>
            <a:ext cx="6726064"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6833787" y="2590078"/>
            <a:ext cx="2307832"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510242" y="2733709"/>
            <a:ext cx="6069268" cy="1373070"/>
          </a:xfrm>
        </p:spPr>
        <p:txBody>
          <a:bodyPr anchor="b">
            <a:noAutofit/>
          </a:bodyPr>
          <a:lstStyle>
            <a:lvl1pPr algn="r">
              <a:defRPr sz="4800"/>
            </a:lvl1pPr>
          </a:lstStyle>
          <a:p>
            <a:r>
              <a:rPr lang="en-US"/>
              <a:t>Click to edit Master title style</a:t>
            </a:r>
            <a:endParaRPr lang="en-US" dirty="0"/>
          </a:p>
        </p:txBody>
      </p:sp>
      <p:sp>
        <p:nvSpPr>
          <p:cNvPr id="3" name="Subtitle 2"/>
          <p:cNvSpPr>
            <a:spLocks noGrp="1"/>
          </p:cNvSpPr>
          <p:nvPr>
            <p:ph type="subTitle" idx="1"/>
          </p:nvPr>
        </p:nvSpPr>
        <p:spPr>
          <a:xfrm>
            <a:off x="510241" y="4394040"/>
            <a:ext cx="6108101"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a:xfrm>
            <a:off x="533401" y="5728094"/>
            <a:ext cx="8091054" cy="645957"/>
          </a:xfrm>
        </p:spPr>
        <p:txBody>
          <a:bodyPr/>
          <a:lstStyle>
            <a:lvl1pPr algn="ctr">
              <a:defRPr/>
            </a:lvl1pPr>
          </a:lstStyle>
          <a:p>
            <a:r>
              <a:rPr lang="en-US" i="1"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dirty="0"/>
          </a:p>
          <a:p>
            <a:endParaRPr lang="en-US" dirty="0"/>
          </a:p>
        </p:txBody>
      </p:sp>
      <p:pic>
        <p:nvPicPr>
          <p:cNvPr id="12" name="Picture 11">
            <a:extLst>
              <a:ext uri="{FF2B5EF4-FFF2-40B4-BE49-F238E27FC236}">
                <a16:creationId xmlns:a16="http://schemas.microsoft.com/office/drawing/2014/main" id="{AC673128-EDD7-2D4B-9E75-BEFF895C08ED}"/>
              </a:ext>
              <a:ext uri="{C183D7F6-B498-43B3-948B-1728B52AA6E4}">
                <adec:decorative xmlns:adec="http://schemas.microsoft.com/office/drawing/2017/decorative" xmlns="" val="1"/>
              </a:ext>
            </a:extLst>
          </p:cNvPr>
          <p:cNvPicPr>
            <a:picLocks noChangeAspect="1"/>
          </p:cNvPicPr>
          <p:nvPr userDrawn="1"/>
        </p:nvPicPr>
        <p:blipFill>
          <a:blip r:embed="rId4"/>
          <a:stretch>
            <a:fillRect/>
          </a:stretch>
        </p:blipFill>
        <p:spPr>
          <a:xfrm>
            <a:off x="207817" y="210312"/>
            <a:ext cx="1752441" cy="1725480"/>
          </a:xfrm>
          <a:prstGeom prst="rect">
            <a:avLst/>
          </a:prstGeom>
        </p:spPr>
      </p:pic>
    </p:spTree>
    <p:extLst>
      <p:ext uri="{BB962C8B-B14F-4D97-AF65-F5344CB8AC3E}">
        <p14:creationId xmlns:p14="http://schemas.microsoft.com/office/powerpoint/2010/main" val="11601201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20" name="Group 19"/>
          <p:cNvGrpSpPr/>
          <p:nvPr/>
        </p:nvGrpSpPr>
        <p:grpSpPr>
          <a:xfrm>
            <a:off x="0" y="4572000"/>
            <a:ext cx="9161969" cy="1677035"/>
            <a:chOff x="0" y="2895600"/>
            <a:chExt cx="9161969" cy="1677035"/>
          </a:xfrm>
        </p:grpSpPr>
        <p:pic>
          <p:nvPicPr>
            <p:cNvPr id="24" name="Picture 23" descr="HD-ShadowLong.png"/>
            <p:cNvPicPr>
              <a:picLocks noChangeAspect="1"/>
            </p:cNvPicPr>
            <p:nvPr/>
          </p:nvPicPr>
          <p:blipFill rotWithShape="1">
            <a:blip r:embed="rId2" cstate="email">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7717217" y="4259262"/>
              <a:ext cx="1444752" cy="144270"/>
            </a:xfrm>
            <a:prstGeom prst="rect">
              <a:avLst/>
            </a:prstGeom>
          </p:spPr>
        </p:pic>
        <p:sp>
          <p:nvSpPr>
            <p:cNvPr id="26" name="Rectangle 25"/>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3403" y="4711617"/>
            <a:ext cx="6894770" cy="544482"/>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31639" y="609598"/>
            <a:ext cx="6896534"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533401" y="5256098"/>
            <a:ext cx="6894772" cy="54781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CDC77F9-32F8-164B-B074-740FEA1CC940}" type="datetime1">
              <a:rPr lang="en-US" smtClean="0"/>
              <a:t>5/21/2021</a:t>
            </a:fld>
            <a:endParaRPr lang="en-US" dirty="0"/>
          </a:p>
        </p:txBody>
      </p:sp>
      <p:sp>
        <p:nvSpPr>
          <p:cNvPr id="6" name="Footer Placeholder 5"/>
          <p:cNvSpPr>
            <a:spLocks noGrp="1"/>
          </p:cNvSpPr>
          <p:nvPr>
            <p:ph type="ftr" sz="quarter" idx="11"/>
          </p:nvPr>
        </p:nvSpPr>
        <p:spPr/>
        <p:txBody>
          <a:bodyPr/>
          <a:lstStyle/>
          <a:p>
            <a:r>
              <a:rPr lang="en-US"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 </a:t>
            </a:r>
          </a:p>
        </p:txBody>
      </p:sp>
      <p:sp>
        <p:nvSpPr>
          <p:cNvPr id="7" name="Slide Number Placeholder 6"/>
          <p:cNvSpPr>
            <a:spLocks noGrp="1"/>
          </p:cNvSpPr>
          <p:nvPr>
            <p:ph type="sldNum" sz="quarter" idx="12"/>
          </p:nvPr>
        </p:nvSpPr>
        <p:spPr>
          <a:xfrm>
            <a:off x="7856438" y="4711310"/>
            <a:ext cx="1149836" cy="1090789"/>
          </a:xfrm>
        </p:spPr>
        <p:txBody>
          <a:bodyPr/>
          <a:lstStyle/>
          <a:p>
            <a:fld id="{DB8CD99B-3B1D-314C-A2EA-70136B41CEAE}" type="slidenum">
              <a:rPr lang="en-US" smtClean="0"/>
              <a:t>‹#›</a:t>
            </a:fld>
            <a:endParaRPr lang="en-US" dirty="0"/>
          </a:p>
        </p:txBody>
      </p:sp>
    </p:spTree>
    <p:extLst>
      <p:ext uri="{BB962C8B-B14F-4D97-AF65-F5344CB8AC3E}">
        <p14:creationId xmlns:p14="http://schemas.microsoft.com/office/powerpoint/2010/main" val="31211884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grpSp>
        <p:nvGrpSpPr>
          <p:cNvPr id="21" name="Group 20"/>
          <p:cNvGrpSpPr/>
          <p:nvPr/>
        </p:nvGrpSpPr>
        <p:grpSpPr>
          <a:xfrm>
            <a:off x="0" y="4572000"/>
            <a:ext cx="9161969" cy="1677035"/>
            <a:chOff x="0" y="2895600"/>
            <a:chExt cx="9161969" cy="1677035"/>
          </a:xfrm>
        </p:grpSpPr>
        <p:pic>
          <p:nvPicPr>
            <p:cNvPr id="22" name="Picture 21" descr="HD-ShadowLong.png"/>
            <p:cNvPicPr>
              <a:picLocks noChangeAspect="1"/>
            </p:cNvPicPr>
            <p:nvPr/>
          </p:nvPicPr>
          <p:blipFill rotWithShape="1">
            <a:blip r:embed="rId2" cstate="email">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3" name="Picture 22" descr="HD-ShadowShort.pn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7717217" y="4259262"/>
              <a:ext cx="1444752" cy="144270"/>
            </a:xfrm>
            <a:prstGeom prst="rect">
              <a:avLst/>
            </a:prstGeom>
          </p:spPr>
        </p:pic>
        <p:sp>
          <p:nvSpPr>
            <p:cNvPr id="24" name="Rectangle 23"/>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24255" y="609597"/>
            <a:ext cx="6896534"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531638" y="4710340"/>
            <a:ext cx="6889151" cy="1101764"/>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4038A4E-E934-0946-B659-0CF8B5589D1B}" type="datetime1">
              <a:rPr lang="en-US" smtClean="0"/>
              <a:t>5/21/2021</a:t>
            </a:fld>
            <a:endParaRPr lang="en-US" dirty="0"/>
          </a:p>
        </p:txBody>
      </p:sp>
      <p:sp>
        <p:nvSpPr>
          <p:cNvPr id="6" name="Footer Placeholder 5"/>
          <p:cNvSpPr>
            <a:spLocks noGrp="1"/>
          </p:cNvSpPr>
          <p:nvPr>
            <p:ph type="ftr" sz="quarter" idx="11"/>
          </p:nvPr>
        </p:nvSpPr>
        <p:spPr/>
        <p:txBody>
          <a:bodyPr/>
          <a:lstStyle/>
          <a:p>
            <a:r>
              <a:rPr lang="en-US"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 </a:t>
            </a:r>
          </a:p>
        </p:txBody>
      </p:sp>
      <p:sp>
        <p:nvSpPr>
          <p:cNvPr id="7" name="Slide Number Placeholder 6"/>
          <p:cNvSpPr>
            <a:spLocks noGrp="1"/>
          </p:cNvSpPr>
          <p:nvPr>
            <p:ph type="sldNum" sz="quarter" idx="12"/>
          </p:nvPr>
        </p:nvSpPr>
        <p:spPr>
          <a:xfrm>
            <a:off x="7856438" y="4711616"/>
            <a:ext cx="1149836" cy="1090789"/>
          </a:xfrm>
        </p:spPr>
        <p:txBody>
          <a:bodyPr/>
          <a:lstStyle/>
          <a:p>
            <a:fld id="{DB8CD99B-3B1D-314C-A2EA-70136B41CEAE}" type="slidenum">
              <a:rPr lang="en-US" smtClean="0"/>
              <a:t>‹#›</a:t>
            </a:fld>
            <a:endParaRPr lang="en-US" dirty="0"/>
          </a:p>
        </p:txBody>
      </p:sp>
    </p:spTree>
    <p:extLst>
      <p:ext uri="{BB962C8B-B14F-4D97-AF65-F5344CB8AC3E}">
        <p14:creationId xmlns:p14="http://schemas.microsoft.com/office/powerpoint/2010/main" val="6424465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grpSp>
        <p:nvGrpSpPr>
          <p:cNvPr id="29" name="Group 28"/>
          <p:cNvGrpSpPr/>
          <p:nvPr/>
        </p:nvGrpSpPr>
        <p:grpSpPr>
          <a:xfrm>
            <a:off x="0" y="4572000"/>
            <a:ext cx="9161969" cy="1677035"/>
            <a:chOff x="0" y="2895600"/>
            <a:chExt cx="9161969" cy="1677035"/>
          </a:xfrm>
        </p:grpSpPr>
        <p:pic>
          <p:nvPicPr>
            <p:cNvPr id="30" name="Picture 29" descr="HD-ShadowLong.png"/>
            <p:cNvPicPr>
              <a:picLocks noChangeAspect="1"/>
            </p:cNvPicPr>
            <p:nvPr/>
          </p:nvPicPr>
          <p:blipFill rotWithShape="1">
            <a:blip r:embed="rId2" cstate="email">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1" name="Picture 30" descr="HD-ShadowShort.pn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7717217" y="4259262"/>
              <a:ext cx="1444752" cy="144270"/>
            </a:xfrm>
            <a:prstGeom prst="rect">
              <a:avLst/>
            </a:prstGeom>
          </p:spPr>
        </p:pic>
        <p:sp>
          <p:nvSpPr>
            <p:cNvPr id="32" name="Rectangle 31"/>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767921" y="616983"/>
            <a:ext cx="642514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989438" y="3660763"/>
            <a:ext cx="5987731"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531638" y="4710340"/>
            <a:ext cx="6903919" cy="1101764"/>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865DD4A-3BAE-0E4A-9FD2-3E18D9C41147}" type="datetime1">
              <a:rPr lang="en-US" smtClean="0"/>
              <a:t>5/21/2021</a:t>
            </a:fld>
            <a:endParaRPr lang="en-US" dirty="0"/>
          </a:p>
        </p:txBody>
      </p:sp>
      <p:sp>
        <p:nvSpPr>
          <p:cNvPr id="6" name="Footer Placeholder 5"/>
          <p:cNvSpPr>
            <a:spLocks noGrp="1"/>
          </p:cNvSpPr>
          <p:nvPr>
            <p:ph type="ftr" sz="quarter" idx="11"/>
          </p:nvPr>
        </p:nvSpPr>
        <p:spPr/>
        <p:txBody>
          <a:bodyPr/>
          <a:lstStyle/>
          <a:p>
            <a:r>
              <a:rPr lang="en-US"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 </a:t>
            </a:r>
          </a:p>
        </p:txBody>
      </p:sp>
      <p:sp>
        <p:nvSpPr>
          <p:cNvPr id="7" name="Slide Number Placeholder 6"/>
          <p:cNvSpPr>
            <a:spLocks noGrp="1"/>
          </p:cNvSpPr>
          <p:nvPr>
            <p:ph type="sldNum" sz="quarter" idx="12"/>
          </p:nvPr>
        </p:nvSpPr>
        <p:spPr>
          <a:xfrm>
            <a:off x="7856438" y="4709926"/>
            <a:ext cx="1149836" cy="1090789"/>
          </a:xfrm>
        </p:spPr>
        <p:txBody>
          <a:bodyPr/>
          <a:lstStyle/>
          <a:p>
            <a:fld id="{DB8CD99B-3B1D-314C-A2EA-70136B41CEAE}" type="slidenum">
              <a:rPr lang="en-US" smtClean="0"/>
              <a:t>‹#›</a:t>
            </a:fld>
            <a:endParaRPr lang="en-US" dirty="0"/>
          </a:p>
        </p:txBody>
      </p:sp>
      <p:sp>
        <p:nvSpPr>
          <p:cNvPr id="27" name="TextBox 26"/>
          <p:cNvSpPr txBox="1"/>
          <p:nvPr/>
        </p:nvSpPr>
        <p:spPr>
          <a:xfrm>
            <a:off x="270932" y="748116"/>
            <a:ext cx="5334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28" name="TextBox 27"/>
          <p:cNvSpPr txBox="1"/>
          <p:nvPr/>
        </p:nvSpPr>
        <p:spPr>
          <a:xfrm>
            <a:off x="6967191" y="2998573"/>
            <a:ext cx="457200" cy="584777"/>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73901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grpSp>
        <p:nvGrpSpPr>
          <p:cNvPr id="22" name="Group 21"/>
          <p:cNvGrpSpPr/>
          <p:nvPr/>
        </p:nvGrpSpPr>
        <p:grpSpPr>
          <a:xfrm>
            <a:off x="0" y="4572000"/>
            <a:ext cx="9161969" cy="1677035"/>
            <a:chOff x="0" y="2895600"/>
            <a:chExt cx="9161969" cy="1677035"/>
          </a:xfrm>
        </p:grpSpPr>
        <p:pic>
          <p:nvPicPr>
            <p:cNvPr id="23" name="Picture 22" descr="HD-ShadowLong.png"/>
            <p:cNvPicPr>
              <a:picLocks noChangeAspect="1"/>
            </p:cNvPicPr>
            <p:nvPr/>
          </p:nvPicPr>
          <p:blipFill rotWithShape="1">
            <a:blip r:embed="rId2" cstate="email">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4" name="Picture 23" descr="HD-ShadowShort.pn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7717217" y="4259262"/>
              <a:ext cx="1444752" cy="144270"/>
            </a:xfrm>
            <a:prstGeom prst="rect">
              <a:avLst/>
            </a:prstGeom>
          </p:spPr>
        </p:pic>
        <p:sp>
          <p:nvSpPr>
            <p:cNvPr id="25" name="Rectangle 24"/>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8" y="4710340"/>
            <a:ext cx="6896534" cy="589812"/>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531639" y="5300150"/>
            <a:ext cx="6896534" cy="51195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E65F455-5D40-E844-98DD-5CE557B4165F}" type="datetime1">
              <a:rPr lang="en-US" smtClean="0"/>
              <a:t>5/21/2021</a:t>
            </a:fld>
            <a:endParaRPr lang="en-US" dirty="0"/>
          </a:p>
        </p:txBody>
      </p:sp>
      <p:sp>
        <p:nvSpPr>
          <p:cNvPr id="6" name="Footer Placeholder 5"/>
          <p:cNvSpPr>
            <a:spLocks noGrp="1"/>
          </p:cNvSpPr>
          <p:nvPr>
            <p:ph type="ftr" sz="quarter" idx="11"/>
          </p:nvPr>
        </p:nvSpPr>
        <p:spPr/>
        <p:txBody>
          <a:bodyPr/>
          <a:lstStyle/>
          <a:p>
            <a:r>
              <a:rPr lang="en-US"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 </a:t>
            </a:r>
          </a:p>
        </p:txBody>
      </p:sp>
      <p:sp>
        <p:nvSpPr>
          <p:cNvPr id="7" name="Slide Number Placeholder 6"/>
          <p:cNvSpPr>
            <a:spLocks noGrp="1"/>
          </p:cNvSpPr>
          <p:nvPr>
            <p:ph type="sldNum" sz="quarter" idx="12"/>
          </p:nvPr>
        </p:nvSpPr>
        <p:spPr>
          <a:xfrm>
            <a:off x="7856438" y="4709926"/>
            <a:ext cx="1149836" cy="1090789"/>
          </a:xfrm>
        </p:spPr>
        <p:txBody>
          <a:bodyPr/>
          <a:lstStyle/>
          <a:p>
            <a:fld id="{DB8CD99B-3B1D-314C-A2EA-70136B41CEAE}" type="slidenum">
              <a:rPr lang="en-US" smtClean="0"/>
              <a:t>‹#›</a:t>
            </a:fld>
            <a:endParaRPr lang="en-US" dirty="0"/>
          </a:p>
        </p:txBody>
      </p:sp>
    </p:spTree>
    <p:extLst>
      <p:ext uri="{BB962C8B-B14F-4D97-AF65-F5344CB8AC3E}">
        <p14:creationId xmlns:p14="http://schemas.microsoft.com/office/powerpoint/2010/main" val="14388704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grpSp>
        <p:nvGrpSpPr>
          <p:cNvPr id="23" name="Group 22"/>
          <p:cNvGrpSpPr/>
          <p:nvPr/>
        </p:nvGrpSpPr>
        <p:grpSpPr>
          <a:xfrm>
            <a:off x="0" y="609600"/>
            <a:ext cx="9161969" cy="1677035"/>
            <a:chOff x="0" y="2895600"/>
            <a:chExt cx="9161969" cy="1677035"/>
          </a:xfrm>
        </p:grpSpPr>
        <p:pic>
          <p:nvPicPr>
            <p:cNvPr id="24" name="Picture 23" descr="HD-ShadowLong.png"/>
            <p:cNvPicPr>
              <a:picLocks noChangeAspect="1"/>
            </p:cNvPicPr>
            <p:nvPr/>
          </p:nvPicPr>
          <p:blipFill rotWithShape="1">
            <a:blip r:embed="rId2" cstate="email">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7717217" y="4259262"/>
              <a:ext cx="1444752" cy="144270"/>
            </a:xfrm>
            <a:prstGeom prst="rect">
              <a:avLst/>
            </a:prstGeom>
          </p:spPr>
        </p:pic>
        <p:sp>
          <p:nvSpPr>
            <p:cNvPr id="26" name="Rectangle 25"/>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15" name="Title 1"/>
          <p:cNvSpPr>
            <a:spLocks noGrp="1"/>
          </p:cNvSpPr>
          <p:nvPr>
            <p:ph type="title"/>
          </p:nvPr>
        </p:nvSpPr>
        <p:spPr>
          <a:xfrm>
            <a:off x="531639" y="753228"/>
            <a:ext cx="6896534"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532629" y="2329489"/>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539777" y="3015290"/>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2878413" y="2336873"/>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2879710" y="3007906"/>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5226136" y="2336873"/>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5233520" y="3007905"/>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71095608-B163-DC41-B870-12423B557642}" type="datetime1">
              <a:rPr lang="en-US" smtClean="0"/>
              <a:t>5/21/2021</a:t>
            </a:fld>
            <a:endParaRPr lang="en-US" dirty="0"/>
          </a:p>
        </p:txBody>
      </p:sp>
      <p:sp>
        <p:nvSpPr>
          <p:cNvPr id="4" name="Footer Placeholder 3"/>
          <p:cNvSpPr>
            <a:spLocks noGrp="1"/>
          </p:cNvSpPr>
          <p:nvPr>
            <p:ph type="ftr" sz="quarter" idx="11"/>
          </p:nvPr>
        </p:nvSpPr>
        <p:spPr/>
        <p:txBody>
          <a:bodyPr/>
          <a:lstStyle/>
          <a:p>
            <a:r>
              <a:rPr lang="en-US"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 </a:t>
            </a:r>
          </a:p>
        </p:txBody>
      </p:sp>
      <p:sp>
        <p:nvSpPr>
          <p:cNvPr id="5" name="Slide Number Placeholder 4"/>
          <p:cNvSpPr>
            <a:spLocks noGrp="1"/>
          </p:cNvSpPr>
          <p:nvPr>
            <p:ph type="sldNum" sz="quarter" idx="12"/>
          </p:nvPr>
        </p:nvSpPr>
        <p:spPr/>
        <p:txBody>
          <a:bodyPr/>
          <a:lstStyle/>
          <a:p>
            <a:fld id="{DB8CD99B-3B1D-314C-A2EA-70136B41CEAE}" type="slidenum">
              <a:rPr lang="en-US" smtClean="0"/>
              <a:t>‹#›</a:t>
            </a:fld>
            <a:endParaRPr lang="en-US" dirty="0"/>
          </a:p>
        </p:txBody>
      </p:sp>
    </p:spTree>
    <p:extLst>
      <p:ext uri="{BB962C8B-B14F-4D97-AF65-F5344CB8AC3E}">
        <p14:creationId xmlns:p14="http://schemas.microsoft.com/office/powerpoint/2010/main" val="9188667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grpSp>
        <p:nvGrpSpPr>
          <p:cNvPr id="34" name="Group 33"/>
          <p:cNvGrpSpPr/>
          <p:nvPr/>
        </p:nvGrpSpPr>
        <p:grpSpPr>
          <a:xfrm>
            <a:off x="0" y="609600"/>
            <a:ext cx="9161969" cy="1677035"/>
            <a:chOff x="0" y="2895600"/>
            <a:chExt cx="9161969" cy="1677035"/>
          </a:xfrm>
        </p:grpSpPr>
        <p:pic>
          <p:nvPicPr>
            <p:cNvPr id="35" name="Picture 34" descr="HD-ShadowLong.png"/>
            <p:cNvPicPr>
              <a:picLocks noChangeAspect="1"/>
            </p:cNvPicPr>
            <p:nvPr/>
          </p:nvPicPr>
          <p:blipFill rotWithShape="1">
            <a:blip r:embed="rId2" cstate="email">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6" name="Picture 35" descr="HD-ShadowShort.pn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7717217" y="4259262"/>
              <a:ext cx="1444752" cy="144270"/>
            </a:xfrm>
            <a:prstGeom prst="rect">
              <a:avLst/>
            </a:prstGeom>
          </p:spPr>
        </p:pic>
        <p:sp>
          <p:nvSpPr>
            <p:cNvPr id="37" name="Rectangle 36"/>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8" name="Rectangle 37"/>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0" name="Title 1"/>
          <p:cNvSpPr>
            <a:spLocks noGrp="1"/>
          </p:cNvSpPr>
          <p:nvPr>
            <p:ph type="title"/>
          </p:nvPr>
        </p:nvSpPr>
        <p:spPr>
          <a:xfrm>
            <a:off x="531639" y="753228"/>
            <a:ext cx="6896534"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532391" y="4297503"/>
            <a:ext cx="2192257"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532391" y="2336873"/>
            <a:ext cx="2192257"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1" name="Text Placeholder 3"/>
          <p:cNvSpPr>
            <a:spLocks noGrp="1"/>
          </p:cNvSpPr>
          <p:nvPr>
            <p:ph type="body" sz="half" idx="18"/>
          </p:nvPr>
        </p:nvSpPr>
        <p:spPr>
          <a:xfrm>
            <a:off x="532391" y="4873765"/>
            <a:ext cx="219225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2870497" y="4297503"/>
            <a:ext cx="221507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2870497" y="2336873"/>
            <a:ext cx="221507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4" name="Text Placeholder 3"/>
          <p:cNvSpPr>
            <a:spLocks noGrp="1"/>
          </p:cNvSpPr>
          <p:nvPr>
            <p:ph type="body" sz="half" idx="19"/>
          </p:nvPr>
        </p:nvSpPr>
        <p:spPr>
          <a:xfrm>
            <a:off x="2869483" y="4873764"/>
            <a:ext cx="2218004"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5231028" y="4297503"/>
            <a:ext cx="2194333"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5231027" y="2336873"/>
            <a:ext cx="2194333"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7" name="Text Placeholder 3"/>
          <p:cNvSpPr>
            <a:spLocks noGrp="1"/>
          </p:cNvSpPr>
          <p:nvPr>
            <p:ph type="body" sz="half" idx="20"/>
          </p:nvPr>
        </p:nvSpPr>
        <p:spPr>
          <a:xfrm>
            <a:off x="5230934" y="4873762"/>
            <a:ext cx="2197239"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5F19DC4D-5802-D94D-92EC-AA1159377E58}" type="datetime1">
              <a:rPr lang="en-US" smtClean="0"/>
              <a:t>5/21/2021</a:t>
            </a:fld>
            <a:endParaRPr lang="en-US" dirty="0"/>
          </a:p>
        </p:txBody>
      </p:sp>
      <p:sp>
        <p:nvSpPr>
          <p:cNvPr id="4" name="Footer Placeholder 3"/>
          <p:cNvSpPr>
            <a:spLocks noGrp="1"/>
          </p:cNvSpPr>
          <p:nvPr>
            <p:ph type="ftr" sz="quarter" idx="11"/>
          </p:nvPr>
        </p:nvSpPr>
        <p:spPr/>
        <p:txBody>
          <a:bodyPr/>
          <a:lstStyle/>
          <a:p>
            <a:r>
              <a:rPr lang="en-US"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 </a:t>
            </a:r>
          </a:p>
        </p:txBody>
      </p:sp>
      <p:sp>
        <p:nvSpPr>
          <p:cNvPr id="5" name="Slide Number Placeholder 4"/>
          <p:cNvSpPr>
            <a:spLocks noGrp="1"/>
          </p:cNvSpPr>
          <p:nvPr>
            <p:ph type="sldNum" sz="quarter" idx="12"/>
          </p:nvPr>
        </p:nvSpPr>
        <p:spPr/>
        <p:txBody>
          <a:bodyPr/>
          <a:lstStyle/>
          <a:p>
            <a:fld id="{DB8CD99B-3B1D-314C-A2EA-70136B41CEAE}" type="slidenum">
              <a:rPr lang="en-US" smtClean="0"/>
              <a:t>‹#›</a:t>
            </a:fld>
            <a:endParaRPr lang="en-US" dirty="0"/>
          </a:p>
        </p:txBody>
      </p:sp>
    </p:spTree>
    <p:extLst>
      <p:ext uri="{BB962C8B-B14F-4D97-AF65-F5344CB8AC3E}">
        <p14:creationId xmlns:p14="http://schemas.microsoft.com/office/powerpoint/2010/main" val="5479519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16" name="Group 15"/>
          <p:cNvGrpSpPr/>
          <p:nvPr/>
        </p:nvGrpSpPr>
        <p:grpSpPr>
          <a:xfrm>
            <a:off x="0" y="609600"/>
            <a:ext cx="9161969" cy="1677035"/>
            <a:chOff x="0" y="2895600"/>
            <a:chExt cx="9161969" cy="1677035"/>
          </a:xfrm>
        </p:grpSpPr>
        <p:pic>
          <p:nvPicPr>
            <p:cNvPr id="17" name="Picture 16" descr="HD-ShadowLong.png"/>
            <p:cNvPicPr>
              <a:picLocks noChangeAspect="1"/>
            </p:cNvPicPr>
            <p:nvPr/>
          </p:nvPicPr>
          <p:blipFill rotWithShape="1">
            <a:blip r:embed="rId2" cstate="email">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8" name="Picture 17" descr="HD-ShadowShort.pn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7717217" y="4259262"/>
              <a:ext cx="1444752" cy="144270"/>
            </a:xfrm>
            <a:prstGeom prst="rect">
              <a:avLst/>
            </a:prstGeom>
          </p:spPr>
        </p:pic>
        <p:sp>
          <p:nvSpPr>
            <p:cNvPr id="19" name="Rectangle 18"/>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8"/>
            <a:ext cx="6896534" cy="1080938"/>
          </a:xfrm>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704C5DB-4045-1C44-82CB-A90CA55A2E99}" type="datetime1">
              <a:rPr lang="en-US" smtClean="0"/>
              <a:t>5/21/2021</a:t>
            </a:fld>
            <a:endParaRPr lang="en-US" dirty="0"/>
          </a:p>
        </p:txBody>
      </p:sp>
      <p:sp>
        <p:nvSpPr>
          <p:cNvPr id="5" name="Footer Placeholder 4"/>
          <p:cNvSpPr>
            <a:spLocks noGrp="1"/>
          </p:cNvSpPr>
          <p:nvPr>
            <p:ph type="ftr" sz="quarter" idx="11"/>
          </p:nvPr>
        </p:nvSpPr>
        <p:spPr/>
        <p:txBody>
          <a:bodyPr/>
          <a:lstStyle/>
          <a:p>
            <a:r>
              <a:rPr lang="en-US"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 </a:t>
            </a:r>
          </a:p>
        </p:txBody>
      </p:sp>
      <p:sp>
        <p:nvSpPr>
          <p:cNvPr id="6" name="Slide Number Placeholder 5"/>
          <p:cNvSpPr>
            <a:spLocks noGrp="1"/>
          </p:cNvSpPr>
          <p:nvPr>
            <p:ph type="sldNum" sz="quarter" idx="12"/>
          </p:nvPr>
        </p:nvSpPr>
        <p:spPr/>
        <p:txBody>
          <a:bodyPr/>
          <a:lstStyle/>
          <a:p>
            <a:fld id="{DB8CD99B-3B1D-314C-A2EA-70136B41CEAE}" type="slidenum">
              <a:rPr lang="en-US" smtClean="0"/>
              <a:t>‹#›</a:t>
            </a:fld>
            <a:endParaRPr lang="en-US" dirty="0"/>
          </a:p>
        </p:txBody>
      </p:sp>
    </p:spTree>
    <p:extLst>
      <p:ext uri="{BB962C8B-B14F-4D97-AF65-F5344CB8AC3E}">
        <p14:creationId xmlns:p14="http://schemas.microsoft.com/office/powerpoint/2010/main" val="5700496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14" name="Group 13"/>
          <p:cNvGrpSpPr/>
          <p:nvPr/>
        </p:nvGrpSpPr>
        <p:grpSpPr>
          <a:xfrm rot="5400000">
            <a:off x="4575305" y="2747178"/>
            <a:ext cx="6862555" cy="1368199"/>
            <a:chOff x="2281445" y="609600"/>
            <a:chExt cx="6862555" cy="1368199"/>
          </a:xfrm>
        </p:grpSpPr>
        <p:sp>
          <p:nvSpPr>
            <p:cNvPr id="12" name="Rectangle 11"/>
            <p:cNvSpPr/>
            <p:nvPr/>
          </p:nvSpPr>
          <p:spPr bwMode="ltGray">
            <a:xfrm>
              <a:off x="2281445" y="609601"/>
              <a:ext cx="5285695"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464798" y="609597"/>
            <a:ext cx="1069602" cy="4461936"/>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10241" y="609598"/>
            <a:ext cx="6576359"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5029144" y="5936188"/>
            <a:ext cx="2057400" cy="365125"/>
          </a:xfrm>
        </p:spPr>
        <p:txBody>
          <a:bodyPr/>
          <a:lstStyle/>
          <a:p>
            <a:fld id="{D91E2455-E8D3-D245-B48D-41595B7453A0}" type="datetime1">
              <a:rPr lang="en-US" smtClean="0"/>
              <a:t>5/21/2021</a:t>
            </a:fld>
            <a:endParaRPr lang="en-US" dirty="0"/>
          </a:p>
        </p:txBody>
      </p:sp>
      <p:sp>
        <p:nvSpPr>
          <p:cNvPr id="5" name="Footer Placeholder 4"/>
          <p:cNvSpPr>
            <a:spLocks noGrp="1"/>
          </p:cNvSpPr>
          <p:nvPr>
            <p:ph type="ftr" sz="quarter" idx="11"/>
          </p:nvPr>
        </p:nvSpPr>
        <p:spPr>
          <a:xfrm>
            <a:off x="510241" y="5936189"/>
            <a:ext cx="4518959" cy="365125"/>
          </a:xfrm>
        </p:spPr>
        <p:txBody>
          <a:bodyPr/>
          <a:lstStyle/>
          <a:p>
            <a:r>
              <a:rPr lang="en-US"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 </a:t>
            </a:r>
          </a:p>
        </p:txBody>
      </p:sp>
      <p:sp>
        <p:nvSpPr>
          <p:cNvPr id="6" name="Slide Number Placeholder 5"/>
          <p:cNvSpPr>
            <a:spLocks noGrp="1"/>
          </p:cNvSpPr>
          <p:nvPr>
            <p:ph type="sldNum" sz="quarter" idx="12"/>
          </p:nvPr>
        </p:nvSpPr>
        <p:spPr>
          <a:xfrm>
            <a:off x="7431152" y="5432500"/>
            <a:ext cx="1149636" cy="1273100"/>
          </a:xfrm>
        </p:spPr>
        <p:txBody>
          <a:bodyPr anchor="t"/>
          <a:lstStyle>
            <a:lvl1pPr algn="ctr">
              <a:defRPr/>
            </a:lvl1pPr>
          </a:lstStyle>
          <a:p>
            <a:fld id="{DB8CD99B-3B1D-314C-A2EA-70136B41CEAE}" type="slidenum">
              <a:rPr lang="en-US" smtClean="0"/>
              <a:t>‹#›</a:t>
            </a:fld>
            <a:endParaRPr lang="en-US" dirty="0"/>
          </a:p>
        </p:txBody>
      </p:sp>
    </p:spTree>
    <p:extLst>
      <p:ext uri="{BB962C8B-B14F-4D97-AF65-F5344CB8AC3E}">
        <p14:creationId xmlns:p14="http://schemas.microsoft.com/office/powerpoint/2010/main" val="27188400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28" name="Picture 27" descr="HD-ShadowLong.png"/>
          <p:cNvPicPr>
            <a:picLocks noChangeAspect="1"/>
          </p:cNvPicPr>
          <p:nvPr/>
        </p:nvPicPr>
        <p:blipFill rotWithShape="1">
          <a:blip r:embed="rId2" cstate="email">
            <a:extLst>
              <a:ext uri="{28A0092B-C50C-407E-A947-70E740481C1C}">
                <a14:useLocalDpi xmlns:a14="http://schemas.microsoft.com/office/drawing/2010/main" val="0"/>
              </a:ext>
            </a:extLst>
          </a:blip>
          <a:srcRect l="26982" r="-217"/>
          <a:stretch/>
        </p:blipFill>
        <p:spPr>
          <a:xfrm>
            <a:off x="0" y="1965471"/>
            <a:ext cx="7644384" cy="321164"/>
          </a:xfrm>
          <a:prstGeom prst="rect">
            <a:avLst/>
          </a:prstGeom>
        </p:spPr>
      </p:pic>
      <p:pic>
        <p:nvPicPr>
          <p:cNvPr id="29" name="Picture 28" descr="HD-ShadowShort.pn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7717217" y="1973262"/>
            <a:ext cx="1444752" cy="144270"/>
          </a:xfrm>
          <a:prstGeom prst="rect">
            <a:avLst/>
          </a:prstGeom>
        </p:spPr>
      </p:pic>
      <p:sp>
        <p:nvSpPr>
          <p:cNvPr id="30" name="Rectangle 29"/>
          <p:cNvSpPr/>
          <p:nvPr/>
        </p:nvSpPr>
        <p:spPr bwMode="ltGray">
          <a:xfrm>
            <a:off x="0" y="609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1" name="Rectangle 30"/>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533400" y="2336873"/>
            <a:ext cx="6887389" cy="3461257"/>
          </a:xfrm>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a:xfrm>
            <a:off x="533399" y="5798130"/>
            <a:ext cx="8077201" cy="783741"/>
          </a:xfrm>
        </p:spPr>
        <p:txBody>
          <a:bodyPr/>
          <a:lstStyle>
            <a:lvl1pPr algn="ctr">
              <a:defRPr/>
            </a:lvl1pPr>
          </a:lstStyle>
          <a:p>
            <a:r>
              <a:rPr lang="en-US" i="1"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dirty="0"/>
          </a:p>
          <a:p>
            <a:endParaRPr lang="en-US" dirty="0"/>
          </a:p>
        </p:txBody>
      </p:sp>
      <p:pic>
        <p:nvPicPr>
          <p:cNvPr id="8" name="Picture 7">
            <a:extLst>
              <a:ext uri="{FF2B5EF4-FFF2-40B4-BE49-F238E27FC236}">
                <a16:creationId xmlns:a16="http://schemas.microsoft.com/office/drawing/2014/main" id="{8A5633A1-B38B-0246-969B-25EB67155D70}"/>
              </a:ext>
              <a:ext uri="{C183D7F6-B498-43B3-948B-1728B52AA6E4}">
                <adec:decorative xmlns:adec="http://schemas.microsoft.com/office/drawing/2017/decorative" xmlns="" val="1"/>
              </a:ext>
            </a:extLst>
          </p:cNvPr>
          <p:cNvPicPr>
            <a:picLocks noChangeAspect="1"/>
          </p:cNvPicPr>
          <p:nvPr/>
        </p:nvPicPr>
        <p:blipFill>
          <a:blip r:embed="rId4"/>
          <a:stretch>
            <a:fillRect/>
          </a:stretch>
        </p:blipFill>
        <p:spPr>
          <a:xfrm>
            <a:off x="7738856" y="618087"/>
            <a:ext cx="1377055" cy="1355870"/>
          </a:xfrm>
          <a:prstGeom prst="rect">
            <a:avLst/>
          </a:prstGeom>
        </p:spPr>
      </p:pic>
    </p:spTree>
    <p:extLst>
      <p:ext uri="{BB962C8B-B14F-4D97-AF65-F5344CB8AC3E}">
        <p14:creationId xmlns:p14="http://schemas.microsoft.com/office/powerpoint/2010/main" val="1410817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18" name="Group 17"/>
          <p:cNvGrpSpPr/>
          <p:nvPr/>
        </p:nvGrpSpPr>
        <p:grpSpPr>
          <a:xfrm>
            <a:off x="0" y="2728432"/>
            <a:ext cx="9161969" cy="1677035"/>
            <a:chOff x="0" y="2895600"/>
            <a:chExt cx="9161969" cy="1677035"/>
          </a:xfrm>
        </p:grpSpPr>
        <p:pic>
          <p:nvPicPr>
            <p:cNvPr id="19" name="Picture 18" descr="HD-ShadowLong.png"/>
            <p:cNvPicPr>
              <a:picLocks noChangeAspect="1"/>
            </p:cNvPicPr>
            <p:nvPr/>
          </p:nvPicPr>
          <p:blipFill rotWithShape="1">
            <a:blip r:embed="rId2" cstate="email">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0" name="Picture 19" descr="HD-ShadowShort.pn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7717217" y="4259262"/>
              <a:ext cx="1444752" cy="144270"/>
            </a:xfrm>
            <a:prstGeom prst="rect">
              <a:avLst/>
            </a:prstGeom>
          </p:spPr>
        </p:pic>
        <p:sp>
          <p:nvSpPr>
            <p:cNvPr id="21" name="Rectangle 20"/>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Rectangle 2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2869895"/>
            <a:ext cx="688915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531639" y="4232172"/>
            <a:ext cx="688915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65810" y="5936188"/>
            <a:ext cx="2057400" cy="365125"/>
          </a:xfrm>
        </p:spPr>
        <p:txBody>
          <a:bodyPr/>
          <a:lstStyle/>
          <a:p>
            <a:fld id="{854A9B9D-6E91-6642-B13D-AA8BB156CB01}" type="datetime1">
              <a:rPr lang="en-US" smtClean="0"/>
              <a:t>5/21/2021</a:t>
            </a:fld>
            <a:endParaRPr lang="en-US" dirty="0"/>
          </a:p>
        </p:txBody>
      </p:sp>
      <p:sp>
        <p:nvSpPr>
          <p:cNvPr id="5" name="Footer Placeholder 4"/>
          <p:cNvSpPr>
            <a:spLocks noGrp="1"/>
          </p:cNvSpPr>
          <p:nvPr>
            <p:ph type="ftr" sz="quarter" idx="11"/>
          </p:nvPr>
        </p:nvSpPr>
        <p:spPr>
          <a:xfrm>
            <a:off x="533400" y="5936189"/>
            <a:ext cx="4834673" cy="365125"/>
          </a:xfrm>
        </p:spPr>
        <p:txBody>
          <a:bodyPr/>
          <a:lstStyle/>
          <a:p>
            <a:r>
              <a:rPr lang="en-US"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 </a:t>
            </a:r>
          </a:p>
        </p:txBody>
      </p:sp>
      <p:sp>
        <p:nvSpPr>
          <p:cNvPr id="6" name="Slide Number Placeholder 5"/>
          <p:cNvSpPr>
            <a:spLocks noGrp="1"/>
          </p:cNvSpPr>
          <p:nvPr>
            <p:ph type="sldNum" sz="quarter" idx="12"/>
          </p:nvPr>
        </p:nvSpPr>
        <p:spPr>
          <a:xfrm>
            <a:off x="7856438" y="2869896"/>
            <a:ext cx="1149836" cy="1090789"/>
          </a:xfrm>
        </p:spPr>
        <p:txBody>
          <a:bodyPr/>
          <a:lstStyle/>
          <a:p>
            <a:fld id="{DB8CD99B-3B1D-314C-A2EA-70136B41CEAE}" type="slidenum">
              <a:rPr lang="en-US" smtClean="0"/>
              <a:t>‹#›</a:t>
            </a:fld>
            <a:endParaRPr lang="en-US" dirty="0"/>
          </a:p>
        </p:txBody>
      </p:sp>
    </p:spTree>
    <p:extLst>
      <p:ext uri="{BB962C8B-B14F-4D97-AF65-F5344CB8AC3E}">
        <p14:creationId xmlns:p14="http://schemas.microsoft.com/office/powerpoint/2010/main" val="21166615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cstate="email">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3400" y="753228"/>
            <a:ext cx="6887390" cy="1080938"/>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33400" y="2336873"/>
            <a:ext cx="3357899"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061128" y="2336873"/>
            <a:ext cx="3359661"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8FC3A0A-5F4B-AF4B-B22B-9C5B5A75323D}" type="datetime1">
              <a:rPr lang="en-US" smtClean="0"/>
              <a:t>5/21/2021</a:t>
            </a:fld>
            <a:endParaRPr lang="en-US" dirty="0"/>
          </a:p>
        </p:txBody>
      </p:sp>
      <p:sp>
        <p:nvSpPr>
          <p:cNvPr id="6" name="Footer Placeholder 5"/>
          <p:cNvSpPr>
            <a:spLocks noGrp="1"/>
          </p:cNvSpPr>
          <p:nvPr>
            <p:ph type="ftr" sz="quarter" idx="11"/>
          </p:nvPr>
        </p:nvSpPr>
        <p:spPr/>
        <p:txBody>
          <a:bodyPr/>
          <a:lstStyle/>
          <a:p>
            <a:r>
              <a:rPr lang="en-US"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 </a:t>
            </a:r>
          </a:p>
        </p:txBody>
      </p:sp>
      <p:sp>
        <p:nvSpPr>
          <p:cNvPr id="7" name="Slide Number Placeholder 6"/>
          <p:cNvSpPr>
            <a:spLocks noGrp="1"/>
          </p:cNvSpPr>
          <p:nvPr>
            <p:ph type="sldNum" sz="quarter" idx="12"/>
          </p:nvPr>
        </p:nvSpPr>
        <p:spPr/>
        <p:txBody>
          <a:bodyPr/>
          <a:lstStyle/>
          <a:p>
            <a:fld id="{DB8CD99B-3B1D-314C-A2EA-70136B41CEAE}" type="slidenum">
              <a:rPr lang="en-US" smtClean="0"/>
              <a:t>‹#›</a:t>
            </a:fld>
            <a:endParaRPr lang="en-US" dirty="0"/>
          </a:p>
        </p:txBody>
      </p:sp>
    </p:spTree>
    <p:extLst>
      <p:ext uri="{BB962C8B-B14F-4D97-AF65-F5344CB8AC3E}">
        <p14:creationId xmlns:p14="http://schemas.microsoft.com/office/powerpoint/2010/main" val="3281234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28" name="Group 27"/>
          <p:cNvGrpSpPr/>
          <p:nvPr/>
        </p:nvGrpSpPr>
        <p:grpSpPr>
          <a:xfrm>
            <a:off x="0" y="609600"/>
            <a:ext cx="9161969" cy="1677035"/>
            <a:chOff x="0" y="2895600"/>
            <a:chExt cx="9161969" cy="1677035"/>
          </a:xfrm>
        </p:grpSpPr>
        <p:pic>
          <p:nvPicPr>
            <p:cNvPr id="29" name="Picture 28" descr="HD-ShadowLong.png"/>
            <p:cNvPicPr>
              <a:picLocks noChangeAspect="1"/>
            </p:cNvPicPr>
            <p:nvPr/>
          </p:nvPicPr>
          <p:blipFill rotWithShape="1">
            <a:blip r:embed="rId2" cstate="email">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0" name="Picture 29" descr="HD-ShadowShort.pn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7717217" y="4259262"/>
              <a:ext cx="1444752" cy="144270"/>
            </a:xfrm>
            <a:prstGeom prst="rect">
              <a:avLst/>
            </a:prstGeom>
          </p:spPr>
        </p:pic>
        <p:sp>
          <p:nvSpPr>
            <p:cNvPr id="31" name="Rectangle 30"/>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Rectangle 3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30"/>
            <a:ext cx="6896534"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760988" y="2336874"/>
            <a:ext cx="3145080"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31638" y="3030009"/>
            <a:ext cx="336704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82646" y="2336873"/>
            <a:ext cx="3145527"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061129" y="3030009"/>
            <a:ext cx="3367044"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9CC49E6-8FA8-F24F-9C02-E2EC79972FB8}" type="datetime1">
              <a:rPr lang="en-US" smtClean="0"/>
              <a:t>5/21/2021</a:t>
            </a:fld>
            <a:endParaRPr lang="en-US" dirty="0"/>
          </a:p>
        </p:txBody>
      </p:sp>
      <p:sp>
        <p:nvSpPr>
          <p:cNvPr id="8" name="Footer Placeholder 7"/>
          <p:cNvSpPr>
            <a:spLocks noGrp="1"/>
          </p:cNvSpPr>
          <p:nvPr>
            <p:ph type="ftr" sz="quarter" idx="11"/>
          </p:nvPr>
        </p:nvSpPr>
        <p:spPr/>
        <p:txBody>
          <a:bodyPr/>
          <a:lstStyle/>
          <a:p>
            <a:r>
              <a:rPr lang="en-US"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 </a:t>
            </a:r>
          </a:p>
        </p:txBody>
      </p:sp>
      <p:sp>
        <p:nvSpPr>
          <p:cNvPr id="9" name="Slide Number Placeholder 8"/>
          <p:cNvSpPr>
            <a:spLocks noGrp="1"/>
          </p:cNvSpPr>
          <p:nvPr>
            <p:ph type="sldNum" sz="quarter" idx="12"/>
          </p:nvPr>
        </p:nvSpPr>
        <p:spPr/>
        <p:txBody>
          <a:bodyPr/>
          <a:lstStyle/>
          <a:p>
            <a:fld id="{DB8CD99B-3B1D-314C-A2EA-70136B41CEAE}" type="slidenum">
              <a:rPr lang="en-US" smtClean="0"/>
              <a:t>‹#›</a:t>
            </a:fld>
            <a:endParaRPr lang="en-US" dirty="0"/>
          </a:p>
        </p:txBody>
      </p:sp>
    </p:spTree>
    <p:extLst>
      <p:ext uri="{BB962C8B-B14F-4D97-AF65-F5344CB8AC3E}">
        <p14:creationId xmlns:p14="http://schemas.microsoft.com/office/powerpoint/2010/main" val="10657713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5" name="Group 14"/>
          <p:cNvGrpSpPr/>
          <p:nvPr/>
        </p:nvGrpSpPr>
        <p:grpSpPr>
          <a:xfrm>
            <a:off x="0" y="609600"/>
            <a:ext cx="9161969" cy="1677035"/>
            <a:chOff x="0" y="2895600"/>
            <a:chExt cx="9161969" cy="1677035"/>
          </a:xfrm>
        </p:grpSpPr>
        <p:pic>
          <p:nvPicPr>
            <p:cNvPr id="16" name="Picture 15" descr="HD-ShadowLong.png"/>
            <p:cNvPicPr>
              <a:picLocks noChangeAspect="1"/>
            </p:cNvPicPr>
            <p:nvPr/>
          </p:nvPicPr>
          <p:blipFill rotWithShape="1">
            <a:blip r:embed="rId2" cstate="email">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7" name="Picture 16" descr="HD-ShadowShort.pn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7717217" y="4259262"/>
              <a:ext cx="1444752" cy="144270"/>
            </a:xfrm>
            <a:prstGeom prst="rect">
              <a:avLst/>
            </a:prstGeom>
          </p:spPr>
        </p:pic>
        <p:sp>
          <p:nvSpPr>
            <p:cNvPr id="18" name="Rectangle 17"/>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Rectangle 18"/>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62DCFB5-1D31-0644-BD41-B04B194663F9}" type="datetime1">
              <a:rPr lang="en-US" smtClean="0"/>
              <a:t>5/21/2021</a:t>
            </a:fld>
            <a:endParaRPr lang="en-US" dirty="0"/>
          </a:p>
        </p:txBody>
      </p:sp>
      <p:sp>
        <p:nvSpPr>
          <p:cNvPr id="4" name="Footer Placeholder 3"/>
          <p:cNvSpPr>
            <a:spLocks noGrp="1"/>
          </p:cNvSpPr>
          <p:nvPr>
            <p:ph type="ftr" sz="quarter" idx="11"/>
          </p:nvPr>
        </p:nvSpPr>
        <p:spPr/>
        <p:txBody>
          <a:bodyPr/>
          <a:lstStyle/>
          <a:p>
            <a:r>
              <a:rPr lang="en-US"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 </a:t>
            </a:r>
          </a:p>
        </p:txBody>
      </p:sp>
      <p:sp>
        <p:nvSpPr>
          <p:cNvPr id="5" name="Slide Number Placeholder 4"/>
          <p:cNvSpPr>
            <a:spLocks noGrp="1"/>
          </p:cNvSpPr>
          <p:nvPr>
            <p:ph type="sldNum" sz="quarter" idx="12"/>
          </p:nvPr>
        </p:nvSpPr>
        <p:spPr/>
        <p:txBody>
          <a:bodyPr/>
          <a:lstStyle/>
          <a:p>
            <a:fld id="{DB8CD99B-3B1D-314C-A2EA-70136B41CEAE}" type="slidenum">
              <a:rPr lang="en-US" smtClean="0"/>
              <a:t>‹#›</a:t>
            </a:fld>
            <a:endParaRPr lang="en-US" dirty="0"/>
          </a:p>
        </p:txBody>
      </p:sp>
    </p:spTree>
    <p:extLst>
      <p:ext uri="{BB962C8B-B14F-4D97-AF65-F5344CB8AC3E}">
        <p14:creationId xmlns:p14="http://schemas.microsoft.com/office/powerpoint/2010/main" val="35541700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12" name="Picture 11" descr="HD-ShadowShort.png"/>
          <p:cNvPicPr>
            <a:picLocks noChangeAspect="1"/>
          </p:cNvPicPr>
          <p:nvPr/>
        </p:nvPicPr>
        <p:blipFill rotWithShape="1">
          <a:blip r:embed="rId2" cstate="email">
            <a:extLst>
              <a:ext uri="{28A0092B-C50C-407E-A947-70E740481C1C}">
                <a14:useLocalDpi xmlns:a14="http://schemas.microsoft.com/office/drawing/2010/main" val="0"/>
              </a:ext>
            </a:extLst>
          </a:blip>
          <a:srcRect/>
          <a:stretch/>
        </p:blipFill>
        <p:spPr>
          <a:xfrm>
            <a:off x="7717217" y="1973262"/>
            <a:ext cx="1444752" cy="144270"/>
          </a:xfrm>
          <a:prstGeom prst="rect">
            <a:avLst/>
          </a:prstGeom>
        </p:spPr>
      </p:pic>
      <p:sp>
        <p:nvSpPr>
          <p:cNvPr id="14" name="Rectangle 13"/>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5C369663-FF10-BB48-A945-7E61C4982095}" type="datetime1">
              <a:rPr lang="en-US" smtClean="0"/>
              <a:t>5/21/2021</a:t>
            </a:fld>
            <a:endParaRPr lang="en-US" dirty="0"/>
          </a:p>
        </p:txBody>
      </p:sp>
      <p:sp>
        <p:nvSpPr>
          <p:cNvPr id="3" name="Footer Placeholder 2"/>
          <p:cNvSpPr>
            <a:spLocks noGrp="1"/>
          </p:cNvSpPr>
          <p:nvPr>
            <p:ph type="ftr" sz="quarter" idx="11"/>
          </p:nvPr>
        </p:nvSpPr>
        <p:spPr/>
        <p:txBody>
          <a:bodyPr/>
          <a:lstStyle/>
          <a:p>
            <a:r>
              <a:rPr lang="en-US"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 </a:t>
            </a:r>
          </a:p>
        </p:txBody>
      </p:sp>
      <p:sp>
        <p:nvSpPr>
          <p:cNvPr id="4" name="Slide Number Placeholder 3"/>
          <p:cNvSpPr>
            <a:spLocks noGrp="1"/>
          </p:cNvSpPr>
          <p:nvPr>
            <p:ph type="sldNum" sz="quarter" idx="12"/>
          </p:nvPr>
        </p:nvSpPr>
        <p:spPr/>
        <p:txBody>
          <a:bodyPr/>
          <a:lstStyle/>
          <a:p>
            <a:fld id="{DB8CD99B-3B1D-314C-A2EA-70136B41CEAE}" type="slidenum">
              <a:rPr lang="en-US" smtClean="0"/>
              <a:t>‹#›</a:t>
            </a:fld>
            <a:endParaRPr lang="en-US" dirty="0"/>
          </a:p>
        </p:txBody>
      </p:sp>
    </p:spTree>
    <p:extLst>
      <p:ext uri="{BB962C8B-B14F-4D97-AF65-F5344CB8AC3E}">
        <p14:creationId xmlns:p14="http://schemas.microsoft.com/office/powerpoint/2010/main" val="7578989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cstate="email">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7"/>
            <a:ext cx="6896534"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3514385" y="2336874"/>
            <a:ext cx="3913788"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3401" y="2336873"/>
            <a:ext cx="2796240"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B14B6BE-9E20-2D4E-AC57-96223F7735FC}" type="datetime1">
              <a:rPr lang="en-US" smtClean="0"/>
              <a:t>5/21/2021</a:t>
            </a:fld>
            <a:endParaRPr lang="en-US" dirty="0"/>
          </a:p>
        </p:txBody>
      </p:sp>
      <p:sp>
        <p:nvSpPr>
          <p:cNvPr id="6" name="Footer Placeholder 5"/>
          <p:cNvSpPr>
            <a:spLocks noGrp="1"/>
          </p:cNvSpPr>
          <p:nvPr>
            <p:ph type="ftr" sz="quarter" idx="11"/>
          </p:nvPr>
        </p:nvSpPr>
        <p:spPr/>
        <p:txBody>
          <a:bodyPr/>
          <a:lstStyle/>
          <a:p>
            <a:r>
              <a:rPr lang="en-US"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 </a:t>
            </a:r>
          </a:p>
        </p:txBody>
      </p:sp>
      <p:sp>
        <p:nvSpPr>
          <p:cNvPr id="7" name="Slide Number Placeholder 6"/>
          <p:cNvSpPr>
            <a:spLocks noGrp="1"/>
          </p:cNvSpPr>
          <p:nvPr>
            <p:ph type="sldNum" sz="quarter" idx="12"/>
          </p:nvPr>
        </p:nvSpPr>
        <p:spPr/>
        <p:txBody>
          <a:bodyPr/>
          <a:lstStyle/>
          <a:p>
            <a:fld id="{DB8CD99B-3B1D-314C-A2EA-70136B41CEAE}" type="slidenum">
              <a:rPr lang="en-US" smtClean="0"/>
              <a:t>‹#›</a:t>
            </a:fld>
            <a:endParaRPr lang="en-US" dirty="0"/>
          </a:p>
        </p:txBody>
      </p:sp>
    </p:spTree>
    <p:extLst>
      <p:ext uri="{BB962C8B-B14F-4D97-AF65-F5344CB8AC3E}">
        <p14:creationId xmlns:p14="http://schemas.microsoft.com/office/powerpoint/2010/main" val="39832083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cstate="email">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8"/>
            <a:ext cx="6896534"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10956" y="2336874"/>
            <a:ext cx="3917217"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531638" y="2336874"/>
            <a:ext cx="2798487"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51C53ED-F9D9-BB4C-815D-8BE48B31054F}" type="datetime1">
              <a:rPr lang="en-US" smtClean="0"/>
              <a:t>5/21/2021</a:t>
            </a:fld>
            <a:endParaRPr lang="en-US" dirty="0"/>
          </a:p>
        </p:txBody>
      </p:sp>
      <p:sp>
        <p:nvSpPr>
          <p:cNvPr id="6" name="Footer Placeholder 5"/>
          <p:cNvSpPr>
            <a:spLocks noGrp="1"/>
          </p:cNvSpPr>
          <p:nvPr>
            <p:ph type="ftr" sz="quarter" idx="11"/>
          </p:nvPr>
        </p:nvSpPr>
        <p:spPr/>
        <p:txBody>
          <a:bodyPr/>
          <a:lstStyle/>
          <a:p>
            <a:r>
              <a:rPr lang="en-US"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 </a:t>
            </a:r>
          </a:p>
        </p:txBody>
      </p:sp>
      <p:sp>
        <p:nvSpPr>
          <p:cNvPr id="7" name="Slide Number Placeholder 6"/>
          <p:cNvSpPr>
            <a:spLocks noGrp="1"/>
          </p:cNvSpPr>
          <p:nvPr>
            <p:ph type="sldNum" sz="quarter" idx="12"/>
          </p:nvPr>
        </p:nvSpPr>
        <p:spPr/>
        <p:txBody>
          <a:bodyPr/>
          <a:lstStyle/>
          <a:p>
            <a:fld id="{DB8CD99B-3B1D-314C-A2EA-70136B41CEAE}" type="slidenum">
              <a:rPr lang="en-US" smtClean="0"/>
              <a:t>‹#›</a:t>
            </a:fld>
            <a:endParaRPr lang="en-US" dirty="0"/>
          </a:p>
        </p:txBody>
      </p:sp>
    </p:spTree>
    <p:extLst>
      <p:ext uri="{BB962C8B-B14F-4D97-AF65-F5344CB8AC3E}">
        <p14:creationId xmlns:p14="http://schemas.microsoft.com/office/powerpoint/2010/main" val="26696611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3000">
              <a:schemeClr val="bg2">
                <a:tint val="96000"/>
                <a:shade val="100000"/>
                <a:hueMod val="270000"/>
                <a:satMod val="200000"/>
                <a:lumMod val="128000"/>
              </a:schemeClr>
            </a:gs>
            <a:gs pos="29000">
              <a:schemeClr val="bg2">
                <a:shade val="100000"/>
                <a:hueMod val="100000"/>
                <a:satMod val="110000"/>
                <a:lumMod val="130000"/>
              </a:schemeClr>
            </a:gs>
            <a:gs pos="100000">
              <a:schemeClr val="bg2">
                <a:shade val="78000"/>
                <a:hueMod val="44000"/>
                <a:satMod val="200000"/>
                <a:lumMod val="69000"/>
              </a:schemeClr>
            </a:gs>
          </a:gsLst>
          <a:path path="rect">
            <a:fillToRect r="100000" b="100000"/>
          </a:path>
          <a:tileRect l="-100000" t="-100000"/>
        </a:gradFill>
        <a:effectLst/>
      </p:bgPr>
    </p:bg>
    <p:spTree>
      <p:nvGrpSpPr>
        <p:cNvPr id="1" name=""/>
        <p:cNvGrpSpPr/>
        <p:nvPr/>
      </p:nvGrpSpPr>
      <p:grpSpPr>
        <a:xfrm>
          <a:off x="0" y="0"/>
          <a:ext cx="0" cy="0"/>
          <a:chOff x="0" y="0"/>
          <a:chExt cx="0" cy="0"/>
        </a:xfrm>
      </p:grpSpPr>
      <p:pic>
        <p:nvPicPr>
          <p:cNvPr id="1027" name="Picture 3" descr="C:\Users\James\Desktop\msft\Berlin\build Assets\hashOverlaySD-FullResolve.png"/>
          <p:cNvPicPr>
            <a:picLocks noChangeAspect="1" noChangeArrowheads="1"/>
          </p:cNvPicPr>
          <p:nvPr/>
        </p:nvPicPr>
        <p:blipFill>
          <a:blip r:embed="rId19" cstate="email">
            <a:alphaModFix amt="10000"/>
            <a:extLst>
              <a:ext uri="{28A0092B-C50C-407E-A947-70E740481C1C}">
                <a14:useLocalDpi xmlns:a14="http://schemas.microsoft.com/office/drawing/2010/main" val="0"/>
              </a:ext>
            </a:extLst>
          </a:blip>
          <a:srcRect/>
          <a:stretch>
            <a:fillRect/>
          </a:stretch>
        </p:blipFill>
        <p:spPr bwMode="auto">
          <a:xfrm>
            <a:off x="0" y="1"/>
            <a:ext cx="9144000" cy="6858000"/>
          </a:xfrm>
          <a:prstGeom prst="rect">
            <a:avLst/>
          </a:prstGeom>
          <a:extLst>
            <a:ext uri="{909E8E84-426E-40dd-AFC4-6F175D3DCCD1}">
              <a14:hiddenFill xmlns="" xmlns:a14="http://schemas.microsoft.com/office/drawing/2010/main">
                <a:solidFill>
                  <a:srgbClr val="FFFFFF"/>
                </a:solidFill>
              </a14:hiddenFill>
            </a:ext>
          </a:extLst>
        </p:spPr>
      </p:pic>
      <p:sp>
        <p:nvSpPr>
          <p:cNvPr id="2" name="Title Placeholder 1"/>
          <p:cNvSpPr>
            <a:spLocks noGrp="1"/>
          </p:cNvSpPr>
          <p:nvPr>
            <p:ph type="title"/>
          </p:nvPr>
        </p:nvSpPr>
        <p:spPr>
          <a:xfrm>
            <a:off x="531639" y="753228"/>
            <a:ext cx="6896534"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3400" y="2336873"/>
            <a:ext cx="6887389"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67881" y="5936188"/>
            <a:ext cx="20574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56118167-5F1B-BE41-9291-C9607EF3D485}" type="datetime1">
              <a:rPr lang="en-US" smtClean="0"/>
              <a:t>5/21/2021</a:t>
            </a:fld>
            <a:endParaRPr lang="en-US" dirty="0"/>
          </a:p>
        </p:txBody>
      </p:sp>
      <p:sp>
        <p:nvSpPr>
          <p:cNvPr id="5" name="Footer Placeholder 4"/>
          <p:cNvSpPr>
            <a:spLocks noGrp="1"/>
          </p:cNvSpPr>
          <p:nvPr>
            <p:ph type="ftr" sz="quarter" idx="3"/>
          </p:nvPr>
        </p:nvSpPr>
        <p:spPr>
          <a:xfrm>
            <a:off x="533400" y="5936189"/>
            <a:ext cx="4834673" cy="365125"/>
          </a:xfrm>
          <a:prstGeom prst="rect">
            <a:avLst/>
          </a:prstGeom>
        </p:spPr>
        <p:txBody>
          <a:bodyPr vert="horz" lIns="91440" tIns="45720" rIns="91440" bIns="45720" rtlCol="0" anchor="ctr"/>
          <a:lstStyle>
            <a:lvl1pPr algn="l">
              <a:defRPr sz="1050">
                <a:solidFill>
                  <a:schemeClr val="tx1">
                    <a:tint val="75000"/>
                  </a:schemeClr>
                </a:solidFill>
              </a:defRPr>
            </a:lvl1pPr>
          </a:lstStyle>
          <a:p>
            <a:r>
              <a:rPr lang="en-US"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 </a:t>
            </a:r>
          </a:p>
        </p:txBody>
      </p:sp>
      <p:sp>
        <p:nvSpPr>
          <p:cNvPr id="6" name="Slide Number Placeholder 5"/>
          <p:cNvSpPr>
            <a:spLocks noGrp="1"/>
          </p:cNvSpPr>
          <p:nvPr>
            <p:ph type="sldNum" sz="quarter" idx="4"/>
          </p:nvPr>
        </p:nvSpPr>
        <p:spPr>
          <a:xfrm>
            <a:off x="7848600" y="753228"/>
            <a:ext cx="1157674"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DB8CD99B-3B1D-314C-A2EA-70136B41CEAE}" type="slidenum">
              <a:rPr lang="en-US" smtClean="0"/>
              <a:t>‹#›</a:t>
            </a:fld>
            <a:endParaRPr lang="en-US" dirty="0"/>
          </a:p>
        </p:txBody>
      </p:sp>
    </p:spTree>
    <p:extLst>
      <p:ext uri="{BB962C8B-B14F-4D97-AF65-F5344CB8AC3E}">
        <p14:creationId xmlns:p14="http://schemas.microsoft.com/office/powerpoint/2010/main" val="416191581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sldNum="0" hd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7A6A48-32A8-784E-82F4-2A85C05001C9}"/>
              </a:ext>
            </a:extLst>
          </p:cNvPr>
          <p:cNvSpPr>
            <a:spLocks noGrp="1"/>
          </p:cNvSpPr>
          <p:nvPr>
            <p:ph type="ctrTitle"/>
          </p:nvPr>
        </p:nvSpPr>
        <p:spPr/>
        <p:txBody>
          <a:bodyPr/>
          <a:lstStyle/>
          <a:p>
            <a:r>
              <a:rPr lang="en-US" dirty="0"/>
              <a:t>Heat-Related Illnesses </a:t>
            </a:r>
          </a:p>
        </p:txBody>
      </p:sp>
      <p:sp>
        <p:nvSpPr>
          <p:cNvPr id="3" name="Subtitle 2">
            <a:extLst>
              <a:ext uri="{FF2B5EF4-FFF2-40B4-BE49-F238E27FC236}">
                <a16:creationId xmlns:a16="http://schemas.microsoft.com/office/drawing/2014/main" id="{86C9041A-C51E-F44B-B068-07BC7F38EBC4}"/>
              </a:ext>
            </a:extLst>
          </p:cNvPr>
          <p:cNvSpPr>
            <a:spLocks noGrp="1"/>
          </p:cNvSpPr>
          <p:nvPr>
            <p:ph type="subTitle" idx="1"/>
          </p:nvPr>
        </p:nvSpPr>
        <p:spPr/>
        <p:txBody>
          <a:bodyPr>
            <a:normAutofit/>
          </a:bodyPr>
          <a:lstStyle/>
          <a:p>
            <a:r>
              <a:rPr lang="en-US" sz="3000" dirty="0"/>
              <a:t>CASE STUDIES</a:t>
            </a:r>
          </a:p>
        </p:txBody>
      </p:sp>
      <p:sp>
        <p:nvSpPr>
          <p:cNvPr id="4" name="Footer Placeholder 3">
            <a:extLst>
              <a:ext uri="{FF2B5EF4-FFF2-40B4-BE49-F238E27FC236}">
                <a16:creationId xmlns:a16="http://schemas.microsoft.com/office/drawing/2014/main" id="{2D5EF03F-BE4A-4940-8292-D7EFF257244A}"/>
              </a:ext>
            </a:extLst>
          </p:cNvPr>
          <p:cNvSpPr>
            <a:spLocks noGrp="1"/>
          </p:cNvSpPr>
          <p:nvPr>
            <p:ph type="ftr" sz="quarter" idx="11"/>
          </p:nvPr>
        </p:nvSpPr>
        <p:spPr/>
        <p:txBody>
          <a:bodyPr/>
          <a:lstStyle/>
          <a:p>
            <a:r>
              <a:rPr lang="en-US" i="1"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dirty="0"/>
          </a:p>
          <a:p>
            <a:endParaRPr lang="en-US" dirty="0"/>
          </a:p>
        </p:txBody>
      </p:sp>
    </p:spTree>
    <p:extLst>
      <p:ext uri="{BB962C8B-B14F-4D97-AF65-F5344CB8AC3E}">
        <p14:creationId xmlns:p14="http://schemas.microsoft.com/office/powerpoint/2010/main" val="20511445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469F30-F896-134C-A805-157F3AD94D6E}"/>
              </a:ext>
            </a:extLst>
          </p:cNvPr>
          <p:cNvSpPr>
            <a:spLocks noGrp="1"/>
          </p:cNvSpPr>
          <p:nvPr>
            <p:ph type="title"/>
          </p:nvPr>
        </p:nvSpPr>
        <p:spPr/>
        <p:txBody>
          <a:bodyPr/>
          <a:lstStyle/>
          <a:p>
            <a:r>
              <a:rPr lang="en-US" dirty="0"/>
              <a:t>Case Study #3 - Discussion</a:t>
            </a:r>
          </a:p>
        </p:txBody>
      </p:sp>
      <p:sp>
        <p:nvSpPr>
          <p:cNvPr id="3" name="Content Placeholder 2">
            <a:extLst>
              <a:ext uri="{FF2B5EF4-FFF2-40B4-BE49-F238E27FC236}">
                <a16:creationId xmlns:a16="http://schemas.microsoft.com/office/drawing/2014/main" id="{4AB5BAE9-EA25-F641-B3E6-C0535E4BFF69}"/>
              </a:ext>
            </a:extLst>
          </p:cNvPr>
          <p:cNvSpPr>
            <a:spLocks noGrp="1"/>
          </p:cNvSpPr>
          <p:nvPr>
            <p:ph idx="1"/>
          </p:nvPr>
        </p:nvSpPr>
        <p:spPr>
          <a:xfrm>
            <a:off x="540784" y="2299802"/>
            <a:ext cx="8077201" cy="3461257"/>
          </a:xfrm>
        </p:spPr>
        <p:txBody>
          <a:bodyPr>
            <a:normAutofit lnSpcReduction="10000"/>
          </a:bodyPr>
          <a:lstStyle/>
          <a:p>
            <a:pPr>
              <a:lnSpc>
                <a:spcPct val="100000"/>
              </a:lnSpc>
              <a:spcBef>
                <a:spcPts val="1200"/>
              </a:spcBef>
            </a:pPr>
            <a:r>
              <a:rPr lang="en-US" dirty="0"/>
              <a:t>You are probably </a:t>
            </a:r>
            <a:r>
              <a:rPr lang="en-US" b="1" dirty="0"/>
              <a:t>dehydrated</a:t>
            </a:r>
            <a:r>
              <a:rPr lang="en-US" dirty="0"/>
              <a:t>. </a:t>
            </a:r>
          </a:p>
          <a:p>
            <a:pPr>
              <a:lnSpc>
                <a:spcPct val="100000"/>
              </a:lnSpc>
              <a:spcBef>
                <a:spcPts val="1200"/>
              </a:spcBef>
            </a:pPr>
            <a:r>
              <a:rPr lang="en-US" dirty="0"/>
              <a:t>You might also think back to how frequently you urinated that day and what color your urine was. Decreased urine output and dark yellow urine are signs of dehydration. </a:t>
            </a:r>
          </a:p>
          <a:p>
            <a:pPr>
              <a:lnSpc>
                <a:spcPct val="100000"/>
              </a:lnSpc>
              <a:spcBef>
                <a:spcPts val="1200"/>
              </a:spcBef>
            </a:pPr>
            <a:r>
              <a:rPr lang="en-US" dirty="0"/>
              <a:t>Go rest in the shade or a cool indoor environment until you feel better. Drink water or a sports drink to help you rehydrate. If your condition doesn’t improve, seek medical care. </a:t>
            </a:r>
          </a:p>
        </p:txBody>
      </p:sp>
      <p:sp>
        <p:nvSpPr>
          <p:cNvPr id="4" name="Footer Placeholder 3">
            <a:extLst>
              <a:ext uri="{FF2B5EF4-FFF2-40B4-BE49-F238E27FC236}">
                <a16:creationId xmlns:a16="http://schemas.microsoft.com/office/drawing/2014/main" id="{5BFAF4DF-D411-FA4A-9168-74D8E72D0424}"/>
              </a:ext>
            </a:extLst>
          </p:cNvPr>
          <p:cNvSpPr>
            <a:spLocks noGrp="1"/>
          </p:cNvSpPr>
          <p:nvPr>
            <p:ph type="ftr" sz="quarter" idx="11"/>
          </p:nvPr>
        </p:nvSpPr>
        <p:spPr/>
        <p:txBody>
          <a:bodyPr/>
          <a:lstStyle/>
          <a:p>
            <a:r>
              <a:rPr lang="en-US" i="1"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dirty="0"/>
          </a:p>
          <a:p>
            <a:endParaRPr lang="en-US" dirty="0"/>
          </a:p>
        </p:txBody>
      </p:sp>
    </p:spTree>
    <p:extLst>
      <p:ext uri="{BB962C8B-B14F-4D97-AF65-F5344CB8AC3E}">
        <p14:creationId xmlns:p14="http://schemas.microsoft.com/office/powerpoint/2010/main" val="15569301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658D55-3058-FA42-A068-BEC9CC398ADD}"/>
              </a:ext>
            </a:extLst>
          </p:cNvPr>
          <p:cNvSpPr>
            <a:spLocks noGrp="1"/>
          </p:cNvSpPr>
          <p:nvPr>
            <p:ph type="title"/>
          </p:nvPr>
        </p:nvSpPr>
        <p:spPr/>
        <p:txBody>
          <a:bodyPr/>
          <a:lstStyle/>
          <a:p>
            <a:r>
              <a:rPr lang="en-US" dirty="0"/>
              <a:t>Case Study #4</a:t>
            </a:r>
          </a:p>
        </p:txBody>
      </p:sp>
      <p:sp>
        <p:nvSpPr>
          <p:cNvPr id="3" name="Content Placeholder 2">
            <a:extLst>
              <a:ext uri="{FF2B5EF4-FFF2-40B4-BE49-F238E27FC236}">
                <a16:creationId xmlns:a16="http://schemas.microsoft.com/office/drawing/2014/main" id="{1988000B-9917-CF41-B7DC-96947C8361DB}"/>
              </a:ext>
            </a:extLst>
          </p:cNvPr>
          <p:cNvSpPr>
            <a:spLocks noGrp="1"/>
          </p:cNvSpPr>
          <p:nvPr>
            <p:ph idx="1"/>
          </p:nvPr>
        </p:nvSpPr>
        <p:spPr>
          <a:xfrm>
            <a:off x="533400" y="2238017"/>
            <a:ext cx="8077200" cy="3461257"/>
          </a:xfrm>
        </p:spPr>
        <p:txBody>
          <a:bodyPr>
            <a:normAutofit/>
          </a:bodyPr>
          <a:lstStyle/>
          <a:p>
            <a:pPr marL="0" indent="0">
              <a:lnSpc>
                <a:spcPct val="100000"/>
              </a:lnSpc>
              <a:buNone/>
            </a:pPr>
            <a:r>
              <a:rPr lang="en-US" dirty="0"/>
              <a:t>Three of you have been installing a new roof on a house on a hot day. You started early, but it is taking longer than you expected to finish the installation. It’s now late afternoon and you aren’t finished. You sent one of your coworkers to the truck for more supplies, but he hasn’t come back yet. You go to look for him and find him sitting in the driveway in the sun. He’s seems confused, has a very red face and is sweating profusely. When you ask him what happened, he doesn’t really respond. </a:t>
            </a:r>
          </a:p>
        </p:txBody>
      </p:sp>
      <p:sp>
        <p:nvSpPr>
          <p:cNvPr id="4" name="Footer Placeholder 3">
            <a:extLst>
              <a:ext uri="{FF2B5EF4-FFF2-40B4-BE49-F238E27FC236}">
                <a16:creationId xmlns:a16="http://schemas.microsoft.com/office/drawing/2014/main" id="{35B7A6C1-2C62-E94D-AA74-1F8167B62D0E}"/>
              </a:ext>
            </a:extLst>
          </p:cNvPr>
          <p:cNvSpPr>
            <a:spLocks noGrp="1"/>
          </p:cNvSpPr>
          <p:nvPr>
            <p:ph type="ftr" sz="quarter" idx="11"/>
          </p:nvPr>
        </p:nvSpPr>
        <p:spPr/>
        <p:txBody>
          <a:bodyPr/>
          <a:lstStyle/>
          <a:p>
            <a:r>
              <a:rPr lang="en-US" i="1"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dirty="0"/>
          </a:p>
          <a:p>
            <a:endParaRPr lang="en-US" dirty="0"/>
          </a:p>
        </p:txBody>
      </p:sp>
    </p:spTree>
    <p:extLst>
      <p:ext uri="{BB962C8B-B14F-4D97-AF65-F5344CB8AC3E}">
        <p14:creationId xmlns:p14="http://schemas.microsoft.com/office/powerpoint/2010/main" val="33695120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08740-263E-B940-B18B-FF326263B806}"/>
              </a:ext>
            </a:extLst>
          </p:cNvPr>
          <p:cNvSpPr>
            <a:spLocks noGrp="1"/>
          </p:cNvSpPr>
          <p:nvPr>
            <p:ph type="title"/>
          </p:nvPr>
        </p:nvSpPr>
        <p:spPr/>
        <p:txBody>
          <a:bodyPr/>
          <a:lstStyle/>
          <a:p>
            <a:r>
              <a:rPr lang="en-US" dirty="0"/>
              <a:t>Case Study #4 – Discussion </a:t>
            </a:r>
          </a:p>
        </p:txBody>
      </p:sp>
      <p:sp>
        <p:nvSpPr>
          <p:cNvPr id="3" name="Content Placeholder 2">
            <a:extLst>
              <a:ext uri="{FF2B5EF4-FFF2-40B4-BE49-F238E27FC236}">
                <a16:creationId xmlns:a16="http://schemas.microsoft.com/office/drawing/2014/main" id="{90CD35F4-7FB8-1D42-BF1D-DB8199D934A4}"/>
              </a:ext>
            </a:extLst>
          </p:cNvPr>
          <p:cNvSpPr>
            <a:spLocks noGrp="1"/>
          </p:cNvSpPr>
          <p:nvPr>
            <p:ph idx="1"/>
          </p:nvPr>
        </p:nvSpPr>
        <p:spPr>
          <a:xfrm>
            <a:off x="533400" y="2287445"/>
            <a:ext cx="8077200" cy="3461257"/>
          </a:xfrm>
        </p:spPr>
        <p:txBody>
          <a:bodyPr>
            <a:normAutofit fontScale="92500"/>
          </a:bodyPr>
          <a:lstStyle/>
          <a:p>
            <a:pPr>
              <a:lnSpc>
                <a:spcPct val="120000"/>
              </a:lnSpc>
              <a:spcBef>
                <a:spcPts val="1200"/>
              </a:spcBef>
            </a:pPr>
            <a:r>
              <a:rPr lang="en-US" dirty="0"/>
              <a:t>Your coworker is showing signs and symptoms of </a:t>
            </a:r>
            <a:r>
              <a:rPr lang="en-US" b="1" dirty="0"/>
              <a:t>heat stroke</a:t>
            </a:r>
            <a:r>
              <a:rPr lang="en-US" dirty="0"/>
              <a:t>. In the past we thought that if someone was sweating it was heat exhaustion and not heat stroke, but we now know that heat stroke victims can be sweating profusely.</a:t>
            </a:r>
          </a:p>
          <a:p>
            <a:pPr>
              <a:lnSpc>
                <a:spcPct val="120000"/>
              </a:lnSpc>
              <a:spcBef>
                <a:spcPts val="1200"/>
              </a:spcBef>
            </a:pPr>
            <a:r>
              <a:rPr lang="en-US" dirty="0"/>
              <a:t>He has a red face, is confused and has an altered mental status (not responding), all signs and symptoms of heat stroke.</a:t>
            </a:r>
          </a:p>
        </p:txBody>
      </p:sp>
      <p:sp>
        <p:nvSpPr>
          <p:cNvPr id="4" name="Footer Placeholder 3">
            <a:extLst>
              <a:ext uri="{FF2B5EF4-FFF2-40B4-BE49-F238E27FC236}">
                <a16:creationId xmlns:a16="http://schemas.microsoft.com/office/drawing/2014/main" id="{5C4D0521-0699-1A41-8020-C9D61D9F901E}"/>
              </a:ext>
            </a:extLst>
          </p:cNvPr>
          <p:cNvSpPr>
            <a:spLocks noGrp="1"/>
          </p:cNvSpPr>
          <p:nvPr>
            <p:ph type="ftr" sz="quarter" idx="11"/>
          </p:nvPr>
        </p:nvSpPr>
        <p:spPr/>
        <p:txBody>
          <a:bodyPr/>
          <a:lstStyle/>
          <a:p>
            <a:r>
              <a:rPr lang="en-US" i="1"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dirty="0"/>
          </a:p>
          <a:p>
            <a:endParaRPr lang="en-US" dirty="0"/>
          </a:p>
        </p:txBody>
      </p:sp>
    </p:spTree>
    <p:extLst>
      <p:ext uri="{BB962C8B-B14F-4D97-AF65-F5344CB8AC3E}">
        <p14:creationId xmlns:p14="http://schemas.microsoft.com/office/powerpoint/2010/main" val="1770482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08740-263E-B940-B18B-FF326263B806}"/>
              </a:ext>
            </a:extLst>
          </p:cNvPr>
          <p:cNvSpPr>
            <a:spLocks noGrp="1"/>
          </p:cNvSpPr>
          <p:nvPr>
            <p:ph type="title"/>
          </p:nvPr>
        </p:nvSpPr>
        <p:spPr/>
        <p:txBody>
          <a:bodyPr/>
          <a:lstStyle/>
          <a:p>
            <a:r>
              <a:rPr lang="en-US" dirty="0"/>
              <a:t>Case Study #4 – Discussion Cont.</a:t>
            </a:r>
          </a:p>
        </p:txBody>
      </p:sp>
      <p:sp>
        <p:nvSpPr>
          <p:cNvPr id="3" name="Content Placeholder 2">
            <a:extLst>
              <a:ext uri="{FF2B5EF4-FFF2-40B4-BE49-F238E27FC236}">
                <a16:creationId xmlns:a16="http://schemas.microsoft.com/office/drawing/2014/main" id="{90CD35F4-7FB8-1D42-BF1D-DB8199D934A4}"/>
              </a:ext>
            </a:extLst>
          </p:cNvPr>
          <p:cNvSpPr>
            <a:spLocks noGrp="1"/>
          </p:cNvSpPr>
          <p:nvPr>
            <p:ph idx="1"/>
          </p:nvPr>
        </p:nvSpPr>
        <p:spPr>
          <a:xfrm>
            <a:off x="533400" y="2275088"/>
            <a:ext cx="8077200" cy="3461257"/>
          </a:xfrm>
        </p:spPr>
        <p:txBody>
          <a:bodyPr>
            <a:normAutofit/>
          </a:bodyPr>
          <a:lstStyle/>
          <a:p>
            <a:pPr>
              <a:lnSpc>
                <a:spcPct val="120000"/>
              </a:lnSpc>
              <a:spcBef>
                <a:spcPts val="1200"/>
              </a:spcBef>
            </a:pPr>
            <a:r>
              <a:rPr lang="en-US" dirty="0"/>
              <a:t>This is a medical emergency. Call 911.</a:t>
            </a:r>
          </a:p>
          <a:p>
            <a:pPr>
              <a:lnSpc>
                <a:spcPct val="120000"/>
              </a:lnSpc>
              <a:spcBef>
                <a:spcPts val="1200"/>
              </a:spcBef>
            </a:pPr>
            <a:r>
              <a:rPr lang="en-US" dirty="0"/>
              <a:t>Move him to the shade or a cool environment, and remove his outer clothing. Cool him as quickly as possible with cold water, an ice bath and/or cold compresses on his head, neck, armpits or groin. Circulate the air around him. Stay with him until medical care arrives.</a:t>
            </a:r>
          </a:p>
          <a:p>
            <a:endParaRPr lang="en-US" dirty="0"/>
          </a:p>
        </p:txBody>
      </p:sp>
      <p:sp>
        <p:nvSpPr>
          <p:cNvPr id="4" name="Footer Placeholder 3">
            <a:extLst>
              <a:ext uri="{FF2B5EF4-FFF2-40B4-BE49-F238E27FC236}">
                <a16:creationId xmlns:a16="http://schemas.microsoft.com/office/drawing/2014/main" id="{5C4D0521-0699-1A41-8020-C9D61D9F901E}"/>
              </a:ext>
            </a:extLst>
          </p:cNvPr>
          <p:cNvSpPr>
            <a:spLocks noGrp="1"/>
          </p:cNvSpPr>
          <p:nvPr>
            <p:ph type="ftr" sz="quarter" idx="11"/>
          </p:nvPr>
        </p:nvSpPr>
        <p:spPr/>
        <p:txBody>
          <a:bodyPr/>
          <a:lstStyle/>
          <a:p>
            <a:r>
              <a:rPr lang="en-US" i="1"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dirty="0"/>
          </a:p>
          <a:p>
            <a:endParaRPr lang="en-US" dirty="0"/>
          </a:p>
        </p:txBody>
      </p:sp>
    </p:spTree>
    <p:extLst>
      <p:ext uri="{BB962C8B-B14F-4D97-AF65-F5344CB8AC3E}">
        <p14:creationId xmlns:p14="http://schemas.microsoft.com/office/powerpoint/2010/main" val="14229932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990BE-7C66-4D4A-90A6-9CA73B1C9CAB}"/>
              </a:ext>
            </a:extLst>
          </p:cNvPr>
          <p:cNvSpPr>
            <a:spLocks noGrp="1"/>
          </p:cNvSpPr>
          <p:nvPr>
            <p:ph type="title"/>
          </p:nvPr>
        </p:nvSpPr>
        <p:spPr/>
        <p:txBody>
          <a:bodyPr/>
          <a:lstStyle/>
          <a:p>
            <a:r>
              <a:rPr lang="en-US" dirty="0"/>
              <a:t>Case Study #5</a:t>
            </a:r>
          </a:p>
        </p:txBody>
      </p:sp>
      <p:sp>
        <p:nvSpPr>
          <p:cNvPr id="3" name="Content Placeholder 2">
            <a:extLst>
              <a:ext uri="{FF2B5EF4-FFF2-40B4-BE49-F238E27FC236}">
                <a16:creationId xmlns:a16="http://schemas.microsoft.com/office/drawing/2014/main" id="{8D5D1667-C4B3-1141-A418-1130C3FD857E}"/>
              </a:ext>
            </a:extLst>
          </p:cNvPr>
          <p:cNvSpPr>
            <a:spLocks noGrp="1"/>
          </p:cNvSpPr>
          <p:nvPr>
            <p:ph idx="1"/>
          </p:nvPr>
        </p:nvSpPr>
        <p:spPr>
          <a:xfrm>
            <a:off x="531639" y="2485156"/>
            <a:ext cx="8077200" cy="3001246"/>
          </a:xfrm>
        </p:spPr>
        <p:txBody>
          <a:bodyPr/>
          <a:lstStyle/>
          <a:p>
            <a:pPr marL="0" indent="0">
              <a:lnSpc>
                <a:spcPct val="100000"/>
              </a:lnSpc>
              <a:buNone/>
            </a:pPr>
            <a:r>
              <a:rPr lang="en-US" dirty="0"/>
              <a:t>You work in a foundry as a furnace operator. It’s always really hot, but today the ventilation system isn’t working well making it even hotter. Even the break room is hot. You see you coworker stumble a little and notice that he is sweating profusely. You ask him what’s going on, and he tells you that he feels really hot and has a headache and is going to sit in the break room for a few minutes. </a:t>
            </a:r>
          </a:p>
        </p:txBody>
      </p:sp>
      <p:sp>
        <p:nvSpPr>
          <p:cNvPr id="4" name="Footer Placeholder 3">
            <a:extLst>
              <a:ext uri="{FF2B5EF4-FFF2-40B4-BE49-F238E27FC236}">
                <a16:creationId xmlns:a16="http://schemas.microsoft.com/office/drawing/2014/main" id="{D2A25571-A455-F347-B057-FC3243AC733E}"/>
              </a:ext>
            </a:extLst>
          </p:cNvPr>
          <p:cNvSpPr>
            <a:spLocks noGrp="1"/>
          </p:cNvSpPr>
          <p:nvPr>
            <p:ph type="ftr" sz="quarter" idx="11"/>
          </p:nvPr>
        </p:nvSpPr>
        <p:spPr/>
        <p:txBody>
          <a:bodyPr/>
          <a:lstStyle/>
          <a:p>
            <a:r>
              <a:rPr lang="en-US" i="1"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dirty="0"/>
          </a:p>
          <a:p>
            <a:endParaRPr lang="en-US" dirty="0"/>
          </a:p>
        </p:txBody>
      </p:sp>
    </p:spTree>
    <p:extLst>
      <p:ext uri="{BB962C8B-B14F-4D97-AF65-F5344CB8AC3E}">
        <p14:creationId xmlns:p14="http://schemas.microsoft.com/office/powerpoint/2010/main" val="40365541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CC6241-A03E-5946-A66A-5A79FBBC442F}"/>
              </a:ext>
            </a:extLst>
          </p:cNvPr>
          <p:cNvSpPr>
            <a:spLocks noGrp="1"/>
          </p:cNvSpPr>
          <p:nvPr>
            <p:ph type="title"/>
          </p:nvPr>
        </p:nvSpPr>
        <p:spPr/>
        <p:txBody>
          <a:bodyPr/>
          <a:lstStyle/>
          <a:p>
            <a:r>
              <a:rPr lang="en-US" dirty="0"/>
              <a:t>Case Study #5 - Discussion</a:t>
            </a:r>
          </a:p>
        </p:txBody>
      </p:sp>
      <p:sp>
        <p:nvSpPr>
          <p:cNvPr id="3" name="Content Placeholder 2">
            <a:extLst>
              <a:ext uri="{FF2B5EF4-FFF2-40B4-BE49-F238E27FC236}">
                <a16:creationId xmlns:a16="http://schemas.microsoft.com/office/drawing/2014/main" id="{BBBA6386-1E7A-E04C-AAC9-6A8859426C07}"/>
              </a:ext>
            </a:extLst>
          </p:cNvPr>
          <p:cNvSpPr>
            <a:spLocks noGrp="1"/>
          </p:cNvSpPr>
          <p:nvPr>
            <p:ph idx="1"/>
          </p:nvPr>
        </p:nvSpPr>
        <p:spPr>
          <a:xfrm>
            <a:off x="533400" y="2336873"/>
            <a:ext cx="8077200" cy="3461257"/>
          </a:xfrm>
        </p:spPr>
        <p:txBody>
          <a:bodyPr>
            <a:normAutofit/>
          </a:bodyPr>
          <a:lstStyle/>
          <a:p>
            <a:pPr>
              <a:lnSpc>
                <a:spcPct val="100000"/>
              </a:lnSpc>
              <a:spcBef>
                <a:spcPts val="1200"/>
              </a:spcBef>
            </a:pPr>
            <a:r>
              <a:rPr lang="en-US" dirty="0"/>
              <a:t>Your coworker is showing signs and symptoms of </a:t>
            </a:r>
            <a:r>
              <a:rPr lang="en-US" b="1" dirty="0"/>
              <a:t>heat exhaustion</a:t>
            </a:r>
            <a:r>
              <a:rPr lang="en-US" dirty="0"/>
              <a:t>.</a:t>
            </a:r>
          </a:p>
          <a:p>
            <a:pPr>
              <a:lnSpc>
                <a:spcPct val="100000"/>
              </a:lnSpc>
              <a:spcBef>
                <a:spcPts val="1200"/>
              </a:spcBef>
            </a:pPr>
            <a:r>
              <a:rPr lang="en-US" dirty="0"/>
              <a:t>Heat-related illnesses can occur indoors.</a:t>
            </a:r>
          </a:p>
          <a:p>
            <a:pPr>
              <a:lnSpc>
                <a:spcPct val="100000"/>
              </a:lnSpc>
              <a:spcBef>
                <a:spcPts val="1200"/>
              </a:spcBef>
            </a:pPr>
            <a:r>
              <a:rPr lang="en-US" dirty="0"/>
              <a:t>You work in a hot environment, and today there is limited air movement because the ventilation system isn’t working well. Resting in the break room probably won’t help him much, since it is also a hot environment.</a:t>
            </a:r>
          </a:p>
        </p:txBody>
      </p:sp>
      <p:sp>
        <p:nvSpPr>
          <p:cNvPr id="4" name="Footer Placeholder 3">
            <a:extLst>
              <a:ext uri="{FF2B5EF4-FFF2-40B4-BE49-F238E27FC236}">
                <a16:creationId xmlns:a16="http://schemas.microsoft.com/office/drawing/2014/main" id="{01060A51-8BCC-1541-8E1B-76C8BCFD9F3D}"/>
              </a:ext>
            </a:extLst>
          </p:cNvPr>
          <p:cNvSpPr>
            <a:spLocks noGrp="1"/>
          </p:cNvSpPr>
          <p:nvPr>
            <p:ph type="ftr" sz="quarter" idx="11"/>
          </p:nvPr>
        </p:nvSpPr>
        <p:spPr/>
        <p:txBody>
          <a:bodyPr/>
          <a:lstStyle/>
          <a:p>
            <a:r>
              <a:rPr lang="en-US" i="1"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dirty="0"/>
          </a:p>
          <a:p>
            <a:endParaRPr lang="en-US" dirty="0"/>
          </a:p>
        </p:txBody>
      </p:sp>
    </p:spTree>
    <p:extLst>
      <p:ext uri="{BB962C8B-B14F-4D97-AF65-F5344CB8AC3E}">
        <p14:creationId xmlns:p14="http://schemas.microsoft.com/office/powerpoint/2010/main" val="19326365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CC6241-A03E-5946-A66A-5A79FBBC442F}"/>
              </a:ext>
            </a:extLst>
          </p:cNvPr>
          <p:cNvSpPr>
            <a:spLocks noGrp="1"/>
          </p:cNvSpPr>
          <p:nvPr>
            <p:ph type="title"/>
          </p:nvPr>
        </p:nvSpPr>
        <p:spPr/>
        <p:txBody>
          <a:bodyPr/>
          <a:lstStyle/>
          <a:p>
            <a:r>
              <a:rPr lang="en-US" dirty="0"/>
              <a:t>Case Study #5 – Discussion Cont.</a:t>
            </a:r>
          </a:p>
        </p:txBody>
      </p:sp>
      <p:sp>
        <p:nvSpPr>
          <p:cNvPr id="3" name="Content Placeholder 2">
            <a:extLst>
              <a:ext uri="{FF2B5EF4-FFF2-40B4-BE49-F238E27FC236}">
                <a16:creationId xmlns:a16="http://schemas.microsoft.com/office/drawing/2014/main" id="{BBBA6386-1E7A-E04C-AAC9-6A8859426C07}"/>
              </a:ext>
            </a:extLst>
          </p:cNvPr>
          <p:cNvSpPr>
            <a:spLocks noGrp="1"/>
          </p:cNvSpPr>
          <p:nvPr>
            <p:ph idx="1"/>
          </p:nvPr>
        </p:nvSpPr>
        <p:spPr>
          <a:xfrm>
            <a:off x="533400" y="2336873"/>
            <a:ext cx="8077200" cy="3461257"/>
          </a:xfrm>
        </p:spPr>
        <p:txBody>
          <a:bodyPr>
            <a:normAutofit/>
          </a:bodyPr>
          <a:lstStyle/>
          <a:p>
            <a:pPr>
              <a:spcBef>
                <a:spcPts val="1200"/>
              </a:spcBef>
            </a:pPr>
            <a:r>
              <a:rPr lang="en-US" dirty="0"/>
              <a:t>If medical care isn’t available at your work site, call 911. </a:t>
            </a:r>
          </a:p>
          <a:p>
            <a:r>
              <a:rPr lang="en-US" dirty="0"/>
              <a:t>Remove your coworker from the hot area by going to a cool environment.</a:t>
            </a:r>
          </a:p>
          <a:p>
            <a:r>
              <a:rPr lang="en-US" dirty="0"/>
              <a:t>Remove any unnecessary clothing including shoes and socks. Place cold compresses on his head, face and neck. Have him sip cool water or a cool sports drink. Stay with him until medical care arrives. </a:t>
            </a:r>
          </a:p>
        </p:txBody>
      </p:sp>
      <p:sp>
        <p:nvSpPr>
          <p:cNvPr id="4" name="Footer Placeholder 3">
            <a:extLst>
              <a:ext uri="{FF2B5EF4-FFF2-40B4-BE49-F238E27FC236}">
                <a16:creationId xmlns:a16="http://schemas.microsoft.com/office/drawing/2014/main" id="{01060A51-8BCC-1541-8E1B-76C8BCFD9F3D}"/>
              </a:ext>
            </a:extLst>
          </p:cNvPr>
          <p:cNvSpPr>
            <a:spLocks noGrp="1"/>
          </p:cNvSpPr>
          <p:nvPr>
            <p:ph type="ftr" sz="quarter" idx="11"/>
          </p:nvPr>
        </p:nvSpPr>
        <p:spPr/>
        <p:txBody>
          <a:bodyPr/>
          <a:lstStyle/>
          <a:p>
            <a:r>
              <a:rPr lang="en-US" i="1"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dirty="0"/>
          </a:p>
          <a:p>
            <a:endParaRPr lang="en-US" dirty="0"/>
          </a:p>
        </p:txBody>
      </p:sp>
    </p:spTree>
    <p:extLst>
      <p:ext uri="{BB962C8B-B14F-4D97-AF65-F5344CB8AC3E}">
        <p14:creationId xmlns:p14="http://schemas.microsoft.com/office/powerpoint/2010/main" val="11766899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9FC1C-F518-5841-A57D-ADDF62CBE21E}"/>
              </a:ext>
            </a:extLst>
          </p:cNvPr>
          <p:cNvSpPr>
            <a:spLocks noGrp="1"/>
          </p:cNvSpPr>
          <p:nvPr>
            <p:ph type="title"/>
          </p:nvPr>
        </p:nvSpPr>
        <p:spPr/>
        <p:txBody>
          <a:bodyPr/>
          <a:lstStyle/>
          <a:p>
            <a:r>
              <a:rPr lang="en-US" dirty="0"/>
              <a:t>Case Study #6</a:t>
            </a:r>
          </a:p>
        </p:txBody>
      </p:sp>
      <p:sp>
        <p:nvSpPr>
          <p:cNvPr id="3" name="Content Placeholder 2">
            <a:extLst>
              <a:ext uri="{FF2B5EF4-FFF2-40B4-BE49-F238E27FC236}">
                <a16:creationId xmlns:a16="http://schemas.microsoft.com/office/drawing/2014/main" id="{46E190C6-F4D6-224D-B6B1-17E2B734583E}"/>
              </a:ext>
            </a:extLst>
          </p:cNvPr>
          <p:cNvSpPr>
            <a:spLocks noGrp="1"/>
          </p:cNvSpPr>
          <p:nvPr>
            <p:ph idx="1"/>
          </p:nvPr>
        </p:nvSpPr>
        <p:spPr>
          <a:xfrm>
            <a:off x="531639" y="2836154"/>
            <a:ext cx="8077200" cy="1580219"/>
          </a:xfrm>
        </p:spPr>
        <p:txBody>
          <a:bodyPr/>
          <a:lstStyle/>
          <a:p>
            <a:pPr marL="0" indent="0">
              <a:buNone/>
            </a:pPr>
            <a:r>
              <a:rPr lang="en-US" dirty="0"/>
              <a:t>You and your coworker are installing pavers on a very hot day. All of a sudden your coworker grabs her calf and says she just got a horrible cramp. </a:t>
            </a:r>
          </a:p>
        </p:txBody>
      </p:sp>
      <p:sp>
        <p:nvSpPr>
          <p:cNvPr id="4" name="Footer Placeholder 3">
            <a:extLst>
              <a:ext uri="{FF2B5EF4-FFF2-40B4-BE49-F238E27FC236}">
                <a16:creationId xmlns:a16="http://schemas.microsoft.com/office/drawing/2014/main" id="{BB29EB2A-7525-B24F-B499-7DCC5E26CE4F}"/>
              </a:ext>
            </a:extLst>
          </p:cNvPr>
          <p:cNvSpPr>
            <a:spLocks noGrp="1"/>
          </p:cNvSpPr>
          <p:nvPr>
            <p:ph type="ftr" sz="quarter" idx="11"/>
          </p:nvPr>
        </p:nvSpPr>
        <p:spPr/>
        <p:txBody>
          <a:bodyPr/>
          <a:lstStyle/>
          <a:p>
            <a:r>
              <a:rPr lang="en-US" i="1"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dirty="0"/>
          </a:p>
          <a:p>
            <a:endParaRPr lang="en-US" dirty="0"/>
          </a:p>
        </p:txBody>
      </p:sp>
    </p:spTree>
    <p:extLst>
      <p:ext uri="{BB962C8B-B14F-4D97-AF65-F5344CB8AC3E}">
        <p14:creationId xmlns:p14="http://schemas.microsoft.com/office/powerpoint/2010/main" val="6690499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DF4D4-0761-1B43-A777-4EDC4294DD0F}"/>
              </a:ext>
            </a:extLst>
          </p:cNvPr>
          <p:cNvSpPr>
            <a:spLocks noGrp="1"/>
          </p:cNvSpPr>
          <p:nvPr>
            <p:ph type="title"/>
          </p:nvPr>
        </p:nvSpPr>
        <p:spPr/>
        <p:txBody>
          <a:bodyPr/>
          <a:lstStyle/>
          <a:p>
            <a:r>
              <a:rPr lang="en-US" dirty="0"/>
              <a:t>Case Study #6 - Discussion</a:t>
            </a:r>
          </a:p>
        </p:txBody>
      </p:sp>
      <p:sp>
        <p:nvSpPr>
          <p:cNvPr id="3" name="Content Placeholder 2">
            <a:extLst>
              <a:ext uri="{FF2B5EF4-FFF2-40B4-BE49-F238E27FC236}">
                <a16:creationId xmlns:a16="http://schemas.microsoft.com/office/drawing/2014/main" id="{43CE09D2-C75B-314B-9F48-F1B8531C3F3F}"/>
              </a:ext>
            </a:extLst>
          </p:cNvPr>
          <p:cNvSpPr>
            <a:spLocks noGrp="1"/>
          </p:cNvSpPr>
          <p:nvPr>
            <p:ph idx="1"/>
          </p:nvPr>
        </p:nvSpPr>
        <p:spPr>
          <a:xfrm>
            <a:off x="533400" y="2336873"/>
            <a:ext cx="8077200" cy="3461257"/>
          </a:xfrm>
        </p:spPr>
        <p:txBody>
          <a:bodyPr/>
          <a:lstStyle/>
          <a:p>
            <a:pPr>
              <a:spcBef>
                <a:spcPts val="1200"/>
              </a:spcBef>
            </a:pPr>
            <a:r>
              <a:rPr lang="en-US" dirty="0"/>
              <a:t>Your coworker is probably having a </a:t>
            </a:r>
            <a:r>
              <a:rPr lang="en-US" b="1" dirty="0"/>
              <a:t>heat cramp</a:t>
            </a:r>
            <a:r>
              <a:rPr lang="en-US" dirty="0"/>
              <a:t>. </a:t>
            </a:r>
          </a:p>
          <a:p>
            <a:pPr>
              <a:spcBef>
                <a:spcPts val="1200"/>
              </a:spcBef>
            </a:pPr>
            <a:r>
              <a:rPr lang="en-US" dirty="0"/>
              <a:t>Have her rest in a cool environment and drink water or better yet a sports drink. She can gently stretch the muscle. She should not return to strenuous physical activity until the cramp goes away. </a:t>
            </a:r>
          </a:p>
          <a:p>
            <a:pPr>
              <a:spcBef>
                <a:spcPts val="1200"/>
              </a:spcBef>
            </a:pPr>
            <a:r>
              <a:rPr lang="en-US" dirty="0"/>
              <a:t>Remember that heat cramps can be a sign of heat exhaustion.</a:t>
            </a:r>
          </a:p>
        </p:txBody>
      </p:sp>
      <p:sp>
        <p:nvSpPr>
          <p:cNvPr id="4" name="Footer Placeholder 3">
            <a:extLst>
              <a:ext uri="{FF2B5EF4-FFF2-40B4-BE49-F238E27FC236}">
                <a16:creationId xmlns:a16="http://schemas.microsoft.com/office/drawing/2014/main" id="{07F0588C-E6EB-754C-BAB2-EF7D96944928}"/>
              </a:ext>
            </a:extLst>
          </p:cNvPr>
          <p:cNvSpPr>
            <a:spLocks noGrp="1"/>
          </p:cNvSpPr>
          <p:nvPr>
            <p:ph type="ftr" sz="quarter" idx="11"/>
          </p:nvPr>
        </p:nvSpPr>
        <p:spPr/>
        <p:txBody>
          <a:bodyPr/>
          <a:lstStyle/>
          <a:p>
            <a:r>
              <a:rPr lang="en-US" i="1"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dirty="0"/>
          </a:p>
          <a:p>
            <a:endParaRPr lang="en-US" dirty="0"/>
          </a:p>
        </p:txBody>
      </p:sp>
    </p:spTree>
    <p:extLst>
      <p:ext uri="{BB962C8B-B14F-4D97-AF65-F5344CB8AC3E}">
        <p14:creationId xmlns:p14="http://schemas.microsoft.com/office/powerpoint/2010/main" val="40771292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FF130-FF31-8342-8147-49B21ACEAD45}"/>
              </a:ext>
            </a:extLst>
          </p:cNvPr>
          <p:cNvSpPr>
            <a:spLocks noGrp="1"/>
          </p:cNvSpPr>
          <p:nvPr>
            <p:ph type="title"/>
          </p:nvPr>
        </p:nvSpPr>
        <p:spPr/>
        <p:txBody>
          <a:bodyPr/>
          <a:lstStyle/>
          <a:p>
            <a:r>
              <a:rPr lang="en-US" dirty="0"/>
              <a:t>Case Study #7</a:t>
            </a:r>
          </a:p>
        </p:txBody>
      </p:sp>
      <p:sp>
        <p:nvSpPr>
          <p:cNvPr id="3" name="Content Placeholder 2">
            <a:extLst>
              <a:ext uri="{FF2B5EF4-FFF2-40B4-BE49-F238E27FC236}">
                <a16:creationId xmlns:a16="http://schemas.microsoft.com/office/drawing/2014/main" id="{56C73882-D9C8-D742-BF51-32CE4BA3502D}"/>
              </a:ext>
            </a:extLst>
          </p:cNvPr>
          <p:cNvSpPr>
            <a:spLocks noGrp="1"/>
          </p:cNvSpPr>
          <p:nvPr>
            <p:ph idx="1"/>
          </p:nvPr>
        </p:nvSpPr>
        <p:spPr>
          <a:xfrm>
            <a:off x="533400" y="2200946"/>
            <a:ext cx="8077200" cy="3461257"/>
          </a:xfrm>
        </p:spPr>
        <p:txBody>
          <a:bodyPr>
            <a:normAutofit/>
          </a:bodyPr>
          <a:lstStyle/>
          <a:p>
            <a:pPr marL="0" indent="0">
              <a:buNone/>
            </a:pPr>
            <a:r>
              <a:rPr lang="en-US" dirty="0"/>
              <a:t>You have a new coworker who doesn’t seem to be very physically fit. He also hasn’t had much recent experience working outside on very hot and humid days. At the morning break he seemed a little irritable, so you were glad that you didn’t have to work with him. Now it’s late in the day, and all of a sudden you hear someone yell that the new coworker has just collapsed. You go over there, and see that he isn’t responding to anyone and has a very red, dry face. </a:t>
            </a:r>
          </a:p>
        </p:txBody>
      </p:sp>
      <p:sp>
        <p:nvSpPr>
          <p:cNvPr id="4" name="Footer Placeholder 3">
            <a:extLst>
              <a:ext uri="{FF2B5EF4-FFF2-40B4-BE49-F238E27FC236}">
                <a16:creationId xmlns:a16="http://schemas.microsoft.com/office/drawing/2014/main" id="{252FF36F-501F-A544-852D-C14CC26341B0}"/>
              </a:ext>
            </a:extLst>
          </p:cNvPr>
          <p:cNvSpPr>
            <a:spLocks noGrp="1"/>
          </p:cNvSpPr>
          <p:nvPr>
            <p:ph type="ftr" sz="quarter" idx="11"/>
          </p:nvPr>
        </p:nvSpPr>
        <p:spPr/>
        <p:txBody>
          <a:bodyPr/>
          <a:lstStyle/>
          <a:p>
            <a:r>
              <a:rPr lang="en-US" i="1"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dirty="0"/>
          </a:p>
          <a:p>
            <a:endParaRPr lang="en-US" dirty="0"/>
          </a:p>
        </p:txBody>
      </p:sp>
    </p:spTree>
    <p:extLst>
      <p:ext uri="{BB962C8B-B14F-4D97-AF65-F5344CB8AC3E}">
        <p14:creationId xmlns:p14="http://schemas.microsoft.com/office/powerpoint/2010/main" val="39830290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EBFBE0-6BF8-FC44-9B1A-CABA936CC336}"/>
              </a:ext>
            </a:extLst>
          </p:cNvPr>
          <p:cNvSpPr>
            <a:spLocks noGrp="1"/>
          </p:cNvSpPr>
          <p:nvPr>
            <p:ph type="title"/>
          </p:nvPr>
        </p:nvSpPr>
        <p:spPr/>
        <p:txBody>
          <a:bodyPr/>
          <a:lstStyle/>
          <a:p>
            <a:r>
              <a:rPr lang="en-US" dirty="0"/>
              <a:t>Case Studies</a:t>
            </a:r>
          </a:p>
        </p:txBody>
      </p:sp>
      <p:sp>
        <p:nvSpPr>
          <p:cNvPr id="3" name="Content Placeholder 2">
            <a:extLst>
              <a:ext uri="{FF2B5EF4-FFF2-40B4-BE49-F238E27FC236}">
                <a16:creationId xmlns:a16="http://schemas.microsoft.com/office/drawing/2014/main" id="{A894286F-FBE0-4E41-AC60-DD9A57607DA4}"/>
              </a:ext>
            </a:extLst>
          </p:cNvPr>
          <p:cNvSpPr>
            <a:spLocks noGrp="1"/>
          </p:cNvSpPr>
          <p:nvPr>
            <p:ph idx="1"/>
          </p:nvPr>
        </p:nvSpPr>
        <p:spPr>
          <a:xfrm>
            <a:off x="533400" y="2522225"/>
            <a:ext cx="8077200" cy="2803538"/>
          </a:xfrm>
        </p:spPr>
        <p:txBody>
          <a:bodyPr/>
          <a:lstStyle/>
          <a:p>
            <a:pPr>
              <a:lnSpc>
                <a:spcPct val="100000"/>
              </a:lnSpc>
              <a:spcBef>
                <a:spcPts val="1200"/>
              </a:spcBef>
            </a:pPr>
            <a:r>
              <a:rPr lang="en-US" dirty="0"/>
              <a:t>Discuss each of the case studies.</a:t>
            </a:r>
          </a:p>
          <a:p>
            <a:pPr>
              <a:lnSpc>
                <a:spcPct val="100000"/>
              </a:lnSpc>
              <a:spcBef>
                <a:spcPts val="1200"/>
              </a:spcBef>
            </a:pPr>
            <a:r>
              <a:rPr lang="en-US" dirty="0"/>
              <a:t>Do you believe the worker is experiencing dehydration, hyponatremia, heat cramps, heat stress or heat stroke?</a:t>
            </a:r>
          </a:p>
          <a:p>
            <a:pPr>
              <a:lnSpc>
                <a:spcPct val="100000"/>
              </a:lnSpc>
              <a:spcBef>
                <a:spcPts val="1200"/>
              </a:spcBef>
            </a:pPr>
            <a:r>
              <a:rPr lang="en-US" dirty="0"/>
              <a:t>Why do you believe this?</a:t>
            </a:r>
          </a:p>
          <a:p>
            <a:pPr>
              <a:lnSpc>
                <a:spcPct val="100000"/>
              </a:lnSpc>
              <a:spcBef>
                <a:spcPts val="1200"/>
              </a:spcBef>
            </a:pPr>
            <a:r>
              <a:rPr lang="en-US" dirty="0"/>
              <a:t>What first aid measures would you take if any?</a:t>
            </a:r>
          </a:p>
        </p:txBody>
      </p:sp>
      <p:sp>
        <p:nvSpPr>
          <p:cNvPr id="6" name="Footer Placeholder 5">
            <a:extLst>
              <a:ext uri="{FF2B5EF4-FFF2-40B4-BE49-F238E27FC236}">
                <a16:creationId xmlns:a16="http://schemas.microsoft.com/office/drawing/2014/main" id="{89C0417E-37E6-654F-A8B0-12C0835AD5E8}"/>
              </a:ext>
            </a:extLst>
          </p:cNvPr>
          <p:cNvSpPr>
            <a:spLocks noGrp="1"/>
          </p:cNvSpPr>
          <p:nvPr>
            <p:ph type="ftr" sz="quarter" idx="11"/>
          </p:nvPr>
        </p:nvSpPr>
        <p:spPr/>
        <p:txBody>
          <a:bodyPr/>
          <a:lstStyle/>
          <a:p>
            <a:r>
              <a:rPr lang="en-US" i="1"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dirty="0"/>
          </a:p>
          <a:p>
            <a:endParaRPr lang="en-US" dirty="0"/>
          </a:p>
        </p:txBody>
      </p:sp>
    </p:spTree>
    <p:extLst>
      <p:ext uri="{BB962C8B-B14F-4D97-AF65-F5344CB8AC3E}">
        <p14:creationId xmlns:p14="http://schemas.microsoft.com/office/powerpoint/2010/main" val="42030035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DD71D-1CCE-AD4B-A877-A317685979AC}"/>
              </a:ext>
            </a:extLst>
          </p:cNvPr>
          <p:cNvSpPr>
            <a:spLocks noGrp="1"/>
          </p:cNvSpPr>
          <p:nvPr>
            <p:ph type="title"/>
          </p:nvPr>
        </p:nvSpPr>
        <p:spPr/>
        <p:txBody>
          <a:bodyPr/>
          <a:lstStyle/>
          <a:p>
            <a:r>
              <a:rPr lang="en-US" dirty="0"/>
              <a:t>Case Study #7 - Discussion</a:t>
            </a:r>
          </a:p>
        </p:txBody>
      </p:sp>
      <p:sp>
        <p:nvSpPr>
          <p:cNvPr id="3" name="Content Placeholder 2">
            <a:extLst>
              <a:ext uri="{FF2B5EF4-FFF2-40B4-BE49-F238E27FC236}">
                <a16:creationId xmlns:a16="http://schemas.microsoft.com/office/drawing/2014/main" id="{7E44821C-C2D7-5946-821C-1583CD93DFB4}"/>
              </a:ext>
            </a:extLst>
          </p:cNvPr>
          <p:cNvSpPr>
            <a:spLocks noGrp="1"/>
          </p:cNvSpPr>
          <p:nvPr>
            <p:ph idx="1"/>
          </p:nvPr>
        </p:nvSpPr>
        <p:spPr>
          <a:xfrm>
            <a:off x="533400" y="2225661"/>
            <a:ext cx="8077200" cy="3461257"/>
          </a:xfrm>
        </p:spPr>
        <p:txBody>
          <a:bodyPr>
            <a:normAutofit fontScale="85000" lnSpcReduction="10000"/>
          </a:bodyPr>
          <a:lstStyle/>
          <a:p>
            <a:pPr>
              <a:lnSpc>
                <a:spcPct val="120000"/>
              </a:lnSpc>
              <a:spcBef>
                <a:spcPts val="1200"/>
              </a:spcBef>
            </a:pPr>
            <a:r>
              <a:rPr lang="en-US" dirty="0"/>
              <a:t>Your coworker is showing signs and symptoms of </a:t>
            </a:r>
            <a:r>
              <a:rPr lang="en-US" b="1" dirty="0"/>
              <a:t>heat stroke</a:t>
            </a:r>
            <a:r>
              <a:rPr lang="en-US" dirty="0"/>
              <a:t>. </a:t>
            </a:r>
          </a:p>
          <a:p>
            <a:pPr>
              <a:lnSpc>
                <a:spcPct val="120000"/>
              </a:lnSpc>
              <a:spcBef>
                <a:spcPts val="1200"/>
              </a:spcBef>
            </a:pPr>
            <a:r>
              <a:rPr lang="en-US" dirty="0"/>
              <a:t>He has a red, dry face, and isn’t responding to anyone. His irritability at the morning break may have been a symptom of heat exhaustion. </a:t>
            </a:r>
          </a:p>
          <a:p>
            <a:pPr>
              <a:lnSpc>
                <a:spcPct val="120000"/>
              </a:lnSpc>
              <a:spcBef>
                <a:spcPts val="1200"/>
              </a:spcBef>
            </a:pPr>
            <a:r>
              <a:rPr lang="en-US" dirty="0"/>
              <a:t>This is a medical emergency. Call 911. Move him to the shade or a cool environment, and remove his outer clothing. Cool him as quickly as possible with cold water, an ice bath and/or cold compresses on his head, neck, armpits or groin. Circulate the air around him. Stay with him until medical care arrives.</a:t>
            </a:r>
          </a:p>
          <a:p>
            <a:endParaRPr lang="en-US" dirty="0"/>
          </a:p>
        </p:txBody>
      </p:sp>
      <p:sp>
        <p:nvSpPr>
          <p:cNvPr id="4" name="Footer Placeholder 3">
            <a:extLst>
              <a:ext uri="{FF2B5EF4-FFF2-40B4-BE49-F238E27FC236}">
                <a16:creationId xmlns:a16="http://schemas.microsoft.com/office/drawing/2014/main" id="{95985D2F-DAEB-0344-A174-FCA93EFF369A}"/>
              </a:ext>
            </a:extLst>
          </p:cNvPr>
          <p:cNvSpPr>
            <a:spLocks noGrp="1"/>
          </p:cNvSpPr>
          <p:nvPr>
            <p:ph type="ftr" sz="quarter" idx="11"/>
          </p:nvPr>
        </p:nvSpPr>
        <p:spPr/>
        <p:txBody>
          <a:bodyPr/>
          <a:lstStyle/>
          <a:p>
            <a:r>
              <a:rPr lang="en-US" i="1"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dirty="0"/>
          </a:p>
          <a:p>
            <a:endParaRPr lang="en-US" dirty="0"/>
          </a:p>
        </p:txBody>
      </p:sp>
    </p:spTree>
    <p:extLst>
      <p:ext uri="{BB962C8B-B14F-4D97-AF65-F5344CB8AC3E}">
        <p14:creationId xmlns:p14="http://schemas.microsoft.com/office/powerpoint/2010/main" val="29395097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F7FA6B-F1D9-C945-8692-54228E05E1B4}"/>
              </a:ext>
            </a:extLst>
          </p:cNvPr>
          <p:cNvSpPr>
            <a:spLocks noGrp="1"/>
          </p:cNvSpPr>
          <p:nvPr>
            <p:ph type="title"/>
          </p:nvPr>
        </p:nvSpPr>
        <p:spPr/>
        <p:txBody>
          <a:bodyPr/>
          <a:lstStyle/>
          <a:p>
            <a:r>
              <a:rPr lang="en-US" dirty="0"/>
              <a:t>Case Study #1</a:t>
            </a:r>
          </a:p>
        </p:txBody>
      </p:sp>
      <p:sp>
        <p:nvSpPr>
          <p:cNvPr id="3" name="Content Placeholder 2">
            <a:extLst>
              <a:ext uri="{FF2B5EF4-FFF2-40B4-BE49-F238E27FC236}">
                <a16:creationId xmlns:a16="http://schemas.microsoft.com/office/drawing/2014/main" id="{F449C667-8A11-D547-B259-DD2A005CA97D}"/>
              </a:ext>
            </a:extLst>
          </p:cNvPr>
          <p:cNvSpPr>
            <a:spLocks noGrp="1"/>
          </p:cNvSpPr>
          <p:nvPr>
            <p:ph idx="1"/>
          </p:nvPr>
        </p:nvSpPr>
        <p:spPr>
          <a:xfrm>
            <a:off x="533400" y="2522228"/>
            <a:ext cx="8077200" cy="2791181"/>
          </a:xfrm>
        </p:spPr>
        <p:txBody>
          <a:bodyPr/>
          <a:lstStyle/>
          <a:p>
            <a:pPr marL="0" indent="0">
              <a:lnSpc>
                <a:spcPct val="100000"/>
              </a:lnSpc>
              <a:buNone/>
            </a:pPr>
            <a:r>
              <a:rPr lang="en-US" dirty="0"/>
              <a:t>You and your coworker have been working outside on a construction site for several hours. It’s one of the first really hot days of the year. You notice that your coworker is really sweating a lot and looks a little pale. When you ask him how he is feeling, he tells you that he feels a little dizzy and nauseous.</a:t>
            </a:r>
          </a:p>
          <a:p>
            <a:pPr marL="0" indent="0">
              <a:buNone/>
            </a:pPr>
            <a:endParaRPr lang="en-US" dirty="0"/>
          </a:p>
        </p:txBody>
      </p:sp>
      <p:sp>
        <p:nvSpPr>
          <p:cNvPr id="4" name="Footer Placeholder 3">
            <a:extLst>
              <a:ext uri="{FF2B5EF4-FFF2-40B4-BE49-F238E27FC236}">
                <a16:creationId xmlns:a16="http://schemas.microsoft.com/office/drawing/2014/main" id="{8737DD66-866E-364C-B3B0-425CB6C01710}"/>
              </a:ext>
            </a:extLst>
          </p:cNvPr>
          <p:cNvSpPr>
            <a:spLocks noGrp="1"/>
          </p:cNvSpPr>
          <p:nvPr>
            <p:ph type="ftr" sz="quarter" idx="11"/>
          </p:nvPr>
        </p:nvSpPr>
        <p:spPr/>
        <p:txBody>
          <a:bodyPr/>
          <a:lstStyle/>
          <a:p>
            <a:r>
              <a:rPr lang="en-US" i="1"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dirty="0"/>
          </a:p>
          <a:p>
            <a:endParaRPr lang="en-US" dirty="0"/>
          </a:p>
        </p:txBody>
      </p:sp>
    </p:spTree>
    <p:extLst>
      <p:ext uri="{BB962C8B-B14F-4D97-AF65-F5344CB8AC3E}">
        <p14:creationId xmlns:p14="http://schemas.microsoft.com/office/powerpoint/2010/main" val="30475059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752CFB-9276-F944-B6F1-A9CA63E8D503}"/>
              </a:ext>
            </a:extLst>
          </p:cNvPr>
          <p:cNvSpPr>
            <a:spLocks noGrp="1"/>
          </p:cNvSpPr>
          <p:nvPr>
            <p:ph idx="1"/>
          </p:nvPr>
        </p:nvSpPr>
        <p:spPr>
          <a:xfrm>
            <a:off x="531639" y="2460446"/>
            <a:ext cx="7955692" cy="3025959"/>
          </a:xfrm>
        </p:spPr>
        <p:txBody>
          <a:bodyPr>
            <a:normAutofit/>
          </a:bodyPr>
          <a:lstStyle/>
          <a:p>
            <a:pPr>
              <a:lnSpc>
                <a:spcPct val="120000"/>
              </a:lnSpc>
              <a:spcBef>
                <a:spcPts val="1200"/>
              </a:spcBef>
            </a:pPr>
            <a:r>
              <a:rPr lang="en-US" dirty="0"/>
              <a:t>Your coworker is showing signs and symptoms of </a:t>
            </a:r>
            <a:r>
              <a:rPr lang="en-US" b="1" dirty="0"/>
              <a:t>heat exhaustion</a:t>
            </a:r>
            <a:r>
              <a:rPr lang="en-US" dirty="0"/>
              <a:t>.</a:t>
            </a:r>
          </a:p>
          <a:p>
            <a:pPr>
              <a:lnSpc>
                <a:spcPct val="120000"/>
              </a:lnSpc>
              <a:spcBef>
                <a:spcPts val="1200"/>
              </a:spcBef>
            </a:pPr>
            <a:r>
              <a:rPr lang="en-US" dirty="0"/>
              <a:t>It’s the first hot day, so he may not be acclimatized to the heat yet, and you’ve been working outside for several hours</a:t>
            </a:r>
          </a:p>
        </p:txBody>
      </p:sp>
      <p:sp>
        <p:nvSpPr>
          <p:cNvPr id="2" name="Title 1">
            <a:extLst>
              <a:ext uri="{FF2B5EF4-FFF2-40B4-BE49-F238E27FC236}">
                <a16:creationId xmlns:a16="http://schemas.microsoft.com/office/drawing/2014/main" id="{039EC759-58C9-9C40-8C74-93B32D95FB27}"/>
              </a:ext>
            </a:extLst>
          </p:cNvPr>
          <p:cNvSpPr>
            <a:spLocks noGrp="1"/>
          </p:cNvSpPr>
          <p:nvPr>
            <p:ph type="title"/>
          </p:nvPr>
        </p:nvSpPr>
        <p:spPr/>
        <p:txBody>
          <a:bodyPr/>
          <a:lstStyle/>
          <a:p>
            <a:r>
              <a:rPr lang="en-US" dirty="0"/>
              <a:t>Case Study #1 - Discussion</a:t>
            </a:r>
          </a:p>
        </p:txBody>
      </p:sp>
      <p:sp>
        <p:nvSpPr>
          <p:cNvPr id="4" name="Footer Placeholder 3">
            <a:extLst>
              <a:ext uri="{FF2B5EF4-FFF2-40B4-BE49-F238E27FC236}">
                <a16:creationId xmlns:a16="http://schemas.microsoft.com/office/drawing/2014/main" id="{8239EFB8-0D4F-EB45-B97A-09A1AFCFB1C3}"/>
              </a:ext>
            </a:extLst>
          </p:cNvPr>
          <p:cNvSpPr>
            <a:spLocks noGrp="1"/>
          </p:cNvSpPr>
          <p:nvPr>
            <p:ph type="ftr" sz="quarter" idx="11"/>
          </p:nvPr>
        </p:nvSpPr>
        <p:spPr/>
        <p:txBody>
          <a:bodyPr/>
          <a:lstStyle/>
          <a:p>
            <a:r>
              <a:rPr lang="en-US" i="1"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dirty="0"/>
          </a:p>
          <a:p>
            <a:endParaRPr lang="en-US" dirty="0"/>
          </a:p>
        </p:txBody>
      </p:sp>
    </p:spTree>
    <p:extLst>
      <p:ext uri="{BB962C8B-B14F-4D97-AF65-F5344CB8AC3E}">
        <p14:creationId xmlns:p14="http://schemas.microsoft.com/office/powerpoint/2010/main" val="33433961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752CFB-9276-F944-B6F1-A9CA63E8D503}"/>
              </a:ext>
            </a:extLst>
          </p:cNvPr>
          <p:cNvSpPr>
            <a:spLocks noGrp="1"/>
          </p:cNvSpPr>
          <p:nvPr>
            <p:ph idx="1"/>
          </p:nvPr>
        </p:nvSpPr>
        <p:spPr>
          <a:xfrm>
            <a:off x="531639" y="2225663"/>
            <a:ext cx="7955692" cy="3461257"/>
          </a:xfrm>
        </p:spPr>
        <p:txBody>
          <a:bodyPr>
            <a:normAutofit/>
          </a:bodyPr>
          <a:lstStyle/>
          <a:p>
            <a:pPr>
              <a:lnSpc>
                <a:spcPct val="120000"/>
              </a:lnSpc>
              <a:spcBef>
                <a:spcPts val="1200"/>
              </a:spcBef>
            </a:pPr>
            <a:r>
              <a:rPr lang="en-US" sz="2200" dirty="0"/>
              <a:t>If medical care isn’t available at your work site, call 911.</a:t>
            </a:r>
          </a:p>
          <a:p>
            <a:pPr>
              <a:lnSpc>
                <a:spcPct val="120000"/>
              </a:lnSpc>
              <a:spcBef>
                <a:spcPts val="1200"/>
              </a:spcBef>
            </a:pPr>
            <a:r>
              <a:rPr lang="en-US" sz="2200" dirty="0"/>
              <a:t>Remove your coworker from the hot area by going into the shade or indoors to a cool environment. </a:t>
            </a:r>
          </a:p>
          <a:p>
            <a:pPr>
              <a:lnSpc>
                <a:spcPct val="120000"/>
              </a:lnSpc>
              <a:spcBef>
                <a:spcPts val="1200"/>
              </a:spcBef>
            </a:pPr>
            <a:r>
              <a:rPr lang="en-US" sz="2200" dirty="0"/>
              <a:t>Remove any unnecessary clothing including shoes and socks. Place cold compresses on his head, face and neck. Have him sip cool water or a cool sports drink. Stay with him until medical care arrives. </a:t>
            </a:r>
          </a:p>
        </p:txBody>
      </p:sp>
      <p:sp>
        <p:nvSpPr>
          <p:cNvPr id="2" name="Title 1">
            <a:extLst>
              <a:ext uri="{FF2B5EF4-FFF2-40B4-BE49-F238E27FC236}">
                <a16:creationId xmlns:a16="http://schemas.microsoft.com/office/drawing/2014/main" id="{039EC759-58C9-9C40-8C74-93B32D95FB27}"/>
              </a:ext>
            </a:extLst>
          </p:cNvPr>
          <p:cNvSpPr>
            <a:spLocks noGrp="1"/>
          </p:cNvSpPr>
          <p:nvPr>
            <p:ph type="title"/>
          </p:nvPr>
        </p:nvSpPr>
        <p:spPr/>
        <p:txBody>
          <a:bodyPr/>
          <a:lstStyle/>
          <a:p>
            <a:r>
              <a:rPr lang="en-US" dirty="0"/>
              <a:t>Case Study #1 – Discussion Cont.</a:t>
            </a:r>
          </a:p>
        </p:txBody>
      </p:sp>
      <p:sp>
        <p:nvSpPr>
          <p:cNvPr id="4" name="Footer Placeholder 3">
            <a:extLst>
              <a:ext uri="{FF2B5EF4-FFF2-40B4-BE49-F238E27FC236}">
                <a16:creationId xmlns:a16="http://schemas.microsoft.com/office/drawing/2014/main" id="{8239EFB8-0D4F-EB45-B97A-09A1AFCFB1C3}"/>
              </a:ext>
            </a:extLst>
          </p:cNvPr>
          <p:cNvSpPr>
            <a:spLocks noGrp="1"/>
          </p:cNvSpPr>
          <p:nvPr>
            <p:ph type="ftr" sz="quarter" idx="11"/>
          </p:nvPr>
        </p:nvSpPr>
        <p:spPr/>
        <p:txBody>
          <a:bodyPr/>
          <a:lstStyle/>
          <a:p>
            <a:r>
              <a:rPr lang="en-US" i="1"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dirty="0"/>
          </a:p>
          <a:p>
            <a:endParaRPr lang="en-US" dirty="0"/>
          </a:p>
        </p:txBody>
      </p:sp>
    </p:spTree>
    <p:extLst>
      <p:ext uri="{BB962C8B-B14F-4D97-AF65-F5344CB8AC3E}">
        <p14:creationId xmlns:p14="http://schemas.microsoft.com/office/powerpoint/2010/main" val="18883440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EE8EAE-7E85-CB49-A69A-73B9645714C1}"/>
              </a:ext>
            </a:extLst>
          </p:cNvPr>
          <p:cNvSpPr>
            <a:spLocks noGrp="1"/>
          </p:cNvSpPr>
          <p:nvPr>
            <p:ph type="title"/>
          </p:nvPr>
        </p:nvSpPr>
        <p:spPr/>
        <p:txBody>
          <a:bodyPr/>
          <a:lstStyle/>
          <a:p>
            <a:r>
              <a:rPr lang="en-US" dirty="0"/>
              <a:t>Case Study #2</a:t>
            </a:r>
          </a:p>
        </p:txBody>
      </p:sp>
      <p:sp>
        <p:nvSpPr>
          <p:cNvPr id="3" name="Content Placeholder 2">
            <a:extLst>
              <a:ext uri="{FF2B5EF4-FFF2-40B4-BE49-F238E27FC236}">
                <a16:creationId xmlns:a16="http://schemas.microsoft.com/office/drawing/2014/main" id="{6DA3DD08-DEF4-C748-92EA-3C3DC8A794AC}"/>
              </a:ext>
            </a:extLst>
          </p:cNvPr>
          <p:cNvSpPr>
            <a:spLocks noGrp="1"/>
          </p:cNvSpPr>
          <p:nvPr>
            <p:ph idx="1"/>
          </p:nvPr>
        </p:nvSpPr>
        <p:spPr>
          <a:xfrm>
            <a:off x="533400" y="2336873"/>
            <a:ext cx="8077200" cy="3461257"/>
          </a:xfrm>
        </p:spPr>
        <p:txBody>
          <a:bodyPr/>
          <a:lstStyle/>
          <a:p>
            <a:pPr marL="0" indent="0">
              <a:lnSpc>
                <a:spcPct val="100000"/>
              </a:lnSpc>
              <a:buNone/>
            </a:pPr>
            <a:r>
              <a:rPr lang="en-US" dirty="0"/>
              <a:t>Your coworker has just returned from a two week vacation in a cooler climate. She told you that she was worried about coming back to work in the heat, so she drank as much water as she could last night and again this morning. At break she drank some more water and didn’t eat anything. She now seems a little sluggish and says she feels tired and maybe a little nauseous. You’ve been working outside in the heat for over four hours. </a:t>
            </a:r>
          </a:p>
        </p:txBody>
      </p:sp>
      <p:sp>
        <p:nvSpPr>
          <p:cNvPr id="4" name="Footer Placeholder 3">
            <a:extLst>
              <a:ext uri="{FF2B5EF4-FFF2-40B4-BE49-F238E27FC236}">
                <a16:creationId xmlns:a16="http://schemas.microsoft.com/office/drawing/2014/main" id="{768E0929-3E9D-3C4F-AE75-C4D9896F3608}"/>
              </a:ext>
            </a:extLst>
          </p:cNvPr>
          <p:cNvSpPr>
            <a:spLocks noGrp="1"/>
          </p:cNvSpPr>
          <p:nvPr>
            <p:ph type="ftr" sz="quarter" idx="11"/>
          </p:nvPr>
        </p:nvSpPr>
        <p:spPr/>
        <p:txBody>
          <a:bodyPr/>
          <a:lstStyle/>
          <a:p>
            <a:r>
              <a:rPr lang="en-US" i="1"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dirty="0"/>
          </a:p>
          <a:p>
            <a:endParaRPr lang="en-US" dirty="0"/>
          </a:p>
        </p:txBody>
      </p:sp>
    </p:spTree>
    <p:extLst>
      <p:ext uri="{BB962C8B-B14F-4D97-AF65-F5344CB8AC3E}">
        <p14:creationId xmlns:p14="http://schemas.microsoft.com/office/powerpoint/2010/main" val="9252294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EE8EAE-7E85-CB49-A69A-73B9645714C1}"/>
              </a:ext>
            </a:extLst>
          </p:cNvPr>
          <p:cNvSpPr>
            <a:spLocks noGrp="1"/>
          </p:cNvSpPr>
          <p:nvPr>
            <p:ph type="title"/>
          </p:nvPr>
        </p:nvSpPr>
        <p:spPr/>
        <p:txBody>
          <a:bodyPr/>
          <a:lstStyle/>
          <a:p>
            <a:r>
              <a:rPr lang="en-US" dirty="0"/>
              <a:t>Case Study #2 - Discussion</a:t>
            </a:r>
          </a:p>
        </p:txBody>
      </p:sp>
      <p:sp>
        <p:nvSpPr>
          <p:cNvPr id="3" name="Content Placeholder 2">
            <a:extLst>
              <a:ext uri="{FF2B5EF4-FFF2-40B4-BE49-F238E27FC236}">
                <a16:creationId xmlns:a16="http://schemas.microsoft.com/office/drawing/2014/main" id="{6DA3DD08-DEF4-C748-92EA-3C3DC8A794AC}"/>
              </a:ext>
            </a:extLst>
          </p:cNvPr>
          <p:cNvSpPr>
            <a:spLocks noGrp="1"/>
          </p:cNvSpPr>
          <p:nvPr>
            <p:ph idx="1"/>
          </p:nvPr>
        </p:nvSpPr>
        <p:spPr>
          <a:xfrm>
            <a:off x="531639" y="2448084"/>
            <a:ext cx="8077200" cy="2890035"/>
          </a:xfrm>
        </p:spPr>
        <p:txBody>
          <a:bodyPr>
            <a:normAutofit/>
          </a:bodyPr>
          <a:lstStyle/>
          <a:p>
            <a:pPr>
              <a:lnSpc>
                <a:spcPct val="100000"/>
              </a:lnSpc>
              <a:spcBef>
                <a:spcPts val="1200"/>
              </a:spcBef>
            </a:pPr>
            <a:r>
              <a:rPr lang="en-US" dirty="0"/>
              <a:t>Your coworker was correct about worrying about her heat tolerance after a vacation in a cooler climate, but her actions may have caused </a:t>
            </a:r>
            <a:r>
              <a:rPr lang="en-US" b="1" dirty="0"/>
              <a:t>hyponatremia</a:t>
            </a:r>
            <a:r>
              <a:rPr lang="en-US" dirty="0"/>
              <a:t>. </a:t>
            </a:r>
          </a:p>
          <a:p>
            <a:pPr>
              <a:lnSpc>
                <a:spcPct val="100000"/>
              </a:lnSpc>
              <a:spcBef>
                <a:spcPts val="1200"/>
              </a:spcBef>
            </a:pPr>
            <a:r>
              <a:rPr lang="en-US" dirty="0"/>
              <a:t>She drank large quantities of water without eating and may have diluted her electrolytes. In addition, she is showing signs and symptoms of hyponatremia</a:t>
            </a:r>
          </a:p>
        </p:txBody>
      </p:sp>
      <p:sp>
        <p:nvSpPr>
          <p:cNvPr id="4" name="Footer Placeholder 3">
            <a:extLst>
              <a:ext uri="{FF2B5EF4-FFF2-40B4-BE49-F238E27FC236}">
                <a16:creationId xmlns:a16="http://schemas.microsoft.com/office/drawing/2014/main" id="{768E0929-3E9D-3C4F-AE75-C4D9896F3608}"/>
              </a:ext>
            </a:extLst>
          </p:cNvPr>
          <p:cNvSpPr>
            <a:spLocks noGrp="1"/>
          </p:cNvSpPr>
          <p:nvPr>
            <p:ph type="ftr" sz="quarter" idx="11"/>
          </p:nvPr>
        </p:nvSpPr>
        <p:spPr/>
        <p:txBody>
          <a:bodyPr/>
          <a:lstStyle/>
          <a:p>
            <a:r>
              <a:rPr lang="en-US" i="1"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dirty="0"/>
          </a:p>
          <a:p>
            <a:endParaRPr lang="en-US" dirty="0"/>
          </a:p>
        </p:txBody>
      </p:sp>
    </p:spTree>
    <p:extLst>
      <p:ext uri="{BB962C8B-B14F-4D97-AF65-F5344CB8AC3E}">
        <p14:creationId xmlns:p14="http://schemas.microsoft.com/office/powerpoint/2010/main" val="29459912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EE8EAE-7E85-CB49-A69A-73B9645714C1}"/>
              </a:ext>
            </a:extLst>
          </p:cNvPr>
          <p:cNvSpPr>
            <a:spLocks noGrp="1"/>
          </p:cNvSpPr>
          <p:nvPr>
            <p:ph type="title"/>
          </p:nvPr>
        </p:nvSpPr>
        <p:spPr/>
        <p:txBody>
          <a:bodyPr/>
          <a:lstStyle/>
          <a:p>
            <a:r>
              <a:rPr lang="en-US" dirty="0"/>
              <a:t>Case Study #2 – Discussion Cont.</a:t>
            </a:r>
          </a:p>
        </p:txBody>
      </p:sp>
      <p:sp>
        <p:nvSpPr>
          <p:cNvPr id="3" name="Content Placeholder 2">
            <a:extLst>
              <a:ext uri="{FF2B5EF4-FFF2-40B4-BE49-F238E27FC236}">
                <a16:creationId xmlns:a16="http://schemas.microsoft.com/office/drawing/2014/main" id="{6DA3DD08-DEF4-C748-92EA-3C3DC8A794AC}"/>
              </a:ext>
            </a:extLst>
          </p:cNvPr>
          <p:cNvSpPr>
            <a:spLocks noGrp="1"/>
          </p:cNvSpPr>
          <p:nvPr>
            <p:ph idx="1"/>
          </p:nvPr>
        </p:nvSpPr>
        <p:spPr>
          <a:xfrm>
            <a:off x="533400" y="2534581"/>
            <a:ext cx="8077200" cy="2927105"/>
          </a:xfrm>
        </p:spPr>
        <p:txBody>
          <a:bodyPr>
            <a:normAutofit/>
          </a:bodyPr>
          <a:lstStyle/>
          <a:p>
            <a:pPr>
              <a:lnSpc>
                <a:spcPct val="100000"/>
              </a:lnSpc>
              <a:spcBef>
                <a:spcPts val="1200"/>
              </a:spcBef>
            </a:pPr>
            <a:r>
              <a:rPr lang="en-US" dirty="0"/>
              <a:t>Have her sit in the shade or go inside to a cool environment. If she’s able to without throwing up, have her eat salty snacks, soup or bouillon. </a:t>
            </a:r>
          </a:p>
          <a:p>
            <a:pPr>
              <a:lnSpc>
                <a:spcPct val="100000"/>
              </a:lnSpc>
              <a:spcBef>
                <a:spcPts val="1200"/>
              </a:spcBef>
            </a:pPr>
            <a:r>
              <a:rPr lang="en-US" dirty="0"/>
              <a:t>Unfortunately, the signs and symptoms of hyponatremia are similar to heat-related illnesses. If her condition doesn’t improve or worsens, call 911. </a:t>
            </a:r>
          </a:p>
        </p:txBody>
      </p:sp>
      <p:sp>
        <p:nvSpPr>
          <p:cNvPr id="4" name="Footer Placeholder 3">
            <a:extLst>
              <a:ext uri="{FF2B5EF4-FFF2-40B4-BE49-F238E27FC236}">
                <a16:creationId xmlns:a16="http://schemas.microsoft.com/office/drawing/2014/main" id="{768E0929-3E9D-3C4F-AE75-C4D9896F3608}"/>
              </a:ext>
            </a:extLst>
          </p:cNvPr>
          <p:cNvSpPr>
            <a:spLocks noGrp="1"/>
          </p:cNvSpPr>
          <p:nvPr>
            <p:ph type="ftr" sz="quarter" idx="11"/>
          </p:nvPr>
        </p:nvSpPr>
        <p:spPr/>
        <p:txBody>
          <a:bodyPr/>
          <a:lstStyle/>
          <a:p>
            <a:r>
              <a:rPr lang="en-US" i="1"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dirty="0"/>
          </a:p>
          <a:p>
            <a:endParaRPr lang="en-US" dirty="0"/>
          </a:p>
        </p:txBody>
      </p:sp>
    </p:spTree>
    <p:extLst>
      <p:ext uri="{BB962C8B-B14F-4D97-AF65-F5344CB8AC3E}">
        <p14:creationId xmlns:p14="http://schemas.microsoft.com/office/powerpoint/2010/main" val="19885428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F51E04-9191-0F4E-9FA4-2FF6269B8792}"/>
              </a:ext>
            </a:extLst>
          </p:cNvPr>
          <p:cNvSpPr>
            <a:spLocks noGrp="1"/>
          </p:cNvSpPr>
          <p:nvPr>
            <p:ph type="title"/>
          </p:nvPr>
        </p:nvSpPr>
        <p:spPr/>
        <p:txBody>
          <a:bodyPr/>
          <a:lstStyle/>
          <a:p>
            <a:r>
              <a:rPr lang="en-US" dirty="0"/>
              <a:t>Case Study #3</a:t>
            </a:r>
          </a:p>
        </p:txBody>
      </p:sp>
      <p:sp>
        <p:nvSpPr>
          <p:cNvPr id="3" name="Content Placeholder 2">
            <a:extLst>
              <a:ext uri="{FF2B5EF4-FFF2-40B4-BE49-F238E27FC236}">
                <a16:creationId xmlns:a16="http://schemas.microsoft.com/office/drawing/2014/main" id="{64EA1CC7-C052-3449-A18C-53C17BA071F2}"/>
              </a:ext>
            </a:extLst>
          </p:cNvPr>
          <p:cNvSpPr>
            <a:spLocks noGrp="1"/>
          </p:cNvSpPr>
          <p:nvPr>
            <p:ph idx="1"/>
          </p:nvPr>
        </p:nvSpPr>
        <p:spPr>
          <a:xfrm>
            <a:off x="533400" y="2794073"/>
            <a:ext cx="8077200" cy="1802641"/>
          </a:xfrm>
        </p:spPr>
        <p:txBody>
          <a:bodyPr/>
          <a:lstStyle/>
          <a:p>
            <a:pPr marL="0" indent="0">
              <a:lnSpc>
                <a:spcPct val="100000"/>
              </a:lnSpc>
              <a:buNone/>
            </a:pPr>
            <a:r>
              <a:rPr lang="en-US" dirty="0"/>
              <a:t>You’ve been outside almost all afternoon on a hot day installing a new irrigation system. You notice that you’ve developed a headache and are thirsty. </a:t>
            </a:r>
          </a:p>
        </p:txBody>
      </p:sp>
      <p:sp>
        <p:nvSpPr>
          <p:cNvPr id="4" name="Footer Placeholder 3">
            <a:extLst>
              <a:ext uri="{FF2B5EF4-FFF2-40B4-BE49-F238E27FC236}">
                <a16:creationId xmlns:a16="http://schemas.microsoft.com/office/drawing/2014/main" id="{0AA5E9E6-3AFB-0346-99C8-7EA7902395A2}"/>
              </a:ext>
            </a:extLst>
          </p:cNvPr>
          <p:cNvSpPr>
            <a:spLocks noGrp="1"/>
          </p:cNvSpPr>
          <p:nvPr>
            <p:ph type="ftr" sz="quarter" idx="11"/>
          </p:nvPr>
        </p:nvSpPr>
        <p:spPr/>
        <p:txBody>
          <a:bodyPr/>
          <a:lstStyle/>
          <a:p>
            <a:r>
              <a:rPr lang="en-US" i="1"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dirty="0"/>
          </a:p>
          <a:p>
            <a:endParaRPr lang="en-US" dirty="0"/>
          </a:p>
        </p:txBody>
      </p:sp>
    </p:spTree>
    <p:extLst>
      <p:ext uri="{BB962C8B-B14F-4D97-AF65-F5344CB8AC3E}">
        <p14:creationId xmlns:p14="http://schemas.microsoft.com/office/powerpoint/2010/main" val="2122061846"/>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{1344F685-5A66-A24D-8A81-D7821026C47C}tf10001079</Template>
  <TotalTime>171</TotalTime>
  <Words>2541</Words>
  <Application>Microsoft Office PowerPoint</Application>
  <PresentationFormat>On-screen Show (4:3)</PresentationFormat>
  <Paragraphs>80</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Trebuchet MS</vt:lpstr>
      <vt:lpstr>Berlin</vt:lpstr>
      <vt:lpstr>Heat-Related Illnesses </vt:lpstr>
      <vt:lpstr>Case Studies</vt:lpstr>
      <vt:lpstr>Case Study #1</vt:lpstr>
      <vt:lpstr>Case Study #1 - Discussion</vt:lpstr>
      <vt:lpstr>Case Study #1 – Discussion Cont.</vt:lpstr>
      <vt:lpstr>Case Study #2</vt:lpstr>
      <vt:lpstr>Case Study #2 - Discussion</vt:lpstr>
      <vt:lpstr>Case Study #2 – Discussion Cont.</vt:lpstr>
      <vt:lpstr>Case Study #3</vt:lpstr>
      <vt:lpstr>Case Study #3 - Discussion</vt:lpstr>
      <vt:lpstr>Case Study #4</vt:lpstr>
      <vt:lpstr>Case Study #4 – Discussion </vt:lpstr>
      <vt:lpstr>Case Study #4 – Discussion Cont.</vt:lpstr>
      <vt:lpstr>Case Study #5</vt:lpstr>
      <vt:lpstr>Case Study #5 - Discussion</vt:lpstr>
      <vt:lpstr>Case Study #5 – Discussion Cont.</vt:lpstr>
      <vt:lpstr>Case Study #6</vt:lpstr>
      <vt:lpstr>Case Study #6 - Discussion</vt:lpstr>
      <vt:lpstr>Case Study #7</vt:lpstr>
      <vt:lpstr>Case Study #7 - Discussion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Case Studies</dc:title>
  <dc:subject>Heat-Related Illnesses</dc:subject>
  <dc:creator>SERI</dc:creator>
  <cp:keywords>heat exhaustion, heat stroke, dehydration</cp:keywords>
  <dc:description/>
  <cp:lastModifiedBy>Robertson, Donna - OSHA</cp:lastModifiedBy>
  <cp:revision>29</cp:revision>
  <dcterms:created xsi:type="dcterms:W3CDTF">2019-05-20T21:52:05Z</dcterms:created>
  <dcterms:modified xsi:type="dcterms:W3CDTF">2021-05-21T14:13:20Z</dcterms:modified>
  <cp:category/>
</cp:coreProperties>
</file>