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1"/>
    <p:sldMasterId id="2147483686" r:id="rId2"/>
  </p:sldMasterIdLst>
  <p:notesMasterIdLst>
    <p:notesMasterId r:id="rId29"/>
  </p:notesMasterIdLst>
  <p:sldIdLst>
    <p:sldId id="284" r:id="rId3"/>
    <p:sldId id="283" r:id="rId4"/>
    <p:sldId id="257" r:id="rId5"/>
    <p:sldId id="258" r:id="rId6"/>
    <p:sldId id="259" r:id="rId7"/>
    <p:sldId id="260" r:id="rId8"/>
    <p:sldId id="261" r:id="rId9"/>
    <p:sldId id="262" r:id="rId10"/>
    <p:sldId id="263" r:id="rId11"/>
    <p:sldId id="264" r:id="rId12"/>
    <p:sldId id="265" r:id="rId13"/>
    <p:sldId id="266" r:id="rId14"/>
    <p:sldId id="267" r:id="rId15"/>
    <p:sldId id="269" r:id="rId16"/>
    <p:sldId id="270" r:id="rId17"/>
    <p:sldId id="271" r:id="rId18"/>
    <p:sldId id="272" r:id="rId19"/>
    <p:sldId id="273" r:id="rId20"/>
    <p:sldId id="274" r:id="rId21"/>
    <p:sldId id="275" r:id="rId22"/>
    <p:sldId id="276" r:id="rId23"/>
    <p:sldId id="277" r:id="rId24"/>
    <p:sldId id="279" r:id="rId25"/>
    <p:sldId id="280" r:id="rId26"/>
    <p:sldId id="281" r:id="rId27"/>
    <p:sldId id="282"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1"/>
    </p:ext>
    <p:ext uri="{D31A062A-798A-4329-ABDD-BBA856620510}">
      <p14:defaultImageDpi xmlns:p14="http://schemas.microsoft.com/office/powerpoint/2010/main" val="96"/>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652" autoAdjust="0"/>
    <p:restoredTop sz="93359" autoAdjust="0"/>
  </p:normalViewPr>
  <p:slideViewPr>
    <p:cSldViewPr snapToGrid="0">
      <p:cViewPr varScale="1">
        <p:scale>
          <a:sx n="68" d="100"/>
          <a:sy n="68" d="100"/>
        </p:scale>
        <p:origin x="1296" y="53"/>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27255D3-1803-4482-A9A7-BAD1D1C0924C}" type="datetimeFigureOut">
              <a:rPr lang="en-US" smtClean="0"/>
              <a:t>4/16/2021</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2EFF4CE-7650-4CC6-B867-93C34FF4B7E7}" type="slidenum">
              <a:rPr lang="en-US" smtClean="0"/>
              <a:t>‹#›</a:t>
            </a:fld>
            <a:endParaRPr lang="en-US"/>
          </a:p>
        </p:txBody>
      </p:sp>
    </p:spTree>
    <p:extLst>
      <p:ext uri="{BB962C8B-B14F-4D97-AF65-F5344CB8AC3E}">
        <p14:creationId xmlns:p14="http://schemas.microsoft.com/office/powerpoint/2010/main" val="569598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29CCCFD-CBB5-44AB-8386-B0ADFADC3844}" type="slidenum">
              <a:rPr lang="en-US" smtClean="0"/>
              <a:t>2</a:t>
            </a:fld>
            <a:endParaRPr lang="en-US"/>
          </a:p>
        </p:txBody>
      </p:sp>
    </p:spTree>
    <p:extLst>
      <p:ext uri="{BB962C8B-B14F-4D97-AF65-F5344CB8AC3E}">
        <p14:creationId xmlns:p14="http://schemas.microsoft.com/office/powerpoint/2010/main" val="263583790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2EFF4CE-7650-4CC6-B867-93C34FF4B7E7}" type="slidenum">
              <a:rPr lang="en-US" smtClean="0"/>
              <a:t>15</a:t>
            </a:fld>
            <a:endParaRPr lang="en-US"/>
          </a:p>
        </p:txBody>
      </p:sp>
    </p:spTree>
    <p:extLst>
      <p:ext uri="{BB962C8B-B14F-4D97-AF65-F5344CB8AC3E}">
        <p14:creationId xmlns:p14="http://schemas.microsoft.com/office/powerpoint/2010/main" val="38999840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2EFF4CE-7650-4CC6-B867-93C34FF4B7E7}" type="slidenum">
              <a:rPr lang="en-US" smtClean="0"/>
              <a:t>17</a:t>
            </a:fld>
            <a:endParaRPr lang="en-US"/>
          </a:p>
        </p:txBody>
      </p:sp>
    </p:spTree>
    <p:extLst>
      <p:ext uri="{BB962C8B-B14F-4D97-AF65-F5344CB8AC3E}">
        <p14:creationId xmlns:p14="http://schemas.microsoft.com/office/powerpoint/2010/main" val="138749145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2EFF4CE-7650-4CC6-B867-93C34FF4B7E7}" type="slidenum">
              <a:rPr lang="en-US" smtClean="0"/>
              <a:t>20</a:t>
            </a:fld>
            <a:endParaRPr lang="en-US"/>
          </a:p>
        </p:txBody>
      </p:sp>
    </p:spTree>
    <p:extLst>
      <p:ext uri="{BB962C8B-B14F-4D97-AF65-F5344CB8AC3E}">
        <p14:creationId xmlns:p14="http://schemas.microsoft.com/office/powerpoint/2010/main" val="154356257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2EFF4CE-7650-4CC6-B867-93C34FF4B7E7}" type="slidenum">
              <a:rPr lang="en-US" smtClean="0"/>
              <a:t>22</a:t>
            </a:fld>
            <a:endParaRPr lang="en-US"/>
          </a:p>
        </p:txBody>
      </p:sp>
    </p:spTree>
    <p:extLst>
      <p:ext uri="{BB962C8B-B14F-4D97-AF65-F5344CB8AC3E}">
        <p14:creationId xmlns:p14="http://schemas.microsoft.com/office/powerpoint/2010/main" val="95827368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2EFF4CE-7650-4CC6-B867-93C34FF4B7E7}" type="slidenum">
              <a:rPr lang="en-US" smtClean="0"/>
              <a:t>26</a:t>
            </a:fld>
            <a:endParaRPr lang="en-US"/>
          </a:p>
        </p:txBody>
      </p:sp>
    </p:spTree>
    <p:extLst>
      <p:ext uri="{BB962C8B-B14F-4D97-AF65-F5344CB8AC3E}">
        <p14:creationId xmlns:p14="http://schemas.microsoft.com/office/powerpoint/2010/main" val="24122650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2EFF4CE-7650-4CC6-B867-93C34FF4B7E7}" type="slidenum">
              <a:rPr lang="en-US" smtClean="0"/>
              <a:t>3</a:t>
            </a:fld>
            <a:endParaRPr lang="en-US"/>
          </a:p>
        </p:txBody>
      </p:sp>
    </p:spTree>
    <p:extLst>
      <p:ext uri="{BB962C8B-B14F-4D97-AF65-F5344CB8AC3E}">
        <p14:creationId xmlns:p14="http://schemas.microsoft.com/office/powerpoint/2010/main" val="1205675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2EFF4CE-7650-4CC6-B867-93C34FF4B7E7}" type="slidenum">
              <a:rPr lang="en-US" smtClean="0"/>
              <a:t>4</a:t>
            </a:fld>
            <a:endParaRPr lang="en-US"/>
          </a:p>
        </p:txBody>
      </p:sp>
    </p:spTree>
    <p:extLst>
      <p:ext uri="{BB962C8B-B14F-4D97-AF65-F5344CB8AC3E}">
        <p14:creationId xmlns:p14="http://schemas.microsoft.com/office/powerpoint/2010/main" val="28164947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2EFF4CE-7650-4CC6-B867-93C34FF4B7E7}" type="slidenum">
              <a:rPr lang="en-US" smtClean="0"/>
              <a:t>5</a:t>
            </a:fld>
            <a:endParaRPr lang="en-US"/>
          </a:p>
        </p:txBody>
      </p:sp>
    </p:spTree>
    <p:extLst>
      <p:ext uri="{BB962C8B-B14F-4D97-AF65-F5344CB8AC3E}">
        <p14:creationId xmlns:p14="http://schemas.microsoft.com/office/powerpoint/2010/main" val="25854158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2EFF4CE-7650-4CC6-B867-93C34FF4B7E7}" type="slidenum">
              <a:rPr lang="en-US" smtClean="0"/>
              <a:t>6</a:t>
            </a:fld>
            <a:endParaRPr lang="en-US"/>
          </a:p>
        </p:txBody>
      </p:sp>
    </p:spTree>
    <p:extLst>
      <p:ext uri="{BB962C8B-B14F-4D97-AF65-F5344CB8AC3E}">
        <p14:creationId xmlns:p14="http://schemas.microsoft.com/office/powerpoint/2010/main" val="34713046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2EFF4CE-7650-4CC6-B867-93C34FF4B7E7}" type="slidenum">
              <a:rPr lang="en-US" smtClean="0"/>
              <a:t>7</a:t>
            </a:fld>
            <a:endParaRPr lang="en-US"/>
          </a:p>
        </p:txBody>
      </p:sp>
    </p:spTree>
    <p:extLst>
      <p:ext uri="{BB962C8B-B14F-4D97-AF65-F5344CB8AC3E}">
        <p14:creationId xmlns:p14="http://schemas.microsoft.com/office/powerpoint/2010/main" val="246629082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ltLang="en-US" dirty="0"/>
          </a:p>
        </p:txBody>
      </p:sp>
      <p:sp>
        <p:nvSpPr>
          <p:cNvPr id="4" name="Slide Number Placeholder 3"/>
          <p:cNvSpPr>
            <a:spLocks noGrp="1"/>
          </p:cNvSpPr>
          <p:nvPr>
            <p:ph type="sldNum" sz="quarter" idx="10"/>
          </p:nvPr>
        </p:nvSpPr>
        <p:spPr/>
        <p:txBody>
          <a:bodyPr/>
          <a:lstStyle/>
          <a:p>
            <a:fld id="{F2EFF4CE-7650-4CC6-B867-93C34FF4B7E7}" type="slidenum">
              <a:rPr lang="en-US" smtClean="0"/>
              <a:t>8</a:t>
            </a:fld>
            <a:endParaRPr lang="en-US"/>
          </a:p>
        </p:txBody>
      </p:sp>
    </p:spTree>
    <p:extLst>
      <p:ext uri="{BB962C8B-B14F-4D97-AF65-F5344CB8AC3E}">
        <p14:creationId xmlns:p14="http://schemas.microsoft.com/office/powerpoint/2010/main" val="27701473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2EFF4CE-7650-4CC6-B867-93C34FF4B7E7}" type="slidenum">
              <a:rPr lang="en-US" smtClean="0"/>
              <a:t>9</a:t>
            </a:fld>
            <a:endParaRPr lang="en-US"/>
          </a:p>
        </p:txBody>
      </p:sp>
    </p:spTree>
    <p:extLst>
      <p:ext uri="{BB962C8B-B14F-4D97-AF65-F5344CB8AC3E}">
        <p14:creationId xmlns:p14="http://schemas.microsoft.com/office/powerpoint/2010/main" val="248884547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2EFF4CE-7650-4CC6-B867-93C34FF4B7E7}" type="slidenum">
              <a:rPr lang="en-US" smtClean="0"/>
              <a:t>14</a:t>
            </a:fld>
            <a:endParaRPr lang="en-US"/>
          </a:p>
        </p:txBody>
      </p:sp>
    </p:spTree>
    <p:extLst>
      <p:ext uri="{BB962C8B-B14F-4D97-AF65-F5344CB8AC3E}">
        <p14:creationId xmlns:p14="http://schemas.microsoft.com/office/powerpoint/2010/main" val="201496235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rgbClr val="F1EFF1"/>
        </a:solidFill>
        <a:effectLst/>
      </p:bgPr>
    </p:bg>
    <p:spTree>
      <p:nvGrpSpPr>
        <p:cNvPr id="1" name=""/>
        <p:cNvGrpSpPr/>
        <p:nvPr/>
      </p:nvGrpSpPr>
      <p:grpSpPr>
        <a:xfrm>
          <a:off x="0" y="0"/>
          <a:ext cx="0" cy="0"/>
          <a:chOff x="0" y="0"/>
          <a:chExt cx="0" cy="0"/>
        </a:xfrm>
      </p:grpSpPr>
      <p:sp>
        <p:nvSpPr>
          <p:cNvPr id="7" name="Freeform 6"/>
          <p:cNvSpPr/>
          <p:nvPr/>
        </p:nvSpPr>
        <p:spPr bwMode="auto">
          <a:xfrm>
            <a:off x="0" y="-3175"/>
            <a:ext cx="9144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solidFill>
            <a:srgbClr val="002060"/>
          </a:solidFill>
          <a:ln>
            <a:solidFill>
              <a:srgbClr val="002060"/>
            </a:solidFill>
          </a:ln>
          <a:effectLs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685800" y="1947059"/>
            <a:ext cx="7772400" cy="1488658"/>
          </a:xfrm>
        </p:spPr>
        <p:txBody>
          <a:bodyPr anchor="ctr">
            <a:normAutofit/>
          </a:bodyPr>
          <a:lstStyle>
            <a:lvl1pPr algn="ctr">
              <a:defRPr sz="480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0" y="3770252"/>
            <a:ext cx="9144000" cy="547931"/>
          </a:xfrm>
        </p:spPr>
        <p:txBody>
          <a:bodyPr>
            <a:noAutofit/>
          </a:bodyPr>
          <a:lstStyle>
            <a:lvl1pPr marL="0" indent="0" algn="ctr">
              <a:buNone/>
              <a:defRPr sz="3600" b="1"/>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pic>
        <p:nvPicPr>
          <p:cNvPr id="8" name="Picture 7"/>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607500" y="5362726"/>
            <a:ext cx="2545275" cy="1116373"/>
          </a:xfrm>
          <a:prstGeom prst="rect">
            <a:avLst/>
          </a:prstGeom>
        </p:spPr>
      </p:pic>
      <p:pic>
        <p:nvPicPr>
          <p:cNvPr id="9" name="Picture 8"/>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5410200" y="5079244"/>
            <a:ext cx="2929886" cy="1495463"/>
          </a:xfrm>
          <a:prstGeom prst="rect">
            <a:avLst/>
          </a:prstGeom>
        </p:spPr>
      </p:pic>
      <p:sp>
        <p:nvSpPr>
          <p:cNvPr id="10" name="TextBox 9"/>
          <p:cNvSpPr txBox="1"/>
          <p:nvPr/>
        </p:nvSpPr>
        <p:spPr>
          <a:xfrm>
            <a:off x="0" y="430624"/>
            <a:ext cx="9144000" cy="1200329"/>
          </a:xfrm>
          <a:prstGeom prst="rect">
            <a:avLst/>
          </a:prstGeom>
          <a:noFill/>
        </p:spPr>
        <p:txBody>
          <a:bodyPr wrap="square" rtlCol="0">
            <a:spAutoFit/>
          </a:bodyPr>
          <a:lstStyle/>
          <a:p>
            <a:pPr algn="ctr"/>
            <a:r>
              <a:rPr lang="en-US" sz="3600" b="1" dirty="0" smtClean="0">
                <a:solidFill>
                  <a:schemeClr val="bg1"/>
                </a:solidFill>
              </a:rPr>
              <a:t>Hazardous Materials Safety &amp; Security</a:t>
            </a:r>
          </a:p>
          <a:p>
            <a:pPr algn="ctr"/>
            <a:r>
              <a:rPr lang="en-US" sz="3600" b="1" dirty="0" smtClean="0">
                <a:solidFill>
                  <a:schemeClr val="bg1"/>
                </a:solidFill>
              </a:rPr>
              <a:t>Awareness Training</a:t>
            </a:r>
            <a:endParaRPr lang="en-US" sz="3600" b="1" dirty="0">
              <a:solidFill>
                <a:schemeClr val="bg1"/>
              </a:solidFill>
            </a:endParaRPr>
          </a:p>
        </p:txBody>
      </p:sp>
    </p:spTree>
    <p:extLst>
      <p:ext uri="{BB962C8B-B14F-4D97-AF65-F5344CB8AC3E}">
        <p14:creationId xmlns:p14="http://schemas.microsoft.com/office/powerpoint/2010/main" val="20004332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ctr">
            <a:noAutofit/>
          </a:bodyPr>
          <a:lstStyle>
            <a:lvl1pPr>
              <a:defRPr sz="40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normAutofit/>
          </a:bodyPr>
          <a:lstStyle>
            <a:lvl1pPr marL="0" indent="0">
              <a:buNone/>
              <a:defRPr sz="2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7" name="Slide Number Placeholder 6"/>
          <p:cNvSpPr>
            <a:spLocks noGrp="1"/>
          </p:cNvSpPr>
          <p:nvPr>
            <p:ph type="sldNum" sz="quarter" idx="12"/>
          </p:nvPr>
        </p:nvSpPr>
        <p:spPr/>
        <p:txBody>
          <a:bodyPr/>
          <a:lstStyle/>
          <a:p>
            <a:fld id="{9785EB2D-CA1A-495E-A0C3-C6B4A1B3CC43}" type="slidenum">
              <a:rPr lang="en-US" smtClean="0"/>
              <a:t>‹#›</a:t>
            </a:fld>
            <a:endParaRPr lang="en-US"/>
          </a:p>
        </p:txBody>
      </p:sp>
    </p:spTree>
    <p:extLst>
      <p:ext uri="{BB962C8B-B14F-4D97-AF65-F5344CB8AC3E}">
        <p14:creationId xmlns:p14="http://schemas.microsoft.com/office/powerpoint/2010/main" val="4219235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noAutofit/>
          </a:bodyPr>
          <a:lstStyle>
            <a:lvl1pPr>
              <a:defRPr sz="40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normAutofit/>
          </a:bodyPr>
          <a:lstStyle>
            <a:lvl1pPr>
              <a:defRPr sz="2800"/>
            </a:lvl1pPr>
            <a:lvl2pPr>
              <a:defRPr sz="2800"/>
            </a:lvl2pPr>
            <a:lvl3pPr>
              <a:defRPr sz="2800"/>
            </a:lvl3pPr>
            <a:lvl4pPr>
              <a:defRPr sz="2800"/>
            </a:lvl4pPr>
            <a:lvl5pPr>
              <a:defRPr sz="2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628650" y="6356351"/>
            <a:ext cx="2057400" cy="365125"/>
          </a:xfrm>
          <a:prstGeom prst="rect">
            <a:avLst/>
          </a:prstGeom>
        </p:spPr>
        <p:txBody>
          <a:bodyPr/>
          <a:lstStyle/>
          <a:p>
            <a:endParaRPr lang="en-US"/>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9785EB2D-CA1A-495E-A0C3-C6B4A1B3CC43}" type="slidenum">
              <a:rPr lang="en-US" smtClean="0"/>
              <a:t>‹#›</a:t>
            </a:fld>
            <a:endParaRPr lang="en-US"/>
          </a:p>
        </p:txBody>
      </p:sp>
    </p:spTree>
    <p:extLst>
      <p:ext uri="{BB962C8B-B14F-4D97-AF65-F5344CB8AC3E}">
        <p14:creationId xmlns:p14="http://schemas.microsoft.com/office/powerpoint/2010/main" val="2705162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a:xfrm>
            <a:off x="628650" y="6356351"/>
            <a:ext cx="2057400" cy="365125"/>
          </a:xfrm>
          <a:prstGeom prst="rect">
            <a:avLst/>
          </a:prstGeom>
        </p:spPr>
        <p:txBody>
          <a:bodyPr/>
          <a:lstStyle/>
          <a:p>
            <a:endParaRPr lang="en-US"/>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9785EB2D-CA1A-495E-A0C3-C6B4A1B3CC43}" type="slidenum">
              <a:rPr lang="en-US" smtClean="0"/>
              <a:t>‹#›</a:t>
            </a:fld>
            <a:endParaRPr lang="en-US"/>
          </a:p>
        </p:txBody>
      </p:sp>
    </p:spTree>
    <p:extLst>
      <p:ext uri="{BB962C8B-B14F-4D97-AF65-F5344CB8AC3E}">
        <p14:creationId xmlns:p14="http://schemas.microsoft.com/office/powerpoint/2010/main" val="38808922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a:xfrm>
            <a:off x="628650" y="6356351"/>
            <a:ext cx="2057400" cy="365125"/>
          </a:xfrm>
          <a:prstGeom prst="rect">
            <a:avLst/>
          </a:prstGeom>
        </p:spPr>
        <p:txBody>
          <a:bodyPr/>
          <a:lstStyle/>
          <a:p>
            <a:endParaRPr lang="en-US"/>
          </a:p>
        </p:txBody>
      </p:sp>
      <p:sp>
        <p:nvSpPr>
          <p:cNvPr id="8" name="Footer Placeholder 7"/>
          <p:cNvSpPr>
            <a:spLocks noGrp="1"/>
          </p:cNvSpPr>
          <p:nvPr>
            <p:ph type="ftr" sz="quarter" idx="11"/>
          </p:nvPr>
        </p:nvSpPr>
        <p:spPr>
          <a:xfrm>
            <a:off x="3028950" y="6356351"/>
            <a:ext cx="3086100" cy="365125"/>
          </a:xfrm>
          <a:prstGeom prst="rect">
            <a:avLst/>
          </a:prstGeom>
        </p:spPr>
        <p:txBody>
          <a:bodyPr/>
          <a:lstStyle/>
          <a:p>
            <a:endParaRPr lang="en-US"/>
          </a:p>
        </p:txBody>
      </p:sp>
      <p:sp>
        <p:nvSpPr>
          <p:cNvPr id="9" name="Slide Number Placeholder 8"/>
          <p:cNvSpPr>
            <a:spLocks noGrp="1"/>
          </p:cNvSpPr>
          <p:nvPr>
            <p:ph type="sldNum" sz="quarter" idx="12"/>
          </p:nvPr>
        </p:nvSpPr>
        <p:spPr/>
        <p:txBody>
          <a:bodyPr/>
          <a:lstStyle/>
          <a:p>
            <a:fld id="{9785EB2D-CA1A-495E-A0C3-C6B4A1B3CC43}" type="slidenum">
              <a:rPr lang="en-US" smtClean="0"/>
              <a:t>‹#›</a:t>
            </a:fld>
            <a:endParaRPr lang="en-US"/>
          </a:p>
        </p:txBody>
      </p:sp>
    </p:spTree>
    <p:extLst>
      <p:ext uri="{BB962C8B-B14F-4D97-AF65-F5344CB8AC3E}">
        <p14:creationId xmlns:p14="http://schemas.microsoft.com/office/powerpoint/2010/main" val="31090141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11" name="Freeform 6"/>
          <p:cNvSpPr/>
          <p:nvPr/>
        </p:nvSpPr>
        <p:spPr bwMode="auto">
          <a:xfrm>
            <a:off x="0" y="-3175"/>
            <a:ext cx="9144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solidFill>
            <a:srgbClr val="002060"/>
          </a:solidFill>
          <a:ln>
            <a:solidFill>
              <a:srgbClr val="002060"/>
            </a:solidFill>
          </a:ln>
          <a:effectLs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607500" y="541971"/>
            <a:ext cx="7929000" cy="2971051"/>
          </a:xfrm>
        </p:spPr>
        <p:txBody>
          <a:bodyPr/>
          <a:lstStyle>
            <a:lvl1pPr algn="ctr">
              <a:defRPr sz="4400"/>
            </a:lvl1pPr>
          </a:lstStyle>
          <a:p>
            <a:r>
              <a:rPr lang="en-US" smtClean="0"/>
              <a:t>Click to edit Master title style</a:t>
            </a:r>
            <a:endParaRPr lang="en-US" dirty="0"/>
          </a:p>
        </p:txBody>
      </p:sp>
      <p:sp>
        <p:nvSpPr>
          <p:cNvPr id="3" name="Subtitle 2"/>
          <p:cNvSpPr>
            <a:spLocks noGrp="1"/>
          </p:cNvSpPr>
          <p:nvPr>
            <p:ph type="subTitle" idx="1"/>
          </p:nvPr>
        </p:nvSpPr>
        <p:spPr>
          <a:xfrm>
            <a:off x="607500" y="4139348"/>
            <a:ext cx="7929000" cy="434974"/>
          </a:xfrm>
        </p:spPr>
        <p:txBody>
          <a:bodyPr anchor="t">
            <a:noAutofit/>
          </a:bodyPr>
          <a:lstStyle>
            <a:lvl1pPr marL="0" indent="0" algn="ctr">
              <a:buNone/>
              <a:defRPr sz="2400">
                <a:solidFill>
                  <a:schemeClr val="tx1"/>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smtClean="0"/>
              <a:t>Click to edit Master subtitle style</a:t>
            </a:r>
            <a:endParaRPr lang="en-US" dirty="0"/>
          </a:p>
        </p:txBody>
      </p:sp>
      <p:pic>
        <p:nvPicPr>
          <p:cNvPr id="5" name="Picture 4"/>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607500" y="5362726"/>
            <a:ext cx="2545275" cy="1116373"/>
          </a:xfrm>
          <a:prstGeom prst="rect">
            <a:avLst/>
          </a:prstGeom>
        </p:spPr>
      </p:pic>
      <p:pic>
        <p:nvPicPr>
          <p:cNvPr id="8" name="Picture 7"/>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5452114" y="5200648"/>
            <a:ext cx="3084386" cy="1378844"/>
          </a:xfrm>
          <a:prstGeom prst="rect">
            <a:avLst/>
          </a:prstGeom>
        </p:spPr>
      </p:pic>
    </p:spTree>
    <p:extLst>
      <p:ext uri="{BB962C8B-B14F-4D97-AF65-F5344CB8AC3E}">
        <p14:creationId xmlns:p14="http://schemas.microsoft.com/office/powerpoint/2010/main" val="668703381"/>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Section slide">
    <p:bg>
      <p:bgPr>
        <a:solidFill>
          <a:srgbClr val="002060"/>
        </a:solidFill>
        <a:effectLst/>
      </p:bgPr>
    </p:bg>
    <p:spTree>
      <p:nvGrpSpPr>
        <p:cNvPr id="1" name=""/>
        <p:cNvGrpSpPr/>
        <p:nvPr/>
      </p:nvGrpSpPr>
      <p:grpSpPr>
        <a:xfrm>
          <a:off x="0" y="0"/>
          <a:ext cx="0" cy="0"/>
          <a:chOff x="0" y="0"/>
          <a:chExt cx="0" cy="0"/>
        </a:xfrm>
      </p:grpSpPr>
      <p:sp>
        <p:nvSpPr>
          <p:cNvPr id="11" name="Freeform 6"/>
          <p:cNvSpPr/>
          <p:nvPr/>
        </p:nvSpPr>
        <p:spPr bwMode="auto">
          <a:xfrm>
            <a:off x="0" y="0"/>
            <a:ext cx="9144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solidFill>
            <a:schemeClr val="tx2">
              <a:lumMod val="40000"/>
              <a:lumOff val="60000"/>
            </a:schemeClr>
          </a:solidFill>
          <a:ln>
            <a:solidFill>
              <a:schemeClr val="tx2">
                <a:lumMod val="40000"/>
                <a:lumOff val="60000"/>
              </a:schemeClr>
            </a:solidFill>
          </a:ln>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614034" y="767530"/>
            <a:ext cx="7928999" cy="588677"/>
          </a:xfrm>
        </p:spPr>
        <p:txBody>
          <a:bodyPr/>
          <a:lstStyle>
            <a:lvl1pPr algn="ctr">
              <a:defRPr b="1" baseline="0">
                <a:ln>
                  <a:solidFill>
                    <a:srgbClr val="002060"/>
                  </a:solidFill>
                </a:ln>
                <a:solidFill>
                  <a:srgbClr val="0070C0"/>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614034" y="2222287"/>
            <a:ext cx="7915931" cy="363651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7" name="Picture 6"/>
          <p:cNvPicPr>
            <a:picLocks noChangeAspect="1"/>
          </p:cNvPicPr>
          <p:nvPr/>
        </p:nvPicPr>
        <p:blipFill>
          <a:blip r:embed="rId2" cstate="email">
            <a:duotone>
              <a:schemeClr val="accent1">
                <a:shade val="45000"/>
                <a:satMod val="135000"/>
              </a:schemeClr>
              <a:prstClr val="white"/>
            </a:duotone>
            <a:extLst>
              <a:ext uri="{28A0092B-C50C-407E-A947-70E740481C1C}">
                <a14:useLocalDpi xmlns:a14="http://schemas.microsoft.com/office/drawing/2010/main"/>
              </a:ext>
            </a:extLst>
          </a:blip>
          <a:stretch>
            <a:fillRect/>
          </a:stretch>
        </p:blipFill>
        <p:spPr>
          <a:xfrm>
            <a:off x="66330" y="6336625"/>
            <a:ext cx="1048282" cy="459783"/>
          </a:xfrm>
          <a:prstGeom prst="rect">
            <a:avLst/>
          </a:prstGeom>
        </p:spPr>
      </p:pic>
    </p:spTree>
    <p:extLst>
      <p:ext uri="{BB962C8B-B14F-4D97-AF65-F5344CB8AC3E}">
        <p14:creationId xmlns:p14="http://schemas.microsoft.com/office/powerpoint/2010/main" val="1240227131"/>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Content slide 1">
    <p:bg>
      <p:bgPr>
        <a:solidFill>
          <a:srgbClr val="F1EFF1"/>
        </a:solidFill>
        <a:effectLst/>
      </p:bgPr>
    </p:bg>
    <p:spTree>
      <p:nvGrpSpPr>
        <p:cNvPr id="1" name=""/>
        <p:cNvGrpSpPr/>
        <p:nvPr/>
      </p:nvGrpSpPr>
      <p:grpSpPr>
        <a:xfrm>
          <a:off x="0" y="0"/>
          <a:ext cx="0" cy="0"/>
          <a:chOff x="0" y="0"/>
          <a:chExt cx="0" cy="0"/>
        </a:xfrm>
      </p:grpSpPr>
      <p:sp>
        <p:nvSpPr>
          <p:cNvPr id="8" name="Title 1"/>
          <p:cNvSpPr>
            <a:spLocks noGrp="1"/>
          </p:cNvSpPr>
          <p:nvPr>
            <p:ph type="ctrTitle"/>
          </p:nvPr>
        </p:nvSpPr>
        <p:spPr>
          <a:xfrm>
            <a:off x="631564" y="228600"/>
            <a:ext cx="7929000" cy="782053"/>
          </a:xfrm>
        </p:spPr>
        <p:txBody>
          <a:bodyPr/>
          <a:lstStyle>
            <a:lvl1pPr algn="ctr">
              <a:defRPr sz="3200">
                <a:ln>
                  <a:solidFill>
                    <a:srgbClr val="002060"/>
                  </a:solidFill>
                </a:ln>
                <a:solidFill>
                  <a:srgbClr val="0070C0"/>
                </a:solidFill>
                <a:effectLst/>
                <a:latin typeface="+mn-lt"/>
              </a:defRPr>
            </a:lvl1pPr>
          </a:lstStyle>
          <a:p>
            <a:r>
              <a:rPr lang="en-US" smtClean="0"/>
              <a:t>Click to edit Master title style</a:t>
            </a:r>
            <a:endParaRPr lang="en-US" dirty="0"/>
          </a:p>
        </p:txBody>
      </p:sp>
      <p:pic>
        <p:nvPicPr>
          <p:cNvPr id="15" name="Picture 14"/>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69793" y="6346530"/>
            <a:ext cx="1048282" cy="459783"/>
          </a:xfrm>
          <a:prstGeom prst="rect">
            <a:avLst/>
          </a:prstGeom>
        </p:spPr>
      </p:pic>
    </p:spTree>
    <p:extLst>
      <p:ext uri="{BB962C8B-B14F-4D97-AF65-F5344CB8AC3E}">
        <p14:creationId xmlns:p14="http://schemas.microsoft.com/office/powerpoint/2010/main" val="3584575872"/>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331" y="609600"/>
            <a:ext cx="2951766" cy="2023252"/>
          </a:xfrm>
        </p:spPr>
        <p:txBody>
          <a:bodyPr anchor="b"/>
          <a:lstStyle>
            <a:lvl1pPr algn="ctr">
              <a:defRPr sz="3200"/>
            </a:lvl1pPr>
          </a:lstStyle>
          <a:p>
            <a:r>
              <a:rPr lang="en-US" smtClean="0"/>
              <a:t>Click to edit Master title style</a:t>
            </a:r>
            <a:endParaRPr lang="en-US" dirty="0"/>
          </a:p>
        </p:txBody>
      </p:sp>
      <p:sp>
        <p:nvSpPr>
          <p:cNvPr id="10" name="Content Placeholder 2"/>
          <p:cNvSpPr>
            <a:spLocks noGrp="1"/>
          </p:cNvSpPr>
          <p:nvPr>
            <p:ph sz="quarter" idx="13"/>
          </p:nvPr>
        </p:nvSpPr>
        <p:spPr>
          <a:xfrm>
            <a:off x="3808547" y="609601"/>
            <a:ext cx="4650122" cy="518159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5331" y="2632852"/>
            <a:ext cx="2951767"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pic>
        <p:nvPicPr>
          <p:cNvPr id="8" name="Picture 7"/>
          <p:cNvPicPr>
            <a:picLocks noChangeAspect="1"/>
          </p:cNvPicPr>
          <p:nvPr/>
        </p:nvPicPr>
        <p:blipFill>
          <a:blip r:embed="rId2" cstate="email">
            <a:duotone>
              <a:schemeClr val="accent1">
                <a:shade val="45000"/>
                <a:satMod val="135000"/>
              </a:schemeClr>
              <a:prstClr val="white"/>
            </a:duotone>
            <a:extLst>
              <a:ext uri="{28A0092B-C50C-407E-A947-70E740481C1C}">
                <a14:useLocalDpi xmlns:a14="http://schemas.microsoft.com/office/drawing/2010/main"/>
              </a:ext>
            </a:extLst>
          </a:blip>
          <a:stretch>
            <a:fillRect/>
          </a:stretch>
        </p:blipFill>
        <p:spPr>
          <a:xfrm>
            <a:off x="66330" y="6336625"/>
            <a:ext cx="1048282" cy="459783"/>
          </a:xfrm>
          <a:prstGeom prst="rect">
            <a:avLst/>
          </a:prstGeom>
        </p:spPr>
      </p:pic>
    </p:spTree>
    <p:extLst>
      <p:ext uri="{BB962C8B-B14F-4D97-AF65-F5344CB8AC3E}">
        <p14:creationId xmlns:p14="http://schemas.microsoft.com/office/powerpoint/2010/main" val="2919573561"/>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1_Blank">
    <p:spTree>
      <p:nvGrpSpPr>
        <p:cNvPr id="1" name=""/>
        <p:cNvGrpSpPr/>
        <p:nvPr/>
      </p:nvGrpSpPr>
      <p:grpSpPr>
        <a:xfrm>
          <a:off x="0" y="0"/>
          <a:ext cx="0" cy="0"/>
          <a:chOff x="0" y="0"/>
          <a:chExt cx="0" cy="0"/>
        </a:xfrm>
      </p:grpSpPr>
      <p:sp>
        <p:nvSpPr>
          <p:cNvPr id="5" name="Title 1"/>
          <p:cNvSpPr>
            <a:spLocks noGrp="1"/>
          </p:cNvSpPr>
          <p:nvPr>
            <p:ph type="ctrTitle"/>
          </p:nvPr>
        </p:nvSpPr>
        <p:spPr>
          <a:xfrm>
            <a:off x="631564" y="228600"/>
            <a:ext cx="7929000" cy="782053"/>
          </a:xfrm>
        </p:spPr>
        <p:txBody>
          <a:bodyPr/>
          <a:lstStyle>
            <a:lvl1pPr algn="ctr">
              <a:defRPr sz="3200"/>
            </a:lvl1pPr>
          </a:lstStyle>
          <a:p>
            <a:r>
              <a:rPr lang="en-US" smtClean="0"/>
              <a:t>Click to edit Master title style</a:t>
            </a:r>
            <a:endParaRPr lang="en-US" dirty="0"/>
          </a:p>
        </p:txBody>
      </p:sp>
      <p:pic>
        <p:nvPicPr>
          <p:cNvPr id="6" name="Picture 5"/>
          <p:cNvPicPr>
            <a:picLocks noChangeAspect="1"/>
          </p:cNvPicPr>
          <p:nvPr/>
        </p:nvPicPr>
        <p:blipFill>
          <a:blip r:embed="rId2" cstate="email">
            <a:duotone>
              <a:schemeClr val="accent1">
                <a:shade val="45000"/>
                <a:satMod val="135000"/>
              </a:schemeClr>
              <a:prstClr val="white"/>
            </a:duotone>
            <a:extLst>
              <a:ext uri="{28A0092B-C50C-407E-A947-70E740481C1C}">
                <a14:useLocalDpi xmlns:a14="http://schemas.microsoft.com/office/drawing/2010/main"/>
              </a:ext>
            </a:extLst>
          </a:blip>
          <a:stretch>
            <a:fillRect/>
          </a:stretch>
        </p:blipFill>
        <p:spPr>
          <a:xfrm>
            <a:off x="66330" y="6336625"/>
            <a:ext cx="1048282" cy="459783"/>
          </a:xfrm>
          <a:prstGeom prst="rect">
            <a:avLst/>
          </a:prstGeom>
        </p:spPr>
      </p:pic>
    </p:spTree>
    <p:extLst>
      <p:ext uri="{BB962C8B-B14F-4D97-AF65-F5344CB8AC3E}">
        <p14:creationId xmlns:p14="http://schemas.microsoft.com/office/powerpoint/2010/main" val="2630047336"/>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ontent Slide 1">
    <p:spTree>
      <p:nvGrpSpPr>
        <p:cNvPr id="1" name=""/>
        <p:cNvGrpSpPr/>
        <p:nvPr/>
      </p:nvGrpSpPr>
      <p:grpSpPr>
        <a:xfrm>
          <a:off x="0" y="0"/>
          <a:ext cx="0" cy="0"/>
          <a:chOff x="0" y="0"/>
          <a:chExt cx="0" cy="0"/>
        </a:xfrm>
      </p:grpSpPr>
      <p:sp>
        <p:nvSpPr>
          <p:cNvPr id="7" name="Freeform 6"/>
          <p:cNvSpPr/>
          <p:nvPr/>
        </p:nvSpPr>
        <p:spPr bwMode="auto">
          <a:xfrm>
            <a:off x="0" y="0"/>
            <a:ext cx="9144000" cy="1825625"/>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solidFill>
            <a:srgbClr val="DCD8DC">
              <a:lumMod val="40000"/>
              <a:lumOff val="60000"/>
            </a:srgbClr>
          </a:solidFill>
          <a:ln w="9525" cap="rnd" cmpd="sng" algn="ctr">
            <a:solidFill>
              <a:srgbClr val="DCD8DC">
                <a:lumMod val="40000"/>
                <a:lumOff val="60000"/>
              </a:srgbClr>
            </a:solidFill>
            <a:prstDash val="solid"/>
          </a:ln>
          <a:effectLst/>
          <a:extLst/>
        </p:spPr>
      </p:sp>
      <p:sp>
        <p:nvSpPr>
          <p:cNvPr id="2" name="Title 1"/>
          <p:cNvSpPr>
            <a:spLocks noGrp="1"/>
          </p:cNvSpPr>
          <p:nvPr>
            <p:ph type="title"/>
          </p:nvPr>
        </p:nvSpPr>
        <p:spPr/>
        <p:txBody>
          <a:bodyPr/>
          <a:lstStyle>
            <a:lvl1pPr>
              <a:defRPr b="1">
                <a:ln>
                  <a:solidFill>
                    <a:srgbClr val="002060"/>
                  </a:solidFill>
                </a:ln>
                <a:solidFill>
                  <a:srgbClr val="0070C0"/>
                </a:solidFill>
                <a:latin typeface="Calibri" panose="020F0502020204030204" pitchFamily="34" charset="0"/>
                <a:cs typeface="Arial" panose="020B0604020202020204"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628650" y="2035174"/>
            <a:ext cx="7886700" cy="4349751"/>
          </a:xfrm>
        </p:spPr>
        <p:txBody>
          <a:bodyPr anchor="ctr">
            <a:normAutofit/>
          </a:bodyPr>
          <a:lstStyle>
            <a:lvl1pPr>
              <a:lnSpc>
                <a:spcPct val="110000"/>
              </a:lnSpc>
              <a:defRPr/>
            </a:lvl1pPr>
            <a:lvl2pPr>
              <a:lnSpc>
                <a:spcPct val="110000"/>
              </a:lnSpc>
              <a:defRPr/>
            </a:lvl2pPr>
            <a:lvl3pPr>
              <a:lnSpc>
                <a:spcPct val="110000"/>
              </a:lnSpc>
              <a:defRPr/>
            </a:lvl3pPr>
            <a:lvl4pPr>
              <a:lnSpc>
                <a:spcPct val="110000"/>
              </a:lnSpc>
              <a:defRPr/>
            </a:lvl4pPr>
            <a:lvl5pPr>
              <a:lnSpc>
                <a:spcPct val="11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12"/>
          </p:nvPr>
        </p:nvSpPr>
        <p:spPr/>
        <p:txBody>
          <a:bodyPr/>
          <a:lstStyle/>
          <a:p>
            <a:fld id="{9785EB2D-CA1A-495E-A0C3-C6B4A1B3CC43}" type="slidenum">
              <a:rPr lang="en-US" smtClean="0"/>
              <a:t>‹#›</a:t>
            </a:fld>
            <a:endParaRPr lang="en-US"/>
          </a:p>
        </p:txBody>
      </p:sp>
    </p:spTree>
    <p:extLst>
      <p:ext uri="{BB962C8B-B14F-4D97-AF65-F5344CB8AC3E}">
        <p14:creationId xmlns:p14="http://schemas.microsoft.com/office/powerpoint/2010/main" val="13015829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Content Slide 2">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a:xfrm>
            <a:off x="628650" y="1435100"/>
            <a:ext cx="7886700" cy="49498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12"/>
          </p:nvPr>
        </p:nvSpPr>
        <p:spPr/>
        <p:txBody>
          <a:bodyPr/>
          <a:lstStyle/>
          <a:p>
            <a:fld id="{9785EB2D-CA1A-495E-A0C3-C6B4A1B3CC43}" type="slidenum">
              <a:rPr lang="en-US" smtClean="0"/>
              <a:t>‹#›</a:t>
            </a:fld>
            <a:endParaRPr lang="en-US"/>
          </a:p>
        </p:txBody>
      </p:sp>
    </p:spTree>
    <p:extLst>
      <p:ext uri="{BB962C8B-B14F-4D97-AF65-F5344CB8AC3E}">
        <p14:creationId xmlns:p14="http://schemas.microsoft.com/office/powerpoint/2010/main" val="16504530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Content Slide 3">
    <p:bg>
      <p:bgPr>
        <a:solidFill>
          <a:srgbClr val="F1EFF1"/>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a:solidFill>
                  <a:srgbClr val="002060"/>
                </a:solidFill>
              </a:defRPr>
            </a:lvl1pPr>
            <a:lvl2pPr>
              <a:defRPr>
                <a:solidFill>
                  <a:srgbClr val="002060"/>
                </a:solidFill>
              </a:defRPr>
            </a:lvl2pPr>
            <a:lvl3pPr>
              <a:defRPr>
                <a:solidFill>
                  <a:srgbClr val="002060"/>
                </a:solidFill>
              </a:defRPr>
            </a:lvl3pPr>
            <a:lvl4pPr>
              <a:defRPr>
                <a:solidFill>
                  <a:srgbClr val="002060"/>
                </a:solidFill>
              </a:defRPr>
            </a:lvl4pPr>
            <a:lvl5pPr>
              <a:defRPr>
                <a:solidFill>
                  <a:srgbClr val="002060"/>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12"/>
          </p:nvPr>
        </p:nvSpPr>
        <p:spPr/>
        <p:txBody>
          <a:bodyPr/>
          <a:lstStyle>
            <a:lvl1pPr>
              <a:defRPr>
                <a:solidFill>
                  <a:srgbClr val="002060"/>
                </a:solidFill>
              </a:defRPr>
            </a:lvl1pPr>
          </a:lstStyle>
          <a:p>
            <a:fld id="{9785EB2D-CA1A-495E-A0C3-C6B4A1B3CC43}" type="slidenum">
              <a:rPr lang="en-US" smtClean="0"/>
              <a:t>‹#›</a:t>
            </a:fld>
            <a:endParaRPr lang="en-US"/>
          </a:p>
        </p:txBody>
      </p:sp>
      <p:sp>
        <p:nvSpPr>
          <p:cNvPr id="5" name="Title 1"/>
          <p:cNvSpPr>
            <a:spLocks noGrp="1"/>
          </p:cNvSpPr>
          <p:nvPr>
            <p:ph type="title"/>
          </p:nvPr>
        </p:nvSpPr>
        <p:spPr>
          <a:xfrm>
            <a:off x="628650" y="225427"/>
            <a:ext cx="7886700" cy="1209673"/>
          </a:xfrm>
        </p:spPr>
        <p:txBody>
          <a:bodyPr/>
          <a:lstStyle>
            <a:lvl1pPr>
              <a:defRPr b="1">
                <a:ln>
                  <a:solidFill>
                    <a:srgbClr val="002060"/>
                  </a:solidFill>
                </a:ln>
                <a:solidFill>
                  <a:srgbClr val="0070C0"/>
                </a:solidFill>
                <a:latin typeface="Calibri" panose="020F0502020204030204" pitchFamily="34" charset="0"/>
                <a:cs typeface="Arial" panose="020B0604020202020204" pitchFamily="34" charset="0"/>
              </a:defRPr>
            </a:lvl1pPr>
          </a:lstStyle>
          <a:p>
            <a:r>
              <a:rPr lang="en-US" smtClean="0"/>
              <a:t>Click to edit Master title style</a:t>
            </a:r>
            <a:endParaRPr lang="en-US" dirty="0"/>
          </a:p>
        </p:txBody>
      </p:sp>
    </p:spTree>
    <p:extLst>
      <p:ext uri="{BB962C8B-B14F-4D97-AF65-F5344CB8AC3E}">
        <p14:creationId xmlns:p14="http://schemas.microsoft.com/office/powerpoint/2010/main" val="33101086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Content Slide 4">
    <p:spTree>
      <p:nvGrpSpPr>
        <p:cNvPr id="1" name=""/>
        <p:cNvGrpSpPr/>
        <p:nvPr/>
      </p:nvGrpSpPr>
      <p:grpSpPr>
        <a:xfrm>
          <a:off x="0" y="0"/>
          <a:ext cx="0" cy="0"/>
          <a:chOff x="0" y="0"/>
          <a:chExt cx="0" cy="0"/>
        </a:xfrm>
      </p:grpSpPr>
      <p:sp>
        <p:nvSpPr>
          <p:cNvPr id="5" name="Freeform 4"/>
          <p:cNvSpPr/>
          <p:nvPr/>
        </p:nvSpPr>
        <p:spPr bwMode="auto">
          <a:xfrm rot="10800000">
            <a:off x="0" y="6237624"/>
            <a:ext cx="9144000" cy="611092"/>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solidFill>
            <a:srgbClr val="DCD8DC">
              <a:lumMod val="40000"/>
              <a:lumOff val="60000"/>
            </a:srgbClr>
          </a:solidFill>
          <a:ln w="9525" cap="rnd" cmpd="sng" algn="ctr">
            <a:solidFill>
              <a:srgbClr val="DCD8DC">
                <a:lumMod val="40000"/>
                <a:lumOff val="60000"/>
              </a:srgbClr>
            </a:solidFill>
            <a:prstDash val="solid"/>
          </a:ln>
          <a:effectLst/>
          <a:extLst/>
        </p:spPr>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12"/>
          </p:nvPr>
        </p:nvSpPr>
        <p:spPr/>
        <p:txBody>
          <a:bodyPr/>
          <a:lstStyle>
            <a:lvl1pPr>
              <a:defRPr>
                <a:solidFill>
                  <a:srgbClr val="002060"/>
                </a:solidFill>
              </a:defRPr>
            </a:lvl1pPr>
          </a:lstStyle>
          <a:p>
            <a:fld id="{9785EB2D-CA1A-495E-A0C3-C6B4A1B3CC43}" type="slidenum">
              <a:rPr lang="en-US" smtClean="0"/>
              <a:t>‹#›</a:t>
            </a:fld>
            <a:endParaRPr lang="en-US"/>
          </a:p>
        </p:txBody>
      </p:sp>
    </p:spTree>
    <p:extLst>
      <p:ext uri="{BB962C8B-B14F-4D97-AF65-F5344CB8AC3E}">
        <p14:creationId xmlns:p14="http://schemas.microsoft.com/office/powerpoint/2010/main" val="14599963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Slide 1">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785EB2D-CA1A-495E-A0C3-C6B4A1B3CC43}" type="slidenum">
              <a:rPr lang="en-US" smtClean="0"/>
              <a:t>‹#›</a:t>
            </a:fld>
            <a:endParaRPr lang="en-US"/>
          </a:p>
        </p:txBody>
      </p:sp>
    </p:spTree>
    <p:extLst>
      <p:ext uri="{BB962C8B-B14F-4D97-AF65-F5344CB8AC3E}">
        <p14:creationId xmlns:p14="http://schemas.microsoft.com/office/powerpoint/2010/main" val="10689146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Blank Slide 2">
    <p:bg>
      <p:bgPr>
        <a:solidFill>
          <a:srgbClr val="F1EFF1"/>
        </a:solidFill>
        <a:effectLst/>
      </p:bgPr>
    </p:bg>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a:solidFill>
                  <a:srgbClr val="002060"/>
                </a:solidFill>
              </a:defRPr>
            </a:lvl1pPr>
          </a:lstStyle>
          <a:p>
            <a:fld id="{9785EB2D-CA1A-495E-A0C3-C6B4A1B3CC43}" type="slidenum">
              <a:rPr lang="en-US" smtClean="0"/>
              <a:t>‹#›</a:t>
            </a:fld>
            <a:endParaRPr lang="en-US"/>
          </a:p>
        </p:txBody>
      </p:sp>
    </p:spTree>
    <p:extLst>
      <p:ext uri="{BB962C8B-B14F-4D97-AF65-F5344CB8AC3E}">
        <p14:creationId xmlns:p14="http://schemas.microsoft.com/office/powerpoint/2010/main" val="5731160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628650" y="6356351"/>
            <a:ext cx="2057400" cy="365125"/>
          </a:xfrm>
          <a:prstGeom prst="rect">
            <a:avLst/>
          </a:prstGeom>
        </p:spPr>
        <p:txBody>
          <a:bodyPr/>
          <a:lstStyle/>
          <a:p>
            <a:endParaRPr lang="en-U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9785EB2D-CA1A-495E-A0C3-C6B4A1B3CC43}" type="slidenum">
              <a:rPr lang="en-US" smtClean="0"/>
              <a:t>‹#›</a:t>
            </a:fld>
            <a:endParaRPr lang="en-US"/>
          </a:p>
        </p:txBody>
      </p:sp>
    </p:spTree>
    <p:extLst>
      <p:ext uri="{BB962C8B-B14F-4D97-AF65-F5344CB8AC3E}">
        <p14:creationId xmlns:p14="http://schemas.microsoft.com/office/powerpoint/2010/main" val="17103939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5" name="Slide Number Placeholder 4"/>
          <p:cNvSpPr>
            <a:spLocks noGrp="1"/>
          </p:cNvSpPr>
          <p:nvPr>
            <p:ph type="sldNum" sz="quarter" idx="12"/>
          </p:nvPr>
        </p:nvSpPr>
        <p:spPr/>
        <p:txBody>
          <a:bodyPr/>
          <a:lstStyle/>
          <a:p>
            <a:fld id="{9785EB2D-CA1A-495E-A0C3-C6B4A1B3CC43}" type="slidenum">
              <a:rPr lang="en-US" smtClean="0"/>
              <a:t>‹#›</a:t>
            </a:fld>
            <a:endParaRPr lang="en-US"/>
          </a:p>
        </p:txBody>
      </p:sp>
    </p:spTree>
    <p:extLst>
      <p:ext uri="{BB962C8B-B14F-4D97-AF65-F5344CB8AC3E}">
        <p14:creationId xmlns:p14="http://schemas.microsoft.com/office/powerpoint/2010/main" val="41324714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6.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theme" Target="../theme/theme2.xml"/><Relationship Id="rId5" Type="http://schemas.openxmlformats.org/officeDocument/2006/relationships/slideLayout" Target="../slideLayouts/slideLayout18.xml"/><Relationship Id="rId4" Type="http://schemas.openxmlformats.org/officeDocument/2006/relationships/slideLayout" Target="../slideLayouts/slideLayout1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002060"/>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225427"/>
            <a:ext cx="7886700" cy="120967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435100"/>
            <a:ext cx="7886700" cy="4949825"/>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4"/>
          </p:nvPr>
        </p:nvSpPr>
        <p:spPr>
          <a:xfrm>
            <a:off x="8220075" y="6384925"/>
            <a:ext cx="590550" cy="365125"/>
          </a:xfrm>
          <a:prstGeom prst="rect">
            <a:avLst/>
          </a:prstGeom>
        </p:spPr>
        <p:txBody>
          <a:bodyPr vert="horz" lIns="91440" tIns="45720" rIns="91440" bIns="45720" rtlCol="0" anchor="ctr"/>
          <a:lstStyle>
            <a:lvl1pPr algn="r">
              <a:defRPr sz="2000">
                <a:solidFill>
                  <a:schemeClr val="bg1"/>
                </a:solidFill>
                <a:latin typeface="Calibri" panose="020F0502020204030204" pitchFamily="34" charset="0"/>
              </a:defRPr>
            </a:lvl1pPr>
          </a:lstStyle>
          <a:p>
            <a:fld id="{9785EB2D-CA1A-495E-A0C3-C6B4A1B3CC43}" type="slidenum">
              <a:rPr lang="en-US" smtClean="0"/>
              <a:t>‹#›</a:t>
            </a:fld>
            <a:endParaRPr lang="en-US"/>
          </a:p>
        </p:txBody>
      </p:sp>
    </p:spTree>
    <p:extLst>
      <p:ext uri="{BB962C8B-B14F-4D97-AF65-F5344CB8AC3E}">
        <p14:creationId xmlns:p14="http://schemas.microsoft.com/office/powerpoint/2010/main" val="1847594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Lst>
  <p:hf hdr="0" ftr="0" dt="0"/>
  <p:txStyles>
    <p:titleStyle>
      <a:lvl1pPr algn="ctr" defTabSz="914400" rtl="0" eaLnBrk="1" latinLnBrk="0" hangingPunct="1">
        <a:lnSpc>
          <a:spcPct val="90000"/>
        </a:lnSpc>
        <a:spcBef>
          <a:spcPct val="0"/>
        </a:spcBef>
        <a:buNone/>
        <a:defRPr sz="4000" b="1" kern="1200">
          <a:solidFill>
            <a:schemeClr val="bg1"/>
          </a:solidFill>
          <a:latin typeface="+mn-lt"/>
          <a:ea typeface="+mj-ea"/>
          <a:cs typeface="Arial" panose="020B0604020202020204" pitchFamily="34" charset="0"/>
        </a:defRPr>
      </a:lvl1pPr>
    </p:titleStyle>
    <p:bodyStyle>
      <a:lvl1pPr marL="0" indent="0" algn="l" defTabSz="914400" rtl="0" eaLnBrk="1" latinLnBrk="0" hangingPunct="1">
        <a:lnSpc>
          <a:spcPct val="110000"/>
        </a:lnSpc>
        <a:spcBef>
          <a:spcPts val="600"/>
        </a:spcBef>
        <a:spcAft>
          <a:spcPts val="600"/>
        </a:spcAft>
        <a:buFont typeface="Arial" panose="020B0604020202020204" pitchFamily="34" charset="0"/>
        <a:buNone/>
        <a:defRPr sz="2800" kern="1200">
          <a:solidFill>
            <a:schemeClr val="bg1"/>
          </a:solidFill>
          <a:latin typeface="+mn-lt"/>
          <a:ea typeface="+mn-ea"/>
          <a:cs typeface="+mn-cs"/>
        </a:defRPr>
      </a:lvl1pPr>
      <a:lvl2pPr marL="685800" indent="-228600" algn="l" defTabSz="914400" rtl="0" eaLnBrk="1" latinLnBrk="0" hangingPunct="1">
        <a:lnSpc>
          <a:spcPct val="110000"/>
        </a:lnSpc>
        <a:spcBef>
          <a:spcPts val="600"/>
        </a:spcBef>
        <a:spcAft>
          <a:spcPts val="600"/>
        </a:spcAft>
        <a:buFont typeface="Arial" panose="020B0604020202020204" pitchFamily="34" charset="0"/>
        <a:buChar char="•"/>
        <a:defRPr sz="2800" kern="1200">
          <a:solidFill>
            <a:schemeClr val="bg1"/>
          </a:solidFill>
          <a:latin typeface="+mn-lt"/>
          <a:ea typeface="+mn-ea"/>
          <a:cs typeface="+mn-cs"/>
        </a:defRPr>
      </a:lvl2pPr>
      <a:lvl3pPr marL="1257300" indent="-342900" algn="l" defTabSz="914400" rtl="0" eaLnBrk="1" latinLnBrk="0" hangingPunct="1">
        <a:lnSpc>
          <a:spcPct val="110000"/>
        </a:lnSpc>
        <a:spcBef>
          <a:spcPts val="600"/>
        </a:spcBef>
        <a:spcAft>
          <a:spcPts val="600"/>
        </a:spcAft>
        <a:buFont typeface="Calibri" panose="020F0502020204030204" pitchFamily="34" charset="0"/>
        <a:buChar char="◦"/>
        <a:defRPr sz="2800" kern="1200">
          <a:solidFill>
            <a:schemeClr val="bg1"/>
          </a:solidFill>
          <a:latin typeface="+mn-lt"/>
          <a:ea typeface="+mn-ea"/>
          <a:cs typeface="+mn-cs"/>
        </a:defRPr>
      </a:lvl3pPr>
      <a:lvl4pPr marL="1714500" indent="-342900" algn="l" defTabSz="914400" rtl="0" eaLnBrk="1" latinLnBrk="0" hangingPunct="1">
        <a:lnSpc>
          <a:spcPct val="110000"/>
        </a:lnSpc>
        <a:spcBef>
          <a:spcPts val="600"/>
        </a:spcBef>
        <a:spcAft>
          <a:spcPts val="600"/>
        </a:spcAft>
        <a:buFont typeface="Calibri" panose="020F0502020204030204" pitchFamily="34" charset="0"/>
        <a:buChar char="▪"/>
        <a:defRPr sz="2800" kern="1200">
          <a:solidFill>
            <a:schemeClr val="bg1"/>
          </a:solidFill>
          <a:latin typeface="+mn-lt"/>
          <a:ea typeface="+mn-ea"/>
          <a:cs typeface="+mn-cs"/>
        </a:defRPr>
      </a:lvl4pPr>
      <a:lvl5pPr marL="2171700" indent="-342900" algn="l" defTabSz="914400" rtl="0" eaLnBrk="1" latinLnBrk="0" hangingPunct="1">
        <a:lnSpc>
          <a:spcPct val="110000"/>
        </a:lnSpc>
        <a:spcBef>
          <a:spcPts val="600"/>
        </a:spcBef>
        <a:spcAft>
          <a:spcPts val="600"/>
        </a:spcAft>
        <a:buFont typeface="Calibri" panose="020F0502020204030204" pitchFamily="34" charset="0"/>
        <a:buChar char="▫"/>
        <a:defRPr sz="28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002060"/>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15848" y="152400"/>
            <a:ext cx="7928999" cy="970450"/>
          </a:xfrm>
          <a:prstGeom prst="rect">
            <a:avLst/>
          </a:prstGeom>
          <a:effectLst>
            <a:outerShdw blurRad="50800" dir="14400000">
              <a:srgbClr val="000000">
                <a:alpha val="60000"/>
              </a:srgbClr>
            </a:outerShdw>
          </a:effectLst>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607500" y="2184402"/>
            <a:ext cx="7922464"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1640811557"/>
      </p:ext>
    </p:extLst>
  </p:cSld>
  <p:clrMap bg1="dk1" tx1="lt1" bg2="dk2" tx2="lt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Lst>
  <p:timing>
    <p:tnLst>
      <p:par>
        <p:cTn id="1" dur="indefinite" restart="never" nodeType="tmRoot"/>
      </p:par>
    </p:tnLst>
  </p:timing>
  <p:hf hdr="0" ftr="0" dt="0"/>
  <p:txStyles>
    <p:titleStyle>
      <a:lvl1pPr algn="ctr" defTabSz="342900" rtl="0" eaLnBrk="1" latinLnBrk="0" hangingPunct="1">
        <a:spcBef>
          <a:spcPct val="0"/>
        </a:spcBef>
        <a:buNone/>
        <a:defRPr sz="3600" b="1" i="0" u="none" kern="1200">
          <a:solidFill>
            <a:srgbClr val="FEFEFE"/>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57175" indent="-257175" algn="l" defTabSz="342900" rtl="0" eaLnBrk="1" latinLnBrk="0" hangingPunct="1">
        <a:spcBef>
          <a:spcPct val="20000"/>
        </a:spcBef>
        <a:spcAft>
          <a:spcPts val="450"/>
        </a:spcAft>
        <a:buClr>
          <a:schemeClr val="accent1"/>
        </a:buClr>
        <a:buFont typeface="Arial" charset="0"/>
        <a:buChar char="•"/>
        <a:defRPr sz="1800" kern="1200">
          <a:solidFill>
            <a:schemeClr val="tx1"/>
          </a:solidFill>
          <a:latin typeface="+mn-lt"/>
          <a:ea typeface="+mn-ea"/>
          <a:cs typeface="+mn-cs"/>
        </a:defRPr>
      </a:lvl1pPr>
      <a:lvl2pPr marL="628650" indent="-285750" algn="l" defTabSz="342900" rtl="0" eaLnBrk="1" latinLnBrk="0" hangingPunct="1">
        <a:spcBef>
          <a:spcPct val="20000"/>
        </a:spcBef>
        <a:spcAft>
          <a:spcPts val="450"/>
        </a:spcAft>
        <a:buClr>
          <a:schemeClr val="accent1"/>
        </a:buClr>
        <a:buFont typeface="Arial" charset="0"/>
        <a:buChar char="•"/>
        <a:defRPr sz="1400" b="0" i="0" u="none" kern="1200">
          <a:solidFill>
            <a:schemeClr val="tx1"/>
          </a:solidFill>
          <a:latin typeface="+mn-lt"/>
          <a:ea typeface="+mn-ea"/>
          <a:cs typeface="+mn-cs"/>
        </a:defRPr>
      </a:lvl2pPr>
      <a:lvl3pPr marL="971550" indent="-285750" algn="l" defTabSz="342900" rtl="0" eaLnBrk="1" latinLnBrk="0" hangingPunct="1">
        <a:spcBef>
          <a:spcPct val="20000"/>
        </a:spcBef>
        <a:spcAft>
          <a:spcPts val="450"/>
        </a:spcAft>
        <a:buClr>
          <a:schemeClr val="accent1"/>
        </a:buClr>
        <a:buFont typeface="Arial" charset="0"/>
        <a:buChar char="•"/>
        <a:defRPr sz="1400" kern="1200">
          <a:solidFill>
            <a:schemeClr val="tx1"/>
          </a:solidFill>
          <a:latin typeface="+mn-lt"/>
          <a:ea typeface="+mn-ea"/>
          <a:cs typeface="+mn-cs"/>
        </a:defRPr>
      </a:lvl3pPr>
      <a:lvl4pPr marL="1314450" indent="-285750" algn="l" defTabSz="342900" rtl="0" eaLnBrk="1" latinLnBrk="0" hangingPunct="1">
        <a:spcBef>
          <a:spcPct val="20000"/>
        </a:spcBef>
        <a:spcAft>
          <a:spcPts val="450"/>
        </a:spcAft>
        <a:buClr>
          <a:schemeClr val="accent1"/>
        </a:buClr>
        <a:buFont typeface="Arial" charset="0"/>
        <a:buChar char="•"/>
        <a:defRPr sz="1400" kern="1200">
          <a:solidFill>
            <a:schemeClr val="tx1"/>
          </a:solidFill>
          <a:latin typeface="+mn-lt"/>
          <a:ea typeface="+mn-ea"/>
          <a:cs typeface="+mn-cs"/>
        </a:defRPr>
      </a:lvl4pPr>
      <a:lvl5pPr marL="1657350" indent="-285750" algn="l" defTabSz="342900" rtl="0" eaLnBrk="1" latinLnBrk="0" hangingPunct="1">
        <a:spcBef>
          <a:spcPct val="20000"/>
        </a:spcBef>
        <a:spcAft>
          <a:spcPts val="450"/>
        </a:spcAft>
        <a:buClr>
          <a:schemeClr val="accent1"/>
        </a:buClr>
        <a:buFont typeface="Arial" charset="0"/>
        <a:buChar char="•"/>
        <a:defRPr sz="1400" kern="1200">
          <a:solidFill>
            <a:schemeClr val="tx1"/>
          </a:solidFill>
          <a:latin typeface="+mn-lt"/>
          <a:ea typeface="+mn-ea"/>
          <a:cs typeface="+mn-cs"/>
        </a:defRPr>
      </a:lvl5pPr>
      <a:lvl6pPr marL="1800000" indent="-171450" algn="l" defTabSz="342900" rtl="0" eaLnBrk="1" latinLnBrk="0" hangingPunct="1">
        <a:spcBef>
          <a:spcPct val="20000"/>
        </a:spcBef>
        <a:spcAft>
          <a:spcPts val="450"/>
        </a:spcAft>
        <a:buClr>
          <a:schemeClr val="accent1"/>
        </a:buClr>
        <a:buFont typeface="Wingdings 2" charset="2"/>
        <a:buChar char=""/>
        <a:defRPr sz="900" kern="1200">
          <a:solidFill>
            <a:schemeClr val="tx1"/>
          </a:solidFill>
          <a:latin typeface="+mn-lt"/>
          <a:ea typeface="+mn-ea"/>
          <a:cs typeface="+mn-cs"/>
        </a:defRPr>
      </a:lvl6pPr>
      <a:lvl7pPr marL="2100000" indent="-171450" algn="l" defTabSz="342900" rtl="0" eaLnBrk="1" latinLnBrk="0" hangingPunct="1">
        <a:spcBef>
          <a:spcPct val="20000"/>
        </a:spcBef>
        <a:spcAft>
          <a:spcPts val="450"/>
        </a:spcAft>
        <a:buClr>
          <a:schemeClr val="accent1"/>
        </a:buClr>
        <a:buFont typeface="Wingdings 2" charset="2"/>
        <a:buChar char=""/>
        <a:defRPr sz="900" kern="1200">
          <a:solidFill>
            <a:schemeClr val="tx1"/>
          </a:solidFill>
          <a:latin typeface="+mn-lt"/>
          <a:ea typeface="+mn-ea"/>
          <a:cs typeface="+mn-cs"/>
        </a:defRPr>
      </a:lvl7pPr>
      <a:lvl8pPr marL="2400000" indent="-171450" algn="l" defTabSz="342900" rtl="0" eaLnBrk="1" latinLnBrk="0" hangingPunct="1">
        <a:spcBef>
          <a:spcPct val="20000"/>
        </a:spcBef>
        <a:spcAft>
          <a:spcPts val="450"/>
        </a:spcAft>
        <a:buClr>
          <a:schemeClr val="accent1"/>
        </a:buClr>
        <a:buFont typeface="Wingdings 2" charset="2"/>
        <a:buChar char=""/>
        <a:defRPr sz="900" kern="1200">
          <a:solidFill>
            <a:schemeClr val="tx1"/>
          </a:solidFill>
          <a:latin typeface="+mn-lt"/>
          <a:ea typeface="+mn-ea"/>
          <a:cs typeface="+mn-cs"/>
        </a:defRPr>
      </a:lvl8pPr>
      <a:lvl9pPr marL="2700000" indent="-171450" algn="l" defTabSz="342900" rtl="0" eaLnBrk="1" latinLnBrk="0" hangingPunct="1">
        <a:spcBef>
          <a:spcPct val="20000"/>
        </a:spcBef>
        <a:spcAft>
          <a:spcPts val="450"/>
        </a:spcAft>
        <a:buClr>
          <a:schemeClr val="accent1"/>
        </a:buClr>
        <a:buFont typeface="Wingdings 2" charset="2"/>
        <a:buChar char=""/>
        <a:defRPr sz="900" kern="1200">
          <a:solidFill>
            <a:schemeClr val="tx1"/>
          </a:solidFill>
          <a:latin typeface="+mn-lt"/>
          <a:ea typeface="+mn-ea"/>
          <a:cs typeface="+mn-cs"/>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10.xml"/><Relationship Id="rId1" Type="http://schemas.openxmlformats.org/officeDocument/2006/relationships/slideLayout" Target="../slideLayouts/slideLayout3.xml"/><Relationship Id="rId4" Type="http://schemas.openxmlformats.org/officeDocument/2006/relationships/image" Target="../media/image14.jpe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11.xml"/><Relationship Id="rId1" Type="http://schemas.openxmlformats.org/officeDocument/2006/relationships/slideLayout" Target="../slideLayouts/slideLayout3.xml"/><Relationship Id="rId5" Type="http://schemas.openxmlformats.org/officeDocument/2006/relationships/image" Target="../media/image17.jpeg"/><Relationship Id="rId4" Type="http://schemas.openxmlformats.org/officeDocument/2006/relationships/image" Target="../media/image16.jp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image" Target="../media/image18.jpe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0.jpg"/><Relationship Id="rId2" Type="http://schemas.openxmlformats.org/officeDocument/2006/relationships/notesSlide" Target="../notesSlides/notesSlide12.xml"/><Relationship Id="rId1" Type="http://schemas.openxmlformats.org/officeDocument/2006/relationships/slideLayout" Target="../slideLayouts/slideLayout3.xml"/><Relationship Id="rId4" Type="http://schemas.openxmlformats.org/officeDocument/2006/relationships/image" Target="../media/image21.jpeg"/></Relationships>
</file>

<file path=ppt/slides/_rels/slide21.xml.rels><?xml version="1.0" encoding="UTF-8" standalone="yes"?>
<Relationships xmlns="http://schemas.openxmlformats.org/package/2006/relationships"><Relationship Id="rId2" Type="http://schemas.openxmlformats.org/officeDocument/2006/relationships/image" Target="../media/image22.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665027"/>
          </a:xfrm>
        </p:spPr>
        <p:txBody>
          <a:bodyPr>
            <a:normAutofit fontScale="90000"/>
          </a:bodyPr>
          <a:lstStyle/>
          <a:p>
            <a:r>
              <a:rPr lang="en-US" sz="4400" dirty="0"/>
              <a:t>Hazardous Materials Safety &amp; Security</a:t>
            </a:r>
            <a:br>
              <a:rPr lang="en-US" sz="4400" dirty="0"/>
            </a:br>
            <a:r>
              <a:rPr lang="en-US" sz="4400" dirty="0"/>
              <a:t>Awareness </a:t>
            </a:r>
            <a:r>
              <a:rPr lang="en-US" sz="4400" dirty="0" smtClean="0"/>
              <a:t>Training</a:t>
            </a:r>
            <a:r>
              <a:rPr lang="en-US" dirty="0" smtClean="0"/>
              <a:t/>
            </a:r>
            <a:br>
              <a:rPr lang="en-US" dirty="0" smtClean="0"/>
            </a:br>
            <a:r>
              <a:rPr lang="en-US" dirty="0" smtClean="0"/>
              <a:t>Section </a:t>
            </a:r>
            <a:r>
              <a:rPr lang="en-US" dirty="0" smtClean="0"/>
              <a:t>V</a:t>
            </a:r>
            <a:endParaRPr lang="en-US" dirty="0"/>
          </a:p>
        </p:txBody>
      </p:sp>
      <p:sp>
        <p:nvSpPr>
          <p:cNvPr id="3" name="Subtitle 2"/>
          <p:cNvSpPr>
            <a:spLocks noGrp="1"/>
          </p:cNvSpPr>
          <p:nvPr>
            <p:ph idx="1"/>
          </p:nvPr>
        </p:nvSpPr>
        <p:spPr>
          <a:xfrm>
            <a:off x="628650" y="2035175"/>
            <a:ext cx="7886700" cy="3683238"/>
          </a:xfrm>
        </p:spPr>
        <p:txBody>
          <a:bodyPr>
            <a:normAutofit/>
          </a:bodyPr>
          <a:lstStyle/>
          <a:p>
            <a:pPr algn="ctr"/>
            <a:r>
              <a:rPr lang="en-US" sz="4400" dirty="0" smtClean="0"/>
              <a:t>Criminal and Terrorist Events</a:t>
            </a:r>
            <a:endParaRPr lang="en-US" sz="4400" dirty="0"/>
          </a:p>
        </p:txBody>
      </p:sp>
    </p:spTree>
    <p:extLst>
      <p:ext uri="{BB962C8B-B14F-4D97-AF65-F5344CB8AC3E}">
        <p14:creationId xmlns:p14="http://schemas.microsoft.com/office/powerpoint/2010/main" val="33393918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Low-Level </a:t>
            </a:r>
            <a:r>
              <a:rPr lang="en-US" dirty="0"/>
              <a:t>Radiation Sources</a:t>
            </a:r>
          </a:p>
        </p:txBody>
      </p:sp>
      <p:sp>
        <p:nvSpPr>
          <p:cNvPr id="6" name="Content Placeholder 5"/>
          <p:cNvSpPr>
            <a:spLocks noGrp="1"/>
          </p:cNvSpPr>
          <p:nvPr>
            <p:ph idx="1"/>
          </p:nvPr>
        </p:nvSpPr>
        <p:spPr>
          <a:xfrm>
            <a:off x="333375" y="1435100"/>
            <a:ext cx="7886700" cy="4949825"/>
          </a:xfrm>
        </p:spPr>
        <p:txBody>
          <a:bodyPr/>
          <a:lstStyle/>
          <a:p>
            <a:pPr lvl="1"/>
            <a:r>
              <a:rPr lang="en-US" dirty="0"/>
              <a:t>Smoke detectors</a:t>
            </a:r>
          </a:p>
          <a:p>
            <a:pPr lvl="1"/>
            <a:r>
              <a:rPr lang="en-US" dirty="0"/>
              <a:t>Tritium gun sites </a:t>
            </a:r>
          </a:p>
          <a:p>
            <a:pPr lvl="1"/>
            <a:r>
              <a:rPr lang="en-US" dirty="0"/>
              <a:t>Radiopharmaceuticals</a:t>
            </a:r>
          </a:p>
          <a:p>
            <a:pPr lvl="1"/>
            <a:r>
              <a:rPr lang="en-US" dirty="0"/>
              <a:t>Lantern </a:t>
            </a:r>
            <a:r>
              <a:rPr lang="en-US" dirty="0" smtClean="0"/>
              <a:t>mantles</a:t>
            </a:r>
          </a:p>
          <a:p>
            <a:pPr lvl="1"/>
            <a:endParaRPr lang="en-US" dirty="0"/>
          </a:p>
          <a:p>
            <a:r>
              <a:rPr lang="en-US" dirty="0" smtClean="0"/>
              <a:t>Refer to ERG guide 163 </a:t>
            </a:r>
            <a:r>
              <a:rPr lang="en-US" dirty="0"/>
              <a:t>for </a:t>
            </a:r>
            <a:r>
              <a:rPr lang="en-US" dirty="0" smtClean="0"/>
              <a:t>radioactive materials.</a:t>
            </a:r>
            <a:endParaRPr lang="en-US" dirty="0"/>
          </a:p>
        </p:txBody>
      </p:sp>
      <p:sp>
        <p:nvSpPr>
          <p:cNvPr id="4" name="Slide Number Placeholder 3"/>
          <p:cNvSpPr>
            <a:spLocks noGrp="1"/>
          </p:cNvSpPr>
          <p:nvPr>
            <p:ph type="sldNum" sz="quarter" idx="12"/>
          </p:nvPr>
        </p:nvSpPr>
        <p:spPr/>
        <p:txBody>
          <a:bodyPr/>
          <a:lstStyle/>
          <a:p>
            <a:fld id="{9785EB2D-CA1A-495E-A0C3-C6B4A1B3CC43}" type="slidenum">
              <a:rPr lang="en-US" smtClean="0"/>
              <a:t>10</a:t>
            </a:fld>
            <a:endParaRPr lang="en-US"/>
          </a:p>
        </p:txBody>
      </p:sp>
      <p:pic>
        <p:nvPicPr>
          <p:cNvPr id="2" name="Picture 1" title="Radiation Danger Sign indicating their is laser radiation present"/>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4664251" y="2020534"/>
            <a:ext cx="4105275" cy="2771775"/>
          </a:xfrm>
          <a:prstGeom prst="rect">
            <a:avLst/>
          </a:prstGeom>
        </p:spPr>
      </p:pic>
    </p:spTree>
    <p:extLst>
      <p:ext uri="{BB962C8B-B14F-4D97-AF65-F5344CB8AC3E}">
        <p14:creationId xmlns:p14="http://schemas.microsoft.com/office/powerpoint/2010/main" val="16322772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High-Level Radiation </a:t>
            </a:r>
            <a:r>
              <a:rPr lang="en-US" dirty="0"/>
              <a:t>Sources</a:t>
            </a:r>
          </a:p>
        </p:txBody>
      </p:sp>
      <p:sp>
        <p:nvSpPr>
          <p:cNvPr id="3" name="Content Placeholder 2"/>
          <p:cNvSpPr>
            <a:spLocks noGrp="1"/>
          </p:cNvSpPr>
          <p:nvPr>
            <p:ph idx="1"/>
          </p:nvPr>
        </p:nvSpPr>
        <p:spPr/>
        <p:txBody>
          <a:bodyPr>
            <a:normAutofit fontScale="92500"/>
          </a:bodyPr>
          <a:lstStyle/>
          <a:p>
            <a:pPr lvl="1"/>
            <a:r>
              <a:rPr lang="en-US" dirty="0" smtClean="0"/>
              <a:t>Hospitals</a:t>
            </a:r>
          </a:p>
          <a:p>
            <a:pPr lvl="1"/>
            <a:r>
              <a:rPr lang="en-US" dirty="0"/>
              <a:t>C</a:t>
            </a:r>
            <a:r>
              <a:rPr lang="en-US" dirty="0" smtClean="0"/>
              <a:t>ancer treatment facilities</a:t>
            </a:r>
            <a:endParaRPr lang="en-US" dirty="0"/>
          </a:p>
          <a:p>
            <a:pPr lvl="1"/>
            <a:r>
              <a:rPr lang="en-US" dirty="0" smtClean="0"/>
              <a:t>Industrial/Construction </a:t>
            </a:r>
            <a:r>
              <a:rPr lang="en-US" dirty="0"/>
              <a:t>sites</a:t>
            </a:r>
          </a:p>
          <a:p>
            <a:pPr lvl="1"/>
            <a:r>
              <a:rPr lang="en-US" dirty="0"/>
              <a:t>Nuclear power plants</a:t>
            </a:r>
          </a:p>
          <a:p>
            <a:pPr lvl="1"/>
            <a:r>
              <a:rPr lang="en-US" dirty="0" smtClean="0"/>
              <a:t>In-transit</a:t>
            </a:r>
          </a:p>
          <a:p>
            <a:pPr lvl="2"/>
            <a:r>
              <a:rPr lang="en-US" dirty="0"/>
              <a:t>I</a:t>
            </a:r>
            <a:r>
              <a:rPr lang="en-US" dirty="0" smtClean="0"/>
              <a:t>nside </a:t>
            </a:r>
            <a:r>
              <a:rPr lang="en-US" dirty="0"/>
              <a:t>metal Type B containers (ERG guide 163)</a:t>
            </a:r>
          </a:p>
          <a:p>
            <a:pPr lvl="1"/>
            <a:r>
              <a:rPr lang="en-US" dirty="0"/>
              <a:t>Nuclear </a:t>
            </a:r>
            <a:r>
              <a:rPr lang="en-US" dirty="0" smtClean="0"/>
              <a:t>powered vessels</a:t>
            </a:r>
            <a:endParaRPr lang="en-US" dirty="0"/>
          </a:p>
          <a:p>
            <a:pPr lvl="1"/>
            <a:r>
              <a:rPr lang="en-US" dirty="0"/>
              <a:t>Cruise </a:t>
            </a:r>
            <a:r>
              <a:rPr lang="en-US" dirty="0" smtClean="0"/>
              <a:t>ships </a:t>
            </a:r>
            <a:r>
              <a:rPr lang="en-US" dirty="0"/>
              <a:t>with </a:t>
            </a:r>
            <a:r>
              <a:rPr lang="en-US" dirty="0" smtClean="0"/>
              <a:t>medical </a:t>
            </a:r>
            <a:r>
              <a:rPr lang="en-US" dirty="0"/>
              <a:t>f</a:t>
            </a:r>
            <a:r>
              <a:rPr lang="en-US" dirty="0" smtClean="0"/>
              <a:t>acilities</a:t>
            </a:r>
            <a:endParaRPr lang="en-US" dirty="0"/>
          </a:p>
        </p:txBody>
      </p:sp>
      <p:sp>
        <p:nvSpPr>
          <p:cNvPr id="4" name="Slide Number Placeholder 3"/>
          <p:cNvSpPr>
            <a:spLocks noGrp="1"/>
          </p:cNvSpPr>
          <p:nvPr>
            <p:ph type="sldNum" sz="quarter" idx="12"/>
          </p:nvPr>
        </p:nvSpPr>
        <p:spPr/>
        <p:txBody>
          <a:bodyPr/>
          <a:lstStyle/>
          <a:p>
            <a:fld id="{9785EB2D-CA1A-495E-A0C3-C6B4A1B3CC43}" type="slidenum">
              <a:rPr lang="en-US" smtClean="0"/>
              <a:t>11</a:t>
            </a:fld>
            <a:endParaRPr lang="en-US"/>
          </a:p>
        </p:txBody>
      </p:sp>
    </p:spTree>
    <p:extLst>
      <p:ext uri="{BB962C8B-B14F-4D97-AF65-F5344CB8AC3E}">
        <p14:creationId xmlns:p14="http://schemas.microsoft.com/office/powerpoint/2010/main" val="36436141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Incidents Involving Explosives</a:t>
            </a:r>
          </a:p>
        </p:txBody>
      </p:sp>
      <p:sp>
        <p:nvSpPr>
          <p:cNvPr id="3" name="Content Placeholder 2"/>
          <p:cNvSpPr>
            <a:spLocks noGrp="1"/>
          </p:cNvSpPr>
          <p:nvPr>
            <p:ph idx="1"/>
          </p:nvPr>
        </p:nvSpPr>
        <p:spPr>
          <a:xfrm>
            <a:off x="628650" y="1928850"/>
            <a:ext cx="7886700" cy="1547998"/>
          </a:xfrm>
        </p:spPr>
        <p:txBody>
          <a:bodyPr>
            <a:normAutofit fontScale="77500" lnSpcReduction="20000"/>
          </a:bodyPr>
          <a:lstStyle/>
          <a:p>
            <a:pPr lvl="1"/>
            <a:r>
              <a:rPr lang="en-US" dirty="0"/>
              <a:t>70% of terrorist incidents involve explosives/ incendiary agents</a:t>
            </a:r>
          </a:p>
          <a:p>
            <a:pPr lvl="1"/>
            <a:r>
              <a:rPr lang="en-US" dirty="0"/>
              <a:t>Basic understanding of explosives is needed for </a:t>
            </a:r>
            <a:r>
              <a:rPr lang="en-US" dirty="0" smtClean="0"/>
              <a:t>Awareness</a:t>
            </a:r>
            <a:endParaRPr lang="en-US" dirty="0"/>
          </a:p>
        </p:txBody>
      </p:sp>
      <p:sp>
        <p:nvSpPr>
          <p:cNvPr id="4" name="Slide Number Placeholder 3"/>
          <p:cNvSpPr>
            <a:spLocks noGrp="1"/>
          </p:cNvSpPr>
          <p:nvPr>
            <p:ph type="sldNum" sz="quarter" idx="12"/>
          </p:nvPr>
        </p:nvSpPr>
        <p:spPr/>
        <p:txBody>
          <a:bodyPr/>
          <a:lstStyle/>
          <a:p>
            <a:fld id="{9785EB2D-CA1A-495E-A0C3-C6B4A1B3CC43}" type="slidenum">
              <a:rPr lang="en-US" smtClean="0"/>
              <a:t>12</a:t>
            </a:fld>
            <a:endParaRPr lang="en-US"/>
          </a:p>
        </p:txBody>
      </p:sp>
      <p:pic>
        <p:nvPicPr>
          <p:cNvPr id="6" name="Picture 5" title="A mushroom cloud as the result of an explosion"/>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2439106" y="3513843"/>
            <a:ext cx="4152900" cy="3171825"/>
          </a:xfrm>
          <a:prstGeom prst="rect">
            <a:avLst/>
          </a:prstGeom>
        </p:spPr>
      </p:pic>
    </p:spTree>
    <p:extLst>
      <p:ext uri="{BB962C8B-B14F-4D97-AF65-F5344CB8AC3E}">
        <p14:creationId xmlns:p14="http://schemas.microsoft.com/office/powerpoint/2010/main" val="42271861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Levels of Explosives</a:t>
            </a:r>
            <a:endParaRPr lang="en-US" dirty="0"/>
          </a:p>
        </p:txBody>
      </p:sp>
      <p:sp>
        <p:nvSpPr>
          <p:cNvPr id="3" name="Content Placeholder 2"/>
          <p:cNvSpPr>
            <a:spLocks noGrp="1"/>
          </p:cNvSpPr>
          <p:nvPr>
            <p:ph idx="1"/>
          </p:nvPr>
        </p:nvSpPr>
        <p:spPr>
          <a:xfrm>
            <a:off x="628650" y="1280706"/>
            <a:ext cx="7994355" cy="5114556"/>
          </a:xfrm>
        </p:spPr>
        <p:txBody>
          <a:bodyPr/>
          <a:lstStyle/>
          <a:p>
            <a:pPr marL="0" lvl="1" indent="0">
              <a:buNone/>
            </a:pPr>
            <a:r>
              <a:rPr lang="en-US" dirty="0"/>
              <a:t>Primary</a:t>
            </a:r>
          </a:p>
          <a:p>
            <a:pPr lvl="1"/>
            <a:r>
              <a:rPr lang="en-US" dirty="0"/>
              <a:t>Extremely sensitive, requires small </a:t>
            </a:r>
            <a:r>
              <a:rPr lang="en-US" dirty="0" smtClean="0"/>
              <a:t>amounts</a:t>
            </a:r>
          </a:p>
          <a:p>
            <a:pPr lvl="1"/>
            <a:endParaRPr lang="en-US" sz="1600" dirty="0"/>
          </a:p>
          <a:p>
            <a:pPr marL="0" lvl="1" indent="0">
              <a:buNone/>
            </a:pPr>
            <a:r>
              <a:rPr lang="en-US" dirty="0"/>
              <a:t>Secondary </a:t>
            </a:r>
          </a:p>
          <a:p>
            <a:pPr lvl="1"/>
            <a:r>
              <a:rPr lang="en-US" dirty="0"/>
              <a:t>Less sensitive, used in bulk </a:t>
            </a:r>
            <a:r>
              <a:rPr lang="en-US" dirty="0" smtClean="0"/>
              <a:t>quantities</a:t>
            </a:r>
          </a:p>
          <a:p>
            <a:pPr lvl="1"/>
            <a:endParaRPr lang="en-US" sz="1600" dirty="0"/>
          </a:p>
          <a:p>
            <a:pPr marL="0" lvl="1" indent="0">
              <a:buNone/>
            </a:pPr>
            <a:r>
              <a:rPr lang="en-US" dirty="0"/>
              <a:t>Tertiary</a:t>
            </a:r>
          </a:p>
          <a:p>
            <a:pPr lvl="1"/>
            <a:r>
              <a:rPr lang="en-US" dirty="0"/>
              <a:t>Insensitive, require a booster from a </a:t>
            </a:r>
            <a:r>
              <a:rPr lang="en-US" dirty="0" smtClean="0"/>
              <a:t>secondary</a:t>
            </a:r>
            <a:endParaRPr lang="en-US" dirty="0"/>
          </a:p>
        </p:txBody>
      </p:sp>
      <p:sp>
        <p:nvSpPr>
          <p:cNvPr id="4" name="Slide Number Placeholder 3"/>
          <p:cNvSpPr>
            <a:spLocks noGrp="1"/>
          </p:cNvSpPr>
          <p:nvPr>
            <p:ph type="sldNum" sz="quarter" idx="12"/>
          </p:nvPr>
        </p:nvSpPr>
        <p:spPr/>
        <p:txBody>
          <a:bodyPr/>
          <a:lstStyle/>
          <a:p>
            <a:fld id="{9785EB2D-CA1A-495E-A0C3-C6B4A1B3CC43}" type="slidenum">
              <a:rPr lang="en-US" smtClean="0"/>
              <a:t>13</a:t>
            </a:fld>
            <a:endParaRPr lang="en-US"/>
          </a:p>
        </p:txBody>
      </p:sp>
    </p:spTree>
    <p:extLst>
      <p:ext uri="{BB962C8B-B14F-4D97-AF65-F5344CB8AC3E}">
        <p14:creationId xmlns:p14="http://schemas.microsoft.com/office/powerpoint/2010/main" val="33765667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Improvised Explosive Devices (IED)</a:t>
            </a:r>
          </a:p>
        </p:txBody>
      </p:sp>
      <p:sp>
        <p:nvSpPr>
          <p:cNvPr id="3" name="Content Placeholder 2"/>
          <p:cNvSpPr>
            <a:spLocks noGrp="1"/>
          </p:cNvSpPr>
          <p:nvPr>
            <p:ph idx="1"/>
          </p:nvPr>
        </p:nvSpPr>
        <p:spPr>
          <a:xfrm>
            <a:off x="628650" y="2035174"/>
            <a:ext cx="7886700" cy="4546379"/>
          </a:xfrm>
        </p:spPr>
        <p:txBody>
          <a:bodyPr>
            <a:normAutofit/>
          </a:bodyPr>
          <a:lstStyle/>
          <a:p>
            <a:pPr lvl="1"/>
            <a:r>
              <a:rPr lang="en-US" dirty="0" smtClean="0"/>
              <a:t>A </a:t>
            </a:r>
            <a:r>
              <a:rPr lang="en-US" dirty="0"/>
              <a:t>bomb that is manufactured from commercial, </a:t>
            </a:r>
            <a:r>
              <a:rPr lang="en-US" dirty="0" smtClean="0"/>
              <a:t>military, </a:t>
            </a:r>
            <a:r>
              <a:rPr lang="en-US" dirty="0"/>
              <a:t>or homemade </a:t>
            </a:r>
            <a:r>
              <a:rPr lang="en-US" dirty="0" smtClean="0"/>
              <a:t>explosives</a:t>
            </a:r>
          </a:p>
          <a:p>
            <a:pPr lvl="1"/>
            <a:r>
              <a:rPr lang="en-US" dirty="0" smtClean="0"/>
              <a:t>Three types:</a:t>
            </a:r>
          </a:p>
          <a:p>
            <a:pPr lvl="2"/>
            <a:r>
              <a:rPr lang="en-US" dirty="0"/>
              <a:t>Type </a:t>
            </a:r>
            <a:r>
              <a:rPr lang="en-US" dirty="0" smtClean="0"/>
              <a:t>I - pipe </a:t>
            </a:r>
            <a:r>
              <a:rPr lang="en-US" dirty="0"/>
              <a:t>bombs, </a:t>
            </a:r>
            <a:r>
              <a:rPr lang="en-US" dirty="0" smtClean="0"/>
              <a:t>backpacks</a:t>
            </a:r>
            <a:endParaRPr lang="en-US" dirty="0"/>
          </a:p>
          <a:p>
            <a:pPr lvl="2"/>
            <a:r>
              <a:rPr lang="en-US" dirty="0"/>
              <a:t>Type </a:t>
            </a:r>
            <a:r>
              <a:rPr lang="en-US" dirty="0" smtClean="0"/>
              <a:t>II - </a:t>
            </a:r>
            <a:r>
              <a:rPr lang="en-US" dirty="0"/>
              <a:t>Belts, vests </a:t>
            </a:r>
            <a:r>
              <a:rPr lang="en-US" dirty="0" smtClean="0"/>
              <a:t>shoes</a:t>
            </a:r>
            <a:endParaRPr lang="en-US" dirty="0"/>
          </a:p>
          <a:p>
            <a:pPr lvl="2"/>
            <a:r>
              <a:rPr lang="en-US" dirty="0"/>
              <a:t>Type </a:t>
            </a:r>
            <a:r>
              <a:rPr lang="en-US" dirty="0" smtClean="0"/>
              <a:t>III – vehicle-born </a:t>
            </a:r>
            <a:r>
              <a:rPr lang="en-US" dirty="0"/>
              <a:t>improvised explosive devices (VBIED</a:t>
            </a:r>
            <a:r>
              <a:rPr lang="en-US" dirty="0" smtClean="0"/>
              <a:t>)</a:t>
            </a:r>
            <a:endParaRPr lang="en-US" dirty="0"/>
          </a:p>
        </p:txBody>
      </p:sp>
      <p:sp>
        <p:nvSpPr>
          <p:cNvPr id="4" name="Slide Number Placeholder 3"/>
          <p:cNvSpPr>
            <a:spLocks noGrp="1"/>
          </p:cNvSpPr>
          <p:nvPr>
            <p:ph type="sldNum" sz="quarter" idx="12"/>
          </p:nvPr>
        </p:nvSpPr>
        <p:spPr/>
        <p:txBody>
          <a:bodyPr/>
          <a:lstStyle/>
          <a:p>
            <a:fld id="{9785EB2D-CA1A-495E-A0C3-C6B4A1B3CC43}" type="slidenum">
              <a:rPr lang="en-US" smtClean="0"/>
              <a:t>14</a:t>
            </a:fld>
            <a:endParaRPr lang="en-US"/>
          </a:p>
        </p:txBody>
      </p:sp>
    </p:spTree>
    <p:extLst>
      <p:ext uri="{BB962C8B-B14F-4D97-AF65-F5344CB8AC3E}">
        <p14:creationId xmlns:p14="http://schemas.microsoft.com/office/powerpoint/2010/main" val="17989298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IED Safe Stand-Off Distance</a:t>
            </a:r>
            <a:endParaRPr lang="en-US" dirty="0"/>
          </a:p>
        </p:txBody>
      </p:sp>
      <p:sp>
        <p:nvSpPr>
          <p:cNvPr id="4" name="Slide Number Placeholder 3"/>
          <p:cNvSpPr>
            <a:spLocks noGrp="1"/>
          </p:cNvSpPr>
          <p:nvPr>
            <p:ph type="sldNum" sz="quarter" idx="12"/>
          </p:nvPr>
        </p:nvSpPr>
        <p:spPr/>
        <p:txBody>
          <a:bodyPr/>
          <a:lstStyle/>
          <a:p>
            <a:fld id="{9785EB2D-CA1A-495E-A0C3-C6B4A1B3CC43}" type="slidenum">
              <a:rPr lang="en-US" smtClean="0"/>
              <a:t>15</a:t>
            </a:fld>
            <a:endParaRPr lang="en-US"/>
          </a:p>
        </p:txBody>
      </p:sp>
      <p:pic>
        <p:nvPicPr>
          <p:cNvPr id="3" name="Picture 2" title="IED Safe Stand-Off Distance for High Explosives, TNT Equivalent"/>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897221" y="1242980"/>
            <a:ext cx="7394713" cy="3085106"/>
          </a:xfrm>
          <a:prstGeom prst="rect">
            <a:avLst/>
          </a:prstGeom>
        </p:spPr>
      </p:pic>
      <p:pic>
        <p:nvPicPr>
          <p:cNvPr id="7" name="Picture 6" title="IED Safe Stand-Off Distance for Liquefied petroleum gas, Butane or propane"/>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931087" y="4517003"/>
            <a:ext cx="7394713" cy="2091193"/>
          </a:xfrm>
          <a:prstGeom prst="rect">
            <a:avLst/>
          </a:prstGeom>
        </p:spPr>
      </p:pic>
    </p:spTree>
    <p:extLst>
      <p:ext uri="{BB962C8B-B14F-4D97-AF65-F5344CB8AC3E}">
        <p14:creationId xmlns:p14="http://schemas.microsoft.com/office/powerpoint/2010/main" val="37980374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2651" y="225427"/>
            <a:ext cx="8718698" cy="1209673"/>
          </a:xfrm>
        </p:spPr>
        <p:txBody>
          <a:bodyPr/>
          <a:lstStyle/>
          <a:p>
            <a:r>
              <a:rPr lang="en-US" dirty="0" smtClean="0"/>
              <a:t>Potential Indicators </a:t>
            </a:r>
            <a:r>
              <a:rPr lang="en-US" dirty="0"/>
              <a:t>of Suicide Bombers</a:t>
            </a:r>
          </a:p>
        </p:txBody>
      </p:sp>
      <p:sp>
        <p:nvSpPr>
          <p:cNvPr id="3" name="Content Placeholder 2"/>
          <p:cNvSpPr>
            <a:spLocks noGrp="1"/>
          </p:cNvSpPr>
          <p:nvPr>
            <p:ph idx="1"/>
          </p:nvPr>
        </p:nvSpPr>
        <p:spPr/>
        <p:txBody>
          <a:bodyPr/>
          <a:lstStyle/>
          <a:p>
            <a:pPr lvl="1">
              <a:spcBef>
                <a:spcPts val="1200"/>
              </a:spcBef>
              <a:spcAft>
                <a:spcPts val="1200"/>
              </a:spcAft>
            </a:pPr>
            <a:r>
              <a:rPr lang="en-US" dirty="0"/>
              <a:t>Persons trying get close to large crowds</a:t>
            </a:r>
          </a:p>
          <a:p>
            <a:pPr lvl="1">
              <a:spcBef>
                <a:spcPts val="1200"/>
              </a:spcBef>
              <a:spcAft>
                <a:spcPts val="1200"/>
              </a:spcAft>
            </a:pPr>
            <a:r>
              <a:rPr lang="en-US" dirty="0"/>
              <a:t>Individual dressed more warmly than weather calls for</a:t>
            </a:r>
          </a:p>
          <a:p>
            <a:pPr lvl="1">
              <a:spcBef>
                <a:spcPts val="1200"/>
              </a:spcBef>
              <a:spcAft>
                <a:spcPts val="1200"/>
              </a:spcAft>
            </a:pPr>
            <a:r>
              <a:rPr lang="en-US" dirty="0"/>
              <a:t>Person sweating or nervously looking around</a:t>
            </a:r>
          </a:p>
          <a:p>
            <a:pPr lvl="1">
              <a:spcBef>
                <a:spcPts val="1200"/>
              </a:spcBef>
              <a:spcAft>
                <a:spcPts val="1200"/>
              </a:spcAft>
            </a:pPr>
            <a:r>
              <a:rPr lang="en-US" dirty="0"/>
              <a:t>Someone taking pictures, making </a:t>
            </a:r>
            <a:r>
              <a:rPr lang="en-US" dirty="0" smtClean="0"/>
              <a:t>notes, </a:t>
            </a:r>
            <a:r>
              <a:rPr lang="en-US" dirty="0"/>
              <a:t>etc</a:t>
            </a:r>
            <a:r>
              <a:rPr lang="en-US" dirty="0" smtClean="0"/>
              <a:t>.</a:t>
            </a:r>
            <a:endParaRPr lang="en-US" dirty="0"/>
          </a:p>
        </p:txBody>
      </p:sp>
      <p:sp>
        <p:nvSpPr>
          <p:cNvPr id="4" name="Slide Number Placeholder 3"/>
          <p:cNvSpPr>
            <a:spLocks noGrp="1"/>
          </p:cNvSpPr>
          <p:nvPr>
            <p:ph type="sldNum" sz="quarter" idx="12"/>
          </p:nvPr>
        </p:nvSpPr>
        <p:spPr/>
        <p:txBody>
          <a:bodyPr/>
          <a:lstStyle/>
          <a:p>
            <a:fld id="{9785EB2D-CA1A-495E-A0C3-C6B4A1B3CC43}" type="slidenum">
              <a:rPr lang="en-US" smtClean="0"/>
              <a:t>16</a:t>
            </a:fld>
            <a:endParaRPr lang="en-US"/>
          </a:p>
        </p:txBody>
      </p:sp>
    </p:spTree>
    <p:extLst>
      <p:ext uri="{BB962C8B-B14F-4D97-AF65-F5344CB8AC3E}">
        <p14:creationId xmlns:p14="http://schemas.microsoft.com/office/powerpoint/2010/main" val="13056625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09404" y="225427"/>
            <a:ext cx="4028410" cy="1209673"/>
          </a:xfrm>
        </p:spPr>
        <p:txBody>
          <a:bodyPr/>
          <a:lstStyle/>
          <a:p>
            <a:r>
              <a:rPr lang="en-US" dirty="0"/>
              <a:t>Suicide Bombers</a:t>
            </a:r>
          </a:p>
        </p:txBody>
      </p:sp>
      <p:sp>
        <p:nvSpPr>
          <p:cNvPr id="4" name="Slide Number Placeholder 3"/>
          <p:cNvSpPr>
            <a:spLocks noGrp="1"/>
          </p:cNvSpPr>
          <p:nvPr>
            <p:ph type="sldNum" sz="quarter" idx="12"/>
          </p:nvPr>
        </p:nvSpPr>
        <p:spPr/>
        <p:txBody>
          <a:bodyPr/>
          <a:lstStyle/>
          <a:p>
            <a:fld id="{9785EB2D-CA1A-495E-A0C3-C6B4A1B3CC43}" type="slidenum">
              <a:rPr lang="en-US" smtClean="0"/>
              <a:t>17</a:t>
            </a:fld>
            <a:endParaRPr lang="en-US"/>
          </a:p>
        </p:txBody>
      </p:sp>
      <p:pic>
        <p:nvPicPr>
          <p:cNvPr id="3" name="Picture 2" title="Child wearing explosive around his torso"/>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5396088" y="504681"/>
            <a:ext cx="2569104" cy="2432193"/>
          </a:xfrm>
          <a:prstGeom prst="rect">
            <a:avLst/>
          </a:prstGeom>
        </p:spPr>
      </p:pic>
      <p:pic>
        <p:nvPicPr>
          <p:cNvPr id="8" name="Picture 7" title="Young man wearing a suicide-bomber vest"/>
          <p:cNvPicPr>
            <a:picLocks noChangeAspect="1"/>
          </p:cNvPicPr>
          <p:nvPr/>
        </p:nvPicPr>
        <p:blipFill>
          <a:blip r:embed="rId4">
            <a:extLst>
              <a:ext uri="{28A0092B-C50C-407E-A947-70E740481C1C}">
                <a14:useLocalDpi xmlns:a14="http://schemas.microsoft.com/office/drawing/2010/main"/>
              </a:ext>
            </a:extLst>
          </a:blip>
          <a:stretch>
            <a:fillRect/>
          </a:stretch>
        </p:blipFill>
        <p:spPr>
          <a:xfrm>
            <a:off x="1086555" y="1630680"/>
            <a:ext cx="2997200" cy="4206240"/>
          </a:xfrm>
          <a:prstGeom prst="rect">
            <a:avLst/>
          </a:prstGeom>
        </p:spPr>
      </p:pic>
      <p:pic>
        <p:nvPicPr>
          <p:cNvPr id="9" name="Picture 8" title="Young woman concealing a bomb in her backpack"/>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5410426" y="3408186"/>
            <a:ext cx="2432304" cy="3067050"/>
          </a:xfrm>
          <a:prstGeom prst="rect">
            <a:avLst/>
          </a:prstGeom>
        </p:spPr>
      </p:pic>
    </p:spTree>
    <p:extLst>
      <p:ext uri="{BB962C8B-B14F-4D97-AF65-F5344CB8AC3E}">
        <p14:creationId xmlns:p14="http://schemas.microsoft.com/office/powerpoint/2010/main" val="27846617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8345" y="225427"/>
            <a:ext cx="8502280" cy="1209673"/>
          </a:xfrm>
        </p:spPr>
        <p:txBody>
          <a:bodyPr/>
          <a:lstStyle/>
          <a:p>
            <a:r>
              <a:rPr lang="en-US" dirty="0"/>
              <a:t>Incidents </a:t>
            </a:r>
            <a:r>
              <a:rPr lang="en-US" dirty="0" smtClean="0"/>
              <a:t>Involving Illicit </a:t>
            </a:r>
            <a:r>
              <a:rPr lang="en-US" dirty="0"/>
              <a:t>Laboratories</a:t>
            </a:r>
          </a:p>
        </p:txBody>
      </p:sp>
      <p:sp>
        <p:nvSpPr>
          <p:cNvPr id="3" name="Content Placeholder 2"/>
          <p:cNvSpPr>
            <a:spLocks noGrp="1"/>
          </p:cNvSpPr>
          <p:nvPr>
            <p:ph idx="1"/>
          </p:nvPr>
        </p:nvSpPr>
        <p:spPr/>
        <p:txBody>
          <a:bodyPr/>
          <a:lstStyle/>
          <a:p>
            <a:pPr lvl="1"/>
            <a:r>
              <a:rPr lang="en-US" dirty="0"/>
              <a:t>Clandestine labs produce chemicals, </a:t>
            </a:r>
            <a:r>
              <a:rPr lang="en-US" dirty="0" smtClean="0"/>
              <a:t>and biological </a:t>
            </a:r>
            <a:r>
              <a:rPr lang="en-US" dirty="0"/>
              <a:t>and explosive weapons</a:t>
            </a:r>
          </a:p>
          <a:p>
            <a:pPr lvl="1"/>
            <a:r>
              <a:rPr lang="en-US" dirty="0" smtClean="0"/>
              <a:t>First responders </a:t>
            </a:r>
            <a:r>
              <a:rPr lang="en-US" dirty="0"/>
              <a:t>may not identify a terrorist lab for a clandestine lab</a:t>
            </a:r>
          </a:p>
          <a:p>
            <a:pPr lvl="1"/>
            <a:r>
              <a:rPr lang="en-US" dirty="0" smtClean="0"/>
              <a:t>Could be located in vacant </a:t>
            </a:r>
            <a:r>
              <a:rPr lang="en-US" dirty="0"/>
              <a:t>structures, ships, rental properties, etc</a:t>
            </a:r>
            <a:r>
              <a:rPr lang="en-US" dirty="0" smtClean="0"/>
              <a:t>.</a:t>
            </a:r>
            <a:endParaRPr lang="en-US" dirty="0"/>
          </a:p>
        </p:txBody>
      </p:sp>
      <p:sp>
        <p:nvSpPr>
          <p:cNvPr id="4" name="Slide Number Placeholder 3"/>
          <p:cNvSpPr>
            <a:spLocks noGrp="1"/>
          </p:cNvSpPr>
          <p:nvPr>
            <p:ph type="sldNum" sz="quarter" idx="12"/>
          </p:nvPr>
        </p:nvSpPr>
        <p:spPr/>
        <p:txBody>
          <a:bodyPr/>
          <a:lstStyle/>
          <a:p>
            <a:fld id="{9785EB2D-CA1A-495E-A0C3-C6B4A1B3CC43}" type="slidenum">
              <a:rPr lang="en-US" smtClean="0"/>
              <a:t>18</a:t>
            </a:fld>
            <a:endParaRPr lang="en-US"/>
          </a:p>
        </p:txBody>
      </p:sp>
    </p:spTree>
    <p:extLst>
      <p:ext uri="{BB962C8B-B14F-4D97-AF65-F5344CB8AC3E}">
        <p14:creationId xmlns:p14="http://schemas.microsoft.com/office/powerpoint/2010/main" val="35428162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8012" y="395548"/>
            <a:ext cx="3879555" cy="1209673"/>
          </a:xfrm>
        </p:spPr>
        <p:txBody>
          <a:bodyPr/>
          <a:lstStyle/>
          <a:p>
            <a:r>
              <a:rPr lang="en-US" dirty="0"/>
              <a:t>Potential Targets</a:t>
            </a:r>
          </a:p>
        </p:txBody>
      </p:sp>
      <p:sp>
        <p:nvSpPr>
          <p:cNvPr id="3" name="Content Placeholder 2"/>
          <p:cNvSpPr>
            <a:spLocks noGrp="1"/>
          </p:cNvSpPr>
          <p:nvPr>
            <p:ph idx="1"/>
          </p:nvPr>
        </p:nvSpPr>
        <p:spPr>
          <a:xfrm>
            <a:off x="577362" y="1435100"/>
            <a:ext cx="3411722" cy="4949825"/>
          </a:xfrm>
        </p:spPr>
        <p:txBody>
          <a:bodyPr/>
          <a:lstStyle/>
          <a:p>
            <a:pPr lvl="1">
              <a:spcBef>
                <a:spcPts val="1200"/>
              </a:spcBef>
              <a:spcAft>
                <a:spcPts val="1200"/>
              </a:spcAft>
            </a:pPr>
            <a:r>
              <a:rPr lang="en-US" dirty="0"/>
              <a:t>Vessels</a:t>
            </a:r>
          </a:p>
          <a:p>
            <a:pPr lvl="1">
              <a:spcBef>
                <a:spcPts val="1200"/>
              </a:spcBef>
              <a:spcAft>
                <a:spcPts val="1200"/>
              </a:spcAft>
            </a:pPr>
            <a:r>
              <a:rPr lang="en-US" dirty="0"/>
              <a:t>Ports</a:t>
            </a:r>
          </a:p>
          <a:p>
            <a:pPr lvl="1">
              <a:spcBef>
                <a:spcPts val="1200"/>
              </a:spcBef>
              <a:spcAft>
                <a:spcPts val="1200"/>
              </a:spcAft>
            </a:pPr>
            <a:r>
              <a:rPr lang="en-US" dirty="0"/>
              <a:t>Facilities</a:t>
            </a:r>
          </a:p>
          <a:p>
            <a:pPr lvl="1">
              <a:spcBef>
                <a:spcPts val="1200"/>
              </a:spcBef>
              <a:spcAft>
                <a:spcPts val="1200"/>
              </a:spcAft>
            </a:pPr>
            <a:r>
              <a:rPr lang="en-US" dirty="0"/>
              <a:t>Container </a:t>
            </a:r>
            <a:r>
              <a:rPr lang="en-US" dirty="0" smtClean="0"/>
              <a:t>yards</a:t>
            </a:r>
            <a:endParaRPr lang="en-US" dirty="0"/>
          </a:p>
          <a:p>
            <a:pPr lvl="1">
              <a:spcBef>
                <a:spcPts val="1200"/>
              </a:spcBef>
              <a:spcAft>
                <a:spcPts val="1200"/>
              </a:spcAft>
            </a:pPr>
            <a:r>
              <a:rPr lang="en-US" dirty="0" smtClean="0"/>
              <a:t>Airports</a:t>
            </a:r>
            <a:endParaRPr lang="en-US" dirty="0"/>
          </a:p>
        </p:txBody>
      </p:sp>
      <p:sp>
        <p:nvSpPr>
          <p:cNvPr id="4" name="Slide Number Placeholder 3"/>
          <p:cNvSpPr>
            <a:spLocks noGrp="1"/>
          </p:cNvSpPr>
          <p:nvPr>
            <p:ph type="sldNum" sz="quarter" idx="12"/>
          </p:nvPr>
        </p:nvSpPr>
        <p:spPr/>
        <p:txBody>
          <a:bodyPr/>
          <a:lstStyle/>
          <a:p>
            <a:fld id="{9785EB2D-CA1A-495E-A0C3-C6B4A1B3CC43}" type="slidenum">
              <a:rPr lang="en-US" smtClean="0"/>
              <a:t>19</a:t>
            </a:fld>
            <a:endParaRPr lang="en-US"/>
          </a:p>
        </p:txBody>
      </p:sp>
      <p:pic>
        <p:nvPicPr>
          <p:cNvPr id="7" name="Picture 6" title="Side view of a cruise ship"/>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4763911" y="596024"/>
            <a:ext cx="3657600" cy="2485843"/>
          </a:xfrm>
          <a:prstGeom prst="rect">
            <a:avLst/>
          </a:prstGeom>
        </p:spPr>
      </p:pic>
      <p:pic>
        <p:nvPicPr>
          <p:cNvPr id="8" name="Picture 7" title="Rear and side view of a cargo ship"/>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4497740" y="3476978"/>
            <a:ext cx="4174377" cy="2810934"/>
          </a:xfrm>
          <a:prstGeom prst="rect">
            <a:avLst/>
          </a:prstGeom>
        </p:spPr>
      </p:pic>
    </p:spTree>
    <p:extLst>
      <p:ext uri="{BB962C8B-B14F-4D97-AF65-F5344CB8AC3E}">
        <p14:creationId xmlns:p14="http://schemas.microsoft.com/office/powerpoint/2010/main" val="36490977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Funding Acknowledgement</a:t>
            </a:r>
          </a:p>
        </p:txBody>
      </p:sp>
      <p:sp>
        <p:nvSpPr>
          <p:cNvPr id="3" name="Content Placeholder 2"/>
          <p:cNvSpPr>
            <a:spLocks noGrp="1"/>
          </p:cNvSpPr>
          <p:nvPr>
            <p:ph idx="1"/>
          </p:nvPr>
        </p:nvSpPr>
        <p:spPr/>
        <p:txBody>
          <a:bodyPr/>
          <a:lstStyle/>
          <a:p>
            <a:r>
              <a:rPr lang="en-US" dirty="0"/>
              <a:t>This material was produced under grant number </a:t>
            </a:r>
            <a:r>
              <a:rPr lang="en-US" dirty="0" smtClean="0"/>
              <a:t>  SH-31200-SH7 </a:t>
            </a:r>
            <a:r>
              <a:rPr lang="en-US" dirty="0"/>
              <a:t>from the Occupational Safety and Health Administration, U.S. Department of Labor. It does not necessarily reflect the views or policies of the U.S. Department of Labor, nor does mention of trade names, commercial products, or organizations imply endorsement by the U.S. Government</a:t>
            </a:r>
            <a:r>
              <a:rPr lang="en-US" dirty="0" smtClean="0"/>
              <a:t>.</a:t>
            </a:r>
            <a:endParaRPr lang="en-US" dirty="0"/>
          </a:p>
        </p:txBody>
      </p:sp>
      <p:sp>
        <p:nvSpPr>
          <p:cNvPr id="4" name="Slide Number Placeholder 3"/>
          <p:cNvSpPr>
            <a:spLocks noGrp="1"/>
          </p:cNvSpPr>
          <p:nvPr>
            <p:ph type="sldNum" sz="quarter" idx="12"/>
          </p:nvPr>
        </p:nvSpPr>
        <p:spPr/>
        <p:txBody>
          <a:bodyPr/>
          <a:lstStyle/>
          <a:p>
            <a:fld id="{4143DF73-E6D7-4BFA-8DED-47BBF436CC30}" type="slidenum">
              <a:rPr lang="en-US" smtClean="0"/>
              <a:t>2</a:t>
            </a:fld>
            <a:endParaRPr lang="en-US"/>
          </a:p>
        </p:txBody>
      </p:sp>
    </p:spTree>
    <p:extLst>
      <p:ext uri="{BB962C8B-B14F-4D97-AF65-F5344CB8AC3E}">
        <p14:creationId xmlns:p14="http://schemas.microsoft.com/office/powerpoint/2010/main" val="426232624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Potential Targets (Cont.)</a:t>
            </a:r>
          </a:p>
        </p:txBody>
      </p:sp>
      <p:sp>
        <p:nvSpPr>
          <p:cNvPr id="3" name="Content Placeholder 2"/>
          <p:cNvSpPr>
            <a:spLocks noGrp="1"/>
          </p:cNvSpPr>
          <p:nvPr>
            <p:ph idx="1"/>
          </p:nvPr>
        </p:nvSpPr>
        <p:spPr>
          <a:xfrm>
            <a:off x="150185" y="1562692"/>
            <a:ext cx="7886700" cy="1403793"/>
          </a:xfrm>
        </p:spPr>
        <p:txBody>
          <a:bodyPr/>
          <a:lstStyle/>
          <a:p>
            <a:pPr lvl="1">
              <a:spcBef>
                <a:spcPts val="1200"/>
              </a:spcBef>
              <a:spcAft>
                <a:spcPts val="1200"/>
              </a:spcAft>
            </a:pPr>
            <a:r>
              <a:rPr lang="en-US" dirty="0" smtClean="0"/>
              <a:t>Church/Religious icons</a:t>
            </a:r>
            <a:endParaRPr lang="en-US" dirty="0"/>
          </a:p>
          <a:p>
            <a:pPr lvl="1">
              <a:spcBef>
                <a:spcPts val="1200"/>
              </a:spcBef>
              <a:spcAft>
                <a:spcPts val="1200"/>
              </a:spcAft>
            </a:pPr>
            <a:r>
              <a:rPr lang="en-US" dirty="0" smtClean="0"/>
              <a:t>Utilities/Industrial facilities</a:t>
            </a:r>
            <a:endParaRPr lang="en-US" dirty="0"/>
          </a:p>
        </p:txBody>
      </p:sp>
      <p:sp>
        <p:nvSpPr>
          <p:cNvPr id="4" name="Slide Number Placeholder 3"/>
          <p:cNvSpPr>
            <a:spLocks noGrp="1"/>
          </p:cNvSpPr>
          <p:nvPr>
            <p:ph type="sldNum" sz="quarter" idx="12"/>
          </p:nvPr>
        </p:nvSpPr>
        <p:spPr/>
        <p:txBody>
          <a:bodyPr/>
          <a:lstStyle/>
          <a:p>
            <a:fld id="{9785EB2D-CA1A-495E-A0C3-C6B4A1B3CC43}" type="slidenum">
              <a:rPr lang="en-US" smtClean="0"/>
              <a:t>20</a:t>
            </a:fld>
            <a:endParaRPr lang="en-US"/>
          </a:p>
        </p:txBody>
      </p:sp>
      <p:pic>
        <p:nvPicPr>
          <p:cNvPr id="7" name="Picture 6" title="Utility boxes with signs that warn of high voltage"/>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525814" y="3432175"/>
            <a:ext cx="4276725" cy="2838450"/>
          </a:xfrm>
          <a:prstGeom prst="rect">
            <a:avLst/>
          </a:prstGeom>
        </p:spPr>
      </p:pic>
      <p:pic>
        <p:nvPicPr>
          <p:cNvPr id="8" name="Picture 7" title="Front view of a church"/>
          <p:cNvPicPr>
            <a:picLocks noChangeAspect="1"/>
          </p:cNvPicPr>
          <p:nvPr/>
        </p:nvPicPr>
        <p:blipFill rotWithShape="1">
          <a:blip r:embed="rId4" cstate="email">
            <a:extLst>
              <a:ext uri="{28A0092B-C50C-407E-A947-70E740481C1C}">
                <a14:useLocalDpi xmlns:a14="http://schemas.microsoft.com/office/drawing/2010/main"/>
              </a:ext>
            </a:extLst>
          </a:blip>
          <a:srcRect/>
          <a:stretch/>
        </p:blipFill>
        <p:spPr>
          <a:xfrm>
            <a:off x="5633156" y="1715910"/>
            <a:ext cx="3048000" cy="3691467"/>
          </a:xfrm>
          <a:prstGeom prst="rect">
            <a:avLst/>
          </a:prstGeom>
        </p:spPr>
      </p:pic>
    </p:spTree>
    <p:extLst>
      <p:ext uri="{BB962C8B-B14F-4D97-AF65-F5344CB8AC3E}">
        <p14:creationId xmlns:p14="http://schemas.microsoft.com/office/powerpoint/2010/main" val="39132776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5301" y="225427"/>
            <a:ext cx="8272131" cy="1209673"/>
          </a:xfrm>
        </p:spPr>
        <p:txBody>
          <a:bodyPr/>
          <a:lstStyle/>
          <a:p>
            <a:r>
              <a:rPr lang="en-US" dirty="0"/>
              <a:t>Maritime Transportation Security Act</a:t>
            </a:r>
          </a:p>
        </p:txBody>
      </p:sp>
      <p:sp>
        <p:nvSpPr>
          <p:cNvPr id="3" name="Content Placeholder 2"/>
          <p:cNvSpPr>
            <a:spLocks noGrp="1"/>
          </p:cNvSpPr>
          <p:nvPr>
            <p:ph idx="1"/>
          </p:nvPr>
        </p:nvSpPr>
        <p:spPr>
          <a:xfrm>
            <a:off x="628650" y="2035175"/>
            <a:ext cx="7886700" cy="1547998"/>
          </a:xfrm>
        </p:spPr>
        <p:txBody>
          <a:bodyPr/>
          <a:lstStyle/>
          <a:p>
            <a:r>
              <a:rPr lang="en-US" dirty="0"/>
              <a:t>Unified Command System (UCS) </a:t>
            </a:r>
            <a:r>
              <a:rPr lang="en-US" dirty="0" smtClean="0"/>
              <a:t>Addition</a:t>
            </a:r>
            <a:endParaRPr lang="en-US" dirty="0"/>
          </a:p>
          <a:p>
            <a:pPr lvl="1"/>
            <a:r>
              <a:rPr lang="en-US" dirty="0" smtClean="0"/>
              <a:t>Security Officer</a:t>
            </a:r>
            <a:endParaRPr lang="en-US" dirty="0"/>
          </a:p>
        </p:txBody>
      </p:sp>
      <p:sp>
        <p:nvSpPr>
          <p:cNvPr id="4" name="Slide Number Placeholder 3"/>
          <p:cNvSpPr>
            <a:spLocks noGrp="1"/>
          </p:cNvSpPr>
          <p:nvPr>
            <p:ph type="sldNum" sz="quarter" idx="12"/>
          </p:nvPr>
        </p:nvSpPr>
        <p:spPr/>
        <p:txBody>
          <a:bodyPr/>
          <a:lstStyle/>
          <a:p>
            <a:fld id="{9785EB2D-CA1A-495E-A0C3-C6B4A1B3CC43}" type="slidenum">
              <a:rPr lang="en-US" smtClean="0"/>
              <a:t>21</a:t>
            </a:fld>
            <a:endParaRPr lang="en-US"/>
          </a:p>
        </p:txBody>
      </p:sp>
      <p:pic>
        <p:nvPicPr>
          <p:cNvPr id="6" name="Picture 5" title="Drawing of a group of individuals gathered around a computer screen"/>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662176" y="3480590"/>
            <a:ext cx="5413248" cy="3102864"/>
          </a:xfrm>
          <a:prstGeom prst="rect">
            <a:avLst/>
          </a:prstGeom>
        </p:spPr>
      </p:pic>
    </p:spTree>
    <p:extLst>
      <p:ext uri="{BB962C8B-B14F-4D97-AF65-F5344CB8AC3E}">
        <p14:creationId xmlns:p14="http://schemas.microsoft.com/office/powerpoint/2010/main" val="300859562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225427"/>
            <a:ext cx="9144000" cy="1209673"/>
          </a:xfrm>
        </p:spPr>
        <p:txBody>
          <a:bodyPr>
            <a:normAutofit/>
          </a:bodyPr>
          <a:lstStyle/>
          <a:p>
            <a:r>
              <a:rPr lang="en-US" sz="3800" dirty="0"/>
              <a:t>Maritime Transportation Security </a:t>
            </a:r>
            <a:r>
              <a:rPr lang="en-US" sz="3800" dirty="0" smtClean="0"/>
              <a:t>Act (</a:t>
            </a:r>
            <a:r>
              <a:rPr lang="en-US" sz="3800" dirty="0"/>
              <a:t>Cont.)</a:t>
            </a:r>
          </a:p>
        </p:txBody>
      </p:sp>
      <p:sp>
        <p:nvSpPr>
          <p:cNvPr id="3" name="Content Placeholder 2"/>
          <p:cNvSpPr>
            <a:spLocks noGrp="1"/>
          </p:cNvSpPr>
          <p:nvPr>
            <p:ph idx="1"/>
          </p:nvPr>
        </p:nvSpPr>
        <p:spPr>
          <a:xfrm>
            <a:off x="628650" y="2035175"/>
            <a:ext cx="7886700" cy="4163606"/>
          </a:xfrm>
        </p:spPr>
        <p:txBody>
          <a:bodyPr/>
          <a:lstStyle/>
          <a:p>
            <a:pPr lvl="1"/>
            <a:r>
              <a:rPr lang="en-US" dirty="0"/>
              <a:t>Maritime Security General – 33 CFR 101</a:t>
            </a:r>
          </a:p>
          <a:p>
            <a:pPr lvl="1"/>
            <a:r>
              <a:rPr lang="en-US" dirty="0"/>
              <a:t>Area Maritime Security – 33 CFR 103</a:t>
            </a:r>
          </a:p>
          <a:p>
            <a:pPr lvl="1"/>
            <a:r>
              <a:rPr lang="en-US" dirty="0"/>
              <a:t>Vessel  Security Plans  (VSP) – 33 CFR 104</a:t>
            </a:r>
          </a:p>
          <a:p>
            <a:pPr lvl="1"/>
            <a:r>
              <a:rPr lang="en-US" dirty="0"/>
              <a:t>Facility Security Plans (FSP) – 33 CFR 105</a:t>
            </a:r>
          </a:p>
          <a:p>
            <a:pPr lvl="1"/>
            <a:r>
              <a:rPr lang="en-US" dirty="0"/>
              <a:t>OCS Facility Plans (OCS) – 33 CFR 106</a:t>
            </a:r>
          </a:p>
        </p:txBody>
      </p:sp>
      <p:sp>
        <p:nvSpPr>
          <p:cNvPr id="4" name="Slide Number Placeholder 3"/>
          <p:cNvSpPr>
            <a:spLocks noGrp="1"/>
          </p:cNvSpPr>
          <p:nvPr>
            <p:ph type="sldNum" sz="quarter" idx="12"/>
          </p:nvPr>
        </p:nvSpPr>
        <p:spPr/>
        <p:txBody>
          <a:bodyPr/>
          <a:lstStyle/>
          <a:p>
            <a:fld id="{9785EB2D-CA1A-495E-A0C3-C6B4A1B3CC43}" type="slidenum">
              <a:rPr lang="en-US" smtClean="0"/>
              <a:t>22</a:t>
            </a:fld>
            <a:endParaRPr lang="en-US"/>
          </a:p>
        </p:txBody>
      </p:sp>
    </p:spTree>
    <p:extLst>
      <p:ext uri="{BB962C8B-B14F-4D97-AF65-F5344CB8AC3E}">
        <p14:creationId xmlns:p14="http://schemas.microsoft.com/office/powerpoint/2010/main" val="279680085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Maritime Security (MARSEC</a:t>
            </a:r>
            <a:r>
              <a:rPr lang="en-US" dirty="0" smtClean="0"/>
              <a:t>) Guidelines</a:t>
            </a:r>
            <a:endParaRPr lang="en-US" dirty="0"/>
          </a:p>
        </p:txBody>
      </p:sp>
      <p:sp>
        <p:nvSpPr>
          <p:cNvPr id="3" name="Content Placeholder 2"/>
          <p:cNvSpPr>
            <a:spLocks noGrp="1"/>
          </p:cNvSpPr>
          <p:nvPr>
            <p:ph idx="1"/>
          </p:nvPr>
        </p:nvSpPr>
        <p:spPr/>
        <p:txBody>
          <a:bodyPr>
            <a:normAutofit fontScale="77500" lnSpcReduction="20000"/>
          </a:bodyPr>
          <a:lstStyle/>
          <a:p>
            <a:r>
              <a:rPr lang="en-US" dirty="0"/>
              <a:t>Level </a:t>
            </a:r>
            <a:r>
              <a:rPr lang="en-US" dirty="0" smtClean="0"/>
              <a:t>1 - Threat </a:t>
            </a:r>
            <a:r>
              <a:rPr lang="en-US" dirty="0"/>
              <a:t>Level </a:t>
            </a:r>
            <a:r>
              <a:rPr lang="en-US" dirty="0" smtClean="0"/>
              <a:t>Exists </a:t>
            </a:r>
            <a:endParaRPr lang="en-US" dirty="0"/>
          </a:p>
          <a:p>
            <a:pPr lvl="1"/>
            <a:r>
              <a:rPr lang="en-US" dirty="0"/>
              <a:t>Unlawful act not likely</a:t>
            </a:r>
          </a:p>
          <a:p>
            <a:endParaRPr lang="en-US" dirty="0"/>
          </a:p>
          <a:p>
            <a:r>
              <a:rPr lang="en-US" dirty="0"/>
              <a:t>Level </a:t>
            </a:r>
            <a:r>
              <a:rPr lang="en-US" dirty="0" smtClean="0"/>
              <a:t>2 - Unlawful </a:t>
            </a:r>
            <a:r>
              <a:rPr lang="en-US" dirty="0"/>
              <a:t>Act Is Possible</a:t>
            </a:r>
          </a:p>
          <a:p>
            <a:pPr lvl="1"/>
            <a:r>
              <a:rPr lang="en-US" dirty="0"/>
              <a:t>Intelligence suggests terrorists are active in a particular area</a:t>
            </a:r>
          </a:p>
          <a:p>
            <a:endParaRPr lang="en-US" dirty="0"/>
          </a:p>
          <a:p>
            <a:r>
              <a:rPr lang="en-US" dirty="0"/>
              <a:t>Level </a:t>
            </a:r>
            <a:r>
              <a:rPr lang="en-US" dirty="0" smtClean="0"/>
              <a:t>3 - Threat </a:t>
            </a:r>
            <a:r>
              <a:rPr lang="en-US" dirty="0"/>
              <a:t>Probable </a:t>
            </a:r>
          </a:p>
          <a:p>
            <a:pPr lvl="1"/>
            <a:r>
              <a:rPr lang="en-US" dirty="0"/>
              <a:t>Intelligence confirms terrorists are active in a particular area</a:t>
            </a:r>
          </a:p>
        </p:txBody>
      </p:sp>
      <p:sp>
        <p:nvSpPr>
          <p:cNvPr id="4" name="Slide Number Placeholder 3"/>
          <p:cNvSpPr>
            <a:spLocks noGrp="1"/>
          </p:cNvSpPr>
          <p:nvPr>
            <p:ph type="sldNum" sz="quarter" idx="12"/>
          </p:nvPr>
        </p:nvSpPr>
        <p:spPr/>
        <p:txBody>
          <a:bodyPr/>
          <a:lstStyle/>
          <a:p>
            <a:fld id="{9785EB2D-CA1A-495E-A0C3-C6B4A1B3CC43}" type="slidenum">
              <a:rPr lang="en-US" smtClean="0"/>
              <a:t>23</a:t>
            </a:fld>
            <a:endParaRPr lang="en-US"/>
          </a:p>
        </p:txBody>
      </p:sp>
    </p:spTree>
    <p:extLst>
      <p:ext uri="{BB962C8B-B14F-4D97-AF65-F5344CB8AC3E}">
        <p14:creationId xmlns:p14="http://schemas.microsoft.com/office/powerpoint/2010/main" val="166652682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Roles and Responsibilities  </a:t>
            </a:r>
            <a:br>
              <a:rPr lang="en-US" dirty="0"/>
            </a:br>
            <a:r>
              <a:rPr lang="en-US" dirty="0"/>
              <a:t>Awareness Level</a:t>
            </a:r>
          </a:p>
        </p:txBody>
      </p:sp>
      <p:sp>
        <p:nvSpPr>
          <p:cNvPr id="3" name="Content Placeholder 2"/>
          <p:cNvSpPr>
            <a:spLocks noGrp="1"/>
          </p:cNvSpPr>
          <p:nvPr>
            <p:ph idx="1"/>
          </p:nvPr>
        </p:nvSpPr>
        <p:spPr/>
        <p:txBody>
          <a:bodyPr/>
          <a:lstStyle/>
          <a:p>
            <a:pPr lvl="1"/>
            <a:r>
              <a:rPr lang="en-US" dirty="0"/>
              <a:t>If at a crime scene, safety is priority</a:t>
            </a:r>
          </a:p>
          <a:p>
            <a:pPr lvl="1"/>
            <a:r>
              <a:rPr lang="en-US" dirty="0" smtClean="0"/>
              <a:t>Notification of security </a:t>
            </a:r>
            <a:r>
              <a:rPr lang="en-US" dirty="0"/>
              <a:t>(911) </a:t>
            </a:r>
          </a:p>
          <a:p>
            <a:pPr lvl="1"/>
            <a:r>
              <a:rPr lang="en-US" dirty="0"/>
              <a:t>Site preservation/evidence</a:t>
            </a:r>
          </a:p>
          <a:p>
            <a:pPr lvl="1"/>
            <a:r>
              <a:rPr lang="en-US" dirty="0" smtClean="0"/>
              <a:t>Remove victims</a:t>
            </a:r>
          </a:p>
          <a:p>
            <a:pPr lvl="1"/>
            <a:r>
              <a:rPr lang="en-US" dirty="0" smtClean="0"/>
              <a:t>Limit </a:t>
            </a:r>
            <a:r>
              <a:rPr lang="en-US" dirty="0"/>
              <a:t>number of personnel on </a:t>
            </a:r>
            <a:r>
              <a:rPr lang="en-US" dirty="0" smtClean="0"/>
              <a:t>scene</a:t>
            </a:r>
            <a:endParaRPr lang="en-US" dirty="0"/>
          </a:p>
        </p:txBody>
      </p:sp>
      <p:sp>
        <p:nvSpPr>
          <p:cNvPr id="4" name="Slide Number Placeholder 3"/>
          <p:cNvSpPr>
            <a:spLocks noGrp="1"/>
          </p:cNvSpPr>
          <p:nvPr>
            <p:ph type="sldNum" sz="quarter" idx="12"/>
          </p:nvPr>
        </p:nvSpPr>
        <p:spPr/>
        <p:txBody>
          <a:bodyPr/>
          <a:lstStyle/>
          <a:p>
            <a:fld id="{9785EB2D-CA1A-495E-A0C3-C6B4A1B3CC43}" type="slidenum">
              <a:rPr lang="en-US" smtClean="0"/>
              <a:t>24</a:t>
            </a:fld>
            <a:endParaRPr lang="en-US"/>
          </a:p>
        </p:txBody>
      </p:sp>
    </p:spTree>
    <p:extLst>
      <p:ext uri="{BB962C8B-B14F-4D97-AF65-F5344CB8AC3E}">
        <p14:creationId xmlns:p14="http://schemas.microsoft.com/office/powerpoint/2010/main" val="912478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Non-Law Enforcement Personnel</a:t>
            </a:r>
          </a:p>
        </p:txBody>
      </p:sp>
      <p:sp>
        <p:nvSpPr>
          <p:cNvPr id="5" name="Content Placeholder 4"/>
          <p:cNvSpPr>
            <a:spLocks noGrp="1"/>
          </p:cNvSpPr>
          <p:nvPr>
            <p:ph idx="1"/>
          </p:nvPr>
        </p:nvSpPr>
        <p:spPr/>
        <p:txBody>
          <a:bodyPr/>
          <a:lstStyle/>
          <a:p>
            <a:pPr lvl="1">
              <a:spcBef>
                <a:spcPts val="1200"/>
              </a:spcBef>
              <a:spcAft>
                <a:spcPts val="1200"/>
              </a:spcAft>
            </a:pPr>
            <a:r>
              <a:rPr lang="en-US" dirty="0"/>
              <a:t>Assist in preserving evidence</a:t>
            </a:r>
          </a:p>
          <a:p>
            <a:pPr lvl="1">
              <a:spcBef>
                <a:spcPts val="1200"/>
              </a:spcBef>
              <a:spcAft>
                <a:spcPts val="1200"/>
              </a:spcAft>
            </a:pPr>
            <a:r>
              <a:rPr lang="en-US" dirty="0"/>
              <a:t>Personnel should not move anything that is not necessary to save a life</a:t>
            </a:r>
          </a:p>
          <a:p>
            <a:pPr lvl="1">
              <a:spcBef>
                <a:spcPts val="1200"/>
              </a:spcBef>
              <a:spcAft>
                <a:spcPts val="1200"/>
              </a:spcAft>
            </a:pPr>
            <a:r>
              <a:rPr lang="en-US" dirty="0"/>
              <a:t>Establish perimeters immediately</a:t>
            </a:r>
          </a:p>
          <a:p>
            <a:pPr lvl="1">
              <a:spcBef>
                <a:spcPts val="1200"/>
              </a:spcBef>
              <a:spcAft>
                <a:spcPts val="1200"/>
              </a:spcAft>
            </a:pPr>
            <a:r>
              <a:rPr lang="en-US" dirty="0"/>
              <a:t>Pay attention to details</a:t>
            </a:r>
          </a:p>
          <a:p>
            <a:pPr lvl="1">
              <a:spcBef>
                <a:spcPts val="1200"/>
              </a:spcBef>
              <a:spcAft>
                <a:spcPts val="1200"/>
              </a:spcAft>
            </a:pPr>
            <a:r>
              <a:rPr lang="en-US" dirty="0"/>
              <a:t>Record </a:t>
            </a:r>
            <a:r>
              <a:rPr lang="en-US" dirty="0" smtClean="0"/>
              <a:t>information</a:t>
            </a:r>
            <a:endParaRPr lang="en-US" dirty="0"/>
          </a:p>
        </p:txBody>
      </p:sp>
      <p:sp>
        <p:nvSpPr>
          <p:cNvPr id="4" name="Slide Number Placeholder 3"/>
          <p:cNvSpPr>
            <a:spLocks noGrp="1"/>
          </p:cNvSpPr>
          <p:nvPr>
            <p:ph type="sldNum" sz="quarter" idx="12"/>
          </p:nvPr>
        </p:nvSpPr>
        <p:spPr/>
        <p:txBody>
          <a:bodyPr/>
          <a:lstStyle/>
          <a:p>
            <a:fld id="{9785EB2D-CA1A-495E-A0C3-C6B4A1B3CC43}" type="slidenum">
              <a:rPr lang="en-US" smtClean="0"/>
              <a:t>25</a:t>
            </a:fld>
            <a:endParaRPr lang="en-US"/>
          </a:p>
        </p:txBody>
      </p:sp>
    </p:spTree>
    <p:extLst>
      <p:ext uri="{BB962C8B-B14F-4D97-AF65-F5344CB8AC3E}">
        <p14:creationId xmlns:p14="http://schemas.microsoft.com/office/powerpoint/2010/main" val="258274646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Summary</a:t>
            </a:r>
          </a:p>
        </p:txBody>
      </p:sp>
      <p:sp>
        <p:nvSpPr>
          <p:cNvPr id="3" name="Content Placeholder 2"/>
          <p:cNvSpPr>
            <a:spLocks noGrp="1"/>
          </p:cNvSpPr>
          <p:nvPr>
            <p:ph idx="1"/>
          </p:nvPr>
        </p:nvSpPr>
        <p:spPr/>
        <p:txBody>
          <a:bodyPr>
            <a:normAutofit/>
          </a:bodyPr>
          <a:lstStyle/>
          <a:p>
            <a:pPr lvl="1"/>
            <a:r>
              <a:rPr lang="en-US" dirty="0" smtClean="0"/>
              <a:t>Potential agents used in a terrorist incidents</a:t>
            </a:r>
            <a:endParaRPr lang="en-US" dirty="0"/>
          </a:p>
          <a:p>
            <a:pPr lvl="1"/>
            <a:r>
              <a:rPr lang="en-US" dirty="0" smtClean="0"/>
              <a:t>Different </a:t>
            </a:r>
            <a:r>
              <a:rPr lang="en-US" dirty="0"/>
              <a:t>types of terrorist </a:t>
            </a:r>
            <a:r>
              <a:rPr lang="en-US" dirty="0" smtClean="0"/>
              <a:t>incidents</a:t>
            </a:r>
          </a:p>
          <a:p>
            <a:pPr lvl="1"/>
            <a:r>
              <a:rPr lang="en-US" dirty="0" smtClean="0"/>
              <a:t>Types and sources of radiation</a:t>
            </a:r>
          </a:p>
          <a:p>
            <a:pPr lvl="1"/>
            <a:r>
              <a:rPr lang="en-US" dirty="0"/>
              <a:t>Improvised Explosive Devices (IED)</a:t>
            </a:r>
            <a:endParaRPr lang="en-US" dirty="0" smtClean="0"/>
          </a:p>
          <a:p>
            <a:pPr lvl="1"/>
            <a:r>
              <a:rPr lang="en-US" dirty="0"/>
              <a:t>Anticipate potential </a:t>
            </a:r>
            <a:r>
              <a:rPr lang="en-US" dirty="0" smtClean="0"/>
              <a:t>targets of incidents</a:t>
            </a:r>
            <a:endParaRPr lang="en-US" dirty="0"/>
          </a:p>
          <a:p>
            <a:pPr lvl="1"/>
            <a:r>
              <a:rPr lang="en-US" dirty="0"/>
              <a:t>Roles of the non-law enforcement </a:t>
            </a:r>
            <a:r>
              <a:rPr lang="en-US" dirty="0" smtClean="0"/>
              <a:t>responder</a:t>
            </a:r>
            <a:endParaRPr lang="en-US" dirty="0"/>
          </a:p>
        </p:txBody>
      </p:sp>
      <p:sp>
        <p:nvSpPr>
          <p:cNvPr id="4" name="Slide Number Placeholder 3"/>
          <p:cNvSpPr>
            <a:spLocks noGrp="1"/>
          </p:cNvSpPr>
          <p:nvPr>
            <p:ph type="sldNum" sz="quarter" idx="12"/>
          </p:nvPr>
        </p:nvSpPr>
        <p:spPr/>
        <p:txBody>
          <a:bodyPr/>
          <a:lstStyle/>
          <a:p>
            <a:fld id="{9785EB2D-CA1A-495E-A0C3-C6B4A1B3CC43}" type="slidenum">
              <a:rPr lang="en-US" smtClean="0"/>
              <a:t>26</a:t>
            </a:fld>
            <a:endParaRPr lang="en-US"/>
          </a:p>
        </p:txBody>
      </p:sp>
    </p:spTree>
    <p:extLst>
      <p:ext uri="{BB962C8B-B14F-4D97-AF65-F5344CB8AC3E}">
        <p14:creationId xmlns:p14="http://schemas.microsoft.com/office/powerpoint/2010/main" val="26101166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Section V Objectives</a:t>
            </a:r>
          </a:p>
        </p:txBody>
      </p:sp>
      <p:sp>
        <p:nvSpPr>
          <p:cNvPr id="3" name="Content Placeholder 2"/>
          <p:cNvSpPr>
            <a:spLocks noGrp="1"/>
          </p:cNvSpPr>
          <p:nvPr>
            <p:ph idx="1"/>
          </p:nvPr>
        </p:nvSpPr>
        <p:spPr/>
        <p:txBody>
          <a:bodyPr/>
          <a:lstStyle/>
          <a:p>
            <a:pPr lvl="1">
              <a:spcBef>
                <a:spcPts val="1200"/>
              </a:spcBef>
              <a:spcAft>
                <a:spcPts val="1200"/>
              </a:spcAft>
            </a:pPr>
            <a:r>
              <a:rPr lang="en-US" dirty="0"/>
              <a:t>Identify potential locations which may be targets for criminal or terrorist activity using </a:t>
            </a:r>
            <a:r>
              <a:rPr lang="en-US" dirty="0" smtClean="0"/>
              <a:t>Hazmat </a:t>
            </a:r>
            <a:r>
              <a:rPr lang="en-US" dirty="0"/>
              <a:t>as presented in this </a:t>
            </a:r>
            <a:r>
              <a:rPr lang="en-US" dirty="0" smtClean="0"/>
              <a:t>course</a:t>
            </a:r>
            <a:endParaRPr lang="en-US" dirty="0"/>
          </a:p>
          <a:p>
            <a:pPr lvl="1">
              <a:spcBef>
                <a:spcPts val="1200"/>
              </a:spcBef>
              <a:spcAft>
                <a:spcPts val="1200"/>
              </a:spcAft>
            </a:pPr>
            <a:r>
              <a:rPr lang="en-US" dirty="0"/>
              <a:t>Identify the actions of the Awareness level trainer responder during a </a:t>
            </a:r>
            <a:r>
              <a:rPr lang="en-US" dirty="0" smtClean="0"/>
              <a:t>Hazmat/WMD incident</a:t>
            </a:r>
            <a:endParaRPr lang="en-US" dirty="0"/>
          </a:p>
        </p:txBody>
      </p:sp>
      <p:sp>
        <p:nvSpPr>
          <p:cNvPr id="4" name="Slide Number Placeholder 3"/>
          <p:cNvSpPr>
            <a:spLocks noGrp="1"/>
          </p:cNvSpPr>
          <p:nvPr>
            <p:ph type="sldNum" sz="quarter" idx="12"/>
          </p:nvPr>
        </p:nvSpPr>
        <p:spPr/>
        <p:txBody>
          <a:bodyPr/>
          <a:lstStyle/>
          <a:p>
            <a:fld id="{9785EB2D-CA1A-495E-A0C3-C6B4A1B3CC43}" type="slidenum">
              <a:rPr lang="en-US" smtClean="0"/>
              <a:t>3</a:t>
            </a:fld>
            <a:endParaRPr lang="en-US"/>
          </a:p>
        </p:txBody>
      </p:sp>
    </p:spTree>
    <p:extLst>
      <p:ext uri="{BB962C8B-B14F-4D97-AF65-F5344CB8AC3E}">
        <p14:creationId xmlns:p14="http://schemas.microsoft.com/office/powerpoint/2010/main" val="34314078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Criminal and Terrorist Incidents</a:t>
            </a:r>
          </a:p>
        </p:txBody>
      </p:sp>
      <p:sp>
        <p:nvSpPr>
          <p:cNvPr id="3" name="Content Placeholder 2"/>
          <p:cNvSpPr>
            <a:spLocks noGrp="1"/>
          </p:cNvSpPr>
          <p:nvPr>
            <p:ph idx="1"/>
          </p:nvPr>
        </p:nvSpPr>
        <p:spPr/>
        <p:txBody>
          <a:bodyPr/>
          <a:lstStyle/>
          <a:p>
            <a:r>
              <a:rPr lang="en-US" dirty="0" smtClean="0"/>
              <a:t>Terrorism</a:t>
            </a:r>
          </a:p>
          <a:p>
            <a:pPr lvl="1"/>
            <a:r>
              <a:rPr lang="en-US" dirty="0" smtClean="0"/>
              <a:t>the </a:t>
            </a:r>
            <a:r>
              <a:rPr lang="en-US" dirty="0"/>
              <a:t>unlawful use of force against persons or property to intimidate or coerce a government, the civilian population, or any segment thereof, in furtherance of political or social objectives</a:t>
            </a:r>
            <a:r>
              <a:rPr lang="en-US" dirty="0" smtClean="0"/>
              <a:t>.</a:t>
            </a:r>
            <a:endParaRPr lang="en-US" dirty="0"/>
          </a:p>
        </p:txBody>
      </p:sp>
      <p:sp>
        <p:nvSpPr>
          <p:cNvPr id="4" name="Slide Number Placeholder 3"/>
          <p:cNvSpPr>
            <a:spLocks noGrp="1"/>
          </p:cNvSpPr>
          <p:nvPr>
            <p:ph type="sldNum" sz="quarter" idx="12"/>
          </p:nvPr>
        </p:nvSpPr>
        <p:spPr/>
        <p:txBody>
          <a:bodyPr/>
          <a:lstStyle/>
          <a:p>
            <a:fld id="{9785EB2D-CA1A-495E-A0C3-C6B4A1B3CC43}" type="slidenum">
              <a:rPr lang="en-US" smtClean="0"/>
              <a:t>4</a:t>
            </a:fld>
            <a:endParaRPr lang="en-US"/>
          </a:p>
        </p:txBody>
      </p:sp>
    </p:spTree>
    <p:extLst>
      <p:ext uri="{BB962C8B-B14F-4D97-AF65-F5344CB8AC3E}">
        <p14:creationId xmlns:p14="http://schemas.microsoft.com/office/powerpoint/2010/main" val="19601885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Incidents</a:t>
            </a:r>
          </a:p>
        </p:txBody>
      </p:sp>
      <p:sp>
        <p:nvSpPr>
          <p:cNvPr id="5" name="Slide Number Placeholder 4"/>
          <p:cNvSpPr>
            <a:spLocks noGrp="1"/>
          </p:cNvSpPr>
          <p:nvPr>
            <p:ph type="sldNum" sz="quarter" idx="12"/>
          </p:nvPr>
        </p:nvSpPr>
        <p:spPr/>
        <p:txBody>
          <a:bodyPr/>
          <a:lstStyle/>
          <a:p>
            <a:fld id="{9785EB2D-CA1A-495E-A0C3-C6B4A1B3CC43}" type="slidenum">
              <a:rPr lang="en-US" smtClean="0"/>
              <a:t>5</a:t>
            </a:fld>
            <a:endParaRPr lang="en-US"/>
          </a:p>
        </p:txBody>
      </p:sp>
      <p:sp>
        <p:nvSpPr>
          <p:cNvPr id="3" name="Content Placeholder 2"/>
          <p:cNvSpPr>
            <a:spLocks noGrp="1"/>
          </p:cNvSpPr>
          <p:nvPr>
            <p:ph idx="1"/>
          </p:nvPr>
        </p:nvSpPr>
        <p:spPr>
          <a:xfrm>
            <a:off x="628650" y="2035174"/>
            <a:ext cx="7228417" cy="4349751"/>
          </a:xfrm>
        </p:spPr>
        <p:txBody>
          <a:bodyPr>
            <a:normAutofit fontScale="85000" lnSpcReduction="20000"/>
          </a:bodyPr>
          <a:lstStyle/>
          <a:p>
            <a:r>
              <a:rPr lang="en-US" dirty="0"/>
              <a:t>Terrorist </a:t>
            </a:r>
            <a:r>
              <a:rPr lang="en-US" dirty="0" smtClean="0"/>
              <a:t>acts </a:t>
            </a:r>
            <a:r>
              <a:rPr lang="en-US" dirty="0"/>
              <a:t>can be international or domestic groups or </a:t>
            </a:r>
            <a:r>
              <a:rPr lang="en-US" dirty="0" smtClean="0"/>
              <a:t>individuals</a:t>
            </a:r>
          </a:p>
          <a:p>
            <a:endParaRPr lang="en-US" dirty="0"/>
          </a:p>
          <a:p>
            <a:r>
              <a:rPr lang="en-US" dirty="0"/>
              <a:t>Potential </a:t>
            </a:r>
            <a:r>
              <a:rPr lang="en-US" dirty="0" smtClean="0"/>
              <a:t>agents used:</a:t>
            </a:r>
            <a:endParaRPr lang="en-US" dirty="0"/>
          </a:p>
          <a:p>
            <a:pPr lvl="1"/>
            <a:r>
              <a:rPr lang="en-US" dirty="0"/>
              <a:t>Chemical</a:t>
            </a:r>
          </a:p>
          <a:p>
            <a:pPr lvl="1"/>
            <a:r>
              <a:rPr lang="en-US" dirty="0"/>
              <a:t>Biological</a:t>
            </a:r>
          </a:p>
          <a:p>
            <a:pPr lvl="1"/>
            <a:r>
              <a:rPr lang="en-US" dirty="0"/>
              <a:t>Radiological</a:t>
            </a:r>
          </a:p>
          <a:p>
            <a:pPr lvl="1"/>
            <a:r>
              <a:rPr lang="en-US" dirty="0"/>
              <a:t>Nuclear</a:t>
            </a:r>
          </a:p>
          <a:p>
            <a:pPr lvl="1"/>
            <a:r>
              <a:rPr lang="en-US" dirty="0" smtClean="0"/>
              <a:t>Explosive</a:t>
            </a:r>
            <a:endParaRPr lang="en-US" dirty="0"/>
          </a:p>
        </p:txBody>
      </p:sp>
      <p:pic>
        <p:nvPicPr>
          <p:cNvPr id="6" name="Picture 5" title="Colelction of images indicating the various agents that can be used in terrorist events"/>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3646236" y="2720622"/>
            <a:ext cx="5400010" cy="3609684"/>
          </a:xfrm>
          <a:prstGeom prst="rect">
            <a:avLst/>
          </a:prstGeom>
        </p:spPr>
      </p:pic>
    </p:spTree>
    <p:extLst>
      <p:ext uri="{BB962C8B-B14F-4D97-AF65-F5344CB8AC3E}">
        <p14:creationId xmlns:p14="http://schemas.microsoft.com/office/powerpoint/2010/main" val="18793143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Chemical Attacks</a:t>
            </a:r>
          </a:p>
        </p:txBody>
      </p:sp>
      <p:sp>
        <p:nvSpPr>
          <p:cNvPr id="3" name="Content Placeholder 2"/>
          <p:cNvSpPr>
            <a:spLocks noGrp="1"/>
          </p:cNvSpPr>
          <p:nvPr>
            <p:ph idx="1"/>
          </p:nvPr>
        </p:nvSpPr>
        <p:spPr>
          <a:xfrm>
            <a:off x="628650" y="2242220"/>
            <a:ext cx="7886700" cy="1833441"/>
          </a:xfrm>
        </p:spPr>
        <p:txBody>
          <a:bodyPr/>
          <a:lstStyle/>
          <a:p>
            <a:pPr lvl="1"/>
            <a:r>
              <a:rPr lang="en-US" dirty="0"/>
              <a:t>Produce </a:t>
            </a:r>
            <a:r>
              <a:rPr lang="en-US" dirty="0" smtClean="0"/>
              <a:t>lethal/damaging effects</a:t>
            </a:r>
            <a:endParaRPr lang="en-US" dirty="0"/>
          </a:p>
          <a:p>
            <a:pPr lvl="1"/>
            <a:r>
              <a:rPr lang="en-US" dirty="0"/>
              <a:t>Over 100 </a:t>
            </a:r>
            <a:r>
              <a:rPr lang="en-US" dirty="0" smtClean="0"/>
              <a:t>chemical warfare agents</a:t>
            </a:r>
            <a:endParaRPr lang="en-US" dirty="0"/>
          </a:p>
          <a:p>
            <a:pPr lvl="1"/>
            <a:r>
              <a:rPr lang="en-US" dirty="0"/>
              <a:t>Toxic </a:t>
            </a:r>
            <a:r>
              <a:rPr lang="en-US" dirty="0" smtClean="0"/>
              <a:t>industrial </a:t>
            </a:r>
            <a:r>
              <a:rPr lang="en-US" dirty="0"/>
              <a:t>c</a:t>
            </a:r>
            <a:r>
              <a:rPr lang="en-US" dirty="0" smtClean="0"/>
              <a:t>hemicals</a:t>
            </a:r>
            <a:endParaRPr lang="en-US" dirty="0"/>
          </a:p>
        </p:txBody>
      </p:sp>
      <p:sp>
        <p:nvSpPr>
          <p:cNvPr id="4" name="Slide Number Placeholder 3"/>
          <p:cNvSpPr>
            <a:spLocks noGrp="1"/>
          </p:cNvSpPr>
          <p:nvPr>
            <p:ph type="sldNum" sz="quarter" idx="12"/>
          </p:nvPr>
        </p:nvSpPr>
        <p:spPr/>
        <p:txBody>
          <a:bodyPr/>
          <a:lstStyle/>
          <a:p>
            <a:fld id="{9785EB2D-CA1A-495E-A0C3-C6B4A1B3CC43}" type="slidenum">
              <a:rPr lang="en-US" smtClean="0"/>
              <a:t>6</a:t>
            </a:fld>
            <a:endParaRPr lang="en-US"/>
          </a:p>
        </p:txBody>
      </p:sp>
      <p:pic>
        <p:nvPicPr>
          <p:cNvPr id="6" name="Picture 5" title="Images of various chemical attacks and their effects on people"/>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0" y="4308475"/>
            <a:ext cx="8934450" cy="1695450"/>
          </a:xfrm>
          <a:prstGeom prst="rect">
            <a:avLst/>
          </a:prstGeom>
        </p:spPr>
      </p:pic>
    </p:spTree>
    <p:extLst>
      <p:ext uri="{BB962C8B-B14F-4D97-AF65-F5344CB8AC3E}">
        <p14:creationId xmlns:p14="http://schemas.microsoft.com/office/powerpoint/2010/main" val="27430508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Types of </a:t>
            </a:r>
            <a:r>
              <a:rPr lang="en-US" dirty="0" smtClean="0"/>
              <a:t>Biological </a:t>
            </a:r>
            <a:r>
              <a:rPr lang="en-US" dirty="0"/>
              <a:t>Agents</a:t>
            </a:r>
          </a:p>
        </p:txBody>
      </p:sp>
      <p:sp>
        <p:nvSpPr>
          <p:cNvPr id="3" name="Content Placeholder 2"/>
          <p:cNvSpPr>
            <a:spLocks noGrp="1"/>
          </p:cNvSpPr>
          <p:nvPr>
            <p:ph idx="1"/>
          </p:nvPr>
        </p:nvSpPr>
        <p:spPr>
          <a:xfrm>
            <a:off x="628650" y="4005754"/>
            <a:ext cx="7886700" cy="2379171"/>
          </a:xfrm>
        </p:spPr>
        <p:txBody>
          <a:bodyPr/>
          <a:lstStyle/>
          <a:p>
            <a:pPr lvl="1"/>
            <a:r>
              <a:rPr lang="en-US" dirty="0"/>
              <a:t>Pathogens </a:t>
            </a:r>
            <a:r>
              <a:rPr lang="en-US" dirty="0" smtClean="0"/>
              <a:t>(living </a:t>
            </a:r>
            <a:r>
              <a:rPr lang="en-US" dirty="0"/>
              <a:t>organisms)</a:t>
            </a:r>
          </a:p>
          <a:p>
            <a:pPr lvl="1"/>
            <a:r>
              <a:rPr lang="en-US" dirty="0"/>
              <a:t>Toxins </a:t>
            </a:r>
            <a:r>
              <a:rPr lang="en-US" dirty="0" smtClean="0"/>
              <a:t>(poison </a:t>
            </a:r>
            <a:r>
              <a:rPr lang="en-US" dirty="0"/>
              <a:t>from organism)</a:t>
            </a:r>
          </a:p>
          <a:p>
            <a:pPr lvl="1"/>
            <a:r>
              <a:rPr lang="en-US" dirty="0" smtClean="0"/>
              <a:t>Endogenous </a:t>
            </a:r>
            <a:r>
              <a:rPr lang="en-US" dirty="0"/>
              <a:t>Biological </a:t>
            </a:r>
            <a:r>
              <a:rPr lang="en-US" dirty="0" smtClean="0"/>
              <a:t>Regulators (EBRs)</a:t>
            </a:r>
            <a:endParaRPr lang="en-US" dirty="0"/>
          </a:p>
        </p:txBody>
      </p:sp>
      <p:sp>
        <p:nvSpPr>
          <p:cNvPr id="4" name="Slide Number Placeholder 3"/>
          <p:cNvSpPr>
            <a:spLocks noGrp="1"/>
          </p:cNvSpPr>
          <p:nvPr>
            <p:ph type="sldNum" sz="quarter" idx="12"/>
          </p:nvPr>
        </p:nvSpPr>
        <p:spPr/>
        <p:txBody>
          <a:bodyPr/>
          <a:lstStyle/>
          <a:p>
            <a:fld id="{9785EB2D-CA1A-495E-A0C3-C6B4A1B3CC43}" type="slidenum">
              <a:rPr lang="en-US" smtClean="0"/>
              <a:t>7</a:t>
            </a:fld>
            <a:endParaRPr lang="en-US"/>
          </a:p>
        </p:txBody>
      </p:sp>
      <p:pic>
        <p:nvPicPr>
          <p:cNvPr id="6" name="Picture 5" title="Images of various biological agents and their effects on people"/>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112536" y="2254426"/>
            <a:ext cx="8896350" cy="1762125"/>
          </a:xfrm>
          <a:prstGeom prst="rect">
            <a:avLst/>
          </a:prstGeom>
        </p:spPr>
      </p:pic>
    </p:spTree>
    <p:extLst>
      <p:ext uri="{BB962C8B-B14F-4D97-AF65-F5344CB8AC3E}">
        <p14:creationId xmlns:p14="http://schemas.microsoft.com/office/powerpoint/2010/main" val="38550938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Radiation and Radiation Dispersal Device (RDD)</a:t>
            </a:r>
          </a:p>
        </p:txBody>
      </p:sp>
      <p:sp>
        <p:nvSpPr>
          <p:cNvPr id="3" name="Content Placeholder 2"/>
          <p:cNvSpPr>
            <a:spLocks noGrp="1"/>
          </p:cNvSpPr>
          <p:nvPr>
            <p:ph idx="1"/>
          </p:nvPr>
        </p:nvSpPr>
        <p:spPr>
          <a:xfrm>
            <a:off x="3530989" y="2035174"/>
            <a:ext cx="5233328" cy="4349751"/>
          </a:xfrm>
        </p:spPr>
        <p:txBody>
          <a:bodyPr/>
          <a:lstStyle/>
          <a:p>
            <a:pPr lvl="1">
              <a:spcBef>
                <a:spcPts val="1200"/>
              </a:spcBef>
              <a:spcAft>
                <a:spcPts val="1200"/>
              </a:spcAft>
            </a:pPr>
            <a:r>
              <a:rPr lang="en-US" dirty="0"/>
              <a:t>Radiation is invisible energy</a:t>
            </a:r>
          </a:p>
          <a:p>
            <a:pPr lvl="1">
              <a:spcBef>
                <a:spcPts val="1200"/>
              </a:spcBef>
              <a:spcAft>
                <a:spcPts val="1200"/>
              </a:spcAft>
            </a:pPr>
            <a:r>
              <a:rPr lang="en-US" dirty="0"/>
              <a:t>Cannot be seen, felt, </a:t>
            </a:r>
            <a:r>
              <a:rPr lang="en-US" dirty="0" smtClean="0"/>
              <a:t>smelled, or </a:t>
            </a:r>
            <a:r>
              <a:rPr lang="en-US" dirty="0"/>
              <a:t>tasted</a:t>
            </a:r>
          </a:p>
          <a:p>
            <a:pPr lvl="1">
              <a:spcBef>
                <a:spcPts val="1200"/>
              </a:spcBef>
              <a:spcAft>
                <a:spcPts val="1200"/>
              </a:spcAft>
            </a:pPr>
            <a:r>
              <a:rPr lang="en-US" dirty="0" smtClean="0"/>
              <a:t>Once </a:t>
            </a:r>
            <a:r>
              <a:rPr lang="en-US" dirty="0"/>
              <a:t>radiation reaches a person, that person has been </a:t>
            </a:r>
            <a:r>
              <a:rPr lang="en-US" dirty="0" smtClean="0"/>
              <a:t>exposed</a:t>
            </a:r>
            <a:endParaRPr lang="en-US" dirty="0"/>
          </a:p>
        </p:txBody>
      </p:sp>
      <p:sp>
        <p:nvSpPr>
          <p:cNvPr id="4" name="Slide Number Placeholder 3"/>
          <p:cNvSpPr>
            <a:spLocks noGrp="1"/>
          </p:cNvSpPr>
          <p:nvPr>
            <p:ph type="sldNum" sz="quarter" idx="12"/>
          </p:nvPr>
        </p:nvSpPr>
        <p:spPr/>
        <p:txBody>
          <a:bodyPr/>
          <a:lstStyle/>
          <a:p>
            <a:fld id="{9785EB2D-CA1A-495E-A0C3-C6B4A1B3CC43}" type="slidenum">
              <a:rPr lang="en-US" smtClean="0"/>
              <a:t>8</a:t>
            </a:fld>
            <a:endParaRPr lang="en-US"/>
          </a:p>
        </p:txBody>
      </p:sp>
      <p:pic>
        <p:nvPicPr>
          <p:cNvPr id="6" name="Picture 5" title="Drawing of a typical Radiation Dispersal Device "/>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427037" y="2058281"/>
            <a:ext cx="3209925" cy="4276725"/>
          </a:xfrm>
          <a:prstGeom prst="rect">
            <a:avLst/>
          </a:prstGeom>
        </p:spPr>
      </p:pic>
    </p:spTree>
    <p:extLst>
      <p:ext uri="{BB962C8B-B14F-4D97-AF65-F5344CB8AC3E}">
        <p14:creationId xmlns:p14="http://schemas.microsoft.com/office/powerpoint/2010/main" val="32805472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Four Types of Radiation</a:t>
            </a:r>
          </a:p>
        </p:txBody>
      </p:sp>
      <p:sp>
        <p:nvSpPr>
          <p:cNvPr id="3" name="Content Placeholder 2"/>
          <p:cNvSpPr>
            <a:spLocks noGrp="1"/>
          </p:cNvSpPr>
          <p:nvPr>
            <p:ph idx="1"/>
          </p:nvPr>
        </p:nvSpPr>
        <p:spPr>
          <a:xfrm>
            <a:off x="566512" y="1247276"/>
            <a:ext cx="2341545" cy="536944"/>
          </a:xfrm>
        </p:spPr>
        <p:txBody>
          <a:bodyPr>
            <a:normAutofit lnSpcReduction="10000"/>
          </a:bodyPr>
          <a:lstStyle/>
          <a:p>
            <a:pPr lvl="1"/>
            <a:r>
              <a:rPr lang="en-US" dirty="0" smtClean="0"/>
              <a:t>Alpha</a:t>
            </a:r>
            <a:endParaRPr lang="en-US" dirty="0"/>
          </a:p>
        </p:txBody>
      </p:sp>
      <p:sp>
        <p:nvSpPr>
          <p:cNvPr id="4" name="Slide Number Placeholder 3"/>
          <p:cNvSpPr>
            <a:spLocks noGrp="1"/>
          </p:cNvSpPr>
          <p:nvPr>
            <p:ph type="sldNum" sz="quarter" idx="12"/>
          </p:nvPr>
        </p:nvSpPr>
        <p:spPr/>
        <p:txBody>
          <a:bodyPr/>
          <a:lstStyle/>
          <a:p>
            <a:fld id="{9785EB2D-CA1A-495E-A0C3-C6B4A1B3CC43}" type="slidenum">
              <a:rPr lang="en-US" smtClean="0"/>
              <a:t>9</a:t>
            </a:fld>
            <a:endParaRPr lang="en-US"/>
          </a:p>
        </p:txBody>
      </p:sp>
      <p:sp>
        <p:nvSpPr>
          <p:cNvPr id="9" name="Content Placeholder 2"/>
          <p:cNvSpPr txBox="1">
            <a:spLocks/>
          </p:cNvSpPr>
          <p:nvPr/>
        </p:nvSpPr>
        <p:spPr>
          <a:xfrm>
            <a:off x="2395669" y="1265256"/>
            <a:ext cx="2341545" cy="536944"/>
          </a:xfrm>
          <a:prstGeom prst="rect">
            <a:avLst/>
          </a:prstGeom>
        </p:spPr>
        <p:txBody>
          <a:bodyPr vert="horz" lIns="91440" tIns="45720" rIns="91440" bIns="45720" rtlCol="0" anchor="ctr">
            <a:normAutofit lnSpcReduction="10000"/>
          </a:bodyPr>
          <a:lstStyle>
            <a:lvl1pPr marL="0" indent="0" algn="l" defTabSz="914400" rtl="0" eaLnBrk="1" latinLnBrk="0" hangingPunct="1">
              <a:lnSpc>
                <a:spcPct val="110000"/>
              </a:lnSpc>
              <a:spcBef>
                <a:spcPts val="600"/>
              </a:spcBef>
              <a:spcAft>
                <a:spcPts val="600"/>
              </a:spcAft>
              <a:buFont typeface="Arial" panose="020B0604020202020204" pitchFamily="34" charset="0"/>
              <a:buNone/>
              <a:defRPr sz="2800" kern="1200">
                <a:solidFill>
                  <a:schemeClr val="bg1"/>
                </a:solidFill>
                <a:latin typeface="+mn-lt"/>
                <a:ea typeface="+mn-ea"/>
                <a:cs typeface="+mn-cs"/>
              </a:defRPr>
            </a:lvl1pPr>
            <a:lvl2pPr marL="685800" indent="-228600" algn="l" defTabSz="914400" rtl="0" eaLnBrk="1" latinLnBrk="0" hangingPunct="1">
              <a:lnSpc>
                <a:spcPct val="110000"/>
              </a:lnSpc>
              <a:spcBef>
                <a:spcPts val="600"/>
              </a:spcBef>
              <a:spcAft>
                <a:spcPts val="600"/>
              </a:spcAft>
              <a:buFont typeface="Arial" panose="020B0604020202020204" pitchFamily="34" charset="0"/>
              <a:buChar char="•"/>
              <a:defRPr sz="2800" kern="1200">
                <a:solidFill>
                  <a:schemeClr val="bg1"/>
                </a:solidFill>
                <a:latin typeface="+mn-lt"/>
                <a:ea typeface="+mn-ea"/>
                <a:cs typeface="+mn-cs"/>
              </a:defRPr>
            </a:lvl2pPr>
            <a:lvl3pPr marL="1257300" indent="-342900" algn="l" defTabSz="914400" rtl="0" eaLnBrk="1" latinLnBrk="0" hangingPunct="1">
              <a:lnSpc>
                <a:spcPct val="110000"/>
              </a:lnSpc>
              <a:spcBef>
                <a:spcPts val="600"/>
              </a:spcBef>
              <a:spcAft>
                <a:spcPts val="600"/>
              </a:spcAft>
              <a:buFont typeface="Calibri" panose="020F0502020204030204" pitchFamily="34" charset="0"/>
              <a:buChar char="◦"/>
              <a:defRPr sz="2800" kern="1200">
                <a:solidFill>
                  <a:schemeClr val="bg1"/>
                </a:solidFill>
                <a:latin typeface="+mn-lt"/>
                <a:ea typeface="+mn-ea"/>
                <a:cs typeface="+mn-cs"/>
              </a:defRPr>
            </a:lvl3pPr>
            <a:lvl4pPr marL="1714500" indent="-342900" algn="l" defTabSz="914400" rtl="0" eaLnBrk="1" latinLnBrk="0" hangingPunct="1">
              <a:lnSpc>
                <a:spcPct val="110000"/>
              </a:lnSpc>
              <a:spcBef>
                <a:spcPts val="600"/>
              </a:spcBef>
              <a:spcAft>
                <a:spcPts val="600"/>
              </a:spcAft>
              <a:buFont typeface="Calibri" panose="020F0502020204030204" pitchFamily="34" charset="0"/>
              <a:buChar char="▪"/>
              <a:defRPr sz="2800" kern="1200">
                <a:solidFill>
                  <a:schemeClr val="bg1"/>
                </a:solidFill>
                <a:latin typeface="+mn-lt"/>
                <a:ea typeface="+mn-ea"/>
                <a:cs typeface="+mn-cs"/>
              </a:defRPr>
            </a:lvl4pPr>
            <a:lvl5pPr marL="2171700" indent="-342900" algn="l" defTabSz="914400" rtl="0" eaLnBrk="1" latinLnBrk="0" hangingPunct="1">
              <a:lnSpc>
                <a:spcPct val="110000"/>
              </a:lnSpc>
              <a:spcBef>
                <a:spcPts val="600"/>
              </a:spcBef>
              <a:spcAft>
                <a:spcPts val="600"/>
              </a:spcAft>
              <a:buFont typeface="Calibri" panose="020F0502020204030204" pitchFamily="34" charset="0"/>
              <a:buChar char="▫"/>
              <a:defRPr sz="28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1"/>
            <a:r>
              <a:rPr lang="en-US" dirty="0" smtClean="0"/>
              <a:t>Beta</a:t>
            </a:r>
            <a:endParaRPr lang="en-US" dirty="0"/>
          </a:p>
        </p:txBody>
      </p:sp>
      <p:sp>
        <p:nvSpPr>
          <p:cNvPr id="10" name="Content Placeholder 2"/>
          <p:cNvSpPr txBox="1">
            <a:spLocks/>
          </p:cNvSpPr>
          <p:nvPr/>
        </p:nvSpPr>
        <p:spPr>
          <a:xfrm>
            <a:off x="3983485" y="1256275"/>
            <a:ext cx="2341545" cy="536944"/>
          </a:xfrm>
          <a:prstGeom prst="rect">
            <a:avLst/>
          </a:prstGeom>
        </p:spPr>
        <p:txBody>
          <a:bodyPr vert="horz" lIns="91440" tIns="45720" rIns="91440" bIns="45720" rtlCol="0" anchor="ctr">
            <a:normAutofit lnSpcReduction="10000"/>
          </a:bodyPr>
          <a:lstStyle>
            <a:lvl1pPr marL="0" indent="0" algn="l" defTabSz="914400" rtl="0" eaLnBrk="1" latinLnBrk="0" hangingPunct="1">
              <a:lnSpc>
                <a:spcPct val="110000"/>
              </a:lnSpc>
              <a:spcBef>
                <a:spcPts val="600"/>
              </a:spcBef>
              <a:spcAft>
                <a:spcPts val="600"/>
              </a:spcAft>
              <a:buFont typeface="Arial" panose="020B0604020202020204" pitchFamily="34" charset="0"/>
              <a:buNone/>
              <a:defRPr sz="2800" kern="1200">
                <a:solidFill>
                  <a:schemeClr val="bg1"/>
                </a:solidFill>
                <a:latin typeface="+mn-lt"/>
                <a:ea typeface="+mn-ea"/>
                <a:cs typeface="+mn-cs"/>
              </a:defRPr>
            </a:lvl1pPr>
            <a:lvl2pPr marL="685800" indent="-228600" algn="l" defTabSz="914400" rtl="0" eaLnBrk="1" latinLnBrk="0" hangingPunct="1">
              <a:lnSpc>
                <a:spcPct val="110000"/>
              </a:lnSpc>
              <a:spcBef>
                <a:spcPts val="600"/>
              </a:spcBef>
              <a:spcAft>
                <a:spcPts val="600"/>
              </a:spcAft>
              <a:buFont typeface="Arial" panose="020B0604020202020204" pitchFamily="34" charset="0"/>
              <a:buChar char="•"/>
              <a:defRPr sz="2800" kern="1200">
                <a:solidFill>
                  <a:schemeClr val="bg1"/>
                </a:solidFill>
                <a:latin typeface="+mn-lt"/>
                <a:ea typeface="+mn-ea"/>
                <a:cs typeface="+mn-cs"/>
              </a:defRPr>
            </a:lvl2pPr>
            <a:lvl3pPr marL="1257300" indent="-342900" algn="l" defTabSz="914400" rtl="0" eaLnBrk="1" latinLnBrk="0" hangingPunct="1">
              <a:lnSpc>
                <a:spcPct val="110000"/>
              </a:lnSpc>
              <a:spcBef>
                <a:spcPts val="600"/>
              </a:spcBef>
              <a:spcAft>
                <a:spcPts val="600"/>
              </a:spcAft>
              <a:buFont typeface="Calibri" panose="020F0502020204030204" pitchFamily="34" charset="0"/>
              <a:buChar char="◦"/>
              <a:defRPr sz="2800" kern="1200">
                <a:solidFill>
                  <a:schemeClr val="bg1"/>
                </a:solidFill>
                <a:latin typeface="+mn-lt"/>
                <a:ea typeface="+mn-ea"/>
                <a:cs typeface="+mn-cs"/>
              </a:defRPr>
            </a:lvl3pPr>
            <a:lvl4pPr marL="1714500" indent="-342900" algn="l" defTabSz="914400" rtl="0" eaLnBrk="1" latinLnBrk="0" hangingPunct="1">
              <a:lnSpc>
                <a:spcPct val="110000"/>
              </a:lnSpc>
              <a:spcBef>
                <a:spcPts val="600"/>
              </a:spcBef>
              <a:spcAft>
                <a:spcPts val="600"/>
              </a:spcAft>
              <a:buFont typeface="Calibri" panose="020F0502020204030204" pitchFamily="34" charset="0"/>
              <a:buChar char="▪"/>
              <a:defRPr sz="2800" kern="1200">
                <a:solidFill>
                  <a:schemeClr val="bg1"/>
                </a:solidFill>
                <a:latin typeface="+mn-lt"/>
                <a:ea typeface="+mn-ea"/>
                <a:cs typeface="+mn-cs"/>
              </a:defRPr>
            </a:lvl4pPr>
            <a:lvl5pPr marL="2171700" indent="-342900" algn="l" defTabSz="914400" rtl="0" eaLnBrk="1" latinLnBrk="0" hangingPunct="1">
              <a:lnSpc>
                <a:spcPct val="110000"/>
              </a:lnSpc>
              <a:spcBef>
                <a:spcPts val="600"/>
              </a:spcBef>
              <a:spcAft>
                <a:spcPts val="600"/>
              </a:spcAft>
              <a:buFont typeface="Calibri" panose="020F0502020204030204" pitchFamily="34" charset="0"/>
              <a:buChar char="▫"/>
              <a:defRPr sz="28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1"/>
            <a:r>
              <a:rPr lang="en-US" dirty="0" smtClean="0"/>
              <a:t>Gamma</a:t>
            </a:r>
            <a:endParaRPr lang="en-US" dirty="0"/>
          </a:p>
        </p:txBody>
      </p:sp>
      <p:sp>
        <p:nvSpPr>
          <p:cNvPr id="11" name="Content Placeholder 2"/>
          <p:cNvSpPr txBox="1">
            <a:spLocks/>
          </p:cNvSpPr>
          <p:nvPr/>
        </p:nvSpPr>
        <p:spPr>
          <a:xfrm>
            <a:off x="5933916" y="1256275"/>
            <a:ext cx="2341545" cy="536944"/>
          </a:xfrm>
          <a:prstGeom prst="rect">
            <a:avLst/>
          </a:prstGeom>
        </p:spPr>
        <p:txBody>
          <a:bodyPr vert="horz" lIns="91440" tIns="45720" rIns="91440" bIns="45720" rtlCol="0" anchor="ctr">
            <a:normAutofit lnSpcReduction="10000"/>
          </a:bodyPr>
          <a:lstStyle>
            <a:lvl1pPr marL="0" indent="0" algn="l" defTabSz="914400" rtl="0" eaLnBrk="1" latinLnBrk="0" hangingPunct="1">
              <a:lnSpc>
                <a:spcPct val="110000"/>
              </a:lnSpc>
              <a:spcBef>
                <a:spcPts val="600"/>
              </a:spcBef>
              <a:spcAft>
                <a:spcPts val="600"/>
              </a:spcAft>
              <a:buFont typeface="Arial" panose="020B0604020202020204" pitchFamily="34" charset="0"/>
              <a:buNone/>
              <a:defRPr sz="2800" kern="1200">
                <a:solidFill>
                  <a:schemeClr val="bg1"/>
                </a:solidFill>
                <a:latin typeface="+mn-lt"/>
                <a:ea typeface="+mn-ea"/>
                <a:cs typeface="+mn-cs"/>
              </a:defRPr>
            </a:lvl1pPr>
            <a:lvl2pPr marL="685800" indent="-228600" algn="l" defTabSz="914400" rtl="0" eaLnBrk="1" latinLnBrk="0" hangingPunct="1">
              <a:lnSpc>
                <a:spcPct val="110000"/>
              </a:lnSpc>
              <a:spcBef>
                <a:spcPts val="600"/>
              </a:spcBef>
              <a:spcAft>
                <a:spcPts val="600"/>
              </a:spcAft>
              <a:buFont typeface="Arial" panose="020B0604020202020204" pitchFamily="34" charset="0"/>
              <a:buChar char="•"/>
              <a:defRPr sz="2800" kern="1200">
                <a:solidFill>
                  <a:schemeClr val="bg1"/>
                </a:solidFill>
                <a:latin typeface="+mn-lt"/>
                <a:ea typeface="+mn-ea"/>
                <a:cs typeface="+mn-cs"/>
              </a:defRPr>
            </a:lvl2pPr>
            <a:lvl3pPr marL="1257300" indent="-342900" algn="l" defTabSz="914400" rtl="0" eaLnBrk="1" latinLnBrk="0" hangingPunct="1">
              <a:lnSpc>
                <a:spcPct val="110000"/>
              </a:lnSpc>
              <a:spcBef>
                <a:spcPts val="600"/>
              </a:spcBef>
              <a:spcAft>
                <a:spcPts val="600"/>
              </a:spcAft>
              <a:buFont typeface="Calibri" panose="020F0502020204030204" pitchFamily="34" charset="0"/>
              <a:buChar char="◦"/>
              <a:defRPr sz="2800" kern="1200">
                <a:solidFill>
                  <a:schemeClr val="bg1"/>
                </a:solidFill>
                <a:latin typeface="+mn-lt"/>
                <a:ea typeface="+mn-ea"/>
                <a:cs typeface="+mn-cs"/>
              </a:defRPr>
            </a:lvl3pPr>
            <a:lvl4pPr marL="1714500" indent="-342900" algn="l" defTabSz="914400" rtl="0" eaLnBrk="1" latinLnBrk="0" hangingPunct="1">
              <a:lnSpc>
                <a:spcPct val="110000"/>
              </a:lnSpc>
              <a:spcBef>
                <a:spcPts val="600"/>
              </a:spcBef>
              <a:spcAft>
                <a:spcPts val="600"/>
              </a:spcAft>
              <a:buFont typeface="Calibri" panose="020F0502020204030204" pitchFamily="34" charset="0"/>
              <a:buChar char="▪"/>
              <a:defRPr sz="2800" kern="1200">
                <a:solidFill>
                  <a:schemeClr val="bg1"/>
                </a:solidFill>
                <a:latin typeface="+mn-lt"/>
                <a:ea typeface="+mn-ea"/>
                <a:cs typeface="+mn-cs"/>
              </a:defRPr>
            </a:lvl4pPr>
            <a:lvl5pPr marL="2171700" indent="-342900" algn="l" defTabSz="914400" rtl="0" eaLnBrk="1" latinLnBrk="0" hangingPunct="1">
              <a:lnSpc>
                <a:spcPct val="110000"/>
              </a:lnSpc>
              <a:spcBef>
                <a:spcPts val="600"/>
              </a:spcBef>
              <a:spcAft>
                <a:spcPts val="600"/>
              </a:spcAft>
              <a:buFont typeface="Calibri" panose="020F0502020204030204" pitchFamily="34" charset="0"/>
              <a:buChar char="▫"/>
              <a:defRPr sz="28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1"/>
            <a:r>
              <a:rPr lang="en-US" dirty="0" smtClean="0"/>
              <a:t>Neutron</a:t>
            </a:r>
            <a:endParaRPr lang="en-US" dirty="0"/>
          </a:p>
        </p:txBody>
      </p:sp>
      <p:pic>
        <p:nvPicPr>
          <p:cNvPr id="6" name="Picture 5" title="Image of the four types of Radiation and each one's penetration power"/>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645936" y="1808867"/>
            <a:ext cx="7829550" cy="4752975"/>
          </a:xfrm>
          <a:prstGeom prst="rect">
            <a:avLst/>
          </a:prstGeom>
        </p:spPr>
      </p:pic>
    </p:spTree>
    <p:extLst>
      <p:ext uri="{BB962C8B-B14F-4D97-AF65-F5344CB8AC3E}">
        <p14:creationId xmlns:p14="http://schemas.microsoft.com/office/powerpoint/2010/main" val="2845665703"/>
      </p:ext>
    </p:extLst>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3.jpeg"/></Relationships>
</file>

<file path=ppt/theme/theme1.xml><?xml version="1.0" encoding="utf-8"?>
<a:theme xmlns:a="http://schemas.openxmlformats.org/drawingml/2006/main" name="Theme NSU 11.17.17 - NEW">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heme NSU 11.17.17 - NEW" id="{F8724D1B-3A8C-4C4C-A251-58B18F4D41EA}" vid="{03468F55-69CF-4755-B9B7-A79A5854C70C}"/>
    </a:ext>
  </a:extLst>
</a:theme>
</file>

<file path=ppt/theme/theme2.xml><?xml version="1.0" encoding="utf-8"?>
<a:theme xmlns:a="http://schemas.openxmlformats.org/drawingml/2006/main" name="1_Seamist2017">
  <a:themeElements>
    <a:clrScheme name="Custom 2">
      <a:dk1>
        <a:sysClr val="windowText" lastClr="000000"/>
      </a:dk1>
      <a:lt1>
        <a:sysClr val="window" lastClr="FFFFFF"/>
      </a:lt1>
      <a:dk2>
        <a:srgbClr val="373545"/>
      </a:dk2>
      <a:lt2>
        <a:srgbClr val="DCD8DC"/>
      </a:lt2>
      <a:accent1>
        <a:srgbClr val="F1EFF1"/>
      </a:accent1>
      <a:accent2>
        <a:srgbClr val="8784C7"/>
      </a:accent2>
      <a:accent3>
        <a:srgbClr val="5D739A"/>
      </a:accent3>
      <a:accent4>
        <a:srgbClr val="6997AF"/>
      </a:accent4>
      <a:accent5>
        <a:srgbClr val="84ACB6"/>
      </a:accent5>
      <a:accent6>
        <a:srgbClr val="6F8183"/>
      </a:accent6>
      <a:hlink>
        <a:srgbClr val="69A020"/>
      </a:hlink>
      <a:folHlink>
        <a:srgbClr val="8C8C8C"/>
      </a:folHlink>
    </a:clrScheme>
    <a:fontScheme name="Quotabl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Quotabl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Seamist2017" id="{6379C444-1D25-5B40-A941-65ECFA2F05B6}" vid="{97FE37BD-33B4-2D43-9299-E4397E0E4A73}"/>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Theme NSU 11.17.17 - NEW</Template>
  <TotalTime>0</TotalTime>
  <Words>731</Words>
  <Application>Microsoft Office PowerPoint</Application>
  <PresentationFormat>On-screen Show (4:3)</PresentationFormat>
  <Paragraphs>166</Paragraphs>
  <Slides>26</Slides>
  <Notes>14</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26</vt:i4>
      </vt:variant>
    </vt:vector>
  </HeadingPairs>
  <TitlesOfParts>
    <vt:vector size="32" baseType="lpstr">
      <vt:lpstr>Arial</vt:lpstr>
      <vt:lpstr>Calibri</vt:lpstr>
      <vt:lpstr>Century Gothic</vt:lpstr>
      <vt:lpstr>Wingdings 2</vt:lpstr>
      <vt:lpstr>Theme NSU 11.17.17 - NEW</vt:lpstr>
      <vt:lpstr>1_Seamist2017</vt:lpstr>
      <vt:lpstr>Hazardous Materials Safety &amp; Security Awareness Training Section V</vt:lpstr>
      <vt:lpstr>Funding Acknowledgement</vt:lpstr>
      <vt:lpstr>Section V Objectives</vt:lpstr>
      <vt:lpstr>Criminal and Terrorist Incidents</vt:lpstr>
      <vt:lpstr>Incidents</vt:lpstr>
      <vt:lpstr>Chemical Attacks</vt:lpstr>
      <vt:lpstr>Types of Biological Agents</vt:lpstr>
      <vt:lpstr>Radiation and Radiation Dispersal Device (RDD)</vt:lpstr>
      <vt:lpstr>Four Types of Radiation</vt:lpstr>
      <vt:lpstr>Low-Level Radiation Sources</vt:lpstr>
      <vt:lpstr>High-Level Radiation Sources</vt:lpstr>
      <vt:lpstr>Incidents Involving Explosives</vt:lpstr>
      <vt:lpstr>Levels of Explosives</vt:lpstr>
      <vt:lpstr>Improvised Explosive Devices (IED)</vt:lpstr>
      <vt:lpstr>IED Safe Stand-Off Distance</vt:lpstr>
      <vt:lpstr>Potential Indicators of Suicide Bombers</vt:lpstr>
      <vt:lpstr>Suicide Bombers</vt:lpstr>
      <vt:lpstr>Incidents Involving Illicit Laboratories</vt:lpstr>
      <vt:lpstr>Potential Targets</vt:lpstr>
      <vt:lpstr>Potential Targets (Cont.)</vt:lpstr>
      <vt:lpstr>Maritime Transportation Security Act</vt:lpstr>
      <vt:lpstr>Maritime Transportation Security Act (Cont.)</vt:lpstr>
      <vt:lpstr>Maritime Security (MARSEC) Guidelines</vt:lpstr>
      <vt:lpstr>Roles and Responsibilities   Awareness Level</vt:lpstr>
      <vt:lpstr>Non-Law Enforcement Personnel</vt:lpstr>
      <vt:lpstr>Summary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2018-04-05T14:46:21Z</dcterms:created>
  <dcterms:modified xsi:type="dcterms:W3CDTF">2021-04-16T13:36:54Z</dcterms:modified>
</cp:coreProperties>
</file>