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5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tags/tag61.xml" ContentType="application/vnd.openxmlformats-officedocument.presentationml.tags+xml"/>
  <Override PartName="/ppt/notesSlides/notesSlide5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3.xml" ContentType="application/vnd.openxmlformats-officedocument.presentationml.notesSlide+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5" r:id="rId2"/>
    <p:sldMasterId id="2147483688" r:id="rId3"/>
    <p:sldMasterId id="2147483714" r:id="rId4"/>
    <p:sldMasterId id="2147483729" r:id="rId5"/>
    <p:sldMasterId id="2147483736" r:id="rId6"/>
    <p:sldMasterId id="2147483750" r:id="rId7"/>
  </p:sldMasterIdLst>
  <p:notesMasterIdLst>
    <p:notesMasterId r:id="rId69"/>
  </p:notesMasterIdLst>
  <p:handoutMasterIdLst>
    <p:handoutMasterId r:id="rId70"/>
  </p:handoutMasterIdLst>
  <p:sldIdLst>
    <p:sldId id="416" r:id="rId8"/>
    <p:sldId id="421" r:id="rId9"/>
    <p:sldId id="258" r:id="rId10"/>
    <p:sldId id="422" r:id="rId11"/>
    <p:sldId id="370" r:id="rId12"/>
    <p:sldId id="371" r:id="rId13"/>
    <p:sldId id="372" r:id="rId14"/>
    <p:sldId id="374" r:id="rId15"/>
    <p:sldId id="403" r:id="rId16"/>
    <p:sldId id="404" r:id="rId17"/>
    <p:sldId id="405" r:id="rId18"/>
    <p:sldId id="406" r:id="rId19"/>
    <p:sldId id="407" r:id="rId20"/>
    <p:sldId id="408" r:id="rId21"/>
    <p:sldId id="409" r:id="rId22"/>
    <p:sldId id="410" r:id="rId23"/>
    <p:sldId id="259" r:id="rId24"/>
    <p:sldId id="260" r:id="rId25"/>
    <p:sldId id="261" r:id="rId26"/>
    <p:sldId id="262" r:id="rId27"/>
    <p:sldId id="263" r:id="rId28"/>
    <p:sldId id="266" r:id="rId29"/>
    <p:sldId id="350" r:id="rId30"/>
    <p:sldId id="267" r:id="rId31"/>
    <p:sldId id="351" r:id="rId32"/>
    <p:sldId id="413" r:id="rId33"/>
    <p:sldId id="376" r:id="rId34"/>
    <p:sldId id="268" r:id="rId35"/>
    <p:sldId id="343" r:id="rId36"/>
    <p:sldId id="378" r:id="rId37"/>
    <p:sldId id="344" r:id="rId38"/>
    <p:sldId id="345" r:id="rId39"/>
    <p:sldId id="346" r:id="rId40"/>
    <p:sldId id="348" r:id="rId41"/>
    <p:sldId id="327" r:id="rId42"/>
    <p:sldId id="328" r:id="rId43"/>
    <p:sldId id="322" r:id="rId44"/>
    <p:sldId id="414" r:id="rId45"/>
    <p:sldId id="323" r:id="rId46"/>
    <p:sldId id="325" r:id="rId47"/>
    <p:sldId id="326" r:id="rId48"/>
    <p:sldId id="288" r:id="rId49"/>
    <p:sldId id="289" r:id="rId50"/>
    <p:sldId id="380" r:id="rId51"/>
    <p:sldId id="382" r:id="rId52"/>
    <p:sldId id="383" r:id="rId53"/>
    <p:sldId id="415" r:id="rId54"/>
    <p:sldId id="318" r:id="rId55"/>
    <p:sldId id="385" r:id="rId56"/>
    <p:sldId id="386" r:id="rId57"/>
    <p:sldId id="387" r:id="rId58"/>
    <p:sldId id="417" r:id="rId59"/>
    <p:sldId id="418" r:id="rId60"/>
    <p:sldId id="419" r:id="rId61"/>
    <p:sldId id="420" r:id="rId62"/>
    <p:sldId id="423" r:id="rId63"/>
    <p:sldId id="390" r:id="rId64"/>
    <p:sldId id="397" r:id="rId65"/>
    <p:sldId id="398" r:id="rId66"/>
    <p:sldId id="392" r:id="rId67"/>
    <p:sldId id="394" r:id="rId68"/>
  </p:sldIdLst>
  <p:sldSz cx="9144000" cy="6858000" type="screen4x3"/>
  <p:notesSz cx="6858000" cy="9296400"/>
  <p:custDataLst>
    <p:tags r:id="rId71"/>
  </p:custDataLst>
  <p:defaultText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9" autoAdjust="0"/>
    <p:restoredTop sz="94625" autoAdjust="0"/>
  </p:normalViewPr>
  <p:slideViewPr>
    <p:cSldViewPr>
      <p:cViewPr varScale="1">
        <p:scale>
          <a:sx n="73" d="100"/>
          <a:sy n="73" d="100"/>
        </p:scale>
        <p:origin x="1272" y="58"/>
      </p:cViewPr>
      <p:guideLst>
        <p:guide orient="horz" pos="2160"/>
        <p:guide pos="2880"/>
      </p:guideLst>
    </p:cSldViewPr>
  </p:slideViewPr>
  <p:notesTextViewPr>
    <p:cViewPr>
      <p:scale>
        <a:sx n="1" d="1"/>
        <a:sy n="1" d="1"/>
      </p:scale>
      <p:origin x="0" y="0"/>
    </p:cViewPr>
  </p:notesTextViewPr>
  <p:sorterViewPr>
    <p:cViewPr>
      <p:scale>
        <a:sx n="64" d="100"/>
        <a:sy n="64" d="100"/>
      </p:scale>
      <p:origin x="0" y="0"/>
    </p:cViewPr>
  </p:sorterViewPr>
  <p:notesViewPr>
    <p:cSldViewPr>
      <p:cViewPr varScale="1">
        <p:scale>
          <a:sx n="87" d="100"/>
          <a:sy n="87" d="100"/>
        </p:scale>
        <p:origin x="-262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ata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diagrams/_rels/data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6.png"/><Relationship Id="rId1" Type="http://schemas.openxmlformats.org/officeDocument/2006/relationships/image" Target="../media/image85.png"/><Relationship Id="rId5" Type="http://schemas.openxmlformats.org/officeDocument/2006/relationships/image" Target="../media/image88.jpeg"/><Relationship Id="rId4" Type="http://schemas.openxmlformats.org/officeDocument/2006/relationships/image" Target="../media/image87.jpeg"/></Relationships>
</file>

<file path=ppt/diagrams/_rels/data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pn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diagrams/_rels/drawing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6.png"/><Relationship Id="rId1" Type="http://schemas.openxmlformats.org/officeDocument/2006/relationships/image" Target="../media/image85.png"/><Relationship Id="rId5" Type="http://schemas.openxmlformats.org/officeDocument/2006/relationships/image" Target="../media/image88.jpeg"/><Relationship Id="rId4" Type="http://schemas.openxmlformats.org/officeDocument/2006/relationships/image" Target="../media/image8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F25CA-16DE-457D-9187-38F195B6503B}"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CB67F3E7-D43C-43C0-A5D4-EB9A28F8E5C3}">
      <dgm:prSet phldrT="[Text]" custT="1"/>
      <dgm:spPr/>
      <dgm:t>
        <a:bodyPr/>
        <a:lstStyle/>
        <a:p>
          <a:r>
            <a:rPr lang="en-US" sz="2000" dirty="0" smtClean="0"/>
            <a:t>Casco de </a:t>
          </a:r>
          <a:r>
            <a:rPr lang="en-US" sz="2000" dirty="0" err="1" smtClean="0"/>
            <a:t>Seguridad</a:t>
          </a:r>
          <a:endParaRPr lang="en-US" sz="2000" dirty="0"/>
        </a:p>
      </dgm:t>
    </dgm:pt>
    <dgm:pt modelId="{C8DE9276-C7CA-4E83-9643-36B834D288CA}" type="parTrans" cxnId="{74C1504B-E461-4441-8E98-575A75D3FD40}">
      <dgm:prSet/>
      <dgm:spPr/>
      <dgm:t>
        <a:bodyPr/>
        <a:lstStyle/>
        <a:p>
          <a:endParaRPr lang="en-US" sz="1600"/>
        </a:p>
      </dgm:t>
    </dgm:pt>
    <dgm:pt modelId="{7FD0CFD6-C464-4458-9A22-B74E0D3CDD75}" type="sibTrans" cxnId="{74C1504B-E461-4441-8E98-575A75D3FD40}">
      <dgm:prSet/>
      <dgm:spPr/>
      <dgm:t>
        <a:bodyPr/>
        <a:lstStyle/>
        <a:p>
          <a:endParaRPr lang="en-US" sz="1600"/>
        </a:p>
      </dgm:t>
    </dgm:pt>
    <dgm:pt modelId="{E9BF3685-346A-4C2A-A808-F05025766A6D}">
      <dgm:prSet custT="1"/>
      <dgm:spPr/>
      <dgm:t>
        <a:bodyPr/>
        <a:lstStyle/>
        <a:p>
          <a:r>
            <a:rPr lang="en-US" sz="2000" dirty="0" err="1" smtClean="0"/>
            <a:t>Guantes</a:t>
          </a:r>
          <a:endParaRPr lang="en-US" sz="1400" dirty="0"/>
        </a:p>
      </dgm:t>
    </dgm:pt>
    <dgm:pt modelId="{630867DE-C5EE-4E4B-A064-FB2CD0468B6D}" type="parTrans" cxnId="{A935E4F2-3538-4E28-9221-6F667D25D791}">
      <dgm:prSet/>
      <dgm:spPr/>
      <dgm:t>
        <a:bodyPr/>
        <a:lstStyle/>
        <a:p>
          <a:endParaRPr lang="en-US" sz="1600"/>
        </a:p>
      </dgm:t>
    </dgm:pt>
    <dgm:pt modelId="{9EC8AF7B-BB91-4D6C-968E-A74E10BCD255}" type="sibTrans" cxnId="{A935E4F2-3538-4E28-9221-6F667D25D791}">
      <dgm:prSet/>
      <dgm:spPr/>
      <dgm:t>
        <a:bodyPr/>
        <a:lstStyle/>
        <a:p>
          <a:endParaRPr lang="en-US" sz="1600"/>
        </a:p>
      </dgm:t>
    </dgm:pt>
    <dgm:pt modelId="{23F7765B-0014-433F-8B3D-7EC37CF03CAD}">
      <dgm:prSet custT="1"/>
      <dgm:spPr/>
      <dgm:t>
        <a:bodyPr/>
        <a:lstStyle/>
        <a:p>
          <a:r>
            <a:rPr lang="es-HN" sz="2000" noProof="0" dirty="0" smtClean="0"/>
            <a:t>Respirador o </a:t>
          </a:r>
          <a:r>
            <a:rPr lang="es-HN" sz="2000" spc="-150" noProof="0" dirty="0" smtClean="0"/>
            <a:t>protección </a:t>
          </a:r>
          <a:r>
            <a:rPr lang="en-US" sz="2000" spc="-150" dirty="0" err="1" smtClean="0"/>
            <a:t>respiratoria</a:t>
          </a:r>
          <a:r>
            <a:rPr lang="en-US" sz="2000" spc="-150" dirty="0" smtClean="0"/>
            <a:t> </a:t>
          </a:r>
          <a:endParaRPr lang="en-US" sz="2000" spc="-150" dirty="0"/>
        </a:p>
      </dgm:t>
    </dgm:pt>
    <dgm:pt modelId="{07672E70-2782-4958-8F45-1C7D16E74CF7}" type="parTrans" cxnId="{CEFB1CD0-D77B-4A06-B559-A9E6B4DCBE74}">
      <dgm:prSet/>
      <dgm:spPr/>
      <dgm:t>
        <a:bodyPr/>
        <a:lstStyle/>
        <a:p>
          <a:endParaRPr lang="en-US" sz="1600"/>
        </a:p>
      </dgm:t>
    </dgm:pt>
    <dgm:pt modelId="{9CC6F206-C270-4995-AE1A-7CA9C4A92666}" type="sibTrans" cxnId="{CEFB1CD0-D77B-4A06-B559-A9E6B4DCBE74}">
      <dgm:prSet/>
      <dgm:spPr/>
      <dgm:t>
        <a:bodyPr/>
        <a:lstStyle/>
        <a:p>
          <a:endParaRPr lang="en-US" sz="1600"/>
        </a:p>
      </dgm:t>
    </dgm:pt>
    <dgm:pt modelId="{722A2588-2FF9-4F79-92CF-39EF7CC86E84}">
      <dgm:prSet custT="1"/>
      <dgm:spPr/>
      <dgm:t>
        <a:bodyPr/>
        <a:lstStyle/>
        <a:p>
          <a:r>
            <a:rPr lang="es-MX" sz="2000" noProof="0" dirty="0" smtClean="0"/>
            <a:t>Lentes de seguridad con protección lateral </a:t>
          </a:r>
          <a:endParaRPr lang="es-MX" sz="2000" noProof="0" dirty="0"/>
        </a:p>
      </dgm:t>
    </dgm:pt>
    <dgm:pt modelId="{0676E70C-3B33-4E6C-B373-ADA6A8F946D3}" type="parTrans" cxnId="{E1AD7EBE-A34E-45FE-9C6B-9F8DE757327B}">
      <dgm:prSet/>
      <dgm:spPr/>
      <dgm:t>
        <a:bodyPr/>
        <a:lstStyle/>
        <a:p>
          <a:endParaRPr lang="en-US" sz="1600"/>
        </a:p>
      </dgm:t>
    </dgm:pt>
    <dgm:pt modelId="{FB5752D1-39FC-4594-B544-A8F5B77BE585}" type="sibTrans" cxnId="{E1AD7EBE-A34E-45FE-9C6B-9F8DE757327B}">
      <dgm:prSet/>
      <dgm:spPr/>
      <dgm:t>
        <a:bodyPr/>
        <a:lstStyle/>
        <a:p>
          <a:endParaRPr lang="en-US" sz="1600"/>
        </a:p>
      </dgm:t>
    </dgm:pt>
    <dgm:pt modelId="{DA742A28-DC96-4211-91B9-1002042B4CE9}">
      <dgm:prSet custT="1"/>
      <dgm:spPr/>
      <dgm:t>
        <a:bodyPr/>
        <a:lstStyle/>
        <a:p>
          <a:r>
            <a:rPr lang="en-US" sz="1600" dirty="0" err="1" smtClean="0"/>
            <a:t>Botas</a:t>
          </a:r>
          <a:r>
            <a:rPr lang="en-US" sz="1600" dirty="0" smtClean="0"/>
            <a:t> con </a:t>
          </a:r>
          <a:r>
            <a:rPr lang="en-US" sz="1600" dirty="0" err="1" smtClean="0"/>
            <a:t>punta</a:t>
          </a:r>
          <a:r>
            <a:rPr lang="en-US" sz="1600" dirty="0" smtClean="0"/>
            <a:t> de </a:t>
          </a:r>
          <a:r>
            <a:rPr lang="en-US" sz="1600" dirty="0" err="1" smtClean="0"/>
            <a:t>acero</a:t>
          </a:r>
          <a:endParaRPr lang="en-US" sz="1600" dirty="0"/>
        </a:p>
      </dgm:t>
    </dgm:pt>
    <dgm:pt modelId="{CE5BC3A4-D142-486B-91FA-E1417B29F893}" type="parTrans" cxnId="{1BD50CBB-D316-414B-924E-6D825F176077}">
      <dgm:prSet/>
      <dgm:spPr/>
      <dgm:t>
        <a:bodyPr/>
        <a:lstStyle/>
        <a:p>
          <a:endParaRPr lang="en-US" sz="1600"/>
        </a:p>
      </dgm:t>
    </dgm:pt>
    <dgm:pt modelId="{149385C2-C0BF-4872-88A5-8FE99A3099AA}" type="sibTrans" cxnId="{1BD50CBB-D316-414B-924E-6D825F176077}">
      <dgm:prSet/>
      <dgm:spPr/>
      <dgm:t>
        <a:bodyPr/>
        <a:lstStyle/>
        <a:p>
          <a:endParaRPr lang="en-US" sz="1600"/>
        </a:p>
      </dgm:t>
    </dgm:pt>
    <dgm:pt modelId="{55D93CEB-CDF2-4AAC-BD6F-A1F70749F976}" type="pres">
      <dgm:prSet presAssocID="{A16F25CA-16DE-457D-9187-38F195B6503B}" presName="diagram" presStyleCnt="0">
        <dgm:presLayoutVars>
          <dgm:dir/>
        </dgm:presLayoutVars>
      </dgm:prSet>
      <dgm:spPr/>
      <dgm:t>
        <a:bodyPr/>
        <a:lstStyle/>
        <a:p>
          <a:endParaRPr lang="en-US"/>
        </a:p>
      </dgm:t>
    </dgm:pt>
    <dgm:pt modelId="{EBEBF2BC-BF2C-4966-8EC8-9535A0CD5A7D}" type="pres">
      <dgm:prSet presAssocID="{CB67F3E7-D43C-43C0-A5D4-EB9A28F8E5C3}" presName="composite" presStyleCnt="0"/>
      <dgm:spPr/>
    </dgm:pt>
    <dgm:pt modelId="{E7A61E23-267C-4120-AB53-F58DA41DAC87}" type="pres">
      <dgm:prSet presAssocID="{CB67F3E7-D43C-43C0-A5D4-EB9A28F8E5C3}" presName="Image" presStyleLbl="bgShp" presStyleIdx="0" presStyleCnt="5" custScaleX="118397" custScaleY="180261" custLinFactNeighborX="30137" custLinFactNeighborY="-860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465A84B2-47BF-4715-AC1F-8A114ECF1DAB}" type="pres">
      <dgm:prSet presAssocID="{CB67F3E7-D43C-43C0-A5D4-EB9A28F8E5C3}" presName="Parent" presStyleLbl="node0" presStyleIdx="0" presStyleCnt="5" custAng="16200000" custScaleX="154380" custScaleY="167808" custLinFactY="-94883" custLinFactNeighborX="-71286" custLinFactNeighborY="-100000">
        <dgm:presLayoutVars>
          <dgm:bulletEnabled val="1"/>
        </dgm:presLayoutVars>
      </dgm:prSet>
      <dgm:spPr/>
      <dgm:t>
        <a:bodyPr/>
        <a:lstStyle/>
        <a:p>
          <a:endParaRPr lang="en-US"/>
        </a:p>
      </dgm:t>
    </dgm:pt>
    <dgm:pt modelId="{87C2E559-1130-4985-A1B5-4BF085BAE609}" type="pres">
      <dgm:prSet presAssocID="{7FD0CFD6-C464-4458-9A22-B74E0D3CDD75}" presName="sibTrans" presStyleCnt="0"/>
      <dgm:spPr/>
    </dgm:pt>
    <dgm:pt modelId="{0EC3E633-F5F2-49E6-B662-851285BDBA77}" type="pres">
      <dgm:prSet presAssocID="{E9BF3685-346A-4C2A-A808-F05025766A6D}" presName="composite" presStyleCnt="0"/>
      <dgm:spPr/>
    </dgm:pt>
    <dgm:pt modelId="{BB090CE9-A345-4677-9E50-21877DFE1F8E}" type="pres">
      <dgm:prSet presAssocID="{E9BF3685-346A-4C2A-A808-F05025766A6D}" presName="Image" presStyleLbl="bgShp" presStyleIdx="1" presStyleCnt="5" custScaleX="85141" custScaleY="214707" custLinFactNeighborX="6981" custLinFactNeighborY="331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A5D43CD5-3368-4078-B09F-AADF14081726}" type="pres">
      <dgm:prSet presAssocID="{E9BF3685-346A-4C2A-A808-F05025766A6D}" presName="Parent" presStyleLbl="node0" presStyleIdx="1" presStyleCnt="5" custLinFactY="83622" custLinFactNeighborX="-6734" custLinFactNeighborY="100000">
        <dgm:presLayoutVars>
          <dgm:bulletEnabled val="1"/>
        </dgm:presLayoutVars>
      </dgm:prSet>
      <dgm:spPr/>
      <dgm:t>
        <a:bodyPr/>
        <a:lstStyle/>
        <a:p>
          <a:endParaRPr lang="en-US"/>
        </a:p>
      </dgm:t>
    </dgm:pt>
    <dgm:pt modelId="{EC5EA299-466E-43C4-A15B-95EC34E7828E}" type="pres">
      <dgm:prSet presAssocID="{9EC8AF7B-BB91-4D6C-968E-A74E10BCD255}" presName="sibTrans" presStyleCnt="0"/>
      <dgm:spPr/>
    </dgm:pt>
    <dgm:pt modelId="{430245BC-4B47-4C67-A0B7-B05A95CE77B1}" type="pres">
      <dgm:prSet presAssocID="{23F7765B-0014-433F-8B3D-7EC37CF03CAD}" presName="composite" presStyleCnt="0"/>
      <dgm:spPr/>
    </dgm:pt>
    <dgm:pt modelId="{35CBD3E3-2FA3-40E1-BC23-07975E3E0751}" type="pres">
      <dgm:prSet presAssocID="{23F7765B-0014-433F-8B3D-7EC37CF03CAD}" presName="Image" presStyleLbl="bgShp" presStyleIdx="2" presStyleCnt="5" custScaleX="111121" custScaleY="99208" custLinFactNeighborX="3814" custLinFactNeighborY="17901"/>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945DC00B-7B77-4FDB-BC84-0226B4FA507C}" type="pres">
      <dgm:prSet presAssocID="{23F7765B-0014-433F-8B3D-7EC37CF03CAD}" presName="Parent" presStyleLbl="node0" presStyleIdx="2" presStyleCnt="5" custScaleX="129948" custScaleY="233609" custLinFactY="-159008" custLinFactNeighborX="-11257" custLinFactNeighborY="-200000">
        <dgm:presLayoutVars>
          <dgm:bulletEnabled val="1"/>
        </dgm:presLayoutVars>
      </dgm:prSet>
      <dgm:spPr/>
      <dgm:t>
        <a:bodyPr/>
        <a:lstStyle/>
        <a:p>
          <a:endParaRPr lang="en-US"/>
        </a:p>
      </dgm:t>
    </dgm:pt>
    <dgm:pt modelId="{184BF6A2-6F28-4A39-8D48-55E7DF3EBCD0}" type="pres">
      <dgm:prSet presAssocID="{9CC6F206-C270-4995-AE1A-7CA9C4A92666}" presName="sibTrans" presStyleCnt="0"/>
      <dgm:spPr/>
    </dgm:pt>
    <dgm:pt modelId="{D776DB9D-77A7-4EAC-80A6-B039819D8693}" type="pres">
      <dgm:prSet presAssocID="{722A2588-2FF9-4F79-92CF-39EF7CC86E84}" presName="composite" presStyleCnt="0"/>
      <dgm:spPr/>
    </dgm:pt>
    <dgm:pt modelId="{72B0EA89-B832-4D52-8C4F-CF5780DAD6BC}" type="pres">
      <dgm:prSet presAssocID="{722A2588-2FF9-4F79-92CF-39EF7CC86E84}" presName="Image" presStyleLbl="bgShp" presStyleIdx="3" presStyleCnt="5" custScaleX="166845" custScaleY="109709" custLinFactNeighborX="-22448" custLinFactNeighborY="-23161"/>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Hay 5 imagenes de equipo de proteccion personal diferente.  Hay un hombre llevando un casco, unas guantes, un respirador, unas botas, y unos lentes de seguridad con proteccion lateral." title="Proteccion Personal"/>
        </a:ext>
      </dgm:extLst>
    </dgm:pt>
    <dgm:pt modelId="{97BD637A-E3CF-4037-96CF-1BB0CD6D78EB}" type="pres">
      <dgm:prSet presAssocID="{722A2588-2FF9-4F79-92CF-39EF7CC86E84}" presName="Parent" presStyleLbl="node0" presStyleIdx="3" presStyleCnt="5" custScaleX="191708" custScaleY="137475" custLinFactNeighborX="-41502" custLinFactNeighborY="18115">
        <dgm:presLayoutVars>
          <dgm:bulletEnabled val="1"/>
        </dgm:presLayoutVars>
      </dgm:prSet>
      <dgm:spPr/>
      <dgm:t>
        <a:bodyPr/>
        <a:lstStyle/>
        <a:p>
          <a:endParaRPr lang="en-US"/>
        </a:p>
      </dgm:t>
    </dgm:pt>
    <dgm:pt modelId="{AC8472BE-9180-4628-9FA4-20F6503031C8}" type="pres">
      <dgm:prSet presAssocID="{FB5752D1-39FC-4594-B544-A8F5B77BE585}" presName="sibTrans" presStyleCnt="0"/>
      <dgm:spPr/>
    </dgm:pt>
    <dgm:pt modelId="{CE9473CC-4493-48B5-99E1-02B577C483F8}" type="pres">
      <dgm:prSet presAssocID="{DA742A28-DC96-4211-91B9-1002042B4CE9}" presName="composite" presStyleCnt="0"/>
      <dgm:spPr/>
    </dgm:pt>
    <dgm:pt modelId="{E09279EF-CECC-4FF6-9FF0-F40CA99AC658}" type="pres">
      <dgm:prSet presAssocID="{DA742A28-DC96-4211-91B9-1002042B4CE9}" presName="Image" presStyleLbl="bgShp" presStyleIdx="4" presStyleCnt="5" custScaleX="158875" custScaleY="157574" custLinFactNeighborX="30990" custLinFactNeighborY="-1762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4594" r="1"/>
          </a:stretch>
        </a:blipFill>
      </dgm:spPr>
      <dgm:t>
        <a:bodyPr/>
        <a:lstStyle/>
        <a:p>
          <a:endParaRPr lang="en-US"/>
        </a:p>
      </dgm:t>
      <dgm:extLst>
        <a:ext uri="{E40237B7-FDA0-4F09-8148-C483321AD2D9}">
          <dgm14:cNvPr xmlns:dgm14="http://schemas.microsoft.com/office/drawing/2010/diagram" id="0" name="" title="Casco de seguridad"/>
        </a:ext>
      </dgm:extLst>
    </dgm:pt>
    <dgm:pt modelId="{BE798DC6-F066-4988-9743-24C764542C3F}" type="pres">
      <dgm:prSet presAssocID="{DA742A28-DC96-4211-91B9-1002042B4CE9}" presName="Parent" presStyleLbl="node0" presStyleIdx="4" presStyleCnt="5" custAng="5400000" custScaleX="134128" custScaleY="137024" custLinFactX="3668" custLinFactY="-100000" custLinFactNeighborX="100000" custLinFactNeighborY="-126946">
        <dgm:presLayoutVars>
          <dgm:bulletEnabled val="1"/>
        </dgm:presLayoutVars>
      </dgm:prSet>
      <dgm:spPr/>
      <dgm:t>
        <a:bodyPr/>
        <a:lstStyle/>
        <a:p>
          <a:endParaRPr lang="en-US"/>
        </a:p>
      </dgm:t>
    </dgm:pt>
  </dgm:ptLst>
  <dgm:cxnLst>
    <dgm:cxn modelId="{704706F0-342C-4482-A921-9C962801BF51}" type="presOf" srcId="{E9BF3685-346A-4C2A-A808-F05025766A6D}" destId="{A5D43CD5-3368-4078-B09F-AADF14081726}" srcOrd="0" destOrd="0" presId="urn:microsoft.com/office/officeart/2008/layout/BendingPictureCaption"/>
    <dgm:cxn modelId="{C6332C92-6ED8-4D30-9394-C8C08D5D5F66}" type="presOf" srcId="{722A2588-2FF9-4F79-92CF-39EF7CC86E84}" destId="{97BD637A-E3CF-4037-96CF-1BB0CD6D78EB}" srcOrd="0" destOrd="0" presId="urn:microsoft.com/office/officeart/2008/layout/BendingPictureCaption"/>
    <dgm:cxn modelId="{74C1504B-E461-4441-8E98-575A75D3FD40}" srcId="{A16F25CA-16DE-457D-9187-38F195B6503B}" destId="{CB67F3E7-D43C-43C0-A5D4-EB9A28F8E5C3}" srcOrd="0" destOrd="0" parTransId="{C8DE9276-C7CA-4E83-9643-36B834D288CA}" sibTransId="{7FD0CFD6-C464-4458-9A22-B74E0D3CDD75}"/>
    <dgm:cxn modelId="{A935E4F2-3538-4E28-9221-6F667D25D791}" srcId="{A16F25CA-16DE-457D-9187-38F195B6503B}" destId="{E9BF3685-346A-4C2A-A808-F05025766A6D}" srcOrd="1" destOrd="0" parTransId="{630867DE-C5EE-4E4B-A064-FB2CD0468B6D}" sibTransId="{9EC8AF7B-BB91-4D6C-968E-A74E10BCD255}"/>
    <dgm:cxn modelId="{CEFB1CD0-D77B-4A06-B559-A9E6B4DCBE74}" srcId="{A16F25CA-16DE-457D-9187-38F195B6503B}" destId="{23F7765B-0014-433F-8B3D-7EC37CF03CAD}" srcOrd="2" destOrd="0" parTransId="{07672E70-2782-4958-8F45-1C7D16E74CF7}" sibTransId="{9CC6F206-C270-4995-AE1A-7CA9C4A92666}"/>
    <dgm:cxn modelId="{D2984EB2-558D-481E-89AE-63C5FE8B98F5}" type="presOf" srcId="{23F7765B-0014-433F-8B3D-7EC37CF03CAD}" destId="{945DC00B-7B77-4FDB-BC84-0226B4FA507C}" srcOrd="0" destOrd="0" presId="urn:microsoft.com/office/officeart/2008/layout/BendingPictureCaption"/>
    <dgm:cxn modelId="{1BD50CBB-D316-414B-924E-6D825F176077}" srcId="{A16F25CA-16DE-457D-9187-38F195B6503B}" destId="{DA742A28-DC96-4211-91B9-1002042B4CE9}" srcOrd="4" destOrd="0" parTransId="{CE5BC3A4-D142-486B-91FA-E1417B29F893}" sibTransId="{149385C2-C0BF-4872-88A5-8FE99A3099AA}"/>
    <dgm:cxn modelId="{FEE0C68D-7E37-48CA-B603-AFC3AF22B59B}" type="presOf" srcId="{DA742A28-DC96-4211-91B9-1002042B4CE9}" destId="{BE798DC6-F066-4988-9743-24C764542C3F}" srcOrd="0" destOrd="0" presId="urn:microsoft.com/office/officeart/2008/layout/BendingPictureCaption"/>
    <dgm:cxn modelId="{A334AF0D-34E2-4ADF-A239-33A9908454DB}" type="presOf" srcId="{A16F25CA-16DE-457D-9187-38F195B6503B}" destId="{55D93CEB-CDF2-4AAC-BD6F-A1F70749F976}" srcOrd="0" destOrd="0" presId="urn:microsoft.com/office/officeart/2008/layout/BendingPictureCaption"/>
    <dgm:cxn modelId="{8C323010-38B5-4811-B98E-85C62F11CC15}" type="presOf" srcId="{CB67F3E7-D43C-43C0-A5D4-EB9A28F8E5C3}" destId="{465A84B2-47BF-4715-AC1F-8A114ECF1DAB}" srcOrd="0" destOrd="0" presId="urn:microsoft.com/office/officeart/2008/layout/BendingPictureCaption"/>
    <dgm:cxn modelId="{E1AD7EBE-A34E-45FE-9C6B-9F8DE757327B}" srcId="{A16F25CA-16DE-457D-9187-38F195B6503B}" destId="{722A2588-2FF9-4F79-92CF-39EF7CC86E84}" srcOrd="3" destOrd="0" parTransId="{0676E70C-3B33-4E6C-B373-ADA6A8F946D3}" sibTransId="{FB5752D1-39FC-4594-B544-A8F5B77BE585}"/>
    <dgm:cxn modelId="{EADCB1FE-558F-434B-B349-B17BCD31BFA0}" type="presParOf" srcId="{55D93CEB-CDF2-4AAC-BD6F-A1F70749F976}" destId="{EBEBF2BC-BF2C-4966-8EC8-9535A0CD5A7D}" srcOrd="0" destOrd="0" presId="urn:microsoft.com/office/officeart/2008/layout/BendingPictureCaption"/>
    <dgm:cxn modelId="{F118A945-CA06-48FB-8F37-7F215200CDA1}" type="presParOf" srcId="{EBEBF2BC-BF2C-4966-8EC8-9535A0CD5A7D}" destId="{E7A61E23-267C-4120-AB53-F58DA41DAC87}" srcOrd="0" destOrd="0" presId="urn:microsoft.com/office/officeart/2008/layout/BendingPictureCaption"/>
    <dgm:cxn modelId="{BFCD87B2-6B65-4602-A89D-085E9925550E}" type="presParOf" srcId="{EBEBF2BC-BF2C-4966-8EC8-9535A0CD5A7D}" destId="{465A84B2-47BF-4715-AC1F-8A114ECF1DAB}" srcOrd="1" destOrd="0" presId="urn:microsoft.com/office/officeart/2008/layout/BendingPictureCaption"/>
    <dgm:cxn modelId="{C99B76D2-6151-4793-8460-BBDD62082FC3}" type="presParOf" srcId="{55D93CEB-CDF2-4AAC-BD6F-A1F70749F976}" destId="{87C2E559-1130-4985-A1B5-4BF085BAE609}" srcOrd="1" destOrd="0" presId="urn:microsoft.com/office/officeart/2008/layout/BendingPictureCaption"/>
    <dgm:cxn modelId="{2F791F0E-E095-4BD9-901B-AD13A731098C}" type="presParOf" srcId="{55D93CEB-CDF2-4AAC-BD6F-A1F70749F976}" destId="{0EC3E633-F5F2-49E6-B662-851285BDBA77}" srcOrd="2" destOrd="0" presId="urn:microsoft.com/office/officeart/2008/layout/BendingPictureCaption"/>
    <dgm:cxn modelId="{F01C25AA-69C0-46EB-919A-0E4CE9AD6A29}" type="presParOf" srcId="{0EC3E633-F5F2-49E6-B662-851285BDBA77}" destId="{BB090CE9-A345-4677-9E50-21877DFE1F8E}" srcOrd="0" destOrd="0" presId="urn:microsoft.com/office/officeart/2008/layout/BendingPictureCaption"/>
    <dgm:cxn modelId="{5F746914-6352-4385-9B24-D729409B3C60}" type="presParOf" srcId="{0EC3E633-F5F2-49E6-B662-851285BDBA77}" destId="{A5D43CD5-3368-4078-B09F-AADF14081726}" srcOrd="1" destOrd="0" presId="urn:microsoft.com/office/officeart/2008/layout/BendingPictureCaption"/>
    <dgm:cxn modelId="{322E4C5E-C986-4A93-95F0-A6AF0484F84F}" type="presParOf" srcId="{55D93CEB-CDF2-4AAC-BD6F-A1F70749F976}" destId="{EC5EA299-466E-43C4-A15B-95EC34E7828E}" srcOrd="3" destOrd="0" presId="urn:microsoft.com/office/officeart/2008/layout/BendingPictureCaption"/>
    <dgm:cxn modelId="{95C7D3D3-C6AD-4F02-9301-5E273536B144}" type="presParOf" srcId="{55D93CEB-CDF2-4AAC-BD6F-A1F70749F976}" destId="{430245BC-4B47-4C67-A0B7-B05A95CE77B1}" srcOrd="4" destOrd="0" presId="urn:microsoft.com/office/officeart/2008/layout/BendingPictureCaption"/>
    <dgm:cxn modelId="{B8F94BAC-5E2F-4430-9065-6E59020A1390}" type="presParOf" srcId="{430245BC-4B47-4C67-A0B7-B05A95CE77B1}" destId="{35CBD3E3-2FA3-40E1-BC23-07975E3E0751}" srcOrd="0" destOrd="0" presId="urn:microsoft.com/office/officeart/2008/layout/BendingPictureCaption"/>
    <dgm:cxn modelId="{6B235BEB-0237-4E34-BDDC-6A2B3118B8C1}" type="presParOf" srcId="{430245BC-4B47-4C67-A0B7-B05A95CE77B1}" destId="{945DC00B-7B77-4FDB-BC84-0226B4FA507C}" srcOrd="1" destOrd="0" presId="urn:microsoft.com/office/officeart/2008/layout/BendingPictureCaption"/>
    <dgm:cxn modelId="{A7F67167-EBCF-4D12-B143-B8E9C0267B42}" type="presParOf" srcId="{55D93CEB-CDF2-4AAC-BD6F-A1F70749F976}" destId="{184BF6A2-6F28-4A39-8D48-55E7DF3EBCD0}" srcOrd="5" destOrd="0" presId="urn:microsoft.com/office/officeart/2008/layout/BendingPictureCaption"/>
    <dgm:cxn modelId="{C1FF6A41-707B-48CA-B371-7C9D03A02E2E}" type="presParOf" srcId="{55D93CEB-CDF2-4AAC-BD6F-A1F70749F976}" destId="{D776DB9D-77A7-4EAC-80A6-B039819D8693}" srcOrd="6" destOrd="0" presId="urn:microsoft.com/office/officeart/2008/layout/BendingPictureCaption"/>
    <dgm:cxn modelId="{DB0B6946-FEC8-48CE-B226-FEE2E84CB326}" type="presParOf" srcId="{D776DB9D-77A7-4EAC-80A6-B039819D8693}" destId="{72B0EA89-B832-4D52-8C4F-CF5780DAD6BC}" srcOrd="0" destOrd="0" presId="urn:microsoft.com/office/officeart/2008/layout/BendingPictureCaption"/>
    <dgm:cxn modelId="{2CCAAFE6-A745-45E1-BC12-F833348CE3C7}" type="presParOf" srcId="{D776DB9D-77A7-4EAC-80A6-B039819D8693}" destId="{97BD637A-E3CF-4037-96CF-1BB0CD6D78EB}" srcOrd="1" destOrd="0" presId="urn:microsoft.com/office/officeart/2008/layout/BendingPictureCaption"/>
    <dgm:cxn modelId="{40512A34-86BD-4031-88D5-5B5B15D4741B}" type="presParOf" srcId="{55D93CEB-CDF2-4AAC-BD6F-A1F70749F976}" destId="{AC8472BE-9180-4628-9FA4-20F6503031C8}" srcOrd="7" destOrd="0" presId="urn:microsoft.com/office/officeart/2008/layout/BendingPictureCaption"/>
    <dgm:cxn modelId="{E836AB6C-E546-455B-9178-EF9AE43165D1}" type="presParOf" srcId="{55D93CEB-CDF2-4AAC-BD6F-A1F70749F976}" destId="{CE9473CC-4493-48B5-99E1-02B577C483F8}" srcOrd="8" destOrd="0" presId="urn:microsoft.com/office/officeart/2008/layout/BendingPictureCaption"/>
    <dgm:cxn modelId="{C6D0D4EA-DC1F-49BD-B8D3-57A18BC82737}" type="presParOf" srcId="{CE9473CC-4493-48B5-99E1-02B577C483F8}" destId="{E09279EF-CECC-4FF6-9FF0-F40CA99AC658}" srcOrd="0" destOrd="0" presId="urn:microsoft.com/office/officeart/2008/layout/BendingPictureCaption"/>
    <dgm:cxn modelId="{7DA968F8-8171-4772-A151-6C5DB4433B2C}" type="presParOf" srcId="{CE9473CC-4493-48B5-99E1-02B577C483F8}" destId="{BE798DC6-F066-4988-9743-24C764542C3F}"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13217-6A1F-47BB-8D81-28AFFBEFB425}" type="doc">
      <dgm:prSet loTypeId="urn:microsoft.com/office/officeart/2008/layout/PictureStrips" loCatId="list" qsTypeId="urn:microsoft.com/office/officeart/2005/8/quickstyle/simple3" qsCatId="simple" csTypeId="urn:microsoft.com/office/officeart/2005/8/colors/accent0_1" csCatId="mainScheme" phldr="1"/>
      <dgm:spPr/>
    </dgm:pt>
    <dgm:pt modelId="{B4C68043-5BCD-48A2-AD15-4D192B0C2566}">
      <dgm:prSet phldrT="[Text]" custT="1"/>
      <dgm:spPr/>
      <dgm:t>
        <a:bodyPr/>
        <a:lstStyle/>
        <a:p>
          <a:r>
            <a:rPr lang="es-MX" sz="1600" dirty="0" smtClean="0">
              <a:solidFill>
                <a:schemeClr val="accent5">
                  <a:lumMod val="50000"/>
                </a:schemeClr>
              </a:solidFill>
              <a:latin typeface="Calibri" pitchFamily="34" charset="0"/>
            </a:rPr>
            <a:t>tienen derecho a trabajar en un lugar que es seguro, saludable, que no haga que los trabajadores se lesionen o enfermen</a:t>
          </a:r>
          <a:r>
            <a:rPr lang="es-MX" sz="1300" dirty="0" smtClean="0">
              <a:solidFill>
                <a:schemeClr val="accent5">
                  <a:lumMod val="50000"/>
                </a:schemeClr>
              </a:solidFill>
              <a:latin typeface="Calibri" pitchFamily="34" charset="0"/>
            </a:rPr>
            <a:t/>
          </a:r>
          <a:br>
            <a:rPr lang="es-MX" sz="1300" dirty="0" smtClean="0">
              <a:solidFill>
                <a:schemeClr val="accent5">
                  <a:lumMod val="50000"/>
                </a:schemeClr>
              </a:solidFill>
              <a:latin typeface="Calibri" pitchFamily="34" charset="0"/>
            </a:rPr>
          </a:br>
          <a:endParaRPr lang="en-US" sz="1300" dirty="0">
            <a:solidFill>
              <a:schemeClr val="accent5">
                <a:lumMod val="50000"/>
              </a:schemeClr>
            </a:solidFill>
          </a:endParaRPr>
        </a:p>
      </dgm:t>
    </dgm:pt>
    <dgm:pt modelId="{EFDDDB8F-0CAA-403C-8FFB-23884C31C304}" type="parTrans" cxnId="{1010D2C2-D36D-4D69-BD0C-7E566E454937}">
      <dgm:prSet/>
      <dgm:spPr/>
      <dgm:t>
        <a:bodyPr/>
        <a:lstStyle/>
        <a:p>
          <a:endParaRPr lang="en-US"/>
        </a:p>
      </dgm:t>
    </dgm:pt>
    <dgm:pt modelId="{F026A7CE-735E-4F99-9DD1-B75EBD57BCB0}" type="sibTrans" cxnId="{1010D2C2-D36D-4D69-BD0C-7E566E454937}">
      <dgm:prSet/>
      <dgm:spPr/>
      <dgm:t>
        <a:bodyPr/>
        <a:lstStyle/>
        <a:p>
          <a:endParaRPr lang="en-US"/>
        </a:p>
      </dgm:t>
    </dgm:pt>
    <dgm:pt modelId="{348BBE2F-C224-4E02-A239-2A458AC50B02}">
      <dgm:prSet custT="1"/>
      <dgm:spPr/>
      <dgm:t>
        <a:bodyPr/>
        <a:lstStyle/>
        <a:p>
          <a:r>
            <a:rPr lang="es-MX" sz="1600" dirty="0" smtClean="0">
              <a:solidFill>
                <a:schemeClr val="accent5">
                  <a:lumMod val="50000"/>
                </a:schemeClr>
              </a:solidFill>
              <a:latin typeface="Calibri" pitchFamily="34" charset="0"/>
            </a:rPr>
            <a:t>pueden pedir y recibir información sobre heridas previas, sus expedientes de exámenes médicos, resultados de pruebas hechas sobre peligros, químicos, y entrenamiento</a:t>
          </a:r>
          <a:endParaRPr lang="es-MX" sz="1600" dirty="0">
            <a:solidFill>
              <a:schemeClr val="accent5">
                <a:lumMod val="50000"/>
              </a:schemeClr>
            </a:solidFill>
            <a:latin typeface="Calibri" pitchFamily="34" charset="0"/>
          </a:endParaRPr>
        </a:p>
      </dgm:t>
    </dgm:pt>
    <dgm:pt modelId="{0582AEED-32D1-47B4-B716-E362DF8968A3}" type="parTrans" cxnId="{659DE636-D26C-4386-B767-09CA17088F91}">
      <dgm:prSet/>
      <dgm:spPr/>
      <dgm:t>
        <a:bodyPr/>
        <a:lstStyle/>
        <a:p>
          <a:endParaRPr lang="en-US"/>
        </a:p>
      </dgm:t>
    </dgm:pt>
    <dgm:pt modelId="{52019324-75E7-48DC-AD9C-AE61841A4DFE}" type="sibTrans" cxnId="{659DE636-D26C-4386-B767-09CA17088F91}">
      <dgm:prSet/>
      <dgm:spPr/>
      <dgm:t>
        <a:bodyPr/>
        <a:lstStyle/>
        <a:p>
          <a:endParaRPr lang="en-US"/>
        </a:p>
      </dgm:t>
    </dgm:pt>
    <dgm:pt modelId="{D12B78EC-C66C-4338-95A2-FAA7B9515E87}">
      <dgm:prSet custT="1"/>
      <dgm:spPr/>
      <dgm:t>
        <a:bodyPr/>
        <a:lstStyle/>
        <a:p>
          <a:r>
            <a:rPr lang="es-MX" sz="1600" dirty="0" smtClean="0">
              <a:solidFill>
                <a:schemeClr val="accent5">
                  <a:lumMod val="50000"/>
                </a:schemeClr>
              </a:solidFill>
              <a:latin typeface="Calibri" pitchFamily="34" charset="0"/>
            </a:rPr>
            <a:t>pueden recibir cierto equipo de protección personal DE MANERA GRATUITA</a:t>
          </a:r>
          <a:r>
            <a:rPr lang="es-MX" sz="1500" dirty="0" smtClean="0">
              <a:solidFill>
                <a:schemeClr val="accent5">
                  <a:lumMod val="50000"/>
                </a:schemeClr>
              </a:solidFill>
              <a:latin typeface="Calibri" pitchFamily="34" charset="0"/>
            </a:rPr>
            <a:t/>
          </a:r>
          <a:br>
            <a:rPr lang="es-MX" sz="1500" dirty="0" smtClean="0">
              <a:solidFill>
                <a:schemeClr val="accent5">
                  <a:lumMod val="50000"/>
                </a:schemeClr>
              </a:solidFill>
              <a:latin typeface="Calibri" pitchFamily="34" charset="0"/>
            </a:rPr>
          </a:br>
          <a:endParaRPr lang="es-MX" sz="1500" dirty="0" smtClean="0">
            <a:solidFill>
              <a:schemeClr val="accent5">
                <a:lumMod val="50000"/>
              </a:schemeClr>
            </a:solidFill>
            <a:latin typeface="Calibri" pitchFamily="34" charset="0"/>
          </a:endParaRPr>
        </a:p>
      </dgm:t>
    </dgm:pt>
    <dgm:pt modelId="{3E7CF23C-AC58-484A-8C12-E5973A6C8F1A}" type="parTrans" cxnId="{C7B8EBF3-315F-4E94-A90C-4D5972DFCA7B}">
      <dgm:prSet/>
      <dgm:spPr/>
      <dgm:t>
        <a:bodyPr/>
        <a:lstStyle/>
        <a:p>
          <a:endParaRPr lang="en-US"/>
        </a:p>
      </dgm:t>
    </dgm:pt>
    <dgm:pt modelId="{3B821979-F208-495C-8B1C-11BEC3FB4602}" type="sibTrans" cxnId="{C7B8EBF3-315F-4E94-A90C-4D5972DFCA7B}">
      <dgm:prSet/>
      <dgm:spPr/>
      <dgm:t>
        <a:bodyPr/>
        <a:lstStyle/>
        <a:p>
          <a:endParaRPr lang="en-US"/>
        </a:p>
      </dgm:t>
    </dgm:pt>
    <dgm:pt modelId="{83C29C36-CC42-498E-AE84-5B775F93D147}">
      <dgm:prSet custT="1"/>
      <dgm:spPr/>
      <dgm:t>
        <a:bodyPr/>
        <a:lstStyle/>
        <a:p>
          <a:r>
            <a:rPr lang="es-MX" sz="1800" dirty="0" smtClean="0">
              <a:solidFill>
                <a:schemeClr val="accent5">
                  <a:lumMod val="50000"/>
                </a:schemeClr>
              </a:solidFill>
              <a:latin typeface="Calibri" pitchFamily="34" charset="0"/>
            </a:rPr>
            <a:t>no pueden ser castigados ni corridos por presentar una denuncia ante OSHA o </a:t>
          </a:r>
          <a:r>
            <a:rPr lang="es-MX" sz="2000" dirty="0" smtClean="0">
              <a:solidFill>
                <a:schemeClr val="accent5">
                  <a:lumMod val="50000"/>
                </a:schemeClr>
              </a:solidFill>
              <a:latin typeface="Calibri" pitchFamily="34" charset="0"/>
            </a:rPr>
            <a:t>pedir</a:t>
          </a:r>
          <a:r>
            <a:rPr lang="es-MX" sz="1800" dirty="0" smtClean="0">
              <a:solidFill>
                <a:schemeClr val="accent5">
                  <a:lumMod val="50000"/>
                </a:schemeClr>
              </a:solidFill>
              <a:latin typeface="Calibri" pitchFamily="34" charset="0"/>
            </a:rPr>
            <a:t> una inspección</a:t>
          </a:r>
          <a:endParaRPr lang="es-MX" sz="1800" dirty="0">
            <a:solidFill>
              <a:schemeClr val="accent5">
                <a:lumMod val="50000"/>
              </a:schemeClr>
            </a:solidFill>
            <a:latin typeface="Calibri" pitchFamily="34" charset="0"/>
          </a:endParaRPr>
        </a:p>
      </dgm:t>
    </dgm:pt>
    <dgm:pt modelId="{0DAF3E95-F850-47DE-BA76-82D00D95D0B5}" type="parTrans" cxnId="{CA597E48-33EC-43B3-B451-4782C885137F}">
      <dgm:prSet/>
      <dgm:spPr/>
      <dgm:t>
        <a:bodyPr/>
        <a:lstStyle/>
        <a:p>
          <a:endParaRPr lang="en-US"/>
        </a:p>
      </dgm:t>
    </dgm:pt>
    <dgm:pt modelId="{EEA7FFB3-8EF6-4C7B-AA8A-2B5090DCD000}" type="sibTrans" cxnId="{CA597E48-33EC-43B3-B451-4782C885137F}">
      <dgm:prSet/>
      <dgm:spPr/>
      <dgm:t>
        <a:bodyPr/>
        <a:lstStyle/>
        <a:p>
          <a:endParaRPr lang="en-US"/>
        </a:p>
      </dgm:t>
    </dgm:pt>
    <dgm:pt modelId="{10D0966E-FDC6-48E0-A053-AB8CB81B5512}">
      <dgm:prSet/>
      <dgm:spPr/>
      <dgm:t>
        <a:bodyPr/>
        <a:lstStyle/>
        <a:p>
          <a:r>
            <a:rPr lang="es-MX" dirty="0" smtClean="0">
              <a:solidFill>
                <a:schemeClr val="accent5">
                  <a:lumMod val="50000"/>
                </a:schemeClr>
              </a:solidFill>
              <a:latin typeface="Calibri" pitchFamily="34" charset="0"/>
            </a:rPr>
            <a:t>deben recibir entrenamientos sobre químicos y otros peligros, y cómo protegerse</a:t>
          </a:r>
          <a:br>
            <a:rPr lang="es-MX" dirty="0" smtClean="0">
              <a:solidFill>
                <a:schemeClr val="accent5">
                  <a:lumMod val="50000"/>
                </a:schemeClr>
              </a:solidFill>
              <a:latin typeface="Calibri" pitchFamily="34" charset="0"/>
            </a:rPr>
          </a:br>
          <a:endParaRPr lang="es-MX" dirty="0">
            <a:solidFill>
              <a:schemeClr val="accent5">
                <a:lumMod val="50000"/>
              </a:schemeClr>
            </a:solidFill>
            <a:latin typeface="Calibri" pitchFamily="34" charset="0"/>
          </a:endParaRPr>
        </a:p>
      </dgm:t>
    </dgm:pt>
    <dgm:pt modelId="{AEBA3957-8192-47E4-AED8-AF882CF545E0}" type="parTrans" cxnId="{10201DA7-2DED-485C-94ED-3AFC6A982647}">
      <dgm:prSet/>
      <dgm:spPr/>
      <dgm:t>
        <a:bodyPr/>
        <a:lstStyle/>
        <a:p>
          <a:endParaRPr lang="en-US"/>
        </a:p>
      </dgm:t>
    </dgm:pt>
    <dgm:pt modelId="{C71C8F9A-F788-49B0-AB29-0F70760BDDC7}" type="sibTrans" cxnId="{10201DA7-2DED-485C-94ED-3AFC6A982647}">
      <dgm:prSet/>
      <dgm:spPr/>
      <dgm:t>
        <a:bodyPr/>
        <a:lstStyle/>
        <a:p>
          <a:endParaRPr lang="en-US"/>
        </a:p>
      </dgm:t>
    </dgm:pt>
    <dgm:pt modelId="{C914C2F7-1CFB-49CC-8E5B-44F5C24BCD9F}">
      <dgm:prSet custT="1"/>
      <dgm:spPr/>
      <dgm:t>
        <a:bodyPr/>
        <a:lstStyle/>
        <a:p>
          <a:r>
            <a:rPr lang="es-MX" sz="1600" dirty="0" smtClean="0">
              <a:solidFill>
                <a:schemeClr val="accent5">
                  <a:lumMod val="50000"/>
                </a:schemeClr>
              </a:solidFill>
              <a:latin typeface="Calibri" pitchFamily="34" charset="0"/>
            </a:rPr>
            <a:t>los entrenamientos deben ser en un idioma que los trabajadores entiendan</a:t>
          </a:r>
          <a:endParaRPr lang="es-MX" sz="1600" dirty="0">
            <a:solidFill>
              <a:schemeClr val="accent5">
                <a:lumMod val="50000"/>
              </a:schemeClr>
            </a:solidFill>
            <a:latin typeface="Calibri" pitchFamily="34" charset="0"/>
          </a:endParaRPr>
        </a:p>
      </dgm:t>
    </dgm:pt>
    <dgm:pt modelId="{BFD3ED6E-A8C6-4F05-8427-FB520F4B9AD7}" type="parTrans" cxnId="{A868FFFD-42D9-4D90-8D08-A2BA29B9300D}">
      <dgm:prSet/>
      <dgm:spPr/>
      <dgm:t>
        <a:bodyPr/>
        <a:lstStyle/>
        <a:p>
          <a:endParaRPr lang="en-US"/>
        </a:p>
      </dgm:t>
    </dgm:pt>
    <dgm:pt modelId="{793B23B3-F611-434F-9B6E-D94A432468A7}" type="sibTrans" cxnId="{A868FFFD-42D9-4D90-8D08-A2BA29B9300D}">
      <dgm:prSet/>
      <dgm:spPr/>
      <dgm:t>
        <a:bodyPr/>
        <a:lstStyle/>
        <a:p>
          <a:endParaRPr lang="en-US"/>
        </a:p>
      </dgm:t>
    </dgm:pt>
    <dgm:pt modelId="{52F8E96E-710E-463A-B76A-1C1598E11EF7}">
      <dgm:prSet custT="1"/>
      <dgm:spPr/>
      <dgm:t>
        <a:bodyPr/>
        <a:lstStyle/>
        <a:p>
          <a:r>
            <a:rPr lang="es-MX" sz="1800" dirty="0" smtClean="0">
              <a:solidFill>
                <a:schemeClr val="accent5">
                  <a:lumMod val="50000"/>
                </a:schemeClr>
              </a:solidFill>
              <a:latin typeface="Calibri" pitchFamily="34" charset="0"/>
            </a:rPr>
            <a:t>trabajadores inmigrantes o sin estatus legal  tienen los mismos derechos</a:t>
          </a:r>
        </a:p>
      </dgm:t>
    </dgm:pt>
    <dgm:pt modelId="{1042B4FC-6374-4471-A95E-793D0FC2C356}" type="parTrans" cxnId="{65A9BA77-580B-4955-86B9-9AB424A4C21F}">
      <dgm:prSet/>
      <dgm:spPr/>
      <dgm:t>
        <a:bodyPr/>
        <a:lstStyle/>
        <a:p>
          <a:endParaRPr lang="en-US"/>
        </a:p>
      </dgm:t>
    </dgm:pt>
    <dgm:pt modelId="{C0E8EBC2-2B62-4710-8425-2DB4D24C46B5}" type="sibTrans" cxnId="{65A9BA77-580B-4955-86B9-9AB424A4C21F}">
      <dgm:prSet/>
      <dgm:spPr/>
      <dgm:t>
        <a:bodyPr/>
        <a:lstStyle/>
        <a:p>
          <a:endParaRPr lang="en-US"/>
        </a:p>
      </dgm:t>
    </dgm:pt>
    <dgm:pt modelId="{39378DB2-4BAC-4F92-80C9-5E0D9CE0557E}">
      <dgm:prSet/>
      <dgm:spPr/>
      <dgm:t>
        <a:bodyPr/>
        <a:lstStyle/>
        <a:p>
          <a:r>
            <a:rPr lang="es-MX" dirty="0" smtClean="0">
              <a:solidFill>
                <a:schemeClr val="accent5">
                  <a:lumMod val="50000"/>
                </a:schemeClr>
              </a:solidFill>
              <a:latin typeface="Calibri" pitchFamily="34" charset="0"/>
            </a:rPr>
            <a:t>excepciones… OSHA solo puede hacer cumplir la ley en ranchos con 11 o más empleados o en ranchos que proporcionan alojamiento al trabajador</a:t>
          </a:r>
          <a:endParaRPr lang="en-US" dirty="0">
            <a:solidFill>
              <a:schemeClr val="accent5">
                <a:lumMod val="50000"/>
              </a:schemeClr>
            </a:solidFill>
            <a:latin typeface="Calibri" pitchFamily="34" charset="0"/>
          </a:endParaRPr>
        </a:p>
      </dgm:t>
    </dgm:pt>
    <dgm:pt modelId="{7575E1CC-D487-43FF-9528-B8C4138A0DC4}" type="parTrans" cxnId="{BFCD2C9A-AA9A-49C1-8DC8-6B2B99F359AD}">
      <dgm:prSet/>
      <dgm:spPr/>
      <dgm:t>
        <a:bodyPr/>
        <a:lstStyle/>
        <a:p>
          <a:endParaRPr lang="en-US"/>
        </a:p>
      </dgm:t>
    </dgm:pt>
    <dgm:pt modelId="{487596F2-1C17-442D-A5C9-6A6E5F7DE116}" type="sibTrans" cxnId="{BFCD2C9A-AA9A-49C1-8DC8-6B2B99F359AD}">
      <dgm:prSet/>
      <dgm:spPr/>
      <dgm:t>
        <a:bodyPr/>
        <a:lstStyle/>
        <a:p>
          <a:endParaRPr lang="en-US"/>
        </a:p>
      </dgm:t>
    </dgm:pt>
    <dgm:pt modelId="{3AC0B6DB-DB4B-4F4F-980F-13177A953E17}" type="pres">
      <dgm:prSet presAssocID="{AAE13217-6A1F-47BB-8D81-28AFFBEFB425}" presName="Name0" presStyleCnt="0">
        <dgm:presLayoutVars>
          <dgm:dir/>
          <dgm:resizeHandles val="exact"/>
        </dgm:presLayoutVars>
      </dgm:prSet>
      <dgm:spPr/>
    </dgm:pt>
    <dgm:pt modelId="{6D5E9F35-8841-4826-89B3-798260A07646}" type="pres">
      <dgm:prSet presAssocID="{B4C68043-5BCD-48A2-AD15-4D192B0C2566}" presName="composite" presStyleCnt="0"/>
      <dgm:spPr/>
    </dgm:pt>
    <dgm:pt modelId="{27ADAAE9-7F73-4E12-AC77-0E9C8644BE74}" type="pres">
      <dgm:prSet presAssocID="{B4C68043-5BCD-48A2-AD15-4D192B0C2566}" presName="rect1" presStyleLbl="trAlignAcc1" presStyleIdx="0" presStyleCnt="8" custLinFactNeighborX="1512" custLinFactNeighborY="30590">
        <dgm:presLayoutVars>
          <dgm:bulletEnabled val="1"/>
        </dgm:presLayoutVars>
      </dgm:prSet>
      <dgm:spPr/>
      <dgm:t>
        <a:bodyPr/>
        <a:lstStyle/>
        <a:p>
          <a:endParaRPr lang="en-US"/>
        </a:p>
      </dgm:t>
    </dgm:pt>
    <dgm:pt modelId="{B18E55F0-EAA7-42C4-9B36-708B6AB642ED}" type="pres">
      <dgm:prSet presAssocID="{B4C68043-5BCD-48A2-AD15-4D192B0C2566}" presName="rect2" presStyleLbl="fgImgPlace1" presStyleIdx="0" presStyleCnt="8" custLinFactNeighborY="3812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E3459FE9-295A-4B30-886B-14516ABC2B17}" type="pres">
      <dgm:prSet presAssocID="{F026A7CE-735E-4F99-9DD1-B75EBD57BCB0}" presName="sibTrans" presStyleCnt="0"/>
      <dgm:spPr/>
    </dgm:pt>
    <dgm:pt modelId="{A656AB1A-1EAD-451F-8B72-94D27EEC979A}" type="pres">
      <dgm:prSet presAssocID="{348BBE2F-C224-4E02-A239-2A458AC50B02}" presName="composite" presStyleCnt="0"/>
      <dgm:spPr/>
    </dgm:pt>
    <dgm:pt modelId="{032F9759-5B31-4683-8098-510F58367696}" type="pres">
      <dgm:prSet presAssocID="{348BBE2F-C224-4E02-A239-2A458AC50B02}" presName="rect1" presStyleLbl="trAlignAcc1" presStyleIdx="1" presStyleCnt="8" custScaleX="101367" custLinFactNeighborY="18345">
        <dgm:presLayoutVars>
          <dgm:bulletEnabled val="1"/>
        </dgm:presLayoutVars>
      </dgm:prSet>
      <dgm:spPr/>
      <dgm:t>
        <a:bodyPr/>
        <a:lstStyle/>
        <a:p>
          <a:endParaRPr lang="en-US"/>
        </a:p>
      </dgm:t>
    </dgm:pt>
    <dgm:pt modelId="{9FF74B61-67DB-4C6E-9EA4-25A63E19C5C2}" type="pres">
      <dgm:prSet presAssocID="{348BBE2F-C224-4E02-A239-2A458AC50B02}" presName="rect2" presStyleLbl="fgImgPlace1" presStyleIdx="1" presStyleCnt="8" custLinFactNeighborY="3229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f"/>
        </a:ext>
      </dgm:extLst>
    </dgm:pt>
    <dgm:pt modelId="{96395B27-6365-4FD7-8C49-B8E66716FEA7}" type="pres">
      <dgm:prSet presAssocID="{52019324-75E7-48DC-AD9C-AE61841A4DFE}" presName="sibTrans" presStyleCnt="0"/>
      <dgm:spPr/>
    </dgm:pt>
    <dgm:pt modelId="{795B33C5-7BF6-4875-9833-40D8519FCE4C}" type="pres">
      <dgm:prSet presAssocID="{D12B78EC-C66C-4338-95A2-FAA7B9515E87}" presName="composite" presStyleCnt="0"/>
      <dgm:spPr/>
    </dgm:pt>
    <dgm:pt modelId="{C4C9EB58-B9FC-4EAF-9F7E-06A64769060D}" type="pres">
      <dgm:prSet presAssocID="{D12B78EC-C66C-4338-95A2-FAA7B9515E87}" presName="rect1" presStyleLbl="trAlignAcc1" presStyleIdx="2" presStyleCnt="8" custLinFactNeighborY="21029">
        <dgm:presLayoutVars>
          <dgm:bulletEnabled val="1"/>
        </dgm:presLayoutVars>
      </dgm:prSet>
      <dgm:spPr/>
      <dgm:t>
        <a:bodyPr/>
        <a:lstStyle/>
        <a:p>
          <a:endParaRPr lang="en-US"/>
        </a:p>
      </dgm:t>
    </dgm:pt>
    <dgm:pt modelId="{6959C87E-5FAF-4568-BEB2-3502CA06A587}" type="pres">
      <dgm:prSet presAssocID="{D12B78EC-C66C-4338-95A2-FAA7B9515E87}" presName="rect2" presStyleLbl="fgImgPlace1" presStyleIdx="2" presStyleCnt="8" custLinFactNeighborY="29022"/>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Hay 8 imagenes de trabajadores en el campo, la fabrica, y cocinando en una restaurante." title="Varios trabajadores"/>
        </a:ext>
      </dgm:extLst>
    </dgm:pt>
    <dgm:pt modelId="{91694CFC-5937-4BFF-AEF4-6A07832C39FC}" type="pres">
      <dgm:prSet presAssocID="{3B821979-F208-495C-8B1C-11BEC3FB4602}" presName="sibTrans" presStyleCnt="0"/>
      <dgm:spPr/>
    </dgm:pt>
    <dgm:pt modelId="{82470BA0-2B76-45F0-8628-7A82B4BE1771}" type="pres">
      <dgm:prSet presAssocID="{83C29C36-CC42-498E-AE84-5B775F93D147}" presName="composite" presStyleCnt="0"/>
      <dgm:spPr/>
    </dgm:pt>
    <dgm:pt modelId="{98410AEA-BBFD-4895-8D30-0730A0178F2E}" type="pres">
      <dgm:prSet presAssocID="{83C29C36-CC42-498E-AE84-5B775F93D147}" presName="rect1" presStyleLbl="trAlignAcc1" presStyleIdx="3" presStyleCnt="8" custLinFactNeighborY="14906">
        <dgm:presLayoutVars>
          <dgm:bulletEnabled val="1"/>
        </dgm:presLayoutVars>
      </dgm:prSet>
      <dgm:spPr/>
      <dgm:t>
        <a:bodyPr/>
        <a:lstStyle/>
        <a:p>
          <a:endParaRPr lang="en-US"/>
        </a:p>
      </dgm:t>
    </dgm:pt>
    <dgm:pt modelId="{E3E316D1-37A5-47A7-8069-E5EA333CDFF1}" type="pres">
      <dgm:prSet presAssocID="{83C29C36-CC42-498E-AE84-5B775F93D147}" presName="rect2" presStyleLbl="fgImgPlace1" presStyleIdx="3" presStyleCnt="8" custLinFactNeighborY="23191"/>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37A135A7-F384-4412-A8F5-425AFC32435A}" type="pres">
      <dgm:prSet presAssocID="{EEA7FFB3-8EF6-4C7B-AA8A-2B5090DCD000}" presName="sibTrans" presStyleCnt="0"/>
      <dgm:spPr/>
    </dgm:pt>
    <dgm:pt modelId="{5DF32237-8934-4384-89EC-E1B1A7141769}" type="pres">
      <dgm:prSet presAssocID="{10D0966E-FDC6-48E0-A053-AB8CB81B5512}" presName="composite" presStyleCnt="0"/>
      <dgm:spPr/>
    </dgm:pt>
    <dgm:pt modelId="{C7B46594-6FE7-42B1-9C95-7B381745BB09}" type="pres">
      <dgm:prSet presAssocID="{10D0966E-FDC6-48E0-A053-AB8CB81B5512}" presName="rect1" presStyleLbl="trAlignAcc1" presStyleIdx="4" presStyleCnt="8" custLinFactNeighborY="11468">
        <dgm:presLayoutVars>
          <dgm:bulletEnabled val="1"/>
        </dgm:presLayoutVars>
      </dgm:prSet>
      <dgm:spPr/>
      <dgm:t>
        <a:bodyPr/>
        <a:lstStyle/>
        <a:p>
          <a:endParaRPr lang="en-US"/>
        </a:p>
      </dgm:t>
    </dgm:pt>
    <dgm:pt modelId="{5942C3F5-8E8B-4999-B567-85E689250A10}" type="pres">
      <dgm:prSet presAssocID="{10D0966E-FDC6-48E0-A053-AB8CB81B5512}" presName="rect2" presStyleLbl="fgImgPlace1" presStyleIdx="4" presStyleCnt="8" custLinFactNeighborY="1991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1519E79A-27D4-4046-916D-BAD676AD095C}" type="pres">
      <dgm:prSet presAssocID="{C71C8F9A-F788-49B0-AB29-0F70760BDDC7}" presName="sibTrans" presStyleCnt="0"/>
      <dgm:spPr/>
    </dgm:pt>
    <dgm:pt modelId="{E8D23778-71D5-4148-8675-FDE3C79C9D96}" type="pres">
      <dgm:prSet presAssocID="{C914C2F7-1CFB-49CC-8E5B-44F5C24BCD9F}" presName="composite" presStyleCnt="0"/>
      <dgm:spPr/>
    </dgm:pt>
    <dgm:pt modelId="{0E6B7595-A767-4239-9616-486FE08E80BB}" type="pres">
      <dgm:prSet presAssocID="{C914C2F7-1CFB-49CC-8E5B-44F5C24BCD9F}" presName="rect1" presStyleLbl="trAlignAcc1" presStyleIdx="5" presStyleCnt="8" custLinFactNeighborY="5345">
        <dgm:presLayoutVars>
          <dgm:bulletEnabled val="1"/>
        </dgm:presLayoutVars>
      </dgm:prSet>
      <dgm:spPr/>
      <dgm:t>
        <a:bodyPr/>
        <a:lstStyle/>
        <a:p>
          <a:endParaRPr lang="en-US"/>
        </a:p>
      </dgm:t>
    </dgm:pt>
    <dgm:pt modelId="{4436B3AA-2E92-46F8-B255-18816B2F96FD}" type="pres">
      <dgm:prSet presAssocID="{C914C2F7-1CFB-49CC-8E5B-44F5C24BCD9F}" presName="rect2" presStyleLbl="fgImgPlace1" presStyleIdx="5" presStyleCnt="8" custLinFactNeighborY="14085"/>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020483DB-A03C-4A71-B6C7-10170D2F476A}" type="pres">
      <dgm:prSet presAssocID="{793B23B3-F611-434F-9B6E-D94A432468A7}" presName="sibTrans" presStyleCnt="0"/>
      <dgm:spPr/>
    </dgm:pt>
    <dgm:pt modelId="{2609EE46-4EBE-405B-A183-9ACEB224173E}" type="pres">
      <dgm:prSet presAssocID="{52F8E96E-710E-463A-B76A-1C1598E11EF7}" presName="composite" presStyleCnt="0"/>
      <dgm:spPr/>
    </dgm:pt>
    <dgm:pt modelId="{E4C9B2AE-8B0E-4167-9FFE-43794331CC16}" type="pres">
      <dgm:prSet presAssocID="{52F8E96E-710E-463A-B76A-1C1598E11EF7}" presName="rect1" presStyleLbl="trAlignAcc1" presStyleIdx="6" presStyleCnt="8">
        <dgm:presLayoutVars>
          <dgm:bulletEnabled val="1"/>
        </dgm:presLayoutVars>
      </dgm:prSet>
      <dgm:spPr/>
      <dgm:t>
        <a:bodyPr/>
        <a:lstStyle/>
        <a:p>
          <a:endParaRPr lang="en-US"/>
        </a:p>
      </dgm:t>
    </dgm:pt>
    <dgm:pt modelId="{EA175123-4837-4093-ADD7-00F5D493BB6A}" type="pres">
      <dgm:prSet presAssocID="{52F8E96E-710E-463A-B76A-1C1598E11EF7}" presName="rect2" presStyleLbl="fgImgPlace1" presStyleIdx="6" presStyleCnt="8" custLinFactNeighborY="4979"/>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B4B2522B-5C18-43CC-B623-226444C006B9}" type="pres">
      <dgm:prSet presAssocID="{C0E8EBC2-2B62-4710-8425-2DB4D24C46B5}" presName="sibTrans" presStyleCnt="0"/>
      <dgm:spPr/>
    </dgm:pt>
    <dgm:pt modelId="{979BCFD6-8A49-413D-9204-7E54E5E176FA}" type="pres">
      <dgm:prSet presAssocID="{39378DB2-4BAC-4F92-80C9-5E0D9CE0557E}" presName="composite" presStyleCnt="0"/>
      <dgm:spPr/>
    </dgm:pt>
    <dgm:pt modelId="{E37B6C46-5B68-42EB-A19E-05F2B60C799E}" type="pres">
      <dgm:prSet presAssocID="{39378DB2-4BAC-4F92-80C9-5E0D9CE0557E}" presName="rect1" presStyleLbl="trAlignAcc1" presStyleIdx="7" presStyleCnt="8" custLinFactNeighborX="570" custLinFactNeighborY="-8299">
        <dgm:presLayoutVars>
          <dgm:bulletEnabled val="1"/>
        </dgm:presLayoutVars>
      </dgm:prSet>
      <dgm:spPr/>
      <dgm:t>
        <a:bodyPr/>
        <a:lstStyle/>
        <a:p>
          <a:endParaRPr lang="en-US"/>
        </a:p>
      </dgm:t>
    </dgm:pt>
    <dgm:pt modelId="{38F4C295-0827-4286-B3FE-9B5D63297C47}" type="pres">
      <dgm:prSet presAssocID="{39378DB2-4BAC-4F92-80C9-5E0D9CE0557E}" presName="rect2" presStyleLbl="fgImgPlace1" presStyleIdx="7" presStyleCnt="8" custLinFactNeighborY="4979"/>
      <dgm:spPr>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Lst>
  <dgm:cxnLst>
    <dgm:cxn modelId="{C7B8EBF3-315F-4E94-A90C-4D5972DFCA7B}" srcId="{AAE13217-6A1F-47BB-8D81-28AFFBEFB425}" destId="{D12B78EC-C66C-4338-95A2-FAA7B9515E87}" srcOrd="2" destOrd="0" parTransId="{3E7CF23C-AC58-484A-8C12-E5973A6C8F1A}" sibTransId="{3B821979-F208-495C-8B1C-11BEC3FB4602}"/>
    <dgm:cxn modelId="{C64978FF-0109-42F5-9849-427C44D13700}" type="presOf" srcId="{348BBE2F-C224-4E02-A239-2A458AC50B02}" destId="{032F9759-5B31-4683-8098-510F58367696}" srcOrd="0" destOrd="0" presId="urn:microsoft.com/office/officeart/2008/layout/PictureStrips"/>
    <dgm:cxn modelId="{CA597E48-33EC-43B3-B451-4782C885137F}" srcId="{AAE13217-6A1F-47BB-8D81-28AFFBEFB425}" destId="{83C29C36-CC42-498E-AE84-5B775F93D147}" srcOrd="3" destOrd="0" parTransId="{0DAF3E95-F850-47DE-BA76-82D00D95D0B5}" sibTransId="{EEA7FFB3-8EF6-4C7B-AA8A-2B5090DCD000}"/>
    <dgm:cxn modelId="{DD2070AD-1723-4BF4-A14D-F59770C05CEE}" type="presOf" srcId="{D12B78EC-C66C-4338-95A2-FAA7B9515E87}" destId="{C4C9EB58-B9FC-4EAF-9F7E-06A64769060D}" srcOrd="0" destOrd="0" presId="urn:microsoft.com/office/officeart/2008/layout/PictureStrips"/>
    <dgm:cxn modelId="{659DE636-D26C-4386-B767-09CA17088F91}" srcId="{AAE13217-6A1F-47BB-8D81-28AFFBEFB425}" destId="{348BBE2F-C224-4E02-A239-2A458AC50B02}" srcOrd="1" destOrd="0" parTransId="{0582AEED-32D1-47B4-B716-E362DF8968A3}" sibTransId="{52019324-75E7-48DC-AD9C-AE61841A4DFE}"/>
    <dgm:cxn modelId="{10201DA7-2DED-485C-94ED-3AFC6A982647}" srcId="{AAE13217-6A1F-47BB-8D81-28AFFBEFB425}" destId="{10D0966E-FDC6-48E0-A053-AB8CB81B5512}" srcOrd="4" destOrd="0" parTransId="{AEBA3957-8192-47E4-AED8-AF882CF545E0}" sibTransId="{C71C8F9A-F788-49B0-AB29-0F70760BDDC7}"/>
    <dgm:cxn modelId="{9EE9651A-B5B4-49F7-86A9-91961F993D5A}" type="presOf" srcId="{52F8E96E-710E-463A-B76A-1C1598E11EF7}" destId="{E4C9B2AE-8B0E-4167-9FFE-43794331CC16}" srcOrd="0" destOrd="0" presId="urn:microsoft.com/office/officeart/2008/layout/PictureStrips"/>
    <dgm:cxn modelId="{BFCD2C9A-AA9A-49C1-8DC8-6B2B99F359AD}" srcId="{AAE13217-6A1F-47BB-8D81-28AFFBEFB425}" destId="{39378DB2-4BAC-4F92-80C9-5E0D9CE0557E}" srcOrd="7" destOrd="0" parTransId="{7575E1CC-D487-43FF-9528-B8C4138A0DC4}" sibTransId="{487596F2-1C17-442D-A5C9-6A6E5F7DE116}"/>
    <dgm:cxn modelId="{D30ADB0D-C622-49BE-BBC0-04BE60D26CAA}" type="presOf" srcId="{B4C68043-5BCD-48A2-AD15-4D192B0C2566}" destId="{27ADAAE9-7F73-4E12-AC77-0E9C8644BE74}" srcOrd="0" destOrd="0" presId="urn:microsoft.com/office/officeart/2008/layout/PictureStrips"/>
    <dgm:cxn modelId="{A868FFFD-42D9-4D90-8D08-A2BA29B9300D}" srcId="{AAE13217-6A1F-47BB-8D81-28AFFBEFB425}" destId="{C914C2F7-1CFB-49CC-8E5B-44F5C24BCD9F}" srcOrd="5" destOrd="0" parTransId="{BFD3ED6E-A8C6-4F05-8427-FB520F4B9AD7}" sibTransId="{793B23B3-F611-434F-9B6E-D94A432468A7}"/>
    <dgm:cxn modelId="{41AB6B6C-318D-4459-9741-8F63A732F996}" type="presOf" srcId="{AAE13217-6A1F-47BB-8D81-28AFFBEFB425}" destId="{3AC0B6DB-DB4B-4F4F-980F-13177A953E17}" srcOrd="0" destOrd="0" presId="urn:microsoft.com/office/officeart/2008/layout/PictureStrips"/>
    <dgm:cxn modelId="{1010D2C2-D36D-4D69-BD0C-7E566E454937}" srcId="{AAE13217-6A1F-47BB-8D81-28AFFBEFB425}" destId="{B4C68043-5BCD-48A2-AD15-4D192B0C2566}" srcOrd="0" destOrd="0" parTransId="{EFDDDB8F-0CAA-403C-8FFB-23884C31C304}" sibTransId="{F026A7CE-735E-4F99-9DD1-B75EBD57BCB0}"/>
    <dgm:cxn modelId="{8CF148BE-494D-46CC-8568-C3912EE602CA}" type="presOf" srcId="{83C29C36-CC42-498E-AE84-5B775F93D147}" destId="{98410AEA-BBFD-4895-8D30-0730A0178F2E}" srcOrd="0" destOrd="0" presId="urn:microsoft.com/office/officeart/2008/layout/PictureStrips"/>
    <dgm:cxn modelId="{78F5CEC1-CBD1-4389-B53C-B8A806C08D64}" type="presOf" srcId="{10D0966E-FDC6-48E0-A053-AB8CB81B5512}" destId="{C7B46594-6FE7-42B1-9C95-7B381745BB09}" srcOrd="0" destOrd="0" presId="urn:microsoft.com/office/officeart/2008/layout/PictureStrips"/>
    <dgm:cxn modelId="{30A07F02-3ED1-4CA1-95EF-079AAA77E2EF}" type="presOf" srcId="{C914C2F7-1CFB-49CC-8E5B-44F5C24BCD9F}" destId="{0E6B7595-A767-4239-9616-486FE08E80BB}" srcOrd="0" destOrd="0" presId="urn:microsoft.com/office/officeart/2008/layout/PictureStrips"/>
    <dgm:cxn modelId="{CB5DDB27-7AAD-4850-A9B9-3A5BE3BC5C23}" type="presOf" srcId="{39378DB2-4BAC-4F92-80C9-5E0D9CE0557E}" destId="{E37B6C46-5B68-42EB-A19E-05F2B60C799E}" srcOrd="0" destOrd="0" presId="urn:microsoft.com/office/officeart/2008/layout/PictureStrips"/>
    <dgm:cxn modelId="{65A9BA77-580B-4955-86B9-9AB424A4C21F}" srcId="{AAE13217-6A1F-47BB-8D81-28AFFBEFB425}" destId="{52F8E96E-710E-463A-B76A-1C1598E11EF7}" srcOrd="6" destOrd="0" parTransId="{1042B4FC-6374-4471-A95E-793D0FC2C356}" sibTransId="{C0E8EBC2-2B62-4710-8425-2DB4D24C46B5}"/>
    <dgm:cxn modelId="{DDF64F9B-B794-4498-81C9-051343145525}" type="presParOf" srcId="{3AC0B6DB-DB4B-4F4F-980F-13177A953E17}" destId="{6D5E9F35-8841-4826-89B3-798260A07646}" srcOrd="0" destOrd="0" presId="urn:microsoft.com/office/officeart/2008/layout/PictureStrips"/>
    <dgm:cxn modelId="{9BB11894-81CF-4A51-8CEE-D3DC95456AB6}" type="presParOf" srcId="{6D5E9F35-8841-4826-89B3-798260A07646}" destId="{27ADAAE9-7F73-4E12-AC77-0E9C8644BE74}" srcOrd="0" destOrd="0" presId="urn:microsoft.com/office/officeart/2008/layout/PictureStrips"/>
    <dgm:cxn modelId="{9AB0A857-DA36-4E38-A488-76B0520B08A7}" type="presParOf" srcId="{6D5E9F35-8841-4826-89B3-798260A07646}" destId="{B18E55F0-EAA7-42C4-9B36-708B6AB642ED}" srcOrd="1" destOrd="0" presId="urn:microsoft.com/office/officeart/2008/layout/PictureStrips"/>
    <dgm:cxn modelId="{B3A2F128-6A12-4A42-88AD-9EFE77CCFA61}" type="presParOf" srcId="{3AC0B6DB-DB4B-4F4F-980F-13177A953E17}" destId="{E3459FE9-295A-4B30-886B-14516ABC2B17}" srcOrd="1" destOrd="0" presId="urn:microsoft.com/office/officeart/2008/layout/PictureStrips"/>
    <dgm:cxn modelId="{83CBCEED-6040-438A-A99B-20C7896ED493}" type="presParOf" srcId="{3AC0B6DB-DB4B-4F4F-980F-13177A953E17}" destId="{A656AB1A-1EAD-451F-8B72-94D27EEC979A}" srcOrd="2" destOrd="0" presId="urn:microsoft.com/office/officeart/2008/layout/PictureStrips"/>
    <dgm:cxn modelId="{9C53BC1A-3EAC-489B-8033-42FFFF0A84D1}" type="presParOf" srcId="{A656AB1A-1EAD-451F-8B72-94D27EEC979A}" destId="{032F9759-5B31-4683-8098-510F58367696}" srcOrd="0" destOrd="0" presId="urn:microsoft.com/office/officeart/2008/layout/PictureStrips"/>
    <dgm:cxn modelId="{48753FB3-4565-48A6-9A71-2A2116912FE5}" type="presParOf" srcId="{A656AB1A-1EAD-451F-8B72-94D27EEC979A}" destId="{9FF74B61-67DB-4C6E-9EA4-25A63E19C5C2}" srcOrd="1" destOrd="0" presId="urn:microsoft.com/office/officeart/2008/layout/PictureStrips"/>
    <dgm:cxn modelId="{CFB8B8C1-5CC6-4112-A447-DCA2C0C16C39}" type="presParOf" srcId="{3AC0B6DB-DB4B-4F4F-980F-13177A953E17}" destId="{96395B27-6365-4FD7-8C49-B8E66716FEA7}" srcOrd="3" destOrd="0" presId="urn:microsoft.com/office/officeart/2008/layout/PictureStrips"/>
    <dgm:cxn modelId="{ADB261D0-9014-4F24-AF91-65047FD1D343}" type="presParOf" srcId="{3AC0B6DB-DB4B-4F4F-980F-13177A953E17}" destId="{795B33C5-7BF6-4875-9833-40D8519FCE4C}" srcOrd="4" destOrd="0" presId="urn:microsoft.com/office/officeart/2008/layout/PictureStrips"/>
    <dgm:cxn modelId="{037B115B-6AB8-45BE-A7A0-BBF1B3937460}" type="presParOf" srcId="{795B33C5-7BF6-4875-9833-40D8519FCE4C}" destId="{C4C9EB58-B9FC-4EAF-9F7E-06A64769060D}" srcOrd="0" destOrd="0" presId="urn:microsoft.com/office/officeart/2008/layout/PictureStrips"/>
    <dgm:cxn modelId="{8DEC077F-F08E-4A55-AE92-4D332AA72C5A}" type="presParOf" srcId="{795B33C5-7BF6-4875-9833-40D8519FCE4C}" destId="{6959C87E-5FAF-4568-BEB2-3502CA06A587}" srcOrd="1" destOrd="0" presId="urn:microsoft.com/office/officeart/2008/layout/PictureStrips"/>
    <dgm:cxn modelId="{4225B276-7617-4B6A-8BE3-544B74B5795A}" type="presParOf" srcId="{3AC0B6DB-DB4B-4F4F-980F-13177A953E17}" destId="{91694CFC-5937-4BFF-AEF4-6A07832C39FC}" srcOrd="5" destOrd="0" presId="urn:microsoft.com/office/officeart/2008/layout/PictureStrips"/>
    <dgm:cxn modelId="{681F2984-468B-4453-84B2-70DC60C32157}" type="presParOf" srcId="{3AC0B6DB-DB4B-4F4F-980F-13177A953E17}" destId="{82470BA0-2B76-45F0-8628-7A82B4BE1771}" srcOrd="6" destOrd="0" presId="urn:microsoft.com/office/officeart/2008/layout/PictureStrips"/>
    <dgm:cxn modelId="{FFFE0ED0-E093-4FAE-8FF9-855AA1790E8C}" type="presParOf" srcId="{82470BA0-2B76-45F0-8628-7A82B4BE1771}" destId="{98410AEA-BBFD-4895-8D30-0730A0178F2E}" srcOrd="0" destOrd="0" presId="urn:microsoft.com/office/officeart/2008/layout/PictureStrips"/>
    <dgm:cxn modelId="{A4D642D5-5B3E-49FE-9034-75D694430D47}" type="presParOf" srcId="{82470BA0-2B76-45F0-8628-7A82B4BE1771}" destId="{E3E316D1-37A5-47A7-8069-E5EA333CDFF1}" srcOrd="1" destOrd="0" presId="urn:microsoft.com/office/officeart/2008/layout/PictureStrips"/>
    <dgm:cxn modelId="{0FFCA91B-8D08-4EC9-AD27-EAAC21A88EDE}" type="presParOf" srcId="{3AC0B6DB-DB4B-4F4F-980F-13177A953E17}" destId="{37A135A7-F384-4412-A8F5-425AFC32435A}" srcOrd="7" destOrd="0" presId="urn:microsoft.com/office/officeart/2008/layout/PictureStrips"/>
    <dgm:cxn modelId="{3A2F2673-943B-4823-A8F5-4BA4FB2F7399}" type="presParOf" srcId="{3AC0B6DB-DB4B-4F4F-980F-13177A953E17}" destId="{5DF32237-8934-4384-89EC-E1B1A7141769}" srcOrd="8" destOrd="0" presId="urn:microsoft.com/office/officeart/2008/layout/PictureStrips"/>
    <dgm:cxn modelId="{07BBFD89-DE89-43F0-9FE8-309637ACABB1}" type="presParOf" srcId="{5DF32237-8934-4384-89EC-E1B1A7141769}" destId="{C7B46594-6FE7-42B1-9C95-7B381745BB09}" srcOrd="0" destOrd="0" presId="urn:microsoft.com/office/officeart/2008/layout/PictureStrips"/>
    <dgm:cxn modelId="{0629D07B-D45F-4FE3-8865-734F8059BAD1}" type="presParOf" srcId="{5DF32237-8934-4384-89EC-E1B1A7141769}" destId="{5942C3F5-8E8B-4999-B567-85E689250A10}" srcOrd="1" destOrd="0" presId="urn:microsoft.com/office/officeart/2008/layout/PictureStrips"/>
    <dgm:cxn modelId="{D7D7EA88-5BBC-40CC-98F4-F1672623125A}" type="presParOf" srcId="{3AC0B6DB-DB4B-4F4F-980F-13177A953E17}" destId="{1519E79A-27D4-4046-916D-BAD676AD095C}" srcOrd="9" destOrd="0" presId="urn:microsoft.com/office/officeart/2008/layout/PictureStrips"/>
    <dgm:cxn modelId="{5ED89A79-C3DE-415F-8219-B9CE08BFAFA7}" type="presParOf" srcId="{3AC0B6DB-DB4B-4F4F-980F-13177A953E17}" destId="{E8D23778-71D5-4148-8675-FDE3C79C9D96}" srcOrd="10" destOrd="0" presId="urn:microsoft.com/office/officeart/2008/layout/PictureStrips"/>
    <dgm:cxn modelId="{48E10432-25F4-4AFE-A379-F229A83D5AA7}" type="presParOf" srcId="{E8D23778-71D5-4148-8675-FDE3C79C9D96}" destId="{0E6B7595-A767-4239-9616-486FE08E80BB}" srcOrd="0" destOrd="0" presId="urn:microsoft.com/office/officeart/2008/layout/PictureStrips"/>
    <dgm:cxn modelId="{4D664B66-5B6B-4713-9412-5C036EA4AD6F}" type="presParOf" srcId="{E8D23778-71D5-4148-8675-FDE3C79C9D96}" destId="{4436B3AA-2E92-46F8-B255-18816B2F96FD}" srcOrd="1" destOrd="0" presId="urn:microsoft.com/office/officeart/2008/layout/PictureStrips"/>
    <dgm:cxn modelId="{3EB66709-55EB-4CAB-971C-7073C9CCFBE5}" type="presParOf" srcId="{3AC0B6DB-DB4B-4F4F-980F-13177A953E17}" destId="{020483DB-A03C-4A71-B6C7-10170D2F476A}" srcOrd="11" destOrd="0" presId="urn:microsoft.com/office/officeart/2008/layout/PictureStrips"/>
    <dgm:cxn modelId="{C20B1DAC-8CD7-479E-9825-6349A668C1D8}" type="presParOf" srcId="{3AC0B6DB-DB4B-4F4F-980F-13177A953E17}" destId="{2609EE46-4EBE-405B-A183-9ACEB224173E}" srcOrd="12" destOrd="0" presId="urn:microsoft.com/office/officeart/2008/layout/PictureStrips"/>
    <dgm:cxn modelId="{C4C4A78E-BA04-461B-9BF0-C718D825E50E}" type="presParOf" srcId="{2609EE46-4EBE-405B-A183-9ACEB224173E}" destId="{E4C9B2AE-8B0E-4167-9FFE-43794331CC16}" srcOrd="0" destOrd="0" presId="urn:microsoft.com/office/officeart/2008/layout/PictureStrips"/>
    <dgm:cxn modelId="{084246B2-E638-4698-976C-BBA77D71C697}" type="presParOf" srcId="{2609EE46-4EBE-405B-A183-9ACEB224173E}" destId="{EA175123-4837-4093-ADD7-00F5D493BB6A}" srcOrd="1" destOrd="0" presId="urn:microsoft.com/office/officeart/2008/layout/PictureStrips"/>
    <dgm:cxn modelId="{9C0C0D5B-16F1-48D6-A2BA-D2FFD0F50630}" type="presParOf" srcId="{3AC0B6DB-DB4B-4F4F-980F-13177A953E17}" destId="{B4B2522B-5C18-43CC-B623-226444C006B9}" srcOrd="13" destOrd="0" presId="urn:microsoft.com/office/officeart/2008/layout/PictureStrips"/>
    <dgm:cxn modelId="{B2666323-C301-476A-9B93-20EA8549D8AE}" type="presParOf" srcId="{3AC0B6DB-DB4B-4F4F-980F-13177A953E17}" destId="{979BCFD6-8A49-413D-9204-7E54E5E176FA}" srcOrd="14" destOrd="0" presId="urn:microsoft.com/office/officeart/2008/layout/PictureStrips"/>
    <dgm:cxn modelId="{4DF8AE56-BE88-467C-AACD-3A9F7C9B6686}" type="presParOf" srcId="{979BCFD6-8A49-413D-9204-7E54E5E176FA}" destId="{E37B6C46-5B68-42EB-A19E-05F2B60C799E}" srcOrd="0" destOrd="0" presId="urn:microsoft.com/office/officeart/2008/layout/PictureStrips"/>
    <dgm:cxn modelId="{304B79F5-76DF-4495-AB7C-5137FF5C3424}" type="presParOf" srcId="{979BCFD6-8A49-413D-9204-7E54E5E176FA}" destId="{38F4C295-0827-4286-B3FE-9B5D63297C4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6226A-C25D-4F08-9EE9-2059F9325347}" type="doc">
      <dgm:prSet loTypeId="urn:microsoft.com/office/officeart/2011/layout/RadialPictureList" loCatId="picture" qsTypeId="urn:microsoft.com/office/officeart/2005/8/quickstyle/simple2" qsCatId="simple" csTypeId="urn:microsoft.com/office/officeart/2005/8/colors/accent3_2" csCatId="accent3" phldr="1"/>
      <dgm:spPr/>
      <dgm:t>
        <a:bodyPr/>
        <a:lstStyle/>
        <a:p>
          <a:endParaRPr lang="en-US"/>
        </a:p>
      </dgm:t>
    </dgm:pt>
    <dgm:pt modelId="{2F30A479-E83C-4D30-AEB1-41B8006C8C3F}">
      <dgm:prSet phldrT="[Text]"/>
      <dgm:spPr/>
      <dgm:t>
        <a:bodyPr/>
        <a:lstStyle/>
        <a:p>
          <a:r>
            <a:rPr lang="es-ES" b="0" i="0" dirty="0" smtClean="0"/>
            <a:t>¿Qué necesitan los trabajadores para protegerse?</a:t>
          </a:r>
        </a:p>
        <a:p>
          <a:endParaRPr lang="en-US" dirty="0">
            <a:effectLst>
              <a:outerShdw blurRad="38100" dist="38100" dir="2700000" algn="tl">
                <a:srgbClr val="000000">
                  <a:alpha val="43137"/>
                </a:srgbClr>
              </a:outerShdw>
            </a:effectLst>
            <a:latin typeface="Calibri" panose="020F0502020204030204" pitchFamily="34" charset="0"/>
          </a:endParaRPr>
        </a:p>
      </dgm:t>
    </dgm:pt>
    <dgm:pt modelId="{91C230A0-D006-4788-9538-F710BDF95EA6}" type="parTrans" cxnId="{E4C65B9B-FD61-408D-B147-FF51DD73D34C}">
      <dgm:prSet/>
      <dgm:spPr/>
      <dgm:t>
        <a:bodyPr/>
        <a:lstStyle/>
        <a:p>
          <a:endParaRPr lang="en-US">
            <a:latin typeface="Calibri" panose="020F0502020204030204" pitchFamily="34" charset="0"/>
          </a:endParaRPr>
        </a:p>
      </dgm:t>
    </dgm:pt>
    <dgm:pt modelId="{0C2C076F-2669-4CE7-A182-244FAD6954A2}" type="sibTrans" cxnId="{E4C65B9B-FD61-408D-B147-FF51DD73D34C}">
      <dgm:prSet/>
      <dgm:spPr/>
      <dgm:t>
        <a:bodyPr/>
        <a:lstStyle/>
        <a:p>
          <a:endParaRPr lang="en-US">
            <a:latin typeface="Calibri" panose="020F0502020204030204" pitchFamily="34" charset="0"/>
          </a:endParaRPr>
        </a:p>
      </dgm:t>
    </dgm:pt>
    <dgm:pt modelId="{8BC19597-817F-42CE-809D-488BDCFC3DC1}">
      <dgm:prSet phldrT="[Text]"/>
      <dgm:spPr/>
      <dgm:t>
        <a:bodyPr/>
        <a:lstStyle/>
        <a:p>
          <a:r>
            <a:rPr lang="en-US" dirty="0" err="1" smtClean="0">
              <a:latin typeface="Calibri" panose="020F0502020204030204" pitchFamily="34" charset="0"/>
            </a:rPr>
            <a:t>Entrenamiento</a:t>
          </a:r>
          <a:endParaRPr lang="en-US" dirty="0">
            <a:latin typeface="Calibri" panose="020F0502020204030204" pitchFamily="34" charset="0"/>
          </a:endParaRPr>
        </a:p>
      </dgm:t>
    </dgm:pt>
    <dgm:pt modelId="{CDE68942-43EB-4FCB-B9F3-F49353B6201B}" type="parTrans" cxnId="{E67F4979-8B90-4014-B75F-E57992313F17}">
      <dgm:prSet/>
      <dgm:spPr/>
      <dgm:t>
        <a:bodyPr/>
        <a:lstStyle/>
        <a:p>
          <a:endParaRPr lang="en-US">
            <a:latin typeface="Calibri" panose="020F0502020204030204" pitchFamily="34" charset="0"/>
          </a:endParaRPr>
        </a:p>
      </dgm:t>
    </dgm:pt>
    <dgm:pt modelId="{D3F21336-5F4B-408F-ACCB-E77200BB59B8}" type="sibTrans" cxnId="{E67F4979-8B90-4014-B75F-E57992313F17}">
      <dgm:prSet/>
      <dgm:spPr/>
      <dgm:t>
        <a:bodyPr/>
        <a:lstStyle/>
        <a:p>
          <a:endParaRPr lang="en-US">
            <a:latin typeface="Calibri" panose="020F0502020204030204" pitchFamily="34" charset="0"/>
          </a:endParaRPr>
        </a:p>
      </dgm:t>
    </dgm:pt>
    <dgm:pt modelId="{0F34FC0A-CFEE-4568-891F-99737167EB94}">
      <dgm:prSet/>
      <dgm:spPr/>
      <dgm:t>
        <a:bodyPr/>
        <a:lstStyle/>
        <a:p>
          <a:r>
            <a:rPr lang="en-US" dirty="0" err="1" smtClean="0">
              <a:latin typeface="Calibri" panose="020F0502020204030204" pitchFamily="34" charset="0"/>
            </a:rPr>
            <a:t>Equipo</a:t>
          </a:r>
          <a:r>
            <a:rPr lang="en-US" dirty="0" smtClean="0">
              <a:latin typeface="Calibri" panose="020F0502020204030204" pitchFamily="34" charset="0"/>
            </a:rPr>
            <a:t> de p</a:t>
          </a:r>
          <a:r>
            <a:rPr lang="es-AR" dirty="0" err="1" smtClean="0"/>
            <a:t>rotección</a:t>
          </a:r>
          <a:r>
            <a:rPr lang="es-AR" dirty="0" smtClean="0"/>
            <a:t> </a:t>
          </a:r>
          <a:r>
            <a:rPr lang="en-US" dirty="0" smtClean="0">
              <a:latin typeface="Calibri" panose="020F0502020204030204" pitchFamily="34" charset="0"/>
            </a:rPr>
            <a:t>personal</a:t>
          </a:r>
          <a:endParaRPr lang="en-US" dirty="0">
            <a:latin typeface="Calibri" panose="020F0502020204030204" pitchFamily="34" charset="0"/>
          </a:endParaRPr>
        </a:p>
      </dgm:t>
    </dgm:pt>
    <dgm:pt modelId="{AE24D06D-EA31-4A34-A15F-21880D3FEC34}" type="parTrans" cxnId="{2188F3F7-8655-48EA-8CDB-E0D553CD7EE1}">
      <dgm:prSet/>
      <dgm:spPr/>
      <dgm:t>
        <a:bodyPr/>
        <a:lstStyle/>
        <a:p>
          <a:endParaRPr lang="en-US">
            <a:latin typeface="Calibri" panose="020F0502020204030204" pitchFamily="34" charset="0"/>
          </a:endParaRPr>
        </a:p>
      </dgm:t>
    </dgm:pt>
    <dgm:pt modelId="{3A30C37E-685C-462B-9ECC-18E7FE3701C6}" type="sibTrans" cxnId="{2188F3F7-8655-48EA-8CDB-E0D553CD7EE1}">
      <dgm:prSet/>
      <dgm:spPr/>
      <dgm:t>
        <a:bodyPr/>
        <a:lstStyle/>
        <a:p>
          <a:endParaRPr lang="en-US">
            <a:latin typeface="Calibri" panose="020F0502020204030204" pitchFamily="34" charset="0"/>
          </a:endParaRPr>
        </a:p>
      </dgm:t>
    </dgm:pt>
    <dgm:pt modelId="{507C7527-997A-42E2-93F4-7636C9EB2771}">
      <dgm:prSet/>
      <dgm:spPr/>
      <dgm:t>
        <a:bodyPr/>
        <a:lstStyle/>
        <a:p>
          <a:r>
            <a:rPr lang="en-US" dirty="0" err="1" smtClean="0">
              <a:latin typeface="Calibri" panose="020F0502020204030204" pitchFamily="34" charset="0"/>
            </a:rPr>
            <a:t>Conocimiento</a:t>
          </a:r>
          <a:r>
            <a:rPr lang="en-US" dirty="0" smtClean="0">
              <a:latin typeface="Calibri" panose="020F0502020204030204" pitchFamily="34" charset="0"/>
            </a:rPr>
            <a:t> de </a:t>
          </a:r>
          <a:r>
            <a:rPr lang="en-US" dirty="0" err="1" smtClean="0">
              <a:latin typeface="Calibri" panose="020F0502020204030204" pitchFamily="34" charset="0"/>
            </a:rPr>
            <a:t>los</a:t>
          </a:r>
          <a:r>
            <a:rPr lang="en-US" dirty="0" smtClean="0">
              <a:latin typeface="Calibri" panose="020F0502020204030204" pitchFamily="34" charset="0"/>
            </a:rPr>
            <a:t> derechos</a:t>
          </a:r>
          <a:endParaRPr lang="en-US" dirty="0">
            <a:latin typeface="Calibri" panose="020F0502020204030204" pitchFamily="34" charset="0"/>
          </a:endParaRPr>
        </a:p>
      </dgm:t>
    </dgm:pt>
    <dgm:pt modelId="{B1313951-C784-47B7-9D1A-3A97FC8BE08D}" type="parTrans" cxnId="{02FE597A-698F-4FF6-A594-B9FB814A5657}">
      <dgm:prSet/>
      <dgm:spPr/>
      <dgm:t>
        <a:bodyPr/>
        <a:lstStyle/>
        <a:p>
          <a:endParaRPr lang="en-US">
            <a:latin typeface="Calibri" panose="020F0502020204030204" pitchFamily="34" charset="0"/>
          </a:endParaRPr>
        </a:p>
      </dgm:t>
    </dgm:pt>
    <dgm:pt modelId="{8ED0B93C-278F-4F39-A674-FDCDBFA1F3D7}" type="sibTrans" cxnId="{02FE597A-698F-4FF6-A594-B9FB814A5657}">
      <dgm:prSet/>
      <dgm:spPr/>
      <dgm:t>
        <a:bodyPr/>
        <a:lstStyle/>
        <a:p>
          <a:endParaRPr lang="en-US">
            <a:latin typeface="Calibri" panose="020F0502020204030204" pitchFamily="34" charset="0"/>
          </a:endParaRPr>
        </a:p>
      </dgm:t>
    </dgm:pt>
    <dgm:pt modelId="{3BBEE15F-3796-41B8-9D4E-3D69CDB813AF}">
      <dgm:prSet/>
      <dgm:spPr/>
      <dgm:t>
        <a:bodyPr/>
        <a:lstStyle/>
        <a:p>
          <a:r>
            <a:rPr lang="en-US" dirty="0" err="1" smtClean="0">
              <a:latin typeface="Calibri" panose="020F0502020204030204" pitchFamily="34" charset="0"/>
            </a:rPr>
            <a:t>Recursos</a:t>
          </a:r>
          <a:r>
            <a:rPr lang="en-US" dirty="0" smtClean="0">
              <a:latin typeface="Calibri" panose="020F0502020204030204" pitchFamily="34" charset="0"/>
            </a:rPr>
            <a:t> de la </a:t>
          </a:r>
          <a:r>
            <a:rPr lang="en-US" dirty="0" err="1" smtClean="0">
              <a:latin typeface="Calibri" panose="020F0502020204030204" pitchFamily="34" charset="0"/>
            </a:rPr>
            <a:t>comunidad</a:t>
          </a:r>
          <a:endParaRPr lang="en-US" dirty="0">
            <a:latin typeface="Calibri" panose="020F0502020204030204" pitchFamily="34" charset="0"/>
          </a:endParaRPr>
        </a:p>
      </dgm:t>
    </dgm:pt>
    <dgm:pt modelId="{F9E70646-304D-4A0F-994C-F7F581C67653}" type="parTrans" cxnId="{A27B0BB5-80C5-433E-8966-3E57A895BDDB}">
      <dgm:prSet/>
      <dgm:spPr/>
      <dgm:t>
        <a:bodyPr/>
        <a:lstStyle/>
        <a:p>
          <a:endParaRPr lang="en-US">
            <a:latin typeface="Calibri" panose="020F0502020204030204" pitchFamily="34" charset="0"/>
          </a:endParaRPr>
        </a:p>
      </dgm:t>
    </dgm:pt>
    <dgm:pt modelId="{96B9A366-798B-463F-BC3E-8DF52EADC1A2}" type="sibTrans" cxnId="{A27B0BB5-80C5-433E-8966-3E57A895BDDB}">
      <dgm:prSet/>
      <dgm:spPr/>
      <dgm:t>
        <a:bodyPr/>
        <a:lstStyle/>
        <a:p>
          <a:endParaRPr lang="en-US">
            <a:latin typeface="Calibri" panose="020F0502020204030204" pitchFamily="34" charset="0"/>
          </a:endParaRPr>
        </a:p>
      </dgm:t>
    </dgm:pt>
    <dgm:pt modelId="{B76FE4A2-E7D7-42C8-B338-60A18559A5CA}" type="pres">
      <dgm:prSet presAssocID="{DC06226A-C25D-4F08-9EE9-2059F9325347}" presName="Name0" presStyleCnt="0">
        <dgm:presLayoutVars>
          <dgm:chMax val="1"/>
          <dgm:chPref val="1"/>
          <dgm:dir/>
          <dgm:resizeHandles/>
        </dgm:presLayoutVars>
      </dgm:prSet>
      <dgm:spPr/>
      <dgm:t>
        <a:bodyPr/>
        <a:lstStyle/>
        <a:p>
          <a:endParaRPr lang="en-US"/>
        </a:p>
      </dgm:t>
    </dgm:pt>
    <dgm:pt modelId="{64C5168D-2AB5-419F-AA68-45092D9E7C3B}" type="pres">
      <dgm:prSet presAssocID="{2F30A479-E83C-4D30-AEB1-41B8006C8C3F}" presName="Parent" presStyleLbl="node1" presStyleIdx="0" presStyleCnt="2" custLinFactNeighborX="-1302" custLinFactNeighborY="-1300">
        <dgm:presLayoutVars>
          <dgm:chMax val="4"/>
          <dgm:chPref val="3"/>
        </dgm:presLayoutVars>
      </dgm:prSet>
      <dgm:spPr/>
      <dgm:t>
        <a:bodyPr/>
        <a:lstStyle/>
        <a:p>
          <a:endParaRPr lang="en-US"/>
        </a:p>
      </dgm:t>
    </dgm:pt>
    <dgm:pt modelId="{40D9A73D-EEC5-47B8-88B6-3A4FD429852A}" type="pres">
      <dgm:prSet presAssocID="{8BC19597-817F-42CE-809D-488BDCFC3DC1}" presName="Accent" presStyleLbl="node1" presStyleIdx="1" presStyleCnt="2"/>
      <dgm:spPr/>
    </dgm:pt>
    <dgm:pt modelId="{F9E737B7-DED5-4BAC-9F68-DB3741860AFE}" type="pres">
      <dgm:prSet presAssocID="{8BC19597-817F-42CE-809D-488BDCFC3DC1}" presName="Image1"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355869F5-FB98-4C15-A766-AF4631F87A97}" type="pres">
      <dgm:prSet presAssocID="{8BC19597-817F-42CE-809D-488BDCFC3DC1}" presName="Child1" presStyleLbl="revTx" presStyleIdx="0" presStyleCnt="4">
        <dgm:presLayoutVars>
          <dgm:chMax val="0"/>
          <dgm:chPref val="0"/>
          <dgm:bulletEnabled val="1"/>
        </dgm:presLayoutVars>
      </dgm:prSet>
      <dgm:spPr/>
      <dgm:t>
        <a:bodyPr/>
        <a:lstStyle/>
        <a:p>
          <a:endParaRPr lang="en-US"/>
        </a:p>
      </dgm:t>
    </dgm:pt>
    <dgm:pt modelId="{416EC24F-B267-445A-A7B3-EAD80A97AD78}" type="pres">
      <dgm:prSet presAssocID="{0F34FC0A-CFEE-4568-891F-99737167EB94}" presName="Image2" presStyleCnt="0"/>
      <dgm:spPr/>
    </dgm:pt>
    <dgm:pt modelId="{BE81C579-FAE2-4FA1-A6E3-E9D5D3F7092A}" type="pres">
      <dgm:prSet presAssocID="{0F34FC0A-CFEE-4568-891F-99737167EB94}" presName="Image" presStyleLbl="fgImgPlace1" presStyleIdx="1" presStyleCnt="4"/>
      <dgm:spPr>
        <a:blipFill>
          <a:blip xmlns:r="http://schemas.openxmlformats.org/officeDocument/2006/relationships"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2EBE86D8-4B1F-4332-9DAA-027816DA6B68}" type="pres">
      <dgm:prSet presAssocID="{0F34FC0A-CFEE-4568-891F-99737167EB94}" presName="Child2" presStyleLbl="revTx" presStyleIdx="1" presStyleCnt="4">
        <dgm:presLayoutVars>
          <dgm:chMax val="0"/>
          <dgm:chPref val="0"/>
          <dgm:bulletEnabled val="1"/>
        </dgm:presLayoutVars>
      </dgm:prSet>
      <dgm:spPr/>
      <dgm:t>
        <a:bodyPr/>
        <a:lstStyle/>
        <a:p>
          <a:endParaRPr lang="en-US"/>
        </a:p>
      </dgm:t>
    </dgm:pt>
    <dgm:pt modelId="{49A07A7F-8444-45CD-986F-63CA02851BD0}" type="pres">
      <dgm:prSet presAssocID="{507C7527-997A-42E2-93F4-7636C9EB2771}" presName="Image3" presStyleCnt="0"/>
      <dgm:spPr/>
    </dgm:pt>
    <dgm:pt modelId="{6608C150-9BFE-46A9-9325-8474F0037DF5}" type="pres">
      <dgm:prSet presAssocID="{507C7527-997A-42E2-93F4-7636C9EB2771}" presName="Image" presStyleLbl="fgImgPlace1" presStyleIdx="2" presStyleCnt="4"/>
      <dgm:spPr>
        <a:blipFill>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BB5B8F2C-5107-4699-AF13-902014AFC8AF}" type="pres">
      <dgm:prSet presAssocID="{507C7527-997A-42E2-93F4-7636C9EB2771}" presName="Child3" presStyleLbl="revTx" presStyleIdx="2" presStyleCnt="4">
        <dgm:presLayoutVars>
          <dgm:chMax val="0"/>
          <dgm:chPref val="0"/>
          <dgm:bulletEnabled val="1"/>
        </dgm:presLayoutVars>
      </dgm:prSet>
      <dgm:spPr/>
      <dgm:t>
        <a:bodyPr/>
        <a:lstStyle/>
        <a:p>
          <a:endParaRPr lang="en-US"/>
        </a:p>
      </dgm:t>
    </dgm:pt>
    <dgm:pt modelId="{D821B9BF-8F6C-4913-A749-B24B10FC6DD5}" type="pres">
      <dgm:prSet presAssocID="{3BBEE15F-3796-41B8-9D4E-3D69CDB813AF}" presName="Image4" presStyleCnt="0"/>
      <dgm:spPr/>
    </dgm:pt>
    <dgm:pt modelId="{0C5392A6-A037-44E0-B616-F1B4F74867F0}" type="pres">
      <dgm:prSet presAssocID="{3BBEE15F-3796-41B8-9D4E-3D69CDB813AF}" presName="Image" presStyleLbl="fgImgPlace1" presStyleIdx="3" presStyleCnt="4"/>
      <dgm:spPr>
        <a:blipFill>
          <a:blip xmlns:r="http://schemas.openxmlformats.org/officeDocument/2006/relationships"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
        </a:ext>
      </dgm:extLst>
    </dgm:pt>
    <dgm:pt modelId="{9BC97FB5-EEE7-4FEF-931A-622C512E817B}" type="pres">
      <dgm:prSet presAssocID="{3BBEE15F-3796-41B8-9D4E-3D69CDB813AF}" presName="Child4" presStyleLbl="revTx" presStyleIdx="3" presStyleCnt="4">
        <dgm:presLayoutVars>
          <dgm:chMax val="0"/>
          <dgm:chPref val="0"/>
          <dgm:bulletEnabled val="1"/>
        </dgm:presLayoutVars>
      </dgm:prSet>
      <dgm:spPr/>
      <dgm:t>
        <a:bodyPr/>
        <a:lstStyle/>
        <a:p>
          <a:endParaRPr lang="en-US"/>
        </a:p>
      </dgm:t>
    </dgm:pt>
  </dgm:ptLst>
  <dgm:cxnLst>
    <dgm:cxn modelId="{E4C65B9B-FD61-408D-B147-FF51DD73D34C}" srcId="{DC06226A-C25D-4F08-9EE9-2059F9325347}" destId="{2F30A479-E83C-4D30-AEB1-41B8006C8C3F}" srcOrd="0" destOrd="0" parTransId="{91C230A0-D006-4788-9538-F710BDF95EA6}" sibTransId="{0C2C076F-2669-4CE7-A182-244FAD6954A2}"/>
    <dgm:cxn modelId="{64500CB2-9410-4C2E-AE35-49D439AFABE2}" type="presOf" srcId="{0F34FC0A-CFEE-4568-891F-99737167EB94}" destId="{2EBE86D8-4B1F-4332-9DAA-027816DA6B68}" srcOrd="0" destOrd="0" presId="urn:microsoft.com/office/officeart/2011/layout/RadialPictureList"/>
    <dgm:cxn modelId="{6B6965F4-F101-48B1-B61D-BEDE72F20EFB}" type="presOf" srcId="{DC06226A-C25D-4F08-9EE9-2059F9325347}" destId="{B76FE4A2-E7D7-42C8-B338-60A18559A5CA}" srcOrd="0" destOrd="0" presId="urn:microsoft.com/office/officeart/2011/layout/RadialPictureList"/>
    <dgm:cxn modelId="{A27B0BB5-80C5-433E-8966-3E57A895BDDB}" srcId="{2F30A479-E83C-4D30-AEB1-41B8006C8C3F}" destId="{3BBEE15F-3796-41B8-9D4E-3D69CDB813AF}" srcOrd="3" destOrd="0" parTransId="{F9E70646-304D-4A0F-994C-F7F581C67653}" sibTransId="{96B9A366-798B-463F-BC3E-8DF52EADC1A2}"/>
    <dgm:cxn modelId="{55988F4C-48E5-417E-9A42-B22B10A96EF6}" type="presOf" srcId="{8BC19597-817F-42CE-809D-488BDCFC3DC1}" destId="{355869F5-FB98-4C15-A766-AF4631F87A97}" srcOrd="0" destOrd="0" presId="urn:microsoft.com/office/officeart/2011/layout/RadialPictureList"/>
    <dgm:cxn modelId="{2188F3F7-8655-48EA-8CDB-E0D553CD7EE1}" srcId="{2F30A479-E83C-4D30-AEB1-41B8006C8C3F}" destId="{0F34FC0A-CFEE-4568-891F-99737167EB94}" srcOrd="1" destOrd="0" parTransId="{AE24D06D-EA31-4A34-A15F-21880D3FEC34}" sibTransId="{3A30C37E-685C-462B-9ECC-18E7FE3701C6}"/>
    <dgm:cxn modelId="{85406DEA-DFC0-4688-B891-68B146D58815}" type="presOf" srcId="{3BBEE15F-3796-41B8-9D4E-3D69CDB813AF}" destId="{9BC97FB5-EEE7-4FEF-931A-622C512E817B}" srcOrd="0" destOrd="0" presId="urn:microsoft.com/office/officeart/2011/layout/RadialPictureList"/>
    <dgm:cxn modelId="{0815F7E1-6646-4248-A846-9B2A92CF95A3}" type="presOf" srcId="{507C7527-997A-42E2-93F4-7636C9EB2771}" destId="{BB5B8F2C-5107-4699-AF13-902014AFC8AF}" srcOrd="0" destOrd="0" presId="urn:microsoft.com/office/officeart/2011/layout/RadialPictureList"/>
    <dgm:cxn modelId="{E67F4979-8B90-4014-B75F-E57992313F17}" srcId="{2F30A479-E83C-4D30-AEB1-41B8006C8C3F}" destId="{8BC19597-817F-42CE-809D-488BDCFC3DC1}" srcOrd="0" destOrd="0" parTransId="{CDE68942-43EB-4FCB-B9F3-F49353B6201B}" sibTransId="{D3F21336-5F4B-408F-ACCB-E77200BB59B8}"/>
    <dgm:cxn modelId="{5F8AB2FF-3C98-4803-8147-5BCAF7E398F8}" type="presOf" srcId="{2F30A479-E83C-4D30-AEB1-41B8006C8C3F}" destId="{64C5168D-2AB5-419F-AA68-45092D9E7C3B}" srcOrd="0" destOrd="0" presId="urn:microsoft.com/office/officeart/2011/layout/RadialPictureList"/>
    <dgm:cxn modelId="{02FE597A-698F-4FF6-A594-B9FB814A5657}" srcId="{2F30A479-E83C-4D30-AEB1-41B8006C8C3F}" destId="{507C7527-997A-42E2-93F4-7636C9EB2771}" srcOrd="2" destOrd="0" parTransId="{B1313951-C784-47B7-9D1A-3A97FC8BE08D}" sibTransId="{8ED0B93C-278F-4F39-A674-FDCDBFA1F3D7}"/>
    <dgm:cxn modelId="{D024DFBE-072B-427D-9A6A-3D13F5287522}" type="presParOf" srcId="{B76FE4A2-E7D7-42C8-B338-60A18559A5CA}" destId="{64C5168D-2AB5-419F-AA68-45092D9E7C3B}" srcOrd="0" destOrd="0" presId="urn:microsoft.com/office/officeart/2011/layout/RadialPictureList"/>
    <dgm:cxn modelId="{E152DF5B-5AA7-4AAB-AD88-88D5AC7EB5A3}" type="presParOf" srcId="{B76FE4A2-E7D7-42C8-B338-60A18559A5CA}" destId="{40D9A73D-EEC5-47B8-88B6-3A4FD429852A}" srcOrd="1" destOrd="0" presId="urn:microsoft.com/office/officeart/2011/layout/RadialPictureList"/>
    <dgm:cxn modelId="{A29F28D6-802F-4FA4-BFB4-3ABFC517663B}" type="presParOf" srcId="{B76FE4A2-E7D7-42C8-B338-60A18559A5CA}" destId="{F9E737B7-DED5-4BAC-9F68-DB3741860AFE}" srcOrd="2" destOrd="0" presId="urn:microsoft.com/office/officeart/2011/layout/RadialPictureList"/>
    <dgm:cxn modelId="{75BE208B-63D7-40B8-8F90-1460846279D1}" type="presParOf" srcId="{B76FE4A2-E7D7-42C8-B338-60A18559A5CA}" destId="{355869F5-FB98-4C15-A766-AF4631F87A97}" srcOrd="3" destOrd="0" presId="urn:microsoft.com/office/officeart/2011/layout/RadialPictureList"/>
    <dgm:cxn modelId="{3412DFAA-066A-4580-A80E-0A600BDDE3FC}" type="presParOf" srcId="{B76FE4A2-E7D7-42C8-B338-60A18559A5CA}" destId="{416EC24F-B267-445A-A7B3-EAD80A97AD78}" srcOrd="4" destOrd="0" presId="urn:microsoft.com/office/officeart/2011/layout/RadialPictureList"/>
    <dgm:cxn modelId="{69928A94-3340-42DC-9039-1C2520E735DC}" type="presParOf" srcId="{416EC24F-B267-445A-A7B3-EAD80A97AD78}" destId="{BE81C579-FAE2-4FA1-A6E3-E9D5D3F7092A}" srcOrd="0" destOrd="0" presId="urn:microsoft.com/office/officeart/2011/layout/RadialPictureList"/>
    <dgm:cxn modelId="{66AFA93F-E75E-4015-92AD-BF0CE79B85A4}" type="presParOf" srcId="{B76FE4A2-E7D7-42C8-B338-60A18559A5CA}" destId="{2EBE86D8-4B1F-4332-9DAA-027816DA6B68}" srcOrd="5" destOrd="0" presId="urn:microsoft.com/office/officeart/2011/layout/RadialPictureList"/>
    <dgm:cxn modelId="{0E0C775C-E34C-42C1-AC16-5C8E3B8FF28E}" type="presParOf" srcId="{B76FE4A2-E7D7-42C8-B338-60A18559A5CA}" destId="{49A07A7F-8444-45CD-986F-63CA02851BD0}" srcOrd="6" destOrd="0" presId="urn:microsoft.com/office/officeart/2011/layout/RadialPictureList"/>
    <dgm:cxn modelId="{30C7727E-04E9-4CDC-B789-E2C834A7EEBC}" type="presParOf" srcId="{49A07A7F-8444-45CD-986F-63CA02851BD0}" destId="{6608C150-9BFE-46A9-9325-8474F0037DF5}" srcOrd="0" destOrd="0" presId="urn:microsoft.com/office/officeart/2011/layout/RadialPictureList"/>
    <dgm:cxn modelId="{51273EB4-FFFE-4B6A-A319-AAF3F43346C2}" type="presParOf" srcId="{B76FE4A2-E7D7-42C8-B338-60A18559A5CA}" destId="{BB5B8F2C-5107-4699-AF13-902014AFC8AF}" srcOrd="7" destOrd="0" presId="urn:microsoft.com/office/officeart/2011/layout/RadialPictureList"/>
    <dgm:cxn modelId="{18D65702-E903-4677-A8B7-96CED2DF38BF}" type="presParOf" srcId="{B76FE4A2-E7D7-42C8-B338-60A18559A5CA}" destId="{D821B9BF-8F6C-4913-A749-B24B10FC6DD5}" srcOrd="8" destOrd="0" presId="urn:microsoft.com/office/officeart/2011/layout/RadialPictureList"/>
    <dgm:cxn modelId="{94DBDEEE-61D8-4D88-A5E4-A6E0E509CC92}" type="presParOf" srcId="{D821B9BF-8F6C-4913-A749-B24B10FC6DD5}" destId="{0C5392A6-A037-44E0-B616-F1B4F74867F0}" srcOrd="0" destOrd="0" presId="urn:microsoft.com/office/officeart/2011/layout/RadialPictureList"/>
    <dgm:cxn modelId="{9B8E8812-2BDA-484E-B730-32D20E353F31}" type="presParOf" srcId="{B76FE4A2-E7D7-42C8-B338-60A18559A5CA}" destId="{9BC97FB5-EEE7-4FEF-931A-622C512E817B}"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E17E8F-0246-40CC-BB5F-FCC5457F81F7}" type="doc">
      <dgm:prSet loTypeId="urn:microsoft.com/office/officeart/2005/8/layout/radial4" loCatId="relationship" qsTypeId="urn:microsoft.com/office/officeart/2005/8/quickstyle/simple2" qsCatId="simple" csTypeId="urn:microsoft.com/office/officeart/2005/8/colors/accent1_3" csCatId="accent1" phldr="1"/>
      <dgm:spPr/>
      <dgm:t>
        <a:bodyPr/>
        <a:lstStyle/>
        <a:p>
          <a:endParaRPr lang="en-US"/>
        </a:p>
      </dgm:t>
    </dgm:pt>
    <dgm:pt modelId="{82FD6FD6-CB6A-45E8-BBAE-8F84E65BE213}">
      <dgm:prSet phldrT="[Text]"/>
      <dgm:spPr/>
      <dgm:t>
        <a:bodyPr/>
        <a:lstStyle/>
        <a:p>
          <a:r>
            <a:rPr lang="es-ES" dirty="0" smtClean="0"/>
            <a:t>Adultos aprenden.. </a:t>
          </a:r>
          <a:endParaRPr lang="en-US" dirty="0"/>
        </a:p>
      </dgm:t>
    </dgm:pt>
    <dgm:pt modelId="{CF3263BC-1E91-49DF-A0FB-E1A5859ED681}" type="parTrans" cxnId="{59802318-6767-4FF9-BE24-CC15264AB763}">
      <dgm:prSet/>
      <dgm:spPr/>
      <dgm:t>
        <a:bodyPr/>
        <a:lstStyle/>
        <a:p>
          <a:endParaRPr lang="en-US"/>
        </a:p>
      </dgm:t>
    </dgm:pt>
    <dgm:pt modelId="{51143DCA-87BA-4A42-A2E1-7215DC4B4E58}" type="sibTrans" cxnId="{59802318-6767-4FF9-BE24-CC15264AB763}">
      <dgm:prSet/>
      <dgm:spPr/>
      <dgm:t>
        <a:bodyPr/>
        <a:lstStyle/>
        <a:p>
          <a:endParaRPr lang="en-US"/>
        </a:p>
      </dgm:t>
    </dgm:pt>
    <dgm:pt modelId="{91F8BB29-144B-458B-A1FD-85DE6821F4D2}">
      <dgm:prSet/>
      <dgm:spPr/>
      <dgm:t>
        <a:bodyPr/>
        <a:lstStyle/>
        <a:p>
          <a:r>
            <a:rPr lang="es-ES" smtClean="0"/>
            <a:t>Participativo </a:t>
          </a:r>
          <a:endParaRPr lang="es-ES"/>
        </a:p>
      </dgm:t>
    </dgm:pt>
    <dgm:pt modelId="{1E1F8B5F-5D66-4148-BE04-1C453BB12B71}" type="parTrans" cxnId="{E9B81429-C290-4249-B945-96F41361E89D}">
      <dgm:prSet/>
      <dgm:spPr/>
      <dgm:t>
        <a:bodyPr/>
        <a:lstStyle/>
        <a:p>
          <a:endParaRPr lang="en-US"/>
        </a:p>
      </dgm:t>
    </dgm:pt>
    <dgm:pt modelId="{6188651E-CFA9-47E3-9E96-DCA47AEFCF1E}" type="sibTrans" cxnId="{E9B81429-C290-4249-B945-96F41361E89D}">
      <dgm:prSet/>
      <dgm:spPr/>
      <dgm:t>
        <a:bodyPr/>
        <a:lstStyle/>
        <a:p>
          <a:endParaRPr lang="en-US"/>
        </a:p>
      </dgm:t>
    </dgm:pt>
    <dgm:pt modelId="{749B9B46-67FB-4C02-99DC-553F8C4BEF77}">
      <dgm:prSet/>
      <dgm:spPr/>
      <dgm:t>
        <a:bodyPr/>
        <a:lstStyle/>
        <a:p>
          <a:r>
            <a:rPr lang="es-ES" smtClean="0"/>
            <a:t>Pertinente </a:t>
          </a:r>
          <a:endParaRPr lang="es-ES"/>
        </a:p>
      </dgm:t>
    </dgm:pt>
    <dgm:pt modelId="{314D2EC8-F1E6-4C63-84EA-FFD562D073C6}" type="parTrans" cxnId="{1DAFF319-118A-4893-ACAA-BD61500C368B}">
      <dgm:prSet/>
      <dgm:spPr/>
      <dgm:t>
        <a:bodyPr/>
        <a:lstStyle/>
        <a:p>
          <a:endParaRPr lang="en-US"/>
        </a:p>
      </dgm:t>
    </dgm:pt>
    <dgm:pt modelId="{47B54068-699F-4C53-BF02-991D0A27AA4D}" type="sibTrans" cxnId="{1DAFF319-118A-4893-ACAA-BD61500C368B}">
      <dgm:prSet/>
      <dgm:spPr/>
      <dgm:t>
        <a:bodyPr/>
        <a:lstStyle/>
        <a:p>
          <a:endParaRPr lang="en-US"/>
        </a:p>
      </dgm:t>
    </dgm:pt>
    <dgm:pt modelId="{B85EA226-4AA3-42DA-98B1-D69928928DF7}">
      <dgm:prSet/>
      <dgm:spPr/>
      <dgm:t>
        <a:bodyPr/>
        <a:lstStyle/>
        <a:p>
          <a:r>
            <a:rPr lang="es-ES" dirty="0" smtClean="0"/>
            <a:t>Se basa en el conocimiento y la experiencia</a:t>
          </a:r>
          <a:endParaRPr lang="es-ES" dirty="0"/>
        </a:p>
      </dgm:t>
    </dgm:pt>
    <dgm:pt modelId="{2316F794-DD14-4479-9C73-37ED638E4F1D}" type="parTrans" cxnId="{CD807AA3-061E-45B4-A5B2-5BA2700918FF}">
      <dgm:prSet/>
      <dgm:spPr/>
      <dgm:t>
        <a:bodyPr/>
        <a:lstStyle/>
        <a:p>
          <a:endParaRPr lang="en-US"/>
        </a:p>
      </dgm:t>
    </dgm:pt>
    <dgm:pt modelId="{C6D099B1-9B63-4537-AC41-F0FD343FDA19}" type="sibTrans" cxnId="{CD807AA3-061E-45B4-A5B2-5BA2700918FF}">
      <dgm:prSet/>
      <dgm:spPr/>
      <dgm:t>
        <a:bodyPr/>
        <a:lstStyle/>
        <a:p>
          <a:endParaRPr lang="en-US"/>
        </a:p>
      </dgm:t>
    </dgm:pt>
    <dgm:pt modelId="{C2AE346A-69BD-4D58-BEA3-6BD2A22F9592}" type="pres">
      <dgm:prSet presAssocID="{94E17E8F-0246-40CC-BB5F-FCC5457F81F7}" presName="cycle" presStyleCnt="0">
        <dgm:presLayoutVars>
          <dgm:chMax val="1"/>
          <dgm:dir/>
          <dgm:animLvl val="ctr"/>
          <dgm:resizeHandles val="exact"/>
        </dgm:presLayoutVars>
      </dgm:prSet>
      <dgm:spPr/>
      <dgm:t>
        <a:bodyPr/>
        <a:lstStyle/>
        <a:p>
          <a:endParaRPr lang="en-US"/>
        </a:p>
      </dgm:t>
    </dgm:pt>
    <dgm:pt modelId="{4C466409-C1E5-419D-9D32-C56B36FECC06}" type="pres">
      <dgm:prSet presAssocID="{82FD6FD6-CB6A-45E8-BBAE-8F84E65BE213}" presName="centerShape" presStyleLbl="node0" presStyleIdx="0" presStyleCnt="1"/>
      <dgm:spPr/>
      <dgm:t>
        <a:bodyPr/>
        <a:lstStyle/>
        <a:p>
          <a:endParaRPr lang="en-US"/>
        </a:p>
      </dgm:t>
    </dgm:pt>
    <dgm:pt modelId="{5BBF548E-EFD9-4732-B240-1844D68FFFE6}" type="pres">
      <dgm:prSet presAssocID="{1E1F8B5F-5D66-4148-BE04-1C453BB12B71}" presName="parTrans" presStyleLbl="bgSibTrans2D1" presStyleIdx="0" presStyleCnt="3"/>
      <dgm:spPr/>
      <dgm:t>
        <a:bodyPr/>
        <a:lstStyle/>
        <a:p>
          <a:endParaRPr lang="en-US"/>
        </a:p>
      </dgm:t>
    </dgm:pt>
    <dgm:pt modelId="{7AF7A5BF-CC2D-4700-A07C-1634356BAFF2}" type="pres">
      <dgm:prSet presAssocID="{91F8BB29-144B-458B-A1FD-85DE6821F4D2}" presName="node" presStyleLbl="node1" presStyleIdx="0" presStyleCnt="3">
        <dgm:presLayoutVars>
          <dgm:bulletEnabled val="1"/>
        </dgm:presLayoutVars>
      </dgm:prSet>
      <dgm:spPr/>
      <dgm:t>
        <a:bodyPr/>
        <a:lstStyle/>
        <a:p>
          <a:endParaRPr lang="en-US"/>
        </a:p>
      </dgm:t>
    </dgm:pt>
    <dgm:pt modelId="{1711B357-CF72-4955-A9F1-80FC9FA74577}" type="pres">
      <dgm:prSet presAssocID="{314D2EC8-F1E6-4C63-84EA-FFD562D073C6}" presName="parTrans" presStyleLbl="bgSibTrans2D1" presStyleIdx="1" presStyleCnt="3"/>
      <dgm:spPr/>
      <dgm:t>
        <a:bodyPr/>
        <a:lstStyle/>
        <a:p>
          <a:endParaRPr lang="en-US"/>
        </a:p>
      </dgm:t>
    </dgm:pt>
    <dgm:pt modelId="{C710E37C-DC70-49A8-8578-C9455E568694}" type="pres">
      <dgm:prSet presAssocID="{749B9B46-67FB-4C02-99DC-553F8C4BEF77}" presName="node" presStyleLbl="node1" presStyleIdx="1" presStyleCnt="3">
        <dgm:presLayoutVars>
          <dgm:bulletEnabled val="1"/>
        </dgm:presLayoutVars>
      </dgm:prSet>
      <dgm:spPr/>
      <dgm:t>
        <a:bodyPr/>
        <a:lstStyle/>
        <a:p>
          <a:endParaRPr lang="en-US"/>
        </a:p>
      </dgm:t>
    </dgm:pt>
    <dgm:pt modelId="{8FC84CF7-F1A1-4AA5-9B94-6834086AD76E}" type="pres">
      <dgm:prSet presAssocID="{2316F794-DD14-4479-9C73-37ED638E4F1D}" presName="parTrans" presStyleLbl="bgSibTrans2D1" presStyleIdx="2" presStyleCnt="3"/>
      <dgm:spPr/>
      <dgm:t>
        <a:bodyPr/>
        <a:lstStyle/>
        <a:p>
          <a:endParaRPr lang="en-US"/>
        </a:p>
      </dgm:t>
    </dgm:pt>
    <dgm:pt modelId="{FF5D64E0-042A-45DA-8FCB-29F1405A74D9}" type="pres">
      <dgm:prSet presAssocID="{B85EA226-4AA3-42DA-98B1-D69928928DF7}" presName="node" presStyleLbl="node1" presStyleIdx="2" presStyleCnt="3">
        <dgm:presLayoutVars>
          <dgm:bulletEnabled val="1"/>
        </dgm:presLayoutVars>
      </dgm:prSet>
      <dgm:spPr/>
      <dgm:t>
        <a:bodyPr/>
        <a:lstStyle/>
        <a:p>
          <a:endParaRPr lang="en-US"/>
        </a:p>
      </dgm:t>
    </dgm:pt>
  </dgm:ptLst>
  <dgm:cxnLst>
    <dgm:cxn modelId="{FB5DE346-88F8-4332-9548-106073CECF3A}" type="presOf" srcId="{91F8BB29-144B-458B-A1FD-85DE6821F4D2}" destId="{7AF7A5BF-CC2D-4700-A07C-1634356BAFF2}" srcOrd="0" destOrd="0" presId="urn:microsoft.com/office/officeart/2005/8/layout/radial4"/>
    <dgm:cxn modelId="{CE6114B8-D9D2-46FF-9132-645CAB5A2498}" type="presOf" srcId="{B85EA226-4AA3-42DA-98B1-D69928928DF7}" destId="{FF5D64E0-042A-45DA-8FCB-29F1405A74D9}" srcOrd="0" destOrd="0" presId="urn:microsoft.com/office/officeart/2005/8/layout/radial4"/>
    <dgm:cxn modelId="{A59E8840-B161-481A-8C70-36DBE3AF7E71}" type="presOf" srcId="{94E17E8F-0246-40CC-BB5F-FCC5457F81F7}" destId="{C2AE346A-69BD-4D58-BEA3-6BD2A22F9592}" srcOrd="0" destOrd="0" presId="urn:microsoft.com/office/officeart/2005/8/layout/radial4"/>
    <dgm:cxn modelId="{1DAFF319-118A-4893-ACAA-BD61500C368B}" srcId="{82FD6FD6-CB6A-45E8-BBAE-8F84E65BE213}" destId="{749B9B46-67FB-4C02-99DC-553F8C4BEF77}" srcOrd="1" destOrd="0" parTransId="{314D2EC8-F1E6-4C63-84EA-FFD562D073C6}" sibTransId="{47B54068-699F-4C53-BF02-991D0A27AA4D}"/>
    <dgm:cxn modelId="{59802318-6767-4FF9-BE24-CC15264AB763}" srcId="{94E17E8F-0246-40CC-BB5F-FCC5457F81F7}" destId="{82FD6FD6-CB6A-45E8-BBAE-8F84E65BE213}" srcOrd="0" destOrd="0" parTransId="{CF3263BC-1E91-49DF-A0FB-E1A5859ED681}" sibTransId="{51143DCA-87BA-4A42-A2E1-7215DC4B4E58}"/>
    <dgm:cxn modelId="{DD3D7208-0278-4D50-A4FA-10BB3EDA5309}" type="presOf" srcId="{314D2EC8-F1E6-4C63-84EA-FFD562D073C6}" destId="{1711B357-CF72-4955-A9F1-80FC9FA74577}" srcOrd="0" destOrd="0" presId="urn:microsoft.com/office/officeart/2005/8/layout/radial4"/>
    <dgm:cxn modelId="{ADF40508-156B-4C5F-8984-6ED8A01D900E}" type="presOf" srcId="{1E1F8B5F-5D66-4148-BE04-1C453BB12B71}" destId="{5BBF548E-EFD9-4732-B240-1844D68FFFE6}" srcOrd="0" destOrd="0" presId="urn:microsoft.com/office/officeart/2005/8/layout/radial4"/>
    <dgm:cxn modelId="{02F261B1-A39F-483D-B4CF-72E7B7D562EB}" type="presOf" srcId="{2316F794-DD14-4479-9C73-37ED638E4F1D}" destId="{8FC84CF7-F1A1-4AA5-9B94-6834086AD76E}" srcOrd="0" destOrd="0" presId="urn:microsoft.com/office/officeart/2005/8/layout/radial4"/>
    <dgm:cxn modelId="{E9B81429-C290-4249-B945-96F41361E89D}" srcId="{82FD6FD6-CB6A-45E8-BBAE-8F84E65BE213}" destId="{91F8BB29-144B-458B-A1FD-85DE6821F4D2}" srcOrd="0" destOrd="0" parTransId="{1E1F8B5F-5D66-4148-BE04-1C453BB12B71}" sibTransId="{6188651E-CFA9-47E3-9E96-DCA47AEFCF1E}"/>
    <dgm:cxn modelId="{C38FCFBE-804F-4743-956B-4443F46D2DA7}" type="presOf" srcId="{749B9B46-67FB-4C02-99DC-553F8C4BEF77}" destId="{C710E37C-DC70-49A8-8578-C9455E568694}" srcOrd="0" destOrd="0" presId="urn:microsoft.com/office/officeart/2005/8/layout/radial4"/>
    <dgm:cxn modelId="{CD807AA3-061E-45B4-A5B2-5BA2700918FF}" srcId="{82FD6FD6-CB6A-45E8-BBAE-8F84E65BE213}" destId="{B85EA226-4AA3-42DA-98B1-D69928928DF7}" srcOrd="2" destOrd="0" parTransId="{2316F794-DD14-4479-9C73-37ED638E4F1D}" sibTransId="{C6D099B1-9B63-4537-AC41-F0FD343FDA19}"/>
    <dgm:cxn modelId="{29091116-55BD-4FBA-A4DE-92869A09CE4F}" type="presOf" srcId="{82FD6FD6-CB6A-45E8-BBAE-8F84E65BE213}" destId="{4C466409-C1E5-419D-9D32-C56B36FECC06}" srcOrd="0" destOrd="0" presId="urn:microsoft.com/office/officeart/2005/8/layout/radial4"/>
    <dgm:cxn modelId="{4426DE52-6B83-493D-9892-5632D79DE23C}" type="presParOf" srcId="{C2AE346A-69BD-4D58-BEA3-6BD2A22F9592}" destId="{4C466409-C1E5-419D-9D32-C56B36FECC06}" srcOrd="0" destOrd="0" presId="urn:microsoft.com/office/officeart/2005/8/layout/radial4"/>
    <dgm:cxn modelId="{0E9A81F6-C3E7-432D-BCBF-2710763F4EEE}" type="presParOf" srcId="{C2AE346A-69BD-4D58-BEA3-6BD2A22F9592}" destId="{5BBF548E-EFD9-4732-B240-1844D68FFFE6}" srcOrd="1" destOrd="0" presId="urn:microsoft.com/office/officeart/2005/8/layout/radial4"/>
    <dgm:cxn modelId="{C33AC576-568D-4BEE-9D78-7155F2F25FA5}" type="presParOf" srcId="{C2AE346A-69BD-4D58-BEA3-6BD2A22F9592}" destId="{7AF7A5BF-CC2D-4700-A07C-1634356BAFF2}" srcOrd="2" destOrd="0" presId="urn:microsoft.com/office/officeart/2005/8/layout/radial4"/>
    <dgm:cxn modelId="{C1F28736-5BF4-4906-A857-CED91CF87558}" type="presParOf" srcId="{C2AE346A-69BD-4D58-BEA3-6BD2A22F9592}" destId="{1711B357-CF72-4955-A9F1-80FC9FA74577}" srcOrd="3" destOrd="0" presId="urn:microsoft.com/office/officeart/2005/8/layout/radial4"/>
    <dgm:cxn modelId="{7CECB489-5709-4E84-A6CF-F2BCD611D35B}" type="presParOf" srcId="{C2AE346A-69BD-4D58-BEA3-6BD2A22F9592}" destId="{C710E37C-DC70-49A8-8578-C9455E568694}" srcOrd="4" destOrd="0" presId="urn:microsoft.com/office/officeart/2005/8/layout/radial4"/>
    <dgm:cxn modelId="{FE65B17A-DEEE-43C3-A4E6-E9043845DBEC}" type="presParOf" srcId="{C2AE346A-69BD-4D58-BEA3-6BD2A22F9592}" destId="{8FC84CF7-F1A1-4AA5-9B94-6834086AD76E}" srcOrd="5" destOrd="0" presId="urn:microsoft.com/office/officeart/2005/8/layout/radial4"/>
    <dgm:cxn modelId="{FACCE547-D40C-4CD6-B069-B2067C0305AE}" type="presParOf" srcId="{C2AE346A-69BD-4D58-BEA3-6BD2A22F9592}" destId="{FF5D64E0-042A-45DA-8FCB-29F1405A74D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DB7E5-F926-43D6-A7B1-4991F3D261BC}" type="doc">
      <dgm:prSet loTypeId="urn:microsoft.com/office/officeart/2005/8/layout/pList2" loCatId="list" qsTypeId="urn:microsoft.com/office/officeart/2005/8/quickstyle/simple1" qsCatId="simple" csTypeId="urn:microsoft.com/office/officeart/2005/8/colors/accent1_2" csCatId="accent1" phldr="1"/>
      <dgm:spPr/>
    </dgm:pt>
    <dgm:pt modelId="{2533D7BB-1E6C-4179-BE6F-1C00FDA51B80}">
      <dgm:prSet phldrT="[Text]"/>
      <dgm:spPr/>
      <dgm:t>
        <a:bodyPr/>
        <a:lstStyle/>
        <a:p>
          <a:r>
            <a:rPr lang="es-MX" b="1" smtClean="0">
              <a:solidFill>
                <a:schemeClr val="bg1"/>
              </a:solidFill>
              <a:latin typeface="+mj-lt"/>
            </a:rPr>
            <a:t>Aprenda: </a:t>
          </a:r>
          <a:endParaRPr lang="en-US"/>
        </a:p>
      </dgm:t>
    </dgm:pt>
    <dgm:pt modelId="{1A4DE9C6-E988-4844-97D2-31709DD8D2E4}" type="parTrans" cxnId="{CA83283D-1EB5-443D-AB71-E72C68985349}">
      <dgm:prSet/>
      <dgm:spPr/>
      <dgm:t>
        <a:bodyPr/>
        <a:lstStyle/>
        <a:p>
          <a:endParaRPr lang="en-US"/>
        </a:p>
      </dgm:t>
    </dgm:pt>
    <dgm:pt modelId="{7ADE3714-77CF-4950-8A51-D8EF2DC04D86}" type="sibTrans" cxnId="{CA83283D-1EB5-443D-AB71-E72C68985349}">
      <dgm:prSet/>
      <dgm:spPr/>
      <dgm:t>
        <a:bodyPr/>
        <a:lstStyle/>
        <a:p>
          <a:endParaRPr lang="en-US"/>
        </a:p>
      </dgm:t>
    </dgm:pt>
    <dgm:pt modelId="{BEDE17BB-9305-4FE7-8A72-8D0E62192994}">
      <dgm:prSet/>
      <dgm:spPr/>
      <dgm:t>
        <a:bodyPr/>
        <a:lstStyle/>
        <a:p>
          <a:r>
            <a:rPr lang="es-MX" smtClean="0">
              <a:solidFill>
                <a:schemeClr val="bg1"/>
              </a:solidFill>
            </a:rPr>
            <a:t>Políticas y procedimientos.</a:t>
          </a:r>
          <a:endParaRPr lang="es-MX" dirty="0">
            <a:solidFill>
              <a:schemeClr val="bg1"/>
            </a:solidFill>
          </a:endParaRPr>
        </a:p>
      </dgm:t>
    </dgm:pt>
    <dgm:pt modelId="{24AD307A-88DC-4FE7-AF9E-FB3AA86D9317}" type="parTrans" cxnId="{570B7641-286F-4766-8754-849899B40EAB}">
      <dgm:prSet/>
      <dgm:spPr/>
      <dgm:t>
        <a:bodyPr/>
        <a:lstStyle/>
        <a:p>
          <a:endParaRPr lang="en-US"/>
        </a:p>
      </dgm:t>
    </dgm:pt>
    <dgm:pt modelId="{F9D75D5C-840B-4595-89C4-8059E512EA04}" type="sibTrans" cxnId="{570B7641-286F-4766-8754-849899B40EAB}">
      <dgm:prSet/>
      <dgm:spPr/>
      <dgm:t>
        <a:bodyPr/>
        <a:lstStyle/>
        <a:p>
          <a:endParaRPr lang="en-US"/>
        </a:p>
      </dgm:t>
    </dgm:pt>
    <dgm:pt modelId="{C6BE4141-B047-4EB0-86A5-2B5FF27DB5CF}">
      <dgm:prSet/>
      <dgm:spPr/>
      <dgm:t>
        <a:bodyPr/>
        <a:lstStyle/>
        <a:p>
          <a:r>
            <a:rPr lang="es-MX" dirty="0" smtClean="0">
              <a:solidFill>
                <a:schemeClr val="bg1"/>
              </a:solidFill>
            </a:rPr>
            <a:t>Riesgos.</a:t>
          </a:r>
          <a:endParaRPr lang="es-MX" dirty="0">
            <a:solidFill>
              <a:schemeClr val="bg1"/>
            </a:solidFill>
          </a:endParaRPr>
        </a:p>
      </dgm:t>
    </dgm:pt>
    <dgm:pt modelId="{179B60B0-E7CC-4CBE-96DE-972D09132C11}" type="parTrans" cxnId="{2928A247-B861-4C46-AB9C-CCE9B6AA8ABF}">
      <dgm:prSet/>
      <dgm:spPr/>
      <dgm:t>
        <a:bodyPr/>
        <a:lstStyle/>
        <a:p>
          <a:endParaRPr lang="en-US"/>
        </a:p>
      </dgm:t>
    </dgm:pt>
    <dgm:pt modelId="{27C810F1-C384-4854-B626-0E7FF5F87E9A}" type="sibTrans" cxnId="{2928A247-B861-4C46-AB9C-CCE9B6AA8ABF}">
      <dgm:prSet/>
      <dgm:spPr/>
      <dgm:t>
        <a:bodyPr/>
        <a:lstStyle/>
        <a:p>
          <a:endParaRPr lang="en-US"/>
        </a:p>
      </dgm:t>
    </dgm:pt>
    <dgm:pt modelId="{DCCFEB9B-F85D-4200-A468-AB7C95D0F4F1}">
      <dgm:prSet/>
      <dgm:spPr/>
      <dgm:t>
        <a:bodyPr/>
        <a:lstStyle/>
        <a:p>
          <a:r>
            <a:rPr lang="es-MX" smtClean="0">
              <a:solidFill>
                <a:schemeClr val="bg1"/>
              </a:solidFill>
            </a:rPr>
            <a:t>Cómo protegerse</a:t>
          </a:r>
          <a:endParaRPr lang="es-MX" dirty="0">
            <a:solidFill>
              <a:schemeClr val="bg1"/>
            </a:solidFill>
          </a:endParaRPr>
        </a:p>
      </dgm:t>
    </dgm:pt>
    <dgm:pt modelId="{53DA2401-2C97-4F1E-9E3B-9D632CE3C011}" type="parTrans" cxnId="{929B8135-FC95-4C65-80C1-D45DA757FF58}">
      <dgm:prSet/>
      <dgm:spPr/>
      <dgm:t>
        <a:bodyPr/>
        <a:lstStyle/>
        <a:p>
          <a:endParaRPr lang="en-US"/>
        </a:p>
      </dgm:t>
    </dgm:pt>
    <dgm:pt modelId="{F703B504-5196-4A84-953B-3DB8C8110909}" type="sibTrans" cxnId="{929B8135-FC95-4C65-80C1-D45DA757FF58}">
      <dgm:prSet/>
      <dgm:spPr/>
      <dgm:t>
        <a:bodyPr/>
        <a:lstStyle/>
        <a:p>
          <a:endParaRPr lang="en-US"/>
        </a:p>
      </dgm:t>
    </dgm:pt>
    <dgm:pt modelId="{08F83659-D001-4FEE-85B8-89DA3EC01A0E}">
      <dgm:prSet/>
      <dgm:spPr/>
      <dgm:t>
        <a:bodyPr/>
        <a:lstStyle/>
        <a:p>
          <a:r>
            <a:rPr lang="es-MX" smtClean="0">
              <a:solidFill>
                <a:schemeClr val="bg1"/>
              </a:solidFill>
            </a:rPr>
            <a:t>Que hacer en emergencias. </a:t>
          </a:r>
          <a:endParaRPr lang="es-MX" dirty="0">
            <a:solidFill>
              <a:schemeClr val="bg1"/>
            </a:solidFill>
          </a:endParaRPr>
        </a:p>
      </dgm:t>
    </dgm:pt>
    <dgm:pt modelId="{74C7B8A6-40C1-4B4D-AD75-E502E34DBA66}" type="parTrans" cxnId="{99A69107-0393-4445-9B59-F2F38E5A811F}">
      <dgm:prSet/>
      <dgm:spPr/>
      <dgm:t>
        <a:bodyPr/>
        <a:lstStyle/>
        <a:p>
          <a:endParaRPr lang="en-US"/>
        </a:p>
      </dgm:t>
    </dgm:pt>
    <dgm:pt modelId="{7424B078-D2AC-4444-81CD-7C77A96EEE00}" type="sibTrans" cxnId="{99A69107-0393-4445-9B59-F2F38E5A811F}">
      <dgm:prSet/>
      <dgm:spPr/>
      <dgm:t>
        <a:bodyPr/>
        <a:lstStyle/>
        <a:p>
          <a:endParaRPr lang="en-US"/>
        </a:p>
      </dgm:t>
    </dgm:pt>
    <dgm:pt modelId="{B5886494-1B7B-4487-AE50-426B8F3139D9}">
      <dgm:prSet/>
      <dgm:spPr/>
      <dgm:t>
        <a:bodyPr/>
        <a:lstStyle/>
        <a:p>
          <a:r>
            <a:rPr lang="es-MX" smtClean="0">
              <a:solidFill>
                <a:schemeClr val="bg1"/>
              </a:solidFill>
            </a:rPr>
            <a:t>Acudir a entrenamientos.</a:t>
          </a:r>
          <a:endParaRPr lang="es-MX" b="1" dirty="0">
            <a:solidFill>
              <a:schemeClr val="bg1"/>
            </a:solidFill>
          </a:endParaRPr>
        </a:p>
      </dgm:t>
    </dgm:pt>
    <dgm:pt modelId="{0F52227D-D527-4CED-8B74-C52BAAEE5DB3}" type="parTrans" cxnId="{004D789C-31FC-4C54-89AC-E3F95265743E}">
      <dgm:prSet/>
      <dgm:spPr/>
      <dgm:t>
        <a:bodyPr/>
        <a:lstStyle/>
        <a:p>
          <a:endParaRPr lang="en-US"/>
        </a:p>
      </dgm:t>
    </dgm:pt>
    <dgm:pt modelId="{8043E99B-D561-417A-AD73-97CFE1C71295}" type="sibTrans" cxnId="{004D789C-31FC-4C54-89AC-E3F95265743E}">
      <dgm:prSet/>
      <dgm:spPr/>
      <dgm:t>
        <a:bodyPr/>
        <a:lstStyle/>
        <a:p>
          <a:endParaRPr lang="en-US"/>
        </a:p>
      </dgm:t>
    </dgm:pt>
    <dgm:pt modelId="{7C23B1DE-FF58-4302-9636-465BF8E6BCCB}">
      <dgm:prSet/>
      <dgm:spPr/>
      <dgm:t>
        <a:bodyPr/>
        <a:lstStyle/>
        <a:p>
          <a:r>
            <a:rPr lang="es-MX" b="1" dirty="0" smtClean="0">
              <a:solidFill>
                <a:schemeClr val="bg1"/>
              </a:solidFill>
              <a:latin typeface="+mj-lt"/>
            </a:rPr>
            <a:t>Use en sus entrenamientos o platicas:</a:t>
          </a:r>
          <a:endParaRPr lang="es-MX" b="1" dirty="0">
            <a:solidFill>
              <a:schemeClr val="bg1"/>
            </a:solidFill>
            <a:latin typeface="+mj-lt"/>
          </a:endParaRPr>
        </a:p>
      </dgm:t>
    </dgm:pt>
    <dgm:pt modelId="{13A39B55-2791-4B33-8358-2589C8B8EBBD}" type="parTrans" cxnId="{1C2A2C70-669F-4FDE-90FF-BA51BA9488AB}">
      <dgm:prSet/>
      <dgm:spPr/>
      <dgm:t>
        <a:bodyPr/>
        <a:lstStyle/>
        <a:p>
          <a:endParaRPr lang="en-US"/>
        </a:p>
      </dgm:t>
    </dgm:pt>
    <dgm:pt modelId="{0416E4AD-6C99-4820-AB30-2B0897B931F8}" type="sibTrans" cxnId="{1C2A2C70-669F-4FDE-90FF-BA51BA9488AB}">
      <dgm:prSet/>
      <dgm:spPr/>
      <dgm:t>
        <a:bodyPr/>
        <a:lstStyle/>
        <a:p>
          <a:endParaRPr lang="en-US"/>
        </a:p>
      </dgm:t>
    </dgm:pt>
    <dgm:pt modelId="{8F621144-6F0E-423A-AE45-3CD0B2FEC759}">
      <dgm:prSet/>
      <dgm:spPr/>
      <dgm:t>
        <a:bodyPr/>
        <a:lstStyle/>
        <a:p>
          <a:r>
            <a:rPr lang="es-MX" smtClean="0">
              <a:solidFill>
                <a:schemeClr val="bg1"/>
              </a:solidFill>
            </a:rPr>
            <a:t>Equipo de protección personal </a:t>
          </a:r>
          <a:endParaRPr lang="es-MX" dirty="0">
            <a:solidFill>
              <a:schemeClr val="bg1"/>
            </a:solidFill>
          </a:endParaRPr>
        </a:p>
      </dgm:t>
    </dgm:pt>
    <dgm:pt modelId="{DB2205C2-A5F6-4B16-AF6E-34AC14BECB85}" type="parTrans" cxnId="{6B7C95F1-3176-4E7E-B008-7A8CFF4679A9}">
      <dgm:prSet/>
      <dgm:spPr/>
      <dgm:t>
        <a:bodyPr/>
        <a:lstStyle/>
        <a:p>
          <a:endParaRPr lang="en-US"/>
        </a:p>
      </dgm:t>
    </dgm:pt>
    <dgm:pt modelId="{4D01EC39-DFFA-4FD8-B7EA-C352D44E93F7}" type="sibTrans" cxnId="{6B7C95F1-3176-4E7E-B008-7A8CFF4679A9}">
      <dgm:prSet/>
      <dgm:spPr/>
      <dgm:t>
        <a:bodyPr/>
        <a:lstStyle/>
        <a:p>
          <a:endParaRPr lang="en-US"/>
        </a:p>
      </dgm:t>
    </dgm:pt>
    <dgm:pt modelId="{287F4469-AA09-4FD6-9CE3-681DA3986567}">
      <dgm:prSet/>
      <dgm:spPr/>
      <dgm:t>
        <a:bodyPr/>
        <a:lstStyle/>
        <a:p>
          <a:r>
            <a:rPr lang="es-MX" dirty="0" smtClean="0">
              <a:solidFill>
                <a:schemeClr val="bg1"/>
              </a:solidFill>
            </a:rPr>
            <a:t>Ropa y botas protectoras.</a:t>
          </a:r>
          <a:endParaRPr lang="es-MX" b="1" dirty="0">
            <a:solidFill>
              <a:schemeClr val="bg1"/>
            </a:solidFill>
          </a:endParaRPr>
        </a:p>
      </dgm:t>
    </dgm:pt>
    <dgm:pt modelId="{F8A02B2F-D040-4F2F-AF3B-0C4006CE3E22}" type="parTrans" cxnId="{E08E4482-0091-48CE-9A6D-08E740B267BC}">
      <dgm:prSet/>
      <dgm:spPr/>
      <dgm:t>
        <a:bodyPr/>
        <a:lstStyle/>
        <a:p>
          <a:endParaRPr lang="en-US"/>
        </a:p>
      </dgm:t>
    </dgm:pt>
    <dgm:pt modelId="{9728C670-C66F-44EA-AA63-4D542C0DD803}" type="sibTrans" cxnId="{E08E4482-0091-48CE-9A6D-08E740B267BC}">
      <dgm:prSet/>
      <dgm:spPr/>
      <dgm:t>
        <a:bodyPr/>
        <a:lstStyle/>
        <a:p>
          <a:endParaRPr lang="en-US"/>
        </a:p>
      </dgm:t>
    </dgm:pt>
    <dgm:pt modelId="{80EA5BF0-A945-4D51-A571-8DC104C75193}">
      <dgm:prSet/>
      <dgm:spPr/>
      <dgm:t>
        <a:bodyPr/>
        <a:lstStyle/>
        <a:p>
          <a:r>
            <a:rPr lang="es-MX" b="1" dirty="0" smtClean="0">
              <a:solidFill>
                <a:schemeClr val="bg1"/>
              </a:solidFill>
              <a:latin typeface="+mj-lt"/>
            </a:rPr>
            <a:t>Practique y promueva </a:t>
          </a:r>
          <a:endParaRPr lang="es-MX" b="1" dirty="0">
            <a:solidFill>
              <a:schemeClr val="bg1"/>
            </a:solidFill>
            <a:latin typeface="+mj-lt"/>
          </a:endParaRPr>
        </a:p>
      </dgm:t>
    </dgm:pt>
    <dgm:pt modelId="{FC4701E5-D298-44A6-B196-3FF78C5697C1}" type="parTrans" cxnId="{5550B318-F686-4542-80ED-0E6FC1FEBD82}">
      <dgm:prSet/>
      <dgm:spPr/>
      <dgm:t>
        <a:bodyPr/>
        <a:lstStyle/>
        <a:p>
          <a:endParaRPr lang="en-US"/>
        </a:p>
      </dgm:t>
    </dgm:pt>
    <dgm:pt modelId="{29DCD1F7-8584-4FF2-9C6A-BEB3853DBFBE}" type="sibTrans" cxnId="{5550B318-F686-4542-80ED-0E6FC1FEBD82}">
      <dgm:prSet/>
      <dgm:spPr/>
      <dgm:t>
        <a:bodyPr/>
        <a:lstStyle/>
        <a:p>
          <a:endParaRPr lang="en-US"/>
        </a:p>
      </dgm:t>
    </dgm:pt>
    <dgm:pt modelId="{D1FFC354-A149-4622-9356-D460E0800EB3}">
      <dgm:prSet/>
      <dgm:spPr/>
      <dgm:t>
        <a:bodyPr/>
        <a:lstStyle/>
        <a:p>
          <a:r>
            <a:rPr lang="es-MX" dirty="0" err="1" smtClean="0">
              <a:solidFill>
                <a:schemeClr val="bg1"/>
              </a:solidFill>
            </a:rPr>
            <a:t>Deténerse</a:t>
          </a:r>
          <a:r>
            <a:rPr lang="es-MX" dirty="0" smtClean="0">
              <a:solidFill>
                <a:schemeClr val="bg1"/>
              </a:solidFill>
            </a:rPr>
            <a:t>, observar, y pensar en seguridad antes de hacer.</a:t>
          </a:r>
          <a:endParaRPr lang="es-MX" dirty="0">
            <a:solidFill>
              <a:schemeClr val="bg1"/>
            </a:solidFill>
          </a:endParaRPr>
        </a:p>
      </dgm:t>
    </dgm:pt>
    <dgm:pt modelId="{771416C3-9A5B-4AC7-8293-90E35E5C4B37}" type="parTrans" cxnId="{E1DD2557-C0B3-4A51-9F0B-E3721174CBFC}">
      <dgm:prSet/>
      <dgm:spPr/>
      <dgm:t>
        <a:bodyPr/>
        <a:lstStyle/>
        <a:p>
          <a:endParaRPr lang="en-US"/>
        </a:p>
      </dgm:t>
    </dgm:pt>
    <dgm:pt modelId="{F727B5E5-677D-4B90-8CC6-5176094B42F9}" type="sibTrans" cxnId="{E1DD2557-C0B3-4A51-9F0B-E3721174CBFC}">
      <dgm:prSet/>
      <dgm:spPr/>
      <dgm:t>
        <a:bodyPr/>
        <a:lstStyle/>
        <a:p>
          <a:endParaRPr lang="en-US"/>
        </a:p>
      </dgm:t>
    </dgm:pt>
    <dgm:pt modelId="{DA01953C-959D-4B0F-8A83-4F5B48BD5EB2}">
      <dgm:prSet/>
      <dgm:spPr/>
      <dgm:t>
        <a:bodyPr/>
        <a:lstStyle/>
        <a:p>
          <a:r>
            <a:rPr lang="es-MX" dirty="0" smtClean="0">
              <a:solidFill>
                <a:schemeClr val="bg1"/>
              </a:solidFill>
            </a:rPr>
            <a:t>Reportar cualquier peligro o lesión.</a:t>
          </a:r>
          <a:endParaRPr lang="es-MX" dirty="0">
            <a:solidFill>
              <a:schemeClr val="bg1"/>
            </a:solidFill>
          </a:endParaRPr>
        </a:p>
      </dgm:t>
    </dgm:pt>
    <dgm:pt modelId="{08575B29-11FC-4621-A3F3-3EA64F3D6F51}" type="parTrans" cxnId="{83CCA9F7-2E3E-4561-8601-255EEABEB8B6}">
      <dgm:prSet/>
      <dgm:spPr/>
      <dgm:t>
        <a:bodyPr/>
        <a:lstStyle/>
        <a:p>
          <a:endParaRPr lang="en-US"/>
        </a:p>
      </dgm:t>
    </dgm:pt>
    <dgm:pt modelId="{3A0FECF5-C648-409B-B18E-9339DF5D2C6A}" type="sibTrans" cxnId="{83CCA9F7-2E3E-4561-8601-255EEABEB8B6}">
      <dgm:prSet/>
      <dgm:spPr/>
      <dgm:t>
        <a:bodyPr/>
        <a:lstStyle/>
        <a:p>
          <a:endParaRPr lang="en-US"/>
        </a:p>
      </dgm:t>
    </dgm:pt>
    <dgm:pt modelId="{4DCD0CD2-A057-4E40-B5C1-340D656E5CEA}" type="pres">
      <dgm:prSet presAssocID="{C93DB7E5-F926-43D6-A7B1-4991F3D261BC}" presName="Name0" presStyleCnt="0">
        <dgm:presLayoutVars>
          <dgm:dir/>
          <dgm:resizeHandles val="exact"/>
        </dgm:presLayoutVars>
      </dgm:prSet>
      <dgm:spPr/>
    </dgm:pt>
    <dgm:pt modelId="{19A15C1E-B87B-4D9F-9EBE-C8E85A79914D}" type="pres">
      <dgm:prSet presAssocID="{C93DB7E5-F926-43D6-A7B1-4991F3D261BC}" presName="bkgdShp" presStyleLbl="alignAccFollowNode1" presStyleIdx="0" presStyleCnt="1"/>
      <dgm:spPr/>
    </dgm:pt>
    <dgm:pt modelId="{B924081B-7B35-45BA-A977-AD98F88B43EC}" type="pres">
      <dgm:prSet presAssocID="{C93DB7E5-F926-43D6-A7B1-4991F3D261BC}" presName="linComp" presStyleCnt="0"/>
      <dgm:spPr/>
    </dgm:pt>
    <dgm:pt modelId="{E5EFD4AC-F0CF-44DB-BB09-396A8CA73C2C}" type="pres">
      <dgm:prSet presAssocID="{2533D7BB-1E6C-4179-BE6F-1C00FDA51B80}" presName="compNode" presStyleCnt="0"/>
      <dgm:spPr/>
    </dgm:pt>
    <dgm:pt modelId="{7D23E4D3-490A-4ACF-B345-BA0AE7B49DAF}" type="pres">
      <dgm:prSet presAssocID="{2533D7BB-1E6C-4179-BE6F-1C00FDA51B80}" presName="node" presStyleLbl="node1" presStyleIdx="0" presStyleCnt="3">
        <dgm:presLayoutVars>
          <dgm:bulletEnabled val="1"/>
        </dgm:presLayoutVars>
      </dgm:prSet>
      <dgm:spPr/>
      <dgm:t>
        <a:bodyPr/>
        <a:lstStyle/>
        <a:p>
          <a:endParaRPr lang="en-US"/>
        </a:p>
      </dgm:t>
    </dgm:pt>
    <dgm:pt modelId="{06D0E71A-1DE3-4FE6-BFC6-63AFA4088FC2}" type="pres">
      <dgm:prSet presAssocID="{2533D7BB-1E6C-4179-BE6F-1C00FDA51B80}" presName="invisiNode" presStyleLbl="node1" presStyleIdx="0" presStyleCnt="3"/>
      <dgm:spPr/>
    </dgm:pt>
    <dgm:pt modelId="{AF3F0488-B53C-4F7C-A294-81F3D112D97A}" type="pres">
      <dgm:prSet presAssocID="{2533D7BB-1E6C-4179-BE6F-1C00FDA51B80}"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y tres imagenes: uno de una mujer latina, uno de trabajadores en el campo, y uno de un trabajador llevando una cubeta" title="Trabajadores de construccion y agricultura."/>
        </a:ext>
      </dgm:extLst>
    </dgm:pt>
    <dgm:pt modelId="{BC368C45-B7F7-4E85-868B-8F1E797B8E63}" type="pres">
      <dgm:prSet presAssocID="{7ADE3714-77CF-4950-8A51-D8EF2DC04D86}" presName="sibTrans" presStyleLbl="sibTrans2D1" presStyleIdx="0" presStyleCnt="0"/>
      <dgm:spPr/>
      <dgm:t>
        <a:bodyPr/>
        <a:lstStyle/>
        <a:p>
          <a:endParaRPr lang="en-US"/>
        </a:p>
      </dgm:t>
    </dgm:pt>
    <dgm:pt modelId="{749610F1-4197-43D1-8AEC-B78390FA0C28}" type="pres">
      <dgm:prSet presAssocID="{7C23B1DE-FF58-4302-9636-465BF8E6BCCB}" presName="compNode" presStyleCnt="0"/>
      <dgm:spPr/>
    </dgm:pt>
    <dgm:pt modelId="{A1D3DB4F-079B-41BA-BA17-FF32D61B0914}" type="pres">
      <dgm:prSet presAssocID="{7C23B1DE-FF58-4302-9636-465BF8E6BCCB}" presName="node" presStyleLbl="node1" presStyleIdx="1" presStyleCnt="3">
        <dgm:presLayoutVars>
          <dgm:bulletEnabled val="1"/>
        </dgm:presLayoutVars>
      </dgm:prSet>
      <dgm:spPr/>
      <dgm:t>
        <a:bodyPr/>
        <a:lstStyle/>
        <a:p>
          <a:endParaRPr lang="en-US"/>
        </a:p>
      </dgm:t>
    </dgm:pt>
    <dgm:pt modelId="{63C9A5F5-9852-4D33-9933-ADE3CF06A7B1}" type="pres">
      <dgm:prSet presAssocID="{7C23B1DE-FF58-4302-9636-465BF8E6BCCB}" presName="invisiNode" presStyleLbl="node1" presStyleIdx="1" presStyleCnt="3"/>
      <dgm:spPr/>
    </dgm:pt>
    <dgm:pt modelId="{087FE177-DA5A-409F-9E37-81C10C73F554}" type="pres">
      <dgm:prSet presAssocID="{7C23B1DE-FF58-4302-9636-465BF8E6BCCB}"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title="f"/>
        </a:ext>
      </dgm:extLst>
    </dgm:pt>
    <dgm:pt modelId="{3F800909-38EE-45CB-8193-6274DDB87DD2}" type="pres">
      <dgm:prSet presAssocID="{0416E4AD-6C99-4820-AB30-2B0897B931F8}" presName="sibTrans" presStyleLbl="sibTrans2D1" presStyleIdx="0" presStyleCnt="0"/>
      <dgm:spPr/>
      <dgm:t>
        <a:bodyPr/>
        <a:lstStyle/>
        <a:p>
          <a:endParaRPr lang="en-US"/>
        </a:p>
      </dgm:t>
    </dgm:pt>
    <dgm:pt modelId="{3180B06E-DEBC-41E8-A2FA-C3A8C0B07EC0}" type="pres">
      <dgm:prSet presAssocID="{80EA5BF0-A945-4D51-A571-8DC104C75193}" presName="compNode" presStyleCnt="0"/>
      <dgm:spPr/>
    </dgm:pt>
    <dgm:pt modelId="{EB92807A-8130-4E62-BA79-4D102D286F03}" type="pres">
      <dgm:prSet presAssocID="{80EA5BF0-A945-4D51-A571-8DC104C75193}" presName="node" presStyleLbl="node1" presStyleIdx="2" presStyleCnt="3">
        <dgm:presLayoutVars>
          <dgm:bulletEnabled val="1"/>
        </dgm:presLayoutVars>
      </dgm:prSet>
      <dgm:spPr/>
      <dgm:t>
        <a:bodyPr/>
        <a:lstStyle/>
        <a:p>
          <a:endParaRPr lang="en-US"/>
        </a:p>
      </dgm:t>
    </dgm:pt>
    <dgm:pt modelId="{2775EE05-B409-476D-90BB-E078461A6048}" type="pres">
      <dgm:prSet presAssocID="{80EA5BF0-A945-4D51-A571-8DC104C75193}" presName="invisiNode" presStyleLbl="node1" presStyleIdx="2" presStyleCnt="3"/>
      <dgm:spPr/>
    </dgm:pt>
    <dgm:pt modelId="{D04F7C61-7EA4-4F86-AA7F-B14BFD27CED9}" type="pres">
      <dgm:prSet presAssocID="{80EA5BF0-A945-4D51-A571-8DC104C7519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title="f"/>
        </a:ext>
      </dgm:extLst>
    </dgm:pt>
  </dgm:ptLst>
  <dgm:cxnLst>
    <dgm:cxn modelId="{E08E4482-0091-48CE-9A6D-08E740B267BC}" srcId="{7C23B1DE-FF58-4302-9636-465BF8E6BCCB}" destId="{287F4469-AA09-4FD6-9CE3-681DA3986567}" srcOrd="1" destOrd="0" parTransId="{F8A02B2F-D040-4F2F-AF3B-0C4006CE3E22}" sibTransId="{9728C670-C66F-44EA-AA63-4D542C0DD803}"/>
    <dgm:cxn modelId="{0B82E2C4-F2CA-4FFE-8805-EF3DBA19DDB1}" type="presOf" srcId="{DA01953C-959D-4B0F-8A83-4F5B48BD5EB2}" destId="{EB92807A-8130-4E62-BA79-4D102D286F03}" srcOrd="0" destOrd="2" presId="urn:microsoft.com/office/officeart/2005/8/layout/pList2"/>
    <dgm:cxn modelId="{004D789C-31FC-4C54-89AC-E3F95265743E}" srcId="{2533D7BB-1E6C-4179-BE6F-1C00FDA51B80}" destId="{B5886494-1B7B-4487-AE50-426B8F3139D9}" srcOrd="4" destOrd="0" parTransId="{0F52227D-D527-4CED-8B74-C52BAAEE5DB3}" sibTransId="{8043E99B-D561-417A-AD73-97CFE1C71295}"/>
    <dgm:cxn modelId="{4659FEA8-BEA9-4EAE-BABA-48E71D2938D2}" type="presOf" srcId="{BEDE17BB-9305-4FE7-8A72-8D0E62192994}" destId="{7D23E4D3-490A-4ACF-B345-BA0AE7B49DAF}" srcOrd="0" destOrd="1" presId="urn:microsoft.com/office/officeart/2005/8/layout/pList2"/>
    <dgm:cxn modelId="{DC97FC1F-F663-40E2-B002-16F2D8361A1E}" type="presOf" srcId="{08F83659-D001-4FEE-85B8-89DA3EC01A0E}" destId="{7D23E4D3-490A-4ACF-B345-BA0AE7B49DAF}" srcOrd="0" destOrd="4" presId="urn:microsoft.com/office/officeart/2005/8/layout/pList2"/>
    <dgm:cxn modelId="{FD7E3EBB-281B-4DE8-83FE-42B0665FC362}" type="presOf" srcId="{0416E4AD-6C99-4820-AB30-2B0897B931F8}" destId="{3F800909-38EE-45CB-8193-6274DDB87DD2}" srcOrd="0" destOrd="0" presId="urn:microsoft.com/office/officeart/2005/8/layout/pList2"/>
    <dgm:cxn modelId="{000F40C8-D04E-44A7-8EE5-48523FABCB3A}" type="presOf" srcId="{8F621144-6F0E-423A-AE45-3CD0B2FEC759}" destId="{A1D3DB4F-079B-41BA-BA17-FF32D61B0914}" srcOrd="0" destOrd="1" presId="urn:microsoft.com/office/officeart/2005/8/layout/pList2"/>
    <dgm:cxn modelId="{8DC69C9E-7ABA-4AAA-BC51-DAB58B4C20CF}" type="presOf" srcId="{7C23B1DE-FF58-4302-9636-465BF8E6BCCB}" destId="{A1D3DB4F-079B-41BA-BA17-FF32D61B0914}" srcOrd="0" destOrd="0" presId="urn:microsoft.com/office/officeart/2005/8/layout/pList2"/>
    <dgm:cxn modelId="{6B7C95F1-3176-4E7E-B008-7A8CFF4679A9}" srcId="{7C23B1DE-FF58-4302-9636-465BF8E6BCCB}" destId="{8F621144-6F0E-423A-AE45-3CD0B2FEC759}" srcOrd="0" destOrd="0" parTransId="{DB2205C2-A5F6-4B16-AF6E-34AC14BECB85}" sibTransId="{4D01EC39-DFFA-4FD8-B7EA-C352D44E93F7}"/>
    <dgm:cxn modelId="{D553593E-D2D9-4BBF-A501-91CC97A4BE14}" type="presOf" srcId="{C93DB7E5-F926-43D6-A7B1-4991F3D261BC}" destId="{4DCD0CD2-A057-4E40-B5C1-340D656E5CEA}" srcOrd="0" destOrd="0" presId="urn:microsoft.com/office/officeart/2005/8/layout/pList2"/>
    <dgm:cxn modelId="{2928A247-B861-4C46-AB9C-CCE9B6AA8ABF}" srcId="{2533D7BB-1E6C-4179-BE6F-1C00FDA51B80}" destId="{C6BE4141-B047-4EB0-86A5-2B5FF27DB5CF}" srcOrd="1" destOrd="0" parTransId="{179B60B0-E7CC-4CBE-96DE-972D09132C11}" sibTransId="{27C810F1-C384-4854-B626-0E7FF5F87E9A}"/>
    <dgm:cxn modelId="{AB1CE8D4-F3EC-4820-9900-D880B5AC729B}" type="presOf" srcId="{80EA5BF0-A945-4D51-A571-8DC104C75193}" destId="{EB92807A-8130-4E62-BA79-4D102D286F03}" srcOrd="0" destOrd="0" presId="urn:microsoft.com/office/officeart/2005/8/layout/pList2"/>
    <dgm:cxn modelId="{C57C2E1A-49C7-45FE-B387-0981D1653246}" type="presOf" srcId="{2533D7BB-1E6C-4179-BE6F-1C00FDA51B80}" destId="{7D23E4D3-490A-4ACF-B345-BA0AE7B49DAF}" srcOrd="0" destOrd="0" presId="urn:microsoft.com/office/officeart/2005/8/layout/pList2"/>
    <dgm:cxn modelId="{83CCA9F7-2E3E-4561-8601-255EEABEB8B6}" srcId="{80EA5BF0-A945-4D51-A571-8DC104C75193}" destId="{DA01953C-959D-4B0F-8A83-4F5B48BD5EB2}" srcOrd="1" destOrd="0" parTransId="{08575B29-11FC-4621-A3F3-3EA64F3D6F51}" sibTransId="{3A0FECF5-C648-409B-B18E-9339DF5D2C6A}"/>
    <dgm:cxn modelId="{F7CE155F-A810-465D-B429-88CCFC5553B5}" type="presOf" srcId="{287F4469-AA09-4FD6-9CE3-681DA3986567}" destId="{A1D3DB4F-079B-41BA-BA17-FF32D61B0914}" srcOrd="0" destOrd="2" presId="urn:microsoft.com/office/officeart/2005/8/layout/pList2"/>
    <dgm:cxn modelId="{5550B318-F686-4542-80ED-0E6FC1FEBD82}" srcId="{C93DB7E5-F926-43D6-A7B1-4991F3D261BC}" destId="{80EA5BF0-A945-4D51-A571-8DC104C75193}" srcOrd="2" destOrd="0" parTransId="{FC4701E5-D298-44A6-B196-3FF78C5697C1}" sibTransId="{29DCD1F7-8584-4FF2-9C6A-BEB3853DBFBE}"/>
    <dgm:cxn modelId="{ED262E26-4103-4C64-B0BB-22EEAD99F8C9}" type="presOf" srcId="{7ADE3714-77CF-4950-8A51-D8EF2DC04D86}" destId="{BC368C45-B7F7-4E85-868B-8F1E797B8E63}" srcOrd="0" destOrd="0" presId="urn:microsoft.com/office/officeart/2005/8/layout/pList2"/>
    <dgm:cxn modelId="{CA83283D-1EB5-443D-AB71-E72C68985349}" srcId="{C93DB7E5-F926-43D6-A7B1-4991F3D261BC}" destId="{2533D7BB-1E6C-4179-BE6F-1C00FDA51B80}" srcOrd="0" destOrd="0" parTransId="{1A4DE9C6-E988-4844-97D2-31709DD8D2E4}" sibTransId="{7ADE3714-77CF-4950-8A51-D8EF2DC04D86}"/>
    <dgm:cxn modelId="{2208068A-0A43-4E7F-BFE4-5F5D69E5CFBE}" type="presOf" srcId="{C6BE4141-B047-4EB0-86A5-2B5FF27DB5CF}" destId="{7D23E4D3-490A-4ACF-B345-BA0AE7B49DAF}" srcOrd="0" destOrd="2" presId="urn:microsoft.com/office/officeart/2005/8/layout/pList2"/>
    <dgm:cxn modelId="{929B8135-FC95-4C65-80C1-D45DA757FF58}" srcId="{2533D7BB-1E6C-4179-BE6F-1C00FDA51B80}" destId="{DCCFEB9B-F85D-4200-A468-AB7C95D0F4F1}" srcOrd="2" destOrd="0" parTransId="{53DA2401-2C97-4F1E-9E3B-9D632CE3C011}" sibTransId="{F703B504-5196-4A84-953B-3DB8C8110909}"/>
    <dgm:cxn modelId="{E1DD2557-C0B3-4A51-9F0B-E3721174CBFC}" srcId="{80EA5BF0-A945-4D51-A571-8DC104C75193}" destId="{D1FFC354-A149-4622-9356-D460E0800EB3}" srcOrd="0" destOrd="0" parTransId="{771416C3-9A5B-4AC7-8293-90E35E5C4B37}" sibTransId="{F727B5E5-677D-4B90-8CC6-5176094B42F9}"/>
    <dgm:cxn modelId="{C9C2EB05-6A5E-432C-858B-7F13CA8E6933}" type="presOf" srcId="{DCCFEB9B-F85D-4200-A468-AB7C95D0F4F1}" destId="{7D23E4D3-490A-4ACF-B345-BA0AE7B49DAF}" srcOrd="0" destOrd="3" presId="urn:microsoft.com/office/officeart/2005/8/layout/pList2"/>
    <dgm:cxn modelId="{1C2A2C70-669F-4FDE-90FF-BA51BA9488AB}" srcId="{C93DB7E5-F926-43D6-A7B1-4991F3D261BC}" destId="{7C23B1DE-FF58-4302-9636-465BF8E6BCCB}" srcOrd="1" destOrd="0" parTransId="{13A39B55-2791-4B33-8358-2589C8B8EBBD}" sibTransId="{0416E4AD-6C99-4820-AB30-2B0897B931F8}"/>
    <dgm:cxn modelId="{99A69107-0393-4445-9B59-F2F38E5A811F}" srcId="{2533D7BB-1E6C-4179-BE6F-1C00FDA51B80}" destId="{08F83659-D001-4FEE-85B8-89DA3EC01A0E}" srcOrd="3" destOrd="0" parTransId="{74C7B8A6-40C1-4B4D-AD75-E502E34DBA66}" sibTransId="{7424B078-D2AC-4444-81CD-7C77A96EEE00}"/>
    <dgm:cxn modelId="{570B7641-286F-4766-8754-849899B40EAB}" srcId="{2533D7BB-1E6C-4179-BE6F-1C00FDA51B80}" destId="{BEDE17BB-9305-4FE7-8A72-8D0E62192994}" srcOrd="0" destOrd="0" parTransId="{24AD307A-88DC-4FE7-AF9E-FB3AA86D9317}" sibTransId="{F9D75D5C-840B-4595-89C4-8059E512EA04}"/>
    <dgm:cxn modelId="{225C923B-ADA0-4986-9ADB-EA32C0BC8377}" type="presOf" srcId="{B5886494-1B7B-4487-AE50-426B8F3139D9}" destId="{7D23E4D3-490A-4ACF-B345-BA0AE7B49DAF}" srcOrd="0" destOrd="5" presId="urn:microsoft.com/office/officeart/2005/8/layout/pList2"/>
    <dgm:cxn modelId="{3EC803D6-6B9F-4A23-99E1-94BFCFDC022A}" type="presOf" srcId="{D1FFC354-A149-4622-9356-D460E0800EB3}" destId="{EB92807A-8130-4E62-BA79-4D102D286F03}" srcOrd="0" destOrd="1" presId="urn:microsoft.com/office/officeart/2005/8/layout/pList2"/>
    <dgm:cxn modelId="{BCCEE5E5-D4FC-4951-B274-E946C314D20A}" type="presParOf" srcId="{4DCD0CD2-A057-4E40-B5C1-340D656E5CEA}" destId="{19A15C1E-B87B-4D9F-9EBE-C8E85A79914D}" srcOrd="0" destOrd="0" presId="urn:microsoft.com/office/officeart/2005/8/layout/pList2"/>
    <dgm:cxn modelId="{0136590F-B084-4814-AFD3-716F4512A279}" type="presParOf" srcId="{4DCD0CD2-A057-4E40-B5C1-340D656E5CEA}" destId="{B924081B-7B35-45BA-A977-AD98F88B43EC}" srcOrd="1" destOrd="0" presId="urn:microsoft.com/office/officeart/2005/8/layout/pList2"/>
    <dgm:cxn modelId="{AC458F44-7E44-4EE5-A92A-B2E8D53E2D65}" type="presParOf" srcId="{B924081B-7B35-45BA-A977-AD98F88B43EC}" destId="{E5EFD4AC-F0CF-44DB-BB09-396A8CA73C2C}" srcOrd="0" destOrd="0" presId="urn:microsoft.com/office/officeart/2005/8/layout/pList2"/>
    <dgm:cxn modelId="{1391F2F2-5634-4B8C-883D-DB9A42DFDD28}" type="presParOf" srcId="{E5EFD4AC-F0CF-44DB-BB09-396A8CA73C2C}" destId="{7D23E4D3-490A-4ACF-B345-BA0AE7B49DAF}" srcOrd="0" destOrd="0" presId="urn:microsoft.com/office/officeart/2005/8/layout/pList2"/>
    <dgm:cxn modelId="{947039BF-097E-4DBD-8DAE-AB31A8E6741F}" type="presParOf" srcId="{E5EFD4AC-F0CF-44DB-BB09-396A8CA73C2C}" destId="{06D0E71A-1DE3-4FE6-BFC6-63AFA4088FC2}" srcOrd="1" destOrd="0" presId="urn:microsoft.com/office/officeart/2005/8/layout/pList2"/>
    <dgm:cxn modelId="{117DCC57-C8C4-4138-9EF7-0EC47CAC7792}" type="presParOf" srcId="{E5EFD4AC-F0CF-44DB-BB09-396A8CA73C2C}" destId="{AF3F0488-B53C-4F7C-A294-81F3D112D97A}" srcOrd="2" destOrd="0" presId="urn:microsoft.com/office/officeart/2005/8/layout/pList2"/>
    <dgm:cxn modelId="{916CD5EE-DD00-4B53-B674-711ABF06B89F}" type="presParOf" srcId="{B924081B-7B35-45BA-A977-AD98F88B43EC}" destId="{BC368C45-B7F7-4E85-868B-8F1E797B8E63}" srcOrd="1" destOrd="0" presId="urn:microsoft.com/office/officeart/2005/8/layout/pList2"/>
    <dgm:cxn modelId="{E3C0D86B-E8EE-4B7D-83B0-ABD6C32D7BA1}" type="presParOf" srcId="{B924081B-7B35-45BA-A977-AD98F88B43EC}" destId="{749610F1-4197-43D1-8AEC-B78390FA0C28}" srcOrd="2" destOrd="0" presId="urn:microsoft.com/office/officeart/2005/8/layout/pList2"/>
    <dgm:cxn modelId="{AE302793-7D80-4693-8952-40F474A8A7FD}" type="presParOf" srcId="{749610F1-4197-43D1-8AEC-B78390FA0C28}" destId="{A1D3DB4F-079B-41BA-BA17-FF32D61B0914}" srcOrd="0" destOrd="0" presId="urn:microsoft.com/office/officeart/2005/8/layout/pList2"/>
    <dgm:cxn modelId="{26133DBA-98A7-4AB8-AAD9-B673C656037E}" type="presParOf" srcId="{749610F1-4197-43D1-8AEC-B78390FA0C28}" destId="{63C9A5F5-9852-4D33-9933-ADE3CF06A7B1}" srcOrd="1" destOrd="0" presId="urn:microsoft.com/office/officeart/2005/8/layout/pList2"/>
    <dgm:cxn modelId="{12FAFD39-E813-4AC0-8F55-9CC52F7F3988}" type="presParOf" srcId="{749610F1-4197-43D1-8AEC-B78390FA0C28}" destId="{087FE177-DA5A-409F-9E37-81C10C73F554}" srcOrd="2" destOrd="0" presId="urn:microsoft.com/office/officeart/2005/8/layout/pList2"/>
    <dgm:cxn modelId="{AFBEA95B-0F5E-4C18-A1A4-C785DA5F6F35}" type="presParOf" srcId="{B924081B-7B35-45BA-A977-AD98F88B43EC}" destId="{3F800909-38EE-45CB-8193-6274DDB87DD2}" srcOrd="3" destOrd="0" presId="urn:microsoft.com/office/officeart/2005/8/layout/pList2"/>
    <dgm:cxn modelId="{90F05DDE-9FED-467A-8440-11A6A97FAA77}" type="presParOf" srcId="{B924081B-7B35-45BA-A977-AD98F88B43EC}" destId="{3180B06E-DEBC-41E8-A2FA-C3A8C0B07EC0}" srcOrd="4" destOrd="0" presId="urn:microsoft.com/office/officeart/2005/8/layout/pList2"/>
    <dgm:cxn modelId="{7B98D76E-527A-4123-BC4A-9E27C3C6A605}" type="presParOf" srcId="{3180B06E-DEBC-41E8-A2FA-C3A8C0B07EC0}" destId="{EB92807A-8130-4E62-BA79-4D102D286F03}" srcOrd="0" destOrd="0" presId="urn:microsoft.com/office/officeart/2005/8/layout/pList2"/>
    <dgm:cxn modelId="{6BBF4626-9E25-4CE7-AA48-E079F53F54BF}" type="presParOf" srcId="{3180B06E-DEBC-41E8-A2FA-C3A8C0B07EC0}" destId="{2775EE05-B409-476D-90BB-E078461A6048}" srcOrd="1" destOrd="0" presId="urn:microsoft.com/office/officeart/2005/8/layout/pList2"/>
    <dgm:cxn modelId="{876929B2-6057-48A2-B782-CCB825F559D1}" type="presParOf" srcId="{3180B06E-DEBC-41E8-A2FA-C3A8C0B07EC0}" destId="{D04F7C61-7EA4-4F86-AA7F-B14BFD27CED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61E23-267C-4120-AB53-F58DA41DAC87}">
      <dsp:nvSpPr>
        <dsp:cNvPr id="0" name=""/>
        <dsp:cNvSpPr/>
      </dsp:nvSpPr>
      <dsp:spPr>
        <a:xfrm>
          <a:off x="952765" y="137752"/>
          <a:ext cx="2292800" cy="2579702"/>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65A84B2-47BF-4715-AC1F-8A114ECF1DAB}">
      <dsp:nvSpPr>
        <dsp:cNvPr id="0" name=""/>
        <dsp:cNvSpPr/>
      </dsp:nvSpPr>
      <dsp:spPr>
        <a:xfrm rot="16200000">
          <a:off x="-704574" y="1089357"/>
          <a:ext cx="2576165" cy="6729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n-US" sz="2000" kern="1200" dirty="0" smtClean="0"/>
            <a:t>Casco de </a:t>
          </a:r>
          <a:r>
            <a:rPr lang="en-US" sz="2000" kern="1200" dirty="0" err="1" smtClean="0"/>
            <a:t>Seguridad</a:t>
          </a:r>
          <a:endParaRPr lang="en-US" sz="2000" kern="1200" dirty="0"/>
        </a:p>
      </dsp:txBody>
      <dsp:txXfrm>
        <a:off x="-704574" y="1089357"/>
        <a:ext cx="2576165" cy="672944"/>
      </dsp:txXfrm>
    </dsp:sp>
    <dsp:sp modelId="{BB090CE9-A345-4677-9E50-21877DFE1F8E}">
      <dsp:nvSpPr>
        <dsp:cNvPr id="0" name=""/>
        <dsp:cNvSpPr/>
      </dsp:nvSpPr>
      <dsp:spPr>
        <a:xfrm>
          <a:off x="3429005" y="61875"/>
          <a:ext cx="1648786" cy="307265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5D43CD5-3368-4078-B09F-AADF14081726}">
      <dsp:nvSpPr>
        <dsp:cNvPr id="0" name=""/>
        <dsp:cNvSpPr/>
      </dsp:nvSpPr>
      <dsp:spPr>
        <a:xfrm>
          <a:off x="3428997" y="2743202"/>
          <a:ext cx="1668717" cy="4010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n-US" sz="2000" kern="1200" dirty="0" err="1" smtClean="0"/>
            <a:t>Guantes</a:t>
          </a:r>
          <a:endParaRPr lang="en-US" sz="1400" kern="1200" dirty="0"/>
        </a:p>
      </dsp:txBody>
      <dsp:txXfrm>
        <a:off x="3428997" y="2743202"/>
        <a:ext cx="1668717" cy="401020"/>
      </dsp:txXfrm>
    </dsp:sp>
    <dsp:sp modelId="{35CBD3E3-2FA3-40E1-BC23-07975E3E0751}">
      <dsp:nvSpPr>
        <dsp:cNvPr id="0" name=""/>
        <dsp:cNvSpPr/>
      </dsp:nvSpPr>
      <dsp:spPr>
        <a:xfrm>
          <a:off x="5516608" y="889526"/>
          <a:ext cx="2151898" cy="1419758"/>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45DC00B-7B77-4FDB-BC84-0226B4FA507C}">
      <dsp:nvSpPr>
        <dsp:cNvPr id="0" name=""/>
        <dsp:cNvSpPr/>
      </dsp:nvSpPr>
      <dsp:spPr>
        <a:xfrm>
          <a:off x="5504136" y="91692"/>
          <a:ext cx="2168464" cy="936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s-HN" sz="2000" kern="1200" noProof="0" dirty="0" smtClean="0"/>
            <a:t>Respirador o </a:t>
          </a:r>
          <a:r>
            <a:rPr lang="es-HN" sz="2000" kern="1200" spc="-150" noProof="0" dirty="0" smtClean="0"/>
            <a:t>protección </a:t>
          </a:r>
          <a:r>
            <a:rPr lang="en-US" sz="2000" kern="1200" spc="-150" dirty="0" err="1" smtClean="0"/>
            <a:t>respiratoria</a:t>
          </a:r>
          <a:r>
            <a:rPr lang="en-US" sz="2000" kern="1200" spc="-150" dirty="0" smtClean="0"/>
            <a:t> </a:t>
          </a:r>
          <a:endParaRPr lang="en-US" sz="2000" kern="1200" spc="-150" dirty="0"/>
        </a:p>
      </dsp:txBody>
      <dsp:txXfrm>
        <a:off x="5504136" y="91692"/>
        <a:ext cx="2168464" cy="936820"/>
      </dsp:txXfrm>
    </dsp:sp>
    <dsp:sp modelId="{72B0EA89-B832-4D52-8C4F-CF5780DAD6BC}">
      <dsp:nvSpPr>
        <dsp:cNvPr id="0" name=""/>
        <dsp:cNvSpPr/>
      </dsp:nvSpPr>
      <dsp:spPr>
        <a:xfrm>
          <a:off x="289140" y="3230558"/>
          <a:ext cx="3231013" cy="1570037"/>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7BD637A-E3CF-4037-96CF-1BB0CD6D78EB}">
      <dsp:nvSpPr>
        <dsp:cNvPr id="0" name=""/>
        <dsp:cNvSpPr/>
      </dsp:nvSpPr>
      <dsp:spPr>
        <a:xfrm>
          <a:off x="304795" y="4800599"/>
          <a:ext cx="3199064" cy="551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s-MX" sz="2000" kern="1200" noProof="0" dirty="0" smtClean="0"/>
            <a:t>Lentes de seguridad con protección lateral </a:t>
          </a:r>
          <a:endParaRPr lang="es-MX" sz="2000" kern="1200" noProof="0" dirty="0"/>
        </a:p>
      </dsp:txBody>
      <dsp:txXfrm>
        <a:off x="304795" y="4800599"/>
        <a:ext cx="3199064" cy="551302"/>
      </dsp:txXfrm>
    </dsp:sp>
    <dsp:sp modelId="{E09279EF-CECC-4FF6-9FF0-F40CA99AC658}">
      <dsp:nvSpPr>
        <dsp:cNvPr id="0" name=""/>
        <dsp:cNvSpPr/>
      </dsp:nvSpPr>
      <dsp:spPr>
        <a:xfrm>
          <a:off x="5029206" y="3040833"/>
          <a:ext cx="3076671" cy="2255030"/>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4594" r="1"/>
          </a:stretch>
        </a:blipFill>
        <a:ln>
          <a:noFill/>
        </a:ln>
        <a:effectLst/>
      </dsp:spPr>
      <dsp:style>
        <a:lnRef idx="0">
          <a:scrgbClr r="0" g="0" b="0"/>
        </a:lnRef>
        <a:fillRef idx="1">
          <a:scrgbClr r="0" g="0" b="0"/>
        </a:fillRef>
        <a:effectRef idx="0">
          <a:scrgbClr r="0" g="0" b="0"/>
        </a:effectRef>
        <a:fontRef idx="minor"/>
      </dsp:style>
    </dsp:sp>
    <dsp:sp modelId="{BE798DC6-F066-4988-9743-24C764542C3F}">
      <dsp:nvSpPr>
        <dsp:cNvPr id="0" name=""/>
        <dsp:cNvSpPr/>
      </dsp:nvSpPr>
      <dsp:spPr>
        <a:xfrm rot="5400000">
          <a:off x="6835744" y="3892361"/>
          <a:ext cx="2238217" cy="549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kern="1200" dirty="0" err="1" smtClean="0"/>
            <a:t>Botas</a:t>
          </a:r>
          <a:r>
            <a:rPr lang="en-US" sz="1600" kern="1200" dirty="0" smtClean="0"/>
            <a:t> con </a:t>
          </a:r>
          <a:r>
            <a:rPr lang="en-US" sz="1600" kern="1200" dirty="0" err="1" smtClean="0"/>
            <a:t>punta</a:t>
          </a:r>
          <a:r>
            <a:rPr lang="en-US" sz="1600" kern="1200" dirty="0" smtClean="0"/>
            <a:t> de </a:t>
          </a:r>
          <a:r>
            <a:rPr lang="en-US" sz="1600" kern="1200" dirty="0" err="1" smtClean="0"/>
            <a:t>acero</a:t>
          </a:r>
          <a:endParaRPr lang="en-US" sz="1600" kern="1200" dirty="0"/>
        </a:p>
      </dsp:txBody>
      <dsp:txXfrm>
        <a:off x="6835744" y="3892361"/>
        <a:ext cx="2238217" cy="549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DAAE9-7F73-4E12-AC77-0E9C8644BE74}">
      <dsp:nvSpPr>
        <dsp:cNvPr id="0" name=""/>
        <dsp:cNvSpPr/>
      </dsp:nvSpPr>
      <dsp:spPr>
        <a:xfrm>
          <a:off x="367387" y="812818"/>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tienen derecho a trabajar en un lugar que es seguro, saludable, que no haga que los trabajadores se lesionen o enfermen</a:t>
          </a:r>
          <a:r>
            <a:rPr lang="es-MX" sz="1300" kern="1200" dirty="0" smtClean="0">
              <a:solidFill>
                <a:schemeClr val="accent5">
                  <a:lumMod val="50000"/>
                </a:schemeClr>
              </a:solidFill>
              <a:latin typeface="Calibri" pitchFamily="34" charset="0"/>
            </a:rPr>
            <a:t/>
          </a:r>
          <a:br>
            <a:rPr lang="es-MX" sz="1300" kern="1200" dirty="0" smtClean="0">
              <a:solidFill>
                <a:schemeClr val="accent5">
                  <a:lumMod val="50000"/>
                </a:schemeClr>
              </a:solidFill>
              <a:latin typeface="Calibri" pitchFamily="34" charset="0"/>
            </a:rPr>
          </a:br>
          <a:endParaRPr lang="en-US" sz="1300" kern="1200" dirty="0">
            <a:solidFill>
              <a:schemeClr val="accent5">
                <a:lumMod val="50000"/>
              </a:schemeClr>
            </a:solidFill>
          </a:endParaRPr>
        </a:p>
      </dsp:txBody>
      <dsp:txXfrm>
        <a:off x="367387" y="812818"/>
        <a:ext cx="3982676" cy="1244586"/>
      </dsp:txXfrm>
    </dsp:sp>
    <dsp:sp modelId="{B18E55F0-EAA7-42C4-9B36-708B6AB642ED}">
      <dsp:nvSpPr>
        <dsp:cNvPr id="0" name=""/>
        <dsp:cNvSpPr/>
      </dsp:nvSpPr>
      <dsp:spPr>
        <a:xfrm>
          <a:off x="141224" y="750588"/>
          <a:ext cx="871210" cy="130681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32F9759-5B31-4683-8098-510F58367696}">
      <dsp:nvSpPr>
        <dsp:cNvPr id="0" name=""/>
        <dsp:cNvSpPr/>
      </dsp:nvSpPr>
      <dsp:spPr>
        <a:xfrm>
          <a:off x="4737056" y="660419"/>
          <a:ext cx="4037119"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pueden pedir y recibir información sobre heridas previas, sus expedientes de exámenes médicos, resultados de pruebas hechas sobre peligros, químicos, y entrenamiento</a:t>
          </a:r>
          <a:endParaRPr lang="es-MX" sz="1600" kern="1200" dirty="0">
            <a:solidFill>
              <a:schemeClr val="accent5">
                <a:lumMod val="50000"/>
              </a:schemeClr>
            </a:solidFill>
            <a:latin typeface="Calibri" pitchFamily="34" charset="0"/>
          </a:endParaRPr>
        </a:p>
      </dsp:txBody>
      <dsp:txXfrm>
        <a:off x="4737056" y="660419"/>
        <a:ext cx="4037119" cy="1244586"/>
      </dsp:txXfrm>
    </dsp:sp>
    <dsp:sp modelId="{9FF74B61-67DB-4C6E-9EA4-25A63E19C5C2}">
      <dsp:nvSpPr>
        <dsp:cNvPr id="0" name=""/>
        <dsp:cNvSpPr/>
      </dsp:nvSpPr>
      <dsp:spPr>
        <a:xfrm>
          <a:off x="4598332" y="674388"/>
          <a:ext cx="871210" cy="130681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4C9EB58-B9FC-4EAF-9F7E-06A64769060D}">
      <dsp:nvSpPr>
        <dsp:cNvPr id="0" name=""/>
        <dsp:cNvSpPr/>
      </dsp:nvSpPr>
      <dsp:spPr>
        <a:xfrm>
          <a:off x="320780" y="2260619"/>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pueden recibir cierto equipo de protección personal DE MANERA GRATUITA</a:t>
          </a:r>
          <a:r>
            <a:rPr lang="es-MX" sz="1500" kern="1200" dirty="0" smtClean="0">
              <a:solidFill>
                <a:schemeClr val="accent5">
                  <a:lumMod val="50000"/>
                </a:schemeClr>
              </a:solidFill>
              <a:latin typeface="Calibri" pitchFamily="34" charset="0"/>
            </a:rPr>
            <a:t/>
          </a:r>
          <a:br>
            <a:rPr lang="es-MX" sz="1500" kern="1200" dirty="0" smtClean="0">
              <a:solidFill>
                <a:schemeClr val="accent5">
                  <a:lumMod val="50000"/>
                </a:schemeClr>
              </a:solidFill>
              <a:latin typeface="Calibri" pitchFamily="34" charset="0"/>
            </a:rPr>
          </a:br>
          <a:endParaRPr lang="es-MX" sz="1500" kern="1200" dirty="0" smtClean="0">
            <a:solidFill>
              <a:schemeClr val="accent5">
                <a:lumMod val="50000"/>
              </a:schemeClr>
            </a:solidFill>
            <a:latin typeface="Calibri" pitchFamily="34" charset="0"/>
          </a:endParaRPr>
        </a:p>
      </dsp:txBody>
      <dsp:txXfrm>
        <a:off x="320780" y="2260619"/>
        <a:ext cx="3982676" cy="1244586"/>
      </dsp:txXfrm>
    </dsp:sp>
    <dsp:sp modelId="{6959C87E-5FAF-4568-BEB2-3502CA06A587}">
      <dsp:nvSpPr>
        <dsp:cNvPr id="0" name=""/>
        <dsp:cNvSpPr/>
      </dsp:nvSpPr>
      <dsp:spPr>
        <a:xfrm>
          <a:off x="154835" y="2198386"/>
          <a:ext cx="871210" cy="1306815"/>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8410AEA-BBFD-4895-8D30-0730A0178F2E}">
      <dsp:nvSpPr>
        <dsp:cNvPr id="0" name=""/>
        <dsp:cNvSpPr/>
      </dsp:nvSpPr>
      <dsp:spPr>
        <a:xfrm>
          <a:off x="4777888" y="2184413"/>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5">
                  <a:lumMod val="50000"/>
                </a:schemeClr>
              </a:solidFill>
              <a:latin typeface="Calibri" pitchFamily="34" charset="0"/>
            </a:rPr>
            <a:t>no pueden ser castigados ni corridos por presentar una denuncia ante OSHA o </a:t>
          </a:r>
          <a:r>
            <a:rPr lang="es-MX" sz="2000" kern="1200" dirty="0" smtClean="0">
              <a:solidFill>
                <a:schemeClr val="accent5">
                  <a:lumMod val="50000"/>
                </a:schemeClr>
              </a:solidFill>
              <a:latin typeface="Calibri" pitchFamily="34" charset="0"/>
            </a:rPr>
            <a:t>pedir</a:t>
          </a:r>
          <a:r>
            <a:rPr lang="es-MX" sz="1800" kern="1200" dirty="0" smtClean="0">
              <a:solidFill>
                <a:schemeClr val="accent5">
                  <a:lumMod val="50000"/>
                </a:schemeClr>
              </a:solidFill>
              <a:latin typeface="Calibri" pitchFamily="34" charset="0"/>
            </a:rPr>
            <a:t> una inspección</a:t>
          </a:r>
          <a:endParaRPr lang="es-MX" sz="1800" kern="1200" dirty="0">
            <a:solidFill>
              <a:schemeClr val="accent5">
                <a:lumMod val="50000"/>
              </a:schemeClr>
            </a:solidFill>
            <a:latin typeface="Calibri" pitchFamily="34" charset="0"/>
          </a:endParaRPr>
        </a:p>
      </dsp:txBody>
      <dsp:txXfrm>
        <a:off x="4777888" y="2184413"/>
        <a:ext cx="3982676" cy="1244586"/>
      </dsp:txXfrm>
    </dsp:sp>
    <dsp:sp modelId="{E3E316D1-37A5-47A7-8069-E5EA333CDFF1}">
      <dsp:nvSpPr>
        <dsp:cNvPr id="0" name=""/>
        <dsp:cNvSpPr/>
      </dsp:nvSpPr>
      <dsp:spPr>
        <a:xfrm>
          <a:off x="4611943" y="2122185"/>
          <a:ext cx="871210" cy="1306815"/>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7B46594-6FE7-42B1-9C95-7B381745BB09}">
      <dsp:nvSpPr>
        <dsp:cNvPr id="0" name=""/>
        <dsp:cNvSpPr/>
      </dsp:nvSpPr>
      <dsp:spPr>
        <a:xfrm>
          <a:off x="320780" y="3708420"/>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deben recibir entrenamientos sobre químicos y otros peligros, y cómo protegerse</a:t>
          </a:r>
          <a:br>
            <a:rPr lang="es-MX" sz="1600" kern="1200" dirty="0" smtClean="0">
              <a:solidFill>
                <a:schemeClr val="accent5">
                  <a:lumMod val="50000"/>
                </a:schemeClr>
              </a:solidFill>
              <a:latin typeface="Calibri" pitchFamily="34" charset="0"/>
            </a:rPr>
          </a:br>
          <a:endParaRPr lang="es-MX" sz="1600" kern="1200" dirty="0">
            <a:solidFill>
              <a:schemeClr val="accent5">
                <a:lumMod val="50000"/>
              </a:schemeClr>
            </a:solidFill>
            <a:latin typeface="Calibri" pitchFamily="34" charset="0"/>
          </a:endParaRPr>
        </a:p>
      </dsp:txBody>
      <dsp:txXfrm>
        <a:off x="320780" y="3708420"/>
        <a:ext cx="3982676" cy="1244586"/>
      </dsp:txXfrm>
    </dsp:sp>
    <dsp:sp modelId="{5942C3F5-8E8B-4999-B567-85E689250A10}">
      <dsp:nvSpPr>
        <dsp:cNvPr id="0" name=""/>
        <dsp:cNvSpPr/>
      </dsp:nvSpPr>
      <dsp:spPr>
        <a:xfrm>
          <a:off x="154835" y="3646183"/>
          <a:ext cx="871210" cy="1306815"/>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E6B7595-A767-4239-9616-486FE08E80BB}">
      <dsp:nvSpPr>
        <dsp:cNvPr id="0" name=""/>
        <dsp:cNvSpPr/>
      </dsp:nvSpPr>
      <dsp:spPr>
        <a:xfrm>
          <a:off x="4777888" y="3632214"/>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los entrenamientos deben ser en un idioma que los trabajadores entiendan</a:t>
          </a:r>
          <a:endParaRPr lang="es-MX" sz="1600" kern="1200" dirty="0">
            <a:solidFill>
              <a:schemeClr val="accent5">
                <a:lumMod val="50000"/>
              </a:schemeClr>
            </a:solidFill>
            <a:latin typeface="Calibri" pitchFamily="34" charset="0"/>
          </a:endParaRPr>
        </a:p>
      </dsp:txBody>
      <dsp:txXfrm>
        <a:off x="4777888" y="3632214"/>
        <a:ext cx="3982676" cy="1244586"/>
      </dsp:txXfrm>
    </dsp:sp>
    <dsp:sp modelId="{4436B3AA-2E92-46F8-B255-18816B2F96FD}">
      <dsp:nvSpPr>
        <dsp:cNvPr id="0" name=""/>
        <dsp:cNvSpPr/>
      </dsp:nvSpPr>
      <dsp:spPr>
        <a:xfrm>
          <a:off x="4611943" y="3569982"/>
          <a:ext cx="871210" cy="1306815"/>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4C9B2AE-8B0E-4167-9FFE-43794331CC16}">
      <dsp:nvSpPr>
        <dsp:cNvPr id="0" name=""/>
        <dsp:cNvSpPr/>
      </dsp:nvSpPr>
      <dsp:spPr>
        <a:xfrm>
          <a:off x="320780" y="5132487"/>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5">
                  <a:lumMod val="50000"/>
                </a:schemeClr>
              </a:solidFill>
              <a:latin typeface="Calibri" pitchFamily="34" charset="0"/>
            </a:rPr>
            <a:t>trabajadores inmigrantes o sin estatus legal  tienen los mismos derechos</a:t>
          </a:r>
        </a:p>
      </dsp:txBody>
      <dsp:txXfrm>
        <a:off x="320780" y="5132487"/>
        <a:ext cx="3982676" cy="1244586"/>
      </dsp:txXfrm>
    </dsp:sp>
    <dsp:sp modelId="{EA175123-4837-4093-ADD7-00F5D493BB6A}">
      <dsp:nvSpPr>
        <dsp:cNvPr id="0" name=""/>
        <dsp:cNvSpPr/>
      </dsp:nvSpPr>
      <dsp:spPr>
        <a:xfrm>
          <a:off x="154835" y="5017780"/>
          <a:ext cx="871210" cy="1306815"/>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37B6C46-5B68-42EB-A19E-05F2B60C799E}">
      <dsp:nvSpPr>
        <dsp:cNvPr id="0" name=""/>
        <dsp:cNvSpPr/>
      </dsp:nvSpPr>
      <dsp:spPr>
        <a:xfrm>
          <a:off x="4800589" y="5029199"/>
          <a:ext cx="3982676" cy="1244586"/>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300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Calibri" pitchFamily="34" charset="0"/>
            </a:rPr>
            <a:t>excepciones… OSHA solo puede hacer cumplir la ley en ranchos con 11 o más empleados o en ranchos que proporcionan alojamiento al trabajador</a:t>
          </a:r>
          <a:endParaRPr lang="en-US" sz="1600" kern="1200" dirty="0">
            <a:solidFill>
              <a:schemeClr val="accent5">
                <a:lumMod val="50000"/>
              </a:schemeClr>
            </a:solidFill>
            <a:latin typeface="Calibri" pitchFamily="34" charset="0"/>
          </a:endParaRPr>
        </a:p>
      </dsp:txBody>
      <dsp:txXfrm>
        <a:off x="4800589" y="5029199"/>
        <a:ext cx="3982676" cy="1244586"/>
      </dsp:txXfrm>
    </dsp:sp>
    <dsp:sp modelId="{38F4C295-0827-4286-B3FE-9B5D63297C47}">
      <dsp:nvSpPr>
        <dsp:cNvPr id="0" name=""/>
        <dsp:cNvSpPr/>
      </dsp:nvSpPr>
      <dsp:spPr>
        <a:xfrm>
          <a:off x="4611943" y="5017780"/>
          <a:ext cx="871210" cy="1306815"/>
        </a:xfrm>
        <a:prstGeom prst="rect">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168D-2AB5-419F-AA68-45092D9E7C3B}">
      <dsp:nvSpPr>
        <dsp:cNvPr id="0" name=""/>
        <dsp:cNvSpPr/>
      </dsp:nvSpPr>
      <dsp:spPr>
        <a:xfrm>
          <a:off x="1676405" y="1752602"/>
          <a:ext cx="2801880" cy="28016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S" sz="2300" b="0" i="0" kern="1200" dirty="0" smtClean="0"/>
            <a:t>¿Qué necesitan los trabajadores para protegerse?</a:t>
          </a:r>
        </a:p>
        <a:p>
          <a:pPr lvl="0" algn="ctr" defTabSz="1022350">
            <a:lnSpc>
              <a:spcPct val="90000"/>
            </a:lnSpc>
            <a:spcBef>
              <a:spcPct val="0"/>
            </a:spcBef>
            <a:spcAft>
              <a:spcPct val="35000"/>
            </a:spcAft>
          </a:pPr>
          <a:endParaRPr lang="en-US" sz="2300" kern="1200" dirty="0">
            <a:effectLst>
              <a:outerShdw blurRad="38100" dist="38100" dir="2700000" algn="tl">
                <a:srgbClr val="000000">
                  <a:alpha val="43137"/>
                </a:srgbClr>
              </a:outerShdw>
            </a:effectLst>
            <a:latin typeface="Calibri" panose="020F0502020204030204" pitchFamily="34" charset="0"/>
          </a:endParaRPr>
        </a:p>
      </dsp:txBody>
      <dsp:txXfrm>
        <a:off x="2086731" y="2162891"/>
        <a:ext cx="1981228" cy="1981052"/>
      </dsp:txXfrm>
    </dsp:sp>
    <dsp:sp modelId="{40D9A73D-EEC5-47B8-88B6-3A4FD429852A}">
      <dsp:nvSpPr>
        <dsp:cNvPr id="0" name=""/>
        <dsp:cNvSpPr/>
      </dsp:nvSpPr>
      <dsp:spPr>
        <a:xfrm>
          <a:off x="268345" y="231068"/>
          <a:ext cx="5647360" cy="5886815"/>
        </a:xfrm>
        <a:prstGeom prst="blockArc">
          <a:avLst>
            <a:gd name="adj1" fmla="val 16509444"/>
            <a:gd name="adj2" fmla="val 5088054"/>
            <a:gd name="adj3" fmla="val 524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9E737B7-DED5-4BAC-9F68-DB3741860AFE}">
      <dsp:nvSpPr>
        <dsp:cNvPr id="0" name=""/>
        <dsp:cNvSpPr/>
      </dsp:nvSpPr>
      <dsp:spPr>
        <a:xfrm>
          <a:off x="3764526" y="0"/>
          <a:ext cx="1501301" cy="150098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55869F5-FB98-4C15-A766-AF4631F87A97}">
      <dsp:nvSpPr>
        <dsp:cNvPr id="0" name=""/>
        <dsp:cNvSpPr/>
      </dsp:nvSpPr>
      <dsp:spPr>
        <a:xfrm>
          <a:off x="5380173" y="19202"/>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err="1" smtClean="0">
              <a:latin typeface="Calibri" panose="020F0502020204030204" pitchFamily="34" charset="0"/>
            </a:rPr>
            <a:t>Entrenamiento</a:t>
          </a:r>
          <a:endParaRPr lang="en-US" sz="2300" kern="1200" dirty="0">
            <a:latin typeface="Calibri" panose="020F0502020204030204" pitchFamily="34" charset="0"/>
          </a:endParaRPr>
        </a:p>
      </dsp:txBody>
      <dsp:txXfrm>
        <a:off x="5380173" y="19202"/>
        <a:ext cx="2009687" cy="1452981"/>
      </dsp:txXfrm>
    </dsp:sp>
    <dsp:sp modelId="{BE81C579-FAE2-4FA1-A6E3-E9D5D3F7092A}">
      <dsp:nvSpPr>
        <dsp:cNvPr id="0" name=""/>
        <dsp:cNvSpPr/>
      </dsp:nvSpPr>
      <dsp:spPr>
        <a:xfrm>
          <a:off x="4873433" y="1397934"/>
          <a:ext cx="1501301" cy="1500987"/>
        </a:xfrm>
        <a:prstGeom prst="ellipse">
          <a:avLst/>
        </a:prstGeom>
        <a:blipFill>
          <a:blip xmlns:r="http://schemas.openxmlformats.org/officeDocument/2006/relationships"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EBE86D8-4B1F-4332-9DAA-027816DA6B68}">
      <dsp:nvSpPr>
        <dsp:cNvPr id="0" name=""/>
        <dsp:cNvSpPr/>
      </dsp:nvSpPr>
      <dsp:spPr>
        <a:xfrm>
          <a:off x="6484966" y="1424178"/>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err="1" smtClean="0">
              <a:latin typeface="Calibri" panose="020F0502020204030204" pitchFamily="34" charset="0"/>
            </a:rPr>
            <a:t>Equipo</a:t>
          </a:r>
          <a:r>
            <a:rPr lang="en-US" sz="2300" kern="1200" dirty="0" smtClean="0">
              <a:latin typeface="Calibri" panose="020F0502020204030204" pitchFamily="34" charset="0"/>
            </a:rPr>
            <a:t> de p</a:t>
          </a:r>
          <a:r>
            <a:rPr lang="es-AR" sz="2300" kern="1200" dirty="0" err="1" smtClean="0"/>
            <a:t>rotección</a:t>
          </a:r>
          <a:r>
            <a:rPr lang="es-AR" sz="2300" kern="1200" dirty="0" smtClean="0"/>
            <a:t> </a:t>
          </a:r>
          <a:r>
            <a:rPr lang="en-US" sz="2300" kern="1200" dirty="0" smtClean="0">
              <a:latin typeface="Calibri" panose="020F0502020204030204" pitchFamily="34" charset="0"/>
            </a:rPr>
            <a:t>personal</a:t>
          </a:r>
          <a:endParaRPr lang="en-US" sz="2300" kern="1200" dirty="0">
            <a:latin typeface="Calibri" panose="020F0502020204030204" pitchFamily="34" charset="0"/>
          </a:endParaRPr>
        </a:p>
      </dsp:txBody>
      <dsp:txXfrm>
        <a:off x="6484966" y="1424178"/>
        <a:ext cx="2009687" cy="1452981"/>
      </dsp:txXfrm>
    </dsp:sp>
    <dsp:sp modelId="{6608C150-9BFE-46A9-9325-8474F0037DF5}">
      <dsp:nvSpPr>
        <dsp:cNvPr id="0" name=""/>
        <dsp:cNvSpPr/>
      </dsp:nvSpPr>
      <dsp:spPr>
        <a:xfrm>
          <a:off x="4867674" y="3453231"/>
          <a:ext cx="1501301" cy="1500987"/>
        </a:xfrm>
        <a:prstGeom prst="ellipse">
          <a:avLst/>
        </a:prstGeom>
        <a:blipFill>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5B8F2C-5107-4699-AF13-902014AFC8AF}">
      <dsp:nvSpPr>
        <dsp:cNvPr id="0" name=""/>
        <dsp:cNvSpPr/>
      </dsp:nvSpPr>
      <dsp:spPr>
        <a:xfrm>
          <a:off x="6484966" y="3477554"/>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err="1" smtClean="0">
              <a:latin typeface="Calibri" panose="020F0502020204030204" pitchFamily="34" charset="0"/>
            </a:rPr>
            <a:t>Conocimiento</a:t>
          </a:r>
          <a:r>
            <a:rPr lang="en-US" sz="2300" kern="1200" dirty="0" smtClean="0">
              <a:latin typeface="Calibri" panose="020F0502020204030204" pitchFamily="34" charset="0"/>
            </a:rPr>
            <a:t> de </a:t>
          </a:r>
          <a:r>
            <a:rPr lang="en-US" sz="2300" kern="1200" dirty="0" err="1" smtClean="0">
              <a:latin typeface="Calibri" panose="020F0502020204030204" pitchFamily="34" charset="0"/>
            </a:rPr>
            <a:t>los</a:t>
          </a:r>
          <a:r>
            <a:rPr lang="en-US" sz="2300" kern="1200" dirty="0" smtClean="0">
              <a:latin typeface="Calibri" panose="020F0502020204030204" pitchFamily="34" charset="0"/>
            </a:rPr>
            <a:t> derechos</a:t>
          </a:r>
          <a:endParaRPr lang="en-US" sz="2300" kern="1200" dirty="0">
            <a:latin typeface="Calibri" panose="020F0502020204030204" pitchFamily="34" charset="0"/>
          </a:endParaRPr>
        </a:p>
      </dsp:txBody>
      <dsp:txXfrm>
        <a:off x="6484966" y="3477554"/>
        <a:ext cx="2009687" cy="1452981"/>
      </dsp:txXfrm>
    </dsp:sp>
    <dsp:sp modelId="{0C5392A6-A037-44E0-B616-F1B4F74867F0}">
      <dsp:nvSpPr>
        <dsp:cNvPr id="0" name=""/>
        <dsp:cNvSpPr/>
      </dsp:nvSpPr>
      <dsp:spPr>
        <a:xfrm>
          <a:off x="3764526" y="4899812"/>
          <a:ext cx="1501301" cy="1500987"/>
        </a:xfrm>
        <a:prstGeom prst="ellipse">
          <a:avLst/>
        </a:prstGeom>
        <a:blipFill>
          <a:blip xmlns:r="http://schemas.openxmlformats.org/officeDocument/2006/relationships"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C97FB5-EEE7-4FEF-931A-622C512E817B}">
      <dsp:nvSpPr>
        <dsp:cNvPr id="0" name=""/>
        <dsp:cNvSpPr/>
      </dsp:nvSpPr>
      <dsp:spPr>
        <a:xfrm>
          <a:off x="5380173" y="4930536"/>
          <a:ext cx="2009687" cy="145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dirty="0" err="1" smtClean="0">
              <a:latin typeface="Calibri" panose="020F0502020204030204" pitchFamily="34" charset="0"/>
            </a:rPr>
            <a:t>Recursos</a:t>
          </a:r>
          <a:r>
            <a:rPr lang="en-US" sz="2300" kern="1200" dirty="0" smtClean="0">
              <a:latin typeface="Calibri" panose="020F0502020204030204" pitchFamily="34" charset="0"/>
            </a:rPr>
            <a:t> de la </a:t>
          </a:r>
          <a:r>
            <a:rPr lang="en-US" sz="2300" kern="1200" dirty="0" err="1" smtClean="0">
              <a:latin typeface="Calibri" panose="020F0502020204030204" pitchFamily="34" charset="0"/>
            </a:rPr>
            <a:t>comunidad</a:t>
          </a:r>
          <a:endParaRPr lang="en-US" sz="2300" kern="1200" dirty="0">
            <a:latin typeface="Calibri" panose="020F0502020204030204" pitchFamily="34" charset="0"/>
          </a:endParaRPr>
        </a:p>
      </dsp:txBody>
      <dsp:txXfrm>
        <a:off x="5380173" y="4930536"/>
        <a:ext cx="2009687" cy="1452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66409-C1E5-419D-9D32-C56B36FECC06}">
      <dsp:nvSpPr>
        <dsp:cNvPr id="0" name=""/>
        <dsp:cNvSpPr/>
      </dsp:nvSpPr>
      <dsp:spPr>
        <a:xfrm>
          <a:off x="2816066" y="3275027"/>
          <a:ext cx="2597467" cy="2597467"/>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Adultos aprenden.. </a:t>
          </a:r>
          <a:endParaRPr lang="en-US" sz="3200" kern="1200" dirty="0"/>
        </a:p>
      </dsp:txBody>
      <dsp:txXfrm>
        <a:off x="3196456" y="3655417"/>
        <a:ext cx="1836687" cy="1836687"/>
      </dsp:txXfrm>
    </dsp:sp>
    <dsp:sp modelId="{5BBF548E-EFD9-4732-B240-1844D68FFFE6}">
      <dsp:nvSpPr>
        <dsp:cNvPr id="0" name=""/>
        <dsp:cNvSpPr/>
      </dsp:nvSpPr>
      <dsp:spPr>
        <a:xfrm rot="12900000">
          <a:off x="1045540" y="2787954"/>
          <a:ext cx="2094955" cy="740278"/>
        </a:xfrm>
        <a:prstGeom prst="lef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AF7A5BF-CC2D-4700-A07C-1634356BAFF2}">
      <dsp:nvSpPr>
        <dsp:cNvPr id="0" name=""/>
        <dsp:cNvSpPr/>
      </dsp:nvSpPr>
      <dsp:spPr>
        <a:xfrm>
          <a:off x="1177" y="1570247"/>
          <a:ext cx="2467594" cy="1974075"/>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smtClean="0"/>
            <a:t>Participativo </a:t>
          </a:r>
          <a:endParaRPr lang="es-ES" sz="3100" kern="1200"/>
        </a:p>
      </dsp:txBody>
      <dsp:txXfrm>
        <a:off x="58996" y="1628066"/>
        <a:ext cx="2351956" cy="1858437"/>
      </dsp:txXfrm>
    </dsp:sp>
    <dsp:sp modelId="{1711B357-CF72-4955-A9F1-80FC9FA74577}">
      <dsp:nvSpPr>
        <dsp:cNvPr id="0" name=""/>
        <dsp:cNvSpPr/>
      </dsp:nvSpPr>
      <dsp:spPr>
        <a:xfrm rot="16200000">
          <a:off x="3067322" y="1735481"/>
          <a:ext cx="2094955" cy="740278"/>
        </a:xfrm>
        <a:prstGeom prst="leftArrow">
          <a:avLst>
            <a:gd name="adj1" fmla="val 60000"/>
            <a:gd name="adj2" fmla="val 50000"/>
          </a:avLst>
        </a:prstGeom>
        <a:solidFill>
          <a:schemeClr val="accent1">
            <a:shade val="90000"/>
            <a:hueOff val="426133"/>
            <a:satOff val="-39669"/>
            <a:lumOff val="195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10E37C-DC70-49A8-8578-C9455E568694}">
      <dsp:nvSpPr>
        <dsp:cNvPr id="0" name=""/>
        <dsp:cNvSpPr/>
      </dsp:nvSpPr>
      <dsp:spPr>
        <a:xfrm>
          <a:off x="2881002" y="71105"/>
          <a:ext cx="2467594" cy="1974075"/>
        </a:xfrm>
        <a:prstGeom prst="roundRect">
          <a:avLst>
            <a:gd name="adj" fmla="val 10000"/>
          </a:avLst>
        </a:prstGeom>
        <a:solidFill>
          <a:schemeClr val="accent1">
            <a:shade val="80000"/>
            <a:hueOff val="421701"/>
            <a:satOff val="-39669"/>
            <a:lumOff val="202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smtClean="0"/>
            <a:t>Pertinente </a:t>
          </a:r>
          <a:endParaRPr lang="es-ES" sz="3100" kern="1200"/>
        </a:p>
      </dsp:txBody>
      <dsp:txXfrm>
        <a:off x="2938821" y="128924"/>
        <a:ext cx="2351956" cy="1858437"/>
      </dsp:txXfrm>
    </dsp:sp>
    <dsp:sp modelId="{8FC84CF7-F1A1-4AA5-9B94-6834086AD76E}">
      <dsp:nvSpPr>
        <dsp:cNvPr id="0" name=""/>
        <dsp:cNvSpPr/>
      </dsp:nvSpPr>
      <dsp:spPr>
        <a:xfrm rot="19500000">
          <a:off x="5089104" y="2787954"/>
          <a:ext cx="2094955" cy="740278"/>
        </a:xfrm>
        <a:prstGeom prst="leftArrow">
          <a:avLst>
            <a:gd name="adj1" fmla="val 60000"/>
            <a:gd name="adj2" fmla="val 50000"/>
          </a:avLst>
        </a:prstGeom>
        <a:solidFill>
          <a:schemeClr val="accent1">
            <a:shade val="90000"/>
            <a:hueOff val="852265"/>
            <a:satOff val="-79338"/>
            <a:lumOff val="3916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F5D64E0-042A-45DA-8FCB-29F1405A74D9}">
      <dsp:nvSpPr>
        <dsp:cNvPr id="0" name=""/>
        <dsp:cNvSpPr/>
      </dsp:nvSpPr>
      <dsp:spPr>
        <a:xfrm>
          <a:off x="5760828" y="1570247"/>
          <a:ext cx="2467594" cy="1974075"/>
        </a:xfrm>
        <a:prstGeom prst="roundRect">
          <a:avLst>
            <a:gd name="adj" fmla="val 10000"/>
          </a:avLst>
        </a:prstGeom>
        <a:solidFill>
          <a:schemeClr val="accent1">
            <a:shade val="80000"/>
            <a:hueOff val="843401"/>
            <a:satOff val="-79338"/>
            <a:lumOff val="405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dirty="0" smtClean="0"/>
            <a:t>Se basa en el conocimiento y la experiencia</a:t>
          </a:r>
          <a:endParaRPr lang="es-ES" sz="3100" kern="1200" dirty="0"/>
        </a:p>
      </dsp:txBody>
      <dsp:txXfrm>
        <a:off x="5818647" y="1628066"/>
        <a:ext cx="2351956" cy="1858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15C1E-B87B-4D9F-9EBE-C8E85A79914D}">
      <dsp:nvSpPr>
        <dsp:cNvPr id="0" name=""/>
        <dsp:cNvSpPr/>
      </dsp:nvSpPr>
      <dsp:spPr>
        <a:xfrm>
          <a:off x="0" y="0"/>
          <a:ext cx="8610600" cy="28460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F0488-B53C-4F7C-A294-81F3D112D97A}">
      <dsp:nvSpPr>
        <dsp:cNvPr id="0" name=""/>
        <dsp:cNvSpPr/>
      </dsp:nvSpPr>
      <dsp:spPr>
        <a:xfrm>
          <a:off x="258318" y="379475"/>
          <a:ext cx="2529363" cy="208711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3E4D3-490A-4ACF-B345-BA0AE7B49DAF}">
      <dsp:nvSpPr>
        <dsp:cNvPr id="0" name=""/>
        <dsp:cNvSpPr/>
      </dsp:nvSpPr>
      <dsp:spPr>
        <a:xfrm rot="10800000">
          <a:off x="258318" y="2846069"/>
          <a:ext cx="2529363" cy="34785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s-MX" sz="2400" b="1" kern="1200" smtClean="0">
              <a:solidFill>
                <a:schemeClr val="bg1"/>
              </a:solidFill>
              <a:latin typeface="+mj-lt"/>
            </a:rPr>
            <a:t>Aprenda: </a:t>
          </a:r>
          <a:endParaRPr lang="en-US" sz="2400" kern="1200"/>
        </a:p>
        <a:p>
          <a:pPr marL="171450" lvl="1" indent="-171450" algn="l" defTabSz="844550">
            <a:lnSpc>
              <a:spcPct val="90000"/>
            </a:lnSpc>
            <a:spcBef>
              <a:spcPct val="0"/>
            </a:spcBef>
            <a:spcAft>
              <a:spcPct val="15000"/>
            </a:spcAft>
            <a:buChar char="••"/>
          </a:pPr>
          <a:r>
            <a:rPr lang="es-MX" sz="1900" kern="1200" smtClean="0">
              <a:solidFill>
                <a:schemeClr val="bg1"/>
              </a:solidFill>
            </a:rPr>
            <a:t>Políticas y procedimientos.</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dirty="0" smtClean="0">
              <a:solidFill>
                <a:schemeClr val="bg1"/>
              </a:solidFill>
            </a:rPr>
            <a:t>Riesgos.</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smtClean="0">
              <a:solidFill>
                <a:schemeClr val="bg1"/>
              </a:solidFill>
            </a:rPr>
            <a:t>Cómo protegerse</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smtClean="0">
              <a:solidFill>
                <a:schemeClr val="bg1"/>
              </a:solidFill>
            </a:rPr>
            <a:t>Que hacer en emergencias. </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smtClean="0">
              <a:solidFill>
                <a:schemeClr val="bg1"/>
              </a:solidFill>
            </a:rPr>
            <a:t>Acudir a entrenamientos.</a:t>
          </a:r>
          <a:endParaRPr lang="es-MX" sz="1900" b="1" kern="1200" dirty="0">
            <a:solidFill>
              <a:schemeClr val="bg1"/>
            </a:solidFill>
          </a:endParaRPr>
        </a:p>
      </dsp:txBody>
      <dsp:txXfrm rot="10800000">
        <a:off x="336105" y="2846069"/>
        <a:ext cx="2373789" cy="3400743"/>
      </dsp:txXfrm>
    </dsp:sp>
    <dsp:sp modelId="{087FE177-DA5A-409F-9E37-81C10C73F554}">
      <dsp:nvSpPr>
        <dsp:cNvPr id="0" name=""/>
        <dsp:cNvSpPr/>
      </dsp:nvSpPr>
      <dsp:spPr>
        <a:xfrm>
          <a:off x="3040618" y="379475"/>
          <a:ext cx="2529363" cy="208711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D3DB4F-079B-41BA-BA17-FF32D61B0914}">
      <dsp:nvSpPr>
        <dsp:cNvPr id="0" name=""/>
        <dsp:cNvSpPr/>
      </dsp:nvSpPr>
      <dsp:spPr>
        <a:xfrm rot="10800000">
          <a:off x="3040618" y="2846069"/>
          <a:ext cx="2529363" cy="34785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s-MX" sz="2400" b="1" kern="1200" dirty="0" smtClean="0">
              <a:solidFill>
                <a:schemeClr val="bg1"/>
              </a:solidFill>
              <a:latin typeface="+mj-lt"/>
            </a:rPr>
            <a:t>Use en sus entrenamientos o platicas:</a:t>
          </a:r>
          <a:endParaRPr lang="es-MX" sz="2400" b="1" kern="1200" dirty="0">
            <a:solidFill>
              <a:schemeClr val="bg1"/>
            </a:solidFill>
            <a:latin typeface="+mj-lt"/>
          </a:endParaRPr>
        </a:p>
        <a:p>
          <a:pPr marL="171450" lvl="1" indent="-171450" algn="l" defTabSz="844550">
            <a:lnSpc>
              <a:spcPct val="90000"/>
            </a:lnSpc>
            <a:spcBef>
              <a:spcPct val="0"/>
            </a:spcBef>
            <a:spcAft>
              <a:spcPct val="15000"/>
            </a:spcAft>
            <a:buChar char="••"/>
          </a:pPr>
          <a:r>
            <a:rPr lang="es-MX" sz="1900" kern="1200" smtClean="0">
              <a:solidFill>
                <a:schemeClr val="bg1"/>
              </a:solidFill>
            </a:rPr>
            <a:t>Equipo de protección personal </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dirty="0" smtClean="0">
              <a:solidFill>
                <a:schemeClr val="bg1"/>
              </a:solidFill>
            </a:rPr>
            <a:t>Ropa y botas protectoras.</a:t>
          </a:r>
          <a:endParaRPr lang="es-MX" sz="1900" b="1" kern="1200" dirty="0">
            <a:solidFill>
              <a:schemeClr val="bg1"/>
            </a:solidFill>
          </a:endParaRPr>
        </a:p>
      </dsp:txBody>
      <dsp:txXfrm rot="10800000">
        <a:off x="3118405" y="2846069"/>
        <a:ext cx="2373789" cy="3400743"/>
      </dsp:txXfrm>
    </dsp:sp>
    <dsp:sp modelId="{D04F7C61-7EA4-4F86-AA7F-B14BFD27CED9}">
      <dsp:nvSpPr>
        <dsp:cNvPr id="0" name=""/>
        <dsp:cNvSpPr/>
      </dsp:nvSpPr>
      <dsp:spPr>
        <a:xfrm>
          <a:off x="5822918" y="379475"/>
          <a:ext cx="2529363" cy="208711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2807A-8130-4E62-BA79-4D102D286F03}">
      <dsp:nvSpPr>
        <dsp:cNvPr id="0" name=""/>
        <dsp:cNvSpPr/>
      </dsp:nvSpPr>
      <dsp:spPr>
        <a:xfrm rot="10800000">
          <a:off x="5822918" y="2846069"/>
          <a:ext cx="2529363" cy="34785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s-MX" sz="2400" b="1" kern="1200" dirty="0" smtClean="0">
              <a:solidFill>
                <a:schemeClr val="bg1"/>
              </a:solidFill>
              <a:latin typeface="+mj-lt"/>
            </a:rPr>
            <a:t>Practique y promueva </a:t>
          </a:r>
          <a:endParaRPr lang="es-MX" sz="2400" b="1" kern="1200" dirty="0">
            <a:solidFill>
              <a:schemeClr val="bg1"/>
            </a:solidFill>
            <a:latin typeface="+mj-lt"/>
          </a:endParaRPr>
        </a:p>
        <a:p>
          <a:pPr marL="171450" lvl="1" indent="-171450" algn="l" defTabSz="844550">
            <a:lnSpc>
              <a:spcPct val="90000"/>
            </a:lnSpc>
            <a:spcBef>
              <a:spcPct val="0"/>
            </a:spcBef>
            <a:spcAft>
              <a:spcPct val="15000"/>
            </a:spcAft>
            <a:buChar char="••"/>
          </a:pPr>
          <a:r>
            <a:rPr lang="es-MX" sz="1900" kern="1200" dirty="0" err="1" smtClean="0">
              <a:solidFill>
                <a:schemeClr val="bg1"/>
              </a:solidFill>
            </a:rPr>
            <a:t>Deténerse</a:t>
          </a:r>
          <a:r>
            <a:rPr lang="es-MX" sz="1900" kern="1200" dirty="0" smtClean="0">
              <a:solidFill>
                <a:schemeClr val="bg1"/>
              </a:solidFill>
            </a:rPr>
            <a:t>, observar, y pensar en seguridad antes de hacer.</a:t>
          </a:r>
          <a:endParaRPr lang="es-MX" sz="1900" kern="1200" dirty="0">
            <a:solidFill>
              <a:schemeClr val="bg1"/>
            </a:solidFill>
          </a:endParaRPr>
        </a:p>
        <a:p>
          <a:pPr marL="171450" lvl="1" indent="-171450" algn="l" defTabSz="844550">
            <a:lnSpc>
              <a:spcPct val="90000"/>
            </a:lnSpc>
            <a:spcBef>
              <a:spcPct val="0"/>
            </a:spcBef>
            <a:spcAft>
              <a:spcPct val="15000"/>
            </a:spcAft>
            <a:buChar char="••"/>
          </a:pPr>
          <a:r>
            <a:rPr lang="es-MX" sz="1900" kern="1200" dirty="0" smtClean="0">
              <a:solidFill>
                <a:schemeClr val="bg1"/>
              </a:solidFill>
            </a:rPr>
            <a:t>Reportar cualquier peligro o lesión.</a:t>
          </a:r>
          <a:endParaRPr lang="es-MX" sz="1900" kern="1200" dirty="0">
            <a:solidFill>
              <a:schemeClr val="bg1"/>
            </a:solidFill>
          </a:endParaRPr>
        </a:p>
      </dsp:txBody>
      <dsp:txXfrm rot="10800000">
        <a:off x="5900705" y="2846069"/>
        <a:ext cx="2373789" cy="340074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40DE20E-3E85-446F-ADAF-067176D4B388}" type="datetimeFigureOut">
              <a:rPr lang="en-US" smtClean="0"/>
              <a:t>11/10/2020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E9AD9E8-83E3-48CA-BD4B-750E241706A0}" type="slidenum">
              <a:rPr lang="en-US" smtClean="0"/>
              <a:t>‹#›</a:t>
            </a:fld>
            <a:endParaRPr lang="en-US"/>
          </a:p>
        </p:txBody>
      </p:sp>
    </p:spTree>
    <p:extLst>
      <p:ext uri="{BB962C8B-B14F-4D97-AF65-F5344CB8AC3E}">
        <p14:creationId xmlns:p14="http://schemas.microsoft.com/office/powerpoint/2010/main" val="112200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594E5B-FE5B-4D93-BA95-045C28BBCF2D}" type="datetimeFigureOut">
              <a:rPr lang="en-US" smtClean="0"/>
              <a:t>11/10/2020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3DBDCB0-F1A2-4AB3-AA1B-0549406BEFD7}" type="slidenum">
              <a:rPr lang="en-US" smtClean="0"/>
              <a:t>‹#›</a:t>
            </a:fld>
            <a:endParaRPr lang="en-US"/>
          </a:p>
        </p:txBody>
      </p:sp>
    </p:spTree>
    <p:extLst>
      <p:ext uri="{BB962C8B-B14F-4D97-AF65-F5344CB8AC3E}">
        <p14:creationId xmlns:p14="http://schemas.microsoft.com/office/powerpoint/2010/main" val="850273588"/>
      </p:ext>
    </p:extLst>
  </p:cSld>
  <p:clrMap bg1="lt1" tx1="dk1" bg2="lt2" tx2="dk2" accent1="accent1" accent2="accent2" accent3="accent3" accent4="accent4" accent5="accent5" accent6="accent6" hlink="hlink" folHlink="folHlink"/>
  <p:notesStyle>
    <a:lvl1pPr marL="0" algn="l" defTabSz="913544" rtl="0" eaLnBrk="1" latinLnBrk="0" hangingPunct="1">
      <a:defRPr sz="1200" kern="1200">
        <a:solidFill>
          <a:schemeClr val="tx1"/>
        </a:solidFill>
        <a:latin typeface="+mn-lt"/>
        <a:ea typeface="+mn-ea"/>
        <a:cs typeface="+mn-cs"/>
      </a:defRPr>
    </a:lvl1pPr>
    <a:lvl2pPr marL="456774" algn="l" defTabSz="913544" rtl="0" eaLnBrk="1" latinLnBrk="0" hangingPunct="1">
      <a:defRPr sz="1200" kern="1200">
        <a:solidFill>
          <a:schemeClr val="tx1"/>
        </a:solidFill>
        <a:latin typeface="+mn-lt"/>
        <a:ea typeface="+mn-ea"/>
        <a:cs typeface="+mn-cs"/>
      </a:defRPr>
    </a:lvl2pPr>
    <a:lvl3pPr marL="913544" algn="l" defTabSz="913544" rtl="0" eaLnBrk="1" latinLnBrk="0" hangingPunct="1">
      <a:defRPr sz="1200" kern="1200">
        <a:solidFill>
          <a:schemeClr val="tx1"/>
        </a:solidFill>
        <a:latin typeface="+mn-lt"/>
        <a:ea typeface="+mn-ea"/>
        <a:cs typeface="+mn-cs"/>
      </a:defRPr>
    </a:lvl3pPr>
    <a:lvl4pPr marL="1370319" algn="l" defTabSz="913544" rtl="0" eaLnBrk="1" latinLnBrk="0" hangingPunct="1">
      <a:defRPr sz="1200" kern="1200">
        <a:solidFill>
          <a:schemeClr val="tx1"/>
        </a:solidFill>
        <a:latin typeface="+mn-lt"/>
        <a:ea typeface="+mn-ea"/>
        <a:cs typeface="+mn-cs"/>
      </a:defRPr>
    </a:lvl4pPr>
    <a:lvl5pPr marL="1827089" algn="l" defTabSz="913544" rtl="0" eaLnBrk="1" latinLnBrk="0" hangingPunct="1">
      <a:defRPr sz="1200" kern="1200">
        <a:solidFill>
          <a:schemeClr val="tx1"/>
        </a:solidFill>
        <a:latin typeface="+mn-lt"/>
        <a:ea typeface="+mn-ea"/>
        <a:cs typeface="+mn-cs"/>
      </a:defRPr>
    </a:lvl5pPr>
    <a:lvl6pPr marL="2283864" algn="l" defTabSz="913544" rtl="0" eaLnBrk="1" latinLnBrk="0" hangingPunct="1">
      <a:defRPr sz="1200" kern="1200">
        <a:solidFill>
          <a:schemeClr val="tx1"/>
        </a:solidFill>
        <a:latin typeface="+mn-lt"/>
        <a:ea typeface="+mn-ea"/>
        <a:cs typeface="+mn-cs"/>
      </a:defRPr>
    </a:lvl6pPr>
    <a:lvl7pPr marL="2740634" algn="l" defTabSz="913544" rtl="0" eaLnBrk="1" latinLnBrk="0" hangingPunct="1">
      <a:defRPr sz="1200" kern="1200">
        <a:solidFill>
          <a:schemeClr val="tx1"/>
        </a:solidFill>
        <a:latin typeface="+mn-lt"/>
        <a:ea typeface="+mn-ea"/>
        <a:cs typeface="+mn-cs"/>
      </a:defRPr>
    </a:lvl7pPr>
    <a:lvl8pPr marL="3197408" algn="l" defTabSz="913544" rtl="0" eaLnBrk="1" latinLnBrk="0" hangingPunct="1">
      <a:defRPr sz="1200" kern="1200">
        <a:solidFill>
          <a:schemeClr val="tx1"/>
        </a:solidFill>
        <a:latin typeface="+mn-lt"/>
        <a:ea typeface="+mn-ea"/>
        <a:cs typeface="+mn-cs"/>
      </a:defRPr>
    </a:lvl8pPr>
    <a:lvl9pPr marL="3654179" algn="l" defTabSz="9135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old/cleanup-guid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156"/>
            <a:fld id="{45A1F270-CBB7-43A4-BBEE-FA9325E7BD9C}" type="slidenum">
              <a:rPr lang="es-CL" smtClean="0">
                <a:solidFill>
                  <a:srgbClr val="000000"/>
                </a:solidFill>
                <a:latin typeface="Arial" charset="0"/>
              </a:rPr>
              <a:pPr defTabSz="899156"/>
              <a:t>1</a:t>
            </a:fld>
            <a:endParaRPr lang="es-CL" dirty="0" smtClean="0">
              <a:solidFill>
                <a:srgbClr val="000000"/>
              </a:solidFill>
              <a:latin typeface="Arial" charset="0"/>
            </a:endParaRPr>
          </a:p>
        </p:txBody>
      </p:sp>
      <p:sp>
        <p:nvSpPr>
          <p:cNvPr id="57346"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s-MX" dirty="0" smtClean="0"/>
              <a:t>Si </a:t>
            </a:r>
            <a:r>
              <a:rPr lang="es-MX" dirty="0"/>
              <a:t>el agua ha estado presente en cualquier lugar cercano a los circuitos eléctricos y el equipo eléctrico, se debe cortar la corriente en el medidor o el generador principal. Nunca se debe entrar en áreas inundadas o tocar el equipo eléctrico si el piso esta mojado.  Es importante asumir que las líneas caídas tendrán corriente y no hay que acercarse a ellas (10 pies). La reparación de líneas caídas es una tarea que debe dejarse a los trabajadores entrenados de la compañía de electricidad. </a:t>
            </a: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11</a:t>
            </a:fld>
            <a:endParaRPr lang="en-US" dirty="0"/>
          </a:p>
        </p:txBody>
      </p:sp>
    </p:spTree>
    <p:extLst>
      <p:ext uri="{BB962C8B-B14F-4D97-AF65-F5344CB8AC3E}">
        <p14:creationId xmlns:p14="http://schemas.microsoft.com/office/powerpoint/2010/main" val="191858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There is a rush to clean up and dry building as quickly as possible after the storm or flood ends- within 24 to 48 hours if possible. Mold is an important concern. It can cause respiratory illness, eye irritation, and skin rash – often appears after flooding. </a:t>
            </a:r>
          </a:p>
          <a:p>
            <a:endParaRPr lang="en-US" dirty="0"/>
          </a:p>
          <a:p>
            <a:pPr marL="174708" indent="-174708">
              <a:buFont typeface="Arial" panose="020B0604020202020204" pitchFamily="34" charset="0"/>
              <a:buChar char="•"/>
            </a:pPr>
            <a:r>
              <a:rPr lang="en-US" dirty="0"/>
              <a:t>Air out house by opening doors and windows. Use fans to dry wet areas.</a:t>
            </a:r>
          </a:p>
          <a:p>
            <a:pPr marL="174708" indent="-174708">
              <a:buFont typeface="Arial" panose="020B0604020202020204" pitchFamily="34" charset="0"/>
              <a:buChar char="•"/>
            </a:pPr>
            <a:r>
              <a:rPr lang="en-US" dirty="0"/>
              <a:t>Throw away anything that you can’t clean or dry quickly (such as mattresses, carpeting, carpet padding, rugs, upholstered furniture, cosmetics, stuffed animals, baby toys, pillows, foam-rubber items, books, wall coverings, and paper products).</a:t>
            </a:r>
          </a:p>
          <a:p>
            <a:pPr marL="174708" indent="-174708">
              <a:buFont typeface="Arial" panose="020B0604020202020204" pitchFamily="34" charset="0"/>
              <a:buChar char="•"/>
            </a:pPr>
            <a:r>
              <a:rPr lang="en-US" dirty="0"/>
              <a:t>Remove and discard drywall and insulation that has been contaminated with sewage or flood waters.</a:t>
            </a:r>
          </a:p>
          <a:p>
            <a:pPr marL="174708" indent="-174708">
              <a:buFont typeface="Arial" panose="020B0604020202020204" pitchFamily="34" charset="0"/>
              <a:buChar char="•"/>
            </a:pPr>
            <a:r>
              <a:rPr lang="en-US" dirty="0"/>
              <a:t>Thoroughly clean all wet items and surfaces with hot water and laundry or dish detergent. For example, you’ll want to clean any flooring, concrete, molding, wood and metal furniture, countertops, appliances, sinks, and other plumbing fixtures.</a:t>
            </a:r>
          </a:p>
          <a:p>
            <a:pPr marL="174708" indent="-174708">
              <a:buFont typeface="Arial" panose="020B0604020202020204" pitchFamily="34" charset="0"/>
              <a:buChar char="•"/>
            </a:pPr>
            <a:r>
              <a:rPr lang="en-US" dirty="0"/>
              <a:t>Fix any leaks in roofs, walls, or plumbing as soon as you can.</a:t>
            </a:r>
          </a:p>
          <a:p>
            <a:pPr marL="174708" indent="-174708">
              <a:buFont typeface="Arial" panose="020B0604020202020204" pitchFamily="34" charset="0"/>
              <a:buChar char="•"/>
            </a:pPr>
            <a:r>
              <a:rPr lang="en-US" dirty="0"/>
              <a:t>Clean up mold with a mix of bleach and water</a:t>
            </a:r>
          </a:p>
          <a:p>
            <a:pPr marL="174708" indent="-174708">
              <a:buFont typeface="Arial" panose="020B0604020202020204" pitchFamily="34" charset="0"/>
              <a:buChar char="•"/>
            </a:pPr>
            <a:r>
              <a:rPr lang="en-US" dirty="0"/>
              <a:t>Never use bleach in a closed space. Open windows and doors first.</a:t>
            </a:r>
          </a:p>
          <a:p>
            <a:pPr marL="174708" indent="-174708" defTabSz="931774">
              <a:buFont typeface="Arial" panose="020B0604020202020204" pitchFamily="34" charset="0"/>
              <a:buChar char="•"/>
              <a:defRPr/>
            </a:pPr>
            <a:r>
              <a:rPr lang="en-US" dirty="0"/>
              <a:t>Do </a:t>
            </a:r>
            <a:r>
              <a:rPr lang="en-US" i="1" dirty="0"/>
              <a:t>not </a:t>
            </a:r>
            <a:r>
              <a:rPr lang="en-US" dirty="0"/>
              <a:t>mix bleach with other cleaning products that contain ammonia.</a:t>
            </a:r>
          </a:p>
          <a:p>
            <a:pPr marL="174708" indent="-174708">
              <a:buFont typeface="Arial" panose="020B0604020202020204" pitchFamily="34" charset="0"/>
              <a:buChar char="•"/>
            </a:pPr>
            <a:r>
              <a:rPr lang="en-US" dirty="0"/>
              <a:t>Wear </a:t>
            </a:r>
            <a:r>
              <a:rPr lang="en-US" dirty="0">
                <a:hlinkClick r:id="rId3"/>
              </a:rPr>
              <a:t>personal protective equipment</a:t>
            </a:r>
            <a:r>
              <a:rPr lang="en-US" dirty="0"/>
              <a:t>. Wear an N-95 respirator at a minimum, goggles, and protective gloves.</a:t>
            </a:r>
          </a:p>
          <a:p>
            <a:endParaRPr lang="en-US" dirty="0"/>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12</a:t>
            </a:fld>
            <a:endParaRPr lang="en-US" dirty="0"/>
          </a:p>
        </p:txBody>
      </p:sp>
    </p:spTree>
    <p:extLst>
      <p:ext uri="{BB962C8B-B14F-4D97-AF65-F5344CB8AC3E}">
        <p14:creationId xmlns:p14="http://schemas.microsoft.com/office/powerpoint/2010/main" val="223116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defTabSz="931774">
              <a:defRPr/>
            </a:pPr>
            <a:r>
              <a:rPr lang="es-MX" dirty="0"/>
              <a:t>Brotes de enfermedades infecciosas  y enfermedades respiratorias pueden darse cuando los sistemas de agua y de drenaje no funcionan o se mezclan. Y la higiene personal es difícil de realizar como resultado de un desastre. </a:t>
            </a:r>
          </a:p>
          <a:p>
            <a:endParaRPr lang="es-MX" dirty="0"/>
          </a:p>
          <a:p>
            <a:r>
              <a:rPr lang="es-MX" dirty="0"/>
              <a:t>Sea cuidadoso con el agua estancada –contiene bacterias peligrosas del drenaje y de los desechos agrícolas e industriales. Aun que el contacto de esas aguas con la piel no representa un peligro de salud en si mismo, comer o beber cualquier cosa que este contaminada con esa agua de la inundación, puede causar enfermedades. </a:t>
            </a:r>
          </a:p>
          <a:p>
            <a:endParaRPr lang="es-MX" dirty="0"/>
          </a:p>
          <a:p>
            <a:r>
              <a:rPr lang="es-MX" dirty="0"/>
              <a:t>Heridas abiertas que se exponen a aguas de inundación es necesario que se laven con agua y jabón y se apliquen antibióticos para prevenir una infección. </a:t>
            </a:r>
          </a:p>
          <a:p>
            <a:endParaRPr lang="en-US" dirty="0" smtClean="0"/>
          </a:p>
          <a:p>
            <a:pPr defTabSz="931774">
              <a:defRPr/>
            </a:pPr>
            <a:endParaRPr lang="en-US" dirty="0">
              <a:solidFill>
                <a:srgbClr val="CC3300"/>
              </a:solidFill>
            </a:endParaRP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13</a:t>
            </a:fld>
            <a:endParaRPr lang="en-US" dirty="0"/>
          </a:p>
        </p:txBody>
      </p:sp>
    </p:spTree>
    <p:extLst>
      <p:ext uri="{BB962C8B-B14F-4D97-AF65-F5344CB8AC3E}">
        <p14:creationId xmlns:p14="http://schemas.microsoft.com/office/powerpoint/2010/main" val="232254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s-MX" noProof="0" dirty="0" smtClean="0"/>
              <a:t>Otros químicos peligrosos pueden estar presentes, como el plomo, los asbestos</a:t>
            </a:r>
            <a:r>
              <a:rPr lang="es-MX" baseline="0" noProof="0" dirty="0" smtClean="0"/>
              <a:t> y el sílice. Algunos de estos químicos se vuelven mas peligrosos cuando se les manipula. Es importante utilizar el Equipo de Protección Personal adecuado y siempre estar consiente del medio ambiente que le rodea, para prevenir exposiciones innecesarias. </a:t>
            </a:r>
          </a:p>
          <a:p>
            <a:endParaRPr lang="es-MX" noProof="0" dirty="0" smtClean="0"/>
          </a:p>
          <a:p>
            <a:r>
              <a:rPr lang="es-MX" baseline="0" noProof="0" dirty="0" smtClean="0"/>
              <a:t>Los trabajadores/Empleadores deben conocer que tipo de peligros son a los que se exponen para confirmar que el respirador de protección correcto que se necesita usar para ese tipo especifico de contaminantes. </a:t>
            </a: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14</a:t>
            </a:fld>
            <a:endParaRPr lang="en-US" dirty="0"/>
          </a:p>
        </p:txBody>
      </p:sp>
    </p:spTree>
    <p:extLst>
      <p:ext uri="{BB962C8B-B14F-4D97-AF65-F5344CB8AC3E}">
        <p14:creationId xmlns:p14="http://schemas.microsoft.com/office/powerpoint/2010/main" val="73796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s-MX" dirty="0"/>
              <a:t>Envenenamiento por Monóxido de Carbono</a:t>
            </a:r>
          </a:p>
          <a:p>
            <a:r>
              <a:rPr lang="es-MX" dirty="0"/>
              <a:t>No usar generadores, lavadores a presión u otro tipo de aparatos que trabajen con gas natural, gas propano o gasolina dentro de un edificio e incluso afuera y cerca de una ventana  o puerta abierta. El monóxido de carbono es un gas que no tiene olor ni color que emana de ese tipo de combustibles y que puede causar una enfermedad y muerte repentina.   Cuando se usan estos aparatos dentro de una casa o edificio el monóxido se acumula y puede intoxicar a las personas y animales que están dentro. </a:t>
            </a:r>
          </a:p>
          <a:p>
            <a:endParaRPr lang="es-MX" dirty="0"/>
          </a:p>
        </p:txBody>
      </p:sp>
      <p:sp>
        <p:nvSpPr>
          <p:cNvPr id="4" name="Slide Number Placeholder 3"/>
          <p:cNvSpPr>
            <a:spLocks noGrp="1"/>
          </p:cNvSpPr>
          <p:nvPr>
            <p:ph type="sldNum" sz="quarter" idx="10"/>
          </p:nvPr>
        </p:nvSpPr>
        <p:spPr/>
        <p:txBody>
          <a:bodyPr/>
          <a:lstStyle/>
          <a:p>
            <a:fld id="{0E8179CD-53E2-488D-8339-75306BCFF04D}" type="slidenum">
              <a:rPr lang="en-US" smtClean="0"/>
              <a:t>15</a:t>
            </a:fld>
            <a:endParaRPr lang="en-US" dirty="0"/>
          </a:p>
        </p:txBody>
      </p:sp>
    </p:spTree>
    <p:extLst>
      <p:ext uri="{BB962C8B-B14F-4D97-AF65-F5344CB8AC3E}">
        <p14:creationId xmlns:p14="http://schemas.microsoft.com/office/powerpoint/2010/main" val="129382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s-MX" noProof="0" dirty="0" smtClean="0"/>
              <a:t>La contaminación industrial es un</a:t>
            </a:r>
            <a:r>
              <a:rPr lang="es-MX" baseline="0" noProof="0" dirty="0" smtClean="0"/>
              <a:t> peligro potencial y siempre presente durante y después de un desastre natural.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16</a:t>
            </a:fld>
            <a:endParaRPr lang="en-US" dirty="0"/>
          </a:p>
        </p:txBody>
      </p:sp>
    </p:spTree>
    <p:extLst>
      <p:ext uri="{BB962C8B-B14F-4D97-AF65-F5344CB8AC3E}">
        <p14:creationId xmlns:p14="http://schemas.microsoft.com/office/powerpoint/2010/main" val="301684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152401" y="3505200"/>
            <a:ext cx="6477000" cy="4183380"/>
          </a:xfrm>
        </p:spPr>
        <p:txBody>
          <a:bodyPr/>
          <a:lstStyle/>
          <a:p>
            <a:pPr marL="0" marR="0" lvl="0" indent="0" algn="l" defTabSz="913544" rtl="0" eaLnBrk="1" fontAlgn="auto" latinLnBrk="0" hangingPunct="1">
              <a:lnSpc>
                <a:spcPct val="100000"/>
              </a:lnSpc>
              <a:spcBef>
                <a:spcPts val="0"/>
              </a:spcBef>
              <a:spcAft>
                <a:spcPts val="0"/>
              </a:spcAft>
              <a:buClrTx/>
              <a:buSzTx/>
              <a:buFontTx/>
              <a:buNone/>
              <a:tabLst/>
              <a:defRPr/>
            </a:pPr>
            <a:r>
              <a:rPr lang="es-ES" sz="1300" b="1" dirty="0" smtClean="0">
                <a:solidFill>
                  <a:srgbClr val="000000"/>
                </a:solidFill>
              </a:rPr>
              <a:t>P</a:t>
            </a:r>
            <a:r>
              <a:rPr lang="es-MX" sz="1300" b="1" dirty="0" err="1" smtClean="0">
                <a:solidFill>
                  <a:srgbClr val="000000"/>
                </a:solidFill>
              </a:rPr>
              <a:t>regunte</a:t>
            </a:r>
            <a:r>
              <a:rPr lang="es-MX" sz="1300" b="1" dirty="0" smtClean="0">
                <a:solidFill>
                  <a:srgbClr val="000000"/>
                </a:solidFill>
              </a:rPr>
              <a:t>: </a:t>
            </a:r>
            <a:endParaRPr lang="es-CO" sz="1200" kern="1200" dirty="0" smtClean="0">
              <a:solidFill>
                <a:schemeClr val="tx1"/>
              </a:solidFill>
              <a:effectLst/>
              <a:latin typeface="+mn-lt"/>
              <a:ea typeface="+mn-ea"/>
              <a:cs typeface="+mn-cs"/>
            </a:endParaRPr>
          </a:p>
          <a:p>
            <a:pPr lvl="0"/>
            <a:r>
              <a:rPr lang="es-CO" sz="1200" i="1" kern="1200" dirty="0" smtClean="0">
                <a:solidFill>
                  <a:schemeClr val="tx1"/>
                </a:solidFill>
                <a:effectLst/>
                <a:latin typeface="+mn-lt"/>
                <a:ea typeface="+mn-ea"/>
                <a:cs typeface="+mn-cs"/>
              </a:rPr>
              <a:t>Ahora quiero que cada uno tome 10 segundos y piense en la palabra químico</a:t>
            </a:r>
            <a:r>
              <a:rPr lang="es-CO" sz="1200" i="1" kern="1200" baseline="0" dirty="0" smtClean="0">
                <a:solidFill>
                  <a:schemeClr val="tx1"/>
                </a:solidFill>
                <a:effectLst/>
                <a:latin typeface="+mn-lt"/>
                <a:ea typeface="+mn-ea"/>
                <a:cs typeface="+mn-cs"/>
              </a:rPr>
              <a:t>. </a:t>
            </a:r>
            <a:r>
              <a:rPr lang="es-CO" sz="1200" i="1" kern="1200" dirty="0" smtClean="0">
                <a:solidFill>
                  <a:schemeClr val="tx1"/>
                </a:solidFill>
                <a:effectLst/>
                <a:latin typeface="+mn-lt"/>
                <a:ea typeface="+mn-ea"/>
                <a:cs typeface="+mn-cs"/>
              </a:rPr>
              <a:t>¿</a:t>
            </a:r>
            <a:r>
              <a:rPr lang="es-CO" sz="1200" i="1" kern="1200" baseline="0" dirty="0" smtClean="0">
                <a:solidFill>
                  <a:schemeClr val="tx1"/>
                </a:solidFill>
                <a:effectLst/>
                <a:latin typeface="+mn-lt"/>
                <a:ea typeface="+mn-ea"/>
                <a:cs typeface="+mn-cs"/>
              </a:rPr>
              <a:t>Que es un químico para usted? </a:t>
            </a:r>
            <a:r>
              <a:rPr lang="es-CO" sz="1200" i="1" kern="1200" dirty="0" smtClean="0">
                <a:solidFill>
                  <a:schemeClr val="tx1"/>
                </a:solidFill>
                <a:effectLst/>
                <a:latin typeface="+mn-lt"/>
                <a:ea typeface="+mn-ea"/>
                <a:cs typeface="+mn-cs"/>
              </a:rPr>
              <a:t> </a:t>
            </a:r>
          </a:p>
          <a:p>
            <a:pPr lvl="0"/>
            <a:endParaRPr lang="es-CO"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Explique:</a:t>
            </a:r>
          </a:p>
          <a:p>
            <a:pPr lvl="0"/>
            <a:r>
              <a:rPr lang="es-CO" sz="1200" i="1" kern="1200" dirty="0" smtClean="0">
                <a:solidFill>
                  <a:schemeClr val="tx1"/>
                </a:solidFill>
                <a:effectLst/>
                <a:latin typeface="+mn-lt"/>
                <a:ea typeface="+mn-ea"/>
                <a:cs typeface="+mn-cs"/>
              </a:rPr>
              <a:t>Para que</a:t>
            </a:r>
            <a:r>
              <a:rPr lang="es-CO" sz="1200" i="1" kern="1200" baseline="0" dirty="0" smtClean="0">
                <a:solidFill>
                  <a:schemeClr val="tx1"/>
                </a:solidFill>
                <a:effectLst/>
                <a:latin typeface="+mn-lt"/>
                <a:ea typeface="+mn-ea"/>
                <a:cs typeface="+mn-cs"/>
              </a:rPr>
              <a:t> estemos seguros alrededor de los químicos, vamos a hablar de que son los químicos y como pueden ser peligrosos  </a:t>
            </a:r>
          </a:p>
          <a:p>
            <a:pPr lvl="0"/>
            <a:endParaRPr lang="es-CO" sz="1200" kern="1200" baseline="0" dirty="0" smtClean="0">
              <a:solidFill>
                <a:schemeClr val="tx1"/>
              </a:solidFill>
              <a:effectLst/>
              <a:latin typeface="+mn-lt"/>
              <a:ea typeface="+mn-ea"/>
              <a:cs typeface="+mn-cs"/>
            </a:endParaRPr>
          </a:p>
          <a:p>
            <a:pPr lvl="0"/>
            <a:r>
              <a:rPr lang="es-ES" sz="1300" b="1" dirty="0" smtClean="0">
                <a:solidFill>
                  <a:srgbClr val="000000"/>
                </a:solidFill>
              </a:rPr>
              <a:t>Diga</a:t>
            </a:r>
            <a:r>
              <a:rPr lang="es-ES" sz="1300" b="1" dirty="0">
                <a:solidFill>
                  <a:srgbClr val="000000"/>
                </a:solidFill>
              </a:rPr>
              <a:t>: </a:t>
            </a:r>
            <a:endParaRPr lang="es-ES" sz="1300" b="1" dirty="0" smtClean="0">
              <a:solidFill>
                <a:srgbClr val="000000"/>
              </a:solidFill>
            </a:endParaRPr>
          </a:p>
          <a:p>
            <a:r>
              <a:rPr lang="es-MX" sz="1300" i="1" dirty="0" smtClean="0">
                <a:solidFill>
                  <a:srgbClr val="000000"/>
                </a:solidFill>
              </a:rPr>
              <a:t>Los </a:t>
            </a:r>
            <a:r>
              <a:rPr lang="es-MX" sz="1300" i="1" dirty="0">
                <a:solidFill>
                  <a:srgbClr val="000000"/>
                </a:solidFill>
              </a:rPr>
              <a:t>químicos pueden ser naturales, como el agua y el aire, o hechos por el hombre, como </a:t>
            </a:r>
            <a:r>
              <a:rPr lang="es-MX" sz="1300" i="1" dirty="0" smtClean="0">
                <a:solidFill>
                  <a:srgbClr val="000000"/>
                </a:solidFill>
              </a:rPr>
              <a:t>por ejemplo el </a:t>
            </a:r>
            <a:r>
              <a:rPr lang="es-MX" sz="1300" i="1" dirty="0">
                <a:solidFill>
                  <a:srgbClr val="000000"/>
                </a:solidFill>
              </a:rPr>
              <a:t>jabón, la crema para manos, y el cloro</a:t>
            </a:r>
            <a:r>
              <a:rPr lang="es-MX" sz="1300" i="1" dirty="0" smtClean="0">
                <a:solidFill>
                  <a:srgbClr val="000000"/>
                </a:solidFill>
              </a:rPr>
              <a:t>,.  </a:t>
            </a:r>
            <a:r>
              <a:rPr lang="es-MX" sz="1300" i="1" dirty="0">
                <a:solidFill>
                  <a:srgbClr val="000000"/>
                </a:solidFill>
              </a:rPr>
              <a:t>Los químicos pueden ser útiles pero todos los químicos pueden ser peligrosos.</a:t>
            </a:r>
            <a:endParaRPr lang="en-US" sz="1300" dirty="0">
              <a:solidFill>
                <a:srgbClr val="000000"/>
              </a:solidFill>
            </a:endParaRPr>
          </a:p>
          <a:p>
            <a:r>
              <a:rPr lang="es-MX" sz="1300" i="1" dirty="0">
                <a:solidFill>
                  <a:srgbClr val="000000"/>
                </a:solidFill>
              </a:rPr>
              <a:t>Los químicos están hechos de un solo ingrediente o de una mezcla de varios ingredientes. </a:t>
            </a:r>
            <a:endParaRPr lang="en-US" sz="1300" dirty="0">
              <a:solidFill>
                <a:srgbClr val="000000"/>
              </a:solidFill>
            </a:endParaRPr>
          </a:p>
          <a:p>
            <a:r>
              <a:rPr lang="es-MX" sz="1300" i="1" dirty="0">
                <a:solidFill>
                  <a:srgbClr val="000000"/>
                </a:solidFill>
              </a:rPr>
              <a:t>Los químicos pueden estar en varias formas: sólidos, líquidos o gaseosos. Los sólidos pueden ser de diferentes tipos como polvos </a:t>
            </a:r>
            <a:r>
              <a:rPr lang="es-MX" sz="1300" i="1" dirty="0" smtClean="0">
                <a:solidFill>
                  <a:srgbClr val="000000"/>
                </a:solidFill>
              </a:rPr>
              <a:t>. </a:t>
            </a:r>
            <a:r>
              <a:rPr lang="es-MX" sz="1300" i="1" dirty="0">
                <a:solidFill>
                  <a:srgbClr val="000000"/>
                </a:solidFill>
              </a:rPr>
              <a:t>Y los gases pueden ser de diferentes tipos como el humo o </a:t>
            </a:r>
            <a:r>
              <a:rPr lang="es-MX" sz="1300" i="1" dirty="0" smtClean="0">
                <a:solidFill>
                  <a:srgbClr val="000000"/>
                </a:solidFill>
              </a:rPr>
              <a:t>el vapor</a:t>
            </a:r>
            <a:r>
              <a:rPr lang="es-MX" sz="1300" i="1" dirty="0">
                <a:solidFill>
                  <a:srgbClr val="000000"/>
                </a:solidFill>
              </a:rPr>
              <a:t>. </a:t>
            </a:r>
            <a:endParaRPr lang="es-MX" sz="1300" i="1" dirty="0" smtClean="0">
              <a:solidFill>
                <a:srgbClr val="000000"/>
              </a:solidFill>
            </a:endParaRPr>
          </a:p>
          <a:p>
            <a:endParaRPr lang="en-US" sz="1300" dirty="0">
              <a:solidFill>
                <a:srgbClr val="000000"/>
              </a:solidFill>
            </a:endParaRPr>
          </a:p>
          <a:p>
            <a:r>
              <a:rPr lang="es-ES" sz="1300" i="1" dirty="0">
                <a:solidFill>
                  <a:srgbClr val="000000"/>
                </a:solidFill>
              </a:rPr>
              <a:t> </a:t>
            </a:r>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17</a:t>
            </a:fld>
            <a:endParaRPr lang="es-MX">
              <a:solidFill>
                <a:prstClr val="black"/>
              </a:solidFill>
            </a:endParaRPr>
          </a:p>
        </p:txBody>
      </p:sp>
    </p:spTree>
    <p:extLst>
      <p:ext uri="{BB962C8B-B14F-4D97-AF65-F5344CB8AC3E}">
        <p14:creationId xmlns:p14="http://schemas.microsoft.com/office/powerpoint/2010/main" val="161093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28600"/>
            <a:ext cx="4648200" cy="3486150"/>
          </a:xfrm>
        </p:spPr>
      </p:sp>
      <p:sp>
        <p:nvSpPr>
          <p:cNvPr id="3" name="Notes Placeholder 2"/>
          <p:cNvSpPr>
            <a:spLocks noGrp="1"/>
          </p:cNvSpPr>
          <p:nvPr>
            <p:ph type="body" idx="1"/>
          </p:nvPr>
        </p:nvSpPr>
        <p:spPr/>
        <p:txBody>
          <a:bodyPr/>
          <a:lstStyle/>
          <a:p>
            <a:pPr lvl="0"/>
            <a:r>
              <a:rPr lang="es-MX" sz="1300" b="1" dirty="0">
                <a:solidFill>
                  <a:srgbClr val="000000"/>
                </a:solidFill>
              </a:rPr>
              <a:t>Diga: </a:t>
            </a:r>
            <a:endParaRPr lang="en-US" sz="1300" b="1" dirty="0">
              <a:solidFill>
                <a:srgbClr val="000000"/>
              </a:solidFill>
            </a:endParaRPr>
          </a:p>
          <a:p>
            <a:r>
              <a:rPr lang="es-MX" sz="1300" i="1" dirty="0">
                <a:solidFill>
                  <a:srgbClr val="000000"/>
                </a:solidFill>
              </a:rPr>
              <a:t>Los químicos pueden ser un riesgo físico. Por ejemplo, los químicos pueden causar incendios, explosiones, o ser corrosivos.</a:t>
            </a:r>
            <a:endParaRPr lang="en-US" sz="1300" dirty="0">
              <a:solidFill>
                <a:srgbClr val="000000"/>
              </a:solidFill>
            </a:endParaRPr>
          </a:p>
          <a:p>
            <a:r>
              <a:rPr lang="es-MX" sz="1500" i="1" dirty="0">
                <a:solidFill>
                  <a:srgbClr val="000000"/>
                </a:solidFill>
              </a:rPr>
              <a:t> </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18</a:t>
            </a:fld>
            <a:endParaRPr lang="es-MX">
              <a:solidFill>
                <a:prstClr val="black"/>
              </a:solidFill>
            </a:endParaRPr>
          </a:p>
        </p:txBody>
      </p:sp>
    </p:spTree>
    <p:extLst>
      <p:ext uri="{BB962C8B-B14F-4D97-AF65-F5344CB8AC3E}">
        <p14:creationId xmlns:p14="http://schemas.microsoft.com/office/powerpoint/2010/main" val="3103542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sz="1300" b="1" dirty="0">
                <a:solidFill>
                  <a:srgbClr val="000000"/>
                </a:solidFill>
              </a:rPr>
              <a:t>Diga: </a:t>
            </a:r>
            <a:endParaRPr lang="en-US" sz="1300" b="1" dirty="0">
              <a:solidFill>
                <a:srgbClr val="000000"/>
              </a:solidFill>
            </a:endParaRPr>
          </a:p>
          <a:p>
            <a:r>
              <a:rPr lang="es-MX" sz="1300" i="1" dirty="0">
                <a:solidFill>
                  <a:srgbClr val="000000"/>
                </a:solidFill>
              </a:rPr>
              <a:t>Los químicos pueden ser un riesgo para la salud. Por ejemplo, los químicos pueden herir o lesionar a las personas y causar enfermedades</a:t>
            </a:r>
            <a:endParaRPr lang="en-US" sz="1300" dirty="0">
              <a:solidFill>
                <a:srgbClr val="000000"/>
              </a:solidFill>
            </a:endParaRPr>
          </a:p>
          <a:p>
            <a:pPr lvl="0"/>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19</a:t>
            </a:fld>
            <a:endParaRPr lang="es-MX">
              <a:solidFill>
                <a:prstClr val="black"/>
              </a:solidFill>
            </a:endParaRPr>
          </a:p>
        </p:txBody>
      </p:sp>
    </p:spTree>
    <p:extLst>
      <p:ext uri="{BB962C8B-B14F-4D97-AF65-F5344CB8AC3E}">
        <p14:creationId xmlns:p14="http://schemas.microsoft.com/office/powerpoint/2010/main" val="421703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sz="1300" b="1" dirty="0" smtClean="0">
                <a:solidFill>
                  <a:srgbClr val="000000"/>
                </a:solidFill>
              </a:rPr>
              <a:t>Chat</a:t>
            </a:r>
            <a:r>
              <a:rPr lang="es-MX" sz="1300" b="1" baseline="0" dirty="0" smtClean="0">
                <a:solidFill>
                  <a:srgbClr val="000000"/>
                </a:solidFill>
              </a:rPr>
              <a:t> box </a:t>
            </a:r>
            <a:r>
              <a:rPr lang="es-MX" sz="1300" b="1" dirty="0" err="1" smtClean="0">
                <a:solidFill>
                  <a:srgbClr val="000000"/>
                </a:solidFill>
              </a:rPr>
              <a:t>question</a:t>
            </a:r>
            <a:endParaRPr lang="es-MX" sz="1300" b="1" dirty="0" smtClean="0">
              <a:solidFill>
                <a:srgbClr val="000000"/>
              </a:solidFill>
            </a:endParaRPr>
          </a:p>
          <a:p>
            <a:pPr lvl="0"/>
            <a:endParaRPr lang="es-MX" sz="1300" b="1" dirty="0">
              <a:solidFill>
                <a:srgbClr val="000000"/>
              </a:solidFill>
            </a:endParaRPr>
          </a:p>
          <a:p>
            <a:pPr lvl="0"/>
            <a:r>
              <a:rPr lang="es-MX" sz="1300" b="1" dirty="0" smtClean="0">
                <a:solidFill>
                  <a:srgbClr val="000000"/>
                </a:solidFill>
              </a:rPr>
              <a:t>Pregunte:</a:t>
            </a:r>
            <a:endParaRPr lang="en-US" sz="1300" b="1" dirty="0">
              <a:solidFill>
                <a:srgbClr val="000000"/>
              </a:solidFill>
            </a:endParaRPr>
          </a:p>
          <a:p>
            <a:r>
              <a:rPr lang="es-MX" sz="1300" i="1" dirty="0" smtClean="0">
                <a:solidFill>
                  <a:srgbClr val="000000"/>
                </a:solidFill>
              </a:rPr>
              <a:t>¿Saben </a:t>
            </a:r>
            <a:r>
              <a:rPr lang="es-CL" sz="1400" dirty="0" smtClean="0">
                <a:solidFill>
                  <a:srgbClr val="8AB5A4"/>
                </a:solidFill>
                <a:cs typeface="Arial" charset="0"/>
              </a:rPr>
              <a:t>de alguna persona que se haya herido o enfermado por estar trabajando con químicos?</a:t>
            </a: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20</a:t>
            </a:fld>
            <a:endParaRPr lang="es-MX">
              <a:solidFill>
                <a:prstClr val="black"/>
              </a:solidFill>
            </a:endParaRPr>
          </a:p>
        </p:txBody>
      </p:sp>
    </p:spTree>
    <p:extLst>
      <p:ext uri="{BB962C8B-B14F-4D97-AF65-F5344CB8AC3E}">
        <p14:creationId xmlns:p14="http://schemas.microsoft.com/office/powerpoint/2010/main" val="2061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270"/>
            <a:fld id="{783480D5-424D-4CAE-839E-6A1C327E66D9}" type="slidenum">
              <a:rPr lang="es-CL" smtClean="0">
                <a:solidFill>
                  <a:srgbClr val="000000"/>
                </a:solidFill>
                <a:latin typeface="Arial" charset="0"/>
              </a:rPr>
              <a:pPr defTabSz="899270"/>
              <a:t>3</a:t>
            </a:fld>
            <a:endParaRPr lang="es-CL" dirty="0" smtClean="0">
              <a:solidFill>
                <a:srgbClr val="000000"/>
              </a:solidFill>
              <a:latin typeface="Arial" charset="0"/>
            </a:endParaRPr>
          </a:p>
        </p:txBody>
      </p:sp>
      <p:sp>
        <p:nvSpPr>
          <p:cNvPr id="59394" name="Rectangle 2"/>
          <p:cNvSpPr>
            <a:spLocks noGrp="1" noRot="1" noChangeAspect="1" noChangeArrowheads="1" noTextEdit="1"/>
          </p:cNvSpPr>
          <p:nvPr>
            <p:ph type="sldImg"/>
          </p:nvPr>
        </p:nvSpPr>
        <p:spPr bwMode="auto">
          <a:xfrm>
            <a:off x="1104900" y="152400"/>
            <a:ext cx="4648200" cy="3486150"/>
          </a:xfrm>
          <a:noFill/>
          <a:ln>
            <a:solidFill>
              <a:srgbClr val="000000"/>
            </a:solidFill>
            <a:miter lim="800000"/>
            <a:headEnd/>
            <a:tailEnd/>
          </a:ln>
        </p:spPr>
      </p:sp>
      <p:sp>
        <p:nvSpPr>
          <p:cNvPr id="59395" name="Rectangle 3"/>
          <p:cNvSpPr>
            <a:spLocks noGrp="1" noChangeArrowheads="1"/>
          </p:cNvSpPr>
          <p:nvPr>
            <p:ph type="body" idx="1"/>
          </p:nvPr>
        </p:nvSpPr>
        <p:spPr bwMode="auto">
          <a:xfrm>
            <a:off x="685800" y="3657600"/>
            <a:ext cx="5486400" cy="4183380"/>
          </a:xfrm>
          <a:noFill/>
        </p:spPr>
        <p:txBody>
          <a:bodyPr wrap="square" numCol="1" anchor="t" anchorCtr="0" compatLnSpc="1">
            <a:prstTxWarp prst="textNoShape">
              <a:avLst/>
            </a:prstTxWarp>
          </a:bodyPr>
          <a:lstStyle/>
          <a:p>
            <a:pPr lvl="0"/>
            <a:r>
              <a:rPr lang="es-ES" b="1" dirty="0" smtClean="0">
                <a:solidFill>
                  <a:srgbClr val="000000"/>
                </a:solidFill>
              </a:rPr>
              <a:t>Diga:</a:t>
            </a:r>
            <a:endParaRPr lang="en-US" b="1" dirty="0" smtClean="0">
              <a:solidFill>
                <a:srgbClr val="000000"/>
              </a:solidFill>
            </a:endParaRPr>
          </a:p>
          <a:p>
            <a:r>
              <a:rPr lang="es-MX" i="1" dirty="0" smtClean="0">
                <a:solidFill>
                  <a:srgbClr val="000000"/>
                </a:solidFill>
              </a:rPr>
              <a:t>Hoy vamos a aprender:</a:t>
            </a:r>
            <a:endParaRPr lang="en-US" dirty="0" smtClean="0">
              <a:solidFill>
                <a:srgbClr val="000000"/>
              </a:solidFill>
            </a:endParaRPr>
          </a:p>
          <a:p>
            <a:pPr marL="171450" indent="-171450">
              <a:buFont typeface="Arial" panose="020B0604020202020204" pitchFamily="34" charset="0"/>
              <a:buChar char="•"/>
            </a:pPr>
            <a:r>
              <a:rPr lang="es-ES" sz="1200" i="1" dirty="0" smtClean="0">
                <a:solidFill>
                  <a:schemeClr val="accent6"/>
                </a:solidFill>
              </a:rPr>
              <a:t>Como los trabajadores se exponen a los químicos</a:t>
            </a:r>
          </a:p>
          <a:p>
            <a:pPr marL="171450" indent="-171450">
              <a:buFont typeface="Arial" panose="020B0604020202020204" pitchFamily="34" charset="0"/>
              <a:buChar char="•"/>
            </a:pPr>
            <a:r>
              <a:rPr lang="es-ES" sz="1200" i="1" baseline="0" dirty="0" smtClean="0">
                <a:solidFill>
                  <a:schemeClr val="accent6"/>
                </a:solidFill>
              </a:rPr>
              <a:t>Cuales son los efectos de los químicos en la salud de los trabajadores</a:t>
            </a:r>
            <a:endParaRPr lang="es-ES" sz="1200" i="1" dirty="0" smtClean="0">
              <a:solidFill>
                <a:schemeClr val="accent6"/>
              </a:solidFill>
            </a:endParaRPr>
          </a:p>
          <a:p>
            <a:pPr marL="171450" indent="-171450">
              <a:buFont typeface="Arial" panose="020B0604020202020204" pitchFamily="34" charset="0"/>
              <a:buChar char="•"/>
            </a:pPr>
            <a:r>
              <a:rPr lang="es-ES" sz="1200" i="1" dirty="0" smtClean="0">
                <a:solidFill>
                  <a:schemeClr val="accent6"/>
                </a:solidFill>
              </a:rPr>
              <a:t>Las prácticas básicas de seguridad cuando se trabaja con los químicos</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1" baseline="0" dirty="0" smtClean="0">
                <a:solidFill>
                  <a:schemeClr val="accent6"/>
                </a:solidFill>
              </a:rPr>
              <a:t>Como los promotores de salud pueden promover la seguridad química en el trabajo</a:t>
            </a:r>
          </a:p>
          <a:p>
            <a:pPr marL="171450" indent="-171450">
              <a:buFont typeface="Arial" panose="020B0604020202020204" pitchFamily="34" charset="0"/>
              <a:buChar char="•"/>
            </a:pPr>
            <a:r>
              <a:rPr lang="es-ES" sz="1200" i="1" dirty="0" smtClean="0">
                <a:solidFill>
                  <a:schemeClr val="accent6"/>
                </a:solidFill>
              </a:rPr>
              <a:t>Como </a:t>
            </a:r>
            <a:r>
              <a:rPr lang="es-ES" sz="1200" i="1" baseline="0" dirty="0" smtClean="0">
                <a:solidFill>
                  <a:schemeClr val="accent6"/>
                </a:solidFill>
              </a:rPr>
              <a:t> entrenar a </a:t>
            </a:r>
            <a:r>
              <a:rPr lang="es-ES" sz="1200" i="1" dirty="0" smtClean="0">
                <a:solidFill>
                  <a:schemeClr val="accent6"/>
                </a:solidFill>
              </a:rPr>
              <a:t>los trabajadores sobre la seguridad química</a:t>
            </a:r>
          </a:p>
          <a:p>
            <a:pPr marL="0" indent="0">
              <a:buFont typeface="Arial" panose="020B0604020202020204" pitchFamily="34" charset="0"/>
              <a:buNone/>
            </a:pPr>
            <a:endParaRPr lang="es-ES" sz="1200" dirty="0" smtClean="0">
              <a:solidFill>
                <a:schemeClr val="accent6"/>
              </a:solidFill>
            </a:endParaRPr>
          </a:p>
          <a:p>
            <a:pPr marL="0" indent="0">
              <a:buFont typeface="Arial" panose="020B0604020202020204" pitchFamily="34" charset="0"/>
              <a:buNone/>
            </a:pPr>
            <a:endParaRPr lang="es-ES" sz="1200" baseline="0" dirty="0" smtClean="0">
              <a:solidFill>
                <a:schemeClr val="accent6"/>
              </a:solidFill>
            </a:endParaRPr>
          </a:p>
          <a:p>
            <a:pPr marL="0" indent="0">
              <a:buFont typeface="Arial" panose="020B0604020202020204" pitchFamily="34" charset="0"/>
              <a:buNone/>
            </a:pPr>
            <a:endParaRPr lang="es-ES" sz="1200" dirty="0" smtClean="0">
              <a:solidFill>
                <a:schemeClr val="accent6"/>
              </a:solidFill>
            </a:endParaRPr>
          </a:p>
          <a:p>
            <a:endParaRPr 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7788"/>
            <a:ext cx="1519238" cy="1141412"/>
          </a:xfrm>
        </p:spPr>
      </p:sp>
      <p:sp>
        <p:nvSpPr>
          <p:cNvPr id="3" name="Notes Placeholder 2"/>
          <p:cNvSpPr>
            <a:spLocks noGrp="1"/>
          </p:cNvSpPr>
          <p:nvPr>
            <p:ph type="body" idx="1"/>
          </p:nvPr>
        </p:nvSpPr>
        <p:spPr>
          <a:xfrm>
            <a:off x="228600" y="1143002"/>
            <a:ext cx="6400800" cy="6998969"/>
          </a:xfrm>
        </p:spPr>
        <p:txBody>
          <a:bodyPr/>
          <a:lstStyle/>
          <a:p>
            <a:pPr lvl="0"/>
            <a:r>
              <a:rPr lang="es-ES" sz="1300" b="1" dirty="0">
                <a:solidFill>
                  <a:srgbClr val="000000"/>
                </a:solidFill>
              </a:rPr>
              <a:t>Diga: </a:t>
            </a:r>
            <a:endParaRPr lang="en-US" sz="1300" b="1" dirty="0">
              <a:solidFill>
                <a:srgbClr val="000000"/>
              </a:solidFill>
            </a:endParaRPr>
          </a:p>
          <a:p>
            <a:r>
              <a:rPr lang="es-MX" sz="1300" i="1" dirty="0" smtClean="0">
                <a:solidFill>
                  <a:srgbClr val="000000"/>
                </a:solidFill>
              </a:rPr>
              <a:t>Cada </a:t>
            </a:r>
            <a:r>
              <a:rPr lang="es-MX" sz="1300" i="1" dirty="0">
                <a:solidFill>
                  <a:srgbClr val="000000"/>
                </a:solidFill>
              </a:rPr>
              <a:t>día miles de trabajadores están expuestos a químicos en el </a:t>
            </a:r>
            <a:r>
              <a:rPr lang="es-MX" sz="1300" i="1" dirty="0" smtClean="0">
                <a:solidFill>
                  <a:srgbClr val="000000"/>
                </a:solidFill>
              </a:rPr>
              <a:t>lugar de trabajo</a:t>
            </a:r>
            <a:r>
              <a:rPr lang="es-MX" sz="1300" i="1" dirty="0">
                <a:solidFill>
                  <a:srgbClr val="000000"/>
                </a:solidFill>
              </a:rPr>
              <a:t>. </a:t>
            </a:r>
            <a:endParaRPr lang="en-US" sz="1300" dirty="0">
              <a:solidFill>
                <a:srgbClr val="000000"/>
              </a:solidFill>
            </a:endParaRPr>
          </a:p>
          <a:p>
            <a:r>
              <a:rPr lang="es-MX" sz="1300" i="1" dirty="0" smtClean="0">
                <a:solidFill>
                  <a:srgbClr val="000000"/>
                </a:solidFill>
              </a:rPr>
              <a:t>Todos </a:t>
            </a:r>
            <a:r>
              <a:rPr lang="es-MX" sz="1300" i="1" dirty="0">
                <a:solidFill>
                  <a:srgbClr val="000000"/>
                </a:solidFill>
              </a:rPr>
              <a:t>los químicos bajo ciertas circunstancias pueden ser tóxicos. Tóxico significa que el químico tiene la habilidad de causar daño, enfermedad o muerte.</a:t>
            </a:r>
            <a:r>
              <a:rPr lang="es-MX" sz="1300" dirty="0">
                <a:solidFill>
                  <a:srgbClr val="000000"/>
                </a:solidFill>
              </a:rPr>
              <a:t> </a:t>
            </a:r>
            <a:endParaRPr lang="es-MX" sz="1300" dirty="0" smtClean="0">
              <a:solidFill>
                <a:srgbClr val="000000"/>
              </a:solidFill>
            </a:endParaRPr>
          </a:p>
          <a:p>
            <a:endParaRPr lang="en-US" sz="1300" dirty="0">
              <a:solidFill>
                <a:srgbClr val="000000"/>
              </a:solidFill>
            </a:endParaRPr>
          </a:p>
          <a:p>
            <a:r>
              <a:rPr lang="en-US" sz="1300" b="1" dirty="0" err="1">
                <a:solidFill>
                  <a:srgbClr val="000000"/>
                </a:solidFill>
              </a:rPr>
              <a:t>Diga</a:t>
            </a:r>
            <a:r>
              <a:rPr lang="en-US" sz="1300" b="1" dirty="0">
                <a:solidFill>
                  <a:srgbClr val="000000"/>
                </a:solidFill>
              </a:rPr>
              <a:t>: </a:t>
            </a:r>
          </a:p>
          <a:p>
            <a:r>
              <a:rPr lang="es-MX" sz="1300" i="1" dirty="0">
                <a:solidFill>
                  <a:srgbClr val="000000"/>
                </a:solidFill>
              </a:rPr>
              <a:t>Los químicos no pueden causar daño a menos que la persona este expuesta o en contacto con ellos. Hay muchos factores que pueden influir en si </a:t>
            </a:r>
            <a:r>
              <a:rPr lang="es-MX" sz="1300" i="1" dirty="0" smtClean="0">
                <a:solidFill>
                  <a:srgbClr val="000000"/>
                </a:solidFill>
              </a:rPr>
              <a:t>nos</a:t>
            </a:r>
            <a:r>
              <a:rPr lang="es-MX" sz="1300" i="1" baseline="0" dirty="0" smtClean="0">
                <a:solidFill>
                  <a:srgbClr val="000000"/>
                </a:solidFill>
              </a:rPr>
              <a:t> </a:t>
            </a:r>
            <a:r>
              <a:rPr lang="es-MX" sz="1300" i="1" dirty="0" smtClean="0">
                <a:solidFill>
                  <a:srgbClr val="000000"/>
                </a:solidFill>
              </a:rPr>
              <a:t>enfermamos </a:t>
            </a:r>
            <a:r>
              <a:rPr lang="es-MX" sz="1300" i="1" dirty="0">
                <a:solidFill>
                  <a:srgbClr val="000000"/>
                </a:solidFill>
              </a:rPr>
              <a:t>o resultamos heridos. Hablaremos de ello en un minuto. Pero primero hablemos de los diversos tipos de efectos en la salud.</a:t>
            </a:r>
            <a:r>
              <a:rPr lang="es-ES" sz="1300" dirty="0">
                <a:solidFill>
                  <a:srgbClr val="000000"/>
                </a:solidFill>
              </a:rPr>
              <a:t> </a:t>
            </a:r>
            <a:endParaRPr lang="en-US" sz="1300" dirty="0">
              <a:solidFill>
                <a:srgbClr val="000000"/>
              </a:solidFill>
            </a:endParaRPr>
          </a:p>
          <a:p>
            <a:pPr lvl="0"/>
            <a:endParaRPr lang="en-US" sz="1300" b="1" dirty="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21</a:t>
            </a:fld>
            <a:endParaRPr lang="es-MX" dirty="0">
              <a:solidFill>
                <a:prstClr val="black"/>
              </a:solidFill>
            </a:endParaRPr>
          </a:p>
        </p:txBody>
      </p:sp>
    </p:spTree>
    <p:extLst>
      <p:ext uri="{BB962C8B-B14F-4D97-AF65-F5344CB8AC3E}">
        <p14:creationId xmlns:p14="http://schemas.microsoft.com/office/powerpoint/2010/main" val="8215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77788"/>
            <a:ext cx="2419350" cy="1816100"/>
          </a:xfrm>
        </p:spPr>
      </p:sp>
      <p:sp>
        <p:nvSpPr>
          <p:cNvPr id="3" name="Notes Placeholder 2"/>
          <p:cNvSpPr>
            <a:spLocks noGrp="1"/>
          </p:cNvSpPr>
          <p:nvPr>
            <p:ph type="body" idx="1"/>
          </p:nvPr>
        </p:nvSpPr>
        <p:spPr>
          <a:xfrm>
            <a:off x="228600" y="1828801"/>
            <a:ext cx="6400800" cy="6629400"/>
          </a:xfrm>
        </p:spPr>
        <p:txBody>
          <a:bodyPr/>
          <a:lstStyle/>
          <a:p>
            <a:pPr lvl="0"/>
            <a:r>
              <a:rPr lang="es-ES" b="1" dirty="0">
                <a:solidFill>
                  <a:srgbClr val="000000"/>
                </a:solidFill>
              </a:rPr>
              <a:t>Diga: </a:t>
            </a:r>
            <a:endParaRPr lang="en-US" b="1" dirty="0">
              <a:solidFill>
                <a:srgbClr val="000000"/>
              </a:solidFill>
            </a:endParaRPr>
          </a:p>
          <a:p>
            <a:r>
              <a:rPr lang="es-MX" i="1" dirty="0">
                <a:solidFill>
                  <a:srgbClr val="000000"/>
                </a:solidFill>
              </a:rPr>
              <a:t>La manera como el químico entra al cuerpo es un factor importante que determina  qué tanto daño puede causar. Los químicos entran al cuerpo al tragarlos o ingerirlos, al absorberlos por la piel  y los ojos, y al respirarlos por la nariz y boca.  </a:t>
            </a:r>
            <a:endParaRPr lang="en-US" dirty="0">
              <a:solidFill>
                <a:srgbClr val="000000"/>
              </a:solidFill>
            </a:endParaRPr>
          </a:p>
          <a:p>
            <a:r>
              <a:rPr lang="es-MX" i="1" dirty="0">
                <a:solidFill>
                  <a:srgbClr val="000000"/>
                </a:solidFill>
              </a:rPr>
              <a:t>Por ejemplo, </a:t>
            </a:r>
            <a:r>
              <a:rPr lang="es-MX" i="1" dirty="0" smtClean="0">
                <a:solidFill>
                  <a:srgbClr val="000000"/>
                </a:solidFill>
              </a:rPr>
              <a:t>si</a:t>
            </a:r>
            <a:r>
              <a:rPr lang="es-MX" i="1" baseline="0" dirty="0" smtClean="0">
                <a:solidFill>
                  <a:srgbClr val="000000"/>
                </a:solidFill>
              </a:rPr>
              <a:t> tiene </a:t>
            </a:r>
            <a:r>
              <a:rPr lang="es-MX" i="1" dirty="0" smtClean="0">
                <a:solidFill>
                  <a:srgbClr val="000000"/>
                </a:solidFill>
              </a:rPr>
              <a:t>una </a:t>
            </a:r>
            <a:r>
              <a:rPr lang="es-MX" i="1" dirty="0">
                <a:solidFill>
                  <a:srgbClr val="000000"/>
                </a:solidFill>
              </a:rPr>
              <a:t>cucharada de cloro </a:t>
            </a:r>
            <a:r>
              <a:rPr lang="es-MX" i="1" dirty="0" smtClean="0">
                <a:solidFill>
                  <a:srgbClr val="000000"/>
                </a:solidFill>
              </a:rPr>
              <a:t> y le cae en la piel,</a:t>
            </a:r>
            <a:r>
              <a:rPr lang="es-MX" i="1" baseline="0" dirty="0" smtClean="0">
                <a:solidFill>
                  <a:srgbClr val="000000"/>
                </a:solidFill>
              </a:rPr>
              <a:t> usted va a sentir picazón , de pronto la piel va a cambiar de color, y con los días se cae. Ahora , si se toma la misma cucharada de cloro, el efecto va a ser </a:t>
            </a:r>
            <a:r>
              <a:rPr lang="es-MX" i="1" dirty="0" smtClean="0">
                <a:solidFill>
                  <a:srgbClr val="000000"/>
                </a:solidFill>
              </a:rPr>
              <a:t>más dañino porque</a:t>
            </a:r>
            <a:r>
              <a:rPr lang="es-MX" i="1" baseline="0" dirty="0" smtClean="0">
                <a:solidFill>
                  <a:srgbClr val="000000"/>
                </a:solidFill>
              </a:rPr>
              <a:t> va a producir molestias e irritación del estomago incluso vómito.</a:t>
            </a:r>
            <a:r>
              <a:rPr lang="es-MX" i="1" dirty="0" smtClean="0">
                <a:solidFill>
                  <a:srgbClr val="000000"/>
                </a:solidFill>
              </a:rPr>
              <a:t>    </a:t>
            </a:r>
            <a:endParaRPr lang="en-US" dirty="0">
              <a:solidFill>
                <a:srgbClr val="000000"/>
              </a:solidFill>
            </a:endParaRPr>
          </a:p>
          <a:p>
            <a:r>
              <a:rPr lang="es-MX" i="1" dirty="0" smtClean="0">
                <a:solidFill>
                  <a:srgbClr val="000000"/>
                </a:solidFill>
              </a:rPr>
              <a:t>A </a:t>
            </a:r>
            <a:r>
              <a:rPr lang="es-MX" i="1" dirty="0">
                <a:solidFill>
                  <a:srgbClr val="000000"/>
                </a:solidFill>
              </a:rPr>
              <a:t>veces no puede ver o ni siquiera sentir cuando un químico está entrando a su cuerpo a través de su piel. Su piel es como una esponja para ciertos tipos de químicos. </a:t>
            </a:r>
            <a:endParaRPr lang="es-MX" i="1" dirty="0" smtClean="0">
              <a:solidFill>
                <a:srgbClr val="000000"/>
              </a:solidFill>
            </a:endParaRPr>
          </a:p>
          <a:p>
            <a:endParaRPr lang="en-US" dirty="0">
              <a:solidFill>
                <a:srgbClr val="000000"/>
              </a:solidFill>
            </a:endParaRPr>
          </a:p>
          <a:p>
            <a:pPr lvl="0"/>
            <a:r>
              <a:rPr lang="es-MX" b="1" dirty="0" smtClean="0">
                <a:solidFill>
                  <a:srgbClr val="000000"/>
                </a:solidFill>
              </a:rPr>
              <a:t>Pregunte: </a:t>
            </a:r>
            <a:endParaRPr lang="en-US" b="1" dirty="0" smtClean="0">
              <a:solidFill>
                <a:srgbClr val="000000"/>
              </a:solidFill>
            </a:endParaRPr>
          </a:p>
          <a:p>
            <a:r>
              <a:rPr lang="es-MX" i="1" dirty="0" smtClean="0">
                <a:solidFill>
                  <a:srgbClr val="000000"/>
                </a:solidFill>
              </a:rPr>
              <a:t>Ahora pensemos</a:t>
            </a:r>
            <a:r>
              <a:rPr lang="es-MX" i="1" baseline="0" dirty="0" smtClean="0">
                <a:solidFill>
                  <a:srgbClr val="000000"/>
                </a:solidFill>
              </a:rPr>
              <a:t> en qu</a:t>
            </a:r>
            <a:r>
              <a:rPr lang="es-MX" i="1" dirty="0" smtClean="0">
                <a:solidFill>
                  <a:srgbClr val="000000"/>
                </a:solidFill>
              </a:rPr>
              <a:t>é otras cosas pueden influir en la gravedad de los daños que causan los químicos  </a:t>
            </a:r>
          </a:p>
          <a:p>
            <a:endParaRPr lang="en-US" dirty="0" smtClean="0">
              <a:solidFill>
                <a:srgbClr val="000000"/>
              </a:solidFill>
            </a:endParaRPr>
          </a:p>
          <a:p>
            <a:pPr lvl="0"/>
            <a:r>
              <a:rPr lang="en-US" b="1" dirty="0" err="1" smtClean="0">
                <a:solidFill>
                  <a:srgbClr val="000000"/>
                </a:solidFill>
              </a:rPr>
              <a:t>Diga</a:t>
            </a:r>
            <a:r>
              <a:rPr lang="en-US" b="1" dirty="0">
                <a:solidFill>
                  <a:srgbClr val="000000"/>
                </a:solidFill>
              </a:rPr>
              <a:t>: </a:t>
            </a:r>
          </a:p>
          <a:p>
            <a:r>
              <a:rPr lang="es-MX" i="1" dirty="0">
                <a:solidFill>
                  <a:srgbClr val="000000"/>
                </a:solidFill>
              </a:rPr>
              <a:t>Otro factor es el tipo de químico </a:t>
            </a:r>
            <a:r>
              <a:rPr lang="es-MX" i="1" dirty="0" smtClean="0">
                <a:solidFill>
                  <a:srgbClr val="000000"/>
                </a:solidFill>
              </a:rPr>
              <a:t>, </a:t>
            </a:r>
            <a:r>
              <a:rPr lang="es-MX" i="1" dirty="0">
                <a:solidFill>
                  <a:srgbClr val="000000"/>
                </a:solidFill>
              </a:rPr>
              <a:t>porque algunos químicos son más tóxicos que otros. Por ejemplo, el agua no tiene la misma toxicidad que el cloro. </a:t>
            </a:r>
            <a:endParaRPr lang="en-US" dirty="0">
              <a:solidFill>
                <a:srgbClr val="00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22</a:t>
            </a:fld>
            <a:endParaRPr lang="es-MX">
              <a:solidFill>
                <a:prstClr val="black"/>
              </a:solidFill>
            </a:endParaRPr>
          </a:p>
        </p:txBody>
      </p:sp>
    </p:spTree>
    <p:extLst>
      <p:ext uri="{BB962C8B-B14F-4D97-AF65-F5344CB8AC3E}">
        <p14:creationId xmlns:p14="http://schemas.microsoft.com/office/powerpoint/2010/main" val="124961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endParaRPr lang="es-MX" sz="1300" b="1" dirty="0" smtClean="0">
              <a:solidFill>
                <a:srgbClr val="000000"/>
              </a:solidFill>
            </a:endParaRPr>
          </a:p>
          <a:p>
            <a:pPr lvl="0"/>
            <a:r>
              <a:rPr lang="es-MX" sz="1300" b="1" dirty="0" smtClean="0">
                <a:solidFill>
                  <a:srgbClr val="000000"/>
                </a:solidFill>
              </a:rPr>
              <a:t>Pregunte</a:t>
            </a:r>
            <a:r>
              <a:rPr lang="es-MX" sz="1300" b="1" dirty="0">
                <a:solidFill>
                  <a:srgbClr val="000000"/>
                </a:solidFill>
              </a:rPr>
              <a:t>: </a:t>
            </a:r>
            <a:r>
              <a:rPr lang="es-MX" sz="1300" b="1" dirty="0" smtClean="0">
                <a:solidFill>
                  <a:srgbClr val="000000"/>
                </a:solidFill>
              </a:rPr>
              <a:t> </a:t>
            </a:r>
            <a:endParaRPr lang="en-US" sz="1300" b="1" dirty="0">
              <a:solidFill>
                <a:srgbClr val="000000"/>
              </a:solidFill>
            </a:endParaRPr>
          </a:p>
          <a:p>
            <a:r>
              <a:rPr lang="es-MX" sz="1300" i="1" dirty="0">
                <a:solidFill>
                  <a:srgbClr val="000000"/>
                </a:solidFill>
              </a:rPr>
              <a:t>Pensemos en la cerveza. ¿Qué pasa cuando bebe despacio una cerveza durante una hora? ¿Qué pasa si se toma </a:t>
            </a:r>
            <a:r>
              <a:rPr lang="es-MX" sz="1300" i="1" dirty="0" smtClean="0">
                <a:solidFill>
                  <a:srgbClr val="000000"/>
                </a:solidFill>
              </a:rPr>
              <a:t>dos </a:t>
            </a:r>
            <a:r>
              <a:rPr lang="es-MX" sz="1300" i="1" dirty="0">
                <a:solidFill>
                  <a:srgbClr val="000000"/>
                </a:solidFill>
              </a:rPr>
              <a:t>cervezas en una hora? ¿Qué pasa si bebe </a:t>
            </a:r>
            <a:r>
              <a:rPr lang="es-MX" sz="1300" i="1" dirty="0" smtClean="0">
                <a:solidFill>
                  <a:srgbClr val="000000"/>
                </a:solidFill>
              </a:rPr>
              <a:t>tres </a:t>
            </a:r>
            <a:r>
              <a:rPr lang="es-MX" sz="1300" i="1" dirty="0">
                <a:solidFill>
                  <a:srgbClr val="000000"/>
                </a:solidFill>
              </a:rPr>
              <a:t>cervezas en una hora?</a:t>
            </a:r>
            <a:r>
              <a:rPr lang="en-US" sz="1300" i="1" dirty="0">
                <a:solidFill>
                  <a:srgbClr val="000000"/>
                </a:solidFill>
              </a:rPr>
              <a:t>  </a:t>
            </a:r>
            <a:endParaRPr lang="en-US" sz="1300" dirty="0">
              <a:solidFill>
                <a:srgbClr val="000000"/>
              </a:solidFill>
            </a:endParaRPr>
          </a:p>
          <a:p>
            <a:r>
              <a:rPr lang="en-US" sz="1300" i="1" dirty="0">
                <a:solidFill>
                  <a:srgbClr val="000000"/>
                </a:solidFill>
              </a:rPr>
              <a:t> </a:t>
            </a:r>
            <a:endParaRPr lang="en-US" sz="1300" dirty="0">
              <a:solidFill>
                <a:srgbClr val="000000"/>
              </a:solidFill>
            </a:endParaRPr>
          </a:p>
          <a:p>
            <a:pPr lvl="0"/>
            <a:r>
              <a:rPr lang="en-US" sz="1300" b="1" dirty="0" err="1">
                <a:solidFill>
                  <a:srgbClr val="000000"/>
                </a:solidFill>
              </a:rPr>
              <a:t>Diga</a:t>
            </a:r>
            <a:r>
              <a:rPr lang="en-US" sz="1300" b="1" dirty="0">
                <a:solidFill>
                  <a:srgbClr val="000000"/>
                </a:solidFill>
              </a:rPr>
              <a:t>: </a:t>
            </a:r>
          </a:p>
          <a:p>
            <a:r>
              <a:rPr lang="es-MX" sz="1300" i="1" dirty="0">
                <a:solidFill>
                  <a:srgbClr val="000000"/>
                </a:solidFill>
              </a:rPr>
              <a:t>El efecto de la cerveza variará dependiendo de la cantidad que beba. Pero el tiempo también hace la diferencia. Beber tres cervezas en </a:t>
            </a:r>
            <a:r>
              <a:rPr lang="es-MX" sz="1300" i="1" dirty="0" smtClean="0">
                <a:solidFill>
                  <a:srgbClr val="000000"/>
                </a:solidFill>
              </a:rPr>
              <a:t>una hora  </a:t>
            </a:r>
            <a:r>
              <a:rPr lang="es-MX" sz="1300" i="1" dirty="0">
                <a:solidFill>
                  <a:srgbClr val="000000"/>
                </a:solidFill>
              </a:rPr>
              <a:t>va a afectar el cuerpo de manera diferente que si bebe tres cervezas en tres horas. Tomar mucha cerveza durante un corto tiempo significa que el cuerpo no puede deshacerse del químico tal como lo necesita. </a:t>
            </a:r>
            <a:endParaRPr lang="en-US" sz="13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23</a:t>
            </a:fld>
            <a:endParaRPr lang="es-MX">
              <a:solidFill>
                <a:prstClr val="black"/>
              </a:solidFill>
            </a:endParaRPr>
          </a:p>
        </p:txBody>
      </p:sp>
    </p:spTree>
    <p:extLst>
      <p:ext uri="{BB962C8B-B14F-4D97-AF65-F5344CB8AC3E}">
        <p14:creationId xmlns:p14="http://schemas.microsoft.com/office/powerpoint/2010/main" val="387559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531813"/>
            <a:ext cx="4648200" cy="3486150"/>
          </a:xfrm>
        </p:spPr>
      </p:sp>
      <p:sp>
        <p:nvSpPr>
          <p:cNvPr id="3" name="Notes Placeholder 2"/>
          <p:cNvSpPr>
            <a:spLocks noGrp="1"/>
          </p:cNvSpPr>
          <p:nvPr>
            <p:ph type="body" idx="1"/>
          </p:nvPr>
        </p:nvSpPr>
        <p:spPr>
          <a:xfrm>
            <a:off x="685800" y="4038600"/>
            <a:ext cx="5486400" cy="4183380"/>
          </a:xfrm>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También hay más factores con relación a las características de las personas que influyen en qué tanto daño pueden causar los químicos, como por ejemplo el género (si es hombre o mujer), la edad y el estado de salud. La gente más joven, mas adulta o enferma es mas susceptible de ser dañada</a:t>
            </a:r>
            <a:r>
              <a:rPr lang="es-MX" i="1" baseline="0" dirty="0" smtClean="0">
                <a:solidFill>
                  <a:srgbClr val="000000"/>
                </a:solidFill>
              </a:rPr>
              <a:t> que</a:t>
            </a:r>
            <a:r>
              <a:rPr lang="es-MX" i="1" dirty="0" smtClean="0">
                <a:solidFill>
                  <a:srgbClr val="000000"/>
                </a:solidFill>
              </a:rPr>
              <a:t> adultos sanos.</a:t>
            </a:r>
            <a:endParaRPr lang="en-US" i="1"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24</a:t>
            </a:fld>
            <a:endParaRPr lang="es-MX">
              <a:solidFill>
                <a:prstClr val="black"/>
              </a:solidFill>
            </a:endParaRPr>
          </a:p>
        </p:txBody>
      </p:sp>
    </p:spTree>
    <p:extLst>
      <p:ext uri="{BB962C8B-B14F-4D97-AF65-F5344CB8AC3E}">
        <p14:creationId xmlns:p14="http://schemas.microsoft.com/office/powerpoint/2010/main" val="245247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44" rtl="0" eaLnBrk="1" fontAlgn="auto" latinLnBrk="0" hangingPunct="1">
              <a:lnSpc>
                <a:spcPct val="100000"/>
              </a:lnSpc>
              <a:spcBef>
                <a:spcPts val="0"/>
              </a:spcBef>
              <a:spcAft>
                <a:spcPts val="0"/>
              </a:spcAft>
              <a:buClrTx/>
              <a:buSzTx/>
              <a:buFontTx/>
              <a:buNone/>
              <a:tabLst/>
              <a:defRPr/>
            </a:pPr>
            <a:r>
              <a:rPr lang="es-ES" sz="1200" i="1" dirty="0" smtClean="0">
                <a:solidFill>
                  <a:schemeClr val="accent5">
                    <a:lumMod val="50000"/>
                  </a:schemeClr>
                </a:solidFill>
                <a:cs typeface="Arial" charset="0"/>
              </a:rPr>
              <a:t>(por ejemplo, trabajadores agrícolas, porteros, limpieza de habitaciones, trabajadores de restaurantes)</a:t>
            </a:r>
          </a:p>
          <a:p>
            <a:pPr marL="0" marR="0" lvl="0" indent="0" algn="l" defTabSz="913544" rtl="0" eaLnBrk="1" fontAlgn="auto" latinLnBrk="0" hangingPunct="1">
              <a:lnSpc>
                <a:spcPct val="100000"/>
              </a:lnSpc>
              <a:spcBef>
                <a:spcPts val="0"/>
              </a:spcBef>
              <a:spcAft>
                <a:spcPts val="0"/>
              </a:spcAft>
              <a:buClrTx/>
              <a:buSzTx/>
              <a:buFontTx/>
              <a:buNone/>
              <a:tabLst/>
              <a:defRPr/>
            </a:pPr>
            <a:r>
              <a:rPr lang="es-ES" sz="1200" i="1" dirty="0" smtClean="0">
                <a:solidFill>
                  <a:schemeClr val="accent5">
                    <a:lumMod val="50000"/>
                  </a:schemeClr>
                </a:solidFill>
                <a:cs typeface="Arial" charset="0"/>
              </a:rPr>
              <a:t>Poner la foto del poster inicial.  Y las que enviara  Leslie</a:t>
            </a:r>
          </a:p>
          <a:p>
            <a:pPr marL="0" marR="0" lvl="0" indent="0" algn="l" defTabSz="91354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25</a:t>
            </a:fld>
            <a:endParaRPr lang="en-US"/>
          </a:p>
        </p:txBody>
      </p:sp>
    </p:spTree>
    <p:extLst>
      <p:ext uri="{BB962C8B-B14F-4D97-AF65-F5344CB8AC3E}">
        <p14:creationId xmlns:p14="http://schemas.microsoft.com/office/powerpoint/2010/main" val="377355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22201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77788"/>
            <a:ext cx="3335337" cy="2501900"/>
          </a:xfrm>
        </p:spPr>
      </p:sp>
      <p:sp>
        <p:nvSpPr>
          <p:cNvPr id="3" name="Notes Placeholder 2"/>
          <p:cNvSpPr>
            <a:spLocks noGrp="1"/>
          </p:cNvSpPr>
          <p:nvPr>
            <p:ph type="body" idx="1"/>
          </p:nvPr>
        </p:nvSpPr>
        <p:spPr>
          <a:xfrm>
            <a:off x="685800" y="2514600"/>
            <a:ext cx="5486400" cy="4183380"/>
          </a:xfrm>
        </p:spPr>
        <p:txBody>
          <a:bodyPr/>
          <a:lstStyle/>
          <a:p>
            <a:pPr lvl="0"/>
            <a:r>
              <a:rPr lang="es-MX" b="1" dirty="0" smtClean="0">
                <a:solidFill>
                  <a:srgbClr val="000000"/>
                </a:solidFill>
              </a:rPr>
              <a:t>Pregunte:</a:t>
            </a:r>
            <a:endParaRPr lang="en-US" b="1" dirty="0" smtClean="0">
              <a:solidFill>
                <a:srgbClr val="000000"/>
              </a:solidFill>
            </a:endParaRPr>
          </a:p>
          <a:p>
            <a:r>
              <a:rPr lang="es-MX" i="1" dirty="0" smtClean="0">
                <a:solidFill>
                  <a:srgbClr val="000000"/>
                </a:solidFill>
              </a:rPr>
              <a:t>Ahora hablemos del </a:t>
            </a:r>
            <a:r>
              <a:rPr lang="es-PR" sz="1200" i="1" noProof="0" dirty="0" smtClean="0">
                <a:solidFill>
                  <a:srgbClr val="008B80"/>
                </a:solidFill>
                <a:cs typeface="Arial" pitchFamily="34" charset="0"/>
              </a:rPr>
              <a:t>amoníaco</a:t>
            </a:r>
            <a:r>
              <a:rPr lang="es-MX" i="1" dirty="0" smtClean="0">
                <a:solidFill>
                  <a:srgbClr val="000000"/>
                </a:solidFill>
              </a:rPr>
              <a:t>, un químico muy común usado para limpiar.  Ahora piensen como puede</a:t>
            </a:r>
            <a:r>
              <a:rPr lang="es-MX" i="1" baseline="0" dirty="0" smtClean="0">
                <a:solidFill>
                  <a:srgbClr val="000000"/>
                </a:solidFill>
              </a:rPr>
              <a:t> entrar el </a:t>
            </a:r>
            <a:r>
              <a:rPr lang="en-US" sz="1200" i="1" dirty="0" smtClean="0">
                <a:solidFill>
                  <a:srgbClr val="008B80"/>
                </a:solidFill>
                <a:cs typeface="Arial" pitchFamily="34" charset="0"/>
              </a:rPr>
              <a:t>amoníaco</a:t>
            </a:r>
            <a:r>
              <a:rPr lang="en-US" sz="1200" dirty="0" smtClean="0">
                <a:solidFill>
                  <a:srgbClr val="008B80"/>
                </a:solidFill>
                <a:cs typeface="Arial" pitchFamily="34" charset="0"/>
              </a:rPr>
              <a:t> </a:t>
            </a:r>
            <a:r>
              <a:rPr lang="es-MX" i="1" dirty="0" smtClean="0">
                <a:solidFill>
                  <a:srgbClr val="000000"/>
                </a:solidFill>
              </a:rPr>
              <a:t>a su cuerpo.</a:t>
            </a:r>
            <a:endParaRPr lang="en-US" dirty="0" smtClean="0">
              <a:solidFill>
                <a:srgbClr val="00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28</a:t>
            </a:fld>
            <a:endParaRPr lang="es-MX">
              <a:solidFill>
                <a:prstClr val="black"/>
              </a:solidFill>
            </a:endParaRPr>
          </a:p>
        </p:txBody>
      </p:sp>
    </p:spTree>
    <p:extLst>
      <p:ext uri="{BB962C8B-B14F-4D97-AF65-F5344CB8AC3E}">
        <p14:creationId xmlns:p14="http://schemas.microsoft.com/office/powerpoint/2010/main" val="230569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457201" y="3657600"/>
            <a:ext cx="5867400" cy="4183380"/>
          </a:xfrm>
        </p:spPr>
        <p:txBody>
          <a:bodyPr/>
          <a:lstStyle/>
          <a:p>
            <a:pPr lvl="0"/>
            <a:r>
              <a:rPr lang="es-MX" sz="1300" b="1" dirty="0" smtClean="0">
                <a:solidFill>
                  <a:srgbClr val="000000"/>
                </a:solidFill>
              </a:rPr>
              <a:t>Diga</a:t>
            </a:r>
            <a:r>
              <a:rPr lang="es-MX" sz="1300" b="1" dirty="0">
                <a:solidFill>
                  <a:srgbClr val="000000"/>
                </a:solidFill>
              </a:rPr>
              <a:t>:</a:t>
            </a:r>
            <a:endParaRPr lang="en-US" sz="1300" b="1" dirty="0">
              <a:solidFill>
                <a:srgbClr val="000000"/>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s-MX" sz="1300" i="1" dirty="0" smtClean="0">
                <a:solidFill>
                  <a:srgbClr val="000000"/>
                </a:solidFill>
              </a:rPr>
              <a:t>Vamos</a:t>
            </a:r>
            <a:r>
              <a:rPr lang="es-MX" sz="1300" i="1" baseline="0" dirty="0" smtClean="0">
                <a:solidFill>
                  <a:srgbClr val="000000"/>
                </a:solidFill>
              </a:rPr>
              <a:t> a marcar </a:t>
            </a:r>
            <a:r>
              <a:rPr lang="es-MX" sz="1300" i="1" dirty="0" smtClean="0">
                <a:solidFill>
                  <a:srgbClr val="000000"/>
                </a:solidFill>
              </a:rPr>
              <a:t>las partes del cuerpo por donde entra el amoniaco. </a:t>
            </a:r>
          </a:p>
          <a:p>
            <a:pPr marL="0" marR="0" indent="0" algn="l" defTabSz="913544" rtl="0" eaLnBrk="1" fontAlgn="auto" latinLnBrk="0" hangingPunct="1">
              <a:lnSpc>
                <a:spcPct val="100000"/>
              </a:lnSpc>
              <a:spcBef>
                <a:spcPts val="0"/>
              </a:spcBef>
              <a:spcAft>
                <a:spcPts val="0"/>
              </a:spcAft>
              <a:buClrTx/>
              <a:buSzTx/>
              <a:buFontTx/>
              <a:buNone/>
              <a:tabLst/>
              <a:defRPr/>
            </a:pPr>
            <a:r>
              <a:rPr lang="es-MX" sz="1300" i="1" dirty="0" smtClean="0">
                <a:solidFill>
                  <a:srgbClr val="000000"/>
                </a:solidFill>
              </a:rPr>
              <a:t>El amoniaco puede entrar a través </a:t>
            </a:r>
            <a:r>
              <a:rPr lang="es-MX" sz="1400" i="1" dirty="0" smtClean="0">
                <a:solidFill>
                  <a:srgbClr val="000000"/>
                </a:solidFill>
              </a:rPr>
              <a:t>los ojos, la nariz, la boca y la piel a través (</a:t>
            </a:r>
            <a:r>
              <a:rPr lang="es-MX" sz="1300" i="1" dirty="0" smtClean="0">
                <a:solidFill>
                  <a:srgbClr val="000000"/>
                </a:solidFill>
              </a:rPr>
              <a:t>de  </a:t>
            </a:r>
            <a:r>
              <a:rPr lang="es-MX" sz="1200" i="1" dirty="0" smtClean="0">
                <a:solidFill>
                  <a:srgbClr val="000000"/>
                </a:solidFill>
              </a:rPr>
              <a:t>las manos, los brazos, la cara, el cuello y la cabeza) y también por contacto indirecto a través de la ropa contaminada, guantes y gorras.]</a:t>
            </a:r>
          </a:p>
          <a:p>
            <a:endParaRPr lang="es-MX" sz="1300" i="1" dirty="0" smtClean="0">
              <a:solidFill>
                <a:srgbClr val="000000"/>
              </a:solidFill>
            </a:endParaRPr>
          </a:p>
          <a:p>
            <a:pPr lvl="0"/>
            <a:r>
              <a:rPr lang="es-MX" sz="1400" b="1" dirty="0" smtClean="0">
                <a:solidFill>
                  <a:srgbClr val="000000"/>
                </a:solidFill>
              </a:rPr>
              <a:t>Pregunte:</a:t>
            </a:r>
            <a:endParaRPr lang="en-US" sz="1400" b="1" dirty="0" smtClean="0">
              <a:solidFill>
                <a:srgbClr val="000000"/>
              </a:solidFill>
            </a:endParaRPr>
          </a:p>
          <a:p>
            <a:r>
              <a:rPr lang="es-MX" sz="1400" i="1" dirty="0" smtClean="0">
                <a:solidFill>
                  <a:srgbClr val="000000"/>
                </a:solidFill>
              </a:rPr>
              <a:t>¿Qué pasa si la </a:t>
            </a:r>
            <a:r>
              <a:rPr lang="en-US" sz="1400" i="1" dirty="0" smtClean="0">
                <a:solidFill>
                  <a:srgbClr val="008B80"/>
                </a:solidFill>
                <a:cs typeface="Arial" pitchFamily="34" charset="0"/>
              </a:rPr>
              <a:t>amoníaco  </a:t>
            </a:r>
            <a:r>
              <a:rPr lang="es-MX" sz="1400" i="1" dirty="0" smtClean="0">
                <a:solidFill>
                  <a:srgbClr val="000000"/>
                </a:solidFill>
              </a:rPr>
              <a:t>llega a su piel o a sus ojos? ¿Cuáles son los daños a la salud? </a:t>
            </a:r>
            <a:endParaRPr lang="en-US" sz="1400" dirty="0" smtClean="0">
              <a:solidFill>
                <a:srgbClr val="000000"/>
              </a:solidFill>
            </a:endParaRPr>
          </a:p>
          <a:p>
            <a:pPr lvl="0"/>
            <a:r>
              <a:rPr lang="es-MX" sz="1400" b="1" dirty="0" smtClean="0">
                <a:solidFill>
                  <a:srgbClr val="000000"/>
                </a:solidFill>
              </a:rPr>
              <a:t>Diga:</a:t>
            </a:r>
            <a:endParaRPr lang="en-US" sz="1400" b="1" dirty="0" smtClean="0">
              <a:solidFill>
                <a:srgbClr val="000000"/>
              </a:solidFill>
            </a:endParaRPr>
          </a:p>
          <a:p>
            <a:r>
              <a:rPr lang="es-MX" sz="1400" i="1" dirty="0" smtClean="0">
                <a:solidFill>
                  <a:srgbClr val="000000"/>
                </a:solidFill>
              </a:rPr>
              <a:t>Algunos daños a su salud incluyen irritación de la piel, tos, dificultad para respirar</a:t>
            </a:r>
            <a:r>
              <a:rPr lang="es-MX" sz="1400" i="1" baseline="0" dirty="0" smtClean="0">
                <a:solidFill>
                  <a:srgbClr val="000000"/>
                </a:solidFill>
              </a:rPr>
              <a:t>, e irritación de</a:t>
            </a:r>
            <a:r>
              <a:rPr lang="es-MX" sz="1400" i="1" dirty="0" smtClean="0">
                <a:solidFill>
                  <a:srgbClr val="000000"/>
                </a:solidFill>
              </a:rPr>
              <a:t> los ojos. A largo plazo, la exposición al amoniaco puede causar problemas de ceguera, quemaduras y</a:t>
            </a:r>
            <a:r>
              <a:rPr lang="es-MX" sz="1400" i="1" baseline="0" dirty="0" smtClean="0">
                <a:solidFill>
                  <a:srgbClr val="000000"/>
                </a:solidFill>
              </a:rPr>
              <a:t> hasta la muerte</a:t>
            </a:r>
            <a:r>
              <a:rPr lang="es-MX" sz="1400" i="1" dirty="0" smtClean="0">
                <a:solidFill>
                  <a:srgbClr val="000000"/>
                </a:solidFill>
              </a:rPr>
              <a:t>.</a:t>
            </a:r>
            <a:endParaRPr lang="en-US" sz="1400" dirty="0" smtClean="0">
              <a:solidFill>
                <a:srgbClr val="000000"/>
              </a:solidFill>
            </a:endParaRPr>
          </a:p>
          <a:p>
            <a:pPr lvl="0"/>
            <a:r>
              <a:rPr lang="es-ES" sz="1400" b="1" dirty="0" smtClean="0">
                <a:solidFill>
                  <a:srgbClr val="000000"/>
                </a:solidFill>
              </a:rPr>
              <a:t>Pregunte:  </a:t>
            </a:r>
            <a:endParaRPr lang="en-US" sz="1400" b="1" dirty="0" smtClean="0">
              <a:solidFill>
                <a:srgbClr val="000000"/>
              </a:solidFill>
            </a:endParaRPr>
          </a:p>
          <a:p>
            <a:r>
              <a:rPr lang="es-ES" sz="1400" i="1" dirty="0" smtClean="0">
                <a:solidFill>
                  <a:srgbClr val="000000"/>
                </a:solidFill>
              </a:rPr>
              <a:t>Ahora pensemos ¿Cómo pueden protegerse los trabajadores para que el amoniaco no entre a su cuerpo? </a:t>
            </a:r>
            <a:endParaRPr lang="en-US" sz="1400" dirty="0" smtClean="0">
              <a:solidFill>
                <a:srgbClr val="000000"/>
              </a:solidFill>
            </a:endParaRPr>
          </a:p>
          <a:p>
            <a:endParaRPr lang="en-US" sz="13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29</a:t>
            </a:fld>
            <a:endParaRPr lang="es-MX">
              <a:solidFill>
                <a:prstClr val="black"/>
              </a:solidFill>
            </a:endParaRPr>
          </a:p>
        </p:txBody>
      </p:sp>
    </p:spTree>
    <p:extLst>
      <p:ext uri="{BB962C8B-B14F-4D97-AF65-F5344CB8AC3E}">
        <p14:creationId xmlns:p14="http://schemas.microsoft.com/office/powerpoint/2010/main" val="3143227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n-US" dirty="0" err="1" smtClean="0">
                <a:solidFill>
                  <a:srgbClr val="000000"/>
                </a:solidFill>
              </a:rPr>
              <a:t>Dejar</a:t>
            </a:r>
            <a:r>
              <a:rPr lang="en-US" dirty="0" smtClean="0">
                <a:solidFill>
                  <a:srgbClr val="000000"/>
                </a:solidFill>
              </a:rPr>
              <a:t> un </a:t>
            </a: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30</a:t>
            </a:fld>
            <a:endParaRPr lang="es-MX">
              <a:solidFill>
                <a:prstClr val="black"/>
              </a:solidFill>
            </a:endParaRPr>
          </a:p>
        </p:txBody>
      </p:sp>
    </p:spTree>
    <p:extLst>
      <p:ext uri="{BB962C8B-B14F-4D97-AF65-F5344CB8AC3E}">
        <p14:creationId xmlns:p14="http://schemas.microsoft.com/office/powerpoint/2010/main" val="20616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El equipo de protección personal (PPE por sus siglas en inglés) y la ropa adecuada que pueden ayudar a los trabajadores a evitar el contacto con la amoniaco son las gafas o</a:t>
            </a:r>
            <a:r>
              <a:rPr lang="es-MX" i="1" baseline="0" dirty="0" smtClean="0">
                <a:solidFill>
                  <a:srgbClr val="000000"/>
                </a:solidFill>
              </a:rPr>
              <a:t> lentes de seguridad </a:t>
            </a:r>
            <a:r>
              <a:rPr lang="es-MX" i="1" dirty="0" smtClean="0">
                <a:solidFill>
                  <a:srgbClr val="000000"/>
                </a:solidFill>
              </a:rPr>
              <a:t>,</a:t>
            </a:r>
            <a:r>
              <a:rPr lang="es-MX" i="1" baseline="0" dirty="0" smtClean="0">
                <a:solidFill>
                  <a:srgbClr val="000000"/>
                </a:solidFill>
              </a:rPr>
              <a:t> guantes y </a:t>
            </a:r>
            <a:r>
              <a:rPr lang="es-MX" i="1" dirty="0" smtClean="0">
                <a:solidFill>
                  <a:srgbClr val="000000"/>
                </a:solidFill>
              </a:rPr>
              <a:t>ropa de protección</a:t>
            </a:r>
            <a:r>
              <a:rPr lang="es-MX" i="1" baseline="0" dirty="0" smtClean="0">
                <a:solidFill>
                  <a:srgbClr val="000000"/>
                </a:solidFill>
              </a:rPr>
              <a:t> </a:t>
            </a:r>
            <a:r>
              <a:rPr lang="es-MX" i="1" dirty="0" smtClean="0">
                <a:solidFill>
                  <a:srgbClr val="000000"/>
                </a:solidFill>
              </a:rPr>
              <a:t>adecuada</a:t>
            </a:r>
            <a:endParaRPr lang="en-US" i="1" baseline="0" dirty="0" smtClean="0"/>
          </a:p>
          <a:p>
            <a:r>
              <a:rPr lang="en-US" i="1" baseline="0" dirty="0" smtClean="0"/>
              <a:t>Si la </a:t>
            </a:r>
            <a:r>
              <a:rPr lang="en-US" i="1" baseline="0" dirty="0" err="1" smtClean="0"/>
              <a:t>ventilacion</a:t>
            </a:r>
            <a:r>
              <a:rPr lang="en-US" i="1" baseline="0" dirty="0" smtClean="0"/>
              <a:t> </a:t>
            </a:r>
            <a:r>
              <a:rPr lang="en-US" i="1" baseline="0" dirty="0" err="1" smtClean="0"/>
              <a:t>es</a:t>
            </a:r>
            <a:r>
              <a:rPr lang="en-US" i="1" baseline="0" dirty="0" smtClean="0"/>
              <a:t> </a:t>
            </a:r>
            <a:r>
              <a:rPr lang="en-US" i="1" baseline="0" dirty="0" err="1" smtClean="0"/>
              <a:t>insuficiente</a:t>
            </a:r>
            <a:r>
              <a:rPr lang="en-US" i="1" baseline="0" dirty="0" smtClean="0"/>
              <a:t>; Use </a:t>
            </a:r>
            <a:r>
              <a:rPr lang="en-US" i="1" baseline="0" dirty="0" err="1" smtClean="0"/>
              <a:t>protección</a:t>
            </a:r>
            <a:r>
              <a:rPr lang="en-US" i="1" baseline="0" dirty="0" smtClean="0"/>
              <a:t> para </a:t>
            </a:r>
            <a:r>
              <a:rPr lang="en-US" i="1" baseline="0" dirty="0" err="1" smtClean="0"/>
              <a:t>respirar</a:t>
            </a:r>
            <a:r>
              <a:rPr lang="en-US" i="1" baseline="0" dirty="0" smtClean="0"/>
              <a:t>, </a:t>
            </a:r>
            <a:r>
              <a:rPr lang="en-US" i="1" baseline="0" dirty="0" err="1" smtClean="0"/>
              <a:t>careta</a:t>
            </a:r>
            <a:r>
              <a:rPr lang="en-US" i="1" baseline="0" dirty="0" smtClean="0"/>
              <a:t> de </a:t>
            </a:r>
            <a:r>
              <a:rPr lang="en-US" i="1" baseline="0" dirty="0" err="1" smtClean="0"/>
              <a:t>plástico</a:t>
            </a:r>
            <a:r>
              <a:rPr lang="en-US" i="1" baseline="0" dirty="0" smtClean="0"/>
              <a:t> para </a:t>
            </a:r>
            <a:r>
              <a:rPr lang="en-US" i="1" baseline="0" dirty="0" err="1" smtClean="0"/>
              <a:t>protección</a:t>
            </a:r>
            <a:r>
              <a:rPr lang="en-US" i="1" baseline="0" dirty="0" smtClean="0"/>
              <a:t> del rostro</a:t>
            </a:r>
            <a:endParaRPr lang="en-US" i="1" dirty="0" smtClean="0">
              <a:solidFill>
                <a:srgbClr val="000000"/>
              </a:solidFill>
            </a:endParaRPr>
          </a:p>
          <a:p>
            <a:endParaRPr lang="en-US" i="1" dirty="0" smtClean="0"/>
          </a:p>
          <a:p>
            <a:r>
              <a:rPr lang="en-US" i="1" dirty="0" smtClean="0"/>
              <a:t>From lesson 4:</a:t>
            </a:r>
          </a:p>
          <a:p>
            <a:r>
              <a:rPr lang="en-US" i="1" dirty="0" err="1" smtClean="0"/>
              <a:t>En</a:t>
            </a:r>
            <a:r>
              <a:rPr lang="en-US" i="1" dirty="0" smtClean="0"/>
              <a:t> </a:t>
            </a:r>
            <a:r>
              <a:rPr lang="en-US" i="1" dirty="0" err="1" smtClean="0"/>
              <a:t>los</a:t>
            </a:r>
            <a:r>
              <a:rPr lang="en-US" i="1" dirty="0" smtClean="0"/>
              <a:t> </a:t>
            </a:r>
            <a:r>
              <a:rPr lang="en-US" i="1" dirty="0" err="1" smtClean="0"/>
              <a:t>Estados</a:t>
            </a:r>
            <a:r>
              <a:rPr lang="en-US" i="1" dirty="0" smtClean="0"/>
              <a:t> </a:t>
            </a:r>
            <a:r>
              <a:rPr lang="en-US" i="1" dirty="0" err="1" smtClean="0"/>
              <a:t>Unidos</a:t>
            </a:r>
            <a:r>
              <a:rPr lang="en-US" i="1" dirty="0" smtClean="0"/>
              <a:t>, </a:t>
            </a:r>
            <a:r>
              <a:rPr lang="en-US" i="1" dirty="0" err="1" smtClean="0"/>
              <a:t>los</a:t>
            </a:r>
            <a:r>
              <a:rPr lang="en-US" i="1" dirty="0" smtClean="0"/>
              <a:t> </a:t>
            </a:r>
            <a:r>
              <a:rPr lang="en-US" i="1" dirty="0" err="1" smtClean="0"/>
              <a:t>empleadores</a:t>
            </a:r>
            <a:r>
              <a:rPr lang="en-US" i="1" dirty="0" smtClean="0"/>
              <a:t> </a:t>
            </a:r>
            <a:r>
              <a:rPr lang="en-US" i="1" dirty="0" err="1" smtClean="0"/>
              <a:t>estan</a:t>
            </a:r>
            <a:r>
              <a:rPr lang="en-US" i="1" dirty="0" smtClean="0"/>
              <a:t> </a:t>
            </a:r>
            <a:r>
              <a:rPr lang="en-US" i="1" dirty="0" err="1" smtClean="0"/>
              <a:t>obligados</a:t>
            </a:r>
            <a:r>
              <a:rPr lang="en-US" i="1" dirty="0" smtClean="0"/>
              <a:t> a </a:t>
            </a:r>
            <a:r>
              <a:rPr lang="en-US" i="1" dirty="0" err="1" smtClean="0"/>
              <a:t>pagar</a:t>
            </a:r>
            <a:r>
              <a:rPr lang="en-US" i="1" dirty="0" smtClean="0"/>
              <a:t> </a:t>
            </a:r>
            <a:r>
              <a:rPr lang="en-US" i="1" dirty="0" err="1" smtClean="0"/>
              <a:t>por</a:t>
            </a:r>
            <a:r>
              <a:rPr lang="en-US" i="1" dirty="0" smtClean="0"/>
              <a:t> y a </a:t>
            </a:r>
            <a:r>
              <a:rPr lang="en-US" i="1" dirty="0" err="1" smtClean="0"/>
              <a:t>proporcionar</a:t>
            </a:r>
            <a:r>
              <a:rPr lang="en-US" i="1" baseline="0" dirty="0" smtClean="0"/>
              <a:t> a </a:t>
            </a:r>
            <a:r>
              <a:rPr lang="en-US" i="1" baseline="0" dirty="0" err="1" smtClean="0"/>
              <a:t>los</a:t>
            </a:r>
            <a:r>
              <a:rPr lang="en-US" i="1" baseline="0" dirty="0" smtClean="0"/>
              <a:t> </a:t>
            </a:r>
            <a:r>
              <a:rPr lang="en-US" i="1" baseline="0" dirty="0" err="1" smtClean="0"/>
              <a:t>trabajadores</a:t>
            </a:r>
            <a:r>
              <a:rPr lang="en-US" i="1" baseline="0" dirty="0" smtClean="0"/>
              <a:t> el </a:t>
            </a:r>
            <a:r>
              <a:rPr lang="en-US" i="1" baseline="0" dirty="0" err="1" smtClean="0"/>
              <a:t>equipo</a:t>
            </a:r>
            <a:r>
              <a:rPr lang="en-US" i="1" baseline="0" dirty="0" smtClean="0"/>
              <a:t> de </a:t>
            </a:r>
            <a:r>
              <a:rPr lang="en-US" i="1" baseline="0" dirty="0" err="1" smtClean="0"/>
              <a:t>proteccion</a:t>
            </a:r>
            <a:r>
              <a:rPr lang="en-US" i="1" baseline="0" dirty="0" smtClean="0"/>
              <a:t> personal  para </a:t>
            </a:r>
            <a:r>
              <a:rPr lang="en-US" i="1" baseline="0" dirty="0" err="1" smtClean="0"/>
              <a:t>ayudar</a:t>
            </a:r>
            <a:r>
              <a:rPr lang="en-US" i="1" baseline="0" dirty="0" smtClean="0"/>
              <a:t> a </a:t>
            </a:r>
            <a:r>
              <a:rPr lang="en-US" i="1" baseline="0" dirty="0" err="1" smtClean="0"/>
              <a:t>proteger</a:t>
            </a:r>
            <a:r>
              <a:rPr lang="en-US" i="1" baseline="0" dirty="0" smtClean="0"/>
              <a:t> al </a:t>
            </a:r>
            <a:r>
              <a:rPr lang="en-US" i="1" baseline="0" dirty="0" err="1" smtClean="0"/>
              <a:t>trabajador</a:t>
            </a:r>
            <a:r>
              <a:rPr lang="en-US" i="1" baseline="0" dirty="0" smtClean="0"/>
              <a:t> y </a:t>
            </a:r>
            <a:r>
              <a:rPr lang="en-US" i="1" baseline="0" dirty="0" err="1" smtClean="0"/>
              <a:t>evitarle</a:t>
            </a:r>
            <a:r>
              <a:rPr lang="en-US" i="1" baseline="0" dirty="0" smtClean="0"/>
              <a:t> </a:t>
            </a:r>
            <a:r>
              <a:rPr lang="en-US" i="1" baseline="0" dirty="0" err="1" smtClean="0"/>
              <a:t>exponerse</a:t>
            </a:r>
            <a:r>
              <a:rPr lang="en-US" i="1" baseline="0" dirty="0" smtClean="0"/>
              <a:t> a </a:t>
            </a:r>
            <a:r>
              <a:rPr lang="en-US" i="1" baseline="0" dirty="0" err="1" smtClean="0"/>
              <a:t>los</a:t>
            </a:r>
            <a:r>
              <a:rPr lang="en-US" i="1" baseline="0" dirty="0" smtClean="0"/>
              <a:t> </a:t>
            </a:r>
            <a:r>
              <a:rPr lang="en-US" i="1" baseline="0" dirty="0" err="1" smtClean="0"/>
              <a:t>riesgos</a:t>
            </a:r>
            <a:r>
              <a:rPr lang="en-US" i="1" baseline="0" dirty="0" smtClean="0"/>
              <a:t> </a:t>
            </a:r>
            <a:r>
              <a:rPr lang="en-US" i="1" baseline="0" dirty="0" err="1" smtClean="0"/>
              <a:t>en</a:t>
            </a:r>
            <a:r>
              <a:rPr lang="en-US" i="1" baseline="0" dirty="0" smtClean="0"/>
              <a:t> el </a:t>
            </a:r>
            <a:r>
              <a:rPr lang="en-US" i="1" baseline="0" dirty="0" err="1" smtClean="0"/>
              <a:t>lughar</a:t>
            </a:r>
            <a:r>
              <a:rPr lang="en-US" i="1" baseline="0" dirty="0" smtClean="0"/>
              <a:t> de </a:t>
            </a:r>
            <a:r>
              <a:rPr lang="en-US" i="1" baseline="0" dirty="0" err="1" smtClean="0"/>
              <a:t>trabajo</a:t>
            </a:r>
            <a:r>
              <a:rPr lang="en-US" i="1" baseline="0" dirty="0" smtClean="0"/>
              <a:t>. </a:t>
            </a:r>
            <a:r>
              <a:rPr lang="en-US" i="1" baseline="0" dirty="0" err="1" smtClean="0"/>
              <a:t>Generalmente</a:t>
            </a:r>
            <a:r>
              <a:rPr lang="en-US" i="1" baseline="0" dirty="0" smtClean="0"/>
              <a:t> </a:t>
            </a:r>
            <a:r>
              <a:rPr lang="en-US" i="1" baseline="0" dirty="0" err="1" smtClean="0"/>
              <a:t>los</a:t>
            </a:r>
            <a:r>
              <a:rPr lang="en-US" i="1" baseline="0" dirty="0" smtClean="0"/>
              <a:t> </a:t>
            </a:r>
            <a:r>
              <a:rPr lang="en-US" i="1" baseline="0" dirty="0" err="1" smtClean="0"/>
              <a:t>empleadores</a:t>
            </a:r>
            <a:r>
              <a:rPr lang="en-US" i="1" baseline="0" dirty="0" smtClean="0"/>
              <a:t> no </a:t>
            </a:r>
            <a:r>
              <a:rPr lang="en-US" i="1" baseline="0" dirty="0" err="1" smtClean="0"/>
              <a:t>estan</a:t>
            </a:r>
            <a:r>
              <a:rPr lang="en-US" i="1" baseline="0" dirty="0" smtClean="0"/>
              <a:t> </a:t>
            </a:r>
            <a:r>
              <a:rPr lang="en-US" i="1" baseline="0" dirty="0" err="1" smtClean="0"/>
              <a:t>obligados</a:t>
            </a:r>
            <a:r>
              <a:rPr lang="en-US" i="1" baseline="0" dirty="0" smtClean="0"/>
              <a:t> a </a:t>
            </a:r>
            <a:r>
              <a:rPr lang="en-US" i="1" baseline="0" dirty="0" err="1" smtClean="0"/>
              <a:t>proporcionar</a:t>
            </a:r>
            <a:r>
              <a:rPr lang="en-US" i="1" baseline="0" dirty="0" smtClean="0"/>
              <a:t> </a:t>
            </a:r>
            <a:r>
              <a:rPr lang="en-US" i="1" baseline="0" dirty="0" err="1" smtClean="0"/>
              <a:t>vestimenta</a:t>
            </a:r>
            <a:r>
              <a:rPr lang="en-US" i="1" baseline="0" dirty="0" smtClean="0"/>
              <a:t> </a:t>
            </a:r>
            <a:r>
              <a:rPr lang="en-US" i="1" baseline="0" dirty="0" err="1" smtClean="0"/>
              <a:t>protectora</a:t>
            </a:r>
            <a:r>
              <a:rPr lang="en-US" i="1" baseline="0" dirty="0" smtClean="0"/>
              <a:t>, tales </a:t>
            </a:r>
            <a:r>
              <a:rPr lang="en-US" i="1" baseline="0" dirty="0" err="1" smtClean="0"/>
              <a:t>como</a:t>
            </a:r>
            <a:r>
              <a:rPr lang="en-US" i="1" baseline="0" dirty="0" smtClean="0"/>
              <a:t> </a:t>
            </a:r>
            <a:r>
              <a:rPr lang="en-US" i="1" baseline="0" dirty="0" err="1" smtClean="0"/>
              <a:t>botas</a:t>
            </a:r>
            <a:r>
              <a:rPr lang="en-US" i="1" baseline="0" dirty="0" smtClean="0"/>
              <a:t> con </a:t>
            </a:r>
            <a:r>
              <a:rPr lang="en-US" i="1" baseline="0" dirty="0" err="1" smtClean="0"/>
              <a:t>punta</a:t>
            </a:r>
            <a:r>
              <a:rPr lang="en-US" i="1" baseline="0" dirty="0" smtClean="0"/>
              <a:t> de </a:t>
            </a:r>
            <a:r>
              <a:rPr lang="en-US" i="1" baseline="0" dirty="0" err="1" smtClean="0"/>
              <a:t>acero</a:t>
            </a:r>
            <a:r>
              <a:rPr lang="en-US" i="1" baseline="0" dirty="0" smtClean="0"/>
              <a:t> y </a:t>
            </a:r>
            <a:r>
              <a:rPr lang="en-US" i="1" baseline="0" dirty="0" err="1" smtClean="0"/>
              <a:t>overoles</a:t>
            </a:r>
            <a:endParaRPr lang="en-US" i="1" baseline="0" dirty="0" smtClean="0"/>
          </a:p>
          <a:p>
            <a:endParaRPr lang="en-US" i="1" dirty="0" smtClean="0"/>
          </a:p>
          <a:p>
            <a:r>
              <a:rPr lang="en-US" i="1" dirty="0" smtClean="0"/>
              <a:t>In</a:t>
            </a:r>
            <a:r>
              <a:rPr lang="en-US" i="1" baseline="0" dirty="0" smtClean="0"/>
              <a:t> the United States, e</a:t>
            </a:r>
            <a:r>
              <a:rPr lang="en-US" i="1" dirty="0" smtClean="0"/>
              <a:t>mployers are required to pay for and provide workers with personal protective equipment to help protect workers from being injured or exposed. Generally employers are not required to provide protective clothing such as steel-toed boots and coveralls.</a:t>
            </a:r>
          </a:p>
          <a:p>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31</a:t>
            </a:fld>
            <a:endParaRPr lang="es-MX">
              <a:solidFill>
                <a:prstClr val="black"/>
              </a:solidFill>
            </a:endParaRPr>
          </a:p>
        </p:txBody>
      </p:sp>
    </p:spTree>
    <p:extLst>
      <p:ext uri="{BB962C8B-B14F-4D97-AF65-F5344CB8AC3E}">
        <p14:creationId xmlns:p14="http://schemas.microsoft.com/office/powerpoint/2010/main" val="274741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1. ¿Cuáles de los siguientes elementos NO contribuye a la forma en que un químico afecta a una persona? </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Tamaño del cuerpo</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Nacionalidad</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Edad</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Duración de la exposición</a:t>
            </a:r>
            <a:r>
              <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rPr>
              <a:t/>
            </a:r>
            <a:br>
              <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rPr>
            </a:br>
            <a:endPar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2. ¿Se requiere que los trabajadores reciban entrenamiento de seguridad sobre los químicos que se usan en el trabajo en  un idioma que entiendan?</a:t>
            </a:r>
          </a:p>
          <a:p>
            <a:pPr marL="742167" marR="0" lvl="1" indent="-285449" algn="l" defTabSz="914400" rtl="0" eaLnBrk="0" fontAlgn="base" latinLnBrk="0" hangingPunct="0">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Verdadero </a:t>
            </a:r>
          </a:p>
          <a:p>
            <a:pPr marL="742167" marR="0" lvl="1" indent="-285449" algn="l" defTabSz="914400" rtl="0" eaLnBrk="0" fontAlgn="base" latinLnBrk="0" hangingPunct="0">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Falso</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3. ¿Cuál de la siguiente información se incluye en la hoja de datos de seguridad (Safety Data </a:t>
            </a:r>
            <a:r>
              <a:rPr kumimoji="0" lang="es-MX" sz="1600" b="1" i="0" u="none" strike="noStrike" kern="0" cap="none" spc="0" normalizeH="0" baseline="0" noProof="0" dirty="0" err="1" smtClean="0">
                <a:ln>
                  <a:noFill/>
                </a:ln>
                <a:solidFill>
                  <a:srgbClr val="4C5059"/>
                </a:solidFill>
                <a:effectLst/>
                <a:uLnTx/>
                <a:uFillTx/>
                <a:latin typeface="Arial Narrow" panose="020B0606020202030204" pitchFamily="34" charset="0"/>
                <a:ea typeface="+mn-ea"/>
                <a:cs typeface="+mn-cs"/>
              </a:rPr>
              <a:t>Sheets</a:t>
            </a: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Medidas de primeros auxilios</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Manipulación y almacenamiento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Síntomas de exposición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Instrucciones respecto a la eliminación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Todos los anteriores</a:t>
            </a:r>
          </a:p>
          <a:p>
            <a:endParaRPr lang="es-ES"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66462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152400"/>
            <a:ext cx="4648200" cy="3486150"/>
          </a:xfrm>
        </p:spPr>
      </p:sp>
      <p:sp>
        <p:nvSpPr>
          <p:cNvPr id="3" name="Notes Placeholder 2"/>
          <p:cNvSpPr>
            <a:spLocks noGrp="1"/>
          </p:cNvSpPr>
          <p:nvPr>
            <p:ph type="body" idx="1"/>
          </p:nvPr>
        </p:nvSpPr>
        <p:spPr>
          <a:xfrm>
            <a:off x="228601" y="3657600"/>
            <a:ext cx="6324600" cy="4183380"/>
          </a:xfrm>
        </p:spPr>
        <p:txBody>
          <a:bodyPr/>
          <a:lstStyle/>
          <a:p>
            <a:r>
              <a:rPr lang="en-US" b="1" dirty="0" err="1" smtClean="0"/>
              <a:t>Diga</a:t>
            </a:r>
            <a:r>
              <a:rPr lang="en-US" b="1" dirty="0" smtClean="0"/>
              <a:t>:</a:t>
            </a:r>
          </a:p>
          <a:p>
            <a:r>
              <a:rPr lang="en-US" b="0" i="1" dirty="0" err="1" smtClean="0"/>
              <a:t>Hablemos</a:t>
            </a:r>
            <a:r>
              <a:rPr lang="en-US" b="0" i="1" dirty="0" smtClean="0"/>
              <a:t> a </a:t>
            </a:r>
            <a:r>
              <a:rPr lang="en-US" b="0" i="1" dirty="0" err="1" smtClean="0"/>
              <a:t>cerca</a:t>
            </a:r>
            <a:r>
              <a:rPr lang="en-US" b="0" i="1" dirty="0" smtClean="0"/>
              <a:t> de </a:t>
            </a:r>
            <a:r>
              <a:rPr lang="en-US" b="0" i="1" dirty="0" err="1" smtClean="0"/>
              <a:t>los</a:t>
            </a:r>
            <a:r>
              <a:rPr lang="en-US" b="0" i="1" dirty="0" smtClean="0"/>
              <a:t> </a:t>
            </a:r>
            <a:r>
              <a:rPr lang="en-US" b="0" i="1" dirty="0" err="1" smtClean="0"/>
              <a:t>quimicos</a:t>
            </a:r>
            <a:r>
              <a:rPr lang="en-US" b="0" i="1" dirty="0" smtClean="0"/>
              <a:t> que se </a:t>
            </a:r>
            <a:r>
              <a:rPr lang="en-US" b="0" i="1" dirty="0" err="1" smtClean="0"/>
              <a:t>usan</a:t>
            </a:r>
            <a:r>
              <a:rPr lang="en-US" b="0" i="1" dirty="0" smtClean="0"/>
              <a:t> para </a:t>
            </a:r>
            <a:r>
              <a:rPr lang="en-US" b="0" i="1" dirty="0" err="1" smtClean="0"/>
              <a:t>desinfectar</a:t>
            </a:r>
            <a:r>
              <a:rPr lang="en-US" b="0" i="1" baseline="0" dirty="0" smtClean="0"/>
              <a:t> y </a:t>
            </a:r>
            <a:r>
              <a:rPr lang="en-US" b="0" i="1" baseline="0" dirty="0" err="1" smtClean="0"/>
              <a:t>limpiar</a:t>
            </a:r>
            <a:endParaRPr lang="en-US" b="0" i="1" baseline="0" dirty="0" smtClean="0"/>
          </a:p>
          <a:p>
            <a:endParaRPr lang="en-US" b="0" i="1" baseline="0" dirty="0" smtClean="0"/>
          </a:p>
          <a:p>
            <a:r>
              <a:rPr lang="en-US" b="1" dirty="0" err="1" smtClean="0"/>
              <a:t>Pregunte</a:t>
            </a:r>
            <a:r>
              <a:rPr lang="en-US" b="1" dirty="0"/>
              <a:t>:</a:t>
            </a:r>
          </a:p>
          <a:p>
            <a:r>
              <a:rPr lang="es-ES" i="1" dirty="0"/>
              <a:t>¿Cómo entran al cuerpo los detergentes y </a:t>
            </a:r>
            <a:r>
              <a:rPr lang="en-US" i="1" dirty="0" err="1"/>
              <a:t>desinfectantes</a:t>
            </a:r>
            <a:r>
              <a:rPr lang="en-US" i="1" dirty="0" smtClean="0"/>
              <a:t>?</a:t>
            </a:r>
          </a:p>
          <a:p>
            <a:endParaRPr lang="en-US" i="1" dirty="0"/>
          </a:p>
          <a:p>
            <a:r>
              <a:rPr lang="en-US" b="1" dirty="0" err="1"/>
              <a:t>Diga</a:t>
            </a:r>
            <a:r>
              <a:rPr lang="en-US" b="1" dirty="0"/>
              <a:t>:</a:t>
            </a:r>
          </a:p>
          <a:p>
            <a:r>
              <a:rPr lang="es-ES" i="1" dirty="0"/>
              <a:t>Los trabajadores se exponen a los detergentes y desinfectantes al mezclarlos, prepararlos o usarlos. Estos químicos vienen en muchas formas. Pueden entrar al cuerpo por la piel </a:t>
            </a:r>
            <a:r>
              <a:rPr lang="es-ES" i="1" dirty="0" smtClean="0"/>
              <a:t>, nariz </a:t>
            </a:r>
            <a:r>
              <a:rPr lang="es-ES" i="1" dirty="0"/>
              <a:t>y boca. Los daños a la salud de esos </a:t>
            </a:r>
            <a:r>
              <a:rPr lang="es-ES" i="1" dirty="0" smtClean="0"/>
              <a:t>químicos</a:t>
            </a:r>
            <a:r>
              <a:rPr lang="es-ES" i="1" baseline="0" dirty="0" smtClean="0"/>
              <a:t> </a:t>
            </a:r>
            <a:r>
              <a:rPr lang="es-ES" i="1" dirty="0" smtClean="0"/>
              <a:t>incluyen </a:t>
            </a:r>
            <a:r>
              <a:rPr lang="es-ES" i="1" dirty="0"/>
              <a:t>irritación de los ojos, la piel, pulmones, garganta y nariz. Pueden ser </a:t>
            </a:r>
            <a:r>
              <a:rPr lang="en-US" i="1" dirty="0" err="1"/>
              <a:t>mortales</a:t>
            </a:r>
            <a:r>
              <a:rPr lang="en-US" i="1" dirty="0"/>
              <a:t> </a:t>
            </a:r>
            <a:r>
              <a:rPr lang="en-US" i="1" dirty="0" err="1"/>
              <a:t>si</a:t>
            </a:r>
            <a:r>
              <a:rPr lang="en-US" i="1" dirty="0"/>
              <a:t> se </a:t>
            </a:r>
            <a:r>
              <a:rPr lang="en-US" i="1" dirty="0" err="1"/>
              <a:t>ingieren</a:t>
            </a:r>
            <a:r>
              <a:rPr lang="en-US" i="1" dirty="0"/>
              <a:t> o </a:t>
            </a:r>
            <a:r>
              <a:rPr lang="en-US" i="1" dirty="0" err="1" smtClean="0"/>
              <a:t>tragan</a:t>
            </a:r>
            <a:endParaRPr lang="en-US" i="0" dirty="0"/>
          </a:p>
          <a:p>
            <a:endParaRPr lang="en-US" dirty="0"/>
          </a:p>
          <a:p>
            <a:r>
              <a:rPr lang="en-US" b="1" dirty="0" err="1"/>
              <a:t>Pregunte</a:t>
            </a:r>
            <a:r>
              <a:rPr lang="en-US" b="1" dirty="0"/>
              <a:t>:</a:t>
            </a:r>
          </a:p>
          <a:p>
            <a:r>
              <a:rPr lang="es-ES" i="1" dirty="0"/>
              <a:t>¿Cómo puede evitar que entren a su cuerpo </a:t>
            </a:r>
            <a:r>
              <a:rPr lang="en-US" i="1" dirty="0" err="1"/>
              <a:t>los</a:t>
            </a:r>
            <a:r>
              <a:rPr lang="en-US" i="1" dirty="0"/>
              <a:t> </a:t>
            </a:r>
            <a:r>
              <a:rPr lang="en-US" i="1" dirty="0" err="1"/>
              <a:t>detergentes</a:t>
            </a:r>
            <a:r>
              <a:rPr lang="en-US" i="1" dirty="0"/>
              <a:t> y </a:t>
            </a:r>
            <a:r>
              <a:rPr lang="en-US" i="1" dirty="0" err="1"/>
              <a:t>desinfectantes</a:t>
            </a:r>
            <a:r>
              <a:rPr lang="en-US" i="1" dirty="0"/>
              <a:t>?</a:t>
            </a:r>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32</a:t>
            </a:fld>
            <a:endParaRPr lang="es-MX">
              <a:solidFill>
                <a:prstClr val="black"/>
              </a:solidFill>
            </a:endParaRPr>
          </a:p>
        </p:txBody>
      </p:sp>
    </p:spTree>
    <p:extLst>
      <p:ext uri="{BB962C8B-B14F-4D97-AF65-F5344CB8AC3E}">
        <p14:creationId xmlns:p14="http://schemas.microsoft.com/office/powerpoint/2010/main" val="2095212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r>
              <a:rPr lang="en-US" b="1" dirty="0" err="1" smtClean="0"/>
              <a:t>Diga</a:t>
            </a:r>
            <a:r>
              <a:rPr lang="en-US" b="1" dirty="0" smtClean="0"/>
              <a:t>:</a:t>
            </a:r>
          </a:p>
          <a:p>
            <a:r>
              <a:rPr lang="en-US" i="1" dirty="0" smtClean="0"/>
              <a:t>El</a:t>
            </a:r>
            <a:r>
              <a:rPr lang="en-US" i="1" baseline="0" dirty="0" smtClean="0"/>
              <a:t> </a:t>
            </a:r>
            <a:r>
              <a:rPr lang="es-CO" i="1" baseline="0" noProof="0" dirty="0" smtClean="0"/>
              <a:t>equipo</a:t>
            </a:r>
            <a:r>
              <a:rPr lang="en-US" i="1" baseline="0" dirty="0" smtClean="0"/>
              <a:t> de </a:t>
            </a:r>
            <a:r>
              <a:rPr lang="en-US" i="1" baseline="0" dirty="0" err="1" smtClean="0"/>
              <a:t>protección</a:t>
            </a:r>
            <a:r>
              <a:rPr lang="en-US" i="1" baseline="0" dirty="0" smtClean="0"/>
              <a:t> personal </a:t>
            </a:r>
            <a:r>
              <a:rPr lang="en-US" i="1" baseline="0" dirty="0" err="1" smtClean="0"/>
              <a:t>recomendado</a:t>
            </a:r>
            <a:r>
              <a:rPr lang="en-US" i="1" baseline="0" dirty="0" smtClean="0"/>
              <a:t> son </a:t>
            </a:r>
            <a:r>
              <a:rPr lang="en-US" i="1" baseline="0" dirty="0" err="1" smtClean="0"/>
              <a:t>protección</a:t>
            </a:r>
            <a:r>
              <a:rPr lang="en-US" i="1" baseline="0" dirty="0" smtClean="0"/>
              <a:t> de </a:t>
            </a:r>
            <a:r>
              <a:rPr lang="en-US" i="1" baseline="0" dirty="0" err="1" smtClean="0"/>
              <a:t>ojos</a:t>
            </a:r>
            <a:r>
              <a:rPr lang="en-US" i="1" baseline="0" dirty="0" smtClean="0"/>
              <a:t>, </a:t>
            </a:r>
            <a:r>
              <a:rPr lang="en-US" i="1" baseline="0" dirty="0" err="1" smtClean="0"/>
              <a:t>guantes</a:t>
            </a:r>
            <a:r>
              <a:rPr lang="en-US" i="1" baseline="0" dirty="0" smtClean="0"/>
              <a:t> de </a:t>
            </a:r>
            <a:r>
              <a:rPr lang="en-US" i="1" baseline="0" dirty="0" err="1" smtClean="0"/>
              <a:t>hule</a:t>
            </a:r>
            <a:r>
              <a:rPr lang="en-US" i="1" baseline="0" dirty="0" smtClean="0"/>
              <a:t> y </a:t>
            </a:r>
            <a:r>
              <a:rPr lang="en-US" i="1" baseline="0" dirty="0" err="1" smtClean="0"/>
              <a:t>botas</a:t>
            </a:r>
            <a:r>
              <a:rPr lang="en-US" i="1" baseline="0" dirty="0" smtClean="0"/>
              <a:t> de </a:t>
            </a:r>
            <a:r>
              <a:rPr lang="en-US" i="1" baseline="0" dirty="0" err="1" smtClean="0"/>
              <a:t>hule</a:t>
            </a:r>
            <a:r>
              <a:rPr lang="en-US" i="1" baseline="0" dirty="0" smtClean="0"/>
              <a:t>. </a:t>
            </a:r>
            <a:r>
              <a:rPr lang="en-US" i="1" baseline="0" dirty="0" err="1" smtClean="0"/>
              <a:t>Cierta</a:t>
            </a:r>
            <a:r>
              <a:rPr lang="en-US" i="1" baseline="0" dirty="0" smtClean="0"/>
              <a:t> </a:t>
            </a:r>
            <a:r>
              <a:rPr lang="en-US" i="1" baseline="0" dirty="0" err="1" smtClean="0"/>
              <a:t>ropa</a:t>
            </a:r>
            <a:r>
              <a:rPr lang="en-US" i="1" baseline="0" dirty="0" smtClean="0"/>
              <a:t> </a:t>
            </a:r>
            <a:r>
              <a:rPr lang="en-US" i="1" baseline="0" dirty="0" err="1" smtClean="0"/>
              <a:t>como</a:t>
            </a:r>
            <a:r>
              <a:rPr lang="en-US" i="1" baseline="0" dirty="0" smtClean="0"/>
              <a:t> </a:t>
            </a:r>
            <a:r>
              <a:rPr lang="en-US" i="1" baseline="0" dirty="0" err="1" smtClean="0"/>
              <a:t>mangas</a:t>
            </a:r>
            <a:r>
              <a:rPr lang="en-US" i="1" baseline="0" dirty="0" smtClean="0"/>
              <a:t> </a:t>
            </a:r>
            <a:r>
              <a:rPr lang="en-US" i="1" baseline="0" dirty="0" err="1" smtClean="0"/>
              <a:t>largas</a:t>
            </a:r>
            <a:r>
              <a:rPr lang="en-US" i="1" baseline="0" dirty="0" smtClean="0"/>
              <a:t> y </a:t>
            </a:r>
            <a:r>
              <a:rPr lang="en-US" i="1" baseline="0" dirty="0" err="1" smtClean="0"/>
              <a:t>overoles</a:t>
            </a:r>
            <a:r>
              <a:rPr lang="en-US" i="1" baseline="0" dirty="0" smtClean="0"/>
              <a:t> </a:t>
            </a:r>
            <a:r>
              <a:rPr lang="en-US" i="1" baseline="0" dirty="0" err="1" smtClean="0"/>
              <a:t>tambien</a:t>
            </a:r>
            <a:r>
              <a:rPr lang="en-US" i="1" baseline="0" dirty="0" smtClean="0"/>
              <a:t> </a:t>
            </a:r>
            <a:r>
              <a:rPr lang="en-US" i="1" baseline="0" dirty="0" err="1" smtClean="0"/>
              <a:t>pueden</a:t>
            </a:r>
            <a:r>
              <a:rPr lang="en-US" i="1" baseline="0" dirty="0" smtClean="0"/>
              <a:t> </a:t>
            </a:r>
            <a:r>
              <a:rPr lang="en-US" i="1" baseline="0" dirty="0" err="1" smtClean="0"/>
              <a:t>proteger</a:t>
            </a:r>
            <a:r>
              <a:rPr lang="en-US" i="1" baseline="0" dirty="0" smtClean="0"/>
              <a:t> a </a:t>
            </a:r>
            <a:r>
              <a:rPr lang="en-US" i="1" baseline="0" dirty="0" err="1" smtClean="0"/>
              <a:t>los</a:t>
            </a:r>
            <a:r>
              <a:rPr lang="en-US" i="1" baseline="0" dirty="0" smtClean="0"/>
              <a:t> </a:t>
            </a:r>
            <a:r>
              <a:rPr lang="en-US" i="1" baseline="0" dirty="0" err="1" smtClean="0"/>
              <a:t>trabajadores</a:t>
            </a:r>
            <a:endParaRPr lang="en-US" i="1" baseline="0" dirty="0" smtClean="0"/>
          </a:p>
          <a:p>
            <a:endParaRPr lang="en-US" baseline="0" dirty="0" smtClean="0"/>
          </a:p>
          <a:p>
            <a:r>
              <a:rPr lang="en-US" b="1" baseline="0" dirty="0" err="1" smtClean="0"/>
              <a:t>Diga</a:t>
            </a:r>
            <a:r>
              <a:rPr lang="en-US" b="1" baseline="0" dirty="0" smtClean="0"/>
              <a:t>:</a:t>
            </a:r>
          </a:p>
          <a:p>
            <a:r>
              <a:rPr lang="en-US" i="1" baseline="0" dirty="0" err="1" smtClean="0"/>
              <a:t>Acabamos</a:t>
            </a:r>
            <a:r>
              <a:rPr lang="en-US" i="1" baseline="0" dirty="0" smtClean="0"/>
              <a:t> de </a:t>
            </a:r>
            <a:r>
              <a:rPr lang="en-US" i="1" baseline="0" dirty="0" err="1" smtClean="0"/>
              <a:t>hablar</a:t>
            </a:r>
            <a:r>
              <a:rPr lang="en-US" i="1" baseline="0" dirty="0" smtClean="0"/>
              <a:t> de dos </a:t>
            </a:r>
            <a:r>
              <a:rPr lang="en-US" i="1" baseline="0" dirty="0" err="1" smtClean="0"/>
              <a:t>quimicos</a:t>
            </a:r>
            <a:r>
              <a:rPr lang="en-US" i="1" baseline="0" dirty="0" smtClean="0"/>
              <a:t> y el </a:t>
            </a:r>
            <a:r>
              <a:rPr lang="en-US" i="1" baseline="0" dirty="0" err="1" smtClean="0"/>
              <a:t>equipo</a:t>
            </a:r>
            <a:r>
              <a:rPr lang="en-US" i="1" baseline="0" dirty="0" smtClean="0"/>
              <a:t> de </a:t>
            </a:r>
            <a:r>
              <a:rPr lang="en-US" i="1" baseline="0" dirty="0" err="1" smtClean="0"/>
              <a:t>proteccción</a:t>
            </a:r>
            <a:r>
              <a:rPr lang="en-US" i="1" baseline="0" dirty="0" smtClean="0"/>
              <a:t> personal </a:t>
            </a:r>
            <a:r>
              <a:rPr lang="en-US" i="1" baseline="0" dirty="0" err="1" smtClean="0"/>
              <a:t>recomendado</a:t>
            </a:r>
            <a:r>
              <a:rPr lang="en-US" i="1" baseline="0" dirty="0" smtClean="0"/>
              <a:t>. </a:t>
            </a:r>
            <a:r>
              <a:rPr lang="en-US" i="1" baseline="0" dirty="0" err="1" smtClean="0"/>
              <a:t>Cada</a:t>
            </a:r>
            <a:r>
              <a:rPr lang="en-US" i="1" baseline="0" dirty="0" smtClean="0"/>
              <a:t> </a:t>
            </a:r>
            <a:r>
              <a:rPr lang="en-US" i="1" baseline="0" dirty="0" err="1" smtClean="0"/>
              <a:t>quimico</a:t>
            </a:r>
            <a:r>
              <a:rPr lang="en-US" i="1" baseline="0" dirty="0" smtClean="0"/>
              <a:t> </a:t>
            </a:r>
            <a:r>
              <a:rPr lang="en-US" i="1" baseline="0" dirty="0" err="1" smtClean="0"/>
              <a:t>es</a:t>
            </a:r>
            <a:r>
              <a:rPr lang="en-US" i="1" baseline="0" dirty="0" smtClean="0"/>
              <a:t> </a:t>
            </a:r>
            <a:r>
              <a:rPr lang="en-US" i="1" baseline="0" dirty="0" err="1" smtClean="0"/>
              <a:t>diferente</a:t>
            </a:r>
            <a:r>
              <a:rPr lang="en-US" i="1" baseline="0" dirty="0" smtClean="0"/>
              <a:t> y el </a:t>
            </a:r>
            <a:r>
              <a:rPr lang="en-US" i="1" baseline="0" dirty="0" err="1" smtClean="0"/>
              <a:t>equipo</a:t>
            </a:r>
            <a:r>
              <a:rPr lang="en-US" i="1" baseline="0" dirty="0" smtClean="0"/>
              <a:t> de </a:t>
            </a:r>
            <a:r>
              <a:rPr lang="en-US" i="1" baseline="0" dirty="0" err="1" smtClean="0"/>
              <a:t>proteccion</a:t>
            </a:r>
            <a:r>
              <a:rPr lang="en-US" i="1" baseline="0" dirty="0" smtClean="0"/>
              <a:t> personal </a:t>
            </a:r>
            <a:r>
              <a:rPr lang="en-US" i="1" baseline="0" dirty="0" err="1" smtClean="0"/>
              <a:t>recomendado</a:t>
            </a:r>
            <a:r>
              <a:rPr lang="en-US" i="1" baseline="0" dirty="0" smtClean="0"/>
              <a:t> y </a:t>
            </a:r>
            <a:r>
              <a:rPr lang="en-US" i="1" baseline="0" dirty="0" err="1" smtClean="0"/>
              <a:t>requerido</a:t>
            </a:r>
            <a:r>
              <a:rPr lang="en-US" i="1" baseline="0" dirty="0" smtClean="0"/>
              <a:t> </a:t>
            </a:r>
            <a:r>
              <a:rPr lang="en-US" i="1" baseline="0" dirty="0" err="1" smtClean="0"/>
              <a:t>siempre</a:t>
            </a:r>
            <a:r>
              <a:rPr lang="en-US" i="1" baseline="0" dirty="0" smtClean="0"/>
              <a:t> </a:t>
            </a:r>
            <a:r>
              <a:rPr lang="en-US" i="1" baseline="0" dirty="0" err="1" smtClean="0"/>
              <a:t>esta</a:t>
            </a:r>
            <a:r>
              <a:rPr lang="en-US" i="1" baseline="0" dirty="0" smtClean="0"/>
              <a:t> </a:t>
            </a:r>
            <a:r>
              <a:rPr lang="en-US" i="1" baseline="0" dirty="0" err="1" smtClean="0"/>
              <a:t>incluido</a:t>
            </a:r>
            <a:r>
              <a:rPr lang="en-US" i="1" baseline="0" dirty="0" smtClean="0"/>
              <a:t> </a:t>
            </a:r>
            <a:r>
              <a:rPr lang="en-US" i="1" baseline="0" dirty="0" err="1" smtClean="0"/>
              <a:t>en</a:t>
            </a:r>
            <a:r>
              <a:rPr lang="en-US" i="1" baseline="0" dirty="0" smtClean="0"/>
              <a:t> la </a:t>
            </a:r>
            <a:r>
              <a:rPr lang="en-US" i="1" baseline="0" dirty="0" err="1" smtClean="0"/>
              <a:t>hoja</a:t>
            </a:r>
            <a:r>
              <a:rPr lang="en-US" i="1" baseline="0" dirty="0" smtClean="0"/>
              <a:t> de </a:t>
            </a:r>
            <a:r>
              <a:rPr lang="en-US" i="1" baseline="0" dirty="0" err="1" smtClean="0"/>
              <a:t>datos</a:t>
            </a:r>
            <a:r>
              <a:rPr lang="en-US" i="1" baseline="0" dirty="0" smtClean="0"/>
              <a:t> de </a:t>
            </a:r>
            <a:r>
              <a:rPr lang="en-US" i="1" baseline="0" dirty="0" err="1" smtClean="0"/>
              <a:t>seguridad</a:t>
            </a:r>
            <a:r>
              <a:rPr lang="en-US" i="1" baseline="0" dirty="0" smtClean="0"/>
              <a:t>. Mas </a:t>
            </a:r>
            <a:r>
              <a:rPr lang="en-US" i="1" baseline="0" dirty="0" err="1" smtClean="0"/>
              <a:t>adelante</a:t>
            </a:r>
            <a:r>
              <a:rPr lang="en-US" i="1" baseline="0" dirty="0" smtClean="0"/>
              <a:t> </a:t>
            </a:r>
            <a:r>
              <a:rPr lang="en-US" i="1" baseline="0" dirty="0" err="1" smtClean="0"/>
              <a:t>hablaremos</a:t>
            </a:r>
            <a:r>
              <a:rPr lang="en-US" i="1" baseline="0" dirty="0" smtClean="0"/>
              <a:t> de la </a:t>
            </a:r>
            <a:r>
              <a:rPr lang="en-US" i="1" baseline="0" dirty="0" err="1" smtClean="0"/>
              <a:t>hoja</a:t>
            </a:r>
            <a:r>
              <a:rPr lang="en-US" i="1" baseline="0" dirty="0" smtClean="0"/>
              <a:t> de </a:t>
            </a:r>
            <a:r>
              <a:rPr lang="en-US" i="1" baseline="0" dirty="0" err="1" smtClean="0"/>
              <a:t>datos</a:t>
            </a:r>
            <a:r>
              <a:rPr lang="en-US" i="1" baseline="0" dirty="0" smtClean="0"/>
              <a:t> de </a:t>
            </a:r>
            <a:r>
              <a:rPr lang="en-US" i="1" baseline="0" dirty="0" err="1" smtClean="0"/>
              <a:t>seguridad</a:t>
            </a:r>
            <a:r>
              <a:rPr lang="en-US" i="1" baseline="0" dirty="0" smtClean="0"/>
              <a:t>, </a:t>
            </a:r>
            <a:r>
              <a:rPr lang="en-US" i="1" baseline="0" dirty="0" err="1" smtClean="0"/>
              <a:t>pero</a:t>
            </a:r>
            <a:r>
              <a:rPr lang="en-US" i="1" baseline="0" dirty="0" smtClean="0"/>
              <a:t> </a:t>
            </a:r>
            <a:r>
              <a:rPr lang="en-US" i="1" baseline="0" dirty="0" err="1" smtClean="0"/>
              <a:t>es</a:t>
            </a:r>
            <a:r>
              <a:rPr lang="en-US" i="1" baseline="0" dirty="0" smtClean="0"/>
              <a:t> </a:t>
            </a:r>
            <a:r>
              <a:rPr lang="en-US" i="1" baseline="0" dirty="0" err="1" smtClean="0"/>
              <a:t>importante</a:t>
            </a:r>
            <a:r>
              <a:rPr lang="en-US" i="1" baseline="0" dirty="0" smtClean="0"/>
              <a:t> saber con </a:t>
            </a:r>
            <a:r>
              <a:rPr lang="en-US" i="1" baseline="0" dirty="0" err="1" smtClean="0"/>
              <a:t>cual</a:t>
            </a:r>
            <a:r>
              <a:rPr lang="en-US" i="1" baseline="0" dirty="0" smtClean="0"/>
              <a:t> </a:t>
            </a:r>
            <a:r>
              <a:rPr lang="en-US" i="1" baseline="0" dirty="0" err="1" smtClean="0"/>
              <a:t>quimico</a:t>
            </a:r>
            <a:r>
              <a:rPr lang="en-US" i="1" baseline="0" dirty="0" smtClean="0"/>
              <a:t> </a:t>
            </a:r>
            <a:r>
              <a:rPr lang="en-US" i="1" baseline="0" dirty="0" err="1" smtClean="0"/>
              <a:t>esta</a:t>
            </a:r>
            <a:r>
              <a:rPr lang="en-US" i="1" baseline="0" dirty="0" smtClean="0"/>
              <a:t> </a:t>
            </a:r>
            <a:r>
              <a:rPr lang="en-US" i="1" baseline="0" dirty="0" err="1" smtClean="0"/>
              <a:t>trabajando</a:t>
            </a:r>
            <a:r>
              <a:rPr lang="en-US" i="1" baseline="0" dirty="0" smtClean="0"/>
              <a:t> y </a:t>
            </a:r>
            <a:r>
              <a:rPr lang="en-US" i="1" baseline="0" dirty="0" err="1" smtClean="0"/>
              <a:t>como</a:t>
            </a:r>
            <a:r>
              <a:rPr lang="en-US" i="1" baseline="0" dirty="0" smtClean="0"/>
              <a:t> se </a:t>
            </a:r>
            <a:r>
              <a:rPr lang="en-US" i="1" baseline="0" dirty="0" err="1" smtClean="0"/>
              <a:t>puede</a:t>
            </a:r>
            <a:r>
              <a:rPr lang="en-US" i="1" baseline="0" dirty="0" smtClean="0"/>
              <a:t> </a:t>
            </a:r>
            <a:r>
              <a:rPr lang="en-US" i="1" baseline="0" dirty="0" err="1" smtClean="0"/>
              <a:t>proteger</a:t>
            </a:r>
            <a:r>
              <a:rPr lang="en-US" i="1" baseline="0" dirty="0" smtClean="0"/>
              <a:t>. </a:t>
            </a:r>
            <a:endParaRPr lang="en-US" i="1"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33</a:t>
            </a:fld>
            <a:endParaRPr lang="es-MX">
              <a:solidFill>
                <a:prstClr val="black"/>
              </a:solidFill>
            </a:endParaRPr>
          </a:p>
        </p:txBody>
      </p:sp>
    </p:spTree>
    <p:extLst>
      <p:ext uri="{BB962C8B-B14F-4D97-AF65-F5344CB8AC3E}">
        <p14:creationId xmlns:p14="http://schemas.microsoft.com/office/powerpoint/2010/main" val="4089712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p>
          <a:p>
            <a:pPr marL="0" marR="0" lvl="0" indent="0" algn="l" defTabSz="913544" rtl="0" eaLnBrk="1" fontAlgn="auto" latinLnBrk="0" hangingPunct="1">
              <a:lnSpc>
                <a:spcPct val="100000"/>
              </a:lnSpc>
              <a:spcBef>
                <a:spcPts val="0"/>
              </a:spcBef>
              <a:spcAft>
                <a:spcPts val="0"/>
              </a:spcAft>
              <a:buClrTx/>
              <a:buSzTx/>
              <a:buFontTx/>
              <a:buNone/>
              <a:tabLst/>
              <a:defRPr/>
            </a:pPr>
            <a:r>
              <a:rPr lang="es-MX" i="1" dirty="0" smtClean="0">
                <a:solidFill>
                  <a:srgbClr val="000000"/>
                </a:solidFill>
              </a:rPr>
              <a:t>Otra exposición química común para trabajadores en </a:t>
            </a:r>
            <a:r>
              <a:rPr lang="es-MX" i="1" baseline="0" dirty="0" smtClean="0">
                <a:solidFill>
                  <a:srgbClr val="000000"/>
                </a:solidFill>
              </a:rPr>
              <a:t>agricultura, viveros, o diseño de jardines s</a:t>
            </a:r>
            <a:r>
              <a:rPr lang="es-MX" i="1" dirty="0" smtClean="0">
                <a:solidFill>
                  <a:srgbClr val="000000"/>
                </a:solidFill>
              </a:rPr>
              <a:t>on</a:t>
            </a:r>
            <a:r>
              <a:rPr lang="es-MX" i="1" baseline="0" dirty="0" smtClean="0">
                <a:solidFill>
                  <a:srgbClr val="000000"/>
                </a:solidFill>
              </a:rPr>
              <a:t> l</a:t>
            </a:r>
            <a:r>
              <a:rPr lang="es-MX" i="1" dirty="0" smtClean="0">
                <a:solidFill>
                  <a:srgbClr val="000000"/>
                </a:solidFill>
              </a:rPr>
              <a:t>os pesticidas. </a:t>
            </a:r>
            <a:r>
              <a:rPr lang="es-MX" i="1" baseline="0" dirty="0" smtClean="0">
                <a:solidFill>
                  <a:srgbClr val="000000"/>
                </a:solidFill>
              </a:rPr>
              <a:t> Los pesticidas son químicos que </a:t>
            </a:r>
            <a:r>
              <a:rPr lang="es-MX" i="1" dirty="0" smtClean="0">
                <a:solidFill>
                  <a:srgbClr val="000000"/>
                </a:solidFill>
              </a:rPr>
              <a:t>se usan para eliminar plagas, incluyendo maleza, insectos, garrapatas, moscas, y ratas. </a:t>
            </a:r>
            <a:endParaRPr lang="en-US" dirty="0" smtClean="0">
              <a:solidFill>
                <a:srgbClr val="000000"/>
              </a:solidFill>
            </a:endParaRPr>
          </a:p>
          <a:p>
            <a:pPr lvl="0"/>
            <a:endParaRPr lang="es-MX" b="1" dirty="0" smtClean="0">
              <a:solidFill>
                <a:srgbClr val="000000"/>
              </a:solidFill>
            </a:endParaRPr>
          </a:p>
          <a:p>
            <a:pPr marL="0" marR="0" lvl="0" indent="0" algn="l" defTabSz="913544" rtl="0" eaLnBrk="1" fontAlgn="auto" latinLnBrk="0" hangingPunct="1">
              <a:lnSpc>
                <a:spcPct val="100000"/>
              </a:lnSpc>
              <a:spcBef>
                <a:spcPts val="0"/>
              </a:spcBef>
              <a:spcAft>
                <a:spcPts val="0"/>
              </a:spcAft>
              <a:buClrTx/>
              <a:buSzTx/>
              <a:buFontTx/>
              <a:buNone/>
              <a:tabLst/>
              <a:defRPr/>
            </a:pPr>
            <a:r>
              <a:rPr lang="en-US" b="1" dirty="0" smtClean="0"/>
              <a:t>Say: </a:t>
            </a:r>
          </a:p>
          <a:p>
            <a:pPr marL="0" marR="0" lvl="0" indent="0" algn="l" defTabSz="913544" rtl="0" eaLnBrk="1" fontAlgn="auto" latinLnBrk="0" hangingPunct="1">
              <a:lnSpc>
                <a:spcPct val="100000"/>
              </a:lnSpc>
              <a:spcBef>
                <a:spcPts val="0"/>
              </a:spcBef>
              <a:spcAft>
                <a:spcPts val="0"/>
              </a:spcAft>
              <a:buClrTx/>
              <a:buSzTx/>
              <a:buFontTx/>
              <a:buNone/>
              <a:tabLst/>
              <a:defRPr/>
            </a:pPr>
            <a:r>
              <a:rPr lang="en-US" i="1" dirty="0" smtClean="0"/>
              <a:t>Another common exposure for workers</a:t>
            </a:r>
            <a:r>
              <a:rPr lang="en-US" i="1" baseline="0" dirty="0" smtClean="0"/>
              <a:t> in agriculture, nurseries or landscaping is pesticides</a:t>
            </a:r>
            <a:endParaRPr lang="en-US" i="1" dirty="0" smtClean="0"/>
          </a:p>
          <a:p>
            <a:pPr lvl="0"/>
            <a:endParaRPr lang="en-US"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34</a:t>
            </a:fld>
            <a:endParaRPr lang="es-MX">
              <a:solidFill>
                <a:prstClr val="black"/>
              </a:solidFill>
            </a:endParaRPr>
          </a:p>
        </p:txBody>
      </p:sp>
    </p:spTree>
    <p:extLst>
      <p:ext uri="{BB962C8B-B14F-4D97-AF65-F5344CB8AC3E}">
        <p14:creationId xmlns:p14="http://schemas.microsoft.com/office/powerpoint/2010/main" val="739799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endParaRPr lang="es-MX" b="0" baseline="0" dirty="0" smtClean="0">
              <a:solidFill>
                <a:srgbClr val="000000"/>
              </a:solidFill>
            </a:endParaRPr>
          </a:p>
          <a:p>
            <a:r>
              <a:rPr lang="es-MX" i="1" dirty="0" smtClean="0">
                <a:solidFill>
                  <a:srgbClr val="000000"/>
                </a:solidFill>
              </a:rPr>
              <a:t>Primero, los trabajadores pueden aprender sobre los químicos que se usan en el trabajo a través de entrenamientos. La ley dice que los trabajadores deben recibir entrenamiento, como esta clase o capacitación en el idioma que ellos</a:t>
            </a:r>
            <a:r>
              <a:rPr lang="es-MX" i="1" baseline="0" dirty="0" smtClean="0">
                <a:solidFill>
                  <a:srgbClr val="000000"/>
                </a:solidFill>
              </a:rPr>
              <a:t> </a:t>
            </a:r>
            <a:r>
              <a:rPr lang="es-MX" i="1" dirty="0" smtClean="0">
                <a:solidFill>
                  <a:srgbClr val="000000"/>
                </a:solidFill>
              </a:rPr>
              <a:t>entienden. El entrenamiento debe incluir la siguiente información:</a:t>
            </a:r>
            <a:endParaRPr lang="en-US" dirty="0" smtClean="0">
              <a:solidFill>
                <a:srgbClr val="000000"/>
              </a:solidFill>
            </a:endParaRPr>
          </a:p>
          <a:p>
            <a:pPr marL="163687" indent="-163687">
              <a:buFont typeface="Arial" panose="020B0604020202020204" pitchFamily="34" charset="0"/>
              <a:buChar char="•"/>
            </a:pPr>
            <a:r>
              <a:rPr lang="es-MX" i="1" dirty="0" smtClean="0">
                <a:solidFill>
                  <a:srgbClr val="000000"/>
                </a:solidFill>
              </a:rPr>
              <a:t>los químicos usados y generados en el lugar de trabajo </a:t>
            </a:r>
            <a:endParaRPr lang="en-US" dirty="0" smtClean="0">
              <a:solidFill>
                <a:srgbClr val="000000"/>
              </a:solidFill>
            </a:endParaRPr>
          </a:p>
          <a:p>
            <a:pPr marL="163687" indent="-163687">
              <a:buFont typeface="Arial" panose="020B0604020202020204" pitchFamily="34" charset="0"/>
              <a:buChar char="•"/>
            </a:pPr>
            <a:r>
              <a:rPr lang="es-MX" i="1" dirty="0" smtClean="0">
                <a:solidFill>
                  <a:srgbClr val="000000"/>
                </a:solidFill>
              </a:rPr>
              <a:t>Cual</a:t>
            </a:r>
            <a:r>
              <a:rPr lang="es-MX" i="1" baseline="0" dirty="0" smtClean="0">
                <a:solidFill>
                  <a:srgbClr val="000000"/>
                </a:solidFill>
              </a:rPr>
              <a:t> e</a:t>
            </a:r>
            <a:r>
              <a:rPr lang="es-MX" i="1" dirty="0" smtClean="0">
                <a:solidFill>
                  <a:srgbClr val="000000"/>
                </a:solidFill>
              </a:rPr>
              <a:t>quipo de protección personal debe usar cuando esta trabajando con químicos </a:t>
            </a:r>
            <a:endParaRPr lang="en-US" dirty="0" smtClean="0">
              <a:solidFill>
                <a:srgbClr val="000000"/>
              </a:solidFill>
            </a:endParaRPr>
          </a:p>
          <a:p>
            <a:pPr marL="163687" indent="-163687">
              <a:buFont typeface="Arial" panose="020B0604020202020204" pitchFamily="34" charset="0"/>
              <a:buChar char="•"/>
            </a:pPr>
            <a:r>
              <a:rPr lang="es-MX" i="1" dirty="0" smtClean="0">
                <a:solidFill>
                  <a:srgbClr val="000000"/>
                </a:solidFill>
              </a:rPr>
              <a:t>Qué hacer en caso de una emergencia.</a:t>
            </a:r>
            <a:endParaRPr lang="en-US" dirty="0" smtClean="0">
              <a:solidFill>
                <a:srgbClr val="000000"/>
              </a:solidFill>
            </a:endParaRPr>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77788"/>
            <a:ext cx="3246437" cy="2436812"/>
          </a:xfrm>
        </p:spPr>
      </p:sp>
      <p:sp>
        <p:nvSpPr>
          <p:cNvPr id="3" name="Notes Placeholder 2"/>
          <p:cNvSpPr>
            <a:spLocks noGrp="1"/>
          </p:cNvSpPr>
          <p:nvPr>
            <p:ph type="body" idx="1"/>
          </p:nvPr>
        </p:nvSpPr>
        <p:spPr>
          <a:xfrm>
            <a:off x="381001" y="2438401"/>
            <a:ext cx="5791200" cy="4183380"/>
          </a:xfrm>
        </p:spPr>
        <p:txBody>
          <a:bodyPr/>
          <a:lstStyle/>
          <a:p>
            <a:pPr lvl="0"/>
            <a:r>
              <a:rPr lang="en-US" sz="1300" b="1" dirty="0">
                <a:solidFill>
                  <a:srgbClr val="000000"/>
                </a:solidFill>
              </a:rPr>
              <a:t>D</a:t>
            </a:r>
            <a:r>
              <a:rPr lang="es-ES" sz="1300" b="1" dirty="0" err="1">
                <a:solidFill>
                  <a:srgbClr val="000000"/>
                </a:solidFill>
              </a:rPr>
              <a:t>iga</a:t>
            </a:r>
            <a:r>
              <a:rPr lang="es-ES" sz="1300" b="1" dirty="0">
                <a:solidFill>
                  <a:srgbClr val="000000"/>
                </a:solidFill>
              </a:rPr>
              <a:t>:</a:t>
            </a:r>
            <a:endParaRPr lang="en-US" sz="1300" b="1" dirty="0">
              <a:solidFill>
                <a:srgbClr val="000000"/>
              </a:solidFill>
            </a:endParaRPr>
          </a:p>
          <a:p>
            <a:r>
              <a:rPr lang="es-MX" sz="1300" i="1" dirty="0">
                <a:solidFill>
                  <a:srgbClr val="000000"/>
                </a:solidFill>
              </a:rPr>
              <a:t>Segundo, los trabajadores pueden aprender acerca del químico por la etiqueta en el recipiente o en el paquete del producto.</a:t>
            </a:r>
            <a:endParaRPr lang="en-US" sz="1300" dirty="0">
              <a:solidFill>
                <a:srgbClr val="000000"/>
              </a:solidFill>
            </a:endParaRPr>
          </a:p>
          <a:p>
            <a:pPr lvl="0"/>
            <a:endParaRPr lang="en-US" sz="1300" b="1" dirty="0" smtClean="0">
              <a:solidFill>
                <a:srgbClr val="000000"/>
              </a:solidFill>
            </a:endParaRPr>
          </a:p>
          <a:p>
            <a:pPr lvl="0"/>
            <a:r>
              <a:rPr lang="en-US" sz="1300" b="1" dirty="0" err="1" smtClean="0">
                <a:solidFill>
                  <a:srgbClr val="000000"/>
                </a:solidFill>
              </a:rPr>
              <a:t>Explique</a:t>
            </a:r>
            <a:r>
              <a:rPr lang="en-US" sz="1300" b="1" dirty="0">
                <a:solidFill>
                  <a:srgbClr val="000000"/>
                </a:solidFill>
              </a:rPr>
              <a:t>: </a:t>
            </a:r>
          </a:p>
          <a:p>
            <a:r>
              <a:rPr lang="es-MX" sz="1300" i="1" dirty="0">
                <a:solidFill>
                  <a:srgbClr val="000000"/>
                </a:solidFill>
              </a:rPr>
              <a:t>La etiqueta tiene 6 partes: </a:t>
            </a:r>
            <a:endParaRPr lang="en-US" sz="1300" dirty="0">
              <a:solidFill>
                <a:srgbClr val="000000"/>
              </a:solidFill>
            </a:endParaRPr>
          </a:p>
          <a:p>
            <a:pPr marL="218249" indent="-218249">
              <a:buFont typeface="Arial" panose="020B0604020202020204" pitchFamily="34" charset="0"/>
              <a:buChar char="•"/>
            </a:pPr>
            <a:r>
              <a:rPr lang="en-US" sz="1300" i="1" dirty="0">
                <a:solidFill>
                  <a:srgbClr val="000000"/>
                </a:solidFill>
              </a:rPr>
              <a:t>El </a:t>
            </a:r>
            <a:r>
              <a:rPr lang="en-US" sz="1300" i="1" dirty="0" err="1">
                <a:solidFill>
                  <a:srgbClr val="000000"/>
                </a:solidFill>
              </a:rPr>
              <a:t>nombre</a:t>
            </a:r>
            <a:r>
              <a:rPr lang="en-US" sz="1300" i="1" dirty="0">
                <a:solidFill>
                  <a:srgbClr val="000000"/>
                </a:solidFill>
              </a:rPr>
              <a:t> del </a:t>
            </a:r>
            <a:r>
              <a:rPr lang="en-US" sz="1300" i="1" dirty="0" err="1">
                <a:solidFill>
                  <a:srgbClr val="000000"/>
                </a:solidFill>
              </a:rPr>
              <a:t>químico</a:t>
            </a:r>
            <a:r>
              <a:rPr lang="en-US" sz="1300" i="1" dirty="0">
                <a:solidFill>
                  <a:srgbClr val="000000"/>
                </a:solidFill>
              </a:rPr>
              <a:t> </a:t>
            </a:r>
            <a:endParaRPr lang="en-US" sz="1300" dirty="0">
              <a:solidFill>
                <a:srgbClr val="000000"/>
              </a:solidFill>
            </a:endParaRPr>
          </a:p>
          <a:p>
            <a:pPr marL="218249" indent="-218249">
              <a:buFont typeface="Arial" panose="020B0604020202020204" pitchFamily="34" charset="0"/>
              <a:buChar char="•"/>
            </a:pPr>
            <a:r>
              <a:rPr lang="es-MX" sz="1300" i="1" dirty="0">
                <a:solidFill>
                  <a:srgbClr val="000000"/>
                </a:solidFill>
              </a:rPr>
              <a:t>Una palabra de alerta- </a:t>
            </a:r>
            <a:r>
              <a:rPr lang="es-MX" sz="1300" i="1" u="sng" dirty="0">
                <a:solidFill>
                  <a:srgbClr val="000000"/>
                </a:solidFill>
              </a:rPr>
              <a:t>Peligro</a:t>
            </a:r>
            <a:r>
              <a:rPr lang="es-MX" sz="1300" i="1" dirty="0">
                <a:solidFill>
                  <a:srgbClr val="000000"/>
                </a:solidFill>
              </a:rPr>
              <a:t> es para riesgos severos y </a:t>
            </a:r>
            <a:r>
              <a:rPr lang="es-MX" sz="1300" i="1" u="sng" dirty="0">
                <a:solidFill>
                  <a:srgbClr val="000000"/>
                </a:solidFill>
              </a:rPr>
              <a:t>Cuidado</a:t>
            </a:r>
            <a:r>
              <a:rPr lang="es-MX" sz="1300" i="1" dirty="0">
                <a:solidFill>
                  <a:srgbClr val="000000"/>
                </a:solidFill>
              </a:rPr>
              <a:t> es para riesgos menos severos </a:t>
            </a:r>
            <a:endParaRPr lang="en-US" sz="1300" dirty="0">
              <a:solidFill>
                <a:srgbClr val="000000"/>
              </a:solidFill>
            </a:endParaRPr>
          </a:p>
          <a:p>
            <a:pPr marL="218249" indent="-218249">
              <a:buFont typeface="Arial" panose="020B0604020202020204" pitchFamily="34" charset="0"/>
              <a:buChar char="•"/>
            </a:pPr>
            <a:r>
              <a:rPr lang="es-MX" sz="1300" i="1" dirty="0">
                <a:solidFill>
                  <a:srgbClr val="000000"/>
                </a:solidFill>
              </a:rPr>
              <a:t>Una frase que describa el riesgo como inflamable o corrosivo. </a:t>
            </a:r>
            <a:endParaRPr lang="en-US" sz="1300" dirty="0">
              <a:solidFill>
                <a:srgbClr val="000000"/>
              </a:solidFill>
            </a:endParaRPr>
          </a:p>
          <a:p>
            <a:pPr marL="218249" indent="-218249">
              <a:buFont typeface="Arial" panose="020B0604020202020204" pitchFamily="34" charset="0"/>
              <a:buChar char="•"/>
            </a:pPr>
            <a:r>
              <a:rPr lang="es-MX" sz="1300" i="1" dirty="0">
                <a:solidFill>
                  <a:srgbClr val="000000"/>
                </a:solidFill>
              </a:rPr>
              <a:t>Un símbolo que describe el peligro, como la calavera y </a:t>
            </a:r>
            <a:r>
              <a:rPr lang="es-MX" sz="1300" i="1" dirty="0" smtClean="0">
                <a:solidFill>
                  <a:srgbClr val="000000"/>
                </a:solidFill>
              </a:rPr>
              <a:t>huesos cruzados </a:t>
            </a:r>
            <a:endParaRPr lang="en-US" sz="1300" dirty="0">
              <a:solidFill>
                <a:srgbClr val="000000"/>
              </a:solidFill>
            </a:endParaRPr>
          </a:p>
          <a:p>
            <a:pPr marL="218249" indent="-218249">
              <a:buFont typeface="Arial" panose="020B0604020202020204" pitchFamily="34" charset="0"/>
              <a:buChar char="•"/>
            </a:pPr>
            <a:r>
              <a:rPr lang="es-MX" sz="1300" i="1" dirty="0">
                <a:solidFill>
                  <a:srgbClr val="000000"/>
                </a:solidFill>
              </a:rPr>
              <a:t>Un enunciado que indica qué hacer para prevenir la exposición como por ejemplo “usar guantes”, qué hacer en caso de un derrame accidental o de una exposición, y cómo almacenar y desechar el químico de manera segura.  </a:t>
            </a:r>
            <a:endParaRPr lang="en-US" sz="1300" dirty="0">
              <a:solidFill>
                <a:srgbClr val="000000"/>
              </a:solidFill>
            </a:endParaRPr>
          </a:p>
          <a:p>
            <a:pPr marL="218249" indent="-218249">
              <a:buFont typeface="Arial" panose="020B0604020202020204" pitchFamily="34" charset="0"/>
              <a:buChar char="•"/>
            </a:pPr>
            <a:r>
              <a:rPr lang="es-MX" sz="1300" i="1" dirty="0">
                <a:solidFill>
                  <a:srgbClr val="000000"/>
                </a:solidFill>
              </a:rPr>
              <a:t>El nombre de la compañía y cómo contactarla.  </a:t>
            </a:r>
            <a:endParaRPr lang="en-US" sz="1300" dirty="0">
              <a:solidFill>
                <a:srgbClr val="000000"/>
              </a:solidFill>
            </a:endParaRPr>
          </a:p>
          <a:p>
            <a:pPr lvl="0"/>
            <a:r>
              <a:rPr lang="en-US" sz="1300" b="1" dirty="0" err="1">
                <a:solidFill>
                  <a:srgbClr val="000000"/>
                </a:solidFill>
              </a:rPr>
              <a:t>Diga</a:t>
            </a:r>
            <a:r>
              <a:rPr lang="en-US" sz="1300" b="1" dirty="0">
                <a:solidFill>
                  <a:srgbClr val="000000"/>
                </a:solidFill>
              </a:rPr>
              <a:t>: </a:t>
            </a:r>
          </a:p>
          <a:p>
            <a:r>
              <a:rPr lang="es-MX" sz="1300" i="1" dirty="0">
                <a:solidFill>
                  <a:srgbClr val="000000"/>
                </a:solidFill>
              </a:rPr>
              <a:t>Tercero, los trabajadores pueden aprender sobre los riesgos </a:t>
            </a:r>
            <a:r>
              <a:rPr lang="es-MX" sz="1300" i="1" dirty="0" smtClean="0">
                <a:solidFill>
                  <a:srgbClr val="000000"/>
                </a:solidFill>
              </a:rPr>
              <a:t>de los químicos a </a:t>
            </a:r>
            <a:r>
              <a:rPr lang="es-MX" sz="1300" i="1" dirty="0">
                <a:solidFill>
                  <a:srgbClr val="000000"/>
                </a:solidFill>
              </a:rPr>
              <a:t>través de la “Hoja de Datos de Seguridad</a:t>
            </a:r>
            <a:r>
              <a:rPr lang="es-MX" sz="1300" i="1" dirty="0" smtClean="0">
                <a:solidFill>
                  <a:srgbClr val="000000"/>
                </a:solidFill>
              </a:rPr>
              <a:t>”. </a:t>
            </a:r>
            <a:r>
              <a:rPr lang="es-MX" sz="1300" i="1" dirty="0">
                <a:solidFill>
                  <a:srgbClr val="000000"/>
                </a:solidFill>
              </a:rPr>
              <a:t>Antes se llamaba “Hoja de Datos de Seguridad de los Materiales” (MSDS en inglés). </a:t>
            </a:r>
            <a:endParaRPr lang="en-US" sz="13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36</a:t>
            </a:fld>
            <a:endParaRPr lang="es-MX">
              <a:solidFill>
                <a:prstClr val="black"/>
              </a:solidFill>
            </a:endParaRPr>
          </a:p>
        </p:txBody>
      </p:sp>
    </p:spTree>
    <p:extLst>
      <p:ext uri="{BB962C8B-B14F-4D97-AF65-F5344CB8AC3E}">
        <p14:creationId xmlns:p14="http://schemas.microsoft.com/office/powerpoint/2010/main" val="3933493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La hoja de datos de seguridad es una forma que incluye información más detallada que la etiqueta sobre el químico. </a:t>
            </a:r>
            <a:endParaRPr lang="en-US" dirty="0" smtClean="0">
              <a:solidFill>
                <a:srgbClr val="000000"/>
              </a:solidFill>
            </a:endParaRPr>
          </a:p>
          <a:p>
            <a:r>
              <a:rPr lang="es-MX" i="1" dirty="0" smtClean="0">
                <a:solidFill>
                  <a:srgbClr val="000000"/>
                </a:solidFill>
              </a:rPr>
              <a:t>La ley requiere que los empleadores o jefes en el</a:t>
            </a:r>
            <a:r>
              <a:rPr lang="es-MX" i="1" baseline="0" dirty="0" smtClean="0">
                <a:solidFill>
                  <a:srgbClr val="000000"/>
                </a:solidFill>
              </a:rPr>
              <a:t> lugar de trabajo </a:t>
            </a:r>
            <a:r>
              <a:rPr lang="es-MX" i="1" dirty="0" smtClean="0">
                <a:solidFill>
                  <a:srgbClr val="000000"/>
                </a:solidFill>
              </a:rPr>
              <a:t>informen a sus trabajadores acerca del lugar donde se guardan las La hoja de datos de seguridad. Sugerimos que los lugares de trabajo tengan Hojas de Datos de Seguridad en español, aunque esto no es requerido por ley. </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37</a:t>
            </a:fld>
            <a:endParaRPr lang="es-MX">
              <a:solidFill>
                <a:prstClr val="black"/>
              </a:solidFill>
            </a:endParaRPr>
          </a:p>
        </p:txBody>
      </p:sp>
    </p:spTree>
    <p:extLst>
      <p:ext uri="{BB962C8B-B14F-4D97-AF65-F5344CB8AC3E}">
        <p14:creationId xmlns:p14="http://schemas.microsoft.com/office/powerpoint/2010/main" val="997390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1" dirty="0" smtClean="0">
                <a:solidFill>
                  <a:srgbClr val="000000"/>
                </a:solidFill>
              </a:rPr>
              <a:t>Medidas de primeros auxilios</a:t>
            </a:r>
          </a:p>
          <a:p>
            <a:pPr lvl="0"/>
            <a:r>
              <a:rPr lang="es-ES" sz="1200" b="1" dirty="0" smtClean="0">
                <a:solidFill>
                  <a:srgbClr val="000000"/>
                </a:solidFill>
              </a:rPr>
              <a:t>Manipulación y almacenamiento </a:t>
            </a:r>
          </a:p>
          <a:p>
            <a:pPr lvl="0"/>
            <a:r>
              <a:rPr lang="es-ES" sz="1200" b="1" dirty="0" smtClean="0">
                <a:solidFill>
                  <a:srgbClr val="000000"/>
                </a:solidFill>
              </a:rPr>
              <a:t>Síntomas de exposición </a:t>
            </a:r>
          </a:p>
          <a:p>
            <a:pPr lvl="0"/>
            <a:r>
              <a:rPr lang="es-ES" sz="1200" b="1" dirty="0" smtClean="0">
                <a:solidFill>
                  <a:srgbClr val="000000"/>
                </a:solidFill>
              </a:rPr>
              <a:t>Instrucciones respecto a la eliminación </a:t>
            </a:r>
          </a:p>
          <a:p>
            <a:pPr lvl="0"/>
            <a:r>
              <a:rPr lang="es-ES" sz="1200" b="1" dirty="0" smtClean="0">
                <a:solidFill>
                  <a:srgbClr val="000000"/>
                </a:solidFill>
              </a:rPr>
              <a:t>Todos los anteriores</a:t>
            </a:r>
          </a:p>
        </p:txBody>
      </p:sp>
      <p:sp>
        <p:nvSpPr>
          <p:cNvPr id="4" name="Slide Number Placeholder 3"/>
          <p:cNvSpPr>
            <a:spLocks noGrp="1"/>
          </p:cNvSpPr>
          <p:nvPr>
            <p:ph type="sldNum" sz="quarter" idx="10"/>
          </p:nvPr>
        </p:nvSpPr>
        <p:spPr/>
        <p:txBody>
          <a:bodyPr/>
          <a:lstStyle/>
          <a:p>
            <a:fld id="{E35F7542-5A61-489C-AE2C-BF36AD668D0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75671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457200"/>
            <a:ext cx="4648200" cy="3486150"/>
          </a:xfrm>
        </p:spPr>
      </p:sp>
      <p:sp>
        <p:nvSpPr>
          <p:cNvPr id="3" name="Notes Placeholder 2"/>
          <p:cNvSpPr>
            <a:spLocks noGrp="1"/>
          </p:cNvSpPr>
          <p:nvPr>
            <p:ph type="body" idx="1"/>
          </p:nvPr>
        </p:nvSpPr>
        <p:spPr>
          <a:xfrm>
            <a:off x="685800" y="3886199"/>
            <a:ext cx="5486400" cy="4183380"/>
          </a:xfrm>
        </p:spPr>
        <p:txBody>
          <a:bodyPr/>
          <a:lstStyle/>
          <a:p>
            <a:pPr lvl="0"/>
            <a:r>
              <a:rPr lang="es-MX" b="1" dirty="0" smtClean="0">
                <a:solidFill>
                  <a:srgbClr val="000000"/>
                </a:solidFill>
              </a:rPr>
              <a:t>Diga:   </a:t>
            </a:r>
            <a:endParaRPr lang="en-US" b="1" dirty="0" smtClean="0">
              <a:solidFill>
                <a:srgbClr val="000000"/>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s-MX" i="1" dirty="0" smtClean="0">
                <a:solidFill>
                  <a:srgbClr val="000000"/>
                </a:solidFill>
              </a:rPr>
              <a:t>Esta es una hoja de datos de seguridad . La hoja de datos de seguridad contiene información detallada. Incluye la información que está en la etiqueta y otra información importante tal como los efectos a la salud inmediatos y a largo plazo, las</a:t>
            </a:r>
            <a:r>
              <a:rPr lang="es-MX" i="1" baseline="0" dirty="0" smtClean="0">
                <a:solidFill>
                  <a:srgbClr val="000000"/>
                </a:solidFill>
              </a:rPr>
              <a:t> </a:t>
            </a:r>
            <a:r>
              <a:rPr lang="es-MX" i="1" dirty="0" smtClean="0">
                <a:solidFill>
                  <a:srgbClr val="000000"/>
                </a:solidFill>
              </a:rPr>
              <a:t>medidas de primeros auxilios, qué hacer en caso de un derrame o emisiones accidentales, el equipo de protección personal, entre otros. </a:t>
            </a:r>
            <a:br>
              <a:rPr lang="es-MX" i="1" dirty="0" smtClean="0">
                <a:solidFill>
                  <a:srgbClr val="000000"/>
                </a:solidFill>
              </a:rPr>
            </a:br>
            <a:endParaRPr lang="es-MX" i="1" dirty="0" smtClean="0">
              <a:solidFill>
                <a:srgbClr val="000000"/>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s-MX" sz="1200" i="1" kern="0" dirty="0" smtClean="0">
                <a:solidFill>
                  <a:schemeClr val="bg1"/>
                </a:solidFill>
              </a:rPr>
              <a:t>Se requiere que la </a:t>
            </a:r>
            <a:r>
              <a:rPr lang="es-MX" i="1" dirty="0" smtClean="0">
                <a:solidFill>
                  <a:srgbClr val="000000"/>
                </a:solidFill>
              </a:rPr>
              <a:t>hoja de datos de seguridad </a:t>
            </a:r>
            <a:r>
              <a:rPr lang="es-MX" sz="1200" i="1" kern="0" dirty="0" smtClean="0">
                <a:solidFill>
                  <a:schemeClr val="bg1"/>
                </a:solidFill>
              </a:rPr>
              <a:t> esté disponible en el idioma que</a:t>
            </a:r>
            <a:r>
              <a:rPr lang="es-MX" sz="1200" i="1" kern="0" baseline="0" dirty="0" smtClean="0">
                <a:solidFill>
                  <a:schemeClr val="bg1"/>
                </a:solidFill>
              </a:rPr>
              <a:t> hablan </a:t>
            </a:r>
            <a:r>
              <a:rPr lang="es-MX" sz="1200" i="1" kern="0" dirty="0" smtClean="0">
                <a:solidFill>
                  <a:schemeClr val="bg1"/>
                </a:solidFill>
              </a:rPr>
              <a:t>los trabajadores</a:t>
            </a:r>
            <a:endParaRPr lang="es-MX" i="1" dirty="0" smtClean="0">
              <a:solidFill>
                <a:srgbClr val="000000"/>
              </a:solidFill>
            </a:endParaRPr>
          </a:p>
          <a:p>
            <a:endParaRPr lang="en-US" b="1" dirty="0" smtClean="0">
              <a:solidFill>
                <a:srgbClr val="000000"/>
              </a:solidFill>
            </a:endParaRPr>
          </a:p>
          <a:p>
            <a:pPr lvl="0"/>
            <a:r>
              <a:rPr lang="es-MX" b="1" dirty="0" smtClean="0">
                <a:solidFill>
                  <a:srgbClr val="000000"/>
                </a:solidFill>
              </a:rPr>
              <a:t>Diga:</a:t>
            </a:r>
            <a:endParaRPr lang="en-US" b="1" dirty="0" smtClean="0">
              <a:solidFill>
                <a:srgbClr val="000000"/>
              </a:solidFill>
            </a:endParaRPr>
          </a:p>
          <a:p>
            <a:r>
              <a:rPr lang="es-MX" i="1" dirty="0" smtClean="0">
                <a:solidFill>
                  <a:srgbClr val="000000"/>
                </a:solidFill>
              </a:rPr>
              <a:t>Esta es la Hoja de Datos de Seguridad del</a:t>
            </a:r>
            <a:r>
              <a:rPr lang="es-MX" i="1" baseline="0" dirty="0" smtClean="0">
                <a:solidFill>
                  <a:srgbClr val="000000"/>
                </a:solidFill>
              </a:rPr>
              <a:t> amoniaco</a:t>
            </a:r>
            <a:r>
              <a:rPr lang="es-MX" i="1" dirty="0" smtClean="0">
                <a:solidFill>
                  <a:srgbClr val="000000"/>
                </a:solidFill>
              </a:rPr>
              <a:t>. Se utiliza en fertilizantes, soluciones para limpieza, refrigerantes</a:t>
            </a:r>
            <a:r>
              <a:rPr lang="es-MX" i="1" baseline="0" dirty="0" smtClean="0">
                <a:solidFill>
                  <a:srgbClr val="000000"/>
                </a:solidFill>
              </a:rPr>
              <a:t> y fabricación de productos químicos</a:t>
            </a:r>
            <a:r>
              <a:rPr lang="es-MX" i="1" dirty="0" smtClean="0">
                <a:solidFill>
                  <a:srgbClr val="000000"/>
                </a:solidFill>
              </a:rPr>
              <a:t>. </a:t>
            </a:r>
            <a:endParaRPr lang="en-US" i="1"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39</a:t>
            </a:fld>
            <a:endParaRPr lang="es-MX">
              <a:solidFill>
                <a:prstClr val="black"/>
              </a:solidFill>
            </a:endParaRPr>
          </a:p>
        </p:txBody>
      </p:sp>
    </p:spTree>
    <p:extLst>
      <p:ext uri="{BB962C8B-B14F-4D97-AF65-F5344CB8AC3E}">
        <p14:creationId xmlns:p14="http://schemas.microsoft.com/office/powerpoint/2010/main" val="2326684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smtClean="0"/>
              <a:t>Diga</a:t>
            </a:r>
            <a:r>
              <a:rPr lang="en-US" b="1" i="0" dirty="0" smtClean="0"/>
              <a:t>:</a:t>
            </a:r>
            <a:r>
              <a:rPr lang="en-US" b="1" i="0" baseline="0" dirty="0" smtClean="0"/>
              <a:t> </a:t>
            </a:r>
          </a:p>
          <a:p>
            <a:r>
              <a:rPr lang="en-US" i="1" dirty="0" err="1" smtClean="0"/>
              <a:t>En</a:t>
            </a:r>
            <a:r>
              <a:rPr lang="en-US" i="1" dirty="0" smtClean="0"/>
              <a:t> la </a:t>
            </a:r>
            <a:r>
              <a:rPr lang="en-US" i="1" dirty="0" err="1" smtClean="0"/>
              <a:t>sección</a:t>
            </a:r>
            <a:r>
              <a:rPr lang="en-US" i="1" dirty="0" smtClean="0"/>
              <a:t> 4  de la </a:t>
            </a:r>
            <a:r>
              <a:rPr lang="en-US" i="1" dirty="0" err="1" smtClean="0"/>
              <a:t>hoja</a:t>
            </a:r>
            <a:r>
              <a:rPr lang="en-US" i="1" dirty="0" smtClean="0"/>
              <a:t> de </a:t>
            </a:r>
            <a:r>
              <a:rPr lang="en-US" i="1" dirty="0" err="1" smtClean="0"/>
              <a:t>seguridad</a:t>
            </a:r>
            <a:r>
              <a:rPr lang="en-US" i="1" dirty="0" smtClean="0"/>
              <a:t>  </a:t>
            </a:r>
            <a:r>
              <a:rPr lang="en-US" i="1" dirty="0" err="1" smtClean="0"/>
              <a:t>encontramos</a:t>
            </a:r>
            <a:r>
              <a:rPr lang="en-US" i="1" baseline="0" dirty="0" smtClean="0"/>
              <a:t> las </a:t>
            </a:r>
            <a:r>
              <a:rPr lang="en-US" i="1" baseline="0" dirty="0" err="1" smtClean="0"/>
              <a:t>medidas</a:t>
            </a:r>
            <a:r>
              <a:rPr lang="en-US" i="1" baseline="0" dirty="0" smtClean="0"/>
              <a:t> de </a:t>
            </a:r>
            <a:r>
              <a:rPr lang="en-US" i="1" baseline="0" dirty="0" err="1" smtClean="0"/>
              <a:t>primeros</a:t>
            </a:r>
            <a:r>
              <a:rPr lang="en-US" i="1" baseline="0" dirty="0" smtClean="0"/>
              <a:t> </a:t>
            </a:r>
            <a:r>
              <a:rPr lang="en-US" i="1" baseline="0" dirty="0" err="1" smtClean="0"/>
              <a:t>auxilios</a:t>
            </a:r>
            <a:r>
              <a:rPr lang="en-US" i="1" baseline="0" dirty="0" smtClean="0"/>
              <a:t>: </a:t>
            </a:r>
          </a:p>
          <a:p>
            <a:r>
              <a:rPr lang="en-US" i="1" baseline="0" dirty="0" err="1" smtClean="0"/>
              <a:t>En</a:t>
            </a:r>
            <a:r>
              <a:rPr lang="en-US" i="1" baseline="0" dirty="0" smtClean="0"/>
              <a:t> </a:t>
            </a:r>
            <a:r>
              <a:rPr lang="en-US" i="1" baseline="0" dirty="0" err="1" smtClean="0"/>
              <a:t>este</a:t>
            </a:r>
            <a:r>
              <a:rPr lang="en-US" i="1" baseline="0" dirty="0" smtClean="0"/>
              <a:t> </a:t>
            </a:r>
            <a:r>
              <a:rPr lang="en-US" i="1" baseline="0" dirty="0" err="1" smtClean="0"/>
              <a:t>caso</a:t>
            </a:r>
            <a:r>
              <a:rPr lang="en-US" i="1" baseline="0" dirty="0" smtClean="0"/>
              <a:t> se </a:t>
            </a:r>
            <a:r>
              <a:rPr lang="en-US" i="1" baseline="0" dirty="0" err="1" smtClean="0"/>
              <a:t>recomienda</a:t>
            </a:r>
            <a:r>
              <a:rPr lang="en-US" i="1" baseline="0" dirty="0" smtClean="0"/>
              <a:t> que </a:t>
            </a:r>
            <a:r>
              <a:rPr lang="en-US" i="1" baseline="0" dirty="0" err="1" smtClean="0"/>
              <a:t>si</a:t>
            </a:r>
            <a:r>
              <a:rPr lang="en-US" i="1" baseline="0" dirty="0" smtClean="0"/>
              <a:t> hay </a:t>
            </a:r>
            <a:r>
              <a:rPr lang="en-US" i="1" baseline="0" dirty="0" err="1" smtClean="0"/>
              <a:t>contacto</a:t>
            </a:r>
            <a:r>
              <a:rPr lang="en-US" i="1" baseline="0" dirty="0" smtClean="0"/>
              <a:t> con </a:t>
            </a:r>
            <a:r>
              <a:rPr lang="en-US" i="1" baseline="0" dirty="0" err="1" smtClean="0"/>
              <a:t>los</a:t>
            </a:r>
            <a:r>
              <a:rPr lang="en-US" i="1" baseline="0" dirty="0" smtClean="0"/>
              <a:t> </a:t>
            </a:r>
            <a:r>
              <a:rPr lang="en-US" i="1" baseline="0" dirty="0" err="1" smtClean="0"/>
              <a:t>ojos</a:t>
            </a:r>
            <a:r>
              <a:rPr lang="en-US" i="1" baseline="0" dirty="0" smtClean="0"/>
              <a:t>  se </a:t>
            </a:r>
            <a:r>
              <a:rPr lang="en-US" i="1" baseline="0" dirty="0" err="1" smtClean="0"/>
              <a:t>enjuague</a:t>
            </a:r>
            <a:r>
              <a:rPr lang="en-US" i="1" baseline="0" dirty="0" smtClean="0"/>
              <a:t> con </a:t>
            </a:r>
            <a:r>
              <a:rPr lang="en-US" i="1" baseline="0" dirty="0" err="1" smtClean="0"/>
              <a:t>agua</a:t>
            </a:r>
            <a:r>
              <a:rPr lang="en-US" i="1" baseline="0" dirty="0" smtClean="0"/>
              <a:t> </a:t>
            </a:r>
            <a:r>
              <a:rPr lang="en-US" i="1" baseline="0" dirty="0" err="1" smtClean="0"/>
              <a:t>por</a:t>
            </a:r>
            <a:r>
              <a:rPr lang="en-US" i="1" baseline="0" dirty="0" smtClean="0"/>
              <a:t> 60 </a:t>
            </a:r>
            <a:r>
              <a:rPr lang="en-US" i="1" baseline="0" dirty="0" err="1" smtClean="0"/>
              <a:t>minutos</a:t>
            </a:r>
            <a:r>
              <a:rPr lang="en-US" i="1" baseline="0" dirty="0" smtClean="0"/>
              <a:t> , </a:t>
            </a:r>
            <a:r>
              <a:rPr lang="en-US" i="1" baseline="0" dirty="0" err="1" smtClean="0"/>
              <a:t>si</a:t>
            </a:r>
            <a:r>
              <a:rPr lang="en-US" i="1" baseline="0" dirty="0" smtClean="0"/>
              <a:t> </a:t>
            </a:r>
            <a:r>
              <a:rPr lang="en-US" i="1" baseline="0" dirty="0" err="1" smtClean="0"/>
              <a:t>puede</a:t>
            </a:r>
            <a:r>
              <a:rPr lang="en-US" i="1" baseline="0" dirty="0" smtClean="0"/>
              <a:t> </a:t>
            </a:r>
            <a:r>
              <a:rPr lang="en-US" i="1" baseline="0" dirty="0" err="1" smtClean="0"/>
              <a:t>remueva</a:t>
            </a:r>
            <a:r>
              <a:rPr lang="en-US" i="1" baseline="0" dirty="0" smtClean="0"/>
              <a:t> </a:t>
            </a:r>
            <a:r>
              <a:rPr lang="en-US" i="1" baseline="0" dirty="0" err="1" smtClean="0"/>
              <a:t>los</a:t>
            </a:r>
            <a:r>
              <a:rPr lang="en-US" i="1" baseline="0" dirty="0" smtClean="0"/>
              <a:t> </a:t>
            </a:r>
            <a:r>
              <a:rPr lang="en-US" i="1" baseline="0" dirty="0" err="1" smtClean="0"/>
              <a:t>lentes</a:t>
            </a:r>
            <a:r>
              <a:rPr lang="en-US" i="1" baseline="0" dirty="0" smtClean="0"/>
              <a:t> de </a:t>
            </a:r>
            <a:r>
              <a:rPr lang="en-US" i="1" baseline="0" dirty="0" err="1" smtClean="0"/>
              <a:t>contacto</a:t>
            </a:r>
            <a:r>
              <a:rPr lang="en-US" i="1" baseline="0" dirty="0" smtClean="0"/>
              <a:t> y </a:t>
            </a:r>
            <a:r>
              <a:rPr lang="en-US" i="1" baseline="0" dirty="0" err="1" smtClean="0"/>
              <a:t>obtenga</a:t>
            </a:r>
            <a:r>
              <a:rPr lang="en-US" i="1" baseline="0" dirty="0" smtClean="0"/>
              <a:t> </a:t>
            </a:r>
            <a:r>
              <a:rPr lang="en-US" i="1" baseline="0" dirty="0" err="1" smtClean="0"/>
              <a:t>atencioó</a:t>
            </a:r>
            <a:r>
              <a:rPr lang="en-US" i="1" baseline="0" dirty="0" smtClean="0"/>
              <a:t> </a:t>
            </a:r>
            <a:r>
              <a:rPr lang="en-US" i="1" baseline="0" dirty="0" err="1" smtClean="0"/>
              <a:t>médica</a:t>
            </a:r>
            <a:r>
              <a:rPr lang="en-US" i="1" baseline="0" dirty="0" smtClean="0"/>
              <a:t> </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t>40</a:t>
            </a:fld>
            <a:endParaRPr lang="en-US"/>
          </a:p>
        </p:txBody>
      </p:sp>
    </p:spTree>
    <p:extLst>
      <p:ext uri="{BB962C8B-B14F-4D97-AF65-F5344CB8AC3E}">
        <p14:creationId xmlns:p14="http://schemas.microsoft.com/office/powerpoint/2010/main" val="3519086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err="1" smtClean="0">
                <a:solidFill>
                  <a:srgbClr val="000000"/>
                </a:solidFill>
              </a:rPr>
              <a:t>Jillian</a:t>
            </a:r>
            <a:r>
              <a:rPr lang="es-MX" b="1" i="1" dirty="0" smtClean="0">
                <a:solidFill>
                  <a:srgbClr val="000000"/>
                </a:solidFill>
              </a:rPr>
              <a:t>:</a:t>
            </a:r>
            <a:r>
              <a:rPr lang="es-MX" b="1" i="1" baseline="0" dirty="0" smtClean="0">
                <a:solidFill>
                  <a:srgbClr val="000000"/>
                </a:solidFill>
              </a:rPr>
              <a:t> </a:t>
            </a:r>
            <a:r>
              <a:rPr lang="es-MX" i="0" baseline="0" dirty="0" smtClean="0">
                <a:solidFill>
                  <a:srgbClr val="000000"/>
                </a:solidFill>
              </a:rPr>
              <a:t>I </a:t>
            </a:r>
            <a:r>
              <a:rPr lang="es-MX" i="0" baseline="0" dirty="0" err="1" smtClean="0">
                <a:solidFill>
                  <a:srgbClr val="000000"/>
                </a:solidFill>
              </a:rPr>
              <a:t>think</a:t>
            </a:r>
            <a:r>
              <a:rPr lang="es-MX" i="0" baseline="0" dirty="0" smtClean="0">
                <a:solidFill>
                  <a:srgbClr val="000000"/>
                </a:solidFill>
              </a:rPr>
              <a:t> </a:t>
            </a:r>
            <a:r>
              <a:rPr lang="es-MX" i="0" baseline="0" dirty="0" err="1" smtClean="0">
                <a:solidFill>
                  <a:srgbClr val="000000"/>
                </a:solidFill>
              </a:rPr>
              <a:t>we</a:t>
            </a:r>
            <a:r>
              <a:rPr lang="es-MX" i="0" baseline="0" dirty="0" smtClean="0">
                <a:solidFill>
                  <a:srgbClr val="000000"/>
                </a:solidFill>
              </a:rPr>
              <a:t> can use </a:t>
            </a:r>
            <a:r>
              <a:rPr lang="es-MX" i="0" baseline="0" dirty="0" err="1" smtClean="0">
                <a:solidFill>
                  <a:srgbClr val="000000"/>
                </a:solidFill>
              </a:rPr>
              <a:t>this</a:t>
            </a:r>
            <a:r>
              <a:rPr lang="es-MX" i="0" baseline="0" dirty="0" smtClean="0">
                <a:solidFill>
                  <a:srgbClr val="000000"/>
                </a:solidFill>
              </a:rPr>
              <a:t> </a:t>
            </a:r>
            <a:r>
              <a:rPr lang="es-MX" i="0" baseline="0" dirty="0" err="1" smtClean="0">
                <a:solidFill>
                  <a:srgbClr val="000000"/>
                </a:solidFill>
              </a:rPr>
              <a:t>question</a:t>
            </a:r>
            <a:r>
              <a:rPr lang="es-MX" i="0" baseline="0" dirty="0" smtClean="0">
                <a:solidFill>
                  <a:srgbClr val="000000"/>
                </a:solidFill>
              </a:rPr>
              <a:t> in </a:t>
            </a:r>
            <a:r>
              <a:rPr lang="es-MX" i="0" baseline="0" dirty="0" err="1" smtClean="0">
                <a:solidFill>
                  <a:srgbClr val="000000"/>
                </a:solidFill>
              </a:rPr>
              <a:t>the</a:t>
            </a:r>
            <a:r>
              <a:rPr lang="es-MX" i="0" baseline="0" dirty="0" smtClean="0">
                <a:solidFill>
                  <a:srgbClr val="000000"/>
                </a:solidFill>
              </a:rPr>
              <a:t> chat box. In </a:t>
            </a:r>
            <a:r>
              <a:rPr lang="es-MX" i="0" baseline="0" dirty="0" err="1" smtClean="0">
                <a:solidFill>
                  <a:srgbClr val="000000"/>
                </a:solidFill>
              </a:rPr>
              <a:t>order</a:t>
            </a:r>
            <a:r>
              <a:rPr lang="es-MX" i="0" baseline="0" dirty="0" smtClean="0">
                <a:solidFill>
                  <a:srgbClr val="000000"/>
                </a:solidFill>
              </a:rPr>
              <a:t> to do </a:t>
            </a:r>
            <a:r>
              <a:rPr lang="es-MX" i="0" baseline="0" dirty="0" err="1" smtClean="0">
                <a:solidFill>
                  <a:srgbClr val="000000"/>
                </a:solidFill>
              </a:rPr>
              <a:t>that</a:t>
            </a:r>
            <a:r>
              <a:rPr lang="es-MX" i="0" baseline="0" dirty="0" smtClean="0">
                <a:solidFill>
                  <a:srgbClr val="000000"/>
                </a:solidFill>
              </a:rPr>
              <a:t> </a:t>
            </a:r>
            <a:r>
              <a:rPr lang="es-MX" i="0" baseline="0" dirty="0" err="1" smtClean="0">
                <a:solidFill>
                  <a:srgbClr val="000000"/>
                </a:solidFill>
              </a:rPr>
              <a:t>we</a:t>
            </a:r>
            <a:r>
              <a:rPr lang="es-MX" i="0" baseline="0" dirty="0" smtClean="0">
                <a:solidFill>
                  <a:srgbClr val="000000"/>
                </a:solidFill>
              </a:rPr>
              <a:t> </a:t>
            </a:r>
            <a:r>
              <a:rPr lang="es-MX" i="0" baseline="0" dirty="0" err="1" smtClean="0">
                <a:solidFill>
                  <a:srgbClr val="000000"/>
                </a:solidFill>
              </a:rPr>
              <a:t>would</a:t>
            </a:r>
            <a:r>
              <a:rPr lang="es-MX" i="0" baseline="0" dirty="0" smtClean="0">
                <a:solidFill>
                  <a:srgbClr val="000000"/>
                </a:solidFill>
              </a:rPr>
              <a:t> </a:t>
            </a:r>
            <a:r>
              <a:rPr lang="es-MX" i="0" baseline="0" dirty="0" err="1" smtClean="0">
                <a:solidFill>
                  <a:srgbClr val="000000"/>
                </a:solidFill>
              </a:rPr>
              <a:t>have</a:t>
            </a:r>
            <a:r>
              <a:rPr lang="es-MX" i="0" baseline="0" dirty="0" smtClean="0">
                <a:solidFill>
                  <a:srgbClr val="000000"/>
                </a:solidFill>
              </a:rPr>
              <a:t> to </a:t>
            </a:r>
            <a:r>
              <a:rPr lang="es-MX" i="0" baseline="0" dirty="0" err="1" smtClean="0">
                <a:solidFill>
                  <a:srgbClr val="000000"/>
                </a:solidFill>
              </a:rPr>
              <a:t>hold</a:t>
            </a:r>
            <a:r>
              <a:rPr lang="es-MX" i="0" baseline="0" dirty="0" smtClean="0">
                <a:solidFill>
                  <a:srgbClr val="000000"/>
                </a:solidFill>
              </a:rPr>
              <a:t> </a:t>
            </a:r>
            <a:r>
              <a:rPr lang="es-MX" i="0" baseline="0" dirty="0" err="1" smtClean="0">
                <a:solidFill>
                  <a:srgbClr val="000000"/>
                </a:solidFill>
              </a:rPr>
              <a:t>the</a:t>
            </a:r>
            <a:r>
              <a:rPr lang="es-MX" i="0" baseline="0" dirty="0" smtClean="0">
                <a:solidFill>
                  <a:srgbClr val="000000"/>
                </a:solidFill>
              </a:rPr>
              <a:t> </a:t>
            </a:r>
            <a:r>
              <a:rPr lang="es-MX" i="0" baseline="0" dirty="0" err="1" smtClean="0">
                <a:solidFill>
                  <a:srgbClr val="000000"/>
                </a:solidFill>
              </a:rPr>
              <a:t>animation</a:t>
            </a:r>
            <a:r>
              <a:rPr lang="es-MX" i="0" baseline="0" dirty="0" smtClean="0">
                <a:solidFill>
                  <a:srgbClr val="000000"/>
                </a:solidFill>
              </a:rPr>
              <a:t> </a:t>
            </a:r>
            <a:r>
              <a:rPr lang="es-MX" i="0" baseline="0" dirty="0" err="1" smtClean="0">
                <a:solidFill>
                  <a:srgbClr val="000000"/>
                </a:solidFill>
              </a:rPr>
              <a:t>until</a:t>
            </a:r>
            <a:r>
              <a:rPr lang="es-MX" i="0" baseline="0" dirty="0" smtClean="0">
                <a:solidFill>
                  <a:srgbClr val="000000"/>
                </a:solidFill>
              </a:rPr>
              <a:t> </a:t>
            </a:r>
            <a:r>
              <a:rPr lang="es-MX" i="0" baseline="0" dirty="0" err="1" smtClean="0">
                <a:solidFill>
                  <a:srgbClr val="000000"/>
                </a:solidFill>
              </a:rPr>
              <a:t>they</a:t>
            </a:r>
            <a:r>
              <a:rPr lang="es-MX" i="0" baseline="0" dirty="0" smtClean="0">
                <a:solidFill>
                  <a:srgbClr val="000000"/>
                </a:solidFill>
              </a:rPr>
              <a:t> </a:t>
            </a:r>
            <a:r>
              <a:rPr lang="es-MX" i="0" baseline="0" dirty="0" err="1" smtClean="0">
                <a:solidFill>
                  <a:srgbClr val="000000"/>
                </a:solidFill>
              </a:rPr>
              <a:t>answer</a:t>
            </a:r>
            <a:r>
              <a:rPr lang="es-MX" i="0" baseline="0" dirty="0" smtClean="0">
                <a:solidFill>
                  <a:srgbClr val="000000"/>
                </a:solidFill>
              </a:rPr>
              <a:t> </a:t>
            </a:r>
            <a:r>
              <a:rPr lang="es-MX" i="0" baseline="0" dirty="0" err="1" smtClean="0">
                <a:solidFill>
                  <a:srgbClr val="000000"/>
                </a:solidFill>
              </a:rPr>
              <a:t>the</a:t>
            </a:r>
            <a:r>
              <a:rPr lang="es-MX" i="0" baseline="0" dirty="0" smtClean="0">
                <a:solidFill>
                  <a:srgbClr val="000000"/>
                </a:solidFill>
              </a:rPr>
              <a:t> </a:t>
            </a:r>
            <a:r>
              <a:rPr lang="es-MX" i="0" baseline="0" dirty="0" err="1" smtClean="0">
                <a:solidFill>
                  <a:srgbClr val="000000"/>
                </a:solidFill>
              </a:rPr>
              <a:t>question</a:t>
            </a:r>
            <a:r>
              <a:rPr lang="es-MX" i="0" baseline="0" dirty="0" smtClean="0">
                <a:solidFill>
                  <a:srgbClr val="000000"/>
                </a:solidFill>
              </a:rPr>
              <a:t>.</a:t>
            </a:r>
          </a:p>
          <a:p>
            <a:endParaRPr lang="es-MX" i="1" baseline="0" dirty="0" smtClean="0">
              <a:solidFill>
                <a:srgbClr val="000000"/>
              </a:solidFill>
            </a:endParaRPr>
          </a:p>
          <a:p>
            <a:r>
              <a:rPr lang="es-MX" b="1" i="1" dirty="0" smtClean="0">
                <a:solidFill>
                  <a:srgbClr val="000000"/>
                </a:solidFill>
              </a:rPr>
              <a:t>Pregunte:</a:t>
            </a:r>
          </a:p>
          <a:p>
            <a:r>
              <a:rPr lang="es-MX" i="1" dirty="0" smtClean="0">
                <a:solidFill>
                  <a:srgbClr val="000000"/>
                </a:solidFill>
              </a:rPr>
              <a:t>¿Alguien puede encontrar dónde dice qué tipo de PPE usar para este producto? ¿Qué tipo de PPE se requiere al usar este producto?</a:t>
            </a:r>
            <a:endParaRPr lang="en-US" dirty="0" smtClean="0">
              <a:solidFill>
                <a:srgbClr val="000000"/>
              </a:solidFill>
            </a:endParaRPr>
          </a:p>
          <a:p>
            <a:r>
              <a:rPr lang="es-MX" i="1" dirty="0" smtClean="0">
                <a:solidFill>
                  <a:srgbClr val="000000"/>
                </a:solidFill>
              </a:rPr>
              <a:t>[Las respuestas pueden incluir:</a:t>
            </a:r>
            <a:r>
              <a:rPr lang="en-US" i="1" dirty="0" err="1" smtClean="0"/>
              <a:t>Equipo</a:t>
            </a:r>
            <a:r>
              <a:rPr lang="en-US" i="1" dirty="0" smtClean="0"/>
              <a:t> de </a:t>
            </a:r>
            <a:r>
              <a:rPr lang="en-US" i="1" dirty="0" err="1" smtClean="0"/>
              <a:t>proteccion</a:t>
            </a:r>
            <a:r>
              <a:rPr lang="en-US" i="1" baseline="0" dirty="0" smtClean="0"/>
              <a:t> personal </a:t>
            </a:r>
            <a:r>
              <a:rPr lang="en-US" i="1" baseline="0" dirty="0" err="1" smtClean="0"/>
              <a:t>incluye</a:t>
            </a:r>
            <a:r>
              <a:rPr lang="en-US" i="1" baseline="0" dirty="0" smtClean="0"/>
              <a:t>: </a:t>
            </a:r>
            <a:r>
              <a:rPr lang="en-US" i="1" baseline="0" dirty="0" err="1" smtClean="0"/>
              <a:t>anteojos</a:t>
            </a:r>
            <a:r>
              <a:rPr lang="en-US" i="1" baseline="0" dirty="0" smtClean="0"/>
              <a:t> de </a:t>
            </a:r>
            <a:r>
              <a:rPr lang="en-US" i="1" baseline="0" dirty="0" err="1" smtClean="0"/>
              <a:t>protección</a:t>
            </a:r>
            <a:r>
              <a:rPr lang="en-US" i="1" baseline="0" dirty="0" smtClean="0"/>
              <a:t>, </a:t>
            </a:r>
            <a:r>
              <a:rPr lang="en-US" i="1" baseline="0" dirty="0" err="1" smtClean="0"/>
              <a:t>guantes</a:t>
            </a:r>
            <a:r>
              <a:rPr lang="en-US" i="1" baseline="0" dirty="0" smtClean="0"/>
              <a:t>, </a:t>
            </a:r>
            <a:r>
              <a:rPr lang="en-US" i="1" baseline="0" dirty="0" err="1" smtClean="0"/>
              <a:t>ropa</a:t>
            </a:r>
            <a:r>
              <a:rPr lang="en-US" i="1" baseline="0" dirty="0" smtClean="0"/>
              <a:t> de </a:t>
            </a:r>
            <a:r>
              <a:rPr lang="en-US" i="1" baseline="0" dirty="0" err="1" smtClean="0"/>
              <a:t>protección</a:t>
            </a:r>
            <a:r>
              <a:rPr lang="en-US" i="1" baseline="0" dirty="0" smtClean="0"/>
              <a:t>, </a:t>
            </a:r>
          </a:p>
          <a:p>
            <a:r>
              <a:rPr lang="en-US" i="1" baseline="0" dirty="0" smtClean="0"/>
              <a:t>Si la </a:t>
            </a:r>
            <a:r>
              <a:rPr lang="en-US" i="1" baseline="0" dirty="0" err="1" smtClean="0"/>
              <a:t>ventilacion</a:t>
            </a:r>
            <a:r>
              <a:rPr lang="en-US" i="1" baseline="0" dirty="0" smtClean="0"/>
              <a:t> </a:t>
            </a:r>
            <a:r>
              <a:rPr lang="en-US" i="1" baseline="0" dirty="0" err="1" smtClean="0"/>
              <a:t>es</a:t>
            </a:r>
            <a:r>
              <a:rPr lang="en-US" i="1" baseline="0" dirty="0" smtClean="0"/>
              <a:t> </a:t>
            </a:r>
            <a:r>
              <a:rPr lang="en-US" i="1" baseline="0" dirty="0" err="1" smtClean="0"/>
              <a:t>insuficiente</a:t>
            </a:r>
            <a:r>
              <a:rPr lang="en-US" i="1" baseline="0" dirty="0" smtClean="0"/>
              <a:t>: Use </a:t>
            </a:r>
            <a:r>
              <a:rPr lang="en-US" i="1" baseline="0" dirty="0" err="1" smtClean="0"/>
              <a:t>protección</a:t>
            </a:r>
            <a:r>
              <a:rPr lang="en-US" i="1" baseline="0" dirty="0" smtClean="0"/>
              <a:t> para </a:t>
            </a:r>
            <a:r>
              <a:rPr lang="en-US" i="1" baseline="0" dirty="0" err="1" smtClean="0"/>
              <a:t>respirar</a:t>
            </a:r>
            <a:r>
              <a:rPr lang="en-US" i="1" baseline="0" dirty="0" smtClean="0"/>
              <a:t>, </a:t>
            </a:r>
            <a:r>
              <a:rPr lang="en-US" i="1" baseline="0" dirty="0" err="1" smtClean="0"/>
              <a:t>careta</a:t>
            </a:r>
            <a:r>
              <a:rPr lang="en-US" i="1" baseline="0" dirty="0" smtClean="0"/>
              <a:t> de </a:t>
            </a:r>
            <a:r>
              <a:rPr lang="en-US" i="1" baseline="0" dirty="0" err="1" smtClean="0"/>
              <a:t>plástico</a:t>
            </a:r>
            <a:r>
              <a:rPr lang="en-US" i="1" baseline="0" dirty="0" smtClean="0"/>
              <a:t> para </a:t>
            </a:r>
            <a:r>
              <a:rPr lang="en-US" i="1" baseline="0" dirty="0" err="1" smtClean="0"/>
              <a:t>protección</a:t>
            </a:r>
            <a:r>
              <a:rPr lang="en-US" i="1" baseline="0" dirty="0" smtClean="0"/>
              <a:t> del rostro]</a:t>
            </a:r>
            <a:endParaRPr lang="en-US" i="1" dirty="0"/>
          </a:p>
        </p:txBody>
      </p:sp>
      <p:sp>
        <p:nvSpPr>
          <p:cNvPr id="4" name="Slide Number Placeholder 3"/>
          <p:cNvSpPr>
            <a:spLocks noGrp="1"/>
          </p:cNvSpPr>
          <p:nvPr>
            <p:ph type="sldNum" sz="quarter" idx="10"/>
          </p:nvPr>
        </p:nvSpPr>
        <p:spPr/>
        <p:txBody>
          <a:bodyPr/>
          <a:lstStyle/>
          <a:p>
            <a:fld id="{A3DBDCB0-F1A2-4AB3-AA1B-0549406BEFD7}" type="slidenum">
              <a:rPr lang="en-US" smtClean="0"/>
              <a:t>41</a:t>
            </a:fld>
            <a:endParaRPr lang="en-US"/>
          </a:p>
        </p:txBody>
      </p:sp>
    </p:spTree>
    <p:extLst>
      <p:ext uri="{BB962C8B-B14F-4D97-AF65-F5344CB8AC3E}">
        <p14:creationId xmlns:p14="http://schemas.microsoft.com/office/powerpoint/2010/main" val="234953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Couldn’t find the workers’ rights slides in this format in Spanish</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68921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s-MX" b="1" dirty="0" smtClean="0">
                <a:solidFill>
                  <a:srgbClr val="000000"/>
                </a:solidFill>
              </a:rPr>
              <a:t>Diga: </a:t>
            </a:r>
            <a:endParaRPr lang="en-US" b="1" dirty="0" smtClean="0">
              <a:solidFill>
                <a:srgbClr val="000000"/>
              </a:solidFill>
            </a:endParaRPr>
          </a:p>
          <a:p>
            <a:r>
              <a:rPr lang="es-MX" i="1" dirty="0" smtClean="0">
                <a:solidFill>
                  <a:srgbClr val="000000"/>
                </a:solidFill>
              </a:rPr>
              <a:t>Además de conocer los riesgos de los químicos y qué PPE se debe usar, es importante saber qué hacer en caso de emergencia. </a:t>
            </a:r>
            <a:endParaRPr lang="en-US" dirty="0" smtClean="0">
              <a:solidFill>
                <a:srgbClr val="000000"/>
              </a:solidFill>
            </a:endParaRPr>
          </a:p>
          <a:p>
            <a:r>
              <a:rPr lang="es-MX" b="1" dirty="0" smtClean="0">
                <a:solidFill>
                  <a:srgbClr val="000000"/>
                </a:solidFill>
              </a:rPr>
              <a:t>Pregunte: </a:t>
            </a:r>
            <a:endParaRPr lang="en-US" b="1" dirty="0" smtClean="0">
              <a:solidFill>
                <a:srgbClr val="000000"/>
              </a:solidFill>
            </a:endParaRPr>
          </a:p>
          <a:p>
            <a:r>
              <a:rPr lang="es-MX" i="1" dirty="0" smtClean="0">
                <a:solidFill>
                  <a:srgbClr val="000000"/>
                </a:solidFill>
              </a:rPr>
              <a:t>Ahora pensemos en que es lo que debe hacer en caso de emergencia en su sitio de trabajo </a:t>
            </a:r>
            <a:endParaRPr lang="en-US" dirty="0" smtClean="0"/>
          </a:p>
          <a:p>
            <a:endParaRPr lang="en-US" dirty="0" smtClean="0"/>
          </a:p>
          <a:p>
            <a:r>
              <a:rPr lang="en-US" dirty="0" smtClean="0"/>
              <a:t>**Important to reiterate that we need to train workers to know what</a:t>
            </a:r>
            <a:r>
              <a:rPr lang="en-US" baseline="0" dirty="0" smtClean="0"/>
              <a:t> to do in case of emergency. Does the worker know the address of their workplace? Etc.</a:t>
            </a:r>
            <a:endParaRPr lang="en-US" dirty="0"/>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42</a:t>
            </a:fld>
            <a:endParaRPr lang="es-MX">
              <a:solidFill>
                <a:prstClr val="black"/>
              </a:solidFill>
            </a:endParaRPr>
          </a:p>
        </p:txBody>
      </p:sp>
    </p:spTree>
    <p:extLst>
      <p:ext uri="{BB962C8B-B14F-4D97-AF65-F5344CB8AC3E}">
        <p14:creationId xmlns:p14="http://schemas.microsoft.com/office/powerpoint/2010/main" val="828345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1104900" y="152400"/>
            <a:ext cx="4151313" cy="311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xfrm>
            <a:off x="304800" y="3276601"/>
            <a:ext cx="6172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s-MX" sz="1300" b="1" dirty="0">
                <a:solidFill>
                  <a:srgbClr val="000000"/>
                </a:solidFill>
              </a:rPr>
              <a:t>Diga: </a:t>
            </a:r>
            <a:endParaRPr lang="en-US" sz="1300" b="1" dirty="0">
              <a:solidFill>
                <a:srgbClr val="000000"/>
              </a:solidFill>
            </a:endParaRPr>
          </a:p>
          <a:p>
            <a:r>
              <a:rPr lang="es-MX" sz="1300" i="1" dirty="0">
                <a:solidFill>
                  <a:srgbClr val="000000"/>
                </a:solidFill>
              </a:rPr>
              <a:t>En los Estados Unidos, sin importar dónde se encuentre, puede marcar el 911 y alguien lo ayudará con su emergencia y enviará una ambulancia o un camión de los bomberos.  </a:t>
            </a:r>
            <a:endParaRPr lang="en-US" sz="1300" dirty="0">
              <a:solidFill>
                <a:srgbClr val="000000"/>
              </a:solidFill>
            </a:endParaRPr>
          </a:p>
          <a:p>
            <a:r>
              <a:rPr lang="es-MX" sz="1300" i="1" dirty="0" smtClean="0">
                <a:solidFill>
                  <a:srgbClr val="000000"/>
                </a:solidFill>
              </a:rPr>
              <a:t>Es muy importante  que</a:t>
            </a:r>
            <a:r>
              <a:rPr lang="es-MX" sz="1300" i="1" baseline="0" dirty="0" smtClean="0">
                <a:solidFill>
                  <a:srgbClr val="000000"/>
                </a:solidFill>
              </a:rPr>
              <a:t> m</a:t>
            </a:r>
            <a:r>
              <a:rPr lang="es-MX" sz="1300" i="1" dirty="0" smtClean="0">
                <a:solidFill>
                  <a:srgbClr val="000000"/>
                </a:solidFill>
              </a:rPr>
              <a:t>antenga </a:t>
            </a:r>
            <a:r>
              <a:rPr lang="es-MX" sz="1300" i="1" dirty="0">
                <a:solidFill>
                  <a:srgbClr val="000000"/>
                </a:solidFill>
              </a:rPr>
              <a:t>la tranquilidad. Necesitará decirles la ubicación de la víctima. Por lo general será la dirección del </a:t>
            </a:r>
            <a:r>
              <a:rPr lang="es-MX" sz="1300" i="1" dirty="0" smtClean="0">
                <a:solidFill>
                  <a:srgbClr val="000000"/>
                </a:solidFill>
              </a:rPr>
              <a:t>lugar</a:t>
            </a:r>
            <a:r>
              <a:rPr lang="es-MX" sz="1300" i="1" baseline="0" dirty="0" smtClean="0">
                <a:solidFill>
                  <a:srgbClr val="000000"/>
                </a:solidFill>
              </a:rPr>
              <a:t> de trabajo</a:t>
            </a:r>
            <a:r>
              <a:rPr lang="es-MX" sz="1300" i="1" dirty="0" smtClean="0">
                <a:solidFill>
                  <a:srgbClr val="000000"/>
                </a:solidFill>
              </a:rPr>
              <a:t>. Dígales </a:t>
            </a:r>
            <a:r>
              <a:rPr lang="es-MX" sz="1300" i="1" dirty="0">
                <a:solidFill>
                  <a:srgbClr val="000000"/>
                </a:solidFill>
              </a:rPr>
              <a:t>la condición de la víctima, si se desmayó o no está respirando, etc. </a:t>
            </a:r>
            <a:r>
              <a:rPr lang="es-MX" sz="1300" i="1" dirty="0" smtClean="0">
                <a:solidFill>
                  <a:srgbClr val="000000"/>
                </a:solidFill>
              </a:rPr>
              <a:t>Trate de decirles qué químico dañó a la persona. </a:t>
            </a:r>
            <a:endParaRPr lang="en-US" sz="1300" dirty="0">
              <a:solidFill>
                <a:srgbClr val="000000"/>
              </a:solidFill>
            </a:endParaRPr>
          </a:p>
          <a:p>
            <a:r>
              <a:rPr lang="es-MX" sz="1300" i="1" dirty="0">
                <a:solidFill>
                  <a:srgbClr val="000000"/>
                </a:solidFill>
              </a:rPr>
              <a:t> Siempre llame al 911 de inmediato si la persona </a:t>
            </a:r>
            <a:r>
              <a:rPr lang="es-MX" sz="1300" i="1" u="sng" dirty="0">
                <a:solidFill>
                  <a:srgbClr val="000000"/>
                </a:solidFill>
              </a:rPr>
              <a:t>está inconsciente</a:t>
            </a:r>
            <a:r>
              <a:rPr lang="es-MX" sz="1300" i="1" dirty="0">
                <a:solidFill>
                  <a:srgbClr val="000000"/>
                </a:solidFill>
              </a:rPr>
              <a:t>, tiene </a:t>
            </a:r>
            <a:r>
              <a:rPr lang="es-MX" sz="1300" i="1" u="sng" dirty="0">
                <a:solidFill>
                  <a:srgbClr val="000000"/>
                </a:solidFill>
              </a:rPr>
              <a:t>problemas para respirar</a:t>
            </a:r>
            <a:r>
              <a:rPr lang="es-MX" sz="1300" i="1" dirty="0">
                <a:solidFill>
                  <a:srgbClr val="000000"/>
                </a:solidFill>
              </a:rPr>
              <a:t>, si está </a:t>
            </a:r>
            <a:r>
              <a:rPr lang="es-MX" sz="1300" i="1" u="sng" dirty="0">
                <a:solidFill>
                  <a:srgbClr val="000000"/>
                </a:solidFill>
              </a:rPr>
              <a:t>sangrando de manera </a:t>
            </a:r>
            <a:r>
              <a:rPr lang="es-MX" sz="1300" i="1" u="sng" dirty="0" smtClean="0">
                <a:solidFill>
                  <a:srgbClr val="000000"/>
                </a:solidFill>
              </a:rPr>
              <a:t>excesiva o abundante</a:t>
            </a:r>
            <a:r>
              <a:rPr lang="es-MX" sz="1300" i="1" dirty="0" smtClean="0">
                <a:solidFill>
                  <a:srgbClr val="000000"/>
                </a:solidFill>
              </a:rPr>
              <a:t>, </a:t>
            </a:r>
            <a:r>
              <a:rPr lang="es-MX" sz="1300" i="1" dirty="0">
                <a:solidFill>
                  <a:srgbClr val="000000"/>
                </a:solidFill>
              </a:rPr>
              <a:t>o </a:t>
            </a:r>
            <a:r>
              <a:rPr lang="es-MX" sz="1300" i="1" u="sng" dirty="0">
                <a:solidFill>
                  <a:srgbClr val="000000"/>
                </a:solidFill>
              </a:rPr>
              <a:t>si está atrapada</a:t>
            </a:r>
            <a:r>
              <a:rPr lang="es-MX" sz="1300" i="1" dirty="0">
                <a:solidFill>
                  <a:srgbClr val="000000"/>
                </a:solidFill>
              </a:rPr>
              <a:t>.  </a:t>
            </a:r>
            <a:endParaRPr lang="en-US" sz="1300" dirty="0">
              <a:solidFill>
                <a:srgbClr val="000000"/>
              </a:solidFill>
            </a:endParaRPr>
          </a:p>
          <a:p>
            <a:r>
              <a:rPr lang="en-US" sz="1300" b="1" dirty="0" err="1">
                <a:solidFill>
                  <a:srgbClr val="000000"/>
                </a:solidFill>
              </a:rPr>
              <a:t>Diga</a:t>
            </a:r>
            <a:r>
              <a:rPr lang="en-US" sz="1300" b="1" dirty="0">
                <a:solidFill>
                  <a:srgbClr val="000000"/>
                </a:solidFill>
              </a:rPr>
              <a:t>:</a:t>
            </a:r>
          </a:p>
          <a:p>
            <a:r>
              <a:rPr lang="es-MX" sz="1300" i="1" dirty="0">
                <a:solidFill>
                  <a:srgbClr val="000000"/>
                </a:solidFill>
              </a:rPr>
              <a:t>La </a:t>
            </a:r>
            <a:r>
              <a:rPr lang="es-MX" sz="1300" i="1" dirty="0" smtClean="0">
                <a:solidFill>
                  <a:srgbClr val="000000"/>
                </a:solidFill>
              </a:rPr>
              <a:t>hoja de datos de seguridad  </a:t>
            </a:r>
            <a:r>
              <a:rPr lang="es-MX" sz="1300" i="1" dirty="0">
                <a:solidFill>
                  <a:srgbClr val="000000"/>
                </a:solidFill>
              </a:rPr>
              <a:t>indica qué tipo de primeros auxilios son necesarios en caso de una emergencia por un químico. </a:t>
            </a:r>
            <a:endParaRPr lang="en-US" sz="1300" dirty="0">
              <a:solidFill>
                <a:srgbClr val="000000"/>
              </a:solidFill>
            </a:endParaRPr>
          </a:p>
          <a:p>
            <a:r>
              <a:rPr lang="es-MX" sz="1300" i="1" dirty="0">
                <a:solidFill>
                  <a:srgbClr val="000000"/>
                </a:solidFill>
              </a:rPr>
              <a:t>Busque ayuda en caso de incendio, aísle el área, apague el equipo, evacúe </a:t>
            </a:r>
            <a:r>
              <a:rPr lang="es-MX" sz="1300" i="1" dirty="0" smtClean="0">
                <a:solidFill>
                  <a:srgbClr val="000000"/>
                </a:solidFill>
              </a:rPr>
              <a:t>el área si </a:t>
            </a:r>
            <a:r>
              <a:rPr lang="es-MX" sz="1300" i="1" dirty="0">
                <a:solidFill>
                  <a:srgbClr val="000000"/>
                </a:solidFill>
              </a:rPr>
              <a:t>es posible, y no vuelva a entrar a ningún edificio una vez evacuado.</a:t>
            </a:r>
            <a:endParaRPr lang="en-US" sz="1300" dirty="0">
              <a:solidFill>
                <a:srgbClr val="000000"/>
              </a:solidFill>
            </a:endParaRPr>
          </a:p>
          <a:p>
            <a:r>
              <a:rPr lang="es-MX" sz="1300" i="1" dirty="0">
                <a:solidFill>
                  <a:srgbClr val="000000"/>
                </a:solidFill>
              </a:rPr>
              <a:t>Reporte cualquier daño o exposición excesiva a su supervisor tan pronto como sea posible. </a:t>
            </a:r>
            <a:endParaRPr lang="es-MX" sz="1300" i="1" dirty="0" smtClean="0">
              <a:solidFill>
                <a:srgbClr val="000000"/>
              </a:solidFill>
            </a:endParaRPr>
          </a:p>
          <a:p>
            <a:endParaRPr lang="es-MX" sz="1300" i="1" dirty="0" smtClean="0">
              <a:solidFill>
                <a:srgbClr val="000000"/>
              </a:solidFill>
            </a:endParaRPr>
          </a:p>
          <a:p>
            <a:r>
              <a:rPr lang="es-MX" sz="1300" b="1" i="0" dirty="0" smtClean="0">
                <a:solidFill>
                  <a:srgbClr val="000000"/>
                </a:solidFill>
              </a:rPr>
              <a:t>Diga:</a:t>
            </a:r>
          </a:p>
          <a:p>
            <a:pPr marL="0" marR="0" indent="0" algn="l" defTabSz="913544" rtl="0" eaLnBrk="1" fontAlgn="auto" latinLnBrk="0" hangingPunct="1">
              <a:lnSpc>
                <a:spcPct val="100000"/>
              </a:lnSpc>
              <a:spcBef>
                <a:spcPts val="0"/>
              </a:spcBef>
              <a:spcAft>
                <a:spcPts val="0"/>
              </a:spcAft>
              <a:buClrTx/>
              <a:buSzTx/>
              <a:buFontTx/>
              <a:buNone/>
              <a:tabLst/>
              <a:defRPr/>
            </a:pPr>
            <a:r>
              <a:rPr lang="es-MX" sz="1300" i="1" dirty="0" smtClean="0">
                <a:solidFill>
                  <a:srgbClr val="000000"/>
                </a:solidFill>
              </a:rPr>
              <a:t>También</a:t>
            </a:r>
            <a:r>
              <a:rPr lang="es-MX" sz="1300" i="1" baseline="0" dirty="0" smtClean="0">
                <a:solidFill>
                  <a:srgbClr val="000000"/>
                </a:solidFill>
              </a:rPr>
              <a:t> cuando se trabaja como promotor de salud algunos de ustedes visitan diferentes lugares por lo cual es muy importante tener disponible o a la mano la dirección del lugar en caso de emergencia y tengan que dar la dirección.</a:t>
            </a:r>
            <a:endParaRPr lang="en-US" altLang="en-US" dirty="0" smtClean="0"/>
          </a:p>
        </p:txBody>
      </p:sp>
      <p:sp>
        <p:nvSpPr>
          <p:cNvPr id="4" name="Slide Number Placeholder 3"/>
          <p:cNvSpPr>
            <a:spLocks noGrp="1"/>
          </p:cNvSpPr>
          <p:nvPr>
            <p:ph type="sldNum" sz="quarter" idx="5"/>
          </p:nvPr>
        </p:nvSpPr>
        <p:spPr/>
        <p:txBody>
          <a:bodyPr/>
          <a:lstStyle/>
          <a:p>
            <a:pPr>
              <a:defRPr/>
            </a:pPr>
            <a:fld id="{F917158A-92E6-4C58-98DB-5943E1D62A4A}" type="slidenum">
              <a:rPr lang="es-MX" smtClean="0">
                <a:solidFill>
                  <a:prstClr val="black"/>
                </a:solidFill>
              </a:rPr>
              <a:pPr>
                <a:defRPr/>
              </a:pPr>
              <a:t>43</a:t>
            </a:fld>
            <a:endParaRPr lang="es-MX">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solidFill>
                  <a:schemeClr val="accent6"/>
                </a:solidFill>
              </a:rPr>
              <a:t>Request</a:t>
            </a:r>
            <a:r>
              <a:rPr lang="es-MX" dirty="0" smtClean="0">
                <a:solidFill>
                  <a:schemeClr val="accent6"/>
                </a:solidFill>
              </a:rPr>
              <a:t> training</a:t>
            </a:r>
          </a:p>
          <a:p>
            <a:r>
              <a:rPr lang="es-MX" dirty="0" err="1" smtClean="0">
                <a:solidFill>
                  <a:schemeClr val="accent6"/>
                </a:solidFill>
              </a:rPr>
              <a:t>Know</a:t>
            </a:r>
            <a:r>
              <a:rPr lang="es-MX" dirty="0" smtClean="0">
                <a:solidFill>
                  <a:schemeClr val="accent6"/>
                </a:solidFill>
              </a:rPr>
              <a:t> </a:t>
            </a:r>
            <a:r>
              <a:rPr lang="es-MX" dirty="0" err="1" smtClean="0">
                <a:solidFill>
                  <a:schemeClr val="accent6"/>
                </a:solidFill>
              </a:rPr>
              <a:t>which</a:t>
            </a:r>
            <a:r>
              <a:rPr lang="es-MX" dirty="0" smtClean="0">
                <a:solidFill>
                  <a:schemeClr val="accent6"/>
                </a:solidFill>
              </a:rPr>
              <a:t> </a:t>
            </a:r>
            <a:r>
              <a:rPr lang="es-MX" dirty="0" err="1" smtClean="0">
                <a:solidFill>
                  <a:schemeClr val="accent6"/>
                </a:solidFill>
              </a:rPr>
              <a:t>chemicals</a:t>
            </a:r>
            <a:r>
              <a:rPr lang="es-MX" dirty="0" smtClean="0">
                <a:solidFill>
                  <a:schemeClr val="accent6"/>
                </a:solidFill>
              </a:rPr>
              <a:t> are </a:t>
            </a:r>
            <a:r>
              <a:rPr lang="es-MX" dirty="0" err="1" smtClean="0">
                <a:solidFill>
                  <a:schemeClr val="accent6"/>
                </a:solidFill>
              </a:rPr>
              <a:t>being</a:t>
            </a:r>
            <a:r>
              <a:rPr lang="es-MX" dirty="0" smtClean="0">
                <a:solidFill>
                  <a:schemeClr val="accent6"/>
                </a:solidFill>
              </a:rPr>
              <a:t> </a:t>
            </a:r>
            <a:r>
              <a:rPr lang="es-MX" dirty="0" err="1" smtClean="0">
                <a:solidFill>
                  <a:schemeClr val="accent6"/>
                </a:solidFill>
              </a:rPr>
              <a:t>used</a:t>
            </a:r>
            <a:endParaRPr lang="es-MX" dirty="0" smtClean="0">
              <a:solidFill>
                <a:schemeClr val="accent6"/>
              </a:solidFill>
            </a:endParaRPr>
          </a:p>
          <a:p>
            <a:r>
              <a:rPr lang="es-MX" dirty="0" smtClean="0">
                <a:solidFill>
                  <a:schemeClr val="accent6"/>
                </a:solidFill>
              </a:rPr>
              <a:t>Ask </a:t>
            </a:r>
            <a:r>
              <a:rPr lang="es-MX" dirty="0" err="1" smtClean="0">
                <a:solidFill>
                  <a:schemeClr val="accent6"/>
                </a:solidFill>
              </a:rPr>
              <a:t>about</a:t>
            </a:r>
            <a:r>
              <a:rPr lang="es-MX" dirty="0" smtClean="0">
                <a:solidFill>
                  <a:schemeClr val="accent6"/>
                </a:solidFill>
              </a:rPr>
              <a:t> and </a:t>
            </a:r>
            <a:r>
              <a:rPr lang="es-MX" dirty="0" err="1" smtClean="0">
                <a:solidFill>
                  <a:schemeClr val="accent6"/>
                </a:solidFill>
              </a:rPr>
              <a:t>read</a:t>
            </a:r>
            <a:r>
              <a:rPr lang="es-MX" dirty="0" smtClean="0">
                <a:solidFill>
                  <a:schemeClr val="accent6"/>
                </a:solidFill>
              </a:rPr>
              <a:t> </a:t>
            </a:r>
            <a:r>
              <a:rPr lang="es-MX" dirty="0" err="1" smtClean="0">
                <a:solidFill>
                  <a:schemeClr val="accent6"/>
                </a:solidFill>
              </a:rPr>
              <a:t>the</a:t>
            </a:r>
            <a:r>
              <a:rPr lang="es-MX" dirty="0" smtClean="0">
                <a:solidFill>
                  <a:schemeClr val="accent6"/>
                </a:solidFill>
              </a:rPr>
              <a:t> Safety Data </a:t>
            </a:r>
            <a:r>
              <a:rPr lang="es-MX" dirty="0" err="1" smtClean="0">
                <a:solidFill>
                  <a:schemeClr val="accent6"/>
                </a:solidFill>
              </a:rPr>
              <a:t>Sheets</a:t>
            </a:r>
            <a:r>
              <a:rPr lang="es-MX" dirty="0" smtClean="0">
                <a:solidFill>
                  <a:schemeClr val="accent6"/>
                </a:solidFill>
              </a:rPr>
              <a:t> </a:t>
            </a:r>
          </a:p>
          <a:p>
            <a:r>
              <a:rPr lang="es-MX" dirty="0" smtClean="0">
                <a:solidFill>
                  <a:schemeClr val="accent6"/>
                </a:solidFill>
              </a:rPr>
              <a:t>Use </a:t>
            </a:r>
            <a:r>
              <a:rPr lang="es-MX" dirty="0" err="1" smtClean="0">
                <a:solidFill>
                  <a:schemeClr val="accent6"/>
                </a:solidFill>
              </a:rPr>
              <a:t>the</a:t>
            </a:r>
            <a:r>
              <a:rPr lang="es-MX" dirty="0" smtClean="0">
                <a:solidFill>
                  <a:schemeClr val="accent6"/>
                </a:solidFill>
              </a:rPr>
              <a:t> </a:t>
            </a:r>
            <a:r>
              <a:rPr lang="es-MX" dirty="0" err="1" smtClean="0">
                <a:solidFill>
                  <a:schemeClr val="accent6"/>
                </a:solidFill>
              </a:rPr>
              <a:t>appropriate</a:t>
            </a:r>
            <a:r>
              <a:rPr lang="es-MX" dirty="0" smtClean="0">
                <a:solidFill>
                  <a:schemeClr val="accent6"/>
                </a:solidFill>
              </a:rPr>
              <a:t> Personal </a:t>
            </a:r>
            <a:r>
              <a:rPr lang="es-MX" dirty="0" err="1" smtClean="0">
                <a:solidFill>
                  <a:schemeClr val="accent6"/>
                </a:solidFill>
              </a:rPr>
              <a:t>Protective</a:t>
            </a:r>
            <a:r>
              <a:rPr lang="es-MX" dirty="0" smtClean="0">
                <a:solidFill>
                  <a:schemeClr val="accent6"/>
                </a:solidFill>
              </a:rPr>
              <a:t> </a:t>
            </a:r>
            <a:r>
              <a:rPr lang="es-MX" dirty="0" err="1" smtClean="0">
                <a:solidFill>
                  <a:schemeClr val="accent6"/>
                </a:solidFill>
              </a:rPr>
              <a:t>Equipment</a:t>
            </a:r>
            <a:endParaRPr lang="es-MX" dirty="0">
              <a:solidFill>
                <a:schemeClr val="accent6"/>
              </a:solidFill>
            </a:endParaRPr>
          </a:p>
        </p:txBody>
      </p:sp>
      <p:sp>
        <p:nvSpPr>
          <p:cNvPr id="4" name="Slide Number Placeholder 3"/>
          <p:cNvSpPr>
            <a:spLocks noGrp="1"/>
          </p:cNvSpPr>
          <p:nvPr>
            <p:ph type="sldNum" sz="quarter" idx="10"/>
          </p:nvPr>
        </p:nvSpPr>
        <p:spPr/>
        <p:txBody>
          <a:bodyPr/>
          <a:lstStyle/>
          <a:p>
            <a:fld id="{E35F7542-5A61-489C-AE2C-BF36AD668D0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475671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knowledge</a:t>
            </a:r>
            <a:r>
              <a:rPr lang="en-US" baseline="0" dirty="0" smtClean="0"/>
              <a:t> of workers’ rights can also be a valuable resource for workers.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98690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smtClean="0">
                <a:solidFill>
                  <a:schemeClr val="accent6"/>
                </a:solidFill>
              </a:rPr>
              <a:t>Diga:</a:t>
            </a:r>
          </a:p>
          <a:p>
            <a:r>
              <a:rPr lang="es-ES" sz="1200" i="1" dirty="0" smtClean="0">
                <a:solidFill>
                  <a:schemeClr val="accent6"/>
                </a:solidFill>
              </a:rPr>
              <a:t>Como entrenar a los trabajadores sobre la seguridad química</a:t>
            </a:r>
            <a:endParaRPr lang="en-US" i="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dirty="0" err="1" smtClean="0">
                <a:solidFill>
                  <a:schemeClr val="accent6"/>
                </a:solidFill>
              </a:rPr>
              <a:t>Diga</a:t>
            </a:r>
            <a:r>
              <a:rPr lang="en-US" b="1" dirty="0" smtClean="0">
                <a:solidFill>
                  <a:schemeClr val="accent6"/>
                </a:solidFill>
              </a:rPr>
              <a:t>:</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Primero:</a:t>
            </a:r>
            <a:r>
              <a:rPr lang="en-US" b="1" i="1" baseline="0" dirty="0" smtClean="0">
                <a:solidFill>
                  <a:schemeClr val="accent6"/>
                </a:solidFill>
              </a:rPr>
              <a:t> </a:t>
            </a:r>
            <a:r>
              <a:rPr lang="en-US" b="0" i="1" baseline="0" dirty="0" smtClean="0">
                <a:solidFill>
                  <a:schemeClr val="accent6"/>
                </a:solidFill>
              </a:rPr>
              <a:t>El</a:t>
            </a:r>
            <a:r>
              <a:rPr lang="en-US" b="0" i="1" dirty="0" smtClean="0">
                <a:solidFill>
                  <a:schemeClr val="accent6"/>
                </a:solidFill>
              </a:rPr>
              <a:t> promotor o </a:t>
            </a:r>
            <a:r>
              <a:rPr lang="en-US" b="0" i="1" dirty="0" err="1" smtClean="0">
                <a:solidFill>
                  <a:schemeClr val="accent6"/>
                </a:solidFill>
              </a:rPr>
              <a:t>promotora</a:t>
            </a:r>
            <a:r>
              <a:rPr lang="en-US" b="0" i="1" dirty="0" smtClean="0">
                <a:solidFill>
                  <a:schemeClr val="accent6"/>
                </a:solidFill>
              </a:rPr>
              <a:t> </a:t>
            </a:r>
            <a:r>
              <a:rPr lang="en-US" b="0" i="1" dirty="0" err="1" smtClean="0">
                <a:solidFill>
                  <a:schemeClr val="accent6"/>
                </a:solidFill>
              </a:rPr>
              <a:t>debe</a:t>
            </a:r>
            <a:r>
              <a:rPr lang="en-US" b="0" i="1" dirty="0" smtClean="0">
                <a:solidFill>
                  <a:schemeClr val="accent6"/>
                </a:solidFill>
              </a:rPr>
              <a:t> </a:t>
            </a:r>
            <a:r>
              <a:rPr lang="en-US" b="0" i="1" dirty="0" err="1" smtClean="0">
                <a:solidFill>
                  <a:schemeClr val="accent6"/>
                </a:solidFill>
              </a:rPr>
              <a:t>utilizar</a:t>
            </a:r>
            <a:r>
              <a:rPr lang="en-US" b="0" i="1" dirty="0" smtClean="0">
                <a:solidFill>
                  <a:schemeClr val="accent6"/>
                </a:solidFill>
              </a:rPr>
              <a:t> </a:t>
            </a:r>
            <a:r>
              <a:rPr lang="en-US" b="0" i="1" dirty="0" err="1" smtClean="0">
                <a:solidFill>
                  <a:schemeClr val="accent6"/>
                </a:solidFill>
              </a:rPr>
              <a:t>una</a:t>
            </a:r>
            <a:r>
              <a:rPr lang="en-US" b="0" i="1" dirty="0" smtClean="0">
                <a:solidFill>
                  <a:schemeClr val="accent6"/>
                </a:solidFill>
              </a:rPr>
              <a:t> </a:t>
            </a:r>
            <a:r>
              <a:rPr lang="en-US" b="0" i="1" baseline="0" dirty="0" err="1" smtClean="0">
                <a:solidFill>
                  <a:schemeClr val="accent6"/>
                </a:solidFill>
              </a:rPr>
              <a:t>guia</a:t>
            </a:r>
            <a:r>
              <a:rPr lang="en-US" b="0" i="1" baseline="0" dirty="0" smtClean="0">
                <a:solidFill>
                  <a:schemeClr val="accent6"/>
                </a:solidFill>
              </a:rPr>
              <a:t>,</a:t>
            </a:r>
            <a:r>
              <a:rPr lang="en-US" b="0" i="1" dirty="0" smtClean="0">
                <a:solidFill>
                  <a:schemeClr val="accent6"/>
                </a:solidFill>
              </a:rPr>
              <a:t> </a:t>
            </a:r>
            <a:r>
              <a:rPr lang="en-US" b="0" i="1" dirty="0" err="1" smtClean="0">
                <a:solidFill>
                  <a:schemeClr val="accent6"/>
                </a:solidFill>
              </a:rPr>
              <a:t>como</a:t>
            </a:r>
            <a:r>
              <a:rPr lang="en-US" b="0" i="1" baseline="0" dirty="0" smtClean="0">
                <a:solidFill>
                  <a:schemeClr val="accent6"/>
                </a:solidFill>
              </a:rPr>
              <a:t> el </a:t>
            </a:r>
            <a:r>
              <a:rPr lang="en-US" b="0" i="1" dirty="0" smtClean="0">
                <a:solidFill>
                  <a:schemeClr val="accent6"/>
                </a:solidFill>
              </a:rPr>
              <a:t>manual </a:t>
            </a:r>
            <a:r>
              <a:rPr lang="en-US" b="0" i="1" baseline="0" dirty="0" smtClean="0">
                <a:solidFill>
                  <a:schemeClr val="accent6"/>
                </a:solidFill>
              </a:rPr>
              <a:t>que </a:t>
            </a:r>
            <a:r>
              <a:rPr lang="en-US" b="0" i="1" baseline="0" dirty="0" err="1" smtClean="0">
                <a:solidFill>
                  <a:schemeClr val="accent6"/>
                </a:solidFill>
              </a:rPr>
              <a:t>estoy</a:t>
            </a:r>
            <a:r>
              <a:rPr lang="en-US" b="0" i="1" baseline="0" dirty="0" smtClean="0">
                <a:solidFill>
                  <a:schemeClr val="accent6"/>
                </a:solidFill>
              </a:rPr>
              <a:t> </a:t>
            </a:r>
            <a:r>
              <a:rPr lang="en-US" b="0" i="1" baseline="0" dirty="0" err="1" smtClean="0">
                <a:solidFill>
                  <a:schemeClr val="accent6"/>
                </a:solidFill>
              </a:rPr>
              <a:t>utilizando</a:t>
            </a:r>
            <a:r>
              <a:rPr lang="en-US" b="0" i="1" baseline="0" dirty="0" smtClean="0">
                <a:solidFill>
                  <a:schemeClr val="accent6"/>
                </a:solidFill>
              </a:rPr>
              <a:t> hoy.</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El manual </a:t>
            </a:r>
            <a:r>
              <a:rPr lang="en-US" b="0" i="1" baseline="0" dirty="0" err="1" smtClean="0">
                <a:solidFill>
                  <a:schemeClr val="accent6"/>
                </a:solidFill>
              </a:rPr>
              <a:t>incluye</a:t>
            </a:r>
            <a:r>
              <a:rPr lang="en-US" b="0" i="1" baseline="0" dirty="0" smtClean="0">
                <a:solidFill>
                  <a:schemeClr val="accent6"/>
                </a:solidFill>
              </a:rPr>
              <a:t> la </a:t>
            </a:r>
            <a:r>
              <a:rPr lang="en-US" b="0" i="1" baseline="0" dirty="0" err="1" smtClean="0">
                <a:solidFill>
                  <a:schemeClr val="accent6"/>
                </a:solidFill>
              </a:rPr>
              <a:t>informacion</a:t>
            </a:r>
            <a:r>
              <a:rPr lang="en-US" b="0" i="1" baseline="0" dirty="0" smtClean="0">
                <a:solidFill>
                  <a:schemeClr val="accent6"/>
                </a:solidFill>
              </a:rPr>
              <a:t> </a:t>
            </a:r>
            <a:r>
              <a:rPr lang="en-US" b="0" i="1" baseline="0" dirty="0" err="1" smtClean="0">
                <a:solidFill>
                  <a:schemeClr val="accent6"/>
                </a:solidFill>
              </a:rPr>
              <a:t>necesaria</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Se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preparar</a:t>
            </a:r>
            <a:r>
              <a:rPr lang="en-US" b="0" i="1" baseline="0" dirty="0" smtClean="0">
                <a:solidFill>
                  <a:schemeClr val="accent6"/>
                </a:solidFill>
              </a:rPr>
              <a:t> y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entender</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 el manual antes de </a:t>
            </a:r>
            <a:r>
              <a:rPr lang="en-US" b="0" i="1" baseline="0" dirty="0" err="1" smtClean="0">
                <a:solidFill>
                  <a:schemeClr val="accent6"/>
                </a:solidFill>
              </a:rPr>
              <a:t>entrenar</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6"/>
                </a:solidFill>
              </a:rPr>
              <a:t>Segundo:</a:t>
            </a:r>
            <a:r>
              <a:rPr lang="en-US" b="0" i="1" baseline="0" dirty="0" smtClean="0">
                <a:solidFill>
                  <a:schemeClr val="accent6"/>
                </a:solidFill>
              </a:rPr>
              <a:t> Hay que </a:t>
            </a:r>
            <a:r>
              <a:rPr lang="en-US" b="0" i="1" baseline="0" dirty="0" err="1" smtClean="0">
                <a:solidFill>
                  <a:schemeClr val="accent6"/>
                </a:solidFill>
              </a:rPr>
              <a:t>practicar</a:t>
            </a:r>
            <a:r>
              <a:rPr lang="en-US" b="0" i="1" baseline="0" dirty="0" smtClean="0">
                <a:solidFill>
                  <a:schemeClr val="accent6"/>
                </a:solidFill>
              </a:rPr>
              <a:t> hasta que se </a:t>
            </a:r>
            <a:r>
              <a:rPr lang="en-US" b="0" i="1" baseline="0" dirty="0" err="1" smtClean="0">
                <a:solidFill>
                  <a:schemeClr val="accent6"/>
                </a:solidFill>
              </a:rPr>
              <a:t>sienta</a:t>
            </a:r>
            <a:r>
              <a:rPr lang="en-US" b="0" i="1" baseline="0" dirty="0" smtClean="0">
                <a:solidFill>
                  <a:schemeClr val="accent6"/>
                </a:solidFill>
              </a:rPr>
              <a:t> </a:t>
            </a:r>
            <a:r>
              <a:rPr lang="en-US" b="0" i="1" baseline="0" dirty="0" err="1" smtClean="0">
                <a:solidFill>
                  <a:schemeClr val="accent6"/>
                </a:solidFill>
              </a:rPr>
              <a:t>seguro</a:t>
            </a:r>
            <a:r>
              <a:rPr lang="en-US" b="0" i="1" baseline="0" dirty="0" smtClean="0">
                <a:solidFill>
                  <a:schemeClr val="accent6"/>
                </a:solidFill>
              </a:rPr>
              <a:t> y </a:t>
            </a:r>
            <a:r>
              <a:rPr lang="en-US" b="0" i="1" baseline="0" dirty="0" err="1" smtClean="0">
                <a:solidFill>
                  <a:schemeClr val="accent6"/>
                </a:solidFill>
              </a:rPr>
              <a:t>comodo</a:t>
            </a:r>
            <a:r>
              <a:rPr lang="en-US" b="0" i="1" baseline="0" dirty="0" smtClean="0">
                <a:solidFill>
                  <a:schemeClr val="accent6"/>
                </a:solidFill>
              </a:rPr>
              <a:t> con el manual. </a:t>
            </a:r>
            <a:r>
              <a:rPr lang="en-US" b="0" i="1" baseline="0" dirty="0" err="1" smtClean="0">
                <a:solidFill>
                  <a:schemeClr val="accent6"/>
                </a:solidFill>
              </a:rPr>
              <a:t>Lealo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voz</a:t>
            </a:r>
            <a:r>
              <a:rPr lang="en-US" b="0" i="1" baseline="0" dirty="0" smtClean="0">
                <a:solidFill>
                  <a:schemeClr val="accent6"/>
                </a:solidFill>
              </a:rPr>
              <a:t> </a:t>
            </a:r>
            <a:r>
              <a:rPr lang="en-US" b="0" i="1" baseline="0" dirty="0" err="1" smtClean="0">
                <a:solidFill>
                  <a:schemeClr val="accent6"/>
                </a:solidFill>
              </a:rPr>
              <a:t>alta</a:t>
            </a:r>
            <a:r>
              <a:rPr lang="en-US" b="0" i="1" baseline="0" dirty="0" smtClean="0">
                <a:solidFill>
                  <a:schemeClr val="accent6"/>
                </a:solidFill>
              </a:rPr>
              <a:t>, </a:t>
            </a:r>
            <a:r>
              <a:rPr lang="en-US" b="0" i="1" baseline="0" dirty="0" err="1" smtClean="0">
                <a:solidFill>
                  <a:schemeClr val="accent6"/>
                </a:solidFill>
              </a:rPr>
              <a:t>mida</a:t>
            </a:r>
            <a:r>
              <a:rPr lang="en-US" b="0" i="1" baseline="0" dirty="0" smtClean="0">
                <a:solidFill>
                  <a:schemeClr val="accent6"/>
                </a:solidFill>
              </a:rPr>
              <a:t> el </a:t>
            </a:r>
            <a:r>
              <a:rPr lang="en-US" b="0" i="1" baseline="0" dirty="0" err="1" smtClean="0">
                <a:solidFill>
                  <a:schemeClr val="accent6"/>
                </a:solidFill>
              </a:rPr>
              <a:t>tiempo</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err="1" smtClean="0">
                <a:solidFill>
                  <a:schemeClr val="accent6"/>
                </a:solidFill>
              </a:rPr>
              <a:t>Tercero</a:t>
            </a:r>
            <a:r>
              <a:rPr lang="en-US" b="1" i="1" baseline="0" dirty="0" smtClean="0">
                <a:solidFill>
                  <a:schemeClr val="accent6"/>
                </a:solidFill>
              </a:rPr>
              <a:t>:</a:t>
            </a:r>
            <a:r>
              <a:rPr lang="en-US" b="0" i="1" baseline="0" dirty="0" smtClean="0">
                <a:solidFill>
                  <a:schemeClr val="accent6"/>
                </a:solidFill>
              </a:rPr>
              <a:t>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planear</a:t>
            </a:r>
            <a:r>
              <a:rPr lang="en-US" b="0" i="1" baseline="0" dirty="0" smtClean="0">
                <a:solidFill>
                  <a:schemeClr val="accent6"/>
                </a:solidFill>
              </a:rPr>
              <a:t> la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Haga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lista</a:t>
            </a:r>
            <a:r>
              <a:rPr lang="en-US" b="0" i="1" baseline="0" dirty="0" smtClean="0">
                <a:solidFill>
                  <a:schemeClr val="accent6"/>
                </a:solidFill>
              </a:rPr>
              <a:t> de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que </a:t>
            </a:r>
            <a:r>
              <a:rPr lang="en-US" b="0" i="1" baseline="0" dirty="0" err="1" smtClean="0">
                <a:solidFill>
                  <a:schemeClr val="accent6"/>
                </a:solidFill>
              </a:rPr>
              <a:t>utilizan</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y </a:t>
            </a:r>
            <a:r>
              <a:rPr lang="en-US" b="0" i="1" baseline="0" dirty="0" err="1" smtClean="0">
                <a:solidFill>
                  <a:schemeClr val="accent6"/>
                </a:solidFill>
              </a:rPr>
              <a:t>escoja</a:t>
            </a:r>
            <a:r>
              <a:rPr lang="en-US" b="0" i="1" baseline="0" dirty="0" smtClean="0">
                <a:solidFill>
                  <a:schemeClr val="accent6"/>
                </a:solidFill>
              </a:rPr>
              <a:t> </a:t>
            </a:r>
            <a:r>
              <a:rPr lang="en-US" b="0" i="1" baseline="0" dirty="0" err="1" smtClean="0">
                <a:solidFill>
                  <a:schemeClr val="accent6"/>
                </a:solidFill>
              </a:rPr>
              <a:t>uno</a:t>
            </a:r>
            <a:r>
              <a:rPr lang="en-US" b="0" i="1" baseline="0" dirty="0" smtClean="0">
                <a:solidFill>
                  <a:schemeClr val="accent6"/>
                </a:solidFill>
              </a:rPr>
              <a:t> o dos </a:t>
            </a:r>
            <a:r>
              <a:rPr lang="en-US" b="0" i="1" baseline="0" dirty="0" err="1" smtClean="0">
                <a:solidFill>
                  <a:schemeClr val="accent6"/>
                </a:solidFill>
              </a:rPr>
              <a:t>quimicos</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Consiga</a:t>
            </a:r>
            <a:r>
              <a:rPr lang="en-US" b="0" i="1" baseline="0" dirty="0" smtClean="0">
                <a:solidFill>
                  <a:schemeClr val="accent6"/>
                </a:solidFill>
              </a:rPr>
              <a:t> </a:t>
            </a:r>
            <a:r>
              <a:rPr lang="en-US" b="0" i="1" baseline="0" dirty="0" err="1" smtClean="0">
                <a:solidFill>
                  <a:schemeClr val="accent6"/>
                </a:solidFill>
              </a:rPr>
              <a:t>copias</a:t>
            </a:r>
            <a:r>
              <a:rPr lang="en-US" b="0" i="1" baseline="0" dirty="0" smtClean="0">
                <a:solidFill>
                  <a:schemeClr val="accent6"/>
                </a:solidFill>
              </a:rPr>
              <a:t> de la </a:t>
            </a:r>
            <a:r>
              <a:rPr lang="en-US" b="0" i="1" baseline="0" dirty="0" err="1" smtClean="0">
                <a:solidFill>
                  <a:schemeClr val="accent6"/>
                </a:solidFill>
              </a:rPr>
              <a:t>etiqueta</a:t>
            </a:r>
            <a:r>
              <a:rPr lang="en-US" b="0" i="1" baseline="0" dirty="0" smtClean="0">
                <a:solidFill>
                  <a:schemeClr val="accent6"/>
                </a:solidFill>
              </a:rPr>
              <a:t> y de la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datos</a:t>
            </a:r>
            <a:r>
              <a:rPr lang="en-US" b="0" i="1" baseline="0" dirty="0" smtClean="0">
                <a:solidFill>
                  <a:schemeClr val="accent6"/>
                </a:solidFill>
              </a:rPr>
              <a:t> de </a:t>
            </a:r>
            <a:r>
              <a:rPr lang="en-US" b="0" i="1" baseline="0" dirty="0" err="1" smtClean="0">
                <a:solidFill>
                  <a:schemeClr val="accent6"/>
                </a:solidFill>
              </a:rPr>
              <a:t>seguridad</a:t>
            </a:r>
            <a:r>
              <a:rPr lang="en-US" b="0" i="1" baseline="0" dirty="0" smtClean="0">
                <a:solidFill>
                  <a:schemeClr val="accent6"/>
                </a:solidFill>
              </a:rPr>
              <a:t> </a:t>
            </a:r>
            <a:r>
              <a:rPr lang="en-US" b="0" i="1" baseline="0" dirty="0" err="1" smtClean="0">
                <a:solidFill>
                  <a:schemeClr val="accent6"/>
                </a:solidFill>
              </a:rPr>
              <a:t>preferiblemente</a:t>
            </a:r>
            <a:r>
              <a:rPr lang="en-US" b="0" i="1" baseline="0" dirty="0" smtClean="0">
                <a:solidFill>
                  <a:schemeClr val="accent6"/>
                </a:solidFill>
              </a:rPr>
              <a:t> que sea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español</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Comparta</a:t>
            </a:r>
            <a:r>
              <a:rPr lang="en-US" b="0" i="1" baseline="0" dirty="0" smtClean="0">
                <a:solidFill>
                  <a:schemeClr val="accent6"/>
                </a:solidFill>
              </a:rPr>
              <a:t> el plan de </a:t>
            </a:r>
            <a:r>
              <a:rPr lang="en-US" b="0" i="1" baseline="0" dirty="0" err="1" smtClean="0">
                <a:solidFill>
                  <a:schemeClr val="accent6"/>
                </a:solidFill>
              </a:rPr>
              <a:t>entreamiento</a:t>
            </a:r>
            <a:r>
              <a:rPr lang="en-US" b="0" i="1" baseline="0" dirty="0" smtClean="0">
                <a:solidFill>
                  <a:schemeClr val="accent6"/>
                </a:solidFill>
              </a:rPr>
              <a:t> con el </a:t>
            </a:r>
            <a:r>
              <a:rPr lang="en-US" b="0" i="1" baseline="0" dirty="0" err="1" smtClean="0">
                <a:solidFill>
                  <a:schemeClr val="accent6"/>
                </a:solidFill>
              </a:rPr>
              <a:t>empleador</a:t>
            </a:r>
            <a:r>
              <a:rPr lang="en-US" b="0" i="1" baseline="0" dirty="0" smtClean="0">
                <a:solidFill>
                  <a:schemeClr val="accent6"/>
                </a:solidFill>
              </a:rPr>
              <a:t>,</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Encuentre</a:t>
            </a:r>
            <a:r>
              <a:rPr lang="en-US" b="0" i="1" baseline="0" dirty="0" smtClean="0">
                <a:solidFill>
                  <a:schemeClr val="accent6"/>
                </a:solidFill>
              </a:rPr>
              <a:t> un </a:t>
            </a:r>
            <a:r>
              <a:rPr lang="en-US" b="0" i="1" baseline="0" dirty="0" err="1" smtClean="0">
                <a:solidFill>
                  <a:schemeClr val="accent6"/>
                </a:solidFill>
              </a:rPr>
              <a:t>espacio</a:t>
            </a:r>
            <a:r>
              <a:rPr lang="en-US" b="0" i="1" baseline="0" dirty="0" smtClean="0">
                <a:solidFill>
                  <a:schemeClr val="accent6"/>
                </a:solidFill>
              </a:rPr>
              <a:t> sin </a:t>
            </a:r>
            <a:r>
              <a:rPr lang="en-US" b="0" i="1" baseline="0" dirty="0" err="1" smtClean="0">
                <a:solidFill>
                  <a:schemeClr val="accent6"/>
                </a:solidFill>
              </a:rPr>
              <a:t>ruido</a:t>
            </a:r>
            <a:r>
              <a:rPr lang="en-US" b="0" i="1" baseline="0" dirty="0" smtClean="0">
                <a:solidFill>
                  <a:schemeClr val="accent6"/>
                </a:solidFill>
              </a:rPr>
              <a:t> y con </a:t>
            </a:r>
            <a:r>
              <a:rPr lang="en-US" b="0" i="1" baseline="0" dirty="0" err="1" smtClean="0">
                <a:solidFill>
                  <a:schemeClr val="accent6"/>
                </a:solidFill>
              </a:rPr>
              <a:t>sillas</a:t>
            </a:r>
            <a:r>
              <a:rPr lang="en-US" b="0" i="1" baseline="0" dirty="0" smtClean="0">
                <a:solidFill>
                  <a:schemeClr val="accent6"/>
                </a:solidFill>
              </a:rPr>
              <a:t> para </a:t>
            </a:r>
            <a:r>
              <a:rPr lang="en-US" b="0" i="1" baseline="0" dirty="0" err="1" smtClean="0">
                <a:solidFill>
                  <a:schemeClr val="accent6"/>
                </a:solidFill>
              </a:rPr>
              <a:t>hacer</a:t>
            </a:r>
            <a:r>
              <a:rPr lang="en-US" b="0" i="1" baseline="0" dirty="0" smtClean="0">
                <a:solidFill>
                  <a:schemeClr val="accent6"/>
                </a:solidFill>
              </a:rPr>
              <a:t> la </a:t>
            </a:r>
            <a:r>
              <a:rPr lang="en-US" b="0" i="1" baseline="0" dirty="0" err="1" smtClean="0">
                <a:solidFill>
                  <a:schemeClr val="accent6"/>
                </a:solidFill>
              </a:rPr>
              <a:t>capacitacion</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Anuncie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el </a:t>
            </a:r>
            <a:r>
              <a:rPr lang="en-US" b="0" i="1" baseline="0" dirty="0" err="1" smtClean="0">
                <a:solidFill>
                  <a:schemeClr val="accent6"/>
                </a:solidFill>
              </a:rPr>
              <a:t>dia</a:t>
            </a:r>
            <a:r>
              <a:rPr lang="en-US" b="0" i="1" baseline="0" dirty="0" smtClean="0">
                <a:solidFill>
                  <a:schemeClr val="accent6"/>
                </a:solidFill>
              </a:rPr>
              <a:t>, la hora y el </a:t>
            </a:r>
            <a:r>
              <a:rPr lang="en-US" b="0" i="1" baseline="0" dirty="0" err="1" smtClean="0">
                <a:solidFill>
                  <a:schemeClr val="accent6"/>
                </a:solidFill>
              </a:rPr>
              <a:t>lugar</a:t>
            </a:r>
            <a:r>
              <a:rPr lang="en-US" b="0" i="1" baseline="0" dirty="0" smtClean="0">
                <a:solidFill>
                  <a:schemeClr val="accent6"/>
                </a:solidFill>
              </a:rPr>
              <a:t> de la junta o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Tenga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asistencia</a:t>
            </a:r>
            <a:r>
              <a:rPr lang="en-US" b="0" i="1" baseline="0" dirty="0" smtClean="0">
                <a:solidFill>
                  <a:schemeClr val="accent6"/>
                </a:solidFill>
              </a:rPr>
              <a:t> que </a:t>
            </a:r>
            <a:r>
              <a:rPr lang="en-US" b="0" i="1" baseline="0" dirty="0" err="1" smtClean="0">
                <a:solidFill>
                  <a:schemeClr val="accent6"/>
                </a:solidFill>
              </a:rPr>
              <a:t>incluya</a:t>
            </a:r>
            <a:r>
              <a:rPr lang="en-US" b="0" i="1" baseline="0" dirty="0" smtClean="0">
                <a:solidFill>
                  <a:schemeClr val="accent6"/>
                </a:solidFill>
              </a:rPr>
              <a:t> la </a:t>
            </a:r>
            <a:r>
              <a:rPr lang="en-US" b="0" i="1" baseline="0" dirty="0" err="1" smtClean="0">
                <a:solidFill>
                  <a:schemeClr val="accent6"/>
                </a:solidFill>
              </a:rPr>
              <a:t>fecha</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 la </a:t>
            </a:r>
            <a:r>
              <a:rPr lang="en-US" b="0" i="1" baseline="0" dirty="0" err="1" smtClean="0">
                <a:solidFill>
                  <a:schemeClr val="accent6"/>
                </a:solidFill>
              </a:rPr>
              <a:t>capacitacion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del </a:t>
            </a:r>
            <a:r>
              <a:rPr lang="en-US" b="0" i="1" baseline="0" dirty="0" err="1" smtClean="0">
                <a:solidFill>
                  <a:schemeClr val="accent6"/>
                </a:solidFill>
              </a:rPr>
              <a:t>entrenador</a:t>
            </a:r>
            <a:r>
              <a:rPr lang="en-US" b="0" i="1" baseline="0" dirty="0" smtClean="0">
                <a:solidFill>
                  <a:schemeClr val="accent6"/>
                </a:solidFill>
              </a:rPr>
              <a:t> y </a:t>
            </a:r>
            <a:r>
              <a:rPr lang="en-US" b="0" i="1" baseline="0" dirty="0" err="1" smtClean="0">
                <a:solidFill>
                  <a:schemeClr val="accent6"/>
                </a:solidFill>
              </a:rPr>
              <a:t>pidale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que </a:t>
            </a:r>
            <a:r>
              <a:rPr lang="en-US" b="0" i="1" baseline="0" dirty="0" err="1" smtClean="0">
                <a:solidFill>
                  <a:schemeClr val="accent6"/>
                </a:solidFill>
              </a:rPr>
              <a:t>escriban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la </a:t>
            </a:r>
            <a:r>
              <a:rPr lang="en-US" b="0" i="1" baseline="0" dirty="0" err="1" smtClean="0">
                <a:solidFill>
                  <a:schemeClr val="accent6"/>
                </a:solidFill>
              </a:rPr>
              <a:t>hoja</a:t>
            </a:r>
            <a:r>
              <a:rPr lang="en-US" b="0" i="1" baseline="0" dirty="0" smtClean="0">
                <a:solidFill>
                  <a:schemeClr val="accent6"/>
                </a:solidFill>
              </a:rPr>
              <a:t>  para que </a:t>
            </a:r>
            <a:r>
              <a:rPr lang="en-US" b="0" i="1" baseline="0" dirty="0" err="1" smtClean="0">
                <a:solidFill>
                  <a:schemeClr val="accent6"/>
                </a:solidFill>
              </a:rPr>
              <a:t>quede</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prueba</a:t>
            </a:r>
            <a:r>
              <a:rPr lang="en-US" b="0" i="1" baseline="0" dirty="0" smtClean="0">
                <a:solidFill>
                  <a:schemeClr val="accent6"/>
                </a:solidFill>
              </a:rPr>
              <a:t> de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fueron</a:t>
            </a:r>
            <a:r>
              <a:rPr lang="en-US" b="0" i="1" baseline="0" dirty="0" smtClean="0">
                <a:solidFill>
                  <a:schemeClr val="accent6"/>
                </a:solidFill>
              </a:rPr>
              <a:t> </a:t>
            </a:r>
            <a:r>
              <a:rPr lang="en-US" b="0" i="1" baseline="0" dirty="0" err="1" smtClean="0">
                <a:solidFill>
                  <a:schemeClr val="accent6"/>
                </a:solidFill>
              </a:rPr>
              <a:t>entrenados</a:t>
            </a: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Cuarto:  </a:t>
            </a:r>
            <a:r>
              <a:rPr lang="en-US" b="1" i="1" dirty="0" err="1" smtClean="0">
                <a:solidFill>
                  <a:schemeClr val="accent6"/>
                </a:solidFill>
              </a:rPr>
              <a:t>Hacer</a:t>
            </a:r>
            <a:r>
              <a:rPr lang="en-US" b="1" i="1" baseline="0" dirty="0" smtClean="0">
                <a:solidFill>
                  <a:schemeClr val="accent6"/>
                </a:solidFill>
              </a:rPr>
              <a:t> </a:t>
            </a:r>
            <a:r>
              <a:rPr lang="en-US" b="1" i="1" baseline="0" dirty="0" err="1" smtClean="0">
                <a:solidFill>
                  <a:schemeClr val="accent6"/>
                </a:solidFill>
              </a:rPr>
              <a:t>actividades</a:t>
            </a:r>
            <a:endParaRPr lang="en-US" b="1"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0" i="1" dirty="0" err="1" smtClean="0">
                <a:solidFill>
                  <a:schemeClr val="accent6"/>
                </a:solidFill>
              </a:rPr>
              <a:t>Cuando</a:t>
            </a:r>
            <a:r>
              <a:rPr lang="en-US" b="0" i="1" dirty="0" smtClean="0">
                <a:solidFill>
                  <a:schemeClr val="accent6"/>
                </a:solidFill>
              </a:rPr>
              <a:t> se </a:t>
            </a:r>
            <a:r>
              <a:rPr lang="en-US" b="0" i="1" dirty="0" err="1" smtClean="0">
                <a:solidFill>
                  <a:schemeClr val="accent6"/>
                </a:solidFill>
              </a:rPr>
              <a:t>entrenan</a:t>
            </a:r>
            <a:r>
              <a:rPr lang="en-US" b="0" i="1" baseline="0" dirty="0" smtClean="0">
                <a:solidFill>
                  <a:schemeClr val="accent6"/>
                </a:solidFill>
              </a:rPr>
              <a:t> personas </a:t>
            </a:r>
            <a:r>
              <a:rPr lang="en-US" b="0" i="1" baseline="0" dirty="0" err="1" smtClean="0">
                <a:solidFill>
                  <a:schemeClr val="accent6"/>
                </a:solidFill>
              </a:rPr>
              <a:t>adultas</a:t>
            </a:r>
            <a:r>
              <a:rPr lang="en-US" b="0" i="1" baseline="0" dirty="0" smtClean="0">
                <a:solidFill>
                  <a:schemeClr val="accent6"/>
                </a:solidFill>
              </a:rPr>
              <a:t> se les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dar</a:t>
            </a:r>
            <a:r>
              <a:rPr lang="en-US" b="0" i="1" baseline="0" dirty="0" smtClean="0">
                <a:solidFill>
                  <a:schemeClr val="accent6"/>
                </a:solidFill>
              </a:rPr>
              <a:t> la </a:t>
            </a:r>
            <a:r>
              <a:rPr lang="en-US" b="0" i="1" baseline="0" dirty="0" err="1" smtClean="0">
                <a:solidFill>
                  <a:schemeClr val="accent6"/>
                </a:solidFill>
              </a:rPr>
              <a:t>oportunidad</a:t>
            </a:r>
            <a:r>
              <a:rPr lang="en-US" b="0" i="1" baseline="0" dirty="0" smtClean="0">
                <a:solidFill>
                  <a:schemeClr val="accent6"/>
                </a:solidFill>
              </a:rPr>
              <a:t> de </a:t>
            </a:r>
            <a:r>
              <a:rPr lang="en-US" b="0" i="1" baseline="0" dirty="0" err="1" smtClean="0">
                <a:solidFill>
                  <a:schemeClr val="accent6"/>
                </a:solidFill>
              </a:rPr>
              <a:t>compartir</a:t>
            </a:r>
            <a:r>
              <a:rPr lang="en-US" b="0" i="1" baseline="0" dirty="0" smtClean="0">
                <a:solidFill>
                  <a:schemeClr val="accent6"/>
                </a:solidFill>
              </a:rPr>
              <a:t> </a:t>
            </a:r>
            <a:r>
              <a:rPr lang="en-US" b="0" i="1" baseline="0" dirty="0" err="1" smtClean="0">
                <a:solidFill>
                  <a:schemeClr val="accent6"/>
                </a:solidFill>
              </a:rPr>
              <a:t>sus</a:t>
            </a:r>
            <a:r>
              <a:rPr lang="en-US" b="0" i="1" baseline="0" dirty="0" smtClean="0">
                <a:solidFill>
                  <a:schemeClr val="accent6"/>
                </a:solidFill>
              </a:rPr>
              <a:t> </a:t>
            </a:r>
            <a:r>
              <a:rPr lang="en-US" b="0" i="1" baseline="0" dirty="0" err="1" smtClean="0">
                <a:solidFill>
                  <a:schemeClr val="accent6"/>
                </a:solidFill>
              </a:rPr>
              <a:t>experiencias</a:t>
            </a:r>
            <a:r>
              <a:rPr lang="en-US" b="0" i="1" baseline="0" dirty="0" smtClean="0">
                <a:solidFill>
                  <a:schemeClr val="accent6"/>
                </a:solidFill>
              </a:rPr>
              <a:t> y </a:t>
            </a:r>
            <a:r>
              <a:rPr lang="en-US" b="0" i="1" baseline="0" dirty="0" err="1" smtClean="0">
                <a:solidFill>
                  <a:schemeClr val="accent6"/>
                </a:solidFill>
              </a:rPr>
              <a:t>conocimientos</a:t>
            </a:r>
            <a:r>
              <a:rPr lang="en-US" b="0" i="1" baseline="0" dirty="0" smtClean="0">
                <a:solidFill>
                  <a:schemeClr val="accent6"/>
                </a:solidFill>
              </a:rPr>
              <a:t>, se </a:t>
            </a:r>
            <a:r>
              <a:rPr lang="en-US" b="0" i="1" baseline="0" dirty="0" err="1" smtClean="0">
                <a:solidFill>
                  <a:schemeClr val="accent6"/>
                </a:solidFill>
              </a:rPr>
              <a:t>deben</a:t>
            </a:r>
            <a:r>
              <a:rPr lang="en-US" b="0" i="1" baseline="0" dirty="0" smtClean="0">
                <a:solidFill>
                  <a:schemeClr val="accent6"/>
                </a:solidFill>
              </a:rPr>
              <a:t>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y </a:t>
            </a:r>
            <a:r>
              <a:rPr lang="en-US" b="0" i="1" baseline="0" dirty="0" err="1" smtClean="0">
                <a:solidFill>
                  <a:schemeClr val="accent6"/>
                </a:solidFill>
              </a:rPr>
              <a:t>realizar</a:t>
            </a:r>
            <a:r>
              <a:rPr lang="en-US" b="0" i="1" baseline="0" dirty="0" smtClean="0">
                <a:solidFill>
                  <a:schemeClr val="accent6"/>
                </a:solidFill>
              </a:rPr>
              <a:t>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divertidas</a:t>
            </a:r>
            <a:r>
              <a:rPr lang="en-US" b="0" i="1" baseline="0" dirty="0" smtClean="0">
                <a:solidFill>
                  <a:schemeClr val="accent6"/>
                </a:solidFill>
              </a:rPr>
              <a:t> para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a:t>
            </a:r>
            <a:r>
              <a:rPr lang="en-US" b="0" i="1" baseline="0" dirty="0" err="1" smtClean="0">
                <a:solidFill>
                  <a:schemeClr val="accent6"/>
                </a:solidFill>
              </a:rPr>
              <a:t>activamente</a:t>
            </a:r>
            <a:endParaRPr lang="en-US" b="0" i="1" baseline="0" dirty="0" smtClean="0">
              <a:solidFill>
                <a:schemeClr val="accent6"/>
              </a:solidFill>
            </a:endParaRPr>
          </a:p>
          <a:p>
            <a:pPr marL="228600" indent="-228600">
              <a:buFont typeface="+mj-lt"/>
              <a:buAutoNum type="arabicPeriod"/>
            </a:pP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ejemplo</a:t>
            </a:r>
            <a:r>
              <a:rPr lang="en-US" b="0" i="1" baseline="0" dirty="0" smtClean="0">
                <a:solidFill>
                  <a:schemeClr val="accent6"/>
                </a:solidFill>
              </a:rPr>
              <a:t> </a:t>
            </a:r>
            <a:r>
              <a:rPr lang="en-US" b="0" i="1" baseline="0" dirty="0" err="1" smtClean="0">
                <a:solidFill>
                  <a:schemeClr val="accent6"/>
                </a:solidFill>
              </a:rPr>
              <a:t>nosotros</a:t>
            </a:r>
            <a:r>
              <a:rPr lang="en-US" b="0" i="1" baseline="0" dirty="0" smtClean="0">
                <a:solidFill>
                  <a:schemeClr val="accent6"/>
                </a:solidFill>
              </a:rPr>
              <a:t> </a:t>
            </a:r>
            <a:r>
              <a:rPr lang="en-US" b="0" i="1" baseline="0" dirty="0" err="1" smtClean="0">
                <a:solidFill>
                  <a:schemeClr val="accent6"/>
                </a:solidFill>
              </a:rPr>
              <a:t>utilizamos</a:t>
            </a:r>
            <a:r>
              <a:rPr lang="en-US" b="0" i="1" baseline="0" dirty="0" smtClean="0">
                <a:solidFill>
                  <a:schemeClr val="accent6"/>
                </a:solidFill>
              </a:rPr>
              <a:t> la crema de </a:t>
            </a:r>
            <a:r>
              <a:rPr lang="en-US" b="0" i="1" baseline="0" dirty="0" err="1" smtClean="0">
                <a:solidFill>
                  <a:schemeClr val="accent6"/>
                </a:solidFill>
              </a:rPr>
              <a:t>manos</a:t>
            </a:r>
            <a:r>
              <a:rPr lang="en-US" b="0" i="1" baseline="0" dirty="0" smtClean="0">
                <a:solidFill>
                  <a:schemeClr val="accent6"/>
                </a:solidFill>
              </a:rPr>
              <a:t> para </a:t>
            </a:r>
            <a:r>
              <a:rPr lang="en-US" b="0" i="1" baseline="0" dirty="0" err="1" smtClean="0">
                <a:solidFill>
                  <a:schemeClr val="accent6"/>
                </a:solidFill>
              </a:rPr>
              <a:t>demostrar</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se </a:t>
            </a:r>
            <a:r>
              <a:rPr lang="en-US" b="0" i="1" baseline="0" dirty="0" err="1" smtClean="0">
                <a:solidFill>
                  <a:schemeClr val="accent6"/>
                </a:solidFill>
              </a:rPr>
              <a:t>absorben</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la </a:t>
            </a:r>
            <a:r>
              <a:rPr lang="en-US" b="0" i="1" baseline="0" dirty="0" err="1" smtClean="0">
                <a:solidFill>
                  <a:schemeClr val="accent6"/>
                </a:solidFill>
              </a:rPr>
              <a:t>piel</a:t>
            </a:r>
            <a:r>
              <a:rPr lang="en-US" b="0" i="1" baseline="0" dirty="0" smtClean="0">
                <a:solidFill>
                  <a:schemeClr val="accent6"/>
                </a:solidFill>
              </a:rPr>
              <a:t> </a:t>
            </a:r>
          </a:p>
          <a:p>
            <a:pPr marL="0" indent="0">
              <a:buFont typeface="Arial" panose="020B0604020202020204" pitchFamily="34" charset="0"/>
              <a:buNone/>
            </a:pPr>
            <a:r>
              <a:rPr lang="es-MX" b="0" i="1" dirty="0" smtClean="0">
                <a:solidFill>
                  <a:srgbClr val="000000"/>
                </a:solidFill>
              </a:rPr>
              <a:t>	Normalmente </a:t>
            </a:r>
            <a:r>
              <a:rPr lang="es-MX" b="0" i="1" dirty="0" err="1" smtClean="0">
                <a:solidFill>
                  <a:srgbClr val="000000"/>
                </a:solidFill>
              </a:rPr>
              <a:t>escojemos</a:t>
            </a:r>
            <a:r>
              <a:rPr lang="es-MX" b="0" i="1" dirty="0" smtClean="0">
                <a:solidFill>
                  <a:srgbClr val="000000"/>
                </a:solidFill>
              </a:rPr>
              <a:t> a dos voluntarios y les pedimos que se pongan  la crema en las manos.  </a:t>
            </a:r>
          </a:p>
          <a:p>
            <a:r>
              <a:rPr lang="es-MX" b="0" i="1" dirty="0" smtClean="0">
                <a:solidFill>
                  <a:srgbClr val="000000"/>
                </a:solidFill>
              </a:rPr>
              <a:t>	</a:t>
            </a:r>
            <a:r>
              <a:rPr lang="es-MX" b="0" i="1" dirty="0" err="1" smtClean="0">
                <a:solidFill>
                  <a:srgbClr val="000000"/>
                </a:solidFill>
              </a:rPr>
              <a:t>Despues</a:t>
            </a:r>
            <a:r>
              <a:rPr lang="es-MX" b="0" i="1" dirty="0" smtClean="0">
                <a:solidFill>
                  <a:srgbClr val="000000"/>
                </a:solidFill>
              </a:rPr>
              <a:t> de que</a:t>
            </a:r>
            <a:r>
              <a:rPr lang="es-MX" b="0" i="1" baseline="0" dirty="0" smtClean="0">
                <a:solidFill>
                  <a:srgbClr val="000000"/>
                </a:solidFill>
              </a:rPr>
              <a:t> se frotan la crema esperamos 1 minuto y les preguntamos </a:t>
            </a:r>
            <a:endParaRPr lang="en-US" b="0" i="1" dirty="0" smtClean="0">
              <a:solidFill>
                <a:srgbClr val="000000"/>
              </a:solidFill>
            </a:endParaRPr>
          </a:p>
          <a:p>
            <a:r>
              <a:rPr lang="es-MX" b="0" i="1" dirty="0" smtClean="0">
                <a:solidFill>
                  <a:srgbClr val="000000"/>
                </a:solidFill>
              </a:rPr>
              <a:t>	¿A dónde se fue la crema ¿Solo desapareció? ¿Fue absorbida a través de la piel? </a:t>
            </a:r>
            <a:endParaRPr lang="en-US" b="0" i="1" dirty="0" smtClean="0">
              <a:solidFill>
                <a:srgbClr val="000000"/>
              </a:solidFill>
            </a:endParaRPr>
          </a:p>
          <a:p>
            <a:pPr lvl="0"/>
            <a:r>
              <a:rPr lang="es-MX" b="0" i="1" dirty="0" smtClean="0">
                <a:solidFill>
                  <a:srgbClr val="000000"/>
                </a:solidFill>
              </a:rPr>
              <a:t>	Diga:</a:t>
            </a:r>
            <a:endParaRPr lang="en-US" b="0" i="1" dirty="0" smtClean="0">
              <a:solidFill>
                <a:srgbClr val="000000"/>
              </a:solidFill>
            </a:endParaRPr>
          </a:p>
          <a:p>
            <a:r>
              <a:rPr lang="es-US" b="0" i="1" dirty="0" smtClean="0">
                <a:solidFill>
                  <a:srgbClr val="000000"/>
                </a:solidFill>
              </a:rPr>
              <a:t>	Así es, su piel absorbió la crema. Así es como los químicos entran al cuerpo por la piel.</a:t>
            </a:r>
            <a:endParaRPr lang="en-US" b="0" i="1" dirty="0" smtClean="0">
              <a:solidFill>
                <a:srgbClr val="000000"/>
              </a:solidFill>
            </a:endParaRPr>
          </a:p>
          <a:p>
            <a:endParaRPr lang="en-US" b="0" i="1" baseline="0" dirty="0" smtClean="0">
              <a:solidFill>
                <a:schemeClr val="accent6"/>
              </a:solidFill>
            </a:endParaRPr>
          </a:p>
          <a:p>
            <a:pPr marL="0" indent="0">
              <a:buFont typeface="+mj-lt"/>
              <a:buNone/>
            </a:pPr>
            <a:r>
              <a:rPr lang="en-US" b="0" i="1" baseline="0" dirty="0" smtClean="0">
                <a:solidFill>
                  <a:schemeClr val="accent6"/>
                </a:solidFill>
              </a:rPr>
              <a:t>2. </a:t>
            </a:r>
            <a:r>
              <a:rPr lang="en-US" b="0" i="1" baseline="0" dirty="0" err="1" smtClean="0">
                <a:solidFill>
                  <a:schemeClr val="accent6"/>
                </a:solidFill>
              </a:rPr>
              <a:t>Tambien</a:t>
            </a:r>
            <a:r>
              <a:rPr lang="en-US" b="0" i="1" baseline="0" dirty="0" smtClean="0">
                <a:solidFill>
                  <a:schemeClr val="accent6"/>
                </a:solidFill>
              </a:rPr>
              <a:t> </a:t>
            </a:r>
            <a:r>
              <a:rPr lang="en-US" b="0" i="1" baseline="0" dirty="0" err="1" smtClean="0">
                <a:solidFill>
                  <a:schemeClr val="accent6"/>
                </a:solidFill>
              </a:rPr>
              <a:t>tenemos</a:t>
            </a:r>
            <a:r>
              <a:rPr lang="en-US" b="0" i="1" baseline="0" dirty="0" smtClean="0">
                <a:solidFill>
                  <a:schemeClr val="accent6"/>
                </a:solidFill>
              </a:rPr>
              <a:t> un </a:t>
            </a:r>
            <a:r>
              <a:rPr lang="en-US" b="0" i="1" baseline="0" dirty="0" err="1" smtClean="0">
                <a:solidFill>
                  <a:schemeClr val="accent6"/>
                </a:solidFill>
              </a:rPr>
              <a:t>juego</a:t>
            </a:r>
            <a:r>
              <a:rPr lang="en-US" b="0" i="1" baseline="0" dirty="0" smtClean="0">
                <a:solidFill>
                  <a:schemeClr val="accent6"/>
                </a:solidFill>
              </a:rPr>
              <a:t> </a:t>
            </a:r>
            <a:r>
              <a:rPr lang="en-US" b="0" i="1" baseline="0" dirty="0" err="1" smtClean="0">
                <a:solidFill>
                  <a:schemeClr val="accent6"/>
                </a:solidFill>
              </a:rPr>
              <a:t>donce</a:t>
            </a:r>
            <a:r>
              <a:rPr lang="en-US" b="0" i="1" baseline="0" dirty="0" smtClean="0">
                <a:solidFill>
                  <a:schemeClr val="accent6"/>
                </a:solidFill>
              </a:rPr>
              <a:t> </a:t>
            </a:r>
            <a:r>
              <a:rPr lang="en-US" b="0" i="1" baseline="0" dirty="0" err="1" smtClean="0">
                <a:solidFill>
                  <a:schemeClr val="accent6"/>
                </a:solidFill>
              </a:rPr>
              <a:t>dividimos</a:t>
            </a:r>
            <a:r>
              <a:rPr lang="en-US" b="0" i="1" baseline="0" dirty="0" smtClean="0">
                <a:solidFill>
                  <a:schemeClr val="accent6"/>
                </a:solidFill>
              </a:rPr>
              <a:t> el </a:t>
            </a:r>
            <a:r>
              <a:rPr lang="en-US" b="0" i="1" baseline="0" dirty="0" err="1" smtClean="0">
                <a:solidFill>
                  <a:schemeClr val="accent6"/>
                </a:solidFill>
              </a:rPr>
              <a:t>grupo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2  y les </a:t>
            </a:r>
            <a:r>
              <a:rPr lang="en-US" b="0" i="1" baseline="0" dirty="0" err="1" smtClean="0">
                <a:solidFill>
                  <a:schemeClr val="accent6"/>
                </a:solidFill>
              </a:rPr>
              <a:t>hacemos</a:t>
            </a:r>
            <a:r>
              <a:rPr lang="en-US" b="0" i="1" baseline="0" dirty="0" smtClean="0">
                <a:solidFill>
                  <a:schemeClr val="accent6"/>
                </a:solidFill>
              </a:rPr>
              <a:t> 12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relacionadas</a:t>
            </a:r>
            <a:r>
              <a:rPr lang="en-US" b="0" i="1" baseline="0" dirty="0" smtClean="0">
                <a:solidFill>
                  <a:schemeClr val="accent6"/>
                </a:solidFill>
              </a:rPr>
              <a:t> con </a:t>
            </a:r>
            <a:r>
              <a:rPr lang="en-US" b="0" i="1" baseline="0" dirty="0" err="1" smtClean="0">
                <a:solidFill>
                  <a:schemeClr val="accent6"/>
                </a:solidFill>
              </a:rPr>
              <a:t>quimicos</a:t>
            </a:r>
            <a:r>
              <a:rPr lang="en-US" b="0" i="1" baseline="0" dirty="0" smtClean="0">
                <a:solidFill>
                  <a:schemeClr val="accent6"/>
                </a:solidFill>
              </a:rPr>
              <a:t>  y el </a:t>
            </a:r>
            <a:r>
              <a:rPr lang="en-US" b="0" i="1" baseline="0" dirty="0" err="1" smtClean="0">
                <a:solidFill>
                  <a:schemeClr val="accent6"/>
                </a:solidFill>
              </a:rPr>
              <a:t>equipo</a:t>
            </a:r>
            <a:r>
              <a:rPr lang="en-US" b="0" i="1" baseline="0" dirty="0" smtClean="0">
                <a:solidFill>
                  <a:schemeClr val="accent6"/>
                </a:solidFill>
              </a:rPr>
              <a:t> que </a:t>
            </a:r>
            <a:r>
              <a:rPr lang="en-US" b="0" i="1" baseline="0" dirty="0" err="1" smtClean="0">
                <a:solidFill>
                  <a:schemeClr val="accent6"/>
                </a:solidFill>
              </a:rPr>
              <a:t>responsa</a:t>
            </a:r>
            <a:r>
              <a:rPr lang="en-US" b="0" i="1" baseline="0" dirty="0" smtClean="0">
                <a:solidFill>
                  <a:schemeClr val="accent6"/>
                </a:solidFill>
              </a:rPr>
              <a:t> mas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recibe</a:t>
            </a:r>
            <a:r>
              <a:rPr lang="en-US" b="0" i="1" baseline="0" dirty="0" smtClean="0">
                <a:solidFill>
                  <a:schemeClr val="accent6"/>
                </a:solidFill>
              </a:rPr>
              <a:t> un </a:t>
            </a:r>
            <a:r>
              <a:rPr lang="en-US" b="0" i="1" baseline="0" dirty="0" err="1" smtClean="0">
                <a:solidFill>
                  <a:schemeClr val="accent6"/>
                </a:solidFill>
              </a:rPr>
              <a:t>premio</a:t>
            </a:r>
            <a:r>
              <a:rPr lang="en-US" b="0" i="1" baseline="0" dirty="0" smtClean="0">
                <a:solidFill>
                  <a:schemeClr val="accent6"/>
                </a:solidFill>
              </a:rPr>
              <a:t> al final </a:t>
            </a:r>
          </a:p>
          <a:p>
            <a:endParaRPr lang="en-US" b="0" i="1" baseline="0" dirty="0" smtClean="0">
              <a:solidFill>
                <a:schemeClr val="accent6"/>
              </a:solidFill>
            </a:endParaRPr>
          </a:p>
          <a:p>
            <a:pPr marL="0" indent="0">
              <a:buFont typeface="+mj-lt"/>
              <a:buNone/>
            </a:pPr>
            <a:r>
              <a:rPr lang="en-US" b="0" i="1" baseline="0" dirty="0" smtClean="0">
                <a:solidFill>
                  <a:schemeClr val="accent6"/>
                </a:solidFill>
              </a:rPr>
              <a:t>3.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demostraciones</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s-ES" b="0" i="1" baseline="0" dirty="0" smtClean="0">
                <a:solidFill>
                  <a:schemeClr val="accent6"/>
                </a:solidFill>
              </a:rPr>
              <a:t> Uso del Equipo de Protección Personal,  Como colocar y quitar guantes y como lavar las manos </a:t>
            </a:r>
            <a:r>
              <a:rPr lang="en-US" b="0" i="1" baseline="0" dirty="0" err="1" smtClean="0">
                <a:solidFill>
                  <a:schemeClr val="accent6"/>
                </a:solidFill>
              </a:rPr>
              <a:t>ayudan</a:t>
            </a:r>
            <a:r>
              <a:rPr lang="en-US" b="0" i="1" baseline="0" dirty="0" smtClean="0">
                <a:solidFill>
                  <a:schemeClr val="accent6"/>
                </a:solidFill>
              </a:rPr>
              <a:t> a </a:t>
            </a:r>
            <a:r>
              <a:rPr lang="en-US" b="0" i="1" baseline="0" dirty="0" err="1" smtClean="0">
                <a:solidFill>
                  <a:schemeClr val="accent6"/>
                </a:solidFill>
              </a:rPr>
              <a:t>clarificar</a:t>
            </a:r>
            <a:r>
              <a:rPr lang="en-US" b="0" i="1" baseline="0" dirty="0" smtClean="0">
                <a:solidFill>
                  <a:schemeClr val="accent6"/>
                </a:solidFill>
              </a:rPr>
              <a:t> </a:t>
            </a:r>
            <a:r>
              <a:rPr lang="en-US" b="0" i="1" baseline="0" dirty="0" err="1" smtClean="0">
                <a:solidFill>
                  <a:schemeClr val="accent6"/>
                </a:solidFill>
              </a:rPr>
              <a:t>conceptos</a:t>
            </a:r>
            <a:r>
              <a:rPr lang="en-US" b="0" i="1" baseline="0" dirty="0" smtClean="0">
                <a:solidFill>
                  <a:schemeClr val="accent6"/>
                </a:solidFill>
              </a:rPr>
              <a:t> (</a:t>
            </a:r>
            <a:r>
              <a:rPr lang="en-US" b="0" i="1" baseline="0" dirty="0" err="1" smtClean="0">
                <a:solidFill>
                  <a:schemeClr val="accent6"/>
                </a:solidFill>
              </a:rPr>
              <a:t>especialmente</a:t>
            </a:r>
            <a:r>
              <a:rPr lang="en-US" b="0" i="1" baseline="0" dirty="0" smtClean="0">
                <a:solidFill>
                  <a:schemeClr val="accent6"/>
                </a:solidFill>
              </a:rPr>
              <a:t> con personas que no </a:t>
            </a:r>
            <a:r>
              <a:rPr lang="en-US" b="0" i="1" baseline="0" dirty="0" err="1" smtClean="0">
                <a:solidFill>
                  <a:schemeClr val="accent6"/>
                </a:solidFill>
              </a:rPr>
              <a:t>leen</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a:t>
            </a:r>
          </a:p>
          <a:p>
            <a:endParaRPr lang="en-US" b="0" i="1" baseline="0" dirty="0" smtClean="0">
              <a:solidFill>
                <a:schemeClr val="accent6"/>
              </a:solidFill>
            </a:endParaRPr>
          </a:p>
          <a:p>
            <a:endParaRPr lang="en-US" b="0" i="1" baseline="0" dirty="0" smtClean="0">
              <a:solidFill>
                <a:schemeClr val="accent6"/>
              </a:solidFill>
            </a:endParaRPr>
          </a:p>
          <a:p>
            <a:r>
              <a:rPr lang="en-US" b="0" i="1" baseline="0" dirty="0" smtClean="0">
                <a:solidFill>
                  <a:schemeClr val="accent6"/>
                </a:solidFill>
              </a:rPr>
              <a:t>Si </a:t>
            </a:r>
            <a:r>
              <a:rPr lang="en-US" b="0" i="1" baseline="0" dirty="0" err="1" smtClean="0">
                <a:solidFill>
                  <a:schemeClr val="accent6"/>
                </a:solidFill>
              </a:rPr>
              <a:t>una</a:t>
            </a:r>
            <a:r>
              <a:rPr lang="en-US" b="0" i="1" baseline="0" dirty="0" smtClean="0">
                <a:solidFill>
                  <a:schemeClr val="accent6"/>
                </a:solidFill>
              </a:rPr>
              <a:t> persona </a:t>
            </a:r>
            <a:r>
              <a:rPr lang="en-US" b="0" i="1" baseline="0" dirty="0" err="1" smtClean="0">
                <a:solidFill>
                  <a:schemeClr val="accent6"/>
                </a:solidFill>
              </a:rPr>
              <a:t>es</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activa</a:t>
            </a:r>
            <a:r>
              <a:rPr lang="en-US" b="0" i="1" baseline="0" dirty="0" smtClean="0">
                <a:solidFill>
                  <a:schemeClr val="accent6"/>
                </a:solidFill>
              </a:rPr>
              <a:t> y no </a:t>
            </a:r>
            <a:r>
              <a:rPr lang="en-US" b="0" i="1" baseline="0" dirty="0" err="1" smtClean="0">
                <a:solidFill>
                  <a:schemeClr val="accent6"/>
                </a:solidFill>
              </a:rPr>
              <a:t>deja</a:t>
            </a:r>
            <a:r>
              <a:rPr lang="en-US" b="0" i="1" baseline="0" dirty="0" smtClean="0">
                <a:solidFill>
                  <a:schemeClr val="accent6"/>
                </a:solidFill>
              </a:rPr>
              <a:t> que </a:t>
            </a:r>
            <a:r>
              <a:rPr lang="en-US" b="0" i="1" baseline="0" dirty="0" err="1" smtClean="0">
                <a:solidFill>
                  <a:schemeClr val="accent6"/>
                </a:solidFill>
              </a:rPr>
              <a:t>otros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 </a:t>
            </a:r>
            <a:r>
              <a:rPr lang="en-US" b="0" i="1" baseline="0" dirty="0" err="1" smtClean="0">
                <a:solidFill>
                  <a:schemeClr val="accent6"/>
                </a:solidFill>
              </a:rPr>
              <a:t>amablemente</a:t>
            </a:r>
            <a:r>
              <a:rPr lang="en-US" b="0" i="1" baseline="0" dirty="0" smtClean="0">
                <a:solidFill>
                  <a:schemeClr val="accent6"/>
                </a:solidFill>
              </a:rPr>
              <a:t> anime a </a:t>
            </a:r>
            <a:r>
              <a:rPr lang="en-US" b="0" i="1" baseline="0" dirty="0" err="1" smtClean="0">
                <a:solidFill>
                  <a:schemeClr val="accent6"/>
                </a:solidFill>
              </a:rPr>
              <a:t>otros</a:t>
            </a:r>
            <a:r>
              <a:rPr lang="en-US" b="0" i="1" baseline="0" dirty="0" smtClean="0">
                <a:solidFill>
                  <a:schemeClr val="accent6"/>
                </a:solidFill>
              </a:rPr>
              <a:t> a </a:t>
            </a:r>
            <a:r>
              <a:rPr lang="en-US" b="0" i="1" baseline="0" dirty="0" err="1" smtClean="0">
                <a:solidFill>
                  <a:schemeClr val="accent6"/>
                </a:solidFill>
              </a:rPr>
              <a:t>participar</a:t>
            </a:r>
            <a:r>
              <a:rPr lang="en-US" b="0" i="1" baseline="0" dirty="0" smtClean="0">
                <a:solidFill>
                  <a:schemeClr val="accent6"/>
                </a:solidFill>
              </a:rPr>
              <a:t> , </a:t>
            </a:r>
            <a:r>
              <a:rPr lang="en-US" b="0" i="1" baseline="0" dirty="0" err="1" smtClean="0">
                <a:solidFill>
                  <a:schemeClr val="accent6"/>
                </a:solidFill>
              </a:rPr>
              <a:t>incluyendo</a:t>
            </a:r>
            <a:r>
              <a:rPr lang="en-US" b="0" i="1" baseline="0" dirty="0" smtClean="0">
                <a:solidFill>
                  <a:schemeClr val="accent6"/>
                </a:solidFill>
              </a:rPr>
              <a:t> a las personas </a:t>
            </a:r>
            <a:r>
              <a:rPr lang="en-US" b="0" i="1" baseline="0" dirty="0" err="1" smtClean="0">
                <a:solidFill>
                  <a:schemeClr val="accent6"/>
                </a:solidFill>
              </a:rPr>
              <a:t>timidas</a:t>
            </a:r>
            <a:r>
              <a:rPr lang="en-US" b="0" i="1" baseline="0" dirty="0" smtClean="0">
                <a:solidFill>
                  <a:schemeClr val="accent6"/>
                </a:solidFill>
              </a:rPr>
              <a:t>, </a:t>
            </a:r>
            <a:r>
              <a:rPr lang="en-US" b="0" i="1" baseline="0" dirty="0" err="1" smtClean="0">
                <a:solidFill>
                  <a:schemeClr val="accent6"/>
                </a:solidFill>
              </a:rPr>
              <a:t>haciendoles</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que </a:t>
            </a:r>
            <a:r>
              <a:rPr lang="en-US" b="0" i="1" baseline="0" dirty="0" err="1" smtClean="0">
                <a:solidFill>
                  <a:schemeClr val="accent6"/>
                </a:solidFill>
              </a:rPr>
              <a:t>requieren</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cortas</a:t>
            </a:r>
            <a:r>
              <a:rPr lang="en-US" b="0" i="1" baseline="0" dirty="0" smtClean="0">
                <a:solidFill>
                  <a:schemeClr val="accent6"/>
                </a:solidFill>
              </a:rPr>
              <a:t>.</a:t>
            </a:r>
          </a:p>
          <a:p>
            <a:r>
              <a:rPr lang="en-US" b="0" i="1" baseline="0" dirty="0" err="1" smtClean="0">
                <a:solidFill>
                  <a:schemeClr val="accent6"/>
                </a:solidFill>
              </a:rPr>
              <a:t>Adapte</a:t>
            </a:r>
            <a:r>
              <a:rPr lang="en-US" b="0" i="1" baseline="0" dirty="0" smtClean="0">
                <a:solidFill>
                  <a:schemeClr val="accent6"/>
                </a:solidFill>
              </a:rPr>
              <a:t> las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cuando</a:t>
            </a:r>
            <a:r>
              <a:rPr lang="en-US" b="0" i="1" baseline="0" dirty="0" smtClean="0">
                <a:solidFill>
                  <a:schemeClr val="accent6"/>
                </a:solidFill>
              </a:rPr>
              <a:t> sea </a:t>
            </a:r>
            <a:r>
              <a:rPr lang="en-US" b="0" i="1" baseline="0" dirty="0" err="1" smtClean="0">
                <a:solidFill>
                  <a:schemeClr val="accent6"/>
                </a:solidFill>
              </a:rPr>
              <a:t>necesario</a:t>
            </a:r>
            <a:endParaRPr lang="en-US" b="0" i="1" baseline="0" dirty="0" smtClean="0">
              <a:solidFill>
                <a:schemeClr val="accent6"/>
              </a:solidFill>
            </a:endParaRPr>
          </a:p>
          <a:p>
            <a:r>
              <a:rPr lang="en-US" b="0" i="1" baseline="0" dirty="0" smtClean="0">
                <a:solidFill>
                  <a:schemeClr val="accent6"/>
                </a:solidFill>
              </a:rPr>
              <a:t>Use palabras </a:t>
            </a:r>
            <a:r>
              <a:rPr lang="en-US" b="0" i="1" baseline="0" dirty="0" err="1" smtClean="0">
                <a:solidFill>
                  <a:schemeClr val="accent6"/>
                </a:solidFill>
              </a:rPr>
              <a:t>conocidas</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endParaRPr lang="en-US" b="0" i="1" baseline="0" dirty="0" smtClean="0">
              <a:solidFill>
                <a:schemeClr val="accent6"/>
              </a:solidFill>
            </a:endParaRPr>
          </a:p>
          <a:p>
            <a:endParaRPr lang="en-US" b="0" i="1" baseline="0" dirty="0" smtClean="0">
              <a:solidFill>
                <a:schemeClr val="accent6"/>
              </a:solidFill>
            </a:endParaRPr>
          </a:p>
          <a:p>
            <a:endParaRPr lang="en-US" b="0" i="1" dirty="0" smtClean="0">
              <a:solidFill>
                <a:schemeClr val="accent6"/>
              </a:solidFill>
            </a:endParaRPr>
          </a:p>
          <a:p>
            <a:r>
              <a:rPr lang="en-US" b="0" i="1" dirty="0" err="1" smtClean="0">
                <a:solidFill>
                  <a:schemeClr val="accent6"/>
                </a:solidFill>
              </a:rPr>
              <a:t>ComExample</a:t>
            </a:r>
            <a:r>
              <a:rPr lang="en-US" b="0" i="1" dirty="0" smtClean="0">
                <a:solidFill>
                  <a:schemeClr val="accent6"/>
                </a:solidFill>
              </a:rPr>
              <a:t> activities of how to demonstrate chemical exposure/ how chemicals enter the body</a:t>
            </a:r>
          </a:p>
          <a:p>
            <a:r>
              <a:rPr lang="en-US" b="0" i="1" dirty="0" smtClean="0">
                <a:solidFill>
                  <a:schemeClr val="accent6"/>
                </a:solidFill>
              </a:rPr>
              <a:t>(lotion)</a:t>
            </a:r>
          </a:p>
          <a:p>
            <a:r>
              <a:rPr lang="en-US" b="0" i="1" dirty="0" smtClean="0">
                <a:solidFill>
                  <a:schemeClr val="accent6"/>
                </a:solidFill>
              </a:rPr>
              <a:t>Flour</a:t>
            </a:r>
          </a:p>
          <a:p>
            <a:r>
              <a:rPr lang="en-US" b="0" i="1" dirty="0" smtClean="0">
                <a:solidFill>
                  <a:schemeClr val="accent6"/>
                </a:solidFill>
              </a:rPr>
              <a:t>PPE example- how to use it </a:t>
            </a:r>
          </a:p>
          <a:p>
            <a:endParaRPr lang="en-US" b="0" i="1" dirty="0" smtClean="0">
              <a:solidFill>
                <a:schemeClr val="accent6"/>
              </a:solidFill>
            </a:endParaRPr>
          </a:p>
        </p:txBody>
      </p:sp>
      <p:sp>
        <p:nvSpPr>
          <p:cNvPr id="4" name="Slide Number Placeholder 3"/>
          <p:cNvSpPr>
            <a:spLocks noGrp="1"/>
          </p:cNvSpPr>
          <p:nvPr>
            <p:ph type="sldNum" sz="quarter" idx="10"/>
          </p:nvPr>
        </p:nvSpPr>
        <p:spPr/>
        <p:txBody>
          <a:bodyPr/>
          <a:lstStyle/>
          <a:p>
            <a:fld id="{A3DBDCB0-F1A2-4AB3-AA1B-0549406BEFD7}" type="slidenum">
              <a:rPr lang="en-US" smtClean="0"/>
              <a:t>48</a:t>
            </a:fld>
            <a:endParaRPr lang="en-US"/>
          </a:p>
        </p:txBody>
      </p:sp>
    </p:spTree>
    <p:extLst>
      <p:ext uri="{BB962C8B-B14F-4D97-AF65-F5344CB8AC3E}">
        <p14:creationId xmlns:p14="http://schemas.microsoft.com/office/powerpoint/2010/main" val="629594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familiar with local health and safety resources can help you connect workers to opportunities for training and other resources.</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273396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56267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what workers need in order to protect themselves on  the job.</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867289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191774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dirty="0" smtClean="0">
                <a:solidFill>
                  <a:schemeClr val="accent6"/>
                </a:solidFill>
              </a:rPr>
              <a:t>Diga:</a:t>
            </a:r>
          </a:p>
          <a:p>
            <a:r>
              <a:rPr lang="es-ES" sz="1200" i="1" dirty="0" smtClean="0">
                <a:solidFill>
                  <a:schemeClr val="accent6"/>
                </a:solidFill>
              </a:rPr>
              <a:t>Como entrenar a los trabajadores sobre la seguridad química</a:t>
            </a:r>
            <a:endParaRPr lang="en-US" i="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1"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dirty="0" err="1" smtClean="0">
                <a:solidFill>
                  <a:schemeClr val="accent6"/>
                </a:solidFill>
              </a:rPr>
              <a:t>Diga</a:t>
            </a:r>
            <a:r>
              <a:rPr lang="en-US" b="1" dirty="0" smtClean="0">
                <a:solidFill>
                  <a:schemeClr val="accent6"/>
                </a:solidFill>
              </a:rPr>
              <a:t>:</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Primero:</a:t>
            </a:r>
            <a:r>
              <a:rPr lang="en-US" b="1" i="1" baseline="0" dirty="0" smtClean="0">
                <a:solidFill>
                  <a:schemeClr val="accent6"/>
                </a:solidFill>
              </a:rPr>
              <a:t> </a:t>
            </a:r>
            <a:r>
              <a:rPr lang="en-US" b="0" i="1" baseline="0" dirty="0" smtClean="0">
                <a:solidFill>
                  <a:schemeClr val="accent6"/>
                </a:solidFill>
              </a:rPr>
              <a:t>El</a:t>
            </a:r>
            <a:r>
              <a:rPr lang="en-US" b="0" i="1" dirty="0" smtClean="0">
                <a:solidFill>
                  <a:schemeClr val="accent6"/>
                </a:solidFill>
              </a:rPr>
              <a:t> promotor o </a:t>
            </a:r>
            <a:r>
              <a:rPr lang="en-US" b="0" i="1" dirty="0" err="1" smtClean="0">
                <a:solidFill>
                  <a:schemeClr val="accent6"/>
                </a:solidFill>
              </a:rPr>
              <a:t>promotora</a:t>
            </a:r>
            <a:r>
              <a:rPr lang="en-US" b="0" i="1" dirty="0" smtClean="0">
                <a:solidFill>
                  <a:schemeClr val="accent6"/>
                </a:solidFill>
              </a:rPr>
              <a:t> </a:t>
            </a:r>
            <a:r>
              <a:rPr lang="en-US" b="0" i="1" dirty="0" err="1" smtClean="0">
                <a:solidFill>
                  <a:schemeClr val="accent6"/>
                </a:solidFill>
              </a:rPr>
              <a:t>debe</a:t>
            </a:r>
            <a:r>
              <a:rPr lang="en-US" b="0" i="1" dirty="0" smtClean="0">
                <a:solidFill>
                  <a:schemeClr val="accent6"/>
                </a:solidFill>
              </a:rPr>
              <a:t> </a:t>
            </a:r>
            <a:r>
              <a:rPr lang="en-US" b="0" i="1" dirty="0" err="1" smtClean="0">
                <a:solidFill>
                  <a:schemeClr val="accent6"/>
                </a:solidFill>
              </a:rPr>
              <a:t>utilizar</a:t>
            </a:r>
            <a:r>
              <a:rPr lang="en-US" b="0" i="1" dirty="0" smtClean="0">
                <a:solidFill>
                  <a:schemeClr val="accent6"/>
                </a:solidFill>
              </a:rPr>
              <a:t> </a:t>
            </a:r>
            <a:r>
              <a:rPr lang="en-US" b="0" i="1" dirty="0" err="1" smtClean="0">
                <a:solidFill>
                  <a:schemeClr val="accent6"/>
                </a:solidFill>
              </a:rPr>
              <a:t>una</a:t>
            </a:r>
            <a:r>
              <a:rPr lang="en-US" b="0" i="1" dirty="0" smtClean="0">
                <a:solidFill>
                  <a:schemeClr val="accent6"/>
                </a:solidFill>
              </a:rPr>
              <a:t> </a:t>
            </a:r>
            <a:r>
              <a:rPr lang="en-US" b="0" i="1" baseline="0" dirty="0" err="1" smtClean="0">
                <a:solidFill>
                  <a:schemeClr val="accent6"/>
                </a:solidFill>
              </a:rPr>
              <a:t>guia</a:t>
            </a:r>
            <a:r>
              <a:rPr lang="en-US" b="0" i="1" baseline="0" dirty="0" smtClean="0">
                <a:solidFill>
                  <a:schemeClr val="accent6"/>
                </a:solidFill>
              </a:rPr>
              <a:t>,</a:t>
            </a:r>
            <a:r>
              <a:rPr lang="en-US" b="0" i="1" dirty="0" smtClean="0">
                <a:solidFill>
                  <a:schemeClr val="accent6"/>
                </a:solidFill>
              </a:rPr>
              <a:t> </a:t>
            </a:r>
            <a:r>
              <a:rPr lang="en-US" b="0" i="1" dirty="0" err="1" smtClean="0">
                <a:solidFill>
                  <a:schemeClr val="accent6"/>
                </a:solidFill>
              </a:rPr>
              <a:t>como</a:t>
            </a:r>
            <a:r>
              <a:rPr lang="en-US" b="0" i="1" baseline="0" dirty="0" smtClean="0">
                <a:solidFill>
                  <a:schemeClr val="accent6"/>
                </a:solidFill>
              </a:rPr>
              <a:t> el </a:t>
            </a:r>
            <a:r>
              <a:rPr lang="en-US" b="0" i="1" dirty="0" smtClean="0">
                <a:solidFill>
                  <a:schemeClr val="accent6"/>
                </a:solidFill>
              </a:rPr>
              <a:t>manual </a:t>
            </a:r>
            <a:r>
              <a:rPr lang="en-US" b="0" i="1" baseline="0" dirty="0" smtClean="0">
                <a:solidFill>
                  <a:schemeClr val="accent6"/>
                </a:solidFill>
              </a:rPr>
              <a:t>que </a:t>
            </a:r>
            <a:r>
              <a:rPr lang="en-US" b="0" i="1" baseline="0" dirty="0" err="1" smtClean="0">
                <a:solidFill>
                  <a:schemeClr val="accent6"/>
                </a:solidFill>
              </a:rPr>
              <a:t>estoy</a:t>
            </a:r>
            <a:r>
              <a:rPr lang="en-US" b="0" i="1" baseline="0" dirty="0" smtClean="0">
                <a:solidFill>
                  <a:schemeClr val="accent6"/>
                </a:solidFill>
              </a:rPr>
              <a:t> </a:t>
            </a:r>
            <a:r>
              <a:rPr lang="en-US" b="0" i="1" baseline="0" dirty="0" err="1" smtClean="0">
                <a:solidFill>
                  <a:schemeClr val="accent6"/>
                </a:solidFill>
              </a:rPr>
              <a:t>utilizando</a:t>
            </a:r>
            <a:r>
              <a:rPr lang="en-US" b="0" i="1" baseline="0" dirty="0" smtClean="0">
                <a:solidFill>
                  <a:schemeClr val="accent6"/>
                </a:solidFill>
              </a:rPr>
              <a:t> hoy.</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El manual </a:t>
            </a:r>
            <a:r>
              <a:rPr lang="en-US" b="0" i="1" baseline="0" dirty="0" err="1" smtClean="0">
                <a:solidFill>
                  <a:schemeClr val="accent6"/>
                </a:solidFill>
              </a:rPr>
              <a:t>incluye</a:t>
            </a:r>
            <a:r>
              <a:rPr lang="en-US" b="0" i="1" baseline="0" dirty="0" smtClean="0">
                <a:solidFill>
                  <a:schemeClr val="accent6"/>
                </a:solidFill>
              </a:rPr>
              <a:t> la </a:t>
            </a:r>
            <a:r>
              <a:rPr lang="en-US" b="0" i="1" baseline="0" dirty="0" err="1" smtClean="0">
                <a:solidFill>
                  <a:schemeClr val="accent6"/>
                </a:solidFill>
              </a:rPr>
              <a:t>informacion</a:t>
            </a:r>
            <a:r>
              <a:rPr lang="en-US" b="0" i="1" baseline="0" dirty="0" smtClean="0">
                <a:solidFill>
                  <a:schemeClr val="accent6"/>
                </a:solidFill>
              </a:rPr>
              <a:t> </a:t>
            </a:r>
            <a:r>
              <a:rPr lang="en-US" b="0" i="1" baseline="0" dirty="0" err="1" smtClean="0">
                <a:solidFill>
                  <a:schemeClr val="accent6"/>
                </a:solidFill>
              </a:rPr>
              <a:t>necesaria</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0" i="1" baseline="0" dirty="0" smtClean="0">
                <a:solidFill>
                  <a:schemeClr val="accent6"/>
                </a:solidFill>
              </a:rPr>
              <a:t>Se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preparar</a:t>
            </a:r>
            <a:r>
              <a:rPr lang="en-US" b="0" i="1" baseline="0" dirty="0" smtClean="0">
                <a:solidFill>
                  <a:schemeClr val="accent6"/>
                </a:solidFill>
              </a:rPr>
              <a:t> y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entender</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 el manual antes de </a:t>
            </a:r>
            <a:r>
              <a:rPr lang="en-US" b="0" i="1" baseline="0" dirty="0" err="1" smtClean="0">
                <a:solidFill>
                  <a:schemeClr val="accent6"/>
                </a:solidFill>
              </a:rPr>
              <a:t>entrenar</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smtClean="0">
                <a:solidFill>
                  <a:schemeClr val="accent6"/>
                </a:solidFill>
              </a:rPr>
              <a:t>Segundo:</a:t>
            </a:r>
            <a:r>
              <a:rPr lang="en-US" b="0" i="1" baseline="0" dirty="0" smtClean="0">
                <a:solidFill>
                  <a:schemeClr val="accent6"/>
                </a:solidFill>
              </a:rPr>
              <a:t> Hay que </a:t>
            </a:r>
            <a:r>
              <a:rPr lang="en-US" b="0" i="1" baseline="0" dirty="0" err="1" smtClean="0">
                <a:solidFill>
                  <a:schemeClr val="accent6"/>
                </a:solidFill>
              </a:rPr>
              <a:t>practicar</a:t>
            </a:r>
            <a:r>
              <a:rPr lang="en-US" b="0" i="1" baseline="0" dirty="0" smtClean="0">
                <a:solidFill>
                  <a:schemeClr val="accent6"/>
                </a:solidFill>
              </a:rPr>
              <a:t> hasta que se </a:t>
            </a:r>
            <a:r>
              <a:rPr lang="en-US" b="0" i="1" baseline="0" dirty="0" err="1" smtClean="0">
                <a:solidFill>
                  <a:schemeClr val="accent6"/>
                </a:solidFill>
              </a:rPr>
              <a:t>sienta</a:t>
            </a:r>
            <a:r>
              <a:rPr lang="en-US" b="0" i="1" baseline="0" dirty="0" smtClean="0">
                <a:solidFill>
                  <a:schemeClr val="accent6"/>
                </a:solidFill>
              </a:rPr>
              <a:t> </a:t>
            </a:r>
            <a:r>
              <a:rPr lang="en-US" b="0" i="1" baseline="0" dirty="0" err="1" smtClean="0">
                <a:solidFill>
                  <a:schemeClr val="accent6"/>
                </a:solidFill>
              </a:rPr>
              <a:t>seguro</a:t>
            </a:r>
            <a:r>
              <a:rPr lang="en-US" b="0" i="1" baseline="0" dirty="0" smtClean="0">
                <a:solidFill>
                  <a:schemeClr val="accent6"/>
                </a:solidFill>
              </a:rPr>
              <a:t> y </a:t>
            </a:r>
            <a:r>
              <a:rPr lang="en-US" b="0" i="1" baseline="0" dirty="0" err="1" smtClean="0">
                <a:solidFill>
                  <a:schemeClr val="accent6"/>
                </a:solidFill>
              </a:rPr>
              <a:t>comodo</a:t>
            </a:r>
            <a:r>
              <a:rPr lang="en-US" b="0" i="1" baseline="0" dirty="0" smtClean="0">
                <a:solidFill>
                  <a:schemeClr val="accent6"/>
                </a:solidFill>
              </a:rPr>
              <a:t> con el manual. </a:t>
            </a:r>
            <a:r>
              <a:rPr lang="en-US" b="0" i="1" baseline="0" dirty="0" err="1" smtClean="0">
                <a:solidFill>
                  <a:schemeClr val="accent6"/>
                </a:solidFill>
              </a:rPr>
              <a:t>Lealo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voz</a:t>
            </a:r>
            <a:r>
              <a:rPr lang="en-US" b="0" i="1" baseline="0" dirty="0" smtClean="0">
                <a:solidFill>
                  <a:schemeClr val="accent6"/>
                </a:solidFill>
              </a:rPr>
              <a:t> </a:t>
            </a:r>
            <a:r>
              <a:rPr lang="en-US" b="0" i="1" baseline="0" dirty="0" err="1" smtClean="0">
                <a:solidFill>
                  <a:schemeClr val="accent6"/>
                </a:solidFill>
              </a:rPr>
              <a:t>alta</a:t>
            </a:r>
            <a:r>
              <a:rPr lang="en-US" b="0" i="1" baseline="0" dirty="0" smtClean="0">
                <a:solidFill>
                  <a:schemeClr val="accent6"/>
                </a:solidFill>
              </a:rPr>
              <a:t>, </a:t>
            </a:r>
            <a:r>
              <a:rPr lang="en-US" b="0" i="1" baseline="0" dirty="0" err="1" smtClean="0">
                <a:solidFill>
                  <a:schemeClr val="accent6"/>
                </a:solidFill>
              </a:rPr>
              <a:t>mida</a:t>
            </a:r>
            <a:r>
              <a:rPr lang="en-US" b="0" i="1" baseline="0" dirty="0" smtClean="0">
                <a:solidFill>
                  <a:schemeClr val="accent6"/>
                </a:solidFill>
              </a:rPr>
              <a:t> el </a:t>
            </a:r>
            <a:r>
              <a:rPr lang="en-US" b="0" i="1" baseline="0" dirty="0" err="1" smtClean="0">
                <a:solidFill>
                  <a:schemeClr val="accent6"/>
                </a:solidFill>
              </a:rPr>
              <a:t>tiempo</a:t>
            </a:r>
            <a:r>
              <a:rPr lang="en-US" b="0" i="1" baseline="0" dirty="0" smtClean="0">
                <a:solidFill>
                  <a:schemeClr val="accent6"/>
                </a:solidFill>
              </a:rPr>
              <a:t> </a:t>
            </a:r>
          </a:p>
          <a:p>
            <a:pPr marL="0" marR="0" indent="0" algn="l" defTabSz="913544" rtl="0" eaLnBrk="1" fontAlgn="auto" latinLnBrk="0" hangingPunct="1">
              <a:lnSpc>
                <a:spcPct val="100000"/>
              </a:lnSpc>
              <a:spcBef>
                <a:spcPts val="0"/>
              </a:spcBef>
              <a:spcAft>
                <a:spcPts val="0"/>
              </a:spcAft>
              <a:buClrTx/>
              <a:buSzTx/>
              <a:buFontTx/>
              <a:buNone/>
              <a:tabLst/>
              <a:defRPr/>
            </a:pPr>
            <a:r>
              <a:rPr lang="en-US" b="1" i="1" baseline="0" dirty="0" err="1" smtClean="0">
                <a:solidFill>
                  <a:schemeClr val="accent6"/>
                </a:solidFill>
              </a:rPr>
              <a:t>Tercero</a:t>
            </a:r>
            <a:r>
              <a:rPr lang="en-US" b="1" i="1" baseline="0" dirty="0" smtClean="0">
                <a:solidFill>
                  <a:schemeClr val="accent6"/>
                </a:solidFill>
              </a:rPr>
              <a:t>:</a:t>
            </a:r>
            <a:r>
              <a:rPr lang="en-US" b="0" i="1" baseline="0" dirty="0" smtClean="0">
                <a:solidFill>
                  <a:schemeClr val="accent6"/>
                </a:solidFill>
              </a:rPr>
              <a:t>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planear</a:t>
            </a:r>
            <a:r>
              <a:rPr lang="en-US" b="0" i="1" baseline="0" dirty="0" smtClean="0">
                <a:solidFill>
                  <a:schemeClr val="accent6"/>
                </a:solidFill>
              </a:rPr>
              <a:t> la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Haga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lista</a:t>
            </a:r>
            <a:r>
              <a:rPr lang="en-US" b="0" i="1" baseline="0" dirty="0" smtClean="0">
                <a:solidFill>
                  <a:schemeClr val="accent6"/>
                </a:solidFill>
              </a:rPr>
              <a:t> de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que </a:t>
            </a:r>
            <a:r>
              <a:rPr lang="en-US" b="0" i="1" baseline="0" dirty="0" err="1" smtClean="0">
                <a:solidFill>
                  <a:schemeClr val="accent6"/>
                </a:solidFill>
              </a:rPr>
              <a:t>utilizan</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y </a:t>
            </a:r>
            <a:r>
              <a:rPr lang="en-US" b="0" i="1" baseline="0" dirty="0" err="1" smtClean="0">
                <a:solidFill>
                  <a:schemeClr val="accent6"/>
                </a:solidFill>
              </a:rPr>
              <a:t>escoja</a:t>
            </a:r>
            <a:r>
              <a:rPr lang="en-US" b="0" i="1" baseline="0" dirty="0" smtClean="0">
                <a:solidFill>
                  <a:schemeClr val="accent6"/>
                </a:solidFill>
              </a:rPr>
              <a:t> </a:t>
            </a:r>
            <a:r>
              <a:rPr lang="en-US" b="0" i="1" baseline="0" dirty="0" err="1" smtClean="0">
                <a:solidFill>
                  <a:schemeClr val="accent6"/>
                </a:solidFill>
              </a:rPr>
              <a:t>uno</a:t>
            </a:r>
            <a:r>
              <a:rPr lang="en-US" b="0" i="1" baseline="0" dirty="0" smtClean="0">
                <a:solidFill>
                  <a:schemeClr val="accent6"/>
                </a:solidFill>
              </a:rPr>
              <a:t> o dos </a:t>
            </a:r>
            <a:r>
              <a:rPr lang="en-US" b="0" i="1" baseline="0" dirty="0" err="1" smtClean="0">
                <a:solidFill>
                  <a:schemeClr val="accent6"/>
                </a:solidFill>
              </a:rPr>
              <a:t>quimicos</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Consiga</a:t>
            </a:r>
            <a:r>
              <a:rPr lang="en-US" b="0" i="1" baseline="0" dirty="0" smtClean="0">
                <a:solidFill>
                  <a:schemeClr val="accent6"/>
                </a:solidFill>
              </a:rPr>
              <a:t> </a:t>
            </a:r>
            <a:r>
              <a:rPr lang="en-US" b="0" i="1" baseline="0" dirty="0" err="1" smtClean="0">
                <a:solidFill>
                  <a:schemeClr val="accent6"/>
                </a:solidFill>
              </a:rPr>
              <a:t>copias</a:t>
            </a:r>
            <a:r>
              <a:rPr lang="en-US" b="0" i="1" baseline="0" dirty="0" smtClean="0">
                <a:solidFill>
                  <a:schemeClr val="accent6"/>
                </a:solidFill>
              </a:rPr>
              <a:t> de la </a:t>
            </a:r>
            <a:r>
              <a:rPr lang="en-US" b="0" i="1" baseline="0" dirty="0" err="1" smtClean="0">
                <a:solidFill>
                  <a:schemeClr val="accent6"/>
                </a:solidFill>
              </a:rPr>
              <a:t>etiqueta</a:t>
            </a:r>
            <a:r>
              <a:rPr lang="en-US" b="0" i="1" baseline="0" dirty="0" smtClean="0">
                <a:solidFill>
                  <a:schemeClr val="accent6"/>
                </a:solidFill>
              </a:rPr>
              <a:t> y de la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datos</a:t>
            </a:r>
            <a:r>
              <a:rPr lang="en-US" b="0" i="1" baseline="0" dirty="0" smtClean="0">
                <a:solidFill>
                  <a:schemeClr val="accent6"/>
                </a:solidFill>
              </a:rPr>
              <a:t> de </a:t>
            </a:r>
            <a:r>
              <a:rPr lang="en-US" b="0" i="1" baseline="0" dirty="0" err="1" smtClean="0">
                <a:solidFill>
                  <a:schemeClr val="accent6"/>
                </a:solidFill>
              </a:rPr>
              <a:t>seguridad</a:t>
            </a:r>
            <a:r>
              <a:rPr lang="en-US" b="0" i="1" baseline="0" dirty="0" smtClean="0">
                <a:solidFill>
                  <a:schemeClr val="accent6"/>
                </a:solidFill>
              </a:rPr>
              <a:t> </a:t>
            </a:r>
            <a:r>
              <a:rPr lang="en-US" b="0" i="1" baseline="0" dirty="0" err="1" smtClean="0">
                <a:solidFill>
                  <a:schemeClr val="accent6"/>
                </a:solidFill>
              </a:rPr>
              <a:t>preferiblemente</a:t>
            </a:r>
            <a:r>
              <a:rPr lang="en-US" b="0" i="1" baseline="0" dirty="0" smtClean="0">
                <a:solidFill>
                  <a:schemeClr val="accent6"/>
                </a:solidFill>
              </a:rPr>
              <a:t> que sea </a:t>
            </a:r>
            <a:r>
              <a:rPr lang="en-US" b="0" i="1" baseline="0" dirty="0" err="1" smtClean="0">
                <a:solidFill>
                  <a:schemeClr val="accent6"/>
                </a:solidFill>
              </a:rPr>
              <a:t>en</a:t>
            </a:r>
            <a:r>
              <a:rPr lang="en-US" b="0" i="1" baseline="0" dirty="0" smtClean="0">
                <a:solidFill>
                  <a:schemeClr val="accent6"/>
                </a:solidFill>
              </a:rPr>
              <a:t> </a:t>
            </a:r>
            <a:r>
              <a:rPr lang="en-US" b="0" i="1" baseline="0" dirty="0" err="1" smtClean="0">
                <a:solidFill>
                  <a:schemeClr val="accent6"/>
                </a:solidFill>
              </a:rPr>
              <a:t>español</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Comparta</a:t>
            </a:r>
            <a:r>
              <a:rPr lang="en-US" b="0" i="1" baseline="0" dirty="0" smtClean="0">
                <a:solidFill>
                  <a:schemeClr val="accent6"/>
                </a:solidFill>
              </a:rPr>
              <a:t> el plan de </a:t>
            </a:r>
            <a:r>
              <a:rPr lang="en-US" b="0" i="1" baseline="0" dirty="0" err="1" smtClean="0">
                <a:solidFill>
                  <a:schemeClr val="accent6"/>
                </a:solidFill>
              </a:rPr>
              <a:t>entreamiento</a:t>
            </a:r>
            <a:r>
              <a:rPr lang="en-US" b="0" i="1" baseline="0" dirty="0" smtClean="0">
                <a:solidFill>
                  <a:schemeClr val="accent6"/>
                </a:solidFill>
              </a:rPr>
              <a:t> con el </a:t>
            </a:r>
            <a:r>
              <a:rPr lang="en-US" b="0" i="1" baseline="0" dirty="0" err="1" smtClean="0">
                <a:solidFill>
                  <a:schemeClr val="accent6"/>
                </a:solidFill>
              </a:rPr>
              <a:t>empleador</a:t>
            </a:r>
            <a:r>
              <a:rPr lang="en-US" b="0" i="1" baseline="0" dirty="0" smtClean="0">
                <a:solidFill>
                  <a:schemeClr val="accent6"/>
                </a:solidFill>
              </a:rPr>
              <a:t>,</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Encuentre</a:t>
            </a:r>
            <a:r>
              <a:rPr lang="en-US" b="0" i="1" baseline="0" dirty="0" smtClean="0">
                <a:solidFill>
                  <a:schemeClr val="accent6"/>
                </a:solidFill>
              </a:rPr>
              <a:t> un </a:t>
            </a:r>
            <a:r>
              <a:rPr lang="en-US" b="0" i="1" baseline="0" dirty="0" err="1" smtClean="0">
                <a:solidFill>
                  <a:schemeClr val="accent6"/>
                </a:solidFill>
              </a:rPr>
              <a:t>espacio</a:t>
            </a:r>
            <a:r>
              <a:rPr lang="en-US" b="0" i="1" baseline="0" dirty="0" smtClean="0">
                <a:solidFill>
                  <a:schemeClr val="accent6"/>
                </a:solidFill>
              </a:rPr>
              <a:t> sin </a:t>
            </a:r>
            <a:r>
              <a:rPr lang="en-US" b="0" i="1" baseline="0" dirty="0" err="1" smtClean="0">
                <a:solidFill>
                  <a:schemeClr val="accent6"/>
                </a:solidFill>
              </a:rPr>
              <a:t>ruido</a:t>
            </a:r>
            <a:r>
              <a:rPr lang="en-US" b="0" i="1" baseline="0" dirty="0" smtClean="0">
                <a:solidFill>
                  <a:schemeClr val="accent6"/>
                </a:solidFill>
              </a:rPr>
              <a:t> y con </a:t>
            </a:r>
            <a:r>
              <a:rPr lang="en-US" b="0" i="1" baseline="0" dirty="0" err="1" smtClean="0">
                <a:solidFill>
                  <a:schemeClr val="accent6"/>
                </a:solidFill>
              </a:rPr>
              <a:t>sillas</a:t>
            </a:r>
            <a:r>
              <a:rPr lang="en-US" b="0" i="1" baseline="0" dirty="0" smtClean="0">
                <a:solidFill>
                  <a:schemeClr val="accent6"/>
                </a:solidFill>
              </a:rPr>
              <a:t> para </a:t>
            </a:r>
            <a:r>
              <a:rPr lang="en-US" b="0" i="1" baseline="0" dirty="0" err="1" smtClean="0">
                <a:solidFill>
                  <a:schemeClr val="accent6"/>
                </a:solidFill>
              </a:rPr>
              <a:t>hacer</a:t>
            </a:r>
            <a:r>
              <a:rPr lang="en-US" b="0" i="1" baseline="0" dirty="0" smtClean="0">
                <a:solidFill>
                  <a:schemeClr val="accent6"/>
                </a:solidFill>
              </a:rPr>
              <a:t> la </a:t>
            </a:r>
            <a:r>
              <a:rPr lang="en-US" b="0" i="1" baseline="0" dirty="0" err="1" smtClean="0">
                <a:solidFill>
                  <a:schemeClr val="accent6"/>
                </a:solidFill>
              </a:rPr>
              <a:t>capacitacion</a:t>
            </a:r>
            <a:r>
              <a:rPr lang="en-US" b="0" i="1" baseline="0" dirty="0" smtClean="0">
                <a:solidFill>
                  <a:schemeClr val="accent6"/>
                </a:solidFill>
              </a:rPr>
              <a:t> </a:t>
            </a: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Anuncie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el </a:t>
            </a:r>
            <a:r>
              <a:rPr lang="en-US" b="0" i="1" baseline="0" dirty="0" err="1" smtClean="0">
                <a:solidFill>
                  <a:schemeClr val="accent6"/>
                </a:solidFill>
              </a:rPr>
              <a:t>dia</a:t>
            </a:r>
            <a:r>
              <a:rPr lang="en-US" b="0" i="1" baseline="0" dirty="0" smtClean="0">
                <a:solidFill>
                  <a:schemeClr val="accent6"/>
                </a:solidFill>
              </a:rPr>
              <a:t>, la hora y el </a:t>
            </a:r>
            <a:r>
              <a:rPr lang="en-US" b="0" i="1" baseline="0" dirty="0" err="1" smtClean="0">
                <a:solidFill>
                  <a:schemeClr val="accent6"/>
                </a:solidFill>
              </a:rPr>
              <a:t>lugar</a:t>
            </a:r>
            <a:r>
              <a:rPr lang="en-US" b="0" i="1" baseline="0" dirty="0" smtClean="0">
                <a:solidFill>
                  <a:schemeClr val="accent6"/>
                </a:solidFill>
              </a:rPr>
              <a:t> de la junta o </a:t>
            </a:r>
            <a:r>
              <a:rPr lang="en-US" b="0" i="1" baseline="0" dirty="0" err="1" smtClean="0">
                <a:solidFill>
                  <a:schemeClr val="accent6"/>
                </a:solidFill>
              </a:rPr>
              <a:t>capacitacion</a:t>
            </a:r>
            <a:endParaRPr lang="en-US" b="0" i="1" baseline="0" dirty="0" smtClean="0">
              <a:solidFill>
                <a:schemeClr val="accent6"/>
              </a:solidFill>
            </a:endParaRPr>
          </a:p>
          <a:p>
            <a:pPr marL="171450" marR="0" indent="-171450" algn="l" defTabSz="9135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err="1" smtClean="0">
                <a:solidFill>
                  <a:schemeClr val="accent6"/>
                </a:solidFill>
              </a:rPr>
              <a:t>Tenga</a:t>
            </a:r>
            <a:r>
              <a:rPr lang="en-US" b="0" i="1" baseline="0" dirty="0" smtClean="0">
                <a:solidFill>
                  <a:schemeClr val="accent6"/>
                </a:solidFill>
              </a:rPr>
              <a:t> </a:t>
            </a:r>
            <a:r>
              <a:rPr lang="en-US" b="0" i="1" baseline="0" dirty="0" err="1" smtClean="0">
                <a:solidFill>
                  <a:schemeClr val="accent6"/>
                </a:solidFill>
              </a:rPr>
              <a:t>una</a:t>
            </a:r>
            <a:r>
              <a:rPr lang="en-US" b="0" i="1" baseline="0" dirty="0" smtClean="0">
                <a:solidFill>
                  <a:schemeClr val="accent6"/>
                </a:solidFill>
              </a:rPr>
              <a:t> </a:t>
            </a:r>
            <a:r>
              <a:rPr lang="en-US" b="0" i="1" baseline="0" dirty="0" err="1" smtClean="0">
                <a:solidFill>
                  <a:schemeClr val="accent6"/>
                </a:solidFill>
              </a:rPr>
              <a:t>hoja</a:t>
            </a:r>
            <a:r>
              <a:rPr lang="en-US" b="0" i="1" baseline="0" dirty="0" smtClean="0">
                <a:solidFill>
                  <a:schemeClr val="accent6"/>
                </a:solidFill>
              </a:rPr>
              <a:t> de </a:t>
            </a:r>
            <a:r>
              <a:rPr lang="en-US" b="0" i="1" baseline="0" dirty="0" err="1" smtClean="0">
                <a:solidFill>
                  <a:schemeClr val="accent6"/>
                </a:solidFill>
              </a:rPr>
              <a:t>asistencia</a:t>
            </a:r>
            <a:r>
              <a:rPr lang="en-US" b="0" i="1" baseline="0" dirty="0" smtClean="0">
                <a:solidFill>
                  <a:schemeClr val="accent6"/>
                </a:solidFill>
              </a:rPr>
              <a:t> que </a:t>
            </a:r>
            <a:r>
              <a:rPr lang="en-US" b="0" i="1" baseline="0" dirty="0" err="1" smtClean="0">
                <a:solidFill>
                  <a:schemeClr val="accent6"/>
                </a:solidFill>
              </a:rPr>
              <a:t>incluya</a:t>
            </a:r>
            <a:r>
              <a:rPr lang="en-US" b="0" i="1" baseline="0" dirty="0" smtClean="0">
                <a:solidFill>
                  <a:schemeClr val="accent6"/>
                </a:solidFill>
              </a:rPr>
              <a:t> la </a:t>
            </a:r>
            <a:r>
              <a:rPr lang="en-US" b="0" i="1" baseline="0" dirty="0" err="1" smtClean="0">
                <a:solidFill>
                  <a:schemeClr val="accent6"/>
                </a:solidFill>
              </a:rPr>
              <a:t>fecha</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 la </a:t>
            </a:r>
            <a:r>
              <a:rPr lang="en-US" b="0" i="1" baseline="0" dirty="0" err="1" smtClean="0">
                <a:solidFill>
                  <a:schemeClr val="accent6"/>
                </a:solidFill>
              </a:rPr>
              <a:t>capacitacion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del </a:t>
            </a:r>
            <a:r>
              <a:rPr lang="en-US" b="0" i="1" baseline="0" dirty="0" err="1" smtClean="0">
                <a:solidFill>
                  <a:schemeClr val="accent6"/>
                </a:solidFill>
              </a:rPr>
              <a:t>entrenador</a:t>
            </a:r>
            <a:r>
              <a:rPr lang="en-US" b="0" i="1" baseline="0" dirty="0" smtClean="0">
                <a:solidFill>
                  <a:schemeClr val="accent6"/>
                </a:solidFill>
              </a:rPr>
              <a:t> y </a:t>
            </a:r>
            <a:r>
              <a:rPr lang="en-US" b="0" i="1" baseline="0" dirty="0" err="1" smtClean="0">
                <a:solidFill>
                  <a:schemeClr val="accent6"/>
                </a:solidFill>
              </a:rPr>
              <a:t>pidale</a:t>
            </a:r>
            <a:r>
              <a:rPr lang="en-US" b="0" i="1" baseline="0" dirty="0" smtClean="0">
                <a:solidFill>
                  <a:schemeClr val="accent6"/>
                </a:solidFill>
              </a:rPr>
              <a:t> a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que </a:t>
            </a:r>
            <a:r>
              <a:rPr lang="en-US" b="0" i="1" baseline="0" dirty="0" err="1" smtClean="0">
                <a:solidFill>
                  <a:schemeClr val="accent6"/>
                </a:solidFill>
              </a:rPr>
              <a:t>escriban</a:t>
            </a:r>
            <a:r>
              <a:rPr lang="en-US" b="0" i="1" baseline="0" dirty="0" smtClean="0">
                <a:solidFill>
                  <a:schemeClr val="accent6"/>
                </a:solidFill>
              </a:rPr>
              <a:t> el </a:t>
            </a:r>
            <a:r>
              <a:rPr lang="en-US" b="0" i="1" baseline="0" dirty="0" err="1" smtClean="0">
                <a:solidFill>
                  <a:schemeClr val="accent6"/>
                </a:solidFill>
              </a:rPr>
              <a:t>nombre</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la </a:t>
            </a:r>
            <a:r>
              <a:rPr lang="en-US" b="0" i="1" baseline="0" dirty="0" err="1" smtClean="0">
                <a:solidFill>
                  <a:schemeClr val="accent6"/>
                </a:solidFill>
              </a:rPr>
              <a:t>hoja</a:t>
            </a:r>
            <a:r>
              <a:rPr lang="en-US" b="0" i="1" baseline="0" dirty="0" smtClean="0">
                <a:solidFill>
                  <a:schemeClr val="accent6"/>
                </a:solidFill>
              </a:rPr>
              <a:t>  para que </a:t>
            </a:r>
            <a:r>
              <a:rPr lang="en-US" b="0" i="1" baseline="0" dirty="0" err="1" smtClean="0">
                <a:solidFill>
                  <a:schemeClr val="accent6"/>
                </a:solidFill>
              </a:rPr>
              <a:t>quede</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prueba</a:t>
            </a:r>
            <a:r>
              <a:rPr lang="en-US" b="0" i="1" baseline="0" dirty="0" smtClean="0">
                <a:solidFill>
                  <a:schemeClr val="accent6"/>
                </a:solidFill>
              </a:rPr>
              <a:t> de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fueron</a:t>
            </a:r>
            <a:r>
              <a:rPr lang="en-US" b="0" i="1" baseline="0" dirty="0" smtClean="0">
                <a:solidFill>
                  <a:schemeClr val="accent6"/>
                </a:solidFill>
              </a:rPr>
              <a:t> </a:t>
            </a:r>
            <a:r>
              <a:rPr lang="en-US" b="0" i="1" baseline="0" dirty="0" err="1" smtClean="0">
                <a:solidFill>
                  <a:schemeClr val="accent6"/>
                </a:solidFill>
              </a:rPr>
              <a:t>entrenados</a:t>
            </a: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endParaRPr lang="en-US" b="0"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1" i="1" dirty="0" smtClean="0">
                <a:solidFill>
                  <a:schemeClr val="accent6"/>
                </a:solidFill>
              </a:rPr>
              <a:t>Cuarto:  </a:t>
            </a:r>
            <a:r>
              <a:rPr lang="en-US" b="1" i="1" dirty="0" err="1" smtClean="0">
                <a:solidFill>
                  <a:schemeClr val="accent6"/>
                </a:solidFill>
              </a:rPr>
              <a:t>Hacer</a:t>
            </a:r>
            <a:r>
              <a:rPr lang="en-US" b="1" i="1" baseline="0" dirty="0" smtClean="0">
                <a:solidFill>
                  <a:schemeClr val="accent6"/>
                </a:solidFill>
              </a:rPr>
              <a:t> </a:t>
            </a:r>
            <a:r>
              <a:rPr lang="en-US" b="1" i="1" baseline="0" dirty="0" err="1" smtClean="0">
                <a:solidFill>
                  <a:schemeClr val="accent6"/>
                </a:solidFill>
              </a:rPr>
              <a:t>actividades</a:t>
            </a:r>
            <a:endParaRPr lang="en-US" b="1" i="1" baseline="0" dirty="0" smtClean="0">
              <a:solidFill>
                <a:schemeClr val="accent6"/>
              </a:solidFill>
            </a:endParaRPr>
          </a:p>
          <a:p>
            <a:pPr marL="0" marR="0" indent="0" algn="l" defTabSz="913544" rtl="0" eaLnBrk="1" fontAlgn="auto" latinLnBrk="0" hangingPunct="1">
              <a:lnSpc>
                <a:spcPct val="100000"/>
              </a:lnSpc>
              <a:spcBef>
                <a:spcPts val="0"/>
              </a:spcBef>
              <a:spcAft>
                <a:spcPts val="0"/>
              </a:spcAft>
              <a:buClrTx/>
              <a:buSzTx/>
              <a:buFontTx/>
              <a:buNone/>
              <a:tabLst/>
              <a:defRPr/>
            </a:pPr>
            <a:r>
              <a:rPr lang="en-US" b="0" i="1" dirty="0" err="1" smtClean="0">
                <a:solidFill>
                  <a:schemeClr val="accent6"/>
                </a:solidFill>
              </a:rPr>
              <a:t>Cuando</a:t>
            </a:r>
            <a:r>
              <a:rPr lang="en-US" b="0" i="1" dirty="0" smtClean="0">
                <a:solidFill>
                  <a:schemeClr val="accent6"/>
                </a:solidFill>
              </a:rPr>
              <a:t> se </a:t>
            </a:r>
            <a:r>
              <a:rPr lang="en-US" b="0" i="1" dirty="0" err="1" smtClean="0">
                <a:solidFill>
                  <a:schemeClr val="accent6"/>
                </a:solidFill>
              </a:rPr>
              <a:t>entrenan</a:t>
            </a:r>
            <a:r>
              <a:rPr lang="en-US" b="0" i="1" baseline="0" dirty="0" smtClean="0">
                <a:solidFill>
                  <a:schemeClr val="accent6"/>
                </a:solidFill>
              </a:rPr>
              <a:t> personas </a:t>
            </a:r>
            <a:r>
              <a:rPr lang="en-US" b="0" i="1" baseline="0" dirty="0" err="1" smtClean="0">
                <a:solidFill>
                  <a:schemeClr val="accent6"/>
                </a:solidFill>
              </a:rPr>
              <a:t>adultas</a:t>
            </a:r>
            <a:r>
              <a:rPr lang="en-US" b="0" i="1" baseline="0" dirty="0" smtClean="0">
                <a:solidFill>
                  <a:schemeClr val="accent6"/>
                </a:solidFill>
              </a:rPr>
              <a:t> se les </a:t>
            </a:r>
            <a:r>
              <a:rPr lang="en-US" b="0" i="1" baseline="0" dirty="0" err="1" smtClean="0">
                <a:solidFill>
                  <a:schemeClr val="accent6"/>
                </a:solidFill>
              </a:rPr>
              <a:t>debe</a:t>
            </a:r>
            <a:r>
              <a:rPr lang="en-US" b="0" i="1" baseline="0" dirty="0" smtClean="0">
                <a:solidFill>
                  <a:schemeClr val="accent6"/>
                </a:solidFill>
              </a:rPr>
              <a:t> </a:t>
            </a:r>
            <a:r>
              <a:rPr lang="en-US" b="0" i="1" baseline="0" dirty="0" err="1" smtClean="0">
                <a:solidFill>
                  <a:schemeClr val="accent6"/>
                </a:solidFill>
              </a:rPr>
              <a:t>dar</a:t>
            </a:r>
            <a:r>
              <a:rPr lang="en-US" b="0" i="1" baseline="0" dirty="0" smtClean="0">
                <a:solidFill>
                  <a:schemeClr val="accent6"/>
                </a:solidFill>
              </a:rPr>
              <a:t> la </a:t>
            </a:r>
            <a:r>
              <a:rPr lang="en-US" b="0" i="1" baseline="0" dirty="0" err="1" smtClean="0">
                <a:solidFill>
                  <a:schemeClr val="accent6"/>
                </a:solidFill>
              </a:rPr>
              <a:t>oportunidad</a:t>
            </a:r>
            <a:r>
              <a:rPr lang="en-US" b="0" i="1" baseline="0" dirty="0" smtClean="0">
                <a:solidFill>
                  <a:schemeClr val="accent6"/>
                </a:solidFill>
              </a:rPr>
              <a:t> de </a:t>
            </a:r>
            <a:r>
              <a:rPr lang="en-US" b="0" i="1" baseline="0" dirty="0" err="1" smtClean="0">
                <a:solidFill>
                  <a:schemeClr val="accent6"/>
                </a:solidFill>
              </a:rPr>
              <a:t>compartir</a:t>
            </a:r>
            <a:r>
              <a:rPr lang="en-US" b="0" i="1" baseline="0" dirty="0" smtClean="0">
                <a:solidFill>
                  <a:schemeClr val="accent6"/>
                </a:solidFill>
              </a:rPr>
              <a:t> </a:t>
            </a:r>
            <a:r>
              <a:rPr lang="en-US" b="0" i="1" baseline="0" dirty="0" err="1" smtClean="0">
                <a:solidFill>
                  <a:schemeClr val="accent6"/>
                </a:solidFill>
              </a:rPr>
              <a:t>sus</a:t>
            </a:r>
            <a:r>
              <a:rPr lang="en-US" b="0" i="1" baseline="0" dirty="0" smtClean="0">
                <a:solidFill>
                  <a:schemeClr val="accent6"/>
                </a:solidFill>
              </a:rPr>
              <a:t> </a:t>
            </a:r>
            <a:r>
              <a:rPr lang="en-US" b="0" i="1" baseline="0" dirty="0" err="1" smtClean="0">
                <a:solidFill>
                  <a:schemeClr val="accent6"/>
                </a:solidFill>
              </a:rPr>
              <a:t>experiencias</a:t>
            </a:r>
            <a:r>
              <a:rPr lang="en-US" b="0" i="1" baseline="0" dirty="0" smtClean="0">
                <a:solidFill>
                  <a:schemeClr val="accent6"/>
                </a:solidFill>
              </a:rPr>
              <a:t> y </a:t>
            </a:r>
            <a:r>
              <a:rPr lang="en-US" b="0" i="1" baseline="0" dirty="0" err="1" smtClean="0">
                <a:solidFill>
                  <a:schemeClr val="accent6"/>
                </a:solidFill>
              </a:rPr>
              <a:t>conocimientos</a:t>
            </a:r>
            <a:r>
              <a:rPr lang="en-US" b="0" i="1" baseline="0" dirty="0" smtClean="0">
                <a:solidFill>
                  <a:schemeClr val="accent6"/>
                </a:solidFill>
              </a:rPr>
              <a:t>, se </a:t>
            </a:r>
            <a:r>
              <a:rPr lang="en-US" b="0" i="1" baseline="0" dirty="0" err="1" smtClean="0">
                <a:solidFill>
                  <a:schemeClr val="accent6"/>
                </a:solidFill>
              </a:rPr>
              <a:t>deben</a:t>
            </a:r>
            <a:r>
              <a:rPr lang="en-US" b="0" i="1" baseline="0" dirty="0" smtClean="0">
                <a:solidFill>
                  <a:schemeClr val="accent6"/>
                </a:solidFill>
              </a:rPr>
              <a:t>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y </a:t>
            </a:r>
            <a:r>
              <a:rPr lang="en-US" b="0" i="1" baseline="0" dirty="0" err="1" smtClean="0">
                <a:solidFill>
                  <a:schemeClr val="accent6"/>
                </a:solidFill>
              </a:rPr>
              <a:t>realizar</a:t>
            </a:r>
            <a:r>
              <a:rPr lang="en-US" b="0" i="1" baseline="0" dirty="0" smtClean="0">
                <a:solidFill>
                  <a:schemeClr val="accent6"/>
                </a:solidFill>
              </a:rPr>
              <a:t>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divertidas</a:t>
            </a:r>
            <a:r>
              <a:rPr lang="en-US" b="0" i="1" baseline="0" dirty="0" smtClean="0">
                <a:solidFill>
                  <a:schemeClr val="accent6"/>
                </a:solidFill>
              </a:rPr>
              <a:t> para que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a:t>
            </a:r>
            <a:r>
              <a:rPr lang="en-US" b="0" i="1" baseline="0" dirty="0" err="1" smtClean="0">
                <a:solidFill>
                  <a:schemeClr val="accent6"/>
                </a:solidFill>
              </a:rPr>
              <a:t>activamente</a:t>
            </a:r>
            <a:endParaRPr lang="en-US" b="0" i="1" baseline="0" dirty="0" smtClean="0">
              <a:solidFill>
                <a:schemeClr val="accent6"/>
              </a:solidFill>
            </a:endParaRPr>
          </a:p>
          <a:p>
            <a:pPr marL="228600" indent="-228600">
              <a:buFont typeface="+mj-lt"/>
              <a:buAutoNum type="arabicPeriod"/>
            </a:pP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ejemplo</a:t>
            </a:r>
            <a:r>
              <a:rPr lang="en-US" b="0" i="1" baseline="0" dirty="0" smtClean="0">
                <a:solidFill>
                  <a:schemeClr val="accent6"/>
                </a:solidFill>
              </a:rPr>
              <a:t> </a:t>
            </a:r>
            <a:r>
              <a:rPr lang="en-US" b="0" i="1" baseline="0" dirty="0" err="1" smtClean="0">
                <a:solidFill>
                  <a:schemeClr val="accent6"/>
                </a:solidFill>
              </a:rPr>
              <a:t>nosotros</a:t>
            </a:r>
            <a:r>
              <a:rPr lang="en-US" b="0" i="1" baseline="0" dirty="0" smtClean="0">
                <a:solidFill>
                  <a:schemeClr val="accent6"/>
                </a:solidFill>
              </a:rPr>
              <a:t> </a:t>
            </a:r>
            <a:r>
              <a:rPr lang="en-US" b="0" i="1" baseline="0" dirty="0" err="1" smtClean="0">
                <a:solidFill>
                  <a:schemeClr val="accent6"/>
                </a:solidFill>
              </a:rPr>
              <a:t>utilizamos</a:t>
            </a:r>
            <a:r>
              <a:rPr lang="en-US" b="0" i="1" baseline="0" dirty="0" smtClean="0">
                <a:solidFill>
                  <a:schemeClr val="accent6"/>
                </a:solidFill>
              </a:rPr>
              <a:t> la crema de </a:t>
            </a:r>
            <a:r>
              <a:rPr lang="en-US" b="0" i="1" baseline="0" dirty="0" err="1" smtClean="0">
                <a:solidFill>
                  <a:schemeClr val="accent6"/>
                </a:solidFill>
              </a:rPr>
              <a:t>manos</a:t>
            </a:r>
            <a:r>
              <a:rPr lang="en-US" b="0" i="1" baseline="0" dirty="0" smtClean="0">
                <a:solidFill>
                  <a:schemeClr val="accent6"/>
                </a:solidFill>
              </a:rPr>
              <a:t> para </a:t>
            </a:r>
            <a:r>
              <a:rPr lang="en-US" b="0" i="1" baseline="0" dirty="0" err="1" smtClean="0">
                <a:solidFill>
                  <a:schemeClr val="accent6"/>
                </a:solidFill>
              </a:rPr>
              <a:t>demostrar</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quimicos</a:t>
            </a:r>
            <a:r>
              <a:rPr lang="en-US" b="0" i="1" baseline="0" dirty="0" smtClean="0">
                <a:solidFill>
                  <a:schemeClr val="accent6"/>
                </a:solidFill>
              </a:rPr>
              <a:t> se </a:t>
            </a:r>
            <a:r>
              <a:rPr lang="en-US" b="0" i="1" baseline="0" dirty="0" err="1" smtClean="0">
                <a:solidFill>
                  <a:schemeClr val="accent6"/>
                </a:solidFill>
              </a:rPr>
              <a:t>absorben</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la </a:t>
            </a:r>
            <a:r>
              <a:rPr lang="en-US" b="0" i="1" baseline="0" dirty="0" err="1" smtClean="0">
                <a:solidFill>
                  <a:schemeClr val="accent6"/>
                </a:solidFill>
              </a:rPr>
              <a:t>piel</a:t>
            </a:r>
            <a:r>
              <a:rPr lang="en-US" b="0" i="1" baseline="0" dirty="0" smtClean="0">
                <a:solidFill>
                  <a:schemeClr val="accent6"/>
                </a:solidFill>
              </a:rPr>
              <a:t> </a:t>
            </a:r>
          </a:p>
          <a:p>
            <a:pPr marL="0" indent="0">
              <a:buFont typeface="Arial" panose="020B0604020202020204" pitchFamily="34" charset="0"/>
              <a:buNone/>
            </a:pPr>
            <a:r>
              <a:rPr lang="es-MX" b="0" i="1" dirty="0" smtClean="0">
                <a:solidFill>
                  <a:srgbClr val="000000"/>
                </a:solidFill>
              </a:rPr>
              <a:t>	Normalmente </a:t>
            </a:r>
            <a:r>
              <a:rPr lang="es-MX" b="0" i="1" dirty="0" err="1" smtClean="0">
                <a:solidFill>
                  <a:srgbClr val="000000"/>
                </a:solidFill>
              </a:rPr>
              <a:t>escojemos</a:t>
            </a:r>
            <a:r>
              <a:rPr lang="es-MX" b="0" i="1" dirty="0" smtClean="0">
                <a:solidFill>
                  <a:srgbClr val="000000"/>
                </a:solidFill>
              </a:rPr>
              <a:t> a dos voluntarios y les pedimos que se pongan  la crema en las manos.  </a:t>
            </a:r>
          </a:p>
          <a:p>
            <a:r>
              <a:rPr lang="es-MX" b="0" i="1" dirty="0" smtClean="0">
                <a:solidFill>
                  <a:srgbClr val="000000"/>
                </a:solidFill>
              </a:rPr>
              <a:t>	</a:t>
            </a:r>
            <a:r>
              <a:rPr lang="es-MX" b="0" i="1" dirty="0" err="1" smtClean="0">
                <a:solidFill>
                  <a:srgbClr val="000000"/>
                </a:solidFill>
              </a:rPr>
              <a:t>Despues</a:t>
            </a:r>
            <a:r>
              <a:rPr lang="es-MX" b="0" i="1" dirty="0" smtClean="0">
                <a:solidFill>
                  <a:srgbClr val="000000"/>
                </a:solidFill>
              </a:rPr>
              <a:t> de que</a:t>
            </a:r>
            <a:r>
              <a:rPr lang="es-MX" b="0" i="1" baseline="0" dirty="0" smtClean="0">
                <a:solidFill>
                  <a:srgbClr val="000000"/>
                </a:solidFill>
              </a:rPr>
              <a:t> se frotan la crema esperamos 1 minuto y les preguntamos </a:t>
            </a:r>
            <a:endParaRPr lang="en-US" b="0" i="1" dirty="0" smtClean="0">
              <a:solidFill>
                <a:srgbClr val="000000"/>
              </a:solidFill>
            </a:endParaRPr>
          </a:p>
          <a:p>
            <a:r>
              <a:rPr lang="es-MX" b="0" i="1" dirty="0" smtClean="0">
                <a:solidFill>
                  <a:srgbClr val="000000"/>
                </a:solidFill>
              </a:rPr>
              <a:t>	¿A dónde se fue la crema ¿Solo desapareció? ¿Fue absorbida a través de la piel? </a:t>
            </a:r>
            <a:endParaRPr lang="en-US" b="0" i="1" dirty="0" smtClean="0">
              <a:solidFill>
                <a:srgbClr val="000000"/>
              </a:solidFill>
            </a:endParaRPr>
          </a:p>
          <a:p>
            <a:pPr lvl="0"/>
            <a:r>
              <a:rPr lang="es-MX" b="0" i="1" dirty="0" smtClean="0">
                <a:solidFill>
                  <a:srgbClr val="000000"/>
                </a:solidFill>
              </a:rPr>
              <a:t>	Diga:</a:t>
            </a:r>
            <a:endParaRPr lang="en-US" b="0" i="1" dirty="0" smtClean="0">
              <a:solidFill>
                <a:srgbClr val="000000"/>
              </a:solidFill>
            </a:endParaRPr>
          </a:p>
          <a:p>
            <a:r>
              <a:rPr lang="es-US" b="0" i="1" dirty="0" smtClean="0">
                <a:solidFill>
                  <a:srgbClr val="000000"/>
                </a:solidFill>
              </a:rPr>
              <a:t>	Así es, su piel absorbió la crema. Así es como los químicos entran al cuerpo por la piel.</a:t>
            </a:r>
            <a:endParaRPr lang="en-US" b="0" i="1" dirty="0" smtClean="0">
              <a:solidFill>
                <a:srgbClr val="000000"/>
              </a:solidFill>
            </a:endParaRPr>
          </a:p>
          <a:p>
            <a:endParaRPr lang="en-US" b="0" i="1" baseline="0" dirty="0" smtClean="0">
              <a:solidFill>
                <a:schemeClr val="accent6"/>
              </a:solidFill>
            </a:endParaRPr>
          </a:p>
          <a:p>
            <a:pPr marL="0" indent="0">
              <a:buFont typeface="+mj-lt"/>
              <a:buNone/>
            </a:pPr>
            <a:r>
              <a:rPr lang="en-US" b="0" i="1" baseline="0" dirty="0" smtClean="0">
                <a:solidFill>
                  <a:schemeClr val="accent6"/>
                </a:solidFill>
              </a:rPr>
              <a:t>2. </a:t>
            </a:r>
            <a:r>
              <a:rPr lang="en-US" b="0" i="1" baseline="0" dirty="0" err="1" smtClean="0">
                <a:solidFill>
                  <a:schemeClr val="accent6"/>
                </a:solidFill>
              </a:rPr>
              <a:t>Tambien</a:t>
            </a:r>
            <a:r>
              <a:rPr lang="en-US" b="0" i="1" baseline="0" dirty="0" smtClean="0">
                <a:solidFill>
                  <a:schemeClr val="accent6"/>
                </a:solidFill>
              </a:rPr>
              <a:t> </a:t>
            </a:r>
            <a:r>
              <a:rPr lang="en-US" b="0" i="1" baseline="0" dirty="0" err="1" smtClean="0">
                <a:solidFill>
                  <a:schemeClr val="accent6"/>
                </a:solidFill>
              </a:rPr>
              <a:t>tenemos</a:t>
            </a:r>
            <a:r>
              <a:rPr lang="en-US" b="0" i="1" baseline="0" dirty="0" smtClean="0">
                <a:solidFill>
                  <a:schemeClr val="accent6"/>
                </a:solidFill>
              </a:rPr>
              <a:t> un </a:t>
            </a:r>
            <a:r>
              <a:rPr lang="en-US" b="0" i="1" baseline="0" dirty="0" err="1" smtClean="0">
                <a:solidFill>
                  <a:schemeClr val="accent6"/>
                </a:solidFill>
              </a:rPr>
              <a:t>juego</a:t>
            </a:r>
            <a:r>
              <a:rPr lang="en-US" b="0" i="1" baseline="0" dirty="0" smtClean="0">
                <a:solidFill>
                  <a:schemeClr val="accent6"/>
                </a:solidFill>
              </a:rPr>
              <a:t> </a:t>
            </a:r>
            <a:r>
              <a:rPr lang="en-US" b="0" i="1" baseline="0" dirty="0" err="1" smtClean="0">
                <a:solidFill>
                  <a:schemeClr val="accent6"/>
                </a:solidFill>
              </a:rPr>
              <a:t>donce</a:t>
            </a:r>
            <a:r>
              <a:rPr lang="en-US" b="0" i="1" baseline="0" dirty="0" smtClean="0">
                <a:solidFill>
                  <a:schemeClr val="accent6"/>
                </a:solidFill>
              </a:rPr>
              <a:t> </a:t>
            </a:r>
            <a:r>
              <a:rPr lang="en-US" b="0" i="1" baseline="0" dirty="0" err="1" smtClean="0">
                <a:solidFill>
                  <a:schemeClr val="accent6"/>
                </a:solidFill>
              </a:rPr>
              <a:t>dividimos</a:t>
            </a:r>
            <a:r>
              <a:rPr lang="en-US" b="0" i="1" baseline="0" dirty="0" smtClean="0">
                <a:solidFill>
                  <a:schemeClr val="accent6"/>
                </a:solidFill>
              </a:rPr>
              <a:t> el </a:t>
            </a:r>
            <a:r>
              <a:rPr lang="en-US" b="0" i="1" baseline="0" dirty="0" err="1" smtClean="0">
                <a:solidFill>
                  <a:schemeClr val="accent6"/>
                </a:solidFill>
              </a:rPr>
              <a:t>grupo</a:t>
            </a:r>
            <a:r>
              <a:rPr lang="en-US" b="0" i="1" baseline="0" dirty="0" smtClean="0">
                <a:solidFill>
                  <a:schemeClr val="accent6"/>
                </a:solidFill>
              </a:rPr>
              <a:t> </a:t>
            </a:r>
            <a:r>
              <a:rPr lang="en-US" b="0" i="1" baseline="0" dirty="0" err="1" smtClean="0">
                <a:solidFill>
                  <a:schemeClr val="accent6"/>
                </a:solidFill>
              </a:rPr>
              <a:t>en</a:t>
            </a:r>
            <a:r>
              <a:rPr lang="en-US" b="0" i="1" baseline="0" dirty="0" smtClean="0">
                <a:solidFill>
                  <a:schemeClr val="accent6"/>
                </a:solidFill>
              </a:rPr>
              <a:t> 2  y les </a:t>
            </a:r>
            <a:r>
              <a:rPr lang="en-US" b="0" i="1" baseline="0" dirty="0" err="1" smtClean="0">
                <a:solidFill>
                  <a:schemeClr val="accent6"/>
                </a:solidFill>
              </a:rPr>
              <a:t>hacemos</a:t>
            </a:r>
            <a:r>
              <a:rPr lang="en-US" b="0" i="1" baseline="0" dirty="0" smtClean="0">
                <a:solidFill>
                  <a:schemeClr val="accent6"/>
                </a:solidFill>
              </a:rPr>
              <a:t> 12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relacionadas</a:t>
            </a:r>
            <a:r>
              <a:rPr lang="en-US" b="0" i="1" baseline="0" dirty="0" smtClean="0">
                <a:solidFill>
                  <a:schemeClr val="accent6"/>
                </a:solidFill>
              </a:rPr>
              <a:t> con </a:t>
            </a:r>
            <a:r>
              <a:rPr lang="en-US" b="0" i="1" baseline="0" dirty="0" err="1" smtClean="0">
                <a:solidFill>
                  <a:schemeClr val="accent6"/>
                </a:solidFill>
              </a:rPr>
              <a:t>quimicos</a:t>
            </a:r>
            <a:r>
              <a:rPr lang="en-US" b="0" i="1" baseline="0" dirty="0" smtClean="0">
                <a:solidFill>
                  <a:schemeClr val="accent6"/>
                </a:solidFill>
              </a:rPr>
              <a:t>  y el </a:t>
            </a:r>
            <a:r>
              <a:rPr lang="en-US" b="0" i="1" baseline="0" dirty="0" err="1" smtClean="0">
                <a:solidFill>
                  <a:schemeClr val="accent6"/>
                </a:solidFill>
              </a:rPr>
              <a:t>equipo</a:t>
            </a:r>
            <a:r>
              <a:rPr lang="en-US" b="0" i="1" baseline="0" dirty="0" smtClean="0">
                <a:solidFill>
                  <a:schemeClr val="accent6"/>
                </a:solidFill>
              </a:rPr>
              <a:t> que </a:t>
            </a:r>
            <a:r>
              <a:rPr lang="en-US" b="0" i="1" baseline="0" dirty="0" err="1" smtClean="0">
                <a:solidFill>
                  <a:schemeClr val="accent6"/>
                </a:solidFill>
              </a:rPr>
              <a:t>responsa</a:t>
            </a:r>
            <a:r>
              <a:rPr lang="en-US" b="0" i="1" baseline="0" dirty="0" smtClean="0">
                <a:solidFill>
                  <a:schemeClr val="accent6"/>
                </a:solidFill>
              </a:rPr>
              <a:t> mas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recibe</a:t>
            </a:r>
            <a:r>
              <a:rPr lang="en-US" b="0" i="1" baseline="0" dirty="0" smtClean="0">
                <a:solidFill>
                  <a:schemeClr val="accent6"/>
                </a:solidFill>
              </a:rPr>
              <a:t> un </a:t>
            </a:r>
            <a:r>
              <a:rPr lang="en-US" b="0" i="1" baseline="0" dirty="0" err="1" smtClean="0">
                <a:solidFill>
                  <a:schemeClr val="accent6"/>
                </a:solidFill>
              </a:rPr>
              <a:t>premio</a:t>
            </a:r>
            <a:r>
              <a:rPr lang="en-US" b="0" i="1" baseline="0" dirty="0" smtClean="0">
                <a:solidFill>
                  <a:schemeClr val="accent6"/>
                </a:solidFill>
              </a:rPr>
              <a:t> al final </a:t>
            </a:r>
          </a:p>
          <a:p>
            <a:endParaRPr lang="en-US" b="0" i="1" baseline="0" dirty="0" smtClean="0">
              <a:solidFill>
                <a:schemeClr val="accent6"/>
              </a:solidFill>
            </a:endParaRPr>
          </a:p>
          <a:p>
            <a:pPr marL="0" indent="0">
              <a:buFont typeface="+mj-lt"/>
              <a:buNone/>
            </a:pPr>
            <a:r>
              <a:rPr lang="en-US" b="0" i="1" baseline="0" dirty="0" smtClean="0">
                <a:solidFill>
                  <a:schemeClr val="accent6"/>
                </a:solidFill>
              </a:rPr>
              <a:t>3. </a:t>
            </a:r>
            <a:r>
              <a:rPr lang="en-US" b="0" i="1" baseline="0" dirty="0" err="1" smtClean="0">
                <a:solidFill>
                  <a:schemeClr val="accent6"/>
                </a:solidFill>
              </a:rPr>
              <a:t>Hacer</a:t>
            </a:r>
            <a:r>
              <a:rPr lang="en-US" b="0" i="1" baseline="0" dirty="0" smtClean="0">
                <a:solidFill>
                  <a:schemeClr val="accent6"/>
                </a:solidFill>
              </a:rPr>
              <a:t> </a:t>
            </a:r>
            <a:r>
              <a:rPr lang="en-US" b="0" i="1" baseline="0" dirty="0" err="1" smtClean="0">
                <a:solidFill>
                  <a:schemeClr val="accent6"/>
                </a:solidFill>
              </a:rPr>
              <a:t>demostraciones</a:t>
            </a:r>
            <a:r>
              <a:rPr lang="en-US" b="0" i="1" baseline="0" dirty="0" smtClean="0">
                <a:solidFill>
                  <a:schemeClr val="accent6"/>
                </a:solidFill>
              </a:rPr>
              <a:t> </a:t>
            </a:r>
            <a:r>
              <a:rPr lang="en-US" b="0" i="1" baseline="0" dirty="0" err="1" smtClean="0">
                <a:solidFill>
                  <a:schemeClr val="accent6"/>
                </a:solidFill>
              </a:rPr>
              <a:t>como</a:t>
            </a:r>
            <a:r>
              <a:rPr lang="en-US" b="0" i="1" baseline="0" dirty="0" smtClean="0">
                <a:solidFill>
                  <a:schemeClr val="accent6"/>
                </a:solidFill>
              </a:rPr>
              <a:t> </a:t>
            </a:r>
            <a:r>
              <a:rPr lang="es-ES" b="0" i="1" baseline="0" dirty="0" smtClean="0">
                <a:solidFill>
                  <a:schemeClr val="accent6"/>
                </a:solidFill>
              </a:rPr>
              <a:t> Uso del Equipo de Protección Personal,  Como colocar y quitar guantes y como lavar las manos </a:t>
            </a:r>
            <a:r>
              <a:rPr lang="en-US" b="0" i="1" baseline="0" dirty="0" err="1" smtClean="0">
                <a:solidFill>
                  <a:schemeClr val="accent6"/>
                </a:solidFill>
              </a:rPr>
              <a:t>ayudan</a:t>
            </a:r>
            <a:r>
              <a:rPr lang="en-US" b="0" i="1" baseline="0" dirty="0" smtClean="0">
                <a:solidFill>
                  <a:schemeClr val="accent6"/>
                </a:solidFill>
              </a:rPr>
              <a:t> a </a:t>
            </a:r>
            <a:r>
              <a:rPr lang="en-US" b="0" i="1" baseline="0" dirty="0" err="1" smtClean="0">
                <a:solidFill>
                  <a:schemeClr val="accent6"/>
                </a:solidFill>
              </a:rPr>
              <a:t>clarificar</a:t>
            </a:r>
            <a:r>
              <a:rPr lang="en-US" b="0" i="1" baseline="0" dirty="0" smtClean="0">
                <a:solidFill>
                  <a:schemeClr val="accent6"/>
                </a:solidFill>
              </a:rPr>
              <a:t> </a:t>
            </a:r>
            <a:r>
              <a:rPr lang="en-US" b="0" i="1" baseline="0" dirty="0" err="1" smtClean="0">
                <a:solidFill>
                  <a:schemeClr val="accent6"/>
                </a:solidFill>
              </a:rPr>
              <a:t>conceptos</a:t>
            </a:r>
            <a:r>
              <a:rPr lang="en-US" b="0" i="1" baseline="0" dirty="0" smtClean="0">
                <a:solidFill>
                  <a:schemeClr val="accent6"/>
                </a:solidFill>
              </a:rPr>
              <a:t> (</a:t>
            </a:r>
            <a:r>
              <a:rPr lang="en-US" b="0" i="1" baseline="0" dirty="0" err="1" smtClean="0">
                <a:solidFill>
                  <a:schemeClr val="accent6"/>
                </a:solidFill>
              </a:rPr>
              <a:t>especialmente</a:t>
            </a:r>
            <a:r>
              <a:rPr lang="en-US" b="0" i="1" baseline="0" dirty="0" smtClean="0">
                <a:solidFill>
                  <a:schemeClr val="accent6"/>
                </a:solidFill>
              </a:rPr>
              <a:t> con personas que no </a:t>
            </a:r>
            <a:r>
              <a:rPr lang="en-US" b="0" i="1" baseline="0" dirty="0" err="1" smtClean="0">
                <a:solidFill>
                  <a:schemeClr val="accent6"/>
                </a:solidFill>
              </a:rPr>
              <a:t>leen</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bien</a:t>
            </a:r>
            <a:r>
              <a:rPr lang="en-US" b="0" i="1" baseline="0" dirty="0" smtClean="0">
                <a:solidFill>
                  <a:schemeClr val="accent6"/>
                </a:solidFill>
              </a:rPr>
              <a:t>)</a:t>
            </a:r>
          </a:p>
          <a:p>
            <a:endParaRPr lang="en-US" b="0" i="1" baseline="0" dirty="0" smtClean="0">
              <a:solidFill>
                <a:schemeClr val="accent6"/>
              </a:solidFill>
            </a:endParaRPr>
          </a:p>
          <a:p>
            <a:endParaRPr lang="en-US" b="0" i="1" baseline="0" dirty="0" smtClean="0">
              <a:solidFill>
                <a:schemeClr val="accent6"/>
              </a:solidFill>
            </a:endParaRPr>
          </a:p>
          <a:p>
            <a:r>
              <a:rPr lang="en-US" b="0" i="1" baseline="0" dirty="0" smtClean="0">
                <a:solidFill>
                  <a:schemeClr val="accent6"/>
                </a:solidFill>
              </a:rPr>
              <a:t>Si </a:t>
            </a:r>
            <a:r>
              <a:rPr lang="en-US" b="0" i="1" baseline="0" dirty="0" err="1" smtClean="0">
                <a:solidFill>
                  <a:schemeClr val="accent6"/>
                </a:solidFill>
              </a:rPr>
              <a:t>una</a:t>
            </a:r>
            <a:r>
              <a:rPr lang="en-US" b="0" i="1" baseline="0" dirty="0" smtClean="0">
                <a:solidFill>
                  <a:schemeClr val="accent6"/>
                </a:solidFill>
              </a:rPr>
              <a:t> persona </a:t>
            </a:r>
            <a:r>
              <a:rPr lang="en-US" b="0" i="1" baseline="0" dirty="0" err="1" smtClean="0">
                <a:solidFill>
                  <a:schemeClr val="accent6"/>
                </a:solidFill>
              </a:rPr>
              <a:t>es</a:t>
            </a:r>
            <a:r>
              <a:rPr lang="en-US" b="0" i="1" baseline="0" dirty="0" smtClean="0">
                <a:solidFill>
                  <a:schemeClr val="accent6"/>
                </a:solidFill>
              </a:rPr>
              <a:t> </a:t>
            </a:r>
            <a:r>
              <a:rPr lang="en-US" b="0" i="1" baseline="0" dirty="0" err="1" smtClean="0">
                <a:solidFill>
                  <a:schemeClr val="accent6"/>
                </a:solidFill>
              </a:rPr>
              <a:t>muy</a:t>
            </a:r>
            <a:r>
              <a:rPr lang="en-US" b="0" i="1" baseline="0" dirty="0" smtClean="0">
                <a:solidFill>
                  <a:schemeClr val="accent6"/>
                </a:solidFill>
              </a:rPr>
              <a:t> </a:t>
            </a:r>
            <a:r>
              <a:rPr lang="en-US" b="0" i="1" baseline="0" dirty="0" err="1" smtClean="0">
                <a:solidFill>
                  <a:schemeClr val="accent6"/>
                </a:solidFill>
              </a:rPr>
              <a:t>activa</a:t>
            </a:r>
            <a:r>
              <a:rPr lang="en-US" b="0" i="1" baseline="0" dirty="0" smtClean="0">
                <a:solidFill>
                  <a:schemeClr val="accent6"/>
                </a:solidFill>
              </a:rPr>
              <a:t> y no </a:t>
            </a:r>
            <a:r>
              <a:rPr lang="en-US" b="0" i="1" baseline="0" dirty="0" err="1" smtClean="0">
                <a:solidFill>
                  <a:schemeClr val="accent6"/>
                </a:solidFill>
              </a:rPr>
              <a:t>deja</a:t>
            </a:r>
            <a:r>
              <a:rPr lang="en-US" b="0" i="1" baseline="0" dirty="0" smtClean="0">
                <a:solidFill>
                  <a:schemeClr val="accent6"/>
                </a:solidFill>
              </a:rPr>
              <a:t> que </a:t>
            </a:r>
            <a:r>
              <a:rPr lang="en-US" b="0" i="1" baseline="0" dirty="0" err="1" smtClean="0">
                <a:solidFill>
                  <a:schemeClr val="accent6"/>
                </a:solidFill>
              </a:rPr>
              <a:t>otros</a:t>
            </a:r>
            <a:r>
              <a:rPr lang="en-US" b="0" i="1" baseline="0" dirty="0" smtClean="0">
                <a:solidFill>
                  <a:schemeClr val="accent6"/>
                </a:solidFill>
              </a:rPr>
              <a:t> </a:t>
            </a:r>
            <a:r>
              <a:rPr lang="en-US" b="0" i="1" baseline="0" dirty="0" err="1" smtClean="0">
                <a:solidFill>
                  <a:schemeClr val="accent6"/>
                </a:solidFill>
              </a:rPr>
              <a:t>participen</a:t>
            </a:r>
            <a:r>
              <a:rPr lang="en-US" b="0" i="1" baseline="0" dirty="0" smtClean="0">
                <a:solidFill>
                  <a:schemeClr val="accent6"/>
                </a:solidFill>
              </a:rPr>
              <a:t> , </a:t>
            </a:r>
            <a:r>
              <a:rPr lang="en-US" b="0" i="1" baseline="0" dirty="0" err="1" smtClean="0">
                <a:solidFill>
                  <a:schemeClr val="accent6"/>
                </a:solidFill>
              </a:rPr>
              <a:t>amablemente</a:t>
            </a:r>
            <a:r>
              <a:rPr lang="en-US" b="0" i="1" baseline="0" dirty="0" smtClean="0">
                <a:solidFill>
                  <a:schemeClr val="accent6"/>
                </a:solidFill>
              </a:rPr>
              <a:t> anime a </a:t>
            </a:r>
            <a:r>
              <a:rPr lang="en-US" b="0" i="1" baseline="0" dirty="0" err="1" smtClean="0">
                <a:solidFill>
                  <a:schemeClr val="accent6"/>
                </a:solidFill>
              </a:rPr>
              <a:t>otros</a:t>
            </a:r>
            <a:r>
              <a:rPr lang="en-US" b="0" i="1" baseline="0" dirty="0" smtClean="0">
                <a:solidFill>
                  <a:schemeClr val="accent6"/>
                </a:solidFill>
              </a:rPr>
              <a:t> a </a:t>
            </a:r>
            <a:r>
              <a:rPr lang="en-US" b="0" i="1" baseline="0" dirty="0" err="1" smtClean="0">
                <a:solidFill>
                  <a:schemeClr val="accent6"/>
                </a:solidFill>
              </a:rPr>
              <a:t>participar</a:t>
            </a:r>
            <a:r>
              <a:rPr lang="en-US" b="0" i="1" baseline="0" dirty="0" smtClean="0">
                <a:solidFill>
                  <a:schemeClr val="accent6"/>
                </a:solidFill>
              </a:rPr>
              <a:t> , </a:t>
            </a:r>
            <a:r>
              <a:rPr lang="en-US" b="0" i="1" baseline="0" dirty="0" err="1" smtClean="0">
                <a:solidFill>
                  <a:schemeClr val="accent6"/>
                </a:solidFill>
              </a:rPr>
              <a:t>incluyendo</a:t>
            </a:r>
            <a:r>
              <a:rPr lang="en-US" b="0" i="1" baseline="0" dirty="0" smtClean="0">
                <a:solidFill>
                  <a:schemeClr val="accent6"/>
                </a:solidFill>
              </a:rPr>
              <a:t> a las personas </a:t>
            </a:r>
            <a:r>
              <a:rPr lang="en-US" b="0" i="1" baseline="0" dirty="0" err="1" smtClean="0">
                <a:solidFill>
                  <a:schemeClr val="accent6"/>
                </a:solidFill>
              </a:rPr>
              <a:t>timidas</a:t>
            </a:r>
            <a:r>
              <a:rPr lang="en-US" b="0" i="1" baseline="0" dirty="0" smtClean="0">
                <a:solidFill>
                  <a:schemeClr val="accent6"/>
                </a:solidFill>
              </a:rPr>
              <a:t>, </a:t>
            </a:r>
            <a:r>
              <a:rPr lang="en-US" b="0" i="1" baseline="0" dirty="0" err="1" smtClean="0">
                <a:solidFill>
                  <a:schemeClr val="accent6"/>
                </a:solidFill>
              </a:rPr>
              <a:t>haciendoles</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que </a:t>
            </a:r>
            <a:r>
              <a:rPr lang="en-US" b="0" i="1" baseline="0" dirty="0" err="1" smtClean="0">
                <a:solidFill>
                  <a:schemeClr val="accent6"/>
                </a:solidFill>
              </a:rPr>
              <a:t>requieren</a:t>
            </a:r>
            <a:r>
              <a:rPr lang="en-US" b="0" i="1" baseline="0" dirty="0" smtClean="0">
                <a:solidFill>
                  <a:schemeClr val="accent6"/>
                </a:solidFill>
              </a:rPr>
              <a:t> </a:t>
            </a:r>
            <a:r>
              <a:rPr lang="en-US" b="0" i="1" baseline="0" dirty="0" err="1" smtClean="0">
                <a:solidFill>
                  <a:schemeClr val="accent6"/>
                </a:solidFill>
              </a:rPr>
              <a:t>preguntas</a:t>
            </a:r>
            <a:r>
              <a:rPr lang="en-US" b="0" i="1" baseline="0" dirty="0" smtClean="0">
                <a:solidFill>
                  <a:schemeClr val="accent6"/>
                </a:solidFill>
              </a:rPr>
              <a:t> </a:t>
            </a:r>
            <a:r>
              <a:rPr lang="en-US" b="0" i="1" baseline="0" dirty="0" err="1" smtClean="0">
                <a:solidFill>
                  <a:schemeClr val="accent6"/>
                </a:solidFill>
              </a:rPr>
              <a:t>cortas</a:t>
            </a:r>
            <a:r>
              <a:rPr lang="en-US" b="0" i="1" baseline="0" dirty="0" smtClean="0">
                <a:solidFill>
                  <a:schemeClr val="accent6"/>
                </a:solidFill>
              </a:rPr>
              <a:t>.</a:t>
            </a:r>
          </a:p>
          <a:p>
            <a:r>
              <a:rPr lang="en-US" b="0" i="1" baseline="0" dirty="0" err="1" smtClean="0">
                <a:solidFill>
                  <a:schemeClr val="accent6"/>
                </a:solidFill>
              </a:rPr>
              <a:t>Adapte</a:t>
            </a:r>
            <a:r>
              <a:rPr lang="en-US" b="0" i="1" baseline="0" dirty="0" smtClean="0">
                <a:solidFill>
                  <a:schemeClr val="accent6"/>
                </a:solidFill>
              </a:rPr>
              <a:t> las </a:t>
            </a:r>
            <a:r>
              <a:rPr lang="en-US" b="0" i="1" baseline="0" dirty="0" err="1" smtClean="0">
                <a:solidFill>
                  <a:schemeClr val="accent6"/>
                </a:solidFill>
              </a:rPr>
              <a:t>actividades</a:t>
            </a:r>
            <a:r>
              <a:rPr lang="en-US" b="0" i="1" baseline="0" dirty="0" smtClean="0">
                <a:solidFill>
                  <a:schemeClr val="accent6"/>
                </a:solidFill>
              </a:rPr>
              <a:t> </a:t>
            </a:r>
            <a:r>
              <a:rPr lang="en-US" b="0" i="1" baseline="0" dirty="0" err="1" smtClean="0">
                <a:solidFill>
                  <a:schemeClr val="accent6"/>
                </a:solidFill>
              </a:rPr>
              <a:t>cuando</a:t>
            </a:r>
            <a:r>
              <a:rPr lang="en-US" b="0" i="1" baseline="0" dirty="0" smtClean="0">
                <a:solidFill>
                  <a:schemeClr val="accent6"/>
                </a:solidFill>
              </a:rPr>
              <a:t> sea </a:t>
            </a:r>
            <a:r>
              <a:rPr lang="en-US" b="0" i="1" baseline="0" dirty="0" err="1" smtClean="0">
                <a:solidFill>
                  <a:schemeClr val="accent6"/>
                </a:solidFill>
              </a:rPr>
              <a:t>necesario</a:t>
            </a:r>
            <a:endParaRPr lang="en-US" b="0" i="1" baseline="0" dirty="0" smtClean="0">
              <a:solidFill>
                <a:schemeClr val="accent6"/>
              </a:solidFill>
            </a:endParaRPr>
          </a:p>
          <a:p>
            <a:r>
              <a:rPr lang="en-US" b="0" i="1" baseline="0" dirty="0" smtClean="0">
                <a:solidFill>
                  <a:schemeClr val="accent6"/>
                </a:solidFill>
              </a:rPr>
              <a:t>Use palabras </a:t>
            </a:r>
            <a:r>
              <a:rPr lang="en-US" b="0" i="1" baseline="0" dirty="0" err="1" smtClean="0">
                <a:solidFill>
                  <a:schemeClr val="accent6"/>
                </a:solidFill>
              </a:rPr>
              <a:t>conocidas</a:t>
            </a:r>
            <a:r>
              <a:rPr lang="en-US" b="0" i="1" baseline="0" dirty="0" smtClean="0">
                <a:solidFill>
                  <a:schemeClr val="accent6"/>
                </a:solidFill>
              </a:rPr>
              <a:t> </a:t>
            </a:r>
            <a:r>
              <a:rPr lang="en-US" b="0" i="1" baseline="0" dirty="0" err="1" smtClean="0">
                <a:solidFill>
                  <a:schemeClr val="accent6"/>
                </a:solidFill>
              </a:rPr>
              <a:t>por</a:t>
            </a:r>
            <a:r>
              <a:rPr lang="en-US" b="0" i="1" baseline="0" dirty="0" smtClean="0">
                <a:solidFill>
                  <a:schemeClr val="accent6"/>
                </a:solidFill>
              </a:rPr>
              <a:t> </a:t>
            </a:r>
            <a:r>
              <a:rPr lang="en-US" b="0" i="1" baseline="0" dirty="0" err="1" smtClean="0">
                <a:solidFill>
                  <a:schemeClr val="accent6"/>
                </a:solidFill>
              </a:rPr>
              <a:t>los</a:t>
            </a:r>
            <a:r>
              <a:rPr lang="en-US" b="0" i="1" baseline="0" dirty="0" smtClean="0">
                <a:solidFill>
                  <a:schemeClr val="accent6"/>
                </a:solidFill>
              </a:rPr>
              <a:t> </a:t>
            </a:r>
            <a:r>
              <a:rPr lang="en-US" b="0" i="1" baseline="0" dirty="0" err="1" smtClean="0">
                <a:solidFill>
                  <a:schemeClr val="accent6"/>
                </a:solidFill>
              </a:rPr>
              <a:t>trabajadores</a:t>
            </a:r>
            <a:endParaRPr lang="en-US" b="0" i="1" baseline="0" dirty="0" smtClean="0">
              <a:solidFill>
                <a:schemeClr val="accent6"/>
              </a:solidFill>
            </a:endParaRPr>
          </a:p>
          <a:p>
            <a:endParaRPr lang="en-US" b="0" i="1" baseline="0" dirty="0" smtClean="0">
              <a:solidFill>
                <a:schemeClr val="accent6"/>
              </a:solidFill>
            </a:endParaRPr>
          </a:p>
          <a:p>
            <a:endParaRPr lang="en-US" b="0" i="1" dirty="0" smtClean="0">
              <a:solidFill>
                <a:schemeClr val="accent6"/>
              </a:solidFill>
            </a:endParaRPr>
          </a:p>
          <a:p>
            <a:r>
              <a:rPr lang="en-US" b="0" i="1" dirty="0" err="1" smtClean="0">
                <a:solidFill>
                  <a:schemeClr val="accent6"/>
                </a:solidFill>
              </a:rPr>
              <a:t>ComExample</a:t>
            </a:r>
            <a:r>
              <a:rPr lang="en-US" b="0" i="1" dirty="0" smtClean="0">
                <a:solidFill>
                  <a:schemeClr val="accent6"/>
                </a:solidFill>
              </a:rPr>
              <a:t> activities of how to demonstrate chemical exposure/ how chemicals enter the body</a:t>
            </a:r>
          </a:p>
          <a:p>
            <a:r>
              <a:rPr lang="en-US" b="0" i="1" dirty="0" smtClean="0">
                <a:solidFill>
                  <a:schemeClr val="accent6"/>
                </a:solidFill>
              </a:rPr>
              <a:t>(lotion)</a:t>
            </a:r>
          </a:p>
          <a:p>
            <a:r>
              <a:rPr lang="en-US" b="0" i="1" dirty="0" smtClean="0">
                <a:solidFill>
                  <a:schemeClr val="accent6"/>
                </a:solidFill>
              </a:rPr>
              <a:t>Flour</a:t>
            </a:r>
          </a:p>
          <a:p>
            <a:r>
              <a:rPr lang="en-US" b="0" i="1" dirty="0" smtClean="0">
                <a:solidFill>
                  <a:schemeClr val="accent6"/>
                </a:solidFill>
              </a:rPr>
              <a:t>PPE example- how to use it </a:t>
            </a:r>
          </a:p>
          <a:p>
            <a:endParaRPr lang="en-US" b="0" i="1" dirty="0" smtClean="0">
              <a:solidFill>
                <a:schemeClr val="accent6"/>
              </a:solidFill>
            </a:endParaRPr>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2959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a:r>
              <a:rPr lang="en-US"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The Occupational Safety and Health Act requires employers to provide a safe and healthful workplace free of recognized hazards and to follow OSHA standards. Employers' responsibilities also include providing training, medical examinations and recordkeeping.</a:t>
            </a:r>
            <a:endParaRPr lang="en-US" sz="1200"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58430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xfrm>
            <a:off x="1104900" y="695325"/>
            <a:ext cx="4648200" cy="3486150"/>
          </a:xfrm>
          <a:noFill/>
          <a:ln>
            <a:solidFill>
              <a:srgbClr val="000000"/>
            </a:solidFill>
            <a:miter lim="800000"/>
            <a:headEnd/>
            <a:tailEnd/>
          </a:ln>
        </p:spPr>
      </p:sp>
      <p:sp>
        <p:nvSpPr>
          <p:cNvPr id="12288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b="1" dirty="0" smtClean="0"/>
              <a:t>Diga:</a:t>
            </a:r>
            <a:endParaRPr lang="en-US" dirty="0" smtClean="0"/>
          </a:p>
          <a:p>
            <a:r>
              <a:rPr lang="es-MX" i="1" dirty="0" smtClean="0"/>
              <a:t>En resumen, usted puede reducir los riesgos de los químicos.</a:t>
            </a:r>
            <a:endParaRPr lang="en-US" dirty="0" smtClean="0"/>
          </a:p>
          <a:p>
            <a:r>
              <a:rPr lang="en-US" i="1" dirty="0" err="1" smtClean="0"/>
              <a:t>Aprenda</a:t>
            </a:r>
            <a:r>
              <a:rPr lang="en-US" i="1" dirty="0" smtClean="0"/>
              <a:t>: </a:t>
            </a:r>
            <a:endParaRPr lang="en-US" dirty="0" smtClean="0"/>
          </a:p>
          <a:p>
            <a:pPr marL="270291" indent="-270291">
              <a:buFont typeface="Arial" panose="020B0604020202020204" pitchFamily="34" charset="0"/>
              <a:buChar char="•"/>
            </a:pPr>
            <a:r>
              <a:rPr lang="es-MX" i="1" dirty="0" smtClean="0"/>
              <a:t>Las políticas y procedimientos acerca de los químicos en el lugar</a:t>
            </a:r>
            <a:r>
              <a:rPr lang="es-MX" i="1" baseline="0" dirty="0" smtClean="0"/>
              <a:t> del trabajo</a:t>
            </a:r>
            <a:endParaRPr lang="en-US" dirty="0" smtClean="0"/>
          </a:p>
          <a:p>
            <a:pPr marL="270291" indent="-270291">
              <a:buFont typeface="Arial" panose="020B0604020202020204" pitchFamily="34" charset="0"/>
              <a:buChar char="•"/>
            </a:pPr>
            <a:r>
              <a:rPr lang="es-ES" i="1" dirty="0" smtClean="0"/>
              <a:t>Los riesgos de trabajar o estar cerca de los químicos </a:t>
            </a:r>
            <a:endParaRPr lang="en-US" dirty="0" smtClean="0"/>
          </a:p>
          <a:p>
            <a:pPr marL="270291" indent="-270291">
              <a:buFont typeface="Arial" panose="020B0604020202020204" pitchFamily="34" charset="0"/>
              <a:buChar char="•"/>
            </a:pPr>
            <a:r>
              <a:rPr lang="es-ES" i="1" dirty="0" smtClean="0"/>
              <a:t>Las maneras de protegerse de la exposición a los químicos </a:t>
            </a:r>
            <a:endParaRPr lang="en-US" dirty="0" smtClean="0"/>
          </a:p>
          <a:p>
            <a:pPr marL="270291" indent="-270291">
              <a:buFont typeface="Arial" panose="020B0604020202020204" pitchFamily="34" charset="0"/>
              <a:buChar char="•"/>
            </a:pPr>
            <a:r>
              <a:rPr lang="es-ES" i="1" dirty="0" smtClean="0"/>
              <a:t>Qué hacer y a quién llamar en caso de emergencias</a:t>
            </a:r>
            <a:endParaRPr lang="en-US" dirty="0" smtClean="0"/>
          </a:p>
          <a:p>
            <a:r>
              <a:rPr lang="en-US" i="1" dirty="0" smtClean="0"/>
              <a:t>Use: </a:t>
            </a:r>
            <a:endParaRPr lang="en-US" dirty="0" smtClean="0"/>
          </a:p>
          <a:p>
            <a:pPr marL="270291" indent="-270291">
              <a:buFont typeface="Arial" panose="020B0604020202020204" pitchFamily="34" charset="0"/>
              <a:buChar char="•"/>
            </a:pPr>
            <a:r>
              <a:rPr lang="es-MX" i="1" dirty="0" smtClean="0"/>
              <a:t>PPE para prevenir la exposición a los químico. </a:t>
            </a:r>
            <a:endParaRPr lang="en-US" dirty="0" smtClean="0"/>
          </a:p>
          <a:p>
            <a:pPr marL="270291" indent="-270291">
              <a:buFont typeface="Arial" panose="020B0604020202020204" pitchFamily="34" charset="0"/>
              <a:buChar char="•"/>
            </a:pPr>
            <a:r>
              <a:rPr lang="en-US" i="1" dirty="0" err="1" smtClean="0"/>
              <a:t>Ropa</a:t>
            </a:r>
            <a:r>
              <a:rPr lang="en-US" i="1" dirty="0" smtClean="0"/>
              <a:t> y </a:t>
            </a:r>
            <a:r>
              <a:rPr lang="en-US" i="1" dirty="0" err="1" smtClean="0"/>
              <a:t>botas</a:t>
            </a:r>
            <a:r>
              <a:rPr lang="en-US" i="1" dirty="0" smtClean="0"/>
              <a:t> </a:t>
            </a:r>
            <a:r>
              <a:rPr lang="en-US" i="1" dirty="0" err="1" smtClean="0"/>
              <a:t>apropiadas</a:t>
            </a:r>
            <a:r>
              <a:rPr lang="en-US" i="1" dirty="0" smtClean="0"/>
              <a:t>.</a:t>
            </a:r>
            <a:endParaRPr lang="en-US" dirty="0" smtClean="0"/>
          </a:p>
          <a:p>
            <a:r>
              <a:rPr lang="es-ES" i="1" dirty="0" smtClean="0"/>
              <a:t>Practique la seguridad en todo momento: </a:t>
            </a:r>
            <a:endParaRPr lang="en-US" dirty="0" smtClean="0"/>
          </a:p>
          <a:p>
            <a:pPr marL="270291" indent="-270291">
              <a:buFont typeface="Arial" panose="020B0604020202020204" pitchFamily="34" charset="0"/>
              <a:buChar char="•"/>
            </a:pPr>
            <a:r>
              <a:rPr lang="es-ES" i="1" dirty="0" smtClean="0"/>
              <a:t>Deténgase, observe, y piense sobre la seguridad antes de hacer su trabajo. </a:t>
            </a:r>
            <a:endParaRPr lang="en-US" dirty="0" smtClean="0"/>
          </a:p>
          <a:p>
            <a:pPr marL="270291" indent="-270291">
              <a:buFont typeface="Arial" panose="020B0604020202020204" pitchFamily="34" charset="0"/>
              <a:buChar char="•"/>
            </a:pPr>
            <a:r>
              <a:rPr lang="es-ES" i="1" dirty="0" smtClean="0"/>
              <a:t>Reporte cualquier peligro potencial o lesiones a su supervisor.</a:t>
            </a:r>
            <a:endParaRPr lang="en-US" i="1" dirty="0" smtClean="0">
              <a:solidFill>
                <a:schemeClr val="accent3"/>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5325"/>
            <a:ext cx="4648200" cy="3486150"/>
          </a:xfrm>
        </p:spPr>
      </p:sp>
      <p:sp>
        <p:nvSpPr>
          <p:cNvPr id="3" name="Notes Placeholder 2"/>
          <p:cNvSpPr>
            <a:spLocks noGrp="1"/>
          </p:cNvSpPr>
          <p:nvPr>
            <p:ph type="body" idx="1"/>
          </p:nvPr>
        </p:nvSpPr>
        <p:spPr/>
        <p:txBody>
          <a:bodyPr/>
          <a:lstStyle/>
          <a:p>
            <a:pPr lvl="0"/>
            <a:r>
              <a:rPr lang="en-US" sz="1300" b="1" dirty="0" smtClean="0">
                <a:solidFill>
                  <a:srgbClr val="000000"/>
                </a:solidFill>
              </a:rPr>
              <a:t>Hay </a:t>
            </a:r>
            <a:r>
              <a:rPr lang="en-US" sz="1300" b="1" dirty="0" err="1" smtClean="0">
                <a:solidFill>
                  <a:srgbClr val="000000"/>
                </a:solidFill>
              </a:rPr>
              <a:t>alguna</a:t>
            </a:r>
            <a:r>
              <a:rPr lang="en-US" sz="1300" b="1" dirty="0" smtClean="0">
                <a:solidFill>
                  <a:srgbClr val="000000"/>
                </a:solidFill>
              </a:rPr>
              <a:t> </a:t>
            </a:r>
            <a:r>
              <a:rPr lang="en-US" sz="1300" b="1" dirty="0" err="1" smtClean="0">
                <a:solidFill>
                  <a:srgbClr val="000000"/>
                </a:solidFill>
              </a:rPr>
              <a:t>otra</a:t>
            </a:r>
            <a:r>
              <a:rPr lang="en-US" sz="1300" b="1" dirty="0" smtClean="0">
                <a:solidFill>
                  <a:srgbClr val="000000"/>
                </a:solidFill>
              </a:rPr>
              <a:t> </a:t>
            </a:r>
            <a:r>
              <a:rPr lang="en-US" sz="1300" b="1" dirty="0" err="1" smtClean="0">
                <a:solidFill>
                  <a:srgbClr val="000000"/>
                </a:solidFill>
              </a:rPr>
              <a:t>pregunta</a:t>
            </a:r>
            <a:r>
              <a:rPr lang="en-US" sz="1300" b="1" dirty="0" smtClean="0">
                <a:solidFill>
                  <a:srgbClr val="000000"/>
                </a:solidFill>
              </a:rPr>
              <a:t> </a:t>
            </a: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5596B54F-D5C4-40B0-B75B-64E373A81ED6}" type="slidenum">
              <a:rPr lang="es-MX" smtClean="0">
                <a:solidFill>
                  <a:prstClr val="black"/>
                </a:solidFill>
              </a:rPr>
              <a:pPr>
                <a:defRPr/>
              </a:pPr>
              <a:t>56</a:t>
            </a:fld>
            <a:endParaRPr lang="es-MX">
              <a:solidFill>
                <a:prstClr val="black"/>
              </a:solidFill>
            </a:endParaRPr>
          </a:p>
        </p:txBody>
      </p:sp>
    </p:spTree>
    <p:extLst>
      <p:ext uri="{BB962C8B-B14F-4D97-AF65-F5344CB8AC3E}">
        <p14:creationId xmlns:p14="http://schemas.microsoft.com/office/powerpoint/2010/main" val="20616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1. ¿Cuáles de los siguientes elementos NO contribuye a la forma en que un químico afecta a una persona? </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Tamaño del cuerpo</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Nacionalidad</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Edad</a:t>
            </a:r>
          </a:p>
          <a:p>
            <a:pPr marL="856828" marR="0" lvl="1" indent="-4572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Duración de la exposición</a:t>
            </a:r>
            <a:r>
              <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rPr>
              <a:t/>
            </a:r>
            <a:br>
              <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rPr>
            </a:br>
            <a:endParaRPr kumimoji="0" lang="es-MX" sz="1200" b="1" i="0" u="none" strike="noStrike" kern="0" cap="none" spc="0" normalizeH="0" baseline="0" noProof="0" dirty="0" smtClean="0">
              <a:ln>
                <a:noFill/>
              </a:ln>
              <a:solidFill>
                <a:srgbClr val="4C5059"/>
              </a:solidFill>
              <a:effectLst/>
              <a:uLnTx/>
              <a:uFillTx/>
              <a:latin typeface="Arial Narrow" panose="020B0606020202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2. ¿Se requiere que los trabajadores reciban entrenamiento de seguridad sobre los químicos que se usan en el trabajo en  un idioma que entiendan?</a:t>
            </a:r>
          </a:p>
          <a:p>
            <a:pPr marL="742167" marR="0" lvl="1" indent="-285449" algn="l" defTabSz="914400" rtl="0" eaLnBrk="0" fontAlgn="base" latinLnBrk="0" hangingPunct="0">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Verdadero </a:t>
            </a:r>
          </a:p>
          <a:p>
            <a:pPr marL="742167" marR="0" lvl="1" indent="-285449" algn="l" defTabSz="914400" rtl="0" eaLnBrk="0" fontAlgn="base" latinLnBrk="0" hangingPunct="0">
              <a:lnSpc>
                <a:spcPct val="100000"/>
              </a:lnSpc>
              <a:spcBef>
                <a:spcPct val="20000"/>
              </a:spcBef>
              <a:spcAft>
                <a:spcPct val="0"/>
              </a:spcAft>
              <a:buClrTx/>
              <a:buSzTx/>
              <a:buFontTx/>
              <a:buChar char="–"/>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Falso</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3. ¿Cuál de la siguiente información se incluye en la hoja de datos de seguridad (Safety Data </a:t>
            </a:r>
            <a:r>
              <a:rPr kumimoji="0" lang="es-MX" sz="1600" b="1" i="0" u="none" strike="noStrike" kern="0" cap="none" spc="0" normalizeH="0" baseline="0" noProof="0" dirty="0" err="1" smtClean="0">
                <a:ln>
                  <a:noFill/>
                </a:ln>
                <a:solidFill>
                  <a:srgbClr val="4C5059"/>
                </a:solidFill>
                <a:effectLst/>
                <a:uLnTx/>
                <a:uFillTx/>
                <a:latin typeface="Arial Narrow" panose="020B0606020202030204" pitchFamily="34" charset="0"/>
                <a:ea typeface="+mn-ea"/>
                <a:cs typeface="+mn-cs"/>
              </a:rPr>
              <a:t>Sheets</a:t>
            </a: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ea typeface="+mn-ea"/>
                <a:cs typeface="+mn-cs"/>
              </a:rPr>
              <a:t>)?</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Medidas de primeros auxilios</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Manipulación y almacenamiento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Síntomas de exposición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Instrucciones respecto a la eliminación </a:t>
            </a:r>
          </a:p>
          <a:p>
            <a:pPr marL="742528"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s-MX" sz="1600" b="1" i="0" u="none" strike="noStrike" kern="0" cap="none" spc="0" normalizeH="0" baseline="0" noProof="0" dirty="0" smtClean="0">
                <a:ln>
                  <a:noFill/>
                </a:ln>
                <a:solidFill>
                  <a:srgbClr val="4C5059"/>
                </a:solidFill>
                <a:effectLst/>
                <a:uLnTx/>
                <a:uFillTx/>
                <a:latin typeface="Arial Narrow" panose="020B0606020202030204" pitchFamily="34" charset="0"/>
              </a:rPr>
              <a:t>Todos los anteriores</a:t>
            </a:r>
          </a:p>
          <a:p>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666462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3DBDCB0-F1A2-4AB3-AA1B-0549406BEFD7}" type="slidenum">
              <a:rPr lang="en-US" smtClean="0"/>
              <a:t>58</a:t>
            </a:fld>
            <a:endParaRPr lang="en-US"/>
          </a:p>
        </p:txBody>
      </p:sp>
    </p:spTree>
    <p:extLst>
      <p:ext uri="{BB962C8B-B14F-4D97-AF65-F5344CB8AC3E}">
        <p14:creationId xmlns:p14="http://schemas.microsoft.com/office/powerpoint/2010/main" val="2544002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2EAA1-839F-4E5B-8C07-B34FF000E758}"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963103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err="1" smtClean="0"/>
              <a:t>Pasar</a:t>
            </a:r>
            <a:r>
              <a:rPr lang="en-US" b="0" baseline="0" dirty="0" smtClean="0"/>
              <a:t> el Control a Leslie!!</a:t>
            </a:r>
          </a:p>
          <a:p>
            <a:endParaRPr lang="en-US" b="0" baseline="0" dirty="0" smtClean="0"/>
          </a:p>
        </p:txBody>
      </p:sp>
      <p:sp>
        <p:nvSpPr>
          <p:cNvPr id="4" name="Slide Number Placeholder 3"/>
          <p:cNvSpPr>
            <a:spLocks noGrp="1"/>
          </p:cNvSpPr>
          <p:nvPr>
            <p:ph type="sldNum" sz="quarter" idx="10"/>
          </p:nvPr>
        </p:nvSpPr>
        <p:spPr/>
        <p:txBody>
          <a:bodyPr/>
          <a:lstStyle/>
          <a:p>
            <a:fld id="{E35F7542-5A61-489C-AE2C-BF36AD668D03}" type="slidenum">
              <a:rPr lang="en-US" smtClean="0"/>
              <a:t>60</a:t>
            </a:fld>
            <a:endParaRPr lang="en-US"/>
          </a:p>
        </p:txBody>
      </p:sp>
    </p:spTree>
    <p:extLst>
      <p:ext uri="{BB962C8B-B14F-4D97-AF65-F5344CB8AC3E}">
        <p14:creationId xmlns:p14="http://schemas.microsoft.com/office/powerpoint/2010/main" val="1470750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Enlaces y </a:t>
            </a:r>
            <a:r>
              <a:rPr lang="en-US" b="0" baseline="0" dirty="0" err="1" smtClean="0"/>
              <a:t>ensenar</a:t>
            </a:r>
            <a:r>
              <a:rPr lang="en-US" b="0" baseline="0" dirty="0" smtClean="0"/>
              <a:t> </a:t>
            </a:r>
            <a:r>
              <a:rPr lang="en-US" b="0" baseline="0" dirty="0" err="1" smtClean="0"/>
              <a:t>como</a:t>
            </a:r>
            <a:r>
              <a:rPr lang="en-US" b="0" baseline="0" dirty="0" smtClean="0"/>
              <a:t> </a:t>
            </a:r>
            <a:r>
              <a:rPr lang="en-US" b="0" baseline="0" dirty="0" err="1" smtClean="0"/>
              <a:t>entrar</a:t>
            </a:r>
            <a:r>
              <a:rPr lang="en-US" b="0" baseline="0" dirty="0" smtClean="0"/>
              <a:t> y </a:t>
            </a:r>
            <a:r>
              <a:rPr lang="en-US" b="0" baseline="0" dirty="0" err="1" smtClean="0"/>
              <a:t>buscar</a:t>
            </a:r>
            <a:r>
              <a:rPr lang="en-US" b="0" baseline="0" dirty="0" smtClean="0"/>
              <a:t> </a:t>
            </a:r>
            <a:r>
              <a:rPr lang="en-US" b="0" baseline="0" dirty="0" err="1" smtClean="0"/>
              <a:t>recursos</a:t>
            </a:r>
            <a:r>
              <a:rPr lang="en-US" b="0" baseline="0" dirty="0" smtClean="0"/>
              <a:t>. </a:t>
            </a:r>
          </a:p>
          <a:p>
            <a:endParaRPr lang="en-US" b="0" baseline="0" dirty="0" smtClean="0"/>
          </a:p>
        </p:txBody>
      </p:sp>
      <p:sp>
        <p:nvSpPr>
          <p:cNvPr id="4" name="Slide Number Placeholder 3"/>
          <p:cNvSpPr>
            <a:spLocks noGrp="1"/>
          </p:cNvSpPr>
          <p:nvPr>
            <p:ph type="sldNum" sz="quarter" idx="10"/>
          </p:nvPr>
        </p:nvSpPr>
        <p:spPr/>
        <p:txBody>
          <a:bodyPr/>
          <a:lstStyle/>
          <a:p>
            <a:fld id="{E35F7542-5A61-489C-AE2C-BF36AD668D03}" type="slidenum">
              <a:rPr lang="en-US" smtClean="0"/>
              <a:t>61</a:t>
            </a:fld>
            <a:endParaRPr lang="en-US"/>
          </a:p>
        </p:txBody>
      </p:sp>
    </p:spTree>
    <p:extLst>
      <p:ext uri="{BB962C8B-B14F-4D97-AF65-F5344CB8AC3E}">
        <p14:creationId xmlns:p14="http://schemas.microsoft.com/office/powerpoint/2010/main" val="147075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85750" indent="-285750">
              <a:spcBef>
                <a:spcPts val="600"/>
              </a:spcBef>
              <a:spcAft>
                <a:spcPts val="600"/>
              </a:spcAft>
              <a:buFont typeface="Wingdings" panose="05000000000000000000" pitchFamily="2" charset="2"/>
              <a:buChar char="ü"/>
            </a:pPr>
            <a:r>
              <a:rPr lang="es-MX"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Seguir las reglas de seguridad y salud del empleador y usar o usar todo el equipo y equipo requerido</a:t>
            </a:r>
          </a:p>
          <a:p>
            <a:pPr marL="285750" indent="-285750">
              <a:spcBef>
                <a:spcPts val="600"/>
              </a:spcBef>
              <a:spcAft>
                <a:spcPts val="600"/>
              </a:spcAft>
              <a:buFont typeface="Wingdings" panose="05000000000000000000" pitchFamily="2" charset="2"/>
              <a:buChar char="ü"/>
            </a:pPr>
            <a:r>
              <a:rPr lang="es-MX"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Siga las prácticas de trabajo seguro para su trabajo, según lo indique su empleador </a:t>
            </a:r>
          </a:p>
          <a:p>
            <a:pPr marL="285750" indent="-285750">
              <a:spcBef>
                <a:spcPts val="600"/>
              </a:spcBef>
              <a:spcAft>
                <a:spcPts val="600"/>
              </a:spcAft>
              <a:buFont typeface="Wingdings" panose="05000000000000000000" pitchFamily="2" charset="2"/>
              <a:buChar char="ü"/>
            </a:pPr>
            <a:r>
              <a:rPr lang="es-MX"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Reportar condiciones peligrosas a un supervisor. </a:t>
            </a:r>
          </a:p>
          <a:p>
            <a:pPr marL="285750" indent="-285750">
              <a:spcBef>
                <a:spcPts val="600"/>
              </a:spcBef>
              <a:spcAft>
                <a:spcPts val="600"/>
              </a:spcAft>
              <a:buFont typeface="Wingdings" panose="05000000000000000000" pitchFamily="2" charset="2"/>
              <a:buChar char="ü"/>
            </a:pPr>
            <a:r>
              <a:rPr lang="es-MX" sz="1200"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Reportar condiciones peligrosas a OSHA, si los empleadores no las arreglan</a:t>
            </a: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069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José y su equipo de pintores llegaron a su lugar de trabajo, listos para empezar su día. El trabajo requería que quitaran la</a:t>
            </a:r>
          </a:p>
          <a:p>
            <a:r>
              <a:rPr lang="es-ES" sz="1200" b="0" i="0" kern="1200" dirty="0" smtClean="0">
                <a:solidFill>
                  <a:schemeClr val="tx1"/>
                </a:solidFill>
                <a:effectLst/>
                <a:latin typeface="+mn-lt"/>
                <a:ea typeface="+mn-ea"/>
                <a:cs typeface="+mn-cs"/>
              </a:rPr>
              <a:t>pintura de las paredes de un cuarto pequeño con un removedor de pintura. El patrón les dijo que no salieran de ahí hasta</a:t>
            </a:r>
          </a:p>
          <a:p>
            <a:r>
              <a:rPr lang="es-ES" sz="1200" b="0" i="0" kern="1200" dirty="0" smtClean="0">
                <a:solidFill>
                  <a:schemeClr val="tx1"/>
                </a:solidFill>
                <a:effectLst/>
                <a:latin typeface="+mn-lt"/>
                <a:ea typeface="+mn-ea"/>
                <a:cs typeface="+mn-cs"/>
              </a:rPr>
              <a:t>que el trabajo estuviera terminado. No paso mucho tiempo antes de que José comenzara a sentir mareos y náuseas y</a:t>
            </a:r>
          </a:p>
          <a:p>
            <a:r>
              <a:rPr lang="es-ES" sz="1200" b="0" i="0" kern="1200" dirty="0" smtClean="0">
                <a:solidFill>
                  <a:schemeClr val="tx1"/>
                </a:solidFill>
                <a:effectLst/>
                <a:latin typeface="+mn-lt"/>
                <a:ea typeface="+mn-ea"/>
                <a:cs typeface="+mn-cs"/>
              </a:rPr>
              <a:t>luego empezó a vomitar. Enseguida, la cabeza le empezó a dar vueltas, no podía sostenerse de pie y se quedaba</a:t>
            </a:r>
          </a:p>
          <a:p>
            <a:r>
              <a:rPr lang="es-ES" sz="1200" b="0" i="0" kern="1200" dirty="0" smtClean="0">
                <a:solidFill>
                  <a:schemeClr val="tx1"/>
                </a:solidFill>
                <a:effectLst/>
                <a:latin typeface="+mn-lt"/>
                <a:ea typeface="+mn-ea"/>
                <a:cs typeface="+mn-cs"/>
              </a:rPr>
              <a:t>inconsciente por momentos. Al voltear a ver a sus compañeros de trabajo, notó que estaban tirados en el suelo.</a:t>
            </a:r>
          </a:p>
          <a:p>
            <a:r>
              <a:rPr lang="es-ES" sz="1200" b="0" i="0" kern="1200" dirty="0" smtClean="0">
                <a:solidFill>
                  <a:schemeClr val="tx1"/>
                </a:solidFill>
                <a:effectLst/>
                <a:latin typeface="+mn-lt"/>
                <a:ea typeface="+mn-ea"/>
                <a:cs typeface="+mn-cs"/>
              </a:rPr>
              <a:t>Finalmente tuvieron que sacarlos a todos del lugar del trabajo y darles primeros auxilios para revivirlos. José tuvo suerte.</a:t>
            </a:r>
          </a:p>
          <a:p>
            <a:r>
              <a:rPr lang="es-ES" sz="1200" b="0" i="0" kern="1200" dirty="0" smtClean="0">
                <a:solidFill>
                  <a:schemeClr val="tx1"/>
                </a:solidFill>
                <a:effectLst/>
                <a:latin typeface="+mn-lt"/>
                <a:ea typeface="+mn-ea"/>
                <a:cs typeface="+mn-cs"/>
              </a:rPr>
              <a:t>El removedor de pintura que usaron él y sus compañeros contenía cloruro de metileno o </a:t>
            </a:r>
            <a:r>
              <a:rPr lang="es-ES" sz="1200" b="0" i="0" kern="1200" dirty="0" err="1" smtClean="0">
                <a:solidFill>
                  <a:schemeClr val="tx1"/>
                </a:solidFill>
                <a:effectLst/>
                <a:latin typeface="+mn-lt"/>
                <a:ea typeface="+mn-ea"/>
                <a:cs typeface="+mn-cs"/>
              </a:rPr>
              <a:t>diclorometano</a:t>
            </a:r>
            <a:r>
              <a:rPr lang="es-ES" sz="1200" b="0" i="0" kern="1200" dirty="0" smtClean="0">
                <a:solidFill>
                  <a:schemeClr val="tx1"/>
                </a:solidFill>
                <a:effectLst/>
                <a:latin typeface="+mn-lt"/>
                <a:ea typeface="+mn-ea"/>
                <a:cs typeface="+mn-cs"/>
              </a:rPr>
              <a:t>, que es</a:t>
            </a:r>
          </a:p>
          <a:p>
            <a:r>
              <a:rPr lang="es-ES" sz="1200" b="0" i="0" kern="1200" dirty="0" smtClean="0">
                <a:solidFill>
                  <a:schemeClr val="tx1"/>
                </a:solidFill>
                <a:effectLst/>
                <a:latin typeface="+mn-lt"/>
                <a:ea typeface="+mn-ea"/>
                <a:cs typeface="+mn-cs"/>
              </a:rPr>
              <a:t>altamente toxico y ha sido la causa de muerte de 13 trabajadores entre los años 2000 y 2011.</a:t>
            </a:r>
          </a:p>
          <a:p>
            <a:r>
              <a:rPr lang="es-ES" sz="1200" b="0" i="0" kern="1200" dirty="0" smtClean="0">
                <a:solidFill>
                  <a:schemeClr val="tx1"/>
                </a:solidFill>
                <a:effectLst/>
                <a:latin typeface="+mn-lt"/>
                <a:ea typeface="+mn-ea"/>
                <a:cs typeface="+mn-cs"/>
              </a:rPr>
              <a:t>Millones de trabajadores están expuestos a diferentes químicos diariamente en sus trabajos. Todo trabajador tiene el</a:t>
            </a:r>
          </a:p>
          <a:p>
            <a:r>
              <a:rPr lang="es-ES" sz="1200" b="0" i="0" kern="1200" dirty="0" smtClean="0">
                <a:solidFill>
                  <a:schemeClr val="tx1"/>
                </a:solidFill>
                <a:effectLst/>
                <a:latin typeface="+mn-lt"/>
                <a:ea typeface="+mn-ea"/>
                <a:cs typeface="+mn-cs"/>
              </a:rPr>
              <a:t>derecho de saber sobre los químicos que utiliza en su trabajo y los promotores de salud comunitarios pueden ser una</a:t>
            </a:r>
          </a:p>
          <a:p>
            <a:r>
              <a:rPr lang="es-ES" sz="1200" b="0" i="0" kern="1200" dirty="0" smtClean="0">
                <a:solidFill>
                  <a:schemeClr val="tx1"/>
                </a:solidFill>
                <a:effectLst/>
                <a:latin typeface="+mn-lt"/>
                <a:ea typeface="+mn-ea"/>
                <a:cs typeface="+mn-cs"/>
              </a:rPr>
              <a:t>fuente muy importante de información y apoyo para los trabajadores. Este seminario virtual mostrará a los promotores de</a:t>
            </a:r>
          </a:p>
          <a:p>
            <a:r>
              <a:rPr lang="es-ES" sz="1200" b="0" i="0" kern="1200" dirty="0" smtClean="0">
                <a:solidFill>
                  <a:schemeClr val="tx1"/>
                </a:solidFill>
                <a:effectLst/>
                <a:latin typeface="+mn-lt"/>
                <a:ea typeface="+mn-ea"/>
                <a:cs typeface="+mn-cs"/>
              </a:rPr>
              <a:t>salud comunitarios como explicar lo que pasa cuando una persona se expone a químicos y como los trabajadores</a:t>
            </a:r>
          </a:p>
          <a:p>
            <a:r>
              <a:rPr lang="es-ES" sz="1200" b="0" i="0" kern="1200" dirty="0" smtClean="0">
                <a:solidFill>
                  <a:schemeClr val="tx1"/>
                </a:solidFill>
                <a:effectLst/>
                <a:latin typeface="+mn-lt"/>
                <a:ea typeface="+mn-ea"/>
                <a:cs typeface="+mn-cs"/>
              </a:rPr>
              <a:t>pueden protegerse a sí mismos.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DBDCB0-F1A2-4AB3-AA1B-0549406BEFD7}" type="slidenum">
              <a:rPr lang="en-US" smtClean="0"/>
              <a:t>8</a:t>
            </a:fld>
            <a:endParaRPr lang="en-US"/>
          </a:p>
        </p:txBody>
      </p:sp>
    </p:spTree>
    <p:extLst>
      <p:ext uri="{BB962C8B-B14F-4D97-AF65-F5344CB8AC3E}">
        <p14:creationId xmlns:p14="http://schemas.microsoft.com/office/powerpoint/2010/main" val="42035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err="1" smtClean="0"/>
              <a:t>Todos</a:t>
            </a:r>
            <a:r>
              <a:rPr lang="en-US" dirty="0" smtClean="0"/>
              <a:t> </a:t>
            </a:r>
            <a:r>
              <a:rPr lang="en-US" dirty="0" err="1" smtClean="0"/>
              <a:t>los</a:t>
            </a:r>
            <a:r>
              <a:rPr lang="en-US" dirty="0" smtClean="0"/>
              <a:t> </a:t>
            </a:r>
            <a:r>
              <a:rPr lang="en-US" dirty="0" err="1" smtClean="0"/>
              <a:t>trabajadores</a:t>
            </a:r>
            <a:r>
              <a:rPr lang="en-US" dirty="0" smtClean="0"/>
              <a:t> </a:t>
            </a:r>
            <a:r>
              <a:rPr lang="en-US" dirty="0" err="1" smtClean="0"/>
              <a:t>estamos</a:t>
            </a:r>
            <a:r>
              <a:rPr lang="en-US" dirty="0" smtClean="0"/>
              <a:t> </a:t>
            </a:r>
            <a:r>
              <a:rPr lang="en-US" dirty="0" err="1" smtClean="0"/>
              <a:t>expuestos</a:t>
            </a:r>
            <a:r>
              <a:rPr lang="en-US" dirty="0" smtClean="0"/>
              <a:t> a </a:t>
            </a:r>
            <a:r>
              <a:rPr lang="en-US" dirty="0" err="1" smtClean="0"/>
              <a:t>diferentes</a:t>
            </a:r>
            <a:r>
              <a:rPr lang="en-US" baseline="0" dirty="0" smtClean="0"/>
              <a:t> </a:t>
            </a:r>
            <a:r>
              <a:rPr lang="en-US" baseline="0" dirty="0" err="1" smtClean="0"/>
              <a:t>peligros</a:t>
            </a:r>
            <a:r>
              <a:rPr lang="en-US" baseline="0" dirty="0" smtClean="0"/>
              <a:t>  </a:t>
            </a:r>
            <a:r>
              <a:rPr lang="en-US" baseline="0" dirty="0" err="1" smtClean="0"/>
              <a:t>en</a:t>
            </a:r>
            <a:r>
              <a:rPr lang="en-US" baseline="0" dirty="0" smtClean="0"/>
              <a:t> </a:t>
            </a:r>
            <a:r>
              <a:rPr lang="en-US" baseline="0" dirty="0" err="1" smtClean="0"/>
              <a:t>algun</a:t>
            </a:r>
            <a:r>
              <a:rPr lang="en-US" baseline="0" dirty="0" smtClean="0"/>
              <a:t> </a:t>
            </a:r>
            <a:r>
              <a:rPr lang="en-US" baseline="0" dirty="0" err="1" smtClean="0"/>
              <a:t>momento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1274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s-MX" b="1" dirty="0"/>
              <a:t>Quitar escombros  de manera segura.</a:t>
            </a:r>
          </a:p>
          <a:p>
            <a:r>
              <a:rPr lang="es-MX" dirty="0"/>
              <a:t>Los escombros y los arboles caídos pueden esconder líneas eléctricas, que llevan consigo el peligro de ser electrocutado.  Los arboles caídos y el uso inadecuado de sierras eléctricas para cortarlos presentan peligros adicionales. Se debe proceder con precaución alrededor de los escombros, y usar el equipo de protección adecuado cuando se usen herramientas como esas.  Los resbalones, tropiezos y caídas son otro peligro muy común cuando se esta limpiando escombros. Fíjese por donde pisa, especialmente en superficies desiguales y resbalosas. </a:t>
            </a:r>
          </a:p>
          <a:p>
            <a:endParaRPr lang="en-US" dirty="0"/>
          </a:p>
        </p:txBody>
      </p:sp>
      <p:sp>
        <p:nvSpPr>
          <p:cNvPr id="4" name="Slide Number Placeholder 3"/>
          <p:cNvSpPr>
            <a:spLocks noGrp="1"/>
          </p:cNvSpPr>
          <p:nvPr>
            <p:ph type="sldNum" sz="quarter" idx="10"/>
          </p:nvPr>
        </p:nvSpPr>
        <p:spPr/>
        <p:txBody>
          <a:bodyPr/>
          <a:lstStyle/>
          <a:p>
            <a:fld id="{0E8179CD-53E2-488D-8339-75306BCFF04D}" type="slidenum">
              <a:rPr lang="en-US" smtClean="0"/>
              <a:t>10</a:t>
            </a:fld>
            <a:endParaRPr lang="en-US" dirty="0"/>
          </a:p>
        </p:txBody>
      </p:sp>
    </p:spTree>
    <p:extLst>
      <p:ext uri="{BB962C8B-B14F-4D97-AF65-F5344CB8AC3E}">
        <p14:creationId xmlns:p14="http://schemas.microsoft.com/office/powerpoint/2010/main" val="215367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5.xml"/><Relationship Id="rId5" Type="http://schemas.openxmlformats.org/officeDocument/2006/relationships/tags" Target="../tags/tag14.xml"/><Relationship Id="rId4" Type="http://schemas.openxmlformats.org/officeDocument/2006/relationships/tags" Target="../tags/tag1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5.xml"/><Relationship Id="rId4" Type="http://schemas.openxmlformats.org/officeDocument/2006/relationships/tags" Target="../tags/tag24.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5.xml"/><Relationship Id="rId5" Type="http://schemas.openxmlformats.org/officeDocument/2006/relationships/tags" Target="../tags/tag29.xml"/><Relationship Id="rId4" Type="http://schemas.openxmlformats.org/officeDocument/2006/relationships/tags" Target="../tags/tag28.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5.xml"/><Relationship Id="rId4" Type="http://schemas.openxmlformats.org/officeDocument/2006/relationships/tags" Target="../tags/tag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7.xml"/><Relationship Id="rId5" Type="http://schemas.openxmlformats.org/officeDocument/2006/relationships/tags" Target="../tags/tag43.xml"/><Relationship Id="rId4" Type="http://schemas.openxmlformats.org/officeDocument/2006/relationships/tags" Target="../tags/tag4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tags" Target="../tags/tag4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9FFCAB2-5A70-4872-AB22-60508BC38A65}" type="slidenum">
              <a:rPr lang="es-CL"/>
              <a:pPr>
                <a:defRPr/>
              </a:pPr>
              <a:t>‹#›</a:t>
            </a:fld>
            <a:endParaRPr lang="es-CL"/>
          </a:p>
        </p:txBody>
      </p:sp>
    </p:spTree>
    <p:extLst>
      <p:ext uri="{BB962C8B-B14F-4D97-AF65-F5344CB8AC3E}">
        <p14:creationId xmlns:p14="http://schemas.microsoft.com/office/powerpoint/2010/main" val="143790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77E40781-EB01-49C5-A479-F5C12FF03870}" type="slidenum">
              <a:rPr lang="es-CL"/>
              <a:pPr>
                <a:defRPr/>
              </a:pPr>
              <a:t>‹#›</a:t>
            </a:fld>
            <a:endParaRPr lang="es-CL"/>
          </a:p>
        </p:txBody>
      </p:sp>
    </p:spTree>
    <p:extLst>
      <p:ext uri="{BB962C8B-B14F-4D97-AF65-F5344CB8AC3E}">
        <p14:creationId xmlns:p14="http://schemas.microsoft.com/office/powerpoint/2010/main" val="30921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BAEFB75-E6D1-4F53-97D0-AB0E6D3B6C97}" type="slidenum">
              <a:rPr lang="es-CL"/>
              <a:pPr>
                <a:defRPr/>
              </a:pPr>
              <a:t>‹#›</a:t>
            </a:fld>
            <a:endParaRPr lang="es-CL"/>
          </a:p>
        </p:txBody>
      </p:sp>
    </p:spTree>
    <p:extLst>
      <p:ext uri="{BB962C8B-B14F-4D97-AF65-F5344CB8AC3E}">
        <p14:creationId xmlns:p14="http://schemas.microsoft.com/office/powerpoint/2010/main" val="420699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F7C7D342-8783-466D-9AEE-54E60E773D52}" type="slidenum">
              <a:rPr lang="es-CL"/>
              <a:pPr>
                <a:defRPr/>
              </a:pPr>
              <a:t>‹#›</a:t>
            </a:fld>
            <a:endParaRPr lang="es-CL"/>
          </a:p>
        </p:txBody>
      </p:sp>
    </p:spTree>
    <p:extLst>
      <p:ext uri="{BB962C8B-B14F-4D97-AF65-F5344CB8AC3E}">
        <p14:creationId xmlns:p14="http://schemas.microsoft.com/office/powerpoint/2010/main" val="122636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C04E220F-7D0A-406F-9292-9E4E87802F77}" type="slidenum">
              <a:rPr lang="es-CL"/>
              <a:pPr>
                <a:defRPr/>
              </a:pPr>
              <a:t>‹#›</a:t>
            </a:fld>
            <a:endParaRPr lang="es-CL"/>
          </a:p>
        </p:txBody>
      </p:sp>
    </p:spTree>
    <p:extLst>
      <p:ext uri="{BB962C8B-B14F-4D97-AF65-F5344CB8AC3E}">
        <p14:creationId xmlns:p14="http://schemas.microsoft.com/office/powerpoint/2010/main" val="411038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pPr>
              <a:defRPr/>
            </a:pPr>
            <a:fld id="{4A1ECE75-6592-4C60-A70F-35F8127654BB}" type="slidenum">
              <a:rPr lang="es-CL"/>
              <a:pPr>
                <a:defRPr/>
              </a:pPr>
              <a:t>‹#›</a:t>
            </a:fld>
            <a:endParaRPr lang="es-CL"/>
          </a:p>
        </p:txBody>
      </p:sp>
    </p:spTree>
    <p:extLst>
      <p:ext uri="{BB962C8B-B14F-4D97-AF65-F5344CB8AC3E}">
        <p14:creationId xmlns:p14="http://schemas.microsoft.com/office/powerpoint/2010/main" val="219454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lvl1pPr>
              <a:defRPr/>
            </a:lvl1pPr>
          </a:lstStyle>
          <a:p>
            <a:pPr>
              <a:defRPr/>
            </a:pPr>
            <a:fld id="{C305865F-18AE-4C69-B123-AED551A95015}"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58C28-6931-4648-9229-9E4490ABC729}"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55675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3E1B6EBC-04F1-41D3-8248-B5394ECD54E7}"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324800-9506-4930-88AB-F9F8427CFE33}"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750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26BA3B-AF0D-442C-901C-465390532935}"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245E0E-407D-4D07-B962-86C4DE10686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41652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3"/>
          <p:cNvSpPr>
            <a:spLocks noGrp="1"/>
          </p:cNvSpPr>
          <p:nvPr>
            <p:ph type="dt" sz="half" idx="10"/>
          </p:nvPr>
        </p:nvSpPr>
        <p:spPr/>
        <p:txBody>
          <a:bodyPr/>
          <a:lstStyle>
            <a:lvl1pPr>
              <a:defRPr/>
            </a:lvl1pPr>
          </a:lstStyle>
          <a:p>
            <a:pPr>
              <a:defRPr/>
            </a:pPr>
            <a:fld id="{75D2EC94-C011-40F5-A799-9A222C03FBA2}"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EEABC1-6A5C-4FEF-91A9-1C576A62358A}"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61790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3"/>
          <p:cNvSpPr>
            <a:spLocks noGrp="1"/>
          </p:cNvSpPr>
          <p:nvPr>
            <p:ph type="dt" sz="half" idx="10"/>
          </p:nvPr>
        </p:nvSpPr>
        <p:spPr/>
        <p:txBody>
          <a:bodyPr/>
          <a:lstStyle>
            <a:lvl1pPr>
              <a:defRPr/>
            </a:lvl1pPr>
          </a:lstStyle>
          <a:p>
            <a:pPr>
              <a:defRPr/>
            </a:pPr>
            <a:fld id="{257CE5CC-C874-4DE4-AF00-E7DCAA72EC78}" type="datetimeFigureOut">
              <a:rPr lang="es-CL">
                <a:solidFill>
                  <a:prstClr val="black">
                    <a:tint val="75000"/>
                  </a:prstClr>
                </a:solidFill>
              </a:rPr>
              <a:pPr>
                <a:defRPr/>
              </a:pPr>
              <a:t>10-11-2020</a:t>
            </a:fld>
            <a:endParaRPr lang="es-CL">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729085-A24F-48CC-AABB-805F88610A3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487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3F4155A2-F257-4087-BAE9-73D35BBF1F3A}" type="slidenum">
              <a:rPr lang="es-CL"/>
              <a:pPr>
                <a:defRPr/>
              </a:pPr>
              <a:t>‹#›</a:t>
            </a:fld>
            <a:endParaRPr lang="es-CL"/>
          </a:p>
        </p:txBody>
      </p:sp>
    </p:spTree>
    <p:extLst>
      <p:ext uri="{BB962C8B-B14F-4D97-AF65-F5344CB8AC3E}">
        <p14:creationId xmlns:p14="http://schemas.microsoft.com/office/powerpoint/2010/main" val="237026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Date Placeholder 3"/>
          <p:cNvSpPr>
            <a:spLocks noGrp="1"/>
          </p:cNvSpPr>
          <p:nvPr>
            <p:ph type="dt" sz="half" idx="10"/>
          </p:nvPr>
        </p:nvSpPr>
        <p:spPr/>
        <p:txBody>
          <a:bodyPr/>
          <a:lstStyle>
            <a:lvl1pPr>
              <a:defRPr/>
            </a:lvl1pPr>
          </a:lstStyle>
          <a:p>
            <a:pPr>
              <a:defRPr/>
            </a:pPr>
            <a:fld id="{14B98DA7-AA81-4601-810B-47FF549F436D}" type="datetimeFigureOut">
              <a:rPr lang="es-CL">
                <a:solidFill>
                  <a:prstClr val="black">
                    <a:tint val="75000"/>
                  </a:prstClr>
                </a:solidFill>
              </a:rPr>
              <a:pPr>
                <a:defRPr/>
              </a:pPr>
              <a:t>10-11-2020</a:t>
            </a:fld>
            <a:endParaRPr lang="es-CL">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D21F6C-13E1-44F3-B1E4-FB7FA51382B5}"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1682302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F2E84C-B145-4AD6-B702-6BB97700296E}" type="datetimeFigureOut">
              <a:rPr lang="es-CL">
                <a:solidFill>
                  <a:prstClr val="black">
                    <a:tint val="75000"/>
                  </a:prstClr>
                </a:solidFill>
              </a:rPr>
              <a:pPr>
                <a:defRPr/>
              </a:pPr>
              <a:t>10-11-2020</a:t>
            </a:fld>
            <a:endParaRPr lang="es-C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5C0C205-D207-4212-BD25-BCA936B5F2D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16161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3E0FA3-D2F1-48FD-AA89-0277D6850F56}"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148FD3-CFE7-487E-89F0-C99B06A0F0B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414539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s-C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365072-CD45-4A1B-B22A-27000DA2888B}" type="datetimeFigureOut">
              <a:rPr lang="es-CL">
                <a:solidFill>
                  <a:prstClr val="black">
                    <a:tint val="75000"/>
                  </a:prstClr>
                </a:solidFill>
              </a:rPr>
              <a:pPr>
                <a:defRPr/>
              </a:pPr>
              <a:t>10-11-2020</a:t>
            </a:fld>
            <a:endParaRPr lang="es-CL">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2E2FDC-5893-4FF2-8FA4-89E91E7CC26A}"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70573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00B69D6C-9819-471F-A90C-08C8D2152E80}"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556EDA-4645-401B-BBD6-C4E312EF69B7}"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08649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lvl1pPr>
              <a:defRPr/>
            </a:lvl1pPr>
          </a:lstStyle>
          <a:p>
            <a:pPr>
              <a:defRPr/>
            </a:pPr>
            <a:fld id="{F0482A17-9ED1-4FDF-8A47-AEAA2F0CBB92}" type="datetimeFigureOut">
              <a:rPr lang="es-CL">
                <a:solidFill>
                  <a:prstClr val="black">
                    <a:tint val="75000"/>
                  </a:prstClr>
                </a:solidFill>
              </a:rPr>
              <a:pPr>
                <a:defRPr/>
              </a:pPr>
              <a:t>10-11-2020</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D096C6-8333-4A49-AE24-D600C097240C}"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2169711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B0E46FB9-5EB6-476B-8215-F3D91BF8A5FF}" type="datetimeFigureOut">
              <a:rPr lang="es-CL">
                <a:solidFill>
                  <a:prstClr val="black">
                    <a:tint val="75000"/>
                  </a:prstClr>
                </a:solidFill>
              </a:rPr>
              <a:pPr>
                <a:defRPr/>
              </a:pPr>
              <a:t>10-11-2020</a:t>
            </a:fld>
            <a:endParaRPr lang="es-CL">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895818-0890-4D6B-AC3B-23D0663EF58E}" type="slidenum">
              <a:rPr lang="es-CL">
                <a:solidFill>
                  <a:prstClr val="black">
                    <a:tint val="75000"/>
                  </a:prstClr>
                </a:solidFill>
              </a:rPr>
              <a:pPr>
                <a:defRPr/>
              </a:pPr>
              <a:t>‹#›</a:t>
            </a:fld>
            <a:endParaRPr lang="es-CL">
              <a:solidFill>
                <a:prstClr val="black">
                  <a:tint val="75000"/>
                </a:prstClr>
              </a:solidFill>
            </a:endParaRPr>
          </a:p>
        </p:txBody>
      </p:sp>
    </p:spTree>
    <p:extLst>
      <p:ext uri="{BB962C8B-B14F-4D97-AF65-F5344CB8AC3E}">
        <p14:creationId xmlns:p14="http://schemas.microsoft.com/office/powerpoint/2010/main" val="388335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43C76891-C6F8-4239-9C22-1CE83D5375A8}" type="slidenum">
              <a:rPr lang="es-CL"/>
              <a:pPr>
                <a:defRPr/>
              </a:pPr>
              <a:t>‹#›</a:t>
            </a:fld>
            <a:endParaRPr lang="es-CL"/>
          </a:p>
        </p:txBody>
      </p:sp>
    </p:spTree>
    <p:extLst>
      <p:ext uri="{BB962C8B-B14F-4D97-AF65-F5344CB8AC3E}">
        <p14:creationId xmlns:p14="http://schemas.microsoft.com/office/powerpoint/2010/main" val="162043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EB8338F2-687F-4308-85CB-F7873FC603FB}" type="slidenum">
              <a:rPr lang="es-CL"/>
              <a:pPr>
                <a:defRPr/>
              </a:pPr>
              <a:t>‹#›</a:t>
            </a:fld>
            <a:endParaRPr lang="es-CL"/>
          </a:p>
        </p:txBody>
      </p:sp>
    </p:spTree>
    <p:extLst>
      <p:ext uri="{BB962C8B-B14F-4D97-AF65-F5344CB8AC3E}">
        <p14:creationId xmlns:p14="http://schemas.microsoft.com/office/powerpoint/2010/main" val="355684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9E228FF5-FB1F-4A6B-BD14-586B4DE05DC7}" type="slidenum">
              <a:rPr lang="es-CL"/>
              <a:pPr>
                <a:defRPr/>
              </a:pPr>
              <a:t>‹#›</a:t>
            </a:fld>
            <a:endParaRPr lang="es-CL"/>
          </a:p>
        </p:txBody>
      </p:sp>
    </p:spTree>
    <p:extLst>
      <p:ext uri="{BB962C8B-B14F-4D97-AF65-F5344CB8AC3E}">
        <p14:creationId xmlns:p14="http://schemas.microsoft.com/office/powerpoint/2010/main" val="92414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7FF8CA0-FAC4-4F6C-B82E-670471223C97}" type="slidenum">
              <a:rPr lang="es-CL"/>
              <a:pPr>
                <a:defRPr/>
              </a:pPr>
              <a:t>‹#›</a:t>
            </a:fld>
            <a:endParaRPr lang="es-CL"/>
          </a:p>
        </p:txBody>
      </p:sp>
    </p:spTree>
    <p:extLst>
      <p:ext uri="{BB962C8B-B14F-4D97-AF65-F5344CB8AC3E}">
        <p14:creationId xmlns:p14="http://schemas.microsoft.com/office/powerpoint/2010/main" val="305175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B0FAFE3-1D0A-45C3-9101-ACEF5C55595B}" type="slidenum">
              <a:rPr lang="es-CL"/>
              <a:pPr>
                <a:defRPr/>
              </a:pPr>
              <a:t>‹#›</a:t>
            </a:fld>
            <a:endParaRPr lang="es-CL"/>
          </a:p>
        </p:txBody>
      </p:sp>
    </p:spTree>
    <p:extLst>
      <p:ext uri="{BB962C8B-B14F-4D97-AF65-F5344CB8AC3E}">
        <p14:creationId xmlns:p14="http://schemas.microsoft.com/office/powerpoint/2010/main" val="308797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FF89F0F2-F64F-41E0-97A3-E33A6D8E97CE}" type="slidenum">
              <a:rPr lang="es-CL"/>
              <a:pPr>
                <a:defRPr/>
              </a:pPr>
              <a:t>‹#›</a:t>
            </a:fld>
            <a:endParaRPr lang="es-CL"/>
          </a:p>
        </p:txBody>
      </p:sp>
    </p:spTree>
    <p:extLst>
      <p:ext uri="{BB962C8B-B14F-4D97-AF65-F5344CB8AC3E}">
        <p14:creationId xmlns:p14="http://schemas.microsoft.com/office/powerpoint/2010/main" val="338508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501209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710908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CFEDC3-67C8-45C5-850D-06AFDE1BAB01}" type="slidenum">
              <a:rPr lang="es-CL"/>
              <a:pPr>
                <a:defRPr/>
              </a:pPr>
              <a:t>‹#›</a:t>
            </a:fld>
            <a:endParaRPr lang="es-CL"/>
          </a:p>
        </p:txBody>
      </p:sp>
    </p:spTree>
    <p:extLst>
      <p:ext uri="{BB962C8B-B14F-4D97-AF65-F5344CB8AC3E}">
        <p14:creationId xmlns:p14="http://schemas.microsoft.com/office/powerpoint/2010/main" val="29727600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FCAF983-EE3F-44B4-B657-1BA65E79A1D0}" type="slidenum">
              <a:rPr lang="es-CL"/>
              <a:pPr>
                <a:defRPr/>
              </a:pPr>
              <a:t>‹#›</a:t>
            </a:fld>
            <a:endParaRPr lang="es-CL"/>
          </a:p>
        </p:txBody>
      </p:sp>
    </p:spTree>
    <p:extLst>
      <p:ext uri="{BB962C8B-B14F-4D97-AF65-F5344CB8AC3E}">
        <p14:creationId xmlns:p14="http://schemas.microsoft.com/office/powerpoint/2010/main" val="234457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0E23476A-2DED-423E-B584-1C39A2A4DA82}" type="slidenum">
              <a:rPr lang="es-CL"/>
              <a:pPr>
                <a:defRPr/>
              </a:pPr>
              <a:t>‹#›</a:t>
            </a:fld>
            <a:endParaRPr lang="es-CL"/>
          </a:p>
        </p:txBody>
      </p:sp>
    </p:spTree>
    <p:extLst>
      <p:ext uri="{BB962C8B-B14F-4D97-AF65-F5344CB8AC3E}">
        <p14:creationId xmlns:p14="http://schemas.microsoft.com/office/powerpoint/2010/main" val="3179764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4E98570-BE65-41B0-9EA9-6952F00474E5}" type="slidenum">
              <a:rPr lang="es-CL"/>
              <a:pPr>
                <a:defRPr/>
              </a:pPr>
              <a:t>‹#›</a:t>
            </a:fld>
            <a:endParaRPr lang="es-CL"/>
          </a:p>
        </p:txBody>
      </p:sp>
    </p:spTree>
    <p:extLst>
      <p:ext uri="{BB962C8B-B14F-4D97-AF65-F5344CB8AC3E}">
        <p14:creationId xmlns:p14="http://schemas.microsoft.com/office/powerpoint/2010/main" val="443842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63940219-EFF5-4F1C-8A8E-1B0B08692AA8}" type="slidenum">
              <a:rPr lang="es-CL"/>
              <a:pPr>
                <a:defRPr/>
              </a:pPr>
              <a:t>‹#›</a:t>
            </a:fld>
            <a:endParaRPr lang="es-CL"/>
          </a:p>
        </p:txBody>
      </p:sp>
    </p:spTree>
    <p:extLst>
      <p:ext uri="{BB962C8B-B14F-4D97-AF65-F5344CB8AC3E}">
        <p14:creationId xmlns:p14="http://schemas.microsoft.com/office/powerpoint/2010/main" val="2600607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52D2A3F1-76A6-4EE8-B544-9F8CEC24EC5A}" type="slidenum">
              <a:rPr lang="es-CL"/>
              <a:pPr>
                <a:defRPr/>
              </a:pPr>
              <a:t>‹#›</a:t>
            </a:fld>
            <a:endParaRPr lang="es-CL"/>
          </a:p>
        </p:txBody>
      </p:sp>
    </p:spTree>
    <p:extLst>
      <p:ext uri="{BB962C8B-B14F-4D97-AF65-F5344CB8AC3E}">
        <p14:creationId xmlns:p14="http://schemas.microsoft.com/office/powerpoint/2010/main" val="255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F54032-78D3-4A14-9EC1-A16F1419B765}" type="slidenum">
              <a:rPr lang="es-CL"/>
              <a:pPr>
                <a:defRPr/>
              </a:pPr>
              <a:t>‹#›</a:t>
            </a:fld>
            <a:endParaRPr lang="es-CL"/>
          </a:p>
        </p:txBody>
      </p:sp>
    </p:spTree>
    <p:extLst>
      <p:ext uri="{BB962C8B-B14F-4D97-AF65-F5344CB8AC3E}">
        <p14:creationId xmlns:p14="http://schemas.microsoft.com/office/powerpoint/2010/main" val="1464659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1780E8-2208-4CF5-B8B7-702DD2EFC70C}"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1DB7F-E63A-4213-B259-253D319EA9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42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03742DB-AEA9-4FA8-B3A0-A88FDDAC9492}"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41664-2FF6-4FD3-9980-7BAA3767C9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4955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6AB748-DAED-41E5-8F95-05F1301838FE}"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A917E2-566A-43BF-ACFB-23A47CE54F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262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A89D29-2D00-4AE3-8C81-59C386CB3F6F}"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D0D586-732F-454A-BA8F-229B991E57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873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7153870-9506-4C2E-A85C-54E1ED3FAC3C}" type="datetimeFigureOut">
              <a:rPr lang="en-US">
                <a:solidFill>
                  <a:srgbClr val="000000"/>
                </a:solidFill>
              </a:rPr>
              <a:pPr>
                <a:defRPr/>
              </a:pPr>
              <a:t>11/10/2020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C5D73-D080-41DC-924D-875C1CB165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449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1A3868F-7B64-432F-AAA3-2D7AFC4318B9}" type="datetimeFigureOut">
              <a:rPr lang="en-US">
                <a:solidFill>
                  <a:srgbClr val="000000"/>
                </a:solidFill>
              </a:rPr>
              <a:pPr>
                <a:defRPr/>
              </a:pPr>
              <a:t>11/10/2020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0BE6E-8562-4F76-9873-3F6C2E898C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214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BD1445-B4BF-42CC-B8D2-E631C1A98CE4}" type="datetimeFigureOut">
              <a:rPr lang="en-US">
                <a:solidFill>
                  <a:srgbClr val="000000"/>
                </a:solidFill>
              </a:rPr>
              <a:pPr>
                <a:defRPr/>
              </a:pPr>
              <a:t>11/10/2020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E774D1-54E9-43B3-83C0-1C77B78E9A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799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65B962-2574-46A1-9945-B9510014315D}"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FE2100-874A-4FE7-B3C4-3D558A9EEC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637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DFEFF0-B87E-436D-B96F-D0C9B4C1DD1C}"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948632-6AA1-46D7-9B95-A241444A7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940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C1EF8B-98A0-46B4-A87C-D2FF7BB4774D}"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2375E-7481-46A4-A240-C4E0CD4FD1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1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70C2912-15AF-4334-A3B1-E061363DBAF1}" type="slidenum">
              <a:rPr lang="es-CL"/>
              <a:pPr>
                <a:defRPr/>
              </a:pPr>
              <a:t>‹#›</a:t>
            </a:fld>
            <a:endParaRPr lang="es-CL"/>
          </a:p>
        </p:txBody>
      </p:sp>
    </p:spTree>
    <p:extLst>
      <p:ext uri="{BB962C8B-B14F-4D97-AF65-F5344CB8AC3E}">
        <p14:creationId xmlns:p14="http://schemas.microsoft.com/office/powerpoint/2010/main" val="188778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134C12-987E-49F5-B08F-52D28A8DBA4B}" type="datetimeFigureOut">
              <a:rPr lang="en-US">
                <a:solidFill>
                  <a:srgbClr val="000000"/>
                </a:solidFill>
              </a:rPr>
              <a:pPr>
                <a:defRPr/>
              </a:pPr>
              <a:t>11/10/2020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EC790D-AD6A-4311-B005-D0816636F5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367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F46A055D-B3A1-4018-A105-348BAC359A7D}" type="datetimeFigureOut">
              <a:rPr lang="en-US">
                <a:solidFill>
                  <a:srgbClr val="000000"/>
                </a:solidFill>
              </a:rPr>
              <a:pPr>
                <a:defRPr/>
              </a:pPr>
              <a:t>11/10/2020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3EFBA3-49B8-499C-8E79-106574B684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08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521357-C42D-4064-8A82-0AC989BBB61E}" type="datetimeFigureOut">
              <a:rPr lang="en-US">
                <a:solidFill>
                  <a:srgbClr val="000000"/>
                </a:solidFill>
              </a:rPr>
              <a:pPr>
                <a:defRPr/>
              </a:pPr>
              <a:t>11/10/2020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FB706-A6FD-46AB-A86F-BB8C45C12F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361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D26163-CC9E-4CD7-B17E-70E2CA36A6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5633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552EC969-7769-4FFC-BC6D-568BE09619CB}" type="datetimeFigureOut">
              <a:rPr lang="es-CL"/>
              <a:pPr>
                <a:defRPr/>
              </a:pPr>
              <a:t>10-11-2020</a:t>
            </a:fld>
            <a:endParaRPr lang="es-CL"/>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s-CL"/>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CD0C301-AFE2-40EE-BD79-765CE08CAB2D}" type="slidenum">
              <a:rPr lang="es-CL"/>
              <a:pPr>
                <a:defRPr/>
              </a:pPr>
              <a:t>‹#›</a:t>
            </a:fld>
            <a:endParaRPr lang="es-CL"/>
          </a:p>
        </p:txBody>
      </p:sp>
    </p:spTree>
    <p:extLst>
      <p:ext uri="{BB962C8B-B14F-4D97-AF65-F5344CB8AC3E}">
        <p14:creationId xmlns:p14="http://schemas.microsoft.com/office/powerpoint/2010/main" val="3315490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atin typeface="+mn-lt"/>
              </a:defRPr>
            </a:lvl1pPr>
          </a:lstStyle>
          <a:p>
            <a:r>
              <a:rPr lang="en-US" dirty="0" smtClean="0"/>
              <a:t>Click to edit Master title style</a:t>
            </a:r>
            <a:endParaRPr lang="es-CL" dirty="0"/>
          </a:p>
        </p:txBody>
      </p:sp>
      <p:sp>
        <p:nvSpPr>
          <p:cNvPr id="3" name="Content Placeholder 2"/>
          <p:cNvSpPr>
            <a:spLocks noGrp="1"/>
          </p:cNvSpPr>
          <p:nvPr>
            <p:ph idx="1"/>
            <p:custDataLst>
              <p:tags r:id="rId2"/>
            </p:custDataLst>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custDataLst>
              <p:tags r:id="rId3"/>
            </p:custDataLst>
          </p:nvPr>
        </p:nvSpPr>
        <p:spPr/>
        <p:txBody>
          <a:bodyPr/>
          <a:lstStyle>
            <a:lvl1pPr>
              <a:defRPr/>
            </a:lvl1pPr>
          </a:lstStyle>
          <a:p>
            <a:pPr>
              <a:defRPr/>
            </a:pPr>
            <a:fld id="{2A50E7A2-6876-46C6-B6C7-FAB670B71CA3}" type="datetimeFigureOut">
              <a:rPr lang="es-CL"/>
              <a:pPr>
                <a:defRPr/>
              </a:pPr>
              <a:t>10-11-2020</a:t>
            </a:fld>
            <a:endParaRPr lang="es-CL"/>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s-CL"/>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9BD15B64-D26E-4EF6-9B20-A44464BB9D34}" type="slidenum">
              <a:rPr lang="es-CL"/>
              <a:pPr>
                <a:defRPr/>
              </a:pPr>
              <a:t>‹#›</a:t>
            </a:fld>
            <a:endParaRPr lang="es-CL"/>
          </a:p>
        </p:txBody>
      </p:sp>
    </p:spTree>
    <p:extLst>
      <p:ext uri="{BB962C8B-B14F-4D97-AF65-F5344CB8AC3E}">
        <p14:creationId xmlns:p14="http://schemas.microsoft.com/office/powerpoint/2010/main" val="51930913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atin typeface="+mn-lt"/>
              </a:defRPr>
            </a:lvl1pPr>
          </a:lstStyle>
          <a:p>
            <a:r>
              <a:rPr lang="en-US" smtClean="0"/>
              <a:t>Click to edit Master title style</a:t>
            </a:r>
            <a:endParaRPr lang="es-CL"/>
          </a:p>
        </p:txBody>
      </p:sp>
      <p:sp>
        <p:nvSpPr>
          <p:cNvPr id="3" name="Content Placeholder 2"/>
          <p:cNvSpPr>
            <a:spLocks noGrp="1"/>
          </p:cNvSpPr>
          <p:nvPr>
            <p:ph sz="half" idx="1"/>
            <p:custDataLst>
              <p:tags r:id="rId2"/>
            </p:custDataLst>
          </p:nvPr>
        </p:nvSpPr>
        <p:spPr>
          <a:xfrm>
            <a:off x="457200" y="1600201"/>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custDataLst>
              <p:tags r:id="rId3"/>
            </p:custDataLst>
          </p:nvPr>
        </p:nvSpPr>
        <p:spPr>
          <a:xfrm>
            <a:off x="4648200" y="1600201"/>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3"/>
          <p:cNvSpPr>
            <a:spLocks noGrp="1"/>
          </p:cNvSpPr>
          <p:nvPr>
            <p:ph type="dt" sz="half" idx="10"/>
            <p:custDataLst>
              <p:tags r:id="rId4"/>
            </p:custDataLst>
          </p:nvPr>
        </p:nvSpPr>
        <p:spPr/>
        <p:txBody>
          <a:bodyPr/>
          <a:lstStyle>
            <a:lvl1pPr>
              <a:defRPr/>
            </a:lvl1pPr>
          </a:lstStyle>
          <a:p>
            <a:pPr>
              <a:defRPr/>
            </a:pPr>
            <a:fld id="{20BD27C5-1065-4F1A-9503-FEA8A83E8F20}" type="datetimeFigureOut">
              <a:rPr lang="es-CL"/>
              <a:pPr>
                <a:defRPr/>
              </a:pPr>
              <a:t>10-11-2020</a:t>
            </a:fld>
            <a:endParaRPr lang="es-CL"/>
          </a:p>
        </p:txBody>
      </p:sp>
      <p:sp>
        <p:nvSpPr>
          <p:cNvPr id="6" name="Footer Placeholder 4"/>
          <p:cNvSpPr>
            <a:spLocks noGrp="1"/>
          </p:cNvSpPr>
          <p:nvPr>
            <p:ph type="ftr" sz="quarter" idx="11"/>
            <p:custDataLst>
              <p:tags r:id="rId5"/>
            </p:custDataLst>
          </p:nvPr>
        </p:nvSpPr>
        <p:spPr/>
        <p:txBody>
          <a:bodyPr/>
          <a:lstStyle>
            <a:lvl1pPr>
              <a:defRPr/>
            </a:lvl1pPr>
          </a:lstStyle>
          <a:p>
            <a:pPr>
              <a:defRPr/>
            </a:pPr>
            <a:endParaRPr lang="es-CL"/>
          </a:p>
        </p:txBody>
      </p:sp>
      <p:sp>
        <p:nvSpPr>
          <p:cNvPr id="7" name="Slide Number Placeholder 5"/>
          <p:cNvSpPr>
            <a:spLocks noGrp="1"/>
          </p:cNvSpPr>
          <p:nvPr>
            <p:ph type="sldNum" sz="quarter" idx="12"/>
            <p:custDataLst>
              <p:tags r:id="rId6"/>
            </p:custDataLst>
          </p:nvPr>
        </p:nvSpPr>
        <p:spPr/>
        <p:txBody>
          <a:bodyPr/>
          <a:lstStyle>
            <a:lvl1pPr>
              <a:defRPr/>
            </a:lvl1pPr>
          </a:lstStyle>
          <a:p>
            <a:pPr>
              <a:defRPr/>
            </a:pPr>
            <a:fld id="{4AB36D75-9B2B-4056-A0FD-7D62CA3E073D}" type="slidenum">
              <a:rPr lang="es-CL"/>
              <a:pPr>
                <a:defRPr/>
              </a:pPr>
              <a:t>‹#›</a:t>
            </a:fld>
            <a:endParaRPr lang="es-CL"/>
          </a:p>
        </p:txBody>
      </p:sp>
    </p:spTree>
    <p:extLst>
      <p:ext uri="{BB962C8B-B14F-4D97-AF65-F5344CB8AC3E}">
        <p14:creationId xmlns:p14="http://schemas.microsoft.com/office/powerpoint/2010/main" val="186961619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custDataLst>
              <p:tags r:id="rId2"/>
            </p:custDataLst>
          </p:nvPr>
        </p:nvSpPr>
        <p:spPr/>
        <p:txBody>
          <a:bodyPr/>
          <a:lstStyle>
            <a:lvl1pPr>
              <a:defRPr/>
            </a:lvl1pPr>
          </a:lstStyle>
          <a:p>
            <a:pPr>
              <a:defRPr/>
            </a:pPr>
            <a:fld id="{8ABD8E00-D6E3-4580-BA47-26E2276F5033}" type="datetimeFigureOut">
              <a:rPr lang="es-CL"/>
              <a:pPr>
                <a:defRPr/>
              </a:pPr>
              <a:t>10-11-2020</a:t>
            </a:fld>
            <a:endParaRPr lang="es-CL"/>
          </a:p>
        </p:txBody>
      </p:sp>
      <p:sp>
        <p:nvSpPr>
          <p:cNvPr id="4" name="Footer Placeholder 4"/>
          <p:cNvSpPr>
            <a:spLocks noGrp="1"/>
          </p:cNvSpPr>
          <p:nvPr>
            <p:ph type="ftr" sz="quarter" idx="11"/>
            <p:custDataLst>
              <p:tags r:id="rId3"/>
            </p:custDataLst>
          </p:nvPr>
        </p:nvSpPr>
        <p:spPr/>
        <p:txBody>
          <a:bodyPr/>
          <a:lstStyle>
            <a:lvl1pPr>
              <a:defRPr/>
            </a:lvl1pPr>
          </a:lstStyle>
          <a:p>
            <a:pPr>
              <a:defRPr/>
            </a:pPr>
            <a:endParaRPr lang="es-CL"/>
          </a:p>
        </p:txBody>
      </p:sp>
      <p:sp>
        <p:nvSpPr>
          <p:cNvPr id="5" name="Slide Number Placeholder 5"/>
          <p:cNvSpPr>
            <a:spLocks noGrp="1"/>
          </p:cNvSpPr>
          <p:nvPr>
            <p:ph type="sldNum" sz="quarter" idx="12"/>
            <p:custDataLst>
              <p:tags r:id="rId4"/>
            </p:custDataLst>
          </p:nvPr>
        </p:nvSpPr>
        <p:spPr/>
        <p:txBody>
          <a:bodyPr/>
          <a:lstStyle>
            <a:lvl1pPr>
              <a:defRPr/>
            </a:lvl1pPr>
          </a:lstStyle>
          <a:p>
            <a:pPr>
              <a:defRPr/>
            </a:pPr>
            <a:fld id="{C3E6DF28-3D8C-4072-AD18-56D8172F40F3}" type="slidenum">
              <a:rPr lang="es-CL"/>
              <a:pPr>
                <a:defRPr/>
              </a:pPr>
              <a:t>‹#›</a:t>
            </a:fld>
            <a:endParaRPr lang="es-CL"/>
          </a:p>
        </p:txBody>
      </p:sp>
    </p:spTree>
    <p:extLst>
      <p:ext uri="{BB962C8B-B14F-4D97-AF65-F5344CB8AC3E}">
        <p14:creationId xmlns:p14="http://schemas.microsoft.com/office/powerpoint/2010/main" val="310620962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a:latin typeface="+mn-lt"/>
              </a:defRPr>
            </a:lvl1pPr>
          </a:lstStyle>
          <a:p>
            <a:r>
              <a:rPr lang="en-US" smtClean="0"/>
              <a:t>Click to edit Master title style</a:t>
            </a:r>
            <a:endParaRPr lang="es-CL"/>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latin typeface="+mn-l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custDataLst>
              <p:tags r:id="rId3"/>
            </p:custDataLst>
          </p:nvPr>
        </p:nvSpPr>
        <p:spPr/>
        <p:txBody>
          <a:bodyPr/>
          <a:lstStyle>
            <a:lvl1pPr>
              <a:defRPr/>
            </a:lvl1pPr>
          </a:lstStyle>
          <a:p>
            <a:pPr>
              <a:defRPr/>
            </a:pPr>
            <a:fld id="{0C24F227-B161-4A4E-A841-7B971441F25D}" type="datetimeFigureOut">
              <a:rPr lang="es-CL"/>
              <a:pPr>
                <a:defRPr/>
              </a:pPr>
              <a:t>10-11-2020</a:t>
            </a:fld>
            <a:endParaRPr lang="es-CL"/>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s-CL"/>
          </a:p>
        </p:txBody>
      </p:sp>
      <p:sp>
        <p:nvSpPr>
          <p:cNvPr id="6" name="Slide Number Placeholder 5"/>
          <p:cNvSpPr>
            <a:spLocks noGrp="1"/>
          </p:cNvSpPr>
          <p:nvPr>
            <p:ph type="sldNum" sz="quarter" idx="12"/>
            <p:custDataLst>
              <p:tags r:id="rId5"/>
            </p:custDataLst>
          </p:nvPr>
        </p:nvSpPr>
        <p:spPr/>
        <p:txBody>
          <a:bodyPr/>
          <a:lstStyle>
            <a:lvl1pPr>
              <a:defRPr/>
            </a:lvl1pPr>
          </a:lstStyle>
          <a:p>
            <a:pPr>
              <a:defRPr/>
            </a:pPr>
            <a:fld id="{58F085DF-7C49-47BD-931A-C0575EB2B106}" type="slidenum">
              <a:rPr lang="es-CL"/>
              <a:pPr>
                <a:defRPr/>
              </a:pPr>
              <a:t>‹#›</a:t>
            </a:fld>
            <a:endParaRPr lang="es-CL"/>
          </a:p>
        </p:txBody>
      </p:sp>
    </p:spTree>
    <p:extLst>
      <p:ext uri="{BB962C8B-B14F-4D97-AF65-F5344CB8AC3E}">
        <p14:creationId xmlns:p14="http://schemas.microsoft.com/office/powerpoint/2010/main" val="313709353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5776539"/>
          </a:xfrm>
        </p:spPr>
        <p:txBody>
          <a:bodyPr numCol="2" anchor="t"/>
          <a:lstStyle>
            <a:lvl1pPr algn="l">
              <a:defRPr sz="1600">
                <a:solidFill>
                  <a:srgbClr val="000000"/>
                </a:solidFill>
              </a:defRPr>
            </a:lvl1pPr>
          </a:lstStyle>
          <a:p>
            <a:r>
              <a:rPr lang="en-US" dirty="0" smtClean="0"/>
              <a:t>Click to edit Master title style</a:t>
            </a:r>
            <a:endParaRPr lang="es-CL" dirty="0"/>
          </a:p>
        </p:txBody>
      </p:sp>
      <p:sp>
        <p:nvSpPr>
          <p:cNvPr id="3" name="Date Placeholder 3"/>
          <p:cNvSpPr>
            <a:spLocks noGrp="1"/>
          </p:cNvSpPr>
          <p:nvPr>
            <p:ph type="dt" sz="half" idx="10"/>
            <p:custDataLst>
              <p:tags r:id="rId2"/>
            </p:custDataLst>
          </p:nvPr>
        </p:nvSpPr>
        <p:spPr/>
        <p:txBody>
          <a:bodyPr/>
          <a:lstStyle>
            <a:lvl1pPr>
              <a:defRPr/>
            </a:lvl1pPr>
          </a:lstStyle>
          <a:p>
            <a:pPr>
              <a:defRPr/>
            </a:pPr>
            <a:fld id="{DB36A1B9-7B17-41FD-8FAD-0947A932BA03}" type="datetimeFigureOut">
              <a:rPr lang="es-CL"/>
              <a:pPr>
                <a:defRPr/>
              </a:pPr>
              <a:t>10-11-2020</a:t>
            </a:fld>
            <a:endParaRPr lang="es-CL"/>
          </a:p>
        </p:txBody>
      </p:sp>
      <p:sp>
        <p:nvSpPr>
          <p:cNvPr id="4" name="Footer Placeholder 4"/>
          <p:cNvSpPr>
            <a:spLocks noGrp="1"/>
          </p:cNvSpPr>
          <p:nvPr>
            <p:ph type="ftr" sz="quarter" idx="11"/>
            <p:custDataLst>
              <p:tags r:id="rId3"/>
            </p:custDataLst>
          </p:nvPr>
        </p:nvSpPr>
        <p:spPr/>
        <p:txBody>
          <a:bodyPr/>
          <a:lstStyle>
            <a:lvl1pPr>
              <a:defRPr/>
            </a:lvl1pPr>
          </a:lstStyle>
          <a:p>
            <a:pPr>
              <a:defRPr/>
            </a:pPr>
            <a:endParaRPr lang="es-CL"/>
          </a:p>
        </p:txBody>
      </p:sp>
      <p:sp>
        <p:nvSpPr>
          <p:cNvPr id="5" name="Slide Number Placeholder 5"/>
          <p:cNvSpPr>
            <a:spLocks noGrp="1"/>
          </p:cNvSpPr>
          <p:nvPr>
            <p:ph type="sldNum" sz="quarter" idx="12"/>
            <p:custDataLst>
              <p:tags r:id="rId4"/>
            </p:custDataLst>
          </p:nvPr>
        </p:nvSpPr>
        <p:spPr/>
        <p:txBody>
          <a:bodyPr/>
          <a:lstStyle>
            <a:lvl1pPr>
              <a:defRPr/>
            </a:lvl1pPr>
          </a:lstStyle>
          <a:p>
            <a:pPr>
              <a:defRPr/>
            </a:pPr>
            <a:fld id="{7DC3D748-282F-47E1-A8CD-BA572C932972}" type="slidenum">
              <a:rPr lang="es-CL"/>
              <a:pPr>
                <a:defRPr/>
              </a:pPr>
              <a:t>‹#›</a:t>
            </a:fld>
            <a:endParaRPr lang="es-CL"/>
          </a:p>
        </p:txBody>
      </p:sp>
    </p:spTree>
    <p:extLst>
      <p:ext uri="{BB962C8B-B14F-4D97-AF65-F5344CB8AC3E}">
        <p14:creationId xmlns:p14="http://schemas.microsoft.com/office/powerpoint/2010/main" val="24382869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33382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43C76891-C6F8-4239-9C22-1CE83D5375A8}" type="slidenum">
              <a:rPr lang="es-CL"/>
              <a:pPr>
                <a:defRPr/>
              </a:pPr>
              <a:t>‹#›</a:t>
            </a:fld>
            <a:endParaRPr lang="es-CL"/>
          </a:p>
        </p:txBody>
      </p:sp>
    </p:spTree>
    <p:extLst>
      <p:ext uri="{BB962C8B-B14F-4D97-AF65-F5344CB8AC3E}">
        <p14:creationId xmlns:p14="http://schemas.microsoft.com/office/powerpoint/2010/main" val="1580077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EB8338F2-687F-4308-85CB-F7873FC603FB}" type="slidenum">
              <a:rPr lang="es-CL"/>
              <a:pPr>
                <a:defRPr/>
              </a:pPr>
              <a:t>‹#›</a:t>
            </a:fld>
            <a:endParaRPr lang="es-CL"/>
          </a:p>
        </p:txBody>
      </p:sp>
    </p:spTree>
    <p:extLst>
      <p:ext uri="{BB962C8B-B14F-4D97-AF65-F5344CB8AC3E}">
        <p14:creationId xmlns:p14="http://schemas.microsoft.com/office/powerpoint/2010/main" val="1178436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9E228FF5-FB1F-4A6B-BD14-586B4DE05DC7}" type="slidenum">
              <a:rPr lang="es-CL"/>
              <a:pPr>
                <a:defRPr/>
              </a:pPr>
              <a:t>‹#›</a:t>
            </a:fld>
            <a:endParaRPr lang="es-CL"/>
          </a:p>
        </p:txBody>
      </p:sp>
    </p:spTree>
    <p:extLst>
      <p:ext uri="{BB962C8B-B14F-4D97-AF65-F5344CB8AC3E}">
        <p14:creationId xmlns:p14="http://schemas.microsoft.com/office/powerpoint/2010/main" val="4241647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B0FAFE3-1D0A-45C3-9101-ACEF5C55595B}" type="slidenum">
              <a:rPr lang="es-CL"/>
              <a:pPr>
                <a:defRPr/>
              </a:pPr>
              <a:t>‹#›</a:t>
            </a:fld>
            <a:endParaRPr lang="es-CL"/>
          </a:p>
        </p:txBody>
      </p:sp>
    </p:spTree>
    <p:extLst>
      <p:ext uri="{BB962C8B-B14F-4D97-AF65-F5344CB8AC3E}">
        <p14:creationId xmlns:p14="http://schemas.microsoft.com/office/powerpoint/2010/main" val="1226790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FF89F0F2-F64F-41E0-97A3-E33A6D8E97CE}" type="slidenum">
              <a:rPr lang="es-CL"/>
              <a:pPr>
                <a:defRPr/>
              </a:pPr>
              <a:t>‹#›</a:t>
            </a:fld>
            <a:endParaRPr lang="es-CL"/>
          </a:p>
        </p:txBody>
      </p:sp>
    </p:spTree>
    <p:extLst>
      <p:ext uri="{BB962C8B-B14F-4D97-AF65-F5344CB8AC3E}">
        <p14:creationId xmlns:p14="http://schemas.microsoft.com/office/powerpoint/2010/main" val="109326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2748549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139512403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CFEDC3-67C8-45C5-850D-06AFDE1BAB01}" type="slidenum">
              <a:rPr lang="es-CL"/>
              <a:pPr>
                <a:defRPr/>
              </a:pPr>
              <a:t>‹#›</a:t>
            </a:fld>
            <a:endParaRPr lang="es-CL"/>
          </a:p>
        </p:txBody>
      </p:sp>
    </p:spTree>
    <p:extLst>
      <p:ext uri="{BB962C8B-B14F-4D97-AF65-F5344CB8AC3E}">
        <p14:creationId xmlns:p14="http://schemas.microsoft.com/office/powerpoint/2010/main" val="193576526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FCAF983-EE3F-44B4-B657-1BA65E79A1D0}" type="slidenum">
              <a:rPr lang="es-CL"/>
              <a:pPr>
                <a:defRPr/>
              </a:pPr>
              <a:t>‹#›</a:t>
            </a:fld>
            <a:endParaRPr lang="es-CL"/>
          </a:p>
        </p:txBody>
      </p:sp>
    </p:spTree>
    <p:extLst>
      <p:ext uri="{BB962C8B-B14F-4D97-AF65-F5344CB8AC3E}">
        <p14:creationId xmlns:p14="http://schemas.microsoft.com/office/powerpoint/2010/main" val="2924395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0E23476A-2DED-423E-B584-1C39A2A4DA82}" type="slidenum">
              <a:rPr lang="es-CL"/>
              <a:pPr>
                <a:defRPr/>
              </a:pPr>
              <a:t>‹#›</a:t>
            </a:fld>
            <a:endParaRPr lang="es-CL"/>
          </a:p>
        </p:txBody>
      </p:sp>
    </p:spTree>
    <p:extLst>
      <p:ext uri="{BB962C8B-B14F-4D97-AF65-F5344CB8AC3E}">
        <p14:creationId xmlns:p14="http://schemas.microsoft.com/office/powerpoint/2010/main" val="25680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2076987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4E98570-BE65-41B0-9EA9-6952F00474E5}" type="slidenum">
              <a:rPr lang="es-CL"/>
              <a:pPr>
                <a:defRPr/>
              </a:pPr>
              <a:t>‹#›</a:t>
            </a:fld>
            <a:endParaRPr lang="es-CL"/>
          </a:p>
        </p:txBody>
      </p:sp>
    </p:spTree>
    <p:extLst>
      <p:ext uri="{BB962C8B-B14F-4D97-AF65-F5344CB8AC3E}">
        <p14:creationId xmlns:p14="http://schemas.microsoft.com/office/powerpoint/2010/main" val="3337590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9"/>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63940219-EFF5-4F1C-8A8E-1B0B08692AA8}" type="slidenum">
              <a:rPr lang="es-CL"/>
              <a:pPr>
                <a:defRPr/>
              </a:pPr>
              <a:t>‹#›</a:t>
            </a:fld>
            <a:endParaRPr lang="es-CL"/>
          </a:p>
        </p:txBody>
      </p:sp>
    </p:spTree>
    <p:extLst>
      <p:ext uri="{BB962C8B-B14F-4D97-AF65-F5344CB8AC3E}">
        <p14:creationId xmlns:p14="http://schemas.microsoft.com/office/powerpoint/2010/main" val="705660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52D2A3F1-76A6-4EE8-B544-9F8CEC24EC5A}" type="slidenum">
              <a:rPr lang="es-CL"/>
              <a:pPr>
                <a:defRPr/>
              </a:pPr>
              <a:t>‹#›</a:t>
            </a:fld>
            <a:endParaRPr lang="es-CL"/>
          </a:p>
        </p:txBody>
      </p:sp>
    </p:spTree>
    <p:extLst>
      <p:ext uri="{BB962C8B-B14F-4D97-AF65-F5344CB8AC3E}">
        <p14:creationId xmlns:p14="http://schemas.microsoft.com/office/powerpoint/2010/main" val="1984939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1" indent="0" algn="ctr">
              <a:buNone/>
              <a:defRPr/>
            </a:lvl2pPr>
            <a:lvl3pPr marL="913437" indent="0" algn="ctr">
              <a:buNone/>
              <a:defRPr/>
            </a:lvl3pPr>
            <a:lvl4pPr marL="1370158" indent="0" algn="ctr">
              <a:buNone/>
              <a:defRPr/>
            </a:lvl4pPr>
            <a:lvl5pPr marL="1826876" indent="0" algn="ctr">
              <a:buNone/>
              <a:defRPr/>
            </a:lvl5pPr>
            <a:lvl6pPr marL="2283597" indent="0" algn="ctr">
              <a:buNone/>
              <a:defRPr/>
            </a:lvl6pPr>
            <a:lvl7pPr marL="2740313" indent="0" algn="ctr">
              <a:buNone/>
              <a:defRPr/>
            </a:lvl7pPr>
            <a:lvl8pPr marL="3197034" indent="0" algn="ctr">
              <a:buNone/>
              <a:defRPr/>
            </a:lvl8pPr>
            <a:lvl9pPr marL="365375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43C76891-C6F8-4239-9C22-1CE83D5375A8}" type="slidenum">
              <a:rPr lang="es-CL"/>
              <a:pPr>
                <a:defRPr/>
              </a:pPr>
              <a:t>‹#›</a:t>
            </a:fld>
            <a:endParaRPr lang="es-CL"/>
          </a:p>
        </p:txBody>
      </p:sp>
    </p:spTree>
    <p:extLst>
      <p:ext uri="{BB962C8B-B14F-4D97-AF65-F5344CB8AC3E}">
        <p14:creationId xmlns:p14="http://schemas.microsoft.com/office/powerpoint/2010/main" val="1787144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custDataLst>
              <p:tags r:id="rId4"/>
            </p:custDataLst>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custDataLst>
              <p:tags r:id="rId5"/>
            </p:custDataLst>
          </p:nvPr>
        </p:nvSpPr>
        <p:spPr/>
        <p:txBody>
          <a:bodyPr/>
          <a:lstStyle>
            <a:lvl1pPr>
              <a:defRPr>
                <a:latin typeface="Calibri" pitchFamily="34" charset="0"/>
              </a:defRPr>
            </a:lvl1pPr>
          </a:lstStyle>
          <a:p>
            <a:pPr>
              <a:defRPr/>
            </a:pPr>
            <a:fld id="{EB8338F2-687F-4308-85CB-F7873FC603FB}" type="slidenum">
              <a:rPr lang="es-CL"/>
              <a:pPr>
                <a:defRPr/>
              </a:pPr>
              <a:t>‹#›</a:t>
            </a:fld>
            <a:endParaRPr lang="es-CL"/>
          </a:p>
        </p:txBody>
      </p:sp>
    </p:spTree>
    <p:extLst>
      <p:ext uri="{BB962C8B-B14F-4D97-AF65-F5344CB8AC3E}">
        <p14:creationId xmlns:p14="http://schemas.microsoft.com/office/powerpoint/2010/main" val="390980471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21" indent="0">
              <a:buNone/>
              <a:defRPr sz="1800"/>
            </a:lvl2pPr>
            <a:lvl3pPr marL="913437" indent="0">
              <a:buNone/>
              <a:defRPr sz="1600"/>
            </a:lvl3pPr>
            <a:lvl4pPr marL="1370158" indent="0">
              <a:buNone/>
              <a:defRPr sz="1400"/>
            </a:lvl4pPr>
            <a:lvl5pPr marL="1826876" indent="0">
              <a:buNone/>
              <a:defRPr sz="1400"/>
            </a:lvl5pPr>
            <a:lvl6pPr marL="2283597" indent="0">
              <a:buNone/>
              <a:defRPr sz="1400"/>
            </a:lvl6pPr>
            <a:lvl7pPr marL="2740313" indent="0">
              <a:buNone/>
              <a:defRPr sz="1400"/>
            </a:lvl7pPr>
            <a:lvl8pPr marL="3197034" indent="0">
              <a:buNone/>
              <a:defRPr sz="1400"/>
            </a:lvl8pPr>
            <a:lvl9pPr marL="365375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9E228FF5-FB1F-4A6B-BD14-586B4DE05DC7}" type="slidenum">
              <a:rPr lang="es-CL"/>
              <a:pPr>
                <a:defRPr/>
              </a:pPr>
              <a:t>‹#›</a:t>
            </a:fld>
            <a:endParaRPr lang="es-CL"/>
          </a:p>
        </p:txBody>
      </p:sp>
    </p:spTree>
    <p:extLst>
      <p:ext uri="{BB962C8B-B14F-4D97-AF65-F5344CB8AC3E}">
        <p14:creationId xmlns:p14="http://schemas.microsoft.com/office/powerpoint/2010/main" val="4267655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9B0FAFE3-1D0A-45C3-9101-ACEF5C55595B}" type="slidenum">
              <a:rPr lang="es-CL"/>
              <a:pPr>
                <a:defRPr/>
              </a:pPr>
              <a:t>‹#›</a:t>
            </a:fld>
            <a:endParaRPr lang="es-CL"/>
          </a:p>
        </p:txBody>
      </p:sp>
    </p:spTree>
    <p:extLst>
      <p:ext uri="{BB962C8B-B14F-4D97-AF65-F5344CB8AC3E}">
        <p14:creationId xmlns:p14="http://schemas.microsoft.com/office/powerpoint/2010/main" val="545601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8"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FF89F0F2-F64F-41E0-97A3-E33A6D8E97CE}" type="slidenum">
              <a:rPr lang="es-CL"/>
              <a:pPr>
                <a:defRPr/>
              </a:pPr>
              <a:t>‹#›</a:t>
            </a:fld>
            <a:endParaRPr lang="es-CL"/>
          </a:p>
        </p:txBody>
      </p:sp>
    </p:spTree>
    <p:extLst>
      <p:ext uri="{BB962C8B-B14F-4D97-AF65-F5344CB8AC3E}">
        <p14:creationId xmlns:p14="http://schemas.microsoft.com/office/powerpoint/2010/main" val="4258626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p:cNvSpPr>
            <a:spLocks noGrp="1" noChangeArrowheads="1"/>
          </p:cNvSpPr>
          <p:nvPr>
            <p:ph type="dt" sz="half" idx="10"/>
            <p:custDataLst>
              <p:tags r:id="rId2"/>
            </p:custDataLst>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custDataLst>
              <p:tags r:id="rId3"/>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44458345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a:defRPr>
                <a:latin typeface="Calibri" pitchFamily="34" charset="0"/>
              </a:defRPr>
            </a:lvl1pPr>
          </a:lstStyle>
          <a:p>
            <a:pPr>
              <a:defRPr/>
            </a:pPr>
            <a:endParaRPr lang="es-CL"/>
          </a:p>
        </p:txBody>
      </p:sp>
      <p:sp>
        <p:nvSpPr>
          <p:cNvPr id="3" name="Rectangle 5"/>
          <p:cNvSpPr>
            <a:spLocks noGrp="1" noChangeArrowheads="1"/>
          </p:cNvSpPr>
          <p:nvPr>
            <p:ph type="ftr" sz="quarter" idx="11"/>
            <p:custDataLst>
              <p:tags r:id="rId2"/>
            </p:custDataLst>
          </p:nvPr>
        </p:nvSpPr>
        <p:spPr/>
        <p:txBody>
          <a:bodyPr/>
          <a:lstStyle>
            <a:lvl1pPr algn="l">
              <a:defRPr>
                <a:latin typeface="Calibri" pitchFamily="34" charset="0"/>
              </a:defRPr>
            </a:lvl1pPr>
          </a:lstStyle>
          <a:p>
            <a:pPr>
              <a:defRPr/>
            </a:pPr>
            <a:endParaRPr lang="es-CL"/>
          </a:p>
        </p:txBody>
      </p:sp>
    </p:spTree>
    <p:extLst>
      <p:ext uri="{BB962C8B-B14F-4D97-AF65-F5344CB8AC3E}">
        <p14:creationId xmlns:p14="http://schemas.microsoft.com/office/powerpoint/2010/main" val="328793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7FC965D-6104-418B-99DD-E2DDFCAB383E}" type="slidenum">
              <a:rPr lang="es-CL"/>
              <a:pPr>
                <a:defRPr/>
              </a:pPr>
              <a:t>‹#›</a:t>
            </a:fld>
            <a:endParaRPr lang="es-CL"/>
          </a:p>
        </p:txBody>
      </p:sp>
    </p:spTree>
    <p:extLst>
      <p:ext uri="{BB962C8B-B14F-4D97-AF65-F5344CB8AC3E}">
        <p14:creationId xmlns:p14="http://schemas.microsoft.com/office/powerpoint/2010/main" val="1130980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5CFEDC3-67C8-45C5-850D-06AFDE1BAB01}" type="slidenum">
              <a:rPr lang="es-CL"/>
              <a:pPr>
                <a:defRPr/>
              </a:pPr>
              <a:t>‹#›</a:t>
            </a:fld>
            <a:endParaRPr lang="es-CL"/>
          </a:p>
        </p:txBody>
      </p:sp>
    </p:spTree>
    <p:extLst>
      <p:ext uri="{BB962C8B-B14F-4D97-AF65-F5344CB8AC3E}">
        <p14:creationId xmlns:p14="http://schemas.microsoft.com/office/powerpoint/2010/main" val="1289969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CFCAF983-EE3F-44B4-B657-1BA65E79A1D0}" type="slidenum">
              <a:rPr lang="es-CL"/>
              <a:pPr>
                <a:defRPr/>
              </a:pPr>
              <a:t>‹#›</a:t>
            </a:fld>
            <a:endParaRPr lang="es-CL"/>
          </a:p>
        </p:txBody>
      </p:sp>
    </p:spTree>
    <p:extLst>
      <p:ext uri="{BB962C8B-B14F-4D97-AF65-F5344CB8AC3E}">
        <p14:creationId xmlns:p14="http://schemas.microsoft.com/office/powerpoint/2010/main" val="2918295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0E23476A-2DED-423E-B584-1C39A2A4DA82}" type="slidenum">
              <a:rPr lang="es-CL"/>
              <a:pPr>
                <a:defRPr/>
              </a:pPr>
              <a:t>‹#›</a:t>
            </a:fld>
            <a:endParaRPr lang="es-CL"/>
          </a:p>
        </p:txBody>
      </p:sp>
    </p:spTree>
    <p:extLst>
      <p:ext uri="{BB962C8B-B14F-4D97-AF65-F5344CB8AC3E}">
        <p14:creationId xmlns:p14="http://schemas.microsoft.com/office/powerpoint/2010/main" val="328456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5"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24E98570-BE65-41B0-9EA9-6952F00474E5}" type="slidenum">
              <a:rPr lang="es-CL"/>
              <a:pPr>
                <a:defRPr/>
              </a:pPr>
              <a:t>‹#›</a:t>
            </a:fld>
            <a:endParaRPr lang="es-CL"/>
          </a:p>
        </p:txBody>
      </p:sp>
    </p:spTree>
    <p:extLst>
      <p:ext uri="{BB962C8B-B14F-4D97-AF65-F5344CB8AC3E}">
        <p14:creationId xmlns:p14="http://schemas.microsoft.com/office/powerpoint/2010/main" val="36610186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9"/>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7"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8" name="Rectangle 6"/>
          <p:cNvSpPr>
            <a:spLocks noGrp="1" noChangeArrowheads="1"/>
          </p:cNvSpPr>
          <p:nvPr>
            <p:ph type="sldNum" sz="quarter" idx="12"/>
          </p:nvPr>
        </p:nvSpPr>
        <p:spPr/>
        <p:txBody>
          <a:bodyPr/>
          <a:lstStyle>
            <a:lvl1pPr>
              <a:defRPr>
                <a:latin typeface="Calibri" pitchFamily="34" charset="0"/>
              </a:defRPr>
            </a:lvl1pPr>
          </a:lstStyle>
          <a:p>
            <a:pPr>
              <a:defRPr/>
            </a:pPr>
            <a:fld id="{63940219-EFF5-4F1C-8A8E-1B0B08692AA8}" type="slidenum">
              <a:rPr lang="es-CL"/>
              <a:pPr>
                <a:defRPr/>
              </a:pPr>
              <a:t>‹#›</a:t>
            </a:fld>
            <a:endParaRPr lang="es-CL"/>
          </a:p>
        </p:txBody>
      </p:sp>
    </p:spTree>
    <p:extLst>
      <p:ext uri="{BB962C8B-B14F-4D97-AF65-F5344CB8AC3E}">
        <p14:creationId xmlns:p14="http://schemas.microsoft.com/office/powerpoint/2010/main" val="1198164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4"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52D2A3F1-76A6-4EE8-B544-9F8CEC24EC5A}" type="slidenum">
              <a:rPr lang="es-CL"/>
              <a:pPr>
                <a:defRPr/>
              </a:pPr>
              <a:t>‹#›</a:t>
            </a:fld>
            <a:endParaRPr lang="es-CL"/>
          </a:p>
        </p:txBody>
      </p:sp>
    </p:spTree>
    <p:extLst>
      <p:ext uri="{BB962C8B-B14F-4D97-AF65-F5344CB8AC3E}">
        <p14:creationId xmlns:p14="http://schemas.microsoft.com/office/powerpoint/2010/main" val="153123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endParaRPr lang="es-CL"/>
          </a:p>
        </p:txBody>
      </p:sp>
      <p:sp>
        <p:nvSpPr>
          <p:cNvPr id="6" name="Rectangle 5"/>
          <p:cNvSpPr>
            <a:spLocks noGrp="1" noChangeArrowheads="1"/>
          </p:cNvSpPr>
          <p:nvPr>
            <p:ph type="ftr" sz="quarter" idx="11"/>
          </p:nvPr>
        </p:nvSpPr>
        <p:spPr/>
        <p:txBody>
          <a:bodyPr/>
          <a:lstStyle>
            <a:lvl1pPr algn="l">
              <a:defRPr>
                <a:latin typeface="Calibri" pitchFamily="34" charset="0"/>
              </a:defRPr>
            </a:lvl1pPr>
          </a:lstStyle>
          <a:p>
            <a:pPr>
              <a:defRPr/>
            </a:pPr>
            <a:endParaRPr lang="es-CL"/>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83E22E1C-4ACF-4C18-8DBB-2263E771E274}" type="slidenum">
              <a:rPr lang="es-CL"/>
              <a:pPr>
                <a:defRPr/>
              </a:pPr>
              <a:t>‹#›</a:t>
            </a:fld>
            <a:endParaRPr lang="es-CL"/>
          </a:p>
        </p:txBody>
      </p:sp>
    </p:spTree>
    <p:extLst>
      <p:ext uri="{BB962C8B-B14F-4D97-AF65-F5344CB8AC3E}">
        <p14:creationId xmlns:p14="http://schemas.microsoft.com/office/powerpoint/2010/main" val="330319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56.xml"/><Relationship Id="rId7" Type="http://schemas.openxmlformats.org/officeDocument/2006/relationships/theme" Target="../theme/theme5.xml"/><Relationship Id="rId12" Type="http://schemas.openxmlformats.org/officeDocument/2006/relationships/tags" Target="../tags/tag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5.xml"/><Relationship Id="rId5" Type="http://schemas.openxmlformats.org/officeDocument/2006/relationships/slideLayout" Target="../slideLayouts/slideLayout58.xml"/><Relationship Id="rId10" Type="http://schemas.openxmlformats.org/officeDocument/2006/relationships/tags" Target="../tags/tag4.xml"/><Relationship Id="rId4" Type="http://schemas.openxmlformats.org/officeDocument/2006/relationships/slideLayout" Target="../slideLayouts/slideLayout57.xml"/><Relationship Id="rId9"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ags" Target="../tags/tag3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ags" Target="../tags/tag36.xml"/><Relationship Id="rId2" Type="http://schemas.openxmlformats.org/officeDocument/2006/relationships/slideLayout" Target="../slideLayouts/slideLayout74.xml"/><Relationship Id="rId16" Type="http://schemas.openxmlformats.org/officeDocument/2006/relationships/tags" Target="../tags/tag3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ags" Target="../tags/tag34.xml"/><Relationship Id="rId10" Type="http://schemas.openxmlformats.org/officeDocument/2006/relationships/slideLayout" Target="../slideLayouts/slideLayout82.xml"/><Relationship Id="rId19" Type="http://schemas.openxmlformats.org/officeDocument/2006/relationships/tags" Target="../tags/tag38.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title</a:t>
            </a:r>
            <a:r>
              <a:rPr lang="es-CL" dirty="0" smtClean="0"/>
              <a:t> </a:t>
            </a:r>
            <a:r>
              <a:rPr lang="es-CL" dirty="0" err="1" smtClean="0"/>
              <a:t>style</a:t>
            </a:r>
            <a:endParaRPr lang="es-CL" dirty="0" smtClean="0"/>
          </a:p>
        </p:txBody>
      </p:sp>
      <p:sp>
        <p:nvSpPr>
          <p:cNvPr id="1027" name="Rectangle 3"/>
          <p:cNvSpPr>
            <a:spLocks noGrp="1" noChangeArrowheads="1"/>
          </p:cNvSpPr>
          <p:nvPr>
            <p:ph type="body" idx="1"/>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dirty="0" err="1" smtClean="0"/>
              <a:t>Click</a:t>
            </a:r>
            <a:r>
              <a:rPr lang="es-CL" dirty="0" smtClean="0"/>
              <a:t> </a:t>
            </a:r>
            <a:r>
              <a:rPr lang="es-CL" dirty="0" err="1" smtClean="0"/>
              <a:t>to</a:t>
            </a:r>
            <a:r>
              <a:rPr lang="es-CL" dirty="0" smtClean="0"/>
              <a:t> </a:t>
            </a:r>
            <a:r>
              <a:rPr lang="es-CL" dirty="0" err="1" smtClean="0"/>
              <a:t>edit</a:t>
            </a:r>
            <a:r>
              <a:rPr lang="es-CL" dirty="0" smtClean="0"/>
              <a:t> </a:t>
            </a:r>
            <a:r>
              <a:rPr lang="es-CL" dirty="0" err="1" smtClean="0"/>
              <a:t>Master</a:t>
            </a:r>
            <a:r>
              <a:rPr lang="es-CL" dirty="0" smtClean="0"/>
              <a:t> </a:t>
            </a:r>
            <a:r>
              <a:rPr lang="es-CL" dirty="0" err="1" smtClean="0"/>
              <a:t>text</a:t>
            </a:r>
            <a:r>
              <a:rPr lang="es-CL" dirty="0" smtClean="0"/>
              <a:t> </a:t>
            </a:r>
            <a:r>
              <a:rPr lang="es-CL" dirty="0" err="1" smtClean="0"/>
              <a:t>styles</a:t>
            </a:r>
            <a:endParaRPr lang="es-CL" dirty="0" smtClean="0"/>
          </a:p>
          <a:p>
            <a:pPr lvl="1"/>
            <a:r>
              <a:rPr lang="es-CL" dirty="0" err="1" smtClean="0"/>
              <a:t>Second</a:t>
            </a:r>
            <a:r>
              <a:rPr lang="es-CL" dirty="0" smtClean="0"/>
              <a:t> </a:t>
            </a:r>
            <a:r>
              <a:rPr lang="es-CL" dirty="0" err="1" smtClean="0"/>
              <a:t>level</a:t>
            </a:r>
            <a:endParaRPr lang="es-CL" dirty="0" smtClean="0"/>
          </a:p>
          <a:p>
            <a:pPr lvl="2"/>
            <a:r>
              <a:rPr lang="es-CL" dirty="0" err="1" smtClean="0"/>
              <a:t>Third</a:t>
            </a:r>
            <a:r>
              <a:rPr lang="es-CL" dirty="0" smtClean="0"/>
              <a:t> </a:t>
            </a:r>
            <a:r>
              <a:rPr lang="es-CL" dirty="0" err="1" smtClean="0"/>
              <a:t>level</a:t>
            </a:r>
            <a:endParaRPr lang="es-CL" dirty="0" smtClean="0"/>
          </a:p>
          <a:p>
            <a:pPr lvl="3"/>
            <a:r>
              <a:rPr lang="es-CL" dirty="0" err="1" smtClean="0"/>
              <a:t>Fourth</a:t>
            </a:r>
            <a:r>
              <a:rPr lang="es-CL" dirty="0" smtClean="0"/>
              <a:t> </a:t>
            </a:r>
            <a:r>
              <a:rPr lang="es-CL" dirty="0" err="1" smtClean="0"/>
              <a:t>level</a:t>
            </a:r>
            <a:endParaRPr lang="es-CL" dirty="0" smtClean="0"/>
          </a:p>
          <a:p>
            <a:pPr lvl="4"/>
            <a:r>
              <a:rPr lang="es-CL" dirty="0" err="1" smtClean="0"/>
              <a:t>Fifth</a:t>
            </a:r>
            <a:r>
              <a:rPr lang="es-CL" dirty="0" smtClean="0"/>
              <a:t> </a:t>
            </a:r>
            <a:r>
              <a:rPr lang="es-CL" dirty="0" err="1" smtClean="0"/>
              <a:t>level</a:t>
            </a:r>
            <a:endParaRPr lang="es-CL"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6262B3A5-091D-445E-8365-E068FAE26356}" type="slidenum">
              <a:rPr lang="es-CL"/>
              <a:pPr fontAlgn="base">
                <a:spcBef>
                  <a:spcPct val="0"/>
                </a:spcBef>
                <a:spcAft>
                  <a:spcPct val="0"/>
                </a:spcAft>
                <a:defRPr/>
              </a:pPr>
              <a:t>‹#›</a:t>
            </a:fld>
            <a:endParaRPr lang="es-CL"/>
          </a:p>
        </p:txBody>
      </p:sp>
    </p:spTree>
    <p:extLst>
      <p:ext uri="{BB962C8B-B14F-4D97-AF65-F5344CB8AC3E}">
        <p14:creationId xmlns:p14="http://schemas.microsoft.com/office/powerpoint/2010/main" val="3837984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eaLnBrk="0" fontAlgn="base" hangingPunct="0">
        <a:spcBef>
          <a:spcPct val="0"/>
        </a:spcBef>
        <a:spcAft>
          <a:spcPct val="0"/>
        </a:spcAft>
        <a:defRPr sz="43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b="0" i="0" u="none">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n-US" smtClean="0"/>
              <a:t>Click to edit Master title style</a:t>
            </a:r>
            <a:endParaRPr lang="es-CL" smtClean="0"/>
          </a:p>
        </p:txBody>
      </p:sp>
      <p:sp>
        <p:nvSpPr>
          <p:cNvPr id="1027" name="Text Placeholder 2"/>
          <p:cNvSpPr>
            <a:spLocks noGrp="1"/>
          </p:cNvSpPr>
          <p:nvPr>
            <p:ph type="body" idx="1"/>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344" tIns="45672" rIns="91344" bIns="45672" rtlCol="0" anchor="ctr"/>
          <a:lstStyle>
            <a:lvl1pPr algn="l" fontAlgn="auto">
              <a:spcBef>
                <a:spcPts val="0"/>
              </a:spcBef>
              <a:spcAft>
                <a:spcPts val="0"/>
              </a:spcAft>
              <a:buFontTx/>
              <a:buNone/>
              <a:defRPr sz="1200">
                <a:solidFill>
                  <a:schemeClr val="tx1">
                    <a:tint val="75000"/>
                  </a:schemeClr>
                </a:solidFill>
                <a:latin typeface="+mn-lt"/>
                <a:cs typeface="+mn-cs"/>
              </a:defRPr>
            </a:lvl1pPr>
          </a:lstStyle>
          <a:p>
            <a:pPr defTabSz="913651">
              <a:defRPr/>
            </a:pPr>
            <a:fld id="{F4AD0E76-41F1-44A9-84BE-E86B84813E97}" type="datetimeFigureOut">
              <a:rPr lang="es-CL" smtClean="0">
                <a:solidFill>
                  <a:prstClr val="black">
                    <a:tint val="75000"/>
                  </a:prstClr>
                </a:solidFill>
              </a:rPr>
              <a:pPr defTabSz="913651">
                <a:defRPr/>
              </a:pPr>
              <a:t>10-11-2020</a:t>
            </a:fld>
            <a:endParaRPr lang="es-C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44" tIns="45672" rIns="91344" bIns="45672" rtlCol="0" anchor="ctr"/>
          <a:lstStyle>
            <a:lvl1pPr algn="ctr" fontAlgn="auto">
              <a:spcBef>
                <a:spcPts val="0"/>
              </a:spcBef>
              <a:spcAft>
                <a:spcPts val="0"/>
              </a:spcAft>
              <a:buFontTx/>
              <a:buNone/>
              <a:defRPr sz="1200">
                <a:solidFill>
                  <a:schemeClr val="tx1">
                    <a:tint val="75000"/>
                  </a:schemeClr>
                </a:solidFill>
                <a:latin typeface="+mn-lt"/>
                <a:cs typeface="+mn-cs"/>
              </a:defRPr>
            </a:lvl1pPr>
          </a:lstStyle>
          <a:p>
            <a:pPr defTabSz="913651">
              <a:defRPr/>
            </a:pPr>
            <a:endParaRPr lang="es-C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44" tIns="45672" rIns="91344" bIns="45672" rtlCol="0" anchor="ctr"/>
          <a:lstStyle>
            <a:lvl1pPr algn="r" fontAlgn="auto">
              <a:spcBef>
                <a:spcPts val="0"/>
              </a:spcBef>
              <a:spcAft>
                <a:spcPts val="0"/>
              </a:spcAft>
              <a:buFontTx/>
              <a:buNone/>
              <a:defRPr sz="1200">
                <a:solidFill>
                  <a:schemeClr val="tx1">
                    <a:tint val="75000"/>
                  </a:schemeClr>
                </a:solidFill>
                <a:latin typeface="+mn-lt"/>
                <a:cs typeface="+mn-cs"/>
              </a:defRPr>
            </a:lvl1pPr>
          </a:lstStyle>
          <a:p>
            <a:pPr defTabSz="913651">
              <a:defRPr/>
            </a:pPr>
            <a:fld id="{9FDFF851-AB70-4CE7-B87C-1ED84FAF8E44}" type="slidenum">
              <a:rPr lang="es-CL" smtClean="0">
                <a:solidFill>
                  <a:prstClr val="black">
                    <a:tint val="75000"/>
                  </a:prstClr>
                </a:solidFill>
              </a:rPr>
              <a:pPr defTabSz="913651">
                <a:defRPr/>
              </a:pPr>
              <a:t>‹#›</a:t>
            </a:fld>
            <a:endParaRPr lang="es-CL">
              <a:solidFill>
                <a:prstClr val="black">
                  <a:tint val="75000"/>
                </a:prstClr>
              </a:solidFill>
            </a:endParaRPr>
          </a:p>
        </p:txBody>
      </p:sp>
    </p:spTree>
    <p:extLst>
      <p:ext uri="{BB962C8B-B14F-4D97-AF65-F5344CB8AC3E}">
        <p14:creationId xmlns:p14="http://schemas.microsoft.com/office/powerpoint/2010/main" val="398403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721" algn="ctr" rtl="0" fontAlgn="base">
        <a:spcBef>
          <a:spcPct val="0"/>
        </a:spcBef>
        <a:spcAft>
          <a:spcPct val="0"/>
        </a:spcAft>
        <a:defRPr sz="4400">
          <a:solidFill>
            <a:schemeClr val="tx1"/>
          </a:solidFill>
          <a:latin typeface="Arial" charset="0"/>
        </a:defRPr>
      </a:lvl6pPr>
      <a:lvl7pPr marL="913437" algn="ctr" rtl="0" fontAlgn="base">
        <a:spcBef>
          <a:spcPct val="0"/>
        </a:spcBef>
        <a:spcAft>
          <a:spcPct val="0"/>
        </a:spcAft>
        <a:defRPr sz="4400">
          <a:solidFill>
            <a:schemeClr val="tx1"/>
          </a:solidFill>
          <a:latin typeface="Arial" charset="0"/>
        </a:defRPr>
      </a:lvl7pPr>
      <a:lvl8pPr marL="1370158" algn="ctr" rtl="0" fontAlgn="base">
        <a:spcBef>
          <a:spcPct val="0"/>
        </a:spcBef>
        <a:spcAft>
          <a:spcPct val="0"/>
        </a:spcAft>
        <a:defRPr sz="4400">
          <a:solidFill>
            <a:schemeClr val="tx1"/>
          </a:solidFill>
          <a:latin typeface="Arial" charset="0"/>
        </a:defRPr>
      </a:lvl8pPr>
      <a:lvl9pPr marL="1826876" algn="ctr" rtl="0" fontAlgn="base">
        <a:spcBef>
          <a:spcPct val="0"/>
        </a:spcBef>
        <a:spcAft>
          <a:spcPct val="0"/>
        </a:spcAft>
        <a:defRPr sz="4400">
          <a:solidFill>
            <a:schemeClr val="tx1"/>
          </a:solidFill>
          <a:latin typeface="Arial" charset="0"/>
        </a:defRPr>
      </a:lvl9pPr>
    </p:titleStyle>
    <p:bodyStyle>
      <a:lvl1pPr marL="342539" indent="-342539"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167" indent="-285449"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1799" indent="-22836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598516"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5235" indent="-22836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smtClean="0"/>
              <a:t>Click to edit Master title style</a:t>
            </a:r>
          </a:p>
        </p:txBody>
      </p:sp>
      <p:sp>
        <p:nvSpPr>
          <p:cNvPr id="16387" name="Rectangle 3"/>
          <p:cNvSpPr>
            <a:spLocks noGrp="1" noChangeArrowheads="1"/>
          </p:cNvSpPr>
          <p:nvPr>
            <p:ph type="body" idx="1"/>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a:cs typeface="+mn-cs"/>
              </a:defRPr>
            </a:lvl1pPr>
          </a:lstStyle>
          <a:p>
            <a:pPr defTabSz="913758" fontAlgn="base">
              <a:spcBef>
                <a:spcPct val="0"/>
              </a:spcBef>
              <a:spcAft>
                <a:spcPct val="0"/>
              </a:spcAft>
              <a:defRPr/>
            </a:pPr>
            <a:fld id="{3A278C4B-2644-45EC-997A-5DA2D7EE976E}" type="slidenum">
              <a:rPr lang="es-CL" smtClean="0"/>
              <a:pPr defTabSz="913758" fontAlgn="base">
                <a:spcBef>
                  <a:spcPct val="0"/>
                </a:spcBef>
                <a:spcAft>
                  <a:spcPct val="0"/>
                </a:spcAft>
                <a:defRPr/>
              </a:pPr>
              <a:t>‹#›</a:t>
            </a:fld>
            <a:endParaRPr lang="es-CL"/>
          </a:p>
        </p:txBody>
      </p:sp>
    </p:spTree>
    <p:extLst>
      <p:ext uri="{BB962C8B-B14F-4D97-AF65-F5344CB8AC3E}">
        <p14:creationId xmlns:p14="http://schemas.microsoft.com/office/powerpoint/2010/main" val="24688964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37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0AD1CCE6-049A-4536-AAC2-88055D7AA865}" type="datetimeFigureOut">
              <a:rPr lang="en-US">
                <a:solidFill>
                  <a:srgbClr val="000000"/>
                </a:solidFill>
              </a:rPr>
              <a:pPr defTabSz="914400" fontAlgn="base">
                <a:spcBef>
                  <a:spcPct val="0"/>
                </a:spcBef>
                <a:spcAft>
                  <a:spcPct val="0"/>
                </a:spcAft>
                <a:defRPr/>
              </a:pPr>
              <a:t>11/10/2020</a:t>
            </a:fld>
            <a:endParaRPr lang="en-US">
              <a:solidFill>
                <a:srgbClr val="000000"/>
              </a:solidFill>
            </a:endParaRPr>
          </a:p>
        </p:txBody>
      </p:sp>
      <p:sp>
        <p:nvSpPr>
          <p:cNvPr id="5437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5437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12BB1368-0DB7-4A81-9360-D1C0D4FD4FE9}"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597898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custDataLst>
              <p:tags r:id="rId8"/>
            </p:custDataLst>
          </p:nvPr>
        </p:nvSpPr>
        <p:spPr bwMode="auto">
          <a:xfrm>
            <a:off x="457200" y="274638"/>
            <a:ext cx="82296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endParaRPr lang="es-CL" dirty="0" smtClean="0"/>
          </a:p>
        </p:txBody>
      </p:sp>
      <p:sp>
        <p:nvSpPr>
          <p:cNvPr id="14339" name="Text Placeholder 2"/>
          <p:cNvSpPr>
            <a:spLocks noGrp="1"/>
          </p:cNvSpPr>
          <p:nvPr>
            <p:ph type="body" idx="1"/>
            <p:custDataLst>
              <p:tags r:id="rId9"/>
            </p:custDataLst>
          </p:nvPr>
        </p:nvSpPr>
        <p:spPr bwMode="auto">
          <a:xfrm>
            <a:off x="457200" y="1600201"/>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CL" dirty="0" smtClean="0"/>
          </a:p>
        </p:txBody>
      </p:sp>
      <p:sp>
        <p:nvSpPr>
          <p:cNvPr id="4" name="Date Placeholder 3"/>
          <p:cNvSpPr>
            <a:spLocks noGrp="1"/>
          </p:cNvSpPr>
          <p:nvPr>
            <p:ph type="dt" sz="half" idx="2"/>
            <p:custDataLst>
              <p:tags r:id="rId10"/>
            </p:custDataLst>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buFontTx/>
              <a:buNone/>
              <a:defRPr sz="1200">
                <a:solidFill>
                  <a:prstClr val="black">
                    <a:tint val="75000"/>
                  </a:prstClr>
                </a:solidFill>
                <a:latin typeface="+mn-lt"/>
                <a:cs typeface="+mn-cs"/>
              </a:defRPr>
            </a:lvl1pPr>
          </a:lstStyle>
          <a:p>
            <a:pPr defTabSz="914400">
              <a:defRPr/>
            </a:pPr>
            <a:fld id="{E015E8F9-2098-446F-A5EF-94B5905D0D58}" type="datetimeFigureOut">
              <a:rPr lang="es-CL"/>
              <a:pPr defTabSz="914400">
                <a:defRPr/>
              </a:pPr>
              <a:t>10-11-2020</a:t>
            </a:fld>
            <a:endParaRPr lang="es-CL"/>
          </a:p>
        </p:txBody>
      </p:sp>
      <p:sp>
        <p:nvSpPr>
          <p:cNvPr id="5" name="Footer Placeholder 4"/>
          <p:cNvSpPr>
            <a:spLocks noGrp="1"/>
          </p:cNvSpPr>
          <p:nvPr>
            <p:ph type="ftr" sz="quarter" idx="3"/>
            <p:custDataLst>
              <p:tags r:id="rId11"/>
            </p:custDataLst>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buFontTx/>
              <a:buNone/>
              <a:defRPr sz="1200">
                <a:solidFill>
                  <a:prstClr val="black">
                    <a:tint val="75000"/>
                  </a:prstClr>
                </a:solidFill>
                <a:latin typeface="+mn-lt"/>
                <a:cs typeface="+mn-cs"/>
              </a:defRPr>
            </a:lvl1pPr>
          </a:lstStyle>
          <a:p>
            <a:pPr defTabSz="914400">
              <a:defRPr/>
            </a:pPr>
            <a:endParaRPr lang="es-CL"/>
          </a:p>
        </p:txBody>
      </p:sp>
      <p:sp>
        <p:nvSpPr>
          <p:cNvPr id="6" name="Slide Number Placeholder 5"/>
          <p:cNvSpPr>
            <a:spLocks noGrp="1"/>
          </p:cNvSpPr>
          <p:nvPr>
            <p:ph type="sldNum" sz="quarter" idx="4"/>
            <p:custDataLst>
              <p:tags r:id="rId12"/>
            </p:custDataLst>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buFontTx/>
              <a:buNone/>
              <a:defRPr sz="1200">
                <a:solidFill>
                  <a:prstClr val="black">
                    <a:tint val="75000"/>
                  </a:prstClr>
                </a:solidFill>
                <a:latin typeface="+mn-lt"/>
                <a:cs typeface="+mn-cs"/>
              </a:defRPr>
            </a:lvl1pPr>
          </a:lstStyle>
          <a:p>
            <a:pPr defTabSz="914400">
              <a:defRPr/>
            </a:pPr>
            <a:fld id="{669589D9-B156-413C-8676-74F1CE0F716F}" type="slidenum">
              <a:rPr lang="es-CL"/>
              <a:pPr defTabSz="914400">
                <a:defRPr/>
              </a:pPr>
              <a:t>‹#›</a:t>
            </a:fld>
            <a:endParaRPr lang="es-CL"/>
          </a:p>
        </p:txBody>
      </p:sp>
    </p:spTree>
    <p:extLst>
      <p:ext uri="{BB962C8B-B14F-4D97-AF65-F5344CB8AC3E}">
        <p14:creationId xmlns:p14="http://schemas.microsoft.com/office/powerpoint/2010/main" val="31320784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iming>
    <p:tnLst>
      <p:par>
        <p:cTn id="1" dur="indefinite" restart="never" nodeType="tmRoot"/>
      </p:par>
    </p:tnLst>
  </p:timing>
  <p:txStyles>
    <p:titleStyle>
      <a:lvl1pPr algn="ctr" rtl="0" eaLnBrk="0" fontAlgn="base" hangingPunct="0">
        <a:spcBef>
          <a:spcPct val="0"/>
        </a:spcBef>
        <a:spcAft>
          <a:spcPct val="0"/>
        </a:spcAft>
        <a:defRPr sz="4400" b="0" i="0" u="none" kern="1200">
          <a:solidFill>
            <a:schemeClr val="tx1"/>
          </a:solidFill>
          <a:latin typeface="PF BeauSans Pro SemiBold" pitchFamily="2"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146" algn="ctr" rtl="0" fontAlgn="base">
        <a:spcBef>
          <a:spcPct val="0"/>
        </a:spcBef>
        <a:spcAft>
          <a:spcPct val="0"/>
        </a:spcAft>
        <a:defRPr sz="4400">
          <a:solidFill>
            <a:schemeClr val="tx1"/>
          </a:solidFill>
          <a:latin typeface="Arial" charset="0"/>
        </a:defRPr>
      </a:lvl6pPr>
      <a:lvl7pPr marL="914293" algn="ctr" rtl="0" fontAlgn="base">
        <a:spcBef>
          <a:spcPct val="0"/>
        </a:spcBef>
        <a:spcAft>
          <a:spcPct val="0"/>
        </a:spcAft>
        <a:defRPr sz="4400">
          <a:solidFill>
            <a:schemeClr val="tx1"/>
          </a:solidFill>
          <a:latin typeface="Arial" charset="0"/>
        </a:defRPr>
      </a:lvl7pPr>
      <a:lvl8pPr marL="1371440" algn="ctr" rtl="0" fontAlgn="base">
        <a:spcBef>
          <a:spcPct val="0"/>
        </a:spcBef>
        <a:spcAft>
          <a:spcPct val="0"/>
        </a:spcAft>
        <a:defRPr sz="4400">
          <a:solidFill>
            <a:schemeClr val="tx1"/>
          </a:solidFill>
          <a:latin typeface="Arial" charset="0"/>
        </a:defRPr>
      </a:lvl8pPr>
      <a:lvl9pPr marL="1828586" algn="ctr" rtl="0" fontAlgn="base">
        <a:spcBef>
          <a:spcPct val="0"/>
        </a:spcBef>
        <a:spcAft>
          <a:spcPct val="0"/>
        </a:spcAft>
        <a:defRPr sz="4400">
          <a:solidFill>
            <a:schemeClr val="tx1"/>
          </a:solidFill>
          <a:latin typeface="Arial" charset="0"/>
        </a:defRPr>
      </a:lvl9pPr>
    </p:titleStyle>
    <p:bodyStyle>
      <a:lvl1pPr marL="342860" indent="-342860" algn="l" rtl="0" eaLnBrk="0" fontAlgn="base" hangingPunct="0">
        <a:spcBef>
          <a:spcPct val="20000"/>
        </a:spcBef>
        <a:spcAft>
          <a:spcPct val="0"/>
        </a:spcAft>
        <a:buFont typeface="Arial" charset="0"/>
        <a:buChar char="•"/>
        <a:defRPr sz="3200" kern="1200">
          <a:solidFill>
            <a:schemeClr val="tx1"/>
          </a:solidFill>
          <a:latin typeface="PF DinText Pro" pitchFamily="2" charset="0"/>
          <a:ea typeface="+mn-ea"/>
          <a:cs typeface="+mn-cs"/>
        </a:defRPr>
      </a:lvl1pPr>
      <a:lvl2pPr marL="742863" indent="-285717" algn="l" rtl="0" eaLnBrk="0" fontAlgn="base" hangingPunct="0">
        <a:spcBef>
          <a:spcPct val="20000"/>
        </a:spcBef>
        <a:spcAft>
          <a:spcPct val="0"/>
        </a:spcAft>
        <a:buFont typeface="Arial" charset="0"/>
        <a:buChar char="–"/>
        <a:defRPr sz="2800" b="0" i="0" u="none" kern="1200">
          <a:solidFill>
            <a:schemeClr val="tx1"/>
          </a:solidFill>
          <a:latin typeface="PF DinText Pro" pitchFamily="2" charset="0"/>
          <a:ea typeface="+mn-ea"/>
          <a:cs typeface="+mn-cs"/>
        </a:defRPr>
      </a:lvl2pPr>
      <a:lvl3pPr marL="1142867" indent="-228573" algn="l" rtl="0" eaLnBrk="0" fontAlgn="base" hangingPunct="0">
        <a:spcBef>
          <a:spcPct val="20000"/>
        </a:spcBef>
        <a:spcAft>
          <a:spcPct val="0"/>
        </a:spcAft>
        <a:buFont typeface="Arial" charset="0"/>
        <a:buChar char="•"/>
        <a:defRPr sz="2400" kern="1200">
          <a:solidFill>
            <a:schemeClr val="tx1"/>
          </a:solidFill>
          <a:latin typeface="PF DinText Pro" pitchFamily="2" charset="0"/>
          <a:ea typeface="+mn-ea"/>
          <a:cs typeface="+mn-cs"/>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PF DinText Pro" pitchFamily="2" charset="0"/>
          <a:ea typeface="+mn-ea"/>
          <a:cs typeface="+mn-cs"/>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PF DinText Pro" pitchFamily="2"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smtClean="0"/>
              <a:t>Click to edit Master title style</a:t>
            </a:r>
          </a:p>
        </p:txBody>
      </p:sp>
      <p:sp>
        <p:nvSpPr>
          <p:cNvPr id="16387" name="Rectangle 3"/>
          <p:cNvSpPr>
            <a:spLocks noGrp="1" noChangeArrowheads="1"/>
          </p:cNvSpPr>
          <p:nvPr>
            <p:ph type="body" idx="1"/>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a:cs typeface="+mn-cs"/>
              </a:defRPr>
            </a:lvl1pPr>
          </a:lstStyle>
          <a:p>
            <a:pPr defTabSz="913758" fontAlgn="base">
              <a:spcBef>
                <a:spcPct val="0"/>
              </a:spcBef>
              <a:spcAft>
                <a:spcPct val="0"/>
              </a:spcAft>
              <a:defRPr/>
            </a:pPr>
            <a:fld id="{3A278C4B-2644-45EC-997A-5DA2D7EE976E}" type="slidenum">
              <a:rPr lang="es-CL" smtClean="0"/>
              <a:pPr defTabSz="913758" fontAlgn="base">
                <a:spcBef>
                  <a:spcPct val="0"/>
                </a:spcBef>
                <a:spcAft>
                  <a:spcPct val="0"/>
                </a:spcAft>
                <a:defRPr/>
              </a:pPr>
              <a:t>‹#›</a:t>
            </a:fld>
            <a:endParaRPr lang="es-CL"/>
          </a:p>
        </p:txBody>
      </p:sp>
    </p:spTree>
    <p:extLst>
      <p:ext uri="{BB962C8B-B14F-4D97-AF65-F5344CB8AC3E}">
        <p14:creationId xmlns:p14="http://schemas.microsoft.com/office/powerpoint/2010/main" val="27589911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457200" y="274638"/>
            <a:ext cx="8229600" cy="1143000"/>
          </a:xfrm>
          <a:prstGeom prst="rect">
            <a:avLst/>
          </a:prstGeom>
          <a:noFill/>
          <a:ln w="9525">
            <a:noFill/>
            <a:miter lim="800000"/>
            <a:headEnd/>
            <a:tailEnd/>
          </a:ln>
        </p:spPr>
        <p:txBody>
          <a:bodyPr vert="horz" wrap="square" lIns="91344" tIns="45672" rIns="91344" bIns="45672" numCol="1" anchor="ctr" anchorCtr="0" compatLnSpc="1">
            <a:prstTxWarp prst="textNoShape">
              <a:avLst/>
            </a:prstTxWarp>
          </a:bodyPr>
          <a:lstStyle/>
          <a:p>
            <a:pPr lvl="0"/>
            <a:r>
              <a:rPr lang="es-CL"/>
              <a:t>Click to edit Master title style</a:t>
            </a:r>
          </a:p>
        </p:txBody>
      </p:sp>
      <p:sp>
        <p:nvSpPr>
          <p:cNvPr id="16387" name="Rectangle 3"/>
          <p:cNvSpPr>
            <a:spLocks noGrp="1" noChangeArrowheads="1"/>
          </p:cNvSpPr>
          <p:nvPr>
            <p:ph type="body" idx="1"/>
            <p:custDataLst>
              <p:tags r:id="rId16"/>
            </p:custDataLst>
          </p:nvPr>
        </p:nvSpPr>
        <p:spPr bwMode="auto">
          <a:xfrm>
            <a:off x="457200" y="1600209"/>
            <a:ext cx="8229600" cy="4525963"/>
          </a:xfrm>
          <a:prstGeom prst="rect">
            <a:avLst/>
          </a:prstGeom>
          <a:noFill/>
          <a:ln w="9525">
            <a:noFill/>
            <a:miter lim="800000"/>
            <a:headEnd/>
            <a:tailEnd/>
          </a:ln>
        </p:spPr>
        <p:txBody>
          <a:bodyPr vert="horz" wrap="square" lIns="91344" tIns="45672" rIns="91344" bIns="45672" numCol="1" anchor="t" anchorCtr="0" compatLnSpc="1">
            <a:prstTxWarp prst="textNoShape">
              <a:avLst/>
            </a:prstTxWarp>
          </a:bodyPr>
          <a:lstStyle/>
          <a:p>
            <a:pPr lvl="0"/>
            <a:r>
              <a:rPr lang="es-CL"/>
              <a:t>Click to edit Master text styles</a:t>
            </a:r>
          </a:p>
          <a:p>
            <a:pPr lvl="1"/>
            <a:r>
              <a:rPr lang="es-CL"/>
              <a:t>Second level</a:t>
            </a:r>
          </a:p>
          <a:p>
            <a:pPr lvl="2"/>
            <a:r>
              <a:rPr lang="es-CL"/>
              <a:t>Third level</a:t>
            </a:r>
          </a:p>
          <a:p>
            <a:pPr lvl="3"/>
            <a:r>
              <a:rPr lang="es-CL"/>
              <a:t>Fourth level</a:t>
            </a:r>
          </a:p>
          <a:p>
            <a:pPr lvl="4"/>
            <a:r>
              <a:rPr lang="es-CL"/>
              <a:t>Fifth level</a:t>
            </a:r>
          </a:p>
        </p:txBody>
      </p:sp>
      <p:sp>
        <p:nvSpPr>
          <p:cNvPr id="1028"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l">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29"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ctr">
              <a:defRPr sz="1400">
                <a:solidFill>
                  <a:srgbClr val="000000"/>
                </a:solidFill>
                <a:latin typeface="Arial"/>
                <a:cs typeface="+mn-cs"/>
              </a:defRPr>
            </a:lvl1pPr>
          </a:lstStyle>
          <a:p>
            <a:pPr defTabSz="913758" fontAlgn="base">
              <a:spcBef>
                <a:spcPct val="0"/>
              </a:spcBef>
              <a:spcAft>
                <a:spcPct val="0"/>
              </a:spcAft>
              <a:defRPr/>
            </a:pPr>
            <a:endParaRPr lang="es-CL"/>
          </a:p>
        </p:txBody>
      </p:sp>
      <p:sp>
        <p:nvSpPr>
          <p:cNvPr id="1030"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p:spPr>
        <p:txBody>
          <a:bodyPr vert="horz" wrap="square" lIns="91344" tIns="45672" rIns="91344" bIns="45672" numCol="1" anchor="t" anchorCtr="0" compatLnSpc="1">
            <a:prstTxWarp prst="textNoShape">
              <a:avLst/>
            </a:prstTxWarp>
          </a:bodyPr>
          <a:lstStyle>
            <a:lvl1pPr algn="r">
              <a:defRPr sz="1400">
                <a:solidFill>
                  <a:srgbClr val="000000"/>
                </a:solidFill>
                <a:latin typeface="Arial"/>
                <a:cs typeface="+mn-cs"/>
              </a:defRPr>
            </a:lvl1pPr>
          </a:lstStyle>
          <a:p>
            <a:pPr defTabSz="913758" fontAlgn="base">
              <a:spcBef>
                <a:spcPct val="0"/>
              </a:spcBef>
              <a:spcAft>
                <a:spcPct val="0"/>
              </a:spcAft>
              <a:defRPr/>
            </a:pPr>
            <a:fld id="{3A278C4B-2644-45EC-997A-5DA2D7EE976E}" type="slidenum">
              <a:rPr lang="es-CL" smtClean="0"/>
              <a:pPr defTabSz="913758" fontAlgn="base">
                <a:spcBef>
                  <a:spcPct val="0"/>
                </a:spcBef>
                <a:spcAft>
                  <a:spcPct val="0"/>
                </a:spcAft>
                <a:defRPr/>
              </a:pPr>
              <a:t>‹#›</a:t>
            </a:fld>
            <a:endParaRPr lang="es-CL"/>
          </a:p>
        </p:txBody>
      </p:sp>
    </p:spTree>
    <p:extLst>
      <p:ext uri="{BB962C8B-B14F-4D97-AF65-F5344CB8AC3E}">
        <p14:creationId xmlns:p14="http://schemas.microsoft.com/office/powerpoint/2010/main" val="5547123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21" algn="ctr" rtl="0" fontAlgn="base">
        <a:spcBef>
          <a:spcPct val="0"/>
        </a:spcBef>
        <a:spcAft>
          <a:spcPct val="0"/>
        </a:spcAft>
        <a:defRPr sz="4400">
          <a:solidFill>
            <a:schemeClr val="tx2"/>
          </a:solidFill>
          <a:latin typeface="Arial" charset="0"/>
        </a:defRPr>
      </a:lvl6pPr>
      <a:lvl7pPr marL="913437" algn="ctr" rtl="0" fontAlgn="base">
        <a:spcBef>
          <a:spcPct val="0"/>
        </a:spcBef>
        <a:spcAft>
          <a:spcPct val="0"/>
        </a:spcAft>
        <a:defRPr sz="4400">
          <a:solidFill>
            <a:schemeClr val="tx2"/>
          </a:solidFill>
          <a:latin typeface="Arial" charset="0"/>
        </a:defRPr>
      </a:lvl7pPr>
      <a:lvl8pPr marL="1370158" algn="ctr" rtl="0" fontAlgn="base">
        <a:spcBef>
          <a:spcPct val="0"/>
        </a:spcBef>
        <a:spcAft>
          <a:spcPct val="0"/>
        </a:spcAft>
        <a:defRPr sz="4400">
          <a:solidFill>
            <a:schemeClr val="tx2"/>
          </a:solidFill>
          <a:latin typeface="Arial" charset="0"/>
        </a:defRPr>
      </a:lvl8pPr>
      <a:lvl9pPr marL="1826876" algn="ctr" rtl="0" fontAlgn="base">
        <a:spcBef>
          <a:spcPct val="0"/>
        </a:spcBef>
        <a:spcAft>
          <a:spcPct val="0"/>
        </a:spcAft>
        <a:defRPr sz="4400">
          <a:solidFill>
            <a:schemeClr val="tx2"/>
          </a:solidFill>
          <a:latin typeface="Arial" charset="0"/>
        </a:defRPr>
      </a:lvl9pPr>
    </p:titleStyle>
    <p:bodyStyle>
      <a:lvl1pPr marL="342539" indent="-342539" algn="l" rtl="0" eaLnBrk="0" fontAlgn="base" hangingPunct="0">
        <a:spcBef>
          <a:spcPct val="20000"/>
        </a:spcBef>
        <a:spcAft>
          <a:spcPct val="0"/>
        </a:spcAft>
        <a:buChar char="•"/>
        <a:defRPr sz="3200">
          <a:solidFill>
            <a:schemeClr val="tx1"/>
          </a:solidFill>
          <a:latin typeface="+mn-lt"/>
          <a:ea typeface="+mn-ea"/>
          <a:cs typeface="+mn-cs"/>
        </a:defRPr>
      </a:lvl1pPr>
      <a:lvl2pPr marL="742167" indent="-285449" algn="l" rtl="0" eaLnBrk="0" fontAlgn="base" hangingPunct="0">
        <a:spcBef>
          <a:spcPct val="20000"/>
        </a:spcBef>
        <a:spcAft>
          <a:spcPct val="0"/>
        </a:spcAft>
        <a:buChar char="–"/>
        <a:defRPr sz="2800">
          <a:solidFill>
            <a:schemeClr val="tx1"/>
          </a:solidFill>
          <a:latin typeface="+mn-lt"/>
        </a:defRPr>
      </a:lvl2pPr>
      <a:lvl3pPr marL="1141799" indent="-228360" algn="l" rtl="0" eaLnBrk="0" fontAlgn="base" hangingPunct="0">
        <a:spcBef>
          <a:spcPct val="20000"/>
        </a:spcBef>
        <a:spcAft>
          <a:spcPct val="0"/>
        </a:spcAft>
        <a:buChar char="•"/>
        <a:defRPr sz="2400">
          <a:solidFill>
            <a:schemeClr val="tx1"/>
          </a:solidFill>
          <a:latin typeface="+mn-lt"/>
        </a:defRPr>
      </a:lvl3pPr>
      <a:lvl4pPr marL="1598516" indent="-228360" algn="l" rtl="0" eaLnBrk="0" fontAlgn="base" hangingPunct="0">
        <a:spcBef>
          <a:spcPct val="20000"/>
        </a:spcBef>
        <a:spcAft>
          <a:spcPct val="0"/>
        </a:spcAft>
        <a:buChar char="–"/>
        <a:defRPr sz="2000">
          <a:solidFill>
            <a:schemeClr val="tx1"/>
          </a:solidFill>
          <a:latin typeface="+mn-lt"/>
        </a:defRPr>
      </a:lvl4pPr>
      <a:lvl5pPr marL="2055235" indent="-228360" algn="l" rtl="0" eaLnBrk="0" fontAlgn="base" hangingPunct="0">
        <a:spcBef>
          <a:spcPct val="20000"/>
        </a:spcBef>
        <a:spcAft>
          <a:spcPct val="0"/>
        </a:spcAft>
        <a:buChar char="»"/>
        <a:defRPr sz="2000">
          <a:solidFill>
            <a:schemeClr val="tx1"/>
          </a:solidFill>
          <a:latin typeface="+mn-lt"/>
        </a:defRPr>
      </a:lvl5pPr>
      <a:lvl6pPr marL="2511955" indent="-228360" algn="l" rtl="0" fontAlgn="base">
        <a:spcBef>
          <a:spcPct val="20000"/>
        </a:spcBef>
        <a:spcAft>
          <a:spcPct val="0"/>
        </a:spcAft>
        <a:buChar char="»"/>
        <a:defRPr sz="2000">
          <a:solidFill>
            <a:schemeClr val="tx1"/>
          </a:solidFill>
          <a:latin typeface="+mn-lt"/>
        </a:defRPr>
      </a:lvl6pPr>
      <a:lvl7pPr marL="2968675" indent="-228360" algn="l" rtl="0" fontAlgn="base">
        <a:spcBef>
          <a:spcPct val="20000"/>
        </a:spcBef>
        <a:spcAft>
          <a:spcPct val="0"/>
        </a:spcAft>
        <a:buChar char="»"/>
        <a:defRPr sz="2000">
          <a:solidFill>
            <a:schemeClr val="tx1"/>
          </a:solidFill>
          <a:latin typeface="+mn-lt"/>
        </a:defRPr>
      </a:lvl7pPr>
      <a:lvl8pPr marL="3425393" indent="-228360" algn="l" rtl="0" fontAlgn="base">
        <a:spcBef>
          <a:spcPct val="20000"/>
        </a:spcBef>
        <a:spcAft>
          <a:spcPct val="0"/>
        </a:spcAft>
        <a:buChar char="»"/>
        <a:defRPr sz="2000">
          <a:solidFill>
            <a:schemeClr val="tx1"/>
          </a:solidFill>
          <a:latin typeface="+mn-lt"/>
        </a:defRPr>
      </a:lvl8pPr>
      <a:lvl9pPr marL="3882110" indent="-2283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 Id="rId5" Type="http://schemas.openxmlformats.org/officeDocument/2006/relationships/image" Target="../media/image36.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7.png"/><Relationship Id="rId4" Type="http://schemas.openxmlformats.org/officeDocument/2006/relationships/image" Target="../media/image4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2.xml"/><Relationship Id="rId1" Type="http://schemas.openxmlformats.org/officeDocument/2006/relationships/tags" Target="../tags/tag54.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8.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3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8.xml"/><Relationship Id="rId1" Type="http://schemas.openxmlformats.org/officeDocument/2006/relationships/tags" Target="../tags/tag51.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32.xml"/><Relationship Id="rId5" Type="http://schemas.openxmlformats.org/officeDocument/2006/relationships/image" Target="../media/image64.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59.xml"/><Relationship Id="rId1" Type="http://schemas.openxmlformats.org/officeDocument/2006/relationships/tags" Target="../tags/tag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32.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89.jpeg"/><Relationship Id="rId4"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1.xml"/><Relationship Id="rId1" Type="http://schemas.openxmlformats.org/officeDocument/2006/relationships/tags" Target="../tags/tag60.xml"/><Relationship Id="rId4" Type="http://schemas.openxmlformats.org/officeDocument/2006/relationships/image" Target="../media/image90.jpe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2.xml"/><Relationship Id="rId1" Type="http://schemas.openxmlformats.org/officeDocument/2006/relationships/tags" Target="../tags/tag61.xml"/></Relationships>
</file>

<file path=ppt/slides/_rels/slide5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53.xml"/><Relationship Id="rId4"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97.png"/><Relationship Id="rId2" Type="http://schemas.openxmlformats.org/officeDocument/2006/relationships/slideLayout" Target="../slideLayouts/slideLayout28.xml"/><Relationship Id="rId1" Type="http://schemas.openxmlformats.org/officeDocument/2006/relationships/tags" Target="../tags/tag6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01.png"/><Relationship Id="rId2" Type="http://schemas.openxmlformats.org/officeDocument/2006/relationships/slideLayout" Target="../slideLayouts/slideLayout28.xml"/><Relationship Id="rId1" Type="http://schemas.openxmlformats.org/officeDocument/2006/relationships/tags" Target="../tags/tag67.xml"/><Relationship Id="rId6" Type="http://schemas.openxmlformats.org/officeDocument/2006/relationships/image" Target="../media/image100.png"/><Relationship Id="rId5" Type="http://schemas.openxmlformats.org/officeDocument/2006/relationships/image" Target="../media/image99.jpeg"/><Relationship Id="rId4" Type="http://schemas.openxmlformats.org/officeDocument/2006/relationships/image" Target="../media/image9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ujer limpiando el suelo" descr="Una mujer limpiando el suelo con una mopa." title="Mujer limpian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71" y="0"/>
            <a:ext cx="9144000" cy="6858000"/>
          </a:xfrm>
          <a:prstGeom prst="rect">
            <a:avLst/>
          </a:prstGeom>
        </p:spPr>
      </p:pic>
      <p:sp>
        <p:nvSpPr>
          <p:cNvPr id="4" name="Rectangle 3"/>
          <p:cNvSpPr/>
          <p:nvPr/>
        </p:nvSpPr>
        <p:spPr>
          <a:xfrm>
            <a:off x="1463749" y="4191000"/>
            <a:ext cx="6172200" cy="1384995"/>
          </a:xfrm>
          <a:prstGeom prst="rect">
            <a:avLst/>
          </a:prstGeom>
        </p:spPr>
        <p:txBody>
          <a:bodyPr wrap="square">
            <a:spAutoFit/>
          </a:bodyPr>
          <a:lstStyle/>
          <a:p>
            <a:pPr algn="ctr"/>
            <a:r>
              <a:rPr lang="en-US" sz="2800" dirty="0" err="1" smtClean="0">
                <a:solidFill>
                  <a:srgbClr val="111111"/>
                </a:solidFill>
                <a:latin typeface="Calibri" panose="020F0502020204030204" pitchFamily="34" charset="0"/>
              </a:rPr>
              <a:t>Ayudando</a:t>
            </a:r>
            <a:r>
              <a:rPr lang="en-US" sz="2800" dirty="0" smtClean="0">
                <a:solidFill>
                  <a:srgbClr val="111111"/>
                </a:solidFill>
                <a:latin typeface="Calibri" panose="020F0502020204030204" pitchFamily="34" charset="0"/>
              </a:rPr>
              <a:t> a </a:t>
            </a:r>
            <a:r>
              <a:rPr lang="en-US" sz="2800" dirty="0" err="1" smtClean="0">
                <a:solidFill>
                  <a:srgbClr val="111111"/>
                </a:solidFill>
                <a:latin typeface="Calibri" panose="020F0502020204030204" pitchFamily="34" charset="0"/>
              </a:rPr>
              <a:t>los</a:t>
            </a:r>
            <a:r>
              <a:rPr lang="en-US" sz="2800" dirty="0" smtClean="0">
                <a:solidFill>
                  <a:srgbClr val="111111"/>
                </a:solidFill>
                <a:latin typeface="Calibri" panose="020F0502020204030204" pitchFamily="34" charset="0"/>
              </a:rPr>
              <a:t> </a:t>
            </a:r>
            <a:r>
              <a:rPr lang="en-US" sz="2800" dirty="0" err="1" smtClean="0">
                <a:solidFill>
                  <a:srgbClr val="111111"/>
                </a:solidFill>
                <a:latin typeface="Calibri" panose="020F0502020204030204" pitchFamily="34" charset="0"/>
              </a:rPr>
              <a:t>promotores</a:t>
            </a:r>
            <a:r>
              <a:rPr lang="en-US" sz="2800" dirty="0" smtClean="0">
                <a:solidFill>
                  <a:srgbClr val="111111"/>
                </a:solidFill>
                <a:latin typeface="Calibri" panose="020F0502020204030204" pitchFamily="34" charset="0"/>
              </a:rPr>
              <a:t> de </a:t>
            </a:r>
            <a:r>
              <a:rPr lang="en-US" sz="2800" dirty="0" err="1" smtClean="0">
                <a:solidFill>
                  <a:srgbClr val="111111"/>
                </a:solidFill>
                <a:latin typeface="Calibri" panose="020F0502020204030204" pitchFamily="34" charset="0"/>
              </a:rPr>
              <a:t>salud</a:t>
            </a:r>
            <a:r>
              <a:rPr lang="en-US" sz="2800" dirty="0" smtClean="0">
                <a:solidFill>
                  <a:srgbClr val="111111"/>
                </a:solidFill>
                <a:latin typeface="Calibri" panose="020F0502020204030204" pitchFamily="34" charset="0"/>
              </a:rPr>
              <a:t> </a:t>
            </a:r>
            <a:r>
              <a:rPr lang="en-US" sz="2800" dirty="0" err="1" smtClean="0">
                <a:solidFill>
                  <a:srgbClr val="111111"/>
                </a:solidFill>
                <a:latin typeface="Calibri" panose="020F0502020204030204" pitchFamily="34" charset="0"/>
              </a:rPr>
              <a:t>comunitarios</a:t>
            </a:r>
            <a:r>
              <a:rPr lang="en-US" sz="2800" dirty="0" smtClean="0">
                <a:solidFill>
                  <a:srgbClr val="111111"/>
                </a:solidFill>
                <a:latin typeface="Calibri" panose="020F0502020204030204" pitchFamily="34" charset="0"/>
              </a:rPr>
              <a:t> de las VDS a </a:t>
            </a:r>
            <a:r>
              <a:rPr lang="en-US" sz="2400" dirty="0" err="1" smtClean="0">
                <a:solidFill>
                  <a:srgbClr val="111111"/>
                </a:solidFill>
                <a:latin typeface="Calibri" panose="020F0502020204030204" pitchFamily="34" charset="0"/>
              </a:rPr>
              <a:t>promover</a:t>
            </a:r>
            <a:r>
              <a:rPr lang="en-US" sz="2800" dirty="0" smtClean="0">
                <a:solidFill>
                  <a:srgbClr val="111111"/>
                </a:solidFill>
                <a:latin typeface="Calibri" panose="020F0502020204030204" pitchFamily="34" charset="0"/>
              </a:rPr>
              <a:t> la </a:t>
            </a:r>
            <a:r>
              <a:rPr lang="en-US" sz="2800" dirty="0" err="1" smtClean="0">
                <a:solidFill>
                  <a:srgbClr val="111111"/>
                </a:solidFill>
                <a:latin typeface="Calibri" panose="020F0502020204030204" pitchFamily="34" charset="0"/>
              </a:rPr>
              <a:t>seguridad</a:t>
            </a:r>
            <a:r>
              <a:rPr lang="en-US" sz="2800" dirty="0" smtClean="0">
                <a:solidFill>
                  <a:srgbClr val="111111"/>
                </a:solidFill>
                <a:latin typeface="Calibri" panose="020F0502020204030204" pitchFamily="34" charset="0"/>
              </a:rPr>
              <a:t> </a:t>
            </a:r>
            <a:r>
              <a:rPr lang="en-US" sz="2800" dirty="0" err="1" smtClean="0">
                <a:solidFill>
                  <a:srgbClr val="111111"/>
                </a:solidFill>
                <a:latin typeface="Calibri" panose="020F0502020204030204" pitchFamily="34" charset="0"/>
              </a:rPr>
              <a:t>química</a:t>
            </a:r>
            <a:r>
              <a:rPr lang="en-US" sz="2800" dirty="0" smtClean="0">
                <a:solidFill>
                  <a:srgbClr val="111111"/>
                </a:solidFill>
                <a:latin typeface="Calibri" panose="020F0502020204030204" pitchFamily="34" charset="0"/>
              </a:rPr>
              <a:t> </a:t>
            </a:r>
            <a:r>
              <a:rPr lang="en-US" sz="2800" dirty="0" err="1" smtClean="0">
                <a:solidFill>
                  <a:srgbClr val="111111"/>
                </a:solidFill>
                <a:latin typeface="Calibri" panose="020F0502020204030204" pitchFamily="34" charset="0"/>
              </a:rPr>
              <a:t>en</a:t>
            </a:r>
            <a:r>
              <a:rPr lang="en-US" sz="2800" dirty="0" smtClean="0">
                <a:solidFill>
                  <a:srgbClr val="111111"/>
                </a:solidFill>
                <a:latin typeface="Calibri" panose="020F0502020204030204" pitchFamily="34" charset="0"/>
              </a:rPr>
              <a:t> el </a:t>
            </a:r>
            <a:r>
              <a:rPr lang="en-US" sz="2800" dirty="0" err="1" smtClean="0">
                <a:solidFill>
                  <a:srgbClr val="111111"/>
                </a:solidFill>
                <a:latin typeface="Calibri" panose="020F0502020204030204" pitchFamily="34" charset="0"/>
              </a:rPr>
              <a:t>trabajo</a:t>
            </a:r>
            <a:endParaRPr lang="en-US" sz="2800" dirty="0">
              <a:solidFill>
                <a:srgbClr val="111111"/>
              </a:solidFill>
              <a:latin typeface="Calibri" panose="020F0502020204030204" pitchFamily="34" charset="0"/>
            </a:endParaRPr>
          </a:p>
        </p:txBody>
      </p:sp>
      <p:sp>
        <p:nvSpPr>
          <p:cNvPr id="2" name="Rectangle 1"/>
          <p:cNvSpPr/>
          <p:nvPr/>
        </p:nvSpPr>
        <p:spPr>
          <a:xfrm>
            <a:off x="3543257" y="6327711"/>
            <a:ext cx="2057486" cy="307777"/>
          </a:xfrm>
          <a:prstGeom prst="rect">
            <a:avLst/>
          </a:prstGeom>
        </p:spPr>
        <p:txBody>
          <a:bodyPr wrap="none">
            <a:spAutoFit/>
          </a:bodyPr>
          <a:lstStyle/>
          <a:p>
            <a:r>
              <a:rPr lang="es-MX" sz="1400" dirty="0"/>
              <a:t>Miércoles 7 febrero, 2018</a:t>
            </a:r>
          </a:p>
        </p:txBody>
      </p:sp>
      <p:sp>
        <p:nvSpPr>
          <p:cNvPr id="3" name="Title 2" hidden="1"/>
          <p:cNvSpPr>
            <a:spLocks noGrp="1"/>
          </p:cNvSpPr>
          <p:nvPr>
            <p:ph type="title"/>
          </p:nvPr>
        </p:nvSpPr>
        <p:spPr/>
        <p:txBody>
          <a:bodyPr/>
          <a:lstStyle/>
          <a:p>
            <a:r>
              <a:rPr lang="en-US" dirty="0" err="1" smtClean="0"/>
              <a:t>Introduccion</a:t>
            </a:r>
            <a:endParaRPr lang="en-US" dirty="0"/>
          </a:p>
        </p:txBody>
      </p:sp>
      <p:sp>
        <p:nvSpPr>
          <p:cNvPr id="8" name="Rectangle 7" title="redacted logo"/>
          <p:cNvSpPr/>
          <p:nvPr/>
        </p:nvSpPr>
        <p:spPr bwMode="auto">
          <a:xfrm>
            <a:off x="6248400" y="5943600"/>
            <a:ext cx="1524000" cy="6918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55691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a de madera" descr="Una pila de madera y basura en una playa" title="Pila de mader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p:nvPr>
        </p:nvSpPr>
        <p:spPr>
          <a:xfrm>
            <a:off x="1600200" y="274638"/>
            <a:ext cx="7086600" cy="1143000"/>
          </a:xfrm>
        </p:spPr>
        <p:txBody>
          <a:bodyPr/>
          <a:lstStyle/>
          <a:p>
            <a:pPr algn="r"/>
            <a:r>
              <a:rPr lang="es-MX" dirty="0">
                <a:solidFill>
                  <a:schemeClr val="bg1">
                    <a:lumMod val="95000"/>
                  </a:schemeClr>
                </a:solidFill>
                <a:effectLst>
                  <a:outerShdw blurRad="38100" dist="38100" dir="2700000" algn="tl">
                    <a:srgbClr val="000000">
                      <a:alpha val="43137"/>
                    </a:srgbClr>
                  </a:outerShdw>
                </a:effectLst>
              </a:rPr>
              <a:t>escombros y superficies de trabajo </a:t>
            </a:r>
            <a:r>
              <a:rPr lang="es-MX" dirty="0" smtClean="0">
                <a:solidFill>
                  <a:schemeClr val="bg1">
                    <a:lumMod val="95000"/>
                  </a:schemeClr>
                </a:solidFill>
                <a:effectLst>
                  <a:outerShdw blurRad="38100" dist="38100" dir="2700000" algn="tl">
                    <a:srgbClr val="000000">
                      <a:alpha val="43137"/>
                    </a:srgbClr>
                  </a:outerShdw>
                </a:effectLst>
              </a:rPr>
              <a:t>inestables</a:t>
            </a:r>
            <a:endParaRPr lang="en-US" dirty="0"/>
          </a:p>
        </p:txBody>
      </p:sp>
    </p:spTree>
    <p:extLst>
      <p:ext uri="{BB962C8B-B14F-4D97-AF65-F5344CB8AC3E}">
        <p14:creationId xmlns:p14="http://schemas.microsoft.com/office/powerpoint/2010/main" val="254995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ispas electricas" descr="Unas chispas electricas de una maquina" title="Chispas electric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457200" y="4953000"/>
            <a:ext cx="8229600" cy="1143000"/>
          </a:xfrm>
        </p:spPr>
        <p:txBody>
          <a:bodyPr/>
          <a:lstStyle/>
          <a:p>
            <a:r>
              <a:rPr lang="es-MX" sz="6000" dirty="0" smtClean="0">
                <a:solidFill>
                  <a:schemeClr val="bg1">
                    <a:lumMod val="95000"/>
                  </a:schemeClr>
                </a:solidFill>
              </a:rPr>
              <a:t>Eléctricos</a:t>
            </a:r>
            <a:endParaRPr lang="en-US" sz="6000" dirty="0"/>
          </a:p>
        </p:txBody>
      </p:sp>
    </p:spTree>
    <p:extLst>
      <p:ext uri="{BB962C8B-B14F-4D97-AF65-F5344CB8AC3E}">
        <p14:creationId xmlns:p14="http://schemas.microsoft.com/office/powerpoint/2010/main" val="371354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ho en el sotano" descr="Un sotano cubierto en moho" title="Moho en el sot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1371600" y="448406"/>
            <a:ext cx="6324600" cy="830997"/>
          </a:xfrm>
          <a:prstGeom prst="rect">
            <a:avLst/>
          </a:prstGeom>
          <a:solidFill>
            <a:srgbClr val="93CDDD">
              <a:alpha val="89804"/>
            </a:srgbClr>
          </a:solidFill>
          <a:effectLst>
            <a:softEdge rad="31750"/>
          </a:effectLst>
        </p:spPr>
        <p:txBody>
          <a:bodyPr wrap="square" rtlCol="0">
            <a:spAutoFit/>
            <a:scene3d>
              <a:camera prst="orthographicFront"/>
              <a:lightRig rig="threePt" dir="t"/>
            </a:scene3d>
            <a:sp3d extrusionH="57150">
              <a:bevelT w="38100" h="38100" prst="slope"/>
            </a:sp3d>
          </a:bodyPr>
          <a:lstStyle/>
          <a:p>
            <a:pPr algn="ctr"/>
            <a:r>
              <a:rPr lang="en-US" sz="4800" dirty="0" smtClean="0">
                <a:solidFill>
                  <a:schemeClr val="tx1">
                    <a:lumMod val="75000"/>
                    <a:lumOff val="25000"/>
                  </a:schemeClr>
                </a:solidFill>
                <a:effectLst>
                  <a:outerShdw blurRad="75057" dist="38100" dir="5400000" sy="-20000" rotWithShape="0">
                    <a:prstClr val="black">
                      <a:alpha val="25000"/>
                    </a:prstClr>
                  </a:outerShdw>
                </a:effectLst>
              </a:rPr>
              <a:t>Moho</a:t>
            </a:r>
            <a:endParaRPr lang="en-US" sz="4800" dirty="0">
              <a:solidFill>
                <a:schemeClr val="tx1">
                  <a:lumMod val="75000"/>
                  <a:lumOff val="25000"/>
                </a:schemeClr>
              </a:solidFill>
              <a:effectLst>
                <a:outerShdw blurRad="75057" dist="38100" dir="5400000" sy="-20000" rotWithShape="0">
                  <a:prstClr val="black">
                    <a:alpha val="25000"/>
                  </a:prstClr>
                </a:outerShdw>
              </a:effectLst>
            </a:endParaRPr>
          </a:p>
        </p:txBody>
      </p:sp>
      <p:sp>
        <p:nvSpPr>
          <p:cNvPr id="4" name="Title 3" hidden="1"/>
          <p:cNvSpPr>
            <a:spLocks noGrp="1"/>
          </p:cNvSpPr>
          <p:nvPr>
            <p:ph type="title"/>
          </p:nvPr>
        </p:nvSpPr>
        <p:spPr/>
        <p:txBody>
          <a:bodyPr/>
          <a:lstStyle/>
          <a:p>
            <a:r>
              <a:rPr lang="en-US" dirty="0" err="1" smtClean="0"/>
              <a:t>Moho</a:t>
            </a:r>
            <a:endParaRPr lang="en-US" dirty="0"/>
          </a:p>
        </p:txBody>
      </p:sp>
    </p:spTree>
    <p:extLst>
      <p:ext uri="{BB962C8B-B14F-4D97-AF65-F5344CB8AC3E}">
        <p14:creationId xmlns:p14="http://schemas.microsoft.com/office/powerpoint/2010/main" val="785202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gua infectada" descr="Una cloaca rebosante" title="Agua infecta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04" y="0"/>
            <a:ext cx="9220200" cy="7401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448406"/>
            <a:ext cx="7315200" cy="1569660"/>
          </a:xfrm>
          <a:prstGeom prst="rect">
            <a:avLst/>
          </a:prstGeom>
          <a:solidFill>
            <a:srgbClr val="93CDDD">
              <a:alpha val="89804"/>
            </a:srgbClr>
          </a:solidFill>
          <a:effectLst>
            <a:softEdge rad="31750"/>
          </a:effectLst>
        </p:spPr>
        <p:txBody>
          <a:bodyPr wrap="square" rtlCol="0">
            <a:spAutoFit/>
            <a:scene3d>
              <a:camera prst="orthographicFront"/>
              <a:lightRig rig="threePt" dir="t"/>
            </a:scene3d>
            <a:sp3d extrusionH="57150">
              <a:bevelT w="38100" h="38100" prst="slope"/>
            </a:sp3d>
          </a:bodyPr>
          <a:lstStyle/>
          <a:p>
            <a:pPr algn="ctr"/>
            <a:r>
              <a:rPr lang="en-US" sz="4800" dirty="0" err="1" smtClean="0">
                <a:solidFill>
                  <a:schemeClr val="tx1">
                    <a:lumMod val="75000"/>
                    <a:lumOff val="25000"/>
                  </a:schemeClr>
                </a:solidFill>
                <a:effectLst>
                  <a:outerShdw blurRad="75057" dist="38100" dir="5400000" sy="-20000" rotWithShape="0">
                    <a:prstClr val="black">
                      <a:alpha val="25000"/>
                    </a:prstClr>
                  </a:outerShdw>
                </a:effectLst>
              </a:rPr>
              <a:t>Aguas</a:t>
            </a:r>
            <a:r>
              <a:rPr lang="en-US" sz="4800" dirty="0" smtClean="0">
                <a:solidFill>
                  <a:schemeClr val="tx1">
                    <a:lumMod val="75000"/>
                    <a:lumOff val="25000"/>
                  </a:schemeClr>
                </a:solidFill>
                <a:effectLst>
                  <a:outerShdw blurRad="75057" dist="38100" dir="5400000" sy="-20000" rotWithShape="0">
                    <a:prstClr val="black">
                      <a:alpha val="25000"/>
                    </a:prstClr>
                  </a:outerShdw>
                </a:effectLst>
              </a:rPr>
              <a:t> </a:t>
            </a:r>
            <a:r>
              <a:rPr lang="en-US" sz="4800" dirty="0" err="1" smtClean="0">
                <a:solidFill>
                  <a:schemeClr val="tx1">
                    <a:lumMod val="75000"/>
                    <a:lumOff val="25000"/>
                  </a:schemeClr>
                </a:solidFill>
                <a:effectLst>
                  <a:outerShdw blurRad="75057" dist="38100" dir="5400000" sy="-20000" rotWithShape="0">
                    <a:prstClr val="black">
                      <a:alpha val="25000"/>
                    </a:prstClr>
                  </a:outerShdw>
                </a:effectLst>
              </a:rPr>
              <a:t>insalubres</a:t>
            </a:r>
            <a:r>
              <a:rPr lang="en-US" sz="4800" dirty="0" smtClean="0">
                <a:solidFill>
                  <a:schemeClr val="tx1">
                    <a:lumMod val="75000"/>
                    <a:lumOff val="25000"/>
                  </a:schemeClr>
                </a:solidFill>
                <a:effectLst>
                  <a:outerShdw blurRad="75057" dist="38100" dir="5400000" sy="-20000" rotWithShape="0">
                    <a:prstClr val="black">
                      <a:alpha val="25000"/>
                    </a:prstClr>
                  </a:outerShdw>
                </a:effectLst>
              </a:rPr>
              <a:t>, </a:t>
            </a:r>
            <a:r>
              <a:rPr lang="en-US" sz="4800" dirty="0" err="1" smtClean="0">
                <a:solidFill>
                  <a:schemeClr val="tx1">
                    <a:lumMod val="75000"/>
                    <a:lumOff val="25000"/>
                  </a:schemeClr>
                </a:solidFill>
                <a:effectLst>
                  <a:outerShdw blurRad="75057" dist="38100" dir="5400000" sy="-20000" rotWithShape="0">
                    <a:prstClr val="black">
                      <a:alpha val="25000"/>
                    </a:prstClr>
                  </a:outerShdw>
                </a:effectLst>
              </a:rPr>
              <a:t>saneamiento</a:t>
            </a:r>
            <a:r>
              <a:rPr lang="en-US" sz="4800" dirty="0" smtClean="0">
                <a:solidFill>
                  <a:schemeClr val="tx1">
                    <a:lumMod val="75000"/>
                    <a:lumOff val="25000"/>
                  </a:schemeClr>
                </a:solidFill>
                <a:effectLst>
                  <a:outerShdw blurRad="75057" dist="38100" dir="5400000" sy="-20000" rotWithShape="0">
                    <a:prstClr val="black">
                      <a:alpha val="25000"/>
                    </a:prstClr>
                  </a:outerShdw>
                </a:effectLst>
              </a:rPr>
              <a:t> </a:t>
            </a:r>
            <a:r>
              <a:rPr lang="en-US" sz="4800" dirty="0" err="1" smtClean="0">
                <a:solidFill>
                  <a:schemeClr val="tx1">
                    <a:lumMod val="75000"/>
                    <a:lumOff val="25000"/>
                  </a:schemeClr>
                </a:solidFill>
                <a:effectLst>
                  <a:outerShdw blurRad="75057" dist="38100" dir="5400000" sy="-20000" rotWithShape="0">
                    <a:prstClr val="black">
                      <a:alpha val="25000"/>
                    </a:prstClr>
                  </a:outerShdw>
                </a:effectLst>
              </a:rPr>
              <a:t>inadecuado</a:t>
            </a:r>
            <a:endParaRPr lang="en-US" sz="4800" dirty="0">
              <a:solidFill>
                <a:schemeClr val="tx1">
                  <a:lumMod val="75000"/>
                  <a:lumOff val="25000"/>
                </a:schemeClr>
              </a:solidFill>
              <a:effectLst>
                <a:outerShdw blurRad="75057" dist="38100" dir="5400000" sy="-20000" rotWithShape="0">
                  <a:prstClr val="black">
                    <a:alpha val="25000"/>
                  </a:prstClr>
                </a:outerShdw>
              </a:effectLst>
            </a:endParaRPr>
          </a:p>
        </p:txBody>
      </p:sp>
      <p:sp>
        <p:nvSpPr>
          <p:cNvPr id="4" name="Title 3" hidden="1"/>
          <p:cNvSpPr>
            <a:spLocks noGrp="1"/>
          </p:cNvSpPr>
          <p:nvPr>
            <p:ph type="title"/>
          </p:nvPr>
        </p:nvSpPr>
        <p:spPr/>
        <p:txBody>
          <a:bodyPr/>
          <a:lstStyle/>
          <a:p>
            <a:r>
              <a:rPr lang="en-US" dirty="0" err="1" smtClean="0"/>
              <a:t>Aguas</a:t>
            </a:r>
            <a:r>
              <a:rPr lang="en-US" dirty="0" smtClean="0"/>
              <a:t> </a:t>
            </a:r>
            <a:r>
              <a:rPr lang="en-US" dirty="0" err="1" smtClean="0"/>
              <a:t>insalubres</a:t>
            </a:r>
            <a:endParaRPr lang="en-US" dirty="0"/>
          </a:p>
        </p:txBody>
      </p:sp>
    </p:spTree>
    <p:extLst>
      <p:ext uri="{BB962C8B-B14F-4D97-AF65-F5344CB8AC3E}">
        <p14:creationId xmlns:p14="http://schemas.microsoft.com/office/powerpoint/2010/main" val="3854605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mbre limpiando las paredes de ;una casa sucia" descr="Un trabajador limpiando paredes sucios de un edificio." title="Limpiando pared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11722" y="1409700"/>
            <a:ext cx="4712678" cy="3046988"/>
          </a:xfrm>
          <a:prstGeom prst="rect">
            <a:avLst/>
          </a:prstGeom>
          <a:solidFill>
            <a:srgbClr val="CFB681">
              <a:alpha val="80000"/>
            </a:srgbClr>
          </a:solidFill>
        </p:spPr>
        <p:txBody>
          <a:bodyPr wrap="square" rtlCol="0">
            <a:spAutoFit/>
          </a:bodyPr>
          <a:lstStyle/>
          <a:p>
            <a:r>
              <a:rPr lang="es-MX" sz="4800" dirty="0" smtClean="0">
                <a:solidFill>
                  <a:schemeClr val="bg1"/>
                </a:solidFill>
                <a:effectLst>
                  <a:outerShdw blurRad="38100" dist="38100" dir="2700000" algn="tl">
                    <a:srgbClr val="000000">
                      <a:alpha val="43137"/>
                    </a:srgbClr>
                  </a:outerShdw>
                </a:effectLst>
              </a:rPr>
              <a:t>Contaminantes químicos y del aire (plomo, asbestos, sílice)</a:t>
            </a:r>
            <a:endParaRPr lang="es-MX" sz="4800" dirty="0">
              <a:solidFill>
                <a:schemeClr val="bg1"/>
              </a:solidFill>
              <a:effectLst>
                <a:outerShdw blurRad="38100" dist="38100" dir="2700000" algn="tl">
                  <a:srgbClr val="000000">
                    <a:alpha val="43137"/>
                  </a:srgbClr>
                </a:outerShdw>
              </a:effectLst>
            </a:endParaRPr>
          </a:p>
        </p:txBody>
      </p:sp>
      <p:sp>
        <p:nvSpPr>
          <p:cNvPr id="2" name="Title 1" hidden="1"/>
          <p:cNvSpPr>
            <a:spLocks noGrp="1"/>
          </p:cNvSpPr>
          <p:nvPr>
            <p:ph type="title"/>
          </p:nvPr>
        </p:nvSpPr>
        <p:spPr/>
        <p:txBody>
          <a:bodyPr/>
          <a:lstStyle/>
          <a:p>
            <a:r>
              <a:rPr lang="en-US" dirty="0" err="1" smtClean="0"/>
              <a:t>Contaminantes</a:t>
            </a:r>
            <a:r>
              <a:rPr lang="en-US" dirty="0" smtClean="0"/>
              <a:t> </a:t>
            </a:r>
            <a:r>
              <a:rPr lang="en-US" dirty="0" err="1" smtClean="0"/>
              <a:t>quimicos</a:t>
            </a:r>
            <a:r>
              <a:rPr lang="en-US" dirty="0" smtClean="0"/>
              <a:t> y del </a:t>
            </a:r>
            <a:r>
              <a:rPr lang="en-US" dirty="0" err="1" smtClean="0"/>
              <a:t>aire</a:t>
            </a:r>
            <a:endParaRPr lang="en-US" dirty="0"/>
          </a:p>
        </p:txBody>
      </p:sp>
    </p:spTree>
    <p:extLst>
      <p:ext uri="{BB962C8B-B14F-4D97-AF65-F5344CB8AC3E}">
        <p14:creationId xmlns:p14="http://schemas.microsoft.com/office/powerpoint/2010/main" val="61880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anger- Carbon Monoxide" descr="Una senal de monoxido de carbono en ingles." title="Carbon monox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2852" y="3039475"/>
            <a:ext cx="4631148" cy="3311271"/>
          </a:xfrm>
          <a:prstGeom prst="rect">
            <a:avLst/>
          </a:prstGeom>
        </p:spPr>
      </p:pic>
      <p:pic>
        <p:nvPicPr>
          <p:cNvPr id="1026" name="Peligro- Monoxido de Carbono" descr="Una senal mostrando una area que es peligroso porque hay monoxido de carbono." title="Monoxido de Carbo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643" y="228599"/>
            <a:ext cx="5108165" cy="36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517" y="2089566"/>
            <a:ext cx="4724400" cy="1569660"/>
          </a:xfrm>
          <a:prstGeom prst="rect">
            <a:avLst/>
          </a:prstGeom>
          <a:solidFill>
            <a:schemeClr val="bg1"/>
          </a:solidFill>
        </p:spPr>
        <p:txBody>
          <a:bodyPr wrap="square" rtlCol="0">
            <a:spAutoFit/>
          </a:bodyPr>
          <a:lstStyle/>
          <a:p>
            <a:pPr algn="ctr"/>
            <a:r>
              <a:rPr lang="en-US" sz="4800" b="1" dirty="0" smtClean="0">
                <a:latin typeface="Arial Black" panose="020B0A04020102020204" pitchFamily="34" charset="0"/>
                <a:cs typeface="Aharoni" panose="02010803020104030203" pitchFamily="2" charset="-79"/>
              </a:rPr>
              <a:t>MONOXIDO DE CARBONO</a:t>
            </a:r>
            <a:endParaRPr lang="es-MX" sz="4800" b="1" dirty="0">
              <a:latin typeface="Arial Black" panose="020B0A04020102020204" pitchFamily="34" charset="0"/>
              <a:cs typeface="Aharoni" panose="02010803020104030203" pitchFamily="2" charset="-79"/>
            </a:endParaRPr>
          </a:p>
        </p:txBody>
      </p:sp>
      <p:sp>
        <p:nvSpPr>
          <p:cNvPr id="4" name="TextBox 3"/>
          <p:cNvSpPr txBox="1"/>
          <p:nvPr/>
        </p:nvSpPr>
        <p:spPr>
          <a:xfrm>
            <a:off x="930499" y="685816"/>
            <a:ext cx="3598452" cy="830997"/>
          </a:xfrm>
          <a:prstGeom prst="rect">
            <a:avLst/>
          </a:prstGeom>
          <a:solidFill>
            <a:srgbClr val="FF0000"/>
          </a:solidFill>
        </p:spPr>
        <p:txBody>
          <a:bodyPr wrap="square" rtlCol="0">
            <a:spAutoFit/>
          </a:bodyPr>
          <a:lstStyle/>
          <a:p>
            <a:pPr algn="ctr"/>
            <a:r>
              <a:rPr lang="en-US" sz="4800" dirty="0" smtClean="0">
                <a:solidFill>
                  <a:schemeClr val="bg1"/>
                </a:solidFill>
                <a:latin typeface="Arial Black" panose="020B0A04020102020204" pitchFamily="34" charset="0"/>
              </a:rPr>
              <a:t>PELIGRO</a:t>
            </a:r>
            <a:endParaRPr lang="es-MX" sz="4800" dirty="0">
              <a:solidFill>
                <a:schemeClr val="bg1"/>
              </a:solidFill>
              <a:latin typeface="Arial Black" panose="020B0A04020102020204" pitchFamily="34" charset="0"/>
            </a:endParaRPr>
          </a:p>
        </p:txBody>
      </p:sp>
      <p:sp>
        <p:nvSpPr>
          <p:cNvPr id="5" name="Title 4" hidden="1"/>
          <p:cNvSpPr>
            <a:spLocks noGrp="1"/>
          </p:cNvSpPr>
          <p:nvPr>
            <p:ph type="title"/>
          </p:nvPr>
        </p:nvSpPr>
        <p:spPr/>
        <p:txBody>
          <a:bodyPr/>
          <a:lstStyle/>
          <a:p>
            <a:r>
              <a:rPr lang="en-US" dirty="0" err="1" smtClean="0"/>
              <a:t>Monoxido</a:t>
            </a:r>
            <a:r>
              <a:rPr lang="en-US" dirty="0" smtClean="0"/>
              <a:t> de </a:t>
            </a:r>
            <a:r>
              <a:rPr lang="en-US" dirty="0" err="1" smtClean="0"/>
              <a:t>Carbono</a:t>
            </a:r>
            <a:endParaRPr lang="en-US" dirty="0"/>
          </a:p>
        </p:txBody>
      </p:sp>
    </p:spTree>
    <p:extLst>
      <p:ext uri="{BB962C8B-B14F-4D97-AF65-F5344CB8AC3E}">
        <p14:creationId xmlns:p14="http://schemas.microsoft.com/office/powerpoint/2010/main" val="3366642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gua contaminada en un rio" descr="Una masa de agua contaminada con una liquida marron." title="Agua contaminad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p:cNvSpPr/>
          <p:nvPr/>
        </p:nvSpPr>
        <p:spPr>
          <a:xfrm>
            <a:off x="0" y="5193406"/>
            <a:ext cx="9144000" cy="769441"/>
          </a:xfrm>
          <a:prstGeom prst="rect">
            <a:avLst/>
          </a:prstGeom>
          <a:solidFill>
            <a:srgbClr val="C8A154">
              <a:alpha val="85098"/>
            </a:srgbClr>
          </a:solidFill>
          <a:effectLst>
            <a:softEdge rad="31750"/>
          </a:effectLst>
        </p:spPr>
        <p:txBody>
          <a:bodyPr wrap="square">
            <a:spAutoFit/>
          </a:bodyPr>
          <a:lstStyle/>
          <a:p>
            <a:pPr algn="ctr"/>
            <a:r>
              <a:rPr lang="es-MX" sz="4400" dirty="0" smtClean="0">
                <a:solidFill>
                  <a:schemeClr val="bg1"/>
                </a:solidFill>
                <a:effectLst>
                  <a:outerShdw blurRad="38100" dist="38100" dir="2700000" algn="tl">
                    <a:srgbClr val="000000">
                      <a:alpha val="43137"/>
                    </a:srgbClr>
                  </a:outerShdw>
                </a:effectLst>
              </a:rPr>
              <a:t>Contaminación industrial</a:t>
            </a:r>
          </a:p>
        </p:txBody>
      </p:sp>
      <p:sp>
        <p:nvSpPr>
          <p:cNvPr id="4" name="Title 3" hidden="1"/>
          <p:cNvSpPr>
            <a:spLocks noGrp="1"/>
          </p:cNvSpPr>
          <p:nvPr>
            <p:ph type="title"/>
          </p:nvPr>
        </p:nvSpPr>
        <p:spPr/>
        <p:txBody>
          <a:bodyPr/>
          <a:lstStyle/>
          <a:p>
            <a:r>
              <a:rPr lang="en-US" dirty="0" err="1" smtClean="0"/>
              <a:t>Contaminacion</a:t>
            </a:r>
            <a:r>
              <a:rPr lang="en-US" dirty="0" smtClean="0"/>
              <a:t> industrial</a:t>
            </a:r>
            <a:endParaRPr lang="en-US" dirty="0"/>
          </a:p>
        </p:txBody>
      </p:sp>
    </p:spTree>
    <p:extLst>
      <p:ext uri="{BB962C8B-B14F-4D97-AF65-F5344CB8AC3E}">
        <p14:creationId xmlns:p14="http://schemas.microsoft.com/office/powerpoint/2010/main" val="645426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Quimicas solidas" descr="Un dibujo de un trabajador vetiendo una quimica solida." title="Quimicas soli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634" y="1981200"/>
            <a:ext cx="2579688" cy="3338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a:extLst/>
        </p:spPr>
      </p:pic>
      <p:sp>
        <p:nvSpPr>
          <p:cNvPr id="5" name="Title 4"/>
          <p:cNvSpPr>
            <a:spLocks noGrp="1"/>
          </p:cNvSpPr>
          <p:nvPr>
            <p:ph type="title"/>
          </p:nvPr>
        </p:nvSpPr>
        <p:spPr/>
        <p:txBody>
          <a:bodyPr/>
          <a:lstStyle/>
          <a:p>
            <a:r>
              <a:rPr lang="es-ES" sz="4400" dirty="0">
                <a:ln w="18415" cmpd="sng">
                  <a:noFill/>
                  <a:prstDash val="solid"/>
                </a:ln>
                <a:solidFill>
                  <a:schemeClr val="bg2">
                    <a:lumMod val="25000"/>
                  </a:schemeClr>
                </a:solidFill>
                <a:cs typeface="Arial" pitchFamily="34" charset="0"/>
              </a:rPr>
              <a:t>Peligros químicos y </a:t>
            </a:r>
            <a:r>
              <a:rPr lang="es-ES" sz="4400" dirty="0" smtClean="0">
                <a:ln w="18415" cmpd="sng">
                  <a:noFill/>
                  <a:prstDash val="solid"/>
                </a:ln>
                <a:solidFill>
                  <a:schemeClr val="bg2">
                    <a:lumMod val="25000"/>
                  </a:schemeClr>
                </a:solidFill>
                <a:cs typeface="Arial" pitchFamily="34" charset="0"/>
              </a:rPr>
              <a:t>formas</a:t>
            </a:r>
            <a:endParaRPr lang="en-US" dirty="0"/>
          </a:p>
        </p:txBody>
      </p:sp>
      <p:sp>
        <p:nvSpPr>
          <p:cNvPr id="3" name="Content Placeholder 2"/>
          <p:cNvSpPr>
            <a:spLocks noGrp="1"/>
          </p:cNvSpPr>
          <p:nvPr>
            <p:ph idx="4294967295"/>
          </p:nvPr>
        </p:nvSpPr>
        <p:spPr>
          <a:xfrm>
            <a:off x="838200" y="5740903"/>
            <a:ext cx="1543050" cy="762000"/>
          </a:xfrm>
        </p:spPr>
        <p:txBody>
          <a:bodyPr anchor="t">
            <a:normAutofit/>
          </a:bodyPr>
          <a:lstStyle/>
          <a:p>
            <a:pPr marL="0" indent="0" algn="ctr">
              <a:buNone/>
            </a:pPr>
            <a:r>
              <a:rPr lang="en-US" sz="3900" i="1" dirty="0" err="1">
                <a:solidFill>
                  <a:schemeClr val="bg2">
                    <a:lumMod val="50000"/>
                  </a:schemeClr>
                </a:solidFill>
              </a:rPr>
              <a:t>Sólido</a:t>
            </a:r>
            <a:endParaRPr lang="en-US" sz="3900" i="1" dirty="0">
              <a:solidFill>
                <a:schemeClr val="bg2">
                  <a:lumMod val="50000"/>
                </a:schemeClr>
              </a:solidFill>
            </a:endParaRPr>
          </a:p>
        </p:txBody>
      </p:sp>
      <p:sp>
        <p:nvSpPr>
          <p:cNvPr id="7" name="Content Placeholder 2"/>
          <p:cNvSpPr txBox="1">
            <a:spLocks/>
          </p:cNvSpPr>
          <p:nvPr/>
        </p:nvSpPr>
        <p:spPr>
          <a:xfrm>
            <a:off x="3803075" y="5740903"/>
            <a:ext cx="1801091" cy="888507"/>
          </a:xfrm>
          <a:prstGeom prst="rect">
            <a:avLst/>
          </a:prstGeom>
        </p:spPr>
        <p:txBody>
          <a:bodyPr vert="horz" lIns="91333" tIns="45667" rIns="91333" bIns="45667"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900" i="1" dirty="0" err="1">
                <a:solidFill>
                  <a:schemeClr val="bg2">
                    <a:lumMod val="50000"/>
                  </a:schemeClr>
                </a:solidFill>
              </a:rPr>
              <a:t>Líquido</a:t>
            </a:r>
            <a:endParaRPr lang="en-US" sz="3900" i="1" dirty="0">
              <a:solidFill>
                <a:schemeClr val="bg2">
                  <a:lumMod val="50000"/>
                </a:schemeClr>
              </a:solidFill>
            </a:endParaRPr>
          </a:p>
        </p:txBody>
      </p:sp>
      <p:pic>
        <p:nvPicPr>
          <p:cNvPr id="4" name="Quimicas gaseosas" descr="Un dibujo de un tractor emitiendo un gas." title="Quimicas gaseosa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1404" y="1981200"/>
            <a:ext cx="2471596" cy="3346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p:spPr>
      </p:pic>
      <p:sp>
        <p:nvSpPr>
          <p:cNvPr id="8" name="Content Placeholder 2"/>
          <p:cNvSpPr txBox="1">
            <a:spLocks/>
          </p:cNvSpPr>
          <p:nvPr/>
        </p:nvSpPr>
        <p:spPr>
          <a:xfrm>
            <a:off x="6580915" y="5740903"/>
            <a:ext cx="1801091" cy="888507"/>
          </a:xfrm>
          <a:prstGeom prst="rect">
            <a:avLst/>
          </a:prstGeom>
        </p:spPr>
        <p:txBody>
          <a:bodyPr vert="horz" lIns="91333" tIns="45667" rIns="91333" bIns="45667"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900" i="1" dirty="0">
                <a:solidFill>
                  <a:schemeClr val="bg2">
                    <a:lumMod val="50000"/>
                  </a:schemeClr>
                </a:solidFill>
              </a:rPr>
              <a:t>Gas</a:t>
            </a:r>
          </a:p>
        </p:txBody>
      </p:sp>
      <p:pic>
        <p:nvPicPr>
          <p:cNvPr id="2" name="Quimicas liquidas" descr="Un trabajador vertiendo una quimica liquida en la fabrica." title="Quimicas liquida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52806" y="1981210"/>
            <a:ext cx="2535309" cy="33465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38924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491" name="TextBox 2"/>
          <p:cNvSpPr txBox="1">
            <a:spLocks noChangeArrowheads="1"/>
          </p:cNvSpPr>
          <p:nvPr/>
        </p:nvSpPr>
        <p:spPr bwMode="auto">
          <a:xfrm>
            <a:off x="0" y="1348416"/>
            <a:ext cx="5334000" cy="7694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1333" tIns="45667" rIns="91333" bIns="45667" anchor="ctr">
            <a:spAutoFit/>
          </a:bodyPr>
          <a:lstStyle/>
          <a:p>
            <a:pPr algn="ctr" fontAlgn="base">
              <a:spcBef>
                <a:spcPct val="0"/>
              </a:spcBef>
              <a:spcAft>
                <a:spcPct val="0"/>
              </a:spcAft>
            </a:pPr>
            <a:r>
              <a:rPr lang="es-MX" sz="4400" dirty="0">
                <a:solidFill>
                  <a:srgbClr val="FFFFFF"/>
                </a:solidFill>
              </a:rPr>
              <a:t>Peligro Físico </a:t>
            </a:r>
          </a:p>
        </p:txBody>
      </p:sp>
      <p:sp>
        <p:nvSpPr>
          <p:cNvPr id="2" name="Title 1" hidden="1"/>
          <p:cNvSpPr>
            <a:spLocks noGrp="1"/>
          </p:cNvSpPr>
          <p:nvPr>
            <p:ph type="title"/>
          </p:nvPr>
        </p:nvSpPr>
        <p:spPr/>
        <p:txBody>
          <a:bodyPr/>
          <a:lstStyle/>
          <a:p>
            <a:r>
              <a:rPr lang="es-MX" sz="4000" dirty="0">
                <a:solidFill>
                  <a:srgbClr val="FFFFFF"/>
                </a:solidFill>
              </a:rPr>
              <a:t>Peligro Físico </a:t>
            </a:r>
            <a:endParaRPr lang="en-US" dirty="0"/>
          </a:p>
        </p:txBody>
      </p:sp>
    </p:spTree>
    <p:extLst>
      <p:ext uri="{BB962C8B-B14F-4D97-AF65-F5344CB8AC3E}">
        <p14:creationId xmlns:p14="http://schemas.microsoft.com/office/powerpoint/2010/main" val="425363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transpiracion" descr="La sombra de una persona transpirando" title="Transpirac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729" y="1371556"/>
            <a:ext cx="3511324" cy="5486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vomito" descr="La sombra de una persona vomitando" title="Vomit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94919" y="1680892"/>
            <a:ext cx="4581759" cy="4914901"/>
          </a:xfrm>
          <a:prstGeom prst="rect">
            <a:avLst/>
          </a:prstGeom>
          <a:noFill/>
          <a:extLst>
            <a:ext uri="{909E8E84-426E-40DD-AFC4-6F175D3DCCD1}">
              <a14:hiddenFill xmlns:a14="http://schemas.microsoft.com/office/drawing/2010/main">
                <a:solidFill>
                  <a:srgbClr val="FFFFFF"/>
                </a:solidFill>
              </a14:hiddenFill>
            </a:ext>
          </a:extLst>
        </p:spPr>
      </p:pic>
      <p:sp>
        <p:nvSpPr>
          <p:cNvPr id="64514" name="TextBox 1"/>
          <p:cNvSpPr txBox="1">
            <a:spLocks noChangeArrowheads="1"/>
          </p:cNvSpPr>
          <p:nvPr/>
        </p:nvSpPr>
        <p:spPr bwMode="auto">
          <a:xfrm>
            <a:off x="5" y="449003"/>
            <a:ext cx="5611091" cy="7694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1333" tIns="45667" rIns="91333" bIns="45667" anchor="ctr">
            <a:spAutoFit/>
          </a:bodyPr>
          <a:lstStyle/>
          <a:p>
            <a:pPr algn="ctr" fontAlgn="base">
              <a:spcBef>
                <a:spcPct val="0"/>
              </a:spcBef>
              <a:spcAft>
                <a:spcPct val="0"/>
              </a:spcAft>
            </a:pPr>
            <a:r>
              <a:rPr lang="es-MX" sz="4400" dirty="0">
                <a:solidFill>
                  <a:srgbClr val="FFFFFF"/>
                </a:solidFill>
              </a:rPr>
              <a:t>Peligro a la Salud</a:t>
            </a:r>
          </a:p>
        </p:txBody>
      </p:sp>
      <p:sp>
        <p:nvSpPr>
          <p:cNvPr id="2" name="Title 1" hidden="1"/>
          <p:cNvSpPr>
            <a:spLocks noGrp="1"/>
          </p:cNvSpPr>
          <p:nvPr>
            <p:ph type="title"/>
          </p:nvPr>
        </p:nvSpPr>
        <p:spPr/>
        <p:txBody>
          <a:bodyPr/>
          <a:lstStyle/>
          <a:p>
            <a:r>
              <a:rPr lang="es-MX" sz="4000" dirty="0">
                <a:solidFill>
                  <a:srgbClr val="FFFFFF"/>
                </a:solidFill>
              </a:rPr>
              <a:t>Peligro a la </a:t>
            </a:r>
            <a:r>
              <a:rPr lang="es-MX" sz="4000" dirty="0" smtClean="0">
                <a:solidFill>
                  <a:srgbClr val="FFFFFF"/>
                </a:solidFill>
              </a:rPr>
              <a:t>Salud</a:t>
            </a:r>
            <a:endParaRPr lang="en-US" dirty="0"/>
          </a:p>
        </p:txBody>
      </p:sp>
    </p:spTree>
    <p:extLst>
      <p:ext uri="{BB962C8B-B14F-4D97-AF65-F5344CB8AC3E}">
        <p14:creationId xmlns:p14="http://schemas.microsoft.com/office/powerpoint/2010/main" val="3976770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920343" y="1143000"/>
            <a:ext cx="4191000" cy="4031873"/>
          </a:xfrm>
          <a:prstGeom prst="rect">
            <a:avLst/>
          </a:prstGeom>
          <a:noFill/>
        </p:spPr>
        <p:txBody>
          <a:bodyPr wrap="square" rtlCol="0">
            <a:spAutoFit/>
          </a:bodyPr>
          <a:lstStyle/>
          <a:p>
            <a:pPr marL="457200" indent="-457200">
              <a:buFont typeface="Wingdings" panose="05000000000000000000" pitchFamily="2" charset="2"/>
              <a:buChar char="ü"/>
            </a:pPr>
            <a:r>
              <a:rPr lang="es-MX" sz="2400" dirty="0" smtClean="0"/>
              <a:t>Presentaciones y logística</a:t>
            </a:r>
          </a:p>
          <a:p>
            <a:pPr marL="457200" indent="-457200">
              <a:buFont typeface="Wingdings" panose="05000000000000000000" pitchFamily="2" charset="2"/>
              <a:buChar char="Ø"/>
            </a:pPr>
            <a:r>
              <a:rPr lang="es-MX" sz="2400" dirty="0" smtClean="0"/>
              <a:t>Objetivos</a:t>
            </a:r>
          </a:p>
          <a:p>
            <a:pPr marL="457200" indent="-457200">
              <a:buFont typeface="Wingdings" panose="05000000000000000000" pitchFamily="2" charset="2"/>
              <a:buChar char="Ø"/>
            </a:pPr>
            <a:r>
              <a:rPr lang="es-MX" sz="2400" dirty="0" smtClean="0"/>
              <a:t>Preguntas previas</a:t>
            </a:r>
          </a:p>
          <a:p>
            <a:pPr marL="457200" indent="-457200">
              <a:buFont typeface="Wingdings" panose="05000000000000000000" pitchFamily="2" charset="2"/>
              <a:buChar char="Ø"/>
            </a:pPr>
            <a:r>
              <a:rPr lang="es-MX" sz="2400" dirty="0" smtClean="0"/>
              <a:t>Presentación </a:t>
            </a:r>
          </a:p>
          <a:p>
            <a:pPr marL="457200" indent="-457200">
              <a:buFont typeface="Wingdings" panose="05000000000000000000" pitchFamily="2" charset="2"/>
              <a:buChar char="Ø"/>
            </a:pPr>
            <a:r>
              <a:rPr lang="es-MX" sz="2400" dirty="0" smtClean="0"/>
              <a:t>Preguntas a lo largo de la presentación</a:t>
            </a:r>
          </a:p>
          <a:p>
            <a:pPr marL="457200" indent="-457200">
              <a:buFont typeface="Wingdings" panose="05000000000000000000" pitchFamily="2" charset="2"/>
              <a:buChar char="Ø"/>
            </a:pPr>
            <a:r>
              <a:rPr lang="es-MX" sz="2400" dirty="0" smtClean="0"/>
              <a:t>Preguntas posteriores</a:t>
            </a:r>
          </a:p>
          <a:p>
            <a:pPr marL="457200" indent="-457200">
              <a:buFont typeface="Wingdings" panose="05000000000000000000" pitchFamily="2" charset="2"/>
              <a:buChar char="Ø"/>
            </a:pPr>
            <a:r>
              <a:rPr lang="es-MX" sz="2400" dirty="0" smtClean="0"/>
              <a:t>Evaluación al final de sesión</a:t>
            </a:r>
          </a:p>
          <a:p>
            <a:pPr marL="457200" indent="-457200">
              <a:buFont typeface="Wingdings" panose="05000000000000000000" pitchFamily="2" charset="2"/>
              <a:buChar char="ü"/>
            </a:pPr>
            <a:r>
              <a:rPr lang="es-MX" sz="2400" dirty="0" smtClean="0"/>
              <a:t>Recursos enviados ya</a:t>
            </a:r>
          </a:p>
          <a:p>
            <a:pPr marL="457200" indent="-457200">
              <a:buFont typeface="Wingdings" panose="05000000000000000000" pitchFamily="2" charset="2"/>
              <a:buChar char="ü"/>
            </a:pPr>
            <a:r>
              <a:rPr lang="es-MX" sz="2400" dirty="0" smtClean="0"/>
              <a:t>Presentación accesible</a:t>
            </a:r>
          </a:p>
          <a:p>
            <a:endParaRPr lang="es-MX" sz="1600" dirty="0" smtClean="0"/>
          </a:p>
        </p:txBody>
      </p:sp>
      <p:pic>
        <p:nvPicPr>
          <p:cNvPr id="1026" name="Familia en la clinica" descr="Una mujer y sus tres ninos en la clinica con el doctor" title="Familia en la clinic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2657"/>
            <a:ext cx="4572000" cy="686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67400" y="299391"/>
            <a:ext cx="2785052" cy="646331"/>
          </a:xfrm>
          <a:prstGeom prst="rect">
            <a:avLst/>
          </a:prstGeom>
        </p:spPr>
        <p:txBody>
          <a:bodyPr wrap="square">
            <a:spAutoFit/>
          </a:bodyPr>
          <a:lstStyle/>
          <a:p>
            <a:pPr lvl="0"/>
            <a:r>
              <a:rPr lang="es-MX" sz="3600" b="1" dirty="0">
                <a:solidFill>
                  <a:srgbClr val="4C5059"/>
                </a:solidFill>
              </a:rPr>
              <a:t>Agenda </a:t>
            </a:r>
          </a:p>
        </p:txBody>
      </p:sp>
      <p:sp>
        <p:nvSpPr>
          <p:cNvPr id="4" name="Title 3" hidden="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593537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p>
            <a:r>
              <a:rPr lang="es-CL" sz="4000" dirty="0">
                <a:solidFill>
                  <a:schemeClr val="accent5">
                    <a:lumMod val="50000"/>
                  </a:schemeClr>
                </a:solidFill>
                <a:cs typeface="Arial" charset="0"/>
              </a:rPr>
              <a:t>¿Saben de alguna persona que se haya herido o enfermado por estar trabajando con químicos?</a:t>
            </a:r>
            <a:br>
              <a:rPr lang="es-CL" sz="4000" dirty="0">
                <a:solidFill>
                  <a:schemeClr val="accent5">
                    <a:lumMod val="50000"/>
                  </a:schemeClr>
                </a:solidFill>
                <a:cs typeface="Arial" charset="0"/>
              </a:rPr>
            </a:br>
            <a:endParaRPr lang="en-US" sz="4000" dirty="0">
              <a:solidFill>
                <a:schemeClr val="accent5">
                  <a:lumMod val="50000"/>
                </a:schemeClr>
              </a:solidFill>
            </a:endParaRPr>
          </a:p>
        </p:txBody>
      </p:sp>
      <p:pic>
        <p:nvPicPr>
          <p:cNvPr id="4" name="Pensando" descr="Un dibujo simple de una persona pensando" title="Pensan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8622"/>
            <a:ext cx="4295822" cy="4295822"/>
          </a:xfrm>
          <a:prstGeom prst="rect">
            <a:avLst/>
          </a:prstGeom>
        </p:spPr>
      </p:pic>
    </p:spTree>
    <p:extLst>
      <p:ext uri="{BB962C8B-B14F-4D97-AF65-F5344CB8AC3E}">
        <p14:creationId xmlns:p14="http://schemas.microsoft.com/office/powerpoint/2010/main" val="3063186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42914" y="6532120"/>
            <a:ext cx="1371011" cy="359771"/>
          </a:xfrm>
          <a:prstGeom prst="rect">
            <a:avLst/>
          </a:prstGeom>
        </p:spPr>
        <p:txBody>
          <a:bodyPr wrap="none" lIns="81976" tIns="40986" rIns="81976" bIns="40986">
            <a:spAutoFit/>
          </a:bodyPr>
          <a:lstStyle/>
          <a:p>
            <a:pPr fontAlgn="base">
              <a:spcBef>
                <a:spcPct val="0"/>
              </a:spcBef>
              <a:spcAft>
                <a:spcPct val="0"/>
              </a:spcAft>
            </a:pPr>
            <a:r>
              <a:rPr lang="en-US" dirty="0">
                <a:solidFill>
                  <a:srgbClr val="FFFFFF"/>
                </a:solidFill>
                <a:latin typeface="Calibri" pitchFamily="34" charset="0"/>
                <a:cs typeface="Arial" charset="0"/>
              </a:rPr>
              <a:t>©Earl </a:t>
            </a:r>
            <a:r>
              <a:rPr lang="en-US" dirty="0" smtClean="0">
                <a:solidFill>
                  <a:srgbClr val="FFFFFF"/>
                </a:solidFill>
                <a:latin typeface="Calibri" pitchFamily="34" charset="0"/>
                <a:cs typeface="Arial" charset="0"/>
              </a:rPr>
              <a:t>Dotter</a:t>
            </a:r>
            <a:endParaRPr lang="en-US" dirty="0">
              <a:solidFill>
                <a:srgbClr val="FFFFFF"/>
              </a:solidFill>
              <a:latin typeface="Calibri" pitchFamily="34" charset="0"/>
              <a:cs typeface="Arial" charset="0"/>
            </a:endParaRPr>
          </a:p>
        </p:txBody>
      </p:sp>
      <p:pic>
        <p:nvPicPr>
          <p:cNvPr id="2" name="Hombre limpiando cangrejos" descr="Un hombre limpiando una estacion de cangrejos en una fabrica." title="Hombre con cangrejo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886"/>
            <a:ext cx="9144000" cy="6873240"/>
          </a:xfrm>
          <a:prstGeom prst="rect">
            <a:avLst/>
          </a:prstGeom>
        </p:spPr>
      </p:pic>
      <p:sp>
        <p:nvSpPr>
          <p:cNvPr id="5" name="Rectangle 4" title="Caja de texto"/>
          <p:cNvSpPr/>
          <p:nvPr/>
        </p:nvSpPr>
        <p:spPr bwMode="auto">
          <a:xfrm>
            <a:off x="1" y="-10886"/>
            <a:ext cx="4191000" cy="3025501"/>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81976" tIns="40986" rIns="81976" bIns="40986" numCol="1" rtlCol="0" anchor="t" anchorCtr="0" compatLnSpc="1">
            <a:prstTxWarp prst="textNoShape">
              <a:avLst/>
            </a:prstTxWarp>
          </a:bodyPr>
          <a:lstStyle/>
          <a:p>
            <a:pPr algn="ctr" defTabSz="819719" fontAlgn="base">
              <a:spcBef>
                <a:spcPct val="0"/>
              </a:spcBef>
              <a:spcAft>
                <a:spcPct val="0"/>
              </a:spcAft>
            </a:pPr>
            <a:endParaRPr lang="en-US">
              <a:solidFill>
                <a:srgbClr val="055063"/>
              </a:solidFill>
              <a:latin typeface="Arial" charset="0"/>
            </a:endParaRPr>
          </a:p>
        </p:txBody>
      </p:sp>
      <p:sp>
        <p:nvSpPr>
          <p:cNvPr id="66562" name="TextBox 3"/>
          <p:cNvSpPr txBox="1">
            <a:spLocks noChangeArrowheads="1"/>
          </p:cNvSpPr>
          <p:nvPr/>
        </p:nvSpPr>
        <p:spPr bwMode="auto">
          <a:xfrm>
            <a:off x="152400" y="152400"/>
            <a:ext cx="4087091" cy="2862215"/>
          </a:xfrm>
          <a:prstGeom prst="rect">
            <a:avLst/>
          </a:prstGeom>
          <a:noFill/>
          <a:ln w="9525">
            <a:noFill/>
            <a:miter lim="800000"/>
            <a:headEnd/>
            <a:tailEnd/>
          </a:ln>
        </p:spPr>
        <p:txBody>
          <a:bodyPr wrap="square" lIns="91333" tIns="45667" rIns="91333" bIns="45667">
            <a:spAutoFit/>
          </a:bodyPr>
          <a:lstStyle/>
          <a:p>
            <a:pPr fontAlgn="base">
              <a:spcBef>
                <a:spcPct val="0"/>
              </a:spcBef>
              <a:spcAft>
                <a:spcPct val="0"/>
              </a:spcAft>
            </a:pPr>
            <a:r>
              <a:rPr lang="es-MX" sz="3600" dirty="0">
                <a:solidFill>
                  <a:srgbClr val="FFFFFF"/>
                </a:solidFill>
                <a:cs typeface="Arial" charset="0"/>
              </a:rPr>
              <a:t>Cada día miles de trabajadores están expuestos a los químicos en el lugar de trabajo</a:t>
            </a:r>
          </a:p>
        </p:txBody>
      </p:sp>
      <p:sp>
        <p:nvSpPr>
          <p:cNvPr id="3" name="Title 2" hidden="1"/>
          <p:cNvSpPr>
            <a:spLocks noGrp="1"/>
          </p:cNvSpPr>
          <p:nvPr>
            <p:ph type="title"/>
          </p:nvPr>
        </p:nvSpPr>
        <p:spPr/>
        <p:txBody>
          <a:bodyPr/>
          <a:lstStyle/>
          <a:p>
            <a:r>
              <a:rPr lang="es-MX" sz="4400" dirty="0">
                <a:solidFill>
                  <a:srgbClr val="FFFFFF"/>
                </a:solidFill>
                <a:cs typeface="Arial" charset="0"/>
              </a:rPr>
              <a:t>expuestos a los químicos</a:t>
            </a:r>
            <a:endParaRPr lang="en-US" dirty="0"/>
          </a:p>
        </p:txBody>
      </p:sp>
    </p:spTree>
    <p:extLst>
      <p:ext uri="{BB962C8B-B14F-4D97-AF65-F5344CB8AC3E}">
        <p14:creationId xmlns:p14="http://schemas.microsoft.com/office/powerpoint/2010/main" val="1629658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5" name="Dibujo de una chica" descr="Un dibujo simple de una mujer" title="Dibujo de mujer"/>
          <p:cNvPicPr>
            <a:picLocks noChangeAspect="1"/>
          </p:cNvPicPr>
          <p:nvPr/>
        </p:nvPicPr>
        <p:blipFill>
          <a:blip r:embed="rId3" cstate="email">
            <a:extLst>
              <a:ext uri="{28A0092B-C50C-407E-A947-70E740481C1C}">
                <a14:useLocalDpi xmlns:a14="http://schemas.microsoft.com/office/drawing/2010/main"/>
              </a:ext>
            </a:extLst>
          </a:blip>
          <a:srcRect r="-188"/>
          <a:stretch>
            <a:fillRect/>
          </a:stretch>
        </p:blipFill>
        <p:spPr bwMode="auto">
          <a:xfrm>
            <a:off x="3325091" y="1143010"/>
            <a:ext cx="2932545" cy="4789213"/>
          </a:xfrm>
          <a:prstGeom prst="rect">
            <a:avLst/>
          </a:prstGeom>
          <a:noFill/>
          <a:ln w="9525">
            <a:noFill/>
            <a:miter lim="800000"/>
            <a:headEnd/>
            <a:tailEnd/>
          </a:ln>
        </p:spPr>
      </p:pic>
      <p:cxnSp>
        <p:nvCxnSpPr>
          <p:cNvPr id="8" name="Straight Arrow Connector 7" descr="Una flecha mostrando el piel" title="Flecha"/>
          <p:cNvCxnSpPr>
            <a:stCxn id="6" idx="1"/>
          </p:cNvCxnSpPr>
          <p:nvPr/>
        </p:nvCxnSpPr>
        <p:spPr>
          <a:xfrm flipH="1">
            <a:off x="5749636" y="3558512"/>
            <a:ext cx="879764" cy="17493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descr="Una flecha mostrando los ojos" title="Flecha"/>
          <p:cNvCxnSpPr/>
          <p:nvPr/>
        </p:nvCxnSpPr>
        <p:spPr>
          <a:xfrm flipH="1" flipV="1">
            <a:off x="4433460" y="2286000"/>
            <a:ext cx="2205470" cy="10671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descr="Una flecha mostrando la nariz&#10;" title="flecha"/>
          <p:cNvCxnSpPr/>
          <p:nvPr/>
        </p:nvCxnSpPr>
        <p:spPr>
          <a:xfrm>
            <a:off x="2632373" y="2218766"/>
            <a:ext cx="1253837" cy="2644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7" name="TextBox 26"/>
          <p:cNvSpPr txBox="1"/>
          <p:nvPr/>
        </p:nvSpPr>
        <p:spPr>
          <a:xfrm>
            <a:off x="438160" y="1930774"/>
            <a:ext cx="2303463" cy="6477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la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naríz</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6629400" y="2958353"/>
            <a:ext cx="2133600" cy="12003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fontAlgn="base">
              <a:spcBef>
                <a:spcPct val="0"/>
              </a:spcBef>
              <a:spcAft>
                <a:spcPct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la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piel</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 y los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ojos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endParaRPr>
          </a:p>
        </p:txBody>
      </p:sp>
      <p:cxnSp>
        <p:nvCxnSpPr>
          <p:cNvPr id="2061" name="Straight Arrow Connector 2060" descr="Una flecha mostrando la boca" title="Flecha"/>
          <p:cNvCxnSpPr>
            <a:stCxn id="2059" idx="3"/>
          </p:cNvCxnSpPr>
          <p:nvPr/>
        </p:nvCxnSpPr>
        <p:spPr>
          <a:xfrm flipV="1">
            <a:off x="2771778" y="2765808"/>
            <a:ext cx="1190625" cy="12874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59" name="TextBox 2058"/>
          <p:cNvSpPr txBox="1"/>
          <p:nvPr/>
        </p:nvSpPr>
        <p:spPr>
          <a:xfrm>
            <a:off x="468313" y="3731009"/>
            <a:ext cx="2303462" cy="646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333" tIns="45667" rIns="91333" bIns="45667">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la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boca</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521773" y="424190"/>
            <a:ext cx="4667745" cy="584775"/>
          </a:xfrm>
          <a:prstGeom prst="rect">
            <a:avLst/>
          </a:prstGeom>
          <a:noFill/>
        </p:spPr>
        <p:txBody>
          <a:bodyPr wrap="square" rtlCol="0">
            <a:spAutoFit/>
          </a:bodyPr>
          <a:lstStyle/>
          <a:p>
            <a:r>
              <a:rPr lang="es-MX" sz="3200" i="1" dirty="0" smtClean="0">
                <a:effectLst>
                  <a:outerShdw blurRad="38100" dist="38100" dir="2700000" algn="tl">
                    <a:srgbClr val="000000">
                      <a:alpha val="43137"/>
                    </a:srgbClr>
                  </a:outerShdw>
                </a:effectLst>
              </a:rPr>
              <a:t>Rutas de exposición</a:t>
            </a:r>
            <a:endParaRPr lang="es-MX" sz="3200" i="1" dirty="0">
              <a:effectLst>
                <a:outerShdw blurRad="38100" dist="38100" dir="2700000" algn="tl">
                  <a:srgbClr val="000000">
                    <a:alpha val="43137"/>
                  </a:srgbClr>
                </a:outerShdw>
              </a:effectLst>
            </a:endParaRPr>
          </a:p>
        </p:txBody>
      </p:sp>
      <p:sp>
        <p:nvSpPr>
          <p:cNvPr id="3" name="Title 2" hidden="1"/>
          <p:cNvSpPr>
            <a:spLocks noGrp="1"/>
          </p:cNvSpPr>
          <p:nvPr>
            <p:ph type="title"/>
          </p:nvPr>
        </p:nvSpPr>
        <p:spPr/>
        <p:txBody>
          <a:bodyPr/>
          <a:lstStyle/>
          <a:p>
            <a:r>
              <a:rPr lang="es-MX" sz="4400" i="1" dirty="0">
                <a:effectLst>
                  <a:outerShdw blurRad="38100" dist="38100" dir="2700000" algn="tl">
                    <a:srgbClr val="000000">
                      <a:alpha val="43137"/>
                    </a:srgbClr>
                  </a:outerShdw>
                </a:effectLst>
              </a:rPr>
              <a:t>Rutas de </a:t>
            </a:r>
            <a:r>
              <a:rPr lang="es-MX" sz="4400" i="1" dirty="0" smtClean="0">
                <a:effectLst>
                  <a:outerShdw blurRad="38100" dist="38100" dir="2700000" algn="tl">
                    <a:srgbClr val="000000">
                      <a:alpha val="43137"/>
                    </a:srgbClr>
                  </a:outerShdw>
                </a:effectLst>
              </a:rPr>
              <a:t>exposición</a:t>
            </a:r>
            <a:endParaRPr lang="en-US" dirty="0"/>
          </a:p>
        </p:txBody>
      </p:sp>
    </p:spTree>
    <p:extLst>
      <p:ext uri="{BB962C8B-B14F-4D97-AF65-F5344CB8AC3E}">
        <p14:creationId xmlns:p14="http://schemas.microsoft.com/office/powerpoint/2010/main" val="3590457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 cerveza en una hora" descr="Un dibujo de una cerveza y un reloj para mostrar la accion de beberlo en el periodo de una hora." title="1 cervez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6111" y="2100822"/>
            <a:ext cx="1813214" cy="3385578"/>
          </a:xfrm>
          <a:prstGeom prst="rect">
            <a:avLst/>
          </a:prstGeom>
          <a:noFill/>
        </p:spPr>
      </p:pic>
      <p:pic>
        <p:nvPicPr>
          <p:cNvPr id="3" name="2 cervezas en una hora" descr="Un dibujo de 2 cervezas y un reloj para mostrar la accion de beberlos en el periodo de una hora." title="2 cerveza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67000" y="2100822"/>
            <a:ext cx="2762250" cy="3385578"/>
          </a:xfrm>
          <a:prstGeom prst="rect">
            <a:avLst/>
          </a:prstGeom>
          <a:noFill/>
        </p:spPr>
      </p:pic>
      <p:pic>
        <p:nvPicPr>
          <p:cNvPr id="4" name="3 cervezas en una hora" descr="Un dibujo de 3 cervezas y un reloj para mostrar la accion de beberlos en el periodo de una hora." title="3 cerveza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15000" y="2024622"/>
            <a:ext cx="3064741" cy="3385578"/>
          </a:xfrm>
          <a:prstGeom prst="rect">
            <a:avLst/>
          </a:prstGeom>
          <a:noFill/>
        </p:spPr>
      </p:pic>
      <p:sp>
        <p:nvSpPr>
          <p:cNvPr id="5" name="Rectangle 4"/>
          <p:cNvSpPr/>
          <p:nvPr>
            <p:custDataLst>
              <p:tags r:id="rId1"/>
            </p:custDataLst>
          </p:nvPr>
        </p:nvSpPr>
        <p:spPr>
          <a:xfrm>
            <a:off x="1447800" y="457200"/>
            <a:ext cx="6114623" cy="769441"/>
          </a:xfrm>
          <a:prstGeom prst="rect">
            <a:avLst/>
          </a:prstGeom>
        </p:spPr>
        <p:txBody>
          <a:bodyPr wrap="none">
            <a:spAutoFit/>
          </a:bodyPr>
          <a:lstStyle/>
          <a:p>
            <a:r>
              <a:rPr lang="es-MX" sz="4400" b="1" dirty="0" smtClean="0">
                <a:effectLst>
                  <a:outerShdw blurRad="38100" dist="38100" dir="2700000" algn="tl">
                    <a:srgbClr val="000000">
                      <a:alpha val="43137"/>
                    </a:srgbClr>
                  </a:outerShdw>
                </a:effectLst>
              </a:rPr>
              <a:t>Relación Dosis-Respuesta</a:t>
            </a:r>
            <a:endParaRPr lang="es-MX" sz="4400" b="1" dirty="0">
              <a:effectLst>
                <a:outerShdw blurRad="38100" dist="38100" dir="2700000" algn="tl">
                  <a:srgbClr val="000000">
                    <a:alpha val="43137"/>
                  </a:srgbClr>
                </a:outerShdw>
              </a:effectLst>
            </a:endParaRPr>
          </a:p>
        </p:txBody>
      </p:sp>
      <p:sp>
        <p:nvSpPr>
          <p:cNvPr id="2" name="Title 1" hidden="1"/>
          <p:cNvSpPr>
            <a:spLocks noGrp="1"/>
          </p:cNvSpPr>
          <p:nvPr>
            <p:ph type="title"/>
          </p:nvPr>
        </p:nvSpPr>
        <p:spPr/>
        <p:txBody>
          <a:bodyPr/>
          <a:lstStyle/>
          <a:p>
            <a:r>
              <a:rPr lang="es-MX" sz="4000" b="1" dirty="0">
                <a:effectLst>
                  <a:outerShdw blurRad="38100" dist="38100" dir="2700000" algn="tl">
                    <a:srgbClr val="000000">
                      <a:alpha val="43137"/>
                    </a:srgbClr>
                  </a:outerShdw>
                </a:effectLst>
              </a:rPr>
              <a:t>Relación </a:t>
            </a:r>
            <a:r>
              <a:rPr lang="es-MX" sz="4000" b="1" dirty="0" smtClean="0">
                <a:effectLst>
                  <a:outerShdw blurRad="38100" dist="38100" dir="2700000" algn="tl">
                    <a:srgbClr val="000000">
                      <a:alpha val="43137"/>
                    </a:srgbClr>
                  </a:outerShdw>
                </a:effectLst>
              </a:rPr>
              <a:t>Dosis-</a:t>
            </a:r>
            <a:r>
              <a:rPr lang="es-MX" sz="4000" b="1" dirty="0" err="1" smtClean="0">
                <a:effectLst>
                  <a:outerShdw blurRad="38100" dist="38100" dir="2700000" algn="tl">
                    <a:srgbClr val="000000">
                      <a:alpha val="43137"/>
                    </a:srgbClr>
                  </a:outerShdw>
                </a:effectLst>
              </a:rPr>
              <a:t>Respuest</a:t>
            </a:r>
            <a:endParaRPr lang="en-US" dirty="0"/>
          </a:p>
        </p:txBody>
      </p:sp>
    </p:spTree>
    <p:extLst>
      <p:ext uri="{BB962C8B-B14F-4D97-AF65-F5344CB8AC3E}">
        <p14:creationId xmlns:p14="http://schemas.microsoft.com/office/powerpoint/2010/main" val="5288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124" name="Una familia abrazando" descr="Una familia de dos mujeres y una nina abrazandose." title="Famil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3458" y="0"/>
            <a:ext cx="4710545" cy="6858000"/>
          </a:xfrm>
          <a:prstGeom prst="rect">
            <a:avLst/>
          </a:prstGeom>
          <a:noFill/>
        </p:spPr>
      </p:pic>
      <p:sp>
        <p:nvSpPr>
          <p:cNvPr id="2" name="Title 1" hidden="1"/>
          <p:cNvSpPr>
            <a:spLocks noGrp="1"/>
          </p:cNvSpPr>
          <p:nvPr>
            <p:ph type="title"/>
          </p:nvPr>
        </p:nvSpPr>
        <p:spPr/>
        <p:txBody>
          <a:bodyPr/>
          <a:lstStyle/>
          <a:p>
            <a:r>
              <a:rPr lang="es-MX" dirty="0">
                <a:solidFill>
                  <a:srgbClr val="FFFFFF"/>
                </a:solidFill>
              </a:rPr>
              <a:t>Otros factores que influyen</a:t>
            </a:r>
            <a:endParaRPr lang="en-US" dirty="0"/>
          </a:p>
        </p:txBody>
      </p:sp>
      <p:sp>
        <p:nvSpPr>
          <p:cNvPr id="3" name="Content Placeholder 2"/>
          <p:cNvSpPr>
            <a:spLocks noGrp="1"/>
          </p:cNvSpPr>
          <p:nvPr>
            <p:ph idx="4294967295"/>
          </p:nvPr>
        </p:nvSpPr>
        <p:spPr>
          <a:xfrm>
            <a:off x="0" y="2994025"/>
            <a:ext cx="4800600" cy="2873375"/>
          </a:xfrm>
        </p:spPr>
        <p:txBody>
          <a:bodyPr/>
          <a:lstStyle/>
          <a:p>
            <a:pPr eaLnBrk="1" hangingPunct="1">
              <a:spcBef>
                <a:spcPts val="0"/>
              </a:spcBef>
              <a:spcAft>
                <a:spcPts val="600"/>
              </a:spcAft>
            </a:pPr>
            <a:r>
              <a:rPr lang="es-CL" dirty="0">
                <a:solidFill>
                  <a:schemeClr val="bg1"/>
                </a:solidFill>
                <a:latin typeface="+mn-lt"/>
              </a:rPr>
              <a:t>Tipo de </a:t>
            </a:r>
            <a:r>
              <a:rPr lang="es-CL" dirty="0" smtClean="0">
                <a:solidFill>
                  <a:schemeClr val="bg1"/>
                </a:solidFill>
                <a:latin typeface="+mn-lt"/>
              </a:rPr>
              <a:t>químico</a:t>
            </a:r>
          </a:p>
          <a:p>
            <a:pPr eaLnBrk="1" hangingPunct="1">
              <a:spcBef>
                <a:spcPts val="0"/>
              </a:spcBef>
              <a:spcAft>
                <a:spcPts val="600"/>
              </a:spcAft>
            </a:pPr>
            <a:r>
              <a:rPr lang="es-CL" dirty="0" smtClean="0">
                <a:solidFill>
                  <a:schemeClr val="bg1"/>
                </a:solidFill>
                <a:latin typeface="+mn-lt"/>
              </a:rPr>
              <a:t>Duración de exposición </a:t>
            </a:r>
            <a:endParaRPr lang="es-CL" dirty="0">
              <a:solidFill>
                <a:schemeClr val="bg1"/>
              </a:solidFill>
              <a:latin typeface="+mn-lt"/>
            </a:endParaRPr>
          </a:p>
          <a:p>
            <a:pPr eaLnBrk="1" hangingPunct="1">
              <a:spcBef>
                <a:spcPts val="0"/>
              </a:spcBef>
              <a:spcAft>
                <a:spcPts val="600"/>
              </a:spcAft>
            </a:pPr>
            <a:r>
              <a:rPr lang="es-CL" dirty="0" smtClean="0">
                <a:solidFill>
                  <a:schemeClr val="bg1"/>
                </a:solidFill>
                <a:latin typeface="+mn-lt"/>
              </a:rPr>
              <a:t>Sexo</a:t>
            </a:r>
            <a:endParaRPr lang="es-CL" dirty="0">
              <a:solidFill>
                <a:schemeClr val="bg1"/>
              </a:solidFill>
              <a:latin typeface="+mn-lt"/>
            </a:endParaRPr>
          </a:p>
          <a:p>
            <a:pPr eaLnBrk="1" hangingPunct="1">
              <a:spcBef>
                <a:spcPts val="0"/>
              </a:spcBef>
              <a:spcAft>
                <a:spcPts val="600"/>
              </a:spcAft>
            </a:pPr>
            <a:r>
              <a:rPr lang="es-CL" dirty="0">
                <a:solidFill>
                  <a:schemeClr val="bg1"/>
                </a:solidFill>
                <a:latin typeface="+mn-lt"/>
              </a:rPr>
              <a:t>Edad</a:t>
            </a:r>
          </a:p>
          <a:p>
            <a:pPr eaLnBrk="1" hangingPunct="1">
              <a:spcBef>
                <a:spcPts val="0"/>
              </a:spcBef>
              <a:spcAft>
                <a:spcPts val="600"/>
              </a:spcAft>
            </a:pPr>
            <a:r>
              <a:rPr lang="es-CL" dirty="0">
                <a:solidFill>
                  <a:schemeClr val="bg1"/>
                </a:solidFill>
                <a:latin typeface="+mn-lt"/>
              </a:rPr>
              <a:t>Condición de </a:t>
            </a:r>
            <a:r>
              <a:rPr lang="es-CL" dirty="0" smtClean="0">
                <a:solidFill>
                  <a:schemeClr val="bg1"/>
                </a:solidFill>
                <a:latin typeface="+mn-lt"/>
              </a:rPr>
              <a:t>salud</a:t>
            </a:r>
          </a:p>
          <a:p>
            <a:pPr eaLnBrk="1" hangingPunct="1">
              <a:spcBef>
                <a:spcPts val="0"/>
              </a:spcBef>
              <a:spcAft>
                <a:spcPts val="600"/>
              </a:spcAft>
            </a:pPr>
            <a:r>
              <a:rPr lang="es-CL" dirty="0" smtClean="0">
                <a:solidFill>
                  <a:schemeClr val="bg1"/>
                </a:solidFill>
                <a:latin typeface="+mn-lt"/>
              </a:rPr>
              <a:t>Interacción con otros químicos </a:t>
            </a:r>
          </a:p>
          <a:p>
            <a:pPr eaLnBrk="1" hangingPunct="1">
              <a:spcBef>
                <a:spcPts val="0"/>
              </a:spcBef>
              <a:spcAft>
                <a:spcPts val="600"/>
              </a:spcAft>
            </a:pPr>
            <a:endParaRPr lang="es-CL" dirty="0">
              <a:solidFill>
                <a:schemeClr val="bg1"/>
              </a:solidFill>
              <a:latin typeface="+mn-lt"/>
            </a:endParaRPr>
          </a:p>
        </p:txBody>
      </p:sp>
      <p:sp>
        <p:nvSpPr>
          <p:cNvPr id="7" name="Title 3"/>
          <p:cNvSpPr txBox="1">
            <a:spLocks/>
          </p:cNvSpPr>
          <p:nvPr/>
        </p:nvSpPr>
        <p:spPr bwMode="auto">
          <a:xfrm>
            <a:off x="152400" y="152400"/>
            <a:ext cx="4244655" cy="2819400"/>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vert="horz" wrap="square" lIns="91333" tIns="45667" rIns="91333" bIns="45667"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58738" lvl="1" algn="l" defTabSz="819911"/>
            <a:r>
              <a:rPr lang="es-MX" sz="3600" dirty="0">
                <a:solidFill>
                  <a:srgbClr val="FFFFFF"/>
                </a:solidFill>
                <a:latin typeface="+mn-lt"/>
              </a:rPr>
              <a:t>Otros factores que influyen en el daño que causan los químicos</a:t>
            </a:r>
          </a:p>
        </p:txBody>
      </p:sp>
      <p:sp>
        <p:nvSpPr>
          <p:cNvPr id="5" name="Rectangle 4"/>
          <p:cNvSpPr>
            <a:spLocks noChangeArrowheads="1"/>
          </p:cNvSpPr>
          <p:nvPr/>
        </p:nvSpPr>
        <p:spPr bwMode="auto">
          <a:xfrm>
            <a:off x="7758546" y="6640888"/>
            <a:ext cx="1353544" cy="22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76" tIns="40986" rIns="81976" bIns="40986">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819911">
              <a:spcBef>
                <a:spcPct val="20000"/>
              </a:spcBef>
            </a:pPr>
            <a:r>
              <a:rPr lang="en-US" altLang="en-US" sz="900" dirty="0">
                <a:solidFill>
                  <a:srgbClr val="FFFFFF"/>
                </a:solidFill>
                <a:latin typeface="Arial" pitchFamily="34" charset="0"/>
              </a:rPr>
              <a:t>Photo © earldotter.com</a:t>
            </a:r>
          </a:p>
        </p:txBody>
      </p:sp>
    </p:spTree>
    <p:extLst>
      <p:ext uri="{BB962C8B-B14F-4D97-AF65-F5344CB8AC3E}">
        <p14:creationId xmlns:p14="http://schemas.microsoft.com/office/powerpoint/2010/main" val="34392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Hombres trabajando en construccion" ti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525"/>
            <a:ext cx="4572000" cy="6858000"/>
          </a:xfrm>
          <a:prstGeom prst="rect">
            <a:avLst/>
          </a:prstGeom>
        </p:spPr>
      </p:pic>
      <p:pic>
        <p:nvPicPr>
          <p:cNvPr id="7" name="Mujer trabajando con cangrejos" descr="Una mujer en la fabrica quitando el carne de cangrejos para comida." title="Mujer con cangrejo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9525"/>
            <a:ext cx="4572000" cy="6858000"/>
          </a:xfrm>
          <a:prstGeom prst="rect">
            <a:avLst/>
          </a:prstGeom>
        </p:spPr>
      </p:pic>
      <p:pic>
        <p:nvPicPr>
          <p:cNvPr id="9" name="Picture 8" descr="Unos trabajadores poniendo hormigon en el suelo para un proyecto de construccion." title="Hombres en construcc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32657"/>
            <a:ext cx="4567806" cy="6858000"/>
          </a:xfrm>
          <a:prstGeom prst="rect">
            <a:avLst/>
          </a:prstGeom>
        </p:spPr>
      </p:pic>
      <p:sp>
        <p:nvSpPr>
          <p:cNvPr id="3" name="Title 2" hidden="1"/>
          <p:cNvSpPr>
            <a:spLocks noGrp="1"/>
          </p:cNvSpPr>
          <p:nvPr>
            <p:ph type="title"/>
          </p:nvPr>
        </p:nvSpPr>
        <p:spPr/>
        <p:txBody>
          <a:bodyPr/>
          <a:lstStyle/>
          <a:p>
            <a:r>
              <a:rPr lang="en-US" dirty="0" smtClean="0"/>
              <a:t>Personas en el </a:t>
            </a:r>
            <a:r>
              <a:rPr lang="en-US" dirty="0" err="1" smtClean="0"/>
              <a:t>trabajo</a:t>
            </a:r>
            <a:endParaRPr lang="en-US" dirty="0"/>
          </a:p>
        </p:txBody>
      </p:sp>
    </p:spTree>
    <p:extLst>
      <p:ext uri="{BB962C8B-B14F-4D97-AF65-F5344CB8AC3E}">
        <p14:creationId xmlns:p14="http://schemas.microsoft.com/office/powerpoint/2010/main" val="30247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titl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32" y="0"/>
            <a:ext cx="5933440" cy="37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Trabajadores limpiando cerezas en una fabrica" descr="Unos trabajadores en una fabrica limpiando cerezas." title="Trabajadores con cerez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0316" y="0"/>
            <a:ext cx="7033684"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Hombre limpiando platos" descr="Un hombre lavando platos en una restaurante" title="Hombre limpiando plato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264" t="1270" r="2982"/>
          <a:stretch/>
        </p:blipFill>
        <p:spPr bwMode="auto">
          <a:xfrm>
            <a:off x="-71118" y="2057400"/>
            <a:ext cx="3192654" cy="483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Trabajando en construccion" descr="Un hombre quitando la pintura de un sitio de construccion con una maquina." title="Trabajando en construcc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73086" y="2336800"/>
            <a:ext cx="6781800" cy="4521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p:cNvSpPr>
            <a:spLocks noGrp="1"/>
          </p:cNvSpPr>
          <p:nvPr>
            <p:ph type="title"/>
          </p:nvPr>
        </p:nvSpPr>
        <p:spPr/>
        <p:txBody>
          <a:bodyPr/>
          <a:lstStyle/>
          <a:p>
            <a:r>
              <a:rPr lang="en-US" dirty="0" smtClean="0"/>
              <a:t>Mas </a:t>
            </a:r>
            <a:r>
              <a:rPr lang="en-US" dirty="0" err="1" smtClean="0"/>
              <a:t>trabajadores</a:t>
            </a:r>
            <a:endParaRPr lang="en-US" dirty="0"/>
          </a:p>
        </p:txBody>
      </p:sp>
    </p:spTree>
    <p:extLst>
      <p:ext uri="{BB962C8B-B14F-4D97-AF65-F5344CB8AC3E}">
        <p14:creationId xmlns:p14="http://schemas.microsoft.com/office/powerpoint/2010/main" val="1549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Un casco de seguridad, unos guantes, unas botas, unos lentes, y un respirador." title="f"/>
          <p:cNvGraphicFramePr/>
          <p:nvPr>
            <p:extLst>
              <p:ext uri="{D42A27DB-BD31-4B8C-83A1-F6EECF244321}">
                <p14:modId xmlns:p14="http://schemas.microsoft.com/office/powerpoint/2010/main" val="2718126013"/>
              </p:ext>
            </p:extLst>
          </p:nvPr>
        </p:nvGraphicFramePr>
        <p:xfrm>
          <a:off x="457200" y="8382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76200"/>
            <a:ext cx="8229600" cy="1143000"/>
          </a:xfrm>
        </p:spPr>
        <p:txBody>
          <a:bodyPr/>
          <a:lstStyle/>
          <a:p>
            <a:r>
              <a:rPr lang="en-US" sz="3600" i="1" dirty="0" err="1">
                <a:effectLst>
                  <a:outerShdw blurRad="38100" dist="38100" dir="2700000" algn="tl">
                    <a:srgbClr val="000000">
                      <a:alpha val="43137"/>
                    </a:srgbClr>
                  </a:outerShdw>
                </a:effectLst>
              </a:rPr>
              <a:t>Equipo</a:t>
            </a:r>
            <a:r>
              <a:rPr lang="en-US" sz="3600" i="1" dirty="0">
                <a:effectLst>
                  <a:outerShdw blurRad="38100" dist="38100" dir="2700000" algn="tl">
                    <a:srgbClr val="000000">
                      <a:alpha val="43137"/>
                    </a:srgbClr>
                  </a:outerShdw>
                </a:effectLst>
              </a:rPr>
              <a:t> de </a:t>
            </a:r>
            <a:r>
              <a:rPr lang="en-US" sz="3600" i="1" dirty="0" err="1">
                <a:effectLst>
                  <a:outerShdw blurRad="38100" dist="38100" dir="2700000" algn="tl">
                    <a:srgbClr val="000000">
                      <a:alpha val="43137"/>
                    </a:srgbClr>
                  </a:outerShdw>
                </a:effectLst>
              </a:rPr>
              <a:t>Protección</a:t>
            </a:r>
            <a:r>
              <a:rPr lang="en-US" sz="3600" i="1" dirty="0">
                <a:effectLst>
                  <a:outerShdw blurRad="38100" dist="38100" dir="2700000" algn="tl">
                    <a:srgbClr val="000000">
                      <a:alpha val="43137"/>
                    </a:srgbClr>
                  </a:outerShdw>
                </a:effectLst>
              </a:rPr>
              <a:t> Personal (PPE</a:t>
            </a:r>
            <a:r>
              <a:rPr lang="en-US" sz="3600" i="1" dirty="0" smtClean="0">
                <a:effectLst>
                  <a:outerShdw blurRad="38100" dist="38100" dir="2700000" algn="tl">
                    <a:srgbClr val="000000">
                      <a:alpha val="43137"/>
                    </a:srgbClr>
                  </a:outerShdw>
                </a:effectLst>
              </a:rPr>
              <a:t>)</a:t>
            </a:r>
            <a:endParaRPr lang="en-US" sz="3600" dirty="0"/>
          </a:p>
        </p:txBody>
      </p:sp>
    </p:spTree>
    <p:extLst>
      <p:ext uri="{BB962C8B-B14F-4D97-AF65-F5344CB8AC3E}">
        <p14:creationId xmlns:p14="http://schemas.microsoft.com/office/powerpoint/2010/main" val="18448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7A61E23-267C-4120-AB53-F58DA41DAC87}"/>
                                            </p:graphicEl>
                                          </p:spTgt>
                                        </p:tgtEl>
                                        <p:attrNameLst>
                                          <p:attrName>style.visibility</p:attrName>
                                        </p:attrNameLst>
                                      </p:cBhvr>
                                      <p:to>
                                        <p:strVal val="visible"/>
                                      </p:to>
                                    </p:set>
                                    <p:animEffect transition="in" filter="fade">
                                      <p:cBhvr>
                                        <p:cTn id="7" dur="500"/>
                                        <p:tgtEl>
                                          <p:spTgt spid="2">
                                            <p:graphicEl>
                                              <a:dgm id="{E7A61E23-267C-4120-AB53-F58DA41DAC8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65A84B2-47BF-4715-AC1F-8A114ECF1DAB}"/>
                                            </p:graphicEl>
                                          </p:spTgt>
                                        </p:tgtEl>
                                        <p:attrNameLst>
                                          <p:attrName>style.visibility</p:attrName>
                                        </p:attrNameLst>
                                      </p:cBhvr>
                                      <p:to>
                                        <p:strVal val="visible"/>
                                      </p:to>
                                    </p:set>
                                    <p:animEffect transition="in" filter="fade">
                                      <p:cBhvr>
                                        <p:cTn id="10" dur="500"/>
                                        <p:tgtEl>
                                          <p:spTgt spid="2">
                                            <p:graphicEl>
                                              <a:dgm id="{465A84B2-47BF-4715-AC1F-8A114ECF1DA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BB090CE9-A345-4677-9E50-21877DFE1F8E}"/>
                                            </p:graphicEl>
                                          </p:spTgt>
                                        </p:tgtEl>
                                        <p:attrNameLst>
                                          <p:attrName>style.visibility</p:attrName>
                                        </p:attrNameLst>
                                      </p:cBhvr>
                                      <p:to>
                                        <p:strVal val="visible"/>
                                      </p:to>
                                    </p:set>
                                    <p:animEffect transition="in" filter="fade">
                                      <p:cBhvr>
                                        <p:cTn id="15" dur="500"/>
                                        <p:tgtEl>
                                          <p:spTgt spid="2">
                                            <p:graphicEl>
                                              <a:dgm id="{BB090CE9-A345-4677-9E50-21877DFE1F8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A5D43CD5-3368-4078-B09F-AADF14081726}"/>
                                            </p:graphicEl>
                                          </p:spTgt>
                                        </p:tgtEl>
                                        <p:attrNameLst>
                                          <p:attrName>style.visibility</p:attrName>
                                        </p:attrNameLst>
                                      </p:cBhvr>
                                      <p:to>
                                        <p:strVal val="visible"/>
                                      </p:to>
                                    </p:set>
                                    <p:animEffect transition="in" filter="fade">
                                      <p:cBhvr>
                                        <p:cTn id="18" dur="500"/>
                                        <p:tgtEl>
                                          <p:spTgt spid="2">
                                            <p:graphicEl>
                                              <a:dgm id="{A5D43CD5-3368-4078-B09F-AADF1408172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35CBD3E3-2FA3-40E1-BC23-07975E3E0751}"/>
                                            </p:graphicEl>
                                          </p:spTgt>
                                        </p:tgtEl>
                                        <p:attrNameLst>
                                          <p:attrName>style.visibility</p:attrName>
                                        </p:attrNameLst>
                                      </p:cBhvr>
                                      <p:to>
                                        <p:strVal val="visible"/>
                                      </p:to>
                                    </p:set>
                                    <p:animEffect transition="in" filter="fade">
                                      <p:cBhvr>
                                        <p:cTn id="23" dur="500"/>
                                        <p:tgtEl>
                                          <p:spTgt spid="2">
                                            <p:graphicEl>
                                              <a:dgm id="{35CBD3E3-2FA3-40E1-BC23-07975E3E075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945DC00B-7B77-4FDB-BC84-0226B4FA507C}"/>
                                            </p:graphicEl>
                                          </p:spTgt>
                                        </p:tgtEl>
                                        <p:attrNameLst>
                                          <p:attrName>style.visibility</p:attrName>
                                        </p:attrNameLst>
                                      </p:cBhvr>
                                      <p:to>
                                        <p:strVal val="visible"/>
                                      </p:to>
                                    </p:set>
                                    <p:animEffect transition="in" filter="fade">
                                      <p:cBhvr>
                                        <p:cTn id="26" dur="500"/>
                                        <p:tgtEl>
                                          <p:spTgt spid="2">
                                            <p:graphicEl>
                                              <a:dgm id="{945DC00B-7B77-4FDB-BC84-0226B4FA507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72B0EA89-B832-4D52-8C4F-CF5780DAD6BC}"/>
                                            </p:graphicEl>
                                          </p:spTgt>
                                        </p:tgtEl>
                                        <p:attrNameLst>
                                          <p:attrName>style.visibility</p:attrName>
                                        </p:attrNameLst>
                                      </p:cBhvr>
                                      <p:to>
                                        <p:strVal val="visible"/>
                                      </p:to>
                                    </p:set>
                                    <p:animEffect transition="in" filter="fade">
                                      <p:cBhvr>
                                        <p:cTn id="31" dur="500"/>
                                        <p:tgtEl>
                                          <p:spTgt spid="2">
                                            <p:graphicEl>
                                              <a:dgm id="{72B0EA89-B832-4D52-8C4F-CF5780DAD6B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97BD637A-E3CF-4037-96CF-1BB0CD6D78EB}"/>
                                            </p:graphicEl>
                                          </p:spTgt>
                                        </p:tgtEl>
                                        <p:attrNameLst>
                                          <p:attrName>style.visibility</p:attrName>
                                        </p:attrNameLst>
                                      </p:cBhvr>
                                      <p:to>
                                        <p:strVal val="visible"/>
                                      </p:to>
                                    </p:set>
                                    <p:animEffect transition="in" filter="fade">
                                      <p:cBhvr>
                                        <p:cTn id="34" dur="500"/>
                                        <p:tgtEl>
                                          <p:spTgt spid="2">
                                            <p:graphicEl>
                                              <a:dgm id="{97BD637A-E3CF-4037-96CF-1BB0CD6D78E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E09279EF-CECC-4FF6-9FF0-F40CA99AC658}"/>
                                            </p:graphicEl>
                                          </p:spTgt>
                                        </p:tgtEl>
                                        <p:attrNameLst>
                                          <p:attrName>style.visibility</p:attrName>
                                        </p:attrNameLst>
                                      </p:cBhvr>
                                      <p:to>
                                        <p:strVal val="visible"/>
                                      </p:to>
                                    </p:set>
                                    <p:animEffect transition="in" filter="fade">
                                      <p:cBhvr>
                                        <p:cTn id="39" dur="500"/>
                                        <p:tgtEl>
                                          <p:spTgt spid="2">
                                            <p:graphicEl>
                                              <a:dgm id="{E09279EF-CECC-4FF6-9FF0-F40CA99AC65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BE798DC6-F066-4988-9743-24C764542C3F}"/>
                                            </p:graphicEl>
                                          </p:spTgt>
                                        </p:tgtEl>
                                        <p:attrNameLst>
                                          <p:attrName>style.visibility</p:attrName>
                                        </p:attrNameLst>
                                      </p:cBhvr>
                                      <p:to>
                                        <p:strVal val="visible"/>
                                      </p:to>
                                    </p:set>
                                    <p:animEffect transition="in" filter="fade">
                                      <p:cBhvr>
                                        <p:cTn id="42" dur="500"/>
                                        <p:tgtEl>
                                          <p:spTgt spid="2">
                                            <p:graphicEl>
                                              <a:dgm id="{BE798DC6-F066-4988-9743-24C764542C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95000"/>
          </a:schemeClr>
        </a:solidFill>
        <a:effectLst/>
      </p:bgPr>
    </p:bg>
    <p:spTree>
      <p:nvGrpSpPr>
        <p:cNvPr id="1" name=""/>
        <p:cNvGrpSpPr/>
        <p:nvPr/>
      </p:nvGrpSpPr>
      <p:grpSpPr>
        <a:xfrm>
          <a:off x="0" y="0"/>
          <a:ext cx="0" cy="0"/>
          <a:chOff x="0" y="0"/>
          <a:chExt cx="0" cy="0"/>
        </a:xfrm>
      </p:grpSpPr>
      <p:pic>
        <p:nvPicPr>
          <p:cNvPr id="3" name="Mujer limpiando el suelo" descr="Una mujer limpiando el suelo con una mopa" title="Mujer limpiando el suel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23" y="-20472"/>
            <a:ext cx="9137177" cy="6878472"/>
          </a:xfrm>
          <a:prstGeom prst="rect">
            <a:avLst/>
          </a:prstGeom>
        </p:spPr>
      </p:pic>
      <p:sp>
        <p:nvSpPr>
          <p:cNvPr id="75778" name="TextBox 2"/>
          <p:cNvSpPr txBox="1">
            <a:spLocks noChangeArrowheads="1"/>
          </p:cNvSpPr>
          <p:nvPr/>
        </p:nvSpPr>
        <p:spPr bwMode="auto">
          <a:xfrm>
            <a:off x="4515134" y="68240"/>
            <a:ext cx="4495800" cy="101555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1333" tIns="45667" rIns="91333" bIns="45667">
            <a:spAutoFit/>
          </a:bodyPr>
          <a:lstStyle/>
          <a:p>
            <a:pPr algn="ctr" defTabSz="820007" fontAlgn="base">
              <a:spcBef>
                <a:spcPct val="0"/>
              </a:spcBef>
              <a:spcAft>
                <a:spcPct val="0"/>
              </a:spcAft>
            </a:pPr>
            <a:r>
              <a:rPr lang="es-MX" sz="6000" dirty="0" smtClean="0">
                <a:solidFill>
                  <a:srgbClr val="FFFFFF"/>
                </a:solidFill>
                <a:latin typeface="Calibri" panose="020F0502020204030204" pitchFamily="34" charset="0"/>
              </a:rPr>
              <a:t>Amoníaco</a:t>
            </a:r>
            <a:endParaRPr lang="es-MX" sz="6000" dirty="0">
              <a:solidFill>
                <a:srgbClr val="FFFFFF"/>
              </a:solidFill>
              <a:latin typeface="Calibri" panose="020F0502020204030204" pitchFamily="34" charset="0"/>
            </a:endParaRPr>
          </a:p>
        </p:txBody>
      </p:sp>
      <p:sp>
        <p:nvSpPr>
          <p:cNvPr id="2" name="Title 1" hidden="1"/>
          <p:cNvSpPr>
            <a:spLocks noGrp="1"/>
          </p:cNvSpPr>
          <p:nvPr>
            <p:ph type="title"/>
          </p:nvPr>
        </p:nvSpPr>
        <p:spPr/>
        <p:txBody>
          <a:bodyPr/>
          <a:lstStyle/>
          <a:p>
            <a:r>
              <a:rPr lang="es-MX" dirty="0" smtClean="0">
                <a:solidFill>
                  <a:srgbClr val="FFFFFF"/>
                </a:solidFill>
                <a:latin typeface="Calibri" panose="020F0502020204030204" pitchFamily="34" charset="0"/>
              </a:rPr>
              <a:t>Amoníaco</a:t>
            </a:r>
            <a:endParaRPr lang="en-US" dirty="0"/>
          </a:p>
        </p:txBody>
      </p:sp>
    </p:spTree>
    <p:extLst>
      <p:ext uri="{BB962C8B-B14F-4D97-AF65-F5344CB8AC3E}">
        <p14:creationId xmlns:p14="http://schemas.microsoft.com/office/powerpoint/2010/main" val="351856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1" name="Dibujo de una persona" descr="Un dibujo simple de una persona" title="Dibujo de una persona"/>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4616" y="914400"/>
            <a:ext cx="4044950" cy="5187950"/>
          </a:xfrm>
          <a:prstGeom prst="rect">
            <a:avLst/>
          </a:prstGeom>
          <a:noFill/>
          <a:ln w="9525">
            <a:noFill/>
            <a:miter lim="800000"/>
            <a:headEnd/>
            <a:tailEnd/>
          </a:ln>
        </p:spPr>
      </p:pic>
      <p:pic>
        <p:nvPicPr>
          <p:cNvPr id="3" name="Picture 2" title="Circulo alrededor de los ojos"/>
          <p:cNvPicPr>
            <a:picLocks noChangeAspect="1"/>
          </p:cNvPicPr>
          <p:nvPr/>
        </p:nvPicPr>
        <p:blipFill>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4114800" y="1211086"/>
            <a:ext cx="418783" cy="465314"/>
          </a:xfrm>
          <a:prstGeom prst="rect">
            <a:avLst/>
          </a:prstGeom>
        </p:spPr>
      </p:pic>
      <p:pic>
        <p:nvPicPr>
          <p:cNvPr id="4" name="Picture 3" descr="&#10;" title="Un circulo en la nariz"/>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3686464" y="1447800"/>
            <a:ext cx="580736" cy="443618"/>
          </a:xfrm>
          <a:prstGeom prst="rect">
            <a:avLst/>
          </a:prstGeom>
        </p:spPr>
      </p:pic>
      <p:pic>
        <p:nvPicPr>
          <p:cNvPr id="6" name="Picture 5" descr="&#10;" title="Un circulo en la boca"/>
          <p:cNvPicPr>
            <a:picLocks noChangeAspect="1"/>
          </p:cNvPicPr>
          <p:nvPr/>
        </p:nvPicPr>
        <p:blipFill>
          <a:blip r:embed="rId8" cstate="email">
            <a:duotone>
              <a:schemeClr val="accent4">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3981291" y="1839383"/>
            <a:ext cx="685800" cy="370417"/>
          </a:xfrm>
          <a:prstGeom prst="rect">
            <a:avLst/>
          </a:prstGeom>
        </p:spPr>
      </p:pic>
      <p:pic>
        <p:nvPicPr>
          <p:cNvPr id="7" name="Picture 6" title="Circulo en la brazo"/>
          <p:cNvPicPr>
            <a:picLocks noChangeAspect="1"/>
          </p:cNvPicPr>
          <p:nvPr/>
        </p:nvPicPr>
        <p:blipFill>
          <a:blip r:embed="rId10" cstate="email">
            <a:duotone>
              <a:schemeClr val="accent4">
                <a:shade val="45000"/>
                <a:satMod val="135000"/>
              </a:schemeClr>
              <a:prstClr val="white"/>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a:ext>
            </a:extLst>
          </a:blip>
          <a:stretch>
            <a:fillRect/>
          </a:stretch>
        </p:blipFill>
        <p:spPr>
          <a:xfrm>
            <a:off x="4953000" y="1959327"/>
            <a:ext cx="1219200" cy="762000"/>
          </a:xfrm>
          <a:prstGeom prst="rect">
            <a:avLst/>
          </a:prstGeom>
        </p:spPr>
      </p:pic>
      <p:sp>
        <p:nvSpPr>
          <p:cNvPr id="2" name="Title 1" hidden="1"/>
          <p:cNvSpPr>
            <a:spLocks noGrp="1"/>
          </p:cNvSpPr>
          <p:nvPr>
            <p:ph type="title"/>
          </p:nvPr>
        </p:nvSpPr>
        <p:spPr/>
        <p:txBody>
          <a:bodyPr/>
          <a:lstStyle/>
          <a:p>
            <a:r>
              <a:rPr lang="en-US" dirty="0" err="1" smtClean="0"/>
              <a:t>Rutas</a:t>
            </a:r>
            <a:r>
              <a:rPr lang="en-US" dirty="0" smtClean="0"/>
              <a:t> de </a:t>
            </a:r>
            <a:r>
              <a:rPr lang="en-US" dirty="0" err="1" smtClean="0"/>
              <a:t>exposicion</a:t>
            </a:r>
            <a:r>
              <a:rPr lang="en-US" dirty="0" smtClean="0"/>
              <a:t> </a:t>
            </a:r>
            <a:r>
              <a:rPr lang="en-US" dirty="0" err="1" smtClean="0"/>
              <a:t>por</a:t>
            </a:r>
            <a:r>
              <a:rPr lang="en-US" dirty="0" smtClean="0"/>
              <a:t> el </a:t>
            </a:r>
            <a:r>
              <a:rPr lang="en-US" dirty="0" err="1" smtClean="0"/>
              <a:t>cuerpo</a:t>
            </a:r>
            <a:endParaRPr lang="en-US" dirty="0"/>
          </a:p>
        </p:txBody>
      </p:sp>
    </p:spTree>
    <p:extLst>
      <p:ext uri="{BB962C8B-B14F-4D97-AF65-F5344CB8AC3E}">
        <p14:creationId xmlns:p14="http://schemas.microsoft.com/office/powerpoint/2010/main" val="21500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0" y="1447800"/>
            <a:ext cx="4648200" cy="5410200"/>
          </a:xfrm>
        </p:spPr>
        <p:txBody>
          <a:bodyPr/>
          <a:lstStyle/>
          <a:p>
            <a:pPr>
              <a:spcAft>
                <a:spcPts val="600"/>
              </a:spcAft>
            </a:pPr>
            <a:r>
              <a:rPr lang="es-ES" sz="2400" dirty="0">
                <a:solidFill>
                  <a:schemeClr val="bg2">
                    <a:lumMod val="25000"/>
                  </a:schemeClr>
                </a:solidFill>
              </a:rPr>
              <a:t>c</a:t>
            </a:r>
            <a:r>
              <a:rPr lang="es-ES" sz="2400" dirty="0" smtClean="0">
                <a:solidFill>
                  <a:schemeClr val="bg2">
                    <a:lumMod val="25000"/>
                  </a:schemeClr>
                </a:solidFill>
              </a:rPr>
              <a:t>ómo </a:t>
            </a:r>
            <a:r>
              <a:rPr lang="es-ES" sz="2400" dirty="0">
                <a:solidFill>
                  <a:schemeClr val="bg2">
                    <a:lumMod val="25000"/>
                  </a:schemeClr>
                </a:solidFill>
              </a:rPr>
              <a:t>los trabajadores se exponen a </a:t>
            </a:r>
            <a:r>
              <a:rPr lang="es-ES" sz="2400" dirty="0" smtClean="0">
                <a:solidFill>
                  <a:schemeClr val="bg2">
                    <a:lumMod val="25000"/>
                  </a:schemeClr>
                </a:solidFill>
              </a:rPr>
              <a:t>los químicos,</a:t>
            </a:r>
          </a:p>
          <a:p>
            <a:pPr>
              <a:spcAft>
                <a:spcPts val="600"/>
              </a:spcAft>
            </a:pPr>
            <a:r>
              <a:rPr lang="es-ES" sz="2400" dirty="0" smtClean="0">
                <a:solidFill>
                  <a:schemeClr val="bg2">
                    <a:lumMod val="25000"/>
                  </a:schemeClr>
                </a:solidFill>
              </a:rPr>
              <a:t>prácticas </a:t>
            </a:r>
            <a:r>
              <a:rPr lang="es-ES" sz="2400" dirty="0">
                <a:solidFill>
                  <a:schemeClr val="bg2">
                    <a:lumMod val="25000"/>
                  </a:schemeClr>
                </a:solidFill>
              </a:rPr>
              <a:t>básicas de </a:t>
            </a:r>
            <a:r>
              <a:rPr lang="es-ES" sz="2400" dirty="0" smtClean="0">
                <a:solidFill>
                  <a:schemeClr val="bg2">
                    <a:lumMod val="25000"/>
                  </a:schemeClr>
                </a:solidFill>
              </a:rPr>
              <a:t>seguridad, cuando se trabaja con químicos,</a:t>
            </a:r>
          </a:p>
          <a:p>
            <a:pPr>
              <a:spcAft>
                <a:spcPts val="600"/>
              </a:spcAft>
            </a:pPr>
            <a:r>
              <a:rPr lang="es-ES" sz="2400" dirty="0">
                <a:solidFill>
                  <a:schemeClr val="bg2">
                    <a:lumMod val="25000"/>
                  </a:schemeClr>
                </a:solidFill>
              </a:rPr>
              <a:t>c</a:t>
            </a:r>
            <a:r>
              <a:rPr lang="es-ES" sz="2400" dirty="0" smtClean="0">
                <a:solidFill>
                  <a:schemeClr val="bg2">
                    <a:lumMod val="25000"/>
                  </a:schemeClr>
                </a:solidFill>
              </a:rPr>
              <a:t>omo </a:t>
            </a:r>
            <a:r>
              <a:rPr lang="es-ES" sz="2400" dirty="0">
                <a:solidFill>
                  <a:schemeClr val="bg2">
                    <a:lumMod val="25000"/>
                  </a:schemeClr>
                </a:solidFill>
              </a:rPr>
              <a:t>pueden</a:t>
            </a:r>
            <a:r>
              <a:rPr lang="es-ES" sz="2400" dirty="0" smtClean="0">
                <a:solidFill>
                  <a:schemeClr val="bg2">
                    <a:lumMod val="25000"/>
                  </a:schemeClr>
                </a:solidFill>
              </a:rPr>
              <a:t> </a:t>
            </a:r>
            <a:r>
              <a:rPr lang="es-ES" sz="2400" dirty="0">
                <a:solidFill>
                  <a:schemeClr val="bg2">
                    <a:lumMod val="25000"/>
                  </a:schemeClr>
                </a:solidFill>
              </a:rPr>
              <a:t>los promotores de salud </a:t>
            </a:r>
            <a:r>
              <a:rPr lang="es-ES" sz="2400" dirty="0" smtClean="0">
                <a:solidFill>
                  <a:schemeClr val="bg2">
                    <a:lumMod val="25000"/>
                  </a:schemeClr>
                </a:solidFill>
              </a:rPr>
              <a:t>promover </a:t>
            </a:r>
            <a:r>
              <a:rPr lang="es-ES" sz="2400" dirty="0">
                <a:solidFill>
                  <a:schemeClr val="bg2">
                    <a:lumMod val="25000"/>
                  </a:schemeClr>
                </a:solidFill>
              </a:rPr>
              <a:t>la seguridad química en el </a:t>
            </a:r>
            <a:r>
              <a:rPr lang="es-ES" sz="2400" dirty="0" smtClean="0">
                <a:solidFill>
                  <a:schemeClr val="bg2">
                    <a:lumMod val="25000"/>
                  </a:schemeClr>
                </a:solidFill>
              </a:rPr>
              <a:t>trabajo,</a:t>
            </a:r>
          </a:p>
          <a:p>
            <a:pPr>
              <a:spcAft>
                <a:spcPts val="600"/>
              </a:spcAft>
            </a:pPr>
            <a:r>
              <a:rPr lang="es-ES" sz="2400" dirty="0">
                <a:solidFill>
                  <a:schemeClr val="bg2">
                    <a:lumMod val="25000"/>
                  </a:schemeClr>
                </a:solidFill>
              </a:rPr>
              <a:t>e</a:t>
            </a:r>
            <a:r>
              <a:rPr lang="es-ES" sz="2400" dirty="0" smtClean="0">
                <a:solidFill>
                  <a:schemeClr val="bg2">
                    <a:lumMod val="25000"/>
                  </a:schemeClr>
                </a:solidFill>
              </a:rPr>
              <a:t>strategias y recursos  para entrenar/informar a trabajadores </a:t>
            </a:r>
            <a:r>
              <a:rPr lang="es-ES" sz="2400" dirty="0">
                <a:solidFill>
                  <a:schemeClr val="bg2">
                    <a:lumMod val="25000"/>
                  </a:schemeClr>
                </a:solidFill>
              </a:rPr>
              <a:t>sobre </a:t>
            </a:r>
            <a:r>
              <a:rPr lang="es-ES" sz="2400" dirty="0" smtClean="0">
                <a:solidFill>
                  <a:schemeClr val="bg2">
                    <a:lumMod val="25000"/>
                  </a:schemeClr>
                </a:solidFill>
              </a:rPr>
              <a:t>seguridad química en su trabajo.</a:t>
            </a:r>
            <a:endParaRPr lang="es-ES" sz="2400" dirty="0">
              <a:solidFill>
                <a:schemeClr val="bg2">
                  <a:lumMod val="25000"/>
                </a:schemeClr>
              </a:solidFill>
            </a:endParaRPr>
          </a:p>
          <a:p>
            <a:pPr marL="0" indent="0">
              <a:spcAft>
                <a:spcPts val="600"/>
              </a:spcAft>
              <a:buFont typeface="Arial" panose="020B0604020202020204" pitchFamily="34" charset="0"/>
              <a:buNone/>
            </a:pPr>
            <a:endParaRPr lang="es-ES" sz="2000" dirty="0">
              <a:solidFill>
                <a:schemeClr val="bg2">
                  <a:lumMod val="25000"/>
                </a:schemeClr>
              </a:solidFill>
            </a:endParaRPr>
          </a:p>
          <a:p>
            <a:pPr eaLnBrk="1" hangingPunct="1">
              <a:spcAft>
                <a:spcPts val="600"/>
              </a:spcAft>
            </a:pPr>
            <a:endParaRPr lang="es-CL" dirty="0">
              <a:solidFill>
                <a:schemeClr val="bg2">
                  <a:lumMod val="25000"/>
                </a:schemeClr>
              </a:solidFill>
            </a:endParaRPr>
          </a:p>
        </p:txBody>
      </p:sp>
      <p:pic>
        <p:nvPicPr>
          <p:cNvPr id="3" name="Trabajador llevando equipo de proteccion" descr="Un trabajador llevando un casco, unas lentes, unas guantes, y un respirador" title="Trabajador llevando equipo de proteccion persona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358" y="0"/>
            <a:ext cx="4563642" cy="6858000"/>
          </a:xfrm>
          <a:prstGeom prst="rect">
            <a:avLst/>
          </a:prstGeom>
        </p:spPr>
      </p:pic>
      <p:sp>
        <p:nvSpPr>
          <p:cNvPr id="58369" name="Title 1"/>
          <p:cNvSpPr>
            <a:spLocks noGrp="1"/>
          </p:cNvSpPr>
          <p:nvPr>
            <p:ph type="title"/>
          </p:nvPr>
        </p:nvSpPr>
        <p:spPr>
          <a:xfrm>
            <a:off x="152401" y="152400"/>
            <a:ext cx="4800599" cy="1143000"/>
          </a:xfrm>
        </p:spPr>
        <p:style>
          <a:lnRef idx="0">
            <a:schemeClr val="dk1"/>
          </a:lnRef>
          <a:fillRef idx="3">
            <a:schemeClr val="dk1"/>
          </a:fillRef>
          <a:effectRef idx="3">
            <a:schemeClr val="dk1"/>
          </a:effectRef>
          <a:fontRef idx="minor">
            <a:schemeClr val="lt1"/>
          </a:fontRef>
        </p:style>
        <p:txBody>
          <a:bodyPr/>
          <a:lstStyle/>
          <a:p>
            <a:pPr eaLnBrk="1" hangingPunct="1"/>
            <a:r>
              <a:rPr lang="es-CL" dirty="0" smtClean="0">
                <a:solidFill>
                  <a:schemeClr val="bg1"/>
                </a:solidFill>
                <a:latin typeface="+mj-lt"/>
              </a:rPr>
              <a:t>Aprenderemos… </a:t>
            </a:r>
          </a:p>
        </p:txBody>
      </p:sp>
      <p:sp>
        <p:nvSpPr>
          <p:cNvPr id="2" name="Rectangle 1"/>
          <p:cNvSpPr/>
          <p:nvPr/>
        </p:nvSpPr>
        <p:spPr>
          <a:xfrm>
            <a:off x="7783875" y="6498229"/>
            <a:ext cx="1371011" cy="359771"/>
          </a:xfrm>
          <a:prstGeom prst="rect">
            <a:avLst/>
          </a:prstGeom>
        </p:spPr>
        <p:txBody>
          <a:bodyPr wrap="none" lIns="81976" tIns="40986" rIns="81976" bIns="40986">
            <a:spAutoFit/>
          </a:bodyPr>
          <a:lstStyle/>
          <a:p>
            <a:pPr fontAlgn="base">
              <a:spcBef>
                <a:spcPct val="0"/>
              </a:spcBef>
              <a:spcAft>
                <a:spcPct val="0"/>
              </a:spcAft>
            </a:pPr>
            <a:r>
              <a:rPr lang="en-US" dirty="0">
                <a:solidFill>
                  <a:srgbClr val="FFFFFF"/>
                </a:solidFill>
                <a:latin typeface="Calibri" pitchFamily="34" charset="0"/>
                <a:cs typeface="Arial" charset="0"/>
              </a:rPr>
              <a:t>©Earl </a:t>
            </a:r>
            <a:r>
              <a:rPr lang="en-US" dirty="0" smtClean="0">
                <a:solidFill>
                  <a:srgbClr val="FFFFFF"/>
                </a:solidFill>
                <a:latin typeface="Calibri" pitchFamily="34" charset="0"/>
                <a:cs typeface="Arial" charset="0"/>
              </a:rPr>
              <a:t>Dotter</a:t>
            </a:r>
            <a:endParaRPr lang="en-US" dirty="0">
              <a:solidFill>
                <a:srgbClr val="FFFFFF"/>
              </a:solidFill>
              <a:latin typeface="Calibri" pitchFamily="34" charset="0"/>
              <a:cs typeface="Arial" charset="0"/>
            </a:endParaRPr>
          </a:p>
        </p:txBody>
      </p:sp>
    </p:spTree>
    <p:custDataLst>
      <p:tags r:id="rId1"/>
    </p:custDataLst>
    <p:extLst>
      <p:ext uri="{BB962C8B-B14F-4D97-AF65-F5344CB8AC3E}">
        <p14:creationId xmlns:p14="http://schemas.microsoft.com/office/powerpoint/2010/main" val="4863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500"/>
                                        <p:tgtEl>
                                          <p:spTgt spid="58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0">
                                            <p:txEl>
                                              <p:pRg st="3" end="3"/>
                                            </p:txEl>
                                          </p:spTgt>
                                        </p:tgtEl>
                                        <p:attrNameLst>
                                          <p:attrName>style.visibility</p:attrName>
                                        </p:attrNameLst>
                                      </p:cBhvr>
                                      <p:to>
                                        <p:strVal val="visible"/>
                                      </p:to>
                                    </p:set>
                                    <p:animEffect transition="in" filter="fade">
                                      <p:cBhvr>
                                        <p:cTn id="22" dur="500"/>
                                        <p:tgtEl>
                                          <p:spTgt spid="58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ensando" descr="Una persona pensando de forma dibujada" title="Pensan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5806"/>
            <a:ext cx="4774794" cy="4774794"/>
          </a:xfrm>
          <a:prstGeom prst="rect">
            <a:avLst/>
          </a:prstGeom>
        </p:spPr>
      </p:pic>
      <p:sp>
        <p:nvSpPr>
          <p:cNvPr id="2" name="Title 1"/>
          <p:cNvSpPr>
            <a:spLocks noGrp="1"/>
          </p:cNvSpPr>
          <p:nvPr>
            <p:ph type="ctrTitle"/>
            <p:custDataLst>
              <p:tags r:id="rId1"/>
            </p:custDataLst>
          </p:nvPr>
        </p:nvSpPr>
        <p:spPr>
          <a:xfrm>
            <a:off x="304800" y="3733800"/>
            <a:ext cx="8610600" cy="2914651"/>
          </a:xfrm>
        </p:spPr>
        <p:txBody>
          <a:bodyPr/>
          <a:lstStyle/>
          <a:p>
            <a:r>
              <a:rPr lang="es-ES" sz="4000" dirty="0"/>
              <a:t/>
            </a:r>
            <a:br>
              <a:rPr lang="es-ES" sz="4000" dirty="0"/>
            </a:br>
            <a:r>
              <a:rPr lang="es-ES" sz="4000" dirty="0"/>
              <a:t>¿Cómo pueden los trabajadores protegerse de la exposición al amoníaco?</a:t>
            </a:r>
            <a:endParaRPr lang="en-US" sz="4000" i="1" dirty="0">
              <a:solidFill>
                <a:schemeClr val="accent5">
                  <a:lumMod val="50000"/>
                </a:schemeClr>
              </a:solidFill>
            </a:endParaRPr>
          </a:p>
        </p:txBody>
      </p:sp>
    </p:spTree>
    <p:extLst>
      <p:ext uri="{BB962C8B-B14F-4D97-AF65-F5344CB8AC3E}">
        <p14:creationId xmlns:p14="http://schemas.microsoft.com/office/powerpoint/2010/main" val="94557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91049" y="990600"/>
            <a:ext cx="4095751" cy="5105400"/>
          </a:xfrm>
          <a:noFill/>
        </p:spPr>
        <p:txBody>
          <a:bodyPr/>
          <a:lstStyle/>
          <a:p>
            <a:pPr eaLnBrk="1" hangingPunct="1"/>
            <a:r>
              <a:rPr lang="es-CL" sz="5400" dirty="0">
                <a:solidFill>
                  <a:schemeClr val="bg1"/>
                </a:solidFill>
              </a:rPr>
              <a:t>Equipo</a:t>
            </a:r>
            <a:r>
              <a:rPr lang="en-US" sz="5400" dirty="0">
                <a:solidFill>
                  <a:schemeClr val="bg1"/>
                </a:solidFill>
              </a:rPr>
              <a:t> de </a:t>
            </a:r>
            <a:r>
              <a:rPr lang="es-CL" sz="5400" dirty="0">
                <a:solidFill>
                  <a:schemeClr val="bg1"/>
                </a:solidFill>
              </a:rPr>
              <a:t>protección</a:t>
            </a:r>
            <a:r>
              <a:rPr lang="en-US" sz="5400" dirty="0">
                <a:solidFill>
                  <a:schemeClr val="bg1"/>
                </a:solidFill>
              </a:rPr>
              <a:t> personal para </a:t>
            </a:r>
            <a:r>
              <a:rPr lang="es-MX" sz="5400" dirty="0">
                <a:solidFill>
                  <a:schemeClr val="accent1">
                    <a:lumMod val="40000"/>
                    <a:lumOff val="60000"/>
                  </a:schemeClr>
                </a:solidFill>
              </a:rPr>
              <a:t>amoníaco </a:t>
            </a:r>
            <a:r>
              <a:rPr lang="es-MX" sz="5400" dirty="0" smtClean="0">
                <a:solidFill>
                  <a:schemeClr val="bg1"/>
                </a:solidFill>
              </a:rPr>
              <a:t/>
            </a:r>
            <a:br>
              <a:rPr lang="es-MX" sz="5400" dirty="0" smtClean="0">
                <a:solidFill>
                  <a:schemeClr val="bg1"/>
                </a:solidFill>
              </a:rPr>
            </a:br>
            <a:r>
              <a:rPr lang="es-MX" sz="4000" dirty="0" smtClean="0">
                <a:solidFill>
                  <a:schemeClr val="bg1"/>
                </a:solidFill>
              </a:rPr>
              <a:t>(PPE por su sigla en Inglés) </a:t>
            </a:r>
            <a:endParaRPr lang="es-MX" sz="4000" dirty="0">
              <a:solidFill>
                <a:schemeClr val="bg1"/>
              </a:solidFill>
            </a:endParaRPr>
          </a:p>
        </p:txBody>
      </p:sp>
      <p:pic>
        <p:nvPicPr>
          <p:cNvPr id="9219" name="Un dibujo de una cabeza" descr="Una cara dibujada" title="Ca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669" y="179855"/>
            <a:ext cx="1932096" cy="1875269"/>
          </a:xfrm>
          <a:prstGeom prst="rect">
            <a:avLst/>
          </a:prstGeom>
          <a:noFill/>
        </p:spPr>
      </p:pic>
      <p:pic>
        <p:nvPicPr>
          <p:cNvPr id="2050" name="Guantes" descr="C:\Users\jnsanne\Desktop\Converting to flipchart (Seguridad Lessons)\UMASH Server\Images on Slides\Icons for Hazard\hazard-icon-03.png" title="Guant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2805" y="2334765"/>
            <a:ext cx="1907538" cy="1851434"/>
          </a:xfrm>
          <a:prstGeom prst="rect">
            <a:avLst/>
          </a:prstGeom>
          <a:noFill/>
        </p:spPr>
      </p:pic>
      <p:pic>
        <p:nvPicPr>
          <p:cNvPr id="2" name="Mascara" descr="Un trabajador llevando una mascara" title="Mascar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4800" y="2524125"/>
            <a:ext cx="1466897" cy="1514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Traje de seguridad" title="Traje de segurida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37551" y="4572000"/>
            <a:ext cx="1349023"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Un respirador" descr="Un trabajador llevando un respirador" title="Respirado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03818" y="533400"/>
            <a:ext cx="1436525" cy="144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40343" y="71735"/>
            <a:ext cx="5003657" cy="923330"/>
          </a:xfrm>
          <a:prstGeom prst="rect">
            <a:avLst/>
          </a:prstGeom>
        </p:spPr>
        <p:txBody>
          <a:bodyPr wrap="square">
            <a:spAutoFit/>
          </a:bodyPr>
          <a:lstStyle/>
          <a:p>
            <a:r>
              <a:rPr lang="es-MX" b="1" dirty="0" smtClean="0">
                <a:solidFill>
                  <a:schemeClr val="accent6"/>
                </a:solidFill>
              </a:rPr>
              <a:t>Ley OSH - Equipo </a:t>
            </a:r>
            <a:r>
              <a:rPr lang="es-MX" b="1" dirty="0">
                <a:solidFill>
                  <a:schemeClr val="accent6"/>
                </a:solidFill>
              </a:rPr>
              <a:t>de protección </a:t>
            </a:r>
            <a:r>
              <a:rPr lang="es-MX" b="1" dirty="0" smtClean="0">
                <a:solidFill>
                  <a:schemeClr val="accent6"/>
                </a:solidFill>
              </a:rPr>
              <a:t>personal</a:t>
            </a:r>
          </a:p>
          <a:p>
            <a:r>
              <a:rPr lang="es-MX" b="1" dirty="0" err="1" smtClean="0">
                <a:solidFill>
                  <a:schemeClr val="accent6"/>
                </a:solidFill>
              </a:rPr>
              <a:t>No.de</a:t>
            </a:r>
            <a:r>
              <a:rPr lang="es-MX" b="1" dirty="0" smtClean="0">
                <a:solidFill>
                  <a:schemeClr val="accent6"/>
                </a:solidFill>
              </a:rPr>
              <a:t> serie: 1910 </a:t>
            </a:r>
            <a:r>
              <a:rPr lang="es-MX" b="1" dirty="0" err="1">
                <a:solidFill>
                  <a:schemeClr val="accent6"/>
                </a:solidFill>
              </a:rPr>
              <a:t>Subparte</a:t>
            </a:r>
            <a:r>
              <a:rPr lang="es-MX" b="1" dirty="0">
                <a:solidFill>
                  <a:schemeClr val="accent6"/>
                </a:solidFill>
              </a:rPr>
              <a:t> </a:t>
            </a:r>
            <a:r>
              <a:rPr lang="es-MX" b="1" dirty="0" smtClean="0">
                <a:solidFill>
                  <a:schemeClr val="accent6"/>
                </a:solidFill>
              </a:rPr>
              <a:t>I</a:t>
            </a:r>
          </a:p>
          <a:p>
            <a:r>
              <a:rPr lang="es-MX" b="1" dirty="0">
                <a:solidFill>
                  <a:schemeClr val="accent6"/>
                </a:solidFill>
              </a:rPr>
              <a:t>	</a:t>
            </a:r>
          </a:p>
        </p:txBody>
      </p:sp>
    </p:spTree>
    <p:extLst>
      <p:ext uri="{BB962C8B-B14F-4D97-AF65-F5344CB8AC3E}">
        <p14:creationId xmlns:p14="http://schemas.microsoft.com/office/powerpoint/2010/main" val="2895214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Verter quimicas" descr="Un trabajador esta vertiendo una quimica en un contenedor" title="Veter quimic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90046"/>
          </a:xfrm>
          <a:prstGeom prst="rect">
            <a:avLst/>
          </a:prstGeom>
          <a:noFill/>
        </p:spPr>
      </p:pic>
      <p:sp>
        <p:nvSpPr>
          <p:cNvPr id="3" name="Rectangle 2"/>
          <p:cNvSpPr/>
          <p:nvPr/>
        </p:nvSpPr>
        <p:spPr>
          <a:xfrm>
            <a:off x="8382000" y="6559774"/>
            <a:ext cx="761888" cy="298226"/>
          </a:xfrm>
          <a:prstGeom prst="rect">
            <a:avLst/>
          </a:prstGeom>
        </p:spPr>
        <p:txBody>
          <a:bodyPr wrap="none" lIns="81985" tIns="40991" rIns="81985" bIns="40991">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509412" algn="l" rtl="0" fontAlgn="base">
              <a:spcBef>
                <a:spcPct val="0"/>
              </a:spcBef>
              <a:spcAft>
                <a:spcPct val="0"/>
              </a:spcAft>
              <a:defRPr kern="1200">
                <a:solidFill>
                  <a:schemeClr val="tx1"/>
                </a:solidFill>
                <a:latin typeface="Calibri" pitchFamily="34" charset="0"/>
                <a:ea typeface="+mn-ea"/>
                <a:cs typeface="Arial" charset="0"/>
              </a:defRPr>
            </a:lvl2pPr>
            <a:lvl3pPr marL="1018824" algn="l" rtl="0" fontAlgn="base">
              <a:spcBef>
                <a:spcPct val="0"/>
              </a:spcBef>
              <a:spcAft>
                <a:spcPct val="0"/>
              </a:spcAft>
              <a:defRPr kern="1200">
                <a:solidFill>
                  <a:schemeClr val="tx1"/>
                </a:solidFill>
                <a:latin typeface="Calibri" pitchFamily="34" charset="0"/>
                <a:ea typeface="+mn-ea"/>
                <a:cs typeface="Arial" charset="0"/>
              </a:defRPr>
            </a:lvl3pPr>
            <a:lvl4pPr marL="1528237" algn="l" rtl="0" fontAlgn="base">
              <a:spcBef>
                <a:spcPct val="0"/>
              </a:spcBef>
              <a:spcAft>
                <a:spcPct val="0"/>
              </a:spcAft>
              <a:defRPr kern="1200">
                <a:solidFill>
                  <a:schemeClr val="tx1"/>
                </a:solidFill>
                <a:latin typeface="Calibri" pitchFamily="34" charset="0"/>
                <a:ea typeface="+mn-ea"/>
                <a:cs typeface="Arial" charset="0"/>
              </a:defRPr>
            </a:lvl4pPr>
            <a:lvl5pPr marL="2037649" algn="l" rtl="0" fontAlgn="base">
              <a:spcBef>
                <a:spcPct val="0"/>
              </a:spcBef>
              <a:spcAft>
                <a:spcPct val="0"/>
              </a:spcAft>
              <a:defRPr kern="1200">
                <a:solidFill>
                  <a:schemeClr val="tx1"/>
                </a:solidFill>
                <a:latin typeface="Calibri" pitchFamily="34" charset="0"/>
                <a:ea typeface="+mn-ea"/>
                <a:cs typeface="Arial" charset="0"/>
              </a:defRPr>
            </a:lvl5pPr>
            <a:lvl6pPr marL="2547061" algn="l" defTabSz="1018824" rtl="0" eaLnBrk="1" latinLnBrk="0" hangingPunct="1">
              <a:defRPr kern="1200">
                <a:solidFill>
                  <a:schemeClr val="tx1"/>
                </a:solidFill>
                <a:latin typeface="Calibri" pitchFamily="34" charset="0"/>
                <a:ea typeface="+mn-ea"/>
                <a:cs typeface="Arial" charset="0"/>
              </a:defRPr>
            </a:lvl6pPr>
            <a:lvl7pPr marL="3056473" algn="l" defTabSz="1018824" rtl="0" eaLnBrk="1" latinLnBrk="0" hangingPunct="1">
              <a:defRPr kern="1200">
                <a:solidFill>
                  <a:schemeClr val="tx1"/>
                </a:solidFill>
                <a:latin typeface="Calibri" pitchFamily="34" charset="0"/>
                <a:ea typeface="+mn-ea"/>
                <a:cs typeface="Arial" charset="0"/>
              </a:defRPr>
            </a:lvl7pPr>
            <a:lvl8pPr marL="3565886" algn="l" defTabSz="1018824" rtl="0" eaLnBrk="1" latinLnBrk="0" hangingPunct="1">
              <a:defRPr kern="1200">
                <a:solidFill>
                  <a:schemeClr val="tx1"/>
                </a:solidFill>
                <a:latin typeface="Calibri" pitchFamily="34" charset="0"/>
                <a:ea typeface="+mn-ea"/>
                <a:cs typeface="Arial" charset="0"/>
              </a:defRPr>
            </a:lvl8pPr>
            <a:lvl9pPr marL="4075298" algn="l" defTabSz="1018824" rtl="0" eaLnBrk="1" latinLnBrk="0" hangingPunct="1">
              <a:defRPr kern="1200">
                <a:solidFill>
                  <a:schemeClr val="tx1"/>
                </a:solidFill>
                <a:latin typeface="Calibri" pitchFamily="34" charset="0"/>
                <a:ea typeface="+mn-ea"/>
                <a:cs typeface="Arial" charset="0"/>
              </a:defRPr>
            </a:lvl9pPr>
          </a:lstStyle>
          <a:p>
            <a:pPr defTabSz="820199"/>
            <a:r>
              <a:rPr lang="en-US" sz="1400" dirty="0">
                <a:solidFill>
                  <a:srgbClr val="FFFFFF"/>
                </a:solidFill>
              </a:rPr>
              <a:t>©NFMC</a:t>
            </a:r>
          </a:p>
        </p:txBody>
      </p:sp>
      <p:sp>
        <p:nvSpPr>
          <p:cNvPr id="2" name="Title 1" hidden="1"/>
          <p:cNvSpPr>
            <a:spLocks noGrp="1"/>
          </p:cNvSpPr>
          <p:nvPr>
            <p:ph type="title"/>
          </p:nvPr>
        </p:nvSpPr>
        <p:spPr/>
        <p:txBody>
          <a:bodyPr/>
          <a:lstStyle/>
          <a:p>
            <a:r>
              <a:rPr lang="en-US" dirty="0" err="1" smtClean="0"/>
              <a:t>Quimicas</a:t>
            </a:r>
            <a:endParaRPr lang="en-US" dirty="0"/>
          </a:p>
        </p:txBody>
      </p:sp>
    </p:spTree>
    <p:extLst>
      <p:ext uri="{BB962C8B-B14F-4D97-AF65-F5344CB8AC3E}">
        <p14:creationId xmlns:p14="http://schemas.microsoft.com/office/powerpoint/2010/main" val="348746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0" y="1752600"/>
            <a:ext cx="4267200" cy="3048000"/>
          </a:xfrm>
          <a:noFill/>
        </p:spPr>
        <p:txBody>
          <a:bodyPr/>
          <a:lstStyle/>
          <a:p>
            <a:pPr eaLnBrk="1" hangingPunct="1"/>
            <a:r>
              <a:rPr lang="es-CL" sz="5400" dirty="0" smtClean="0">
                <a:solidFill>
                  <a:schemeClr val="bg1"/>
                </a:solidFill>
              </a:rPr>
              <a:t>Equipo</a:t>
            </a:r>
            <a:r>
              <a:rPr lang="en-US" sz="5400" dirty="0" smtClean="0">
                <a:solidFill>
                  <a:schemeClr val="bg1"/>
                </a:solidFill>
              </a:rPr>
              <a:t> de </a:t>
            </a:r>
            <a:r>
              <a:rPr lang="es-CL" sz="5400" dirty="0">
                <a:solidFill>
                  <a:schemeClr val="bg1"/>
                </a:solidFill>
              </a:rPr>
              <a:t>p</a:t>
            </a:r>
            <a:r>
              <a:rPr lang="es-CL" sz="5400" dirty="0" smtClean="0">
                <a:solidFill>
                  <a:schemeClr val="bg1"/>
                </a:solidFill>
              </a:rPr>
              <a:t>rotección</a:t>
            </a:r>
            <a:r>
              <a:rPr lang="en-US" sz="5400" dirty="0" smtClean="0">
                <a:solidFill>
                  <a:schemeClr val="bg1"/>
                </a:solidFill>
              </a:rPr>
              <a:t> </a:t>
            </a:r>
            <a:r>
              <a:rPr lang="en-US" sz="5400" dirty="0">
                <a:solidFill>
                  <a:schemeClr val="bg1"/>
                </a:solidFill>
              </a:rPr>
              <a:t>p</a:t>
            </a:r>
            <a:r>
              <a:rPr lang="en-US" sz="5400" dirty="0" smtClean="0">
                <a:solidFill>
                  <a:schemeClr val="bg1"/>
                </a:solidFill>
              </a:rPr>
              <a:t>ersonal </a:t>
            </a:r>
            <a:r>
              <a:rPr lang="en-US" sz="5400" dirty="0" err="1" smtClean="0">
                <a:solidFill>
                  <a:schemeClr val="bg1"/>
                </a:solidFill>
              </a:rPr>
              <a:t>para</a:t>
            </a:r>
            <a:r>
              <a:rPr lang="en-US" sz="5400" dirty="0" smtClean="0">
                <a:solidFill>
                  <a:schemeClr val="bg1"/>
                </a:solidFill>
              </a:rPr>
              <a:t> </a:t>
            </a:r>
            <a:r>
              <a:rPr lang="en-US" sz="5400" dirty="0" err="1" smtClean="0">
                <a:solidFill>
                  <a:schemeClr val="accent1">
                    <a:lumMod val="40000"/>
                    <a:lumOff val="60000"/>
                  </a:schemeClr>
                </a:solidFill>
              </a:rPr>
              <a:t>detergentes</a:t>
            </a:r>
            <a:endParaRPr lang="en-US" sz="5400" dirty="0" smtClean="0">
              <a:solidFill>
                <a:schemeClr val="accent1">
                  <a:lumMod val="40000"/>
                  <a:lumOff val="60000"/>
                </a:schemeClr>
              </a:solidFill>
            </a:endParaRPr>
          </a:p>
        </p:txBody>
      </p:sp>
      <p:pic>
        <p:nvPicPr>
          <p:cNvPr id="8194" name="Botas" descr="Unas botas de forma dibujada" title="Bot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3818" y="3832412"/>
            <a:ext cx="2493818" cy="2420471"/>
          </a:xfrm>
          <a:prstGeom prst="rect">
            <a:avLst/>
          </a:prstGeom>
          <a:noFill/>
        </p:spPr>
      </p:pic>
      <p:pic>
        <p:nvPicPr>
          <p:cNvPr id="8195" name="Una cara" descr="Una cara de forma dibujada" title="Ca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3458" y="2017063"/>
            <a:ext cx="2424545" cy="2353235"/>
          </a:xfrm>
          <a:prstGeom prst="rect">
            <a:avLst/>
          </a:prstGeom>
          <a:noFill/>
        </p:spPr>
      </p:pic>
      <p:pic>
        <p:nvPicPr>
          <p:cNvPr id="3074" name="Guantes" descr="Unos guantes de una forma dibujada&#10;" title="Guant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3091" y="268945"/>
            <a:ext cx="2493818" cy="2420471"/>
          </a:xfrm>
          <a:prstGeom prst="rect">
            <a:avLst/>
          </a:prstGeom>
          <a:noFill/>
        </p:spPr>
      </p:pic>
    </p:spTree>
    <p:extLst>
      <p:ext uri="{BB962C8B-B14F-4D97-AF65-F5344CB8AC3E}">
        <p14:creationId xmlns:p14="http://schemas.microsoft.com/office/powerpoint/2010/main" val="2311837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Tractor" descr="Un tractor esta trabajando en la granja para preparar los cultivos." title="Tra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p:spPr>
      </p:pic>
      <p:sp>
        <p:nvSpPr>
          <p:cNvPr id="5" name="Rectangle 4" descr="&#10;" title="caja de texto"/>
          <p:cNvSpPr/>
          <p:nvPr/>
        </p:nvSpPr>
        <p:spPr bwMode="auto">
          <a:xfrm>
            <a:off x="-7962" y="5129150"/>
            <a:ext cx="9151961" cy="1008529"/>
          </a:xfrm>
          <a:prstGeom prst="rect">
            <a:avLst/>
          </a:prstGeom>
          <a:solidFill>
            <a:schemeClr val="accent3">
              <a:lumMod val="75000"/>
            </a:schemeClr>
          </a:solidFill>
          <a:ln>
            <a:no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81985" tIns="40991" rIns="81985" bIns="40991" numCol="1" rtlCol="0" anchor="t" anchorCtr="0" compatLnSpc="1">
            <a:prstTxWarp prst="textNoShape">
              <a:avLst/>
            </a:prstTxWarp>
          </a:bodyPr>
          <a:lstStyle/>
          <a:p>
            <a:pPr algn="ctr" defTabSz="819815" fontAlgn="base">
              <a:spcBef>
                <a:spcPct val="0"/>
              </a:spcBef>
              <a:spcAft>
                <a:spcPct val="0"/>
              </a:spcAft>
            </a:pPr>
            <a:endParaRPr lang="en-US">
              <a:solidFill>
                <a:srgbClr val="055063"/>
              </a:solidFill>
              <a:latin typeface="Arial" charset="0"/>
            </a:endParaRPr>
          </a:p>
        </p:txBody>
      </p:sp>
      <p:sp>
        <p:nvSpPr>
          <p:cNvPr id="6" name="Rectangle 5"/>
          <p:cNvSpPr/>
          <p:nvPr/>
        </p:nvSpPr>
        <p:spPr>
          <a:xfrm>
            <a:off x="685800" y="5120237"/>
            <a:ext cx="7239000" cy="954107"/>
          </a:xfrm>
          <a:prstGeom prst="rect">
            <a:avLst/>
          </a:prstGeom>
        </p:spPr>
        <p:txBody>
          <a:bodyPr wrap="square">
            <a:spAutoFit/>
          </a:bodyPr>
          <a:lstStyle/>
          <a:p>
            <a:r>
              <a:rPr lang="es-MX" sz="2800" dirty="0">
                <a:solidFill>
                  <a:schemeClr val="bg1"/>
                </a:solidFill>
              </a:rPr>
              <a:t>¿Como pueden aprender a saber de los riesgos de los químicos en su lugar de trabajo?</a:t>
            </a:r>
          </a:p>
        </p:txBody>
      </p:sp>
      <p:sp>
        <p:nvSpPr>
          <p:cNvPr id="7" name="Title 1"/>
          <p:cNvSpPr txBox="1">
            <a:spLocks/>
          </p:cNvSpPr>
          <p:nvPr/>
        </p:nvSpPr>
        <p:spPr bwMode="auto">
          <a:xfrm>
            <a:off x="664028" y="1371600"/>
            <a:ext cx="7815943" cy="3443837"/>
          </a:xfrm>
          <a:prstGeom prst="rect">
            <a:avLst/>
          </a:prstGeom>
          <a:solidFill>
            <a:schemeClr val="accent3">
              <a:lumMod val="40000"/>
              <a:lumOff val="60000"/>
              <a:alpha val="52000"/>
            </a:schemeClr>
          </a:solidFill>
          <a:ln w="9525">
            <a:noFill/>
            <a:miter lim="800000"/>
            <a:headEnd/>
            <a:tailEnd/>
          </a:ln>
        </p:spPr>
        <p:txBody>
          <a:bodyPr vert="horz" wrap="square" lIns="91344" tIns="45672" rIns="91344" bIns="45672" numCol="1" anchor="t" anchorCtr="0" compatLnSpc="1">
            <a:prstTxWarp prst="textNoShape">
              <a:avLst/>
            </a:prstTxWarp>
          </a:bodyPr>
          <a:lstStyle>
            <a:lvl1pPr algn="l" rtl="0" eaLnBrk="0" fontAlgn="base" hangingPunct="0">
              <a:spcBef>
                <a:spcPct val="0"/>
              </a:spcBef>
              <a:spcAft>
                <a:spcPct val="0"/>
              </a:spcAft>
              <a:defRPr sz="4000" b="1" kern="1200" cap="all">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6721" algn="ctr" rtl="0" fontAlgn="base">
              <a:spcBef>
                <a:spcPct val="0"/>
              </a:spcBef>
              <a:spcAft>
                <a:spcPct val="0"/>
              </a:spcAft>
              <a:defRPr sz="4400">
                <a:solidFill>
                  <a:schemeClr val="tx1"/>
                </a:solidFill>
                <a:latin typeface="Arial" charset="0"/>
              </a:defRPr>
            </a:lvl6pPr>
            <a:lvl7pPr marL="913437" algn="ctr" rtl="0" fontAlgn="base">
              <a:spcBef>
                <a:spcPct val="0"/>
              </a:spcBef>
              <a:spcAft>
                <a:spcPct val="0"/>
              </a:spcAft>
              <a:defRPr sz="4400">
                <a:solidFill>
                  <a:schemeClr val="tx1"/>
                </a:solidFill>
                <a:latin typeface="Arial" charset="0"/>
              </a:defRPr>
            </a:lvl7pPr>
            <a:lvl8pPr marL="1370158" algn="ctr" rtl="0" fontAlgn="base">
              <a:spcBef>
                <a:spcPct val="0"/>
              </a:spcBef>
              <a:spcAft>
                <a:spcPct val="0"/>
              </a:spcAft>
              <a:defRPr sz="4400">
                <a:solidFill>
                  <a:schemeClr val="tx1"/>
                </a:solidFill>
                <a:latin typeface="Arial" charset="0"/>
              </a:defRPr>
            </a:lvl8pPr>
            <a:lvl9pPr marL="1826876" algn="ctr" rtl="0" fontAlgn="base">
              <a:spcBef>
                <a:spcPct val="0"/>
              </a:spcBef>
              <a:spcAft>
                <a:spcPct val="0"/>
              </a:spcAft>
              <a:defRPr sz="4400">
                <a:solidFill>
                  <a:schemeClr val="tx1"/>
                </a:solidFill>
                <a:latin typeface="Arial" charset="0"/>
              </a:defRPr>
            </a:lvl9pPr>
          </a:lstStyle>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deriva de los campos agrícolas –(residuos de pesticidas)</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aplicar químicos (pesticidas) sin equipo de protección</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trabajar o jugar en áreas que has sido tratadas con químicos </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tomar agua contaminada</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ingestión accidental (residuos de pesticidas en la comida)</a:t>
            </a:r>
            <a:endParaRPr lang="es-MX" sz="2300" cap="none" dirty="0">
              <a:solidFill>
                <a:srgbClr val="4C5059"/>
              </a:solidFill>
              <a:latin typeface="Arial Narrow" panose="020B0606020202030204" pitchFamily="34" charset="0"/>
            </a:endParaRP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agarrar o lavar ropa con residuos de químicos</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tocar la boca o las manos después de manejar químico</a:t>
            </a:r>
          </a:p>
          <a:p>
            <a:pPr marL="746125" marR="0" lvl="0" indent="-342900" algn="l" defTabSz="914400" rtl="0" eaLnBrk="0" fontAlgn="base" latinLnBrk="0" hangingPunct="0">
              <a:lnSpc>
                <a:spcPct val="100000"/>
              </a:lnSpc>
              <a:spcBef>
                <a:spcPct val="0"/>
              </a:spcBef>
              <a:spcAft>
                <a:spcPct val="0"/>
              </a:spcAft>
              <a:buClrTx/>
              <a:buSzPct val="96000"/>
              <a:buFont typeface="Wingdings" panose="05000000000000000000" pitchFamily="2" charset="2"/>
              <a:buChar char="Ø"/>
              <a:tabLst/>
              <a:defRPr/>
            </a:pPr>
            <a:r>
              <a:rPr kumimoji="0" lang="es-MX" sz="2300" b="1" i="0" u="none" strike="noStrike" kern="1200" cap="none" spc="0" normalizeH="0" baseline="0" noProof="0" dirty="0" smtClean="0">
                <a:ln>
                  <a:noFill/>
                </a:ln>
                <a:solidFill>
                  <a:srgbClr val="4C5059"/>
                </a:solidFill>
                <a:effectLst/>
                <a:uLnTx/>
                <a:uFillTx/>
                <a:latin typeface="Arial Narrow" panose="020B0606020202030204" pitchFamily="34" charset="0"/>
              </a:rPr>
              <a:t>	comer o fumar después de aplicar químicos</a:t>
            </a:r>
            <a:endParaRPr kumimoji="0" lang="en-US" sz="2300" b="1" i="0" u="none" strike="noStrike" kern="1200" cap="none" spc="0" normalizeH="0" baseline="0" noProof="0" dirty="0">
              <a:ln>
                <a:noFill/>
              </a:ln>
              <a:solidFill>
                <a:srgbClr val="4C5059"/>
              </a:solidFill>
              <a:effectLst/>
              <a:uLnTx/>
              <a:uFillTx/>
              <a:latin typeface="Arial Narrow" panose="020B0606020202030204" pitchFamily="34" charset="0"/>
            </a:endParaRPr>
          </a:p>
        </p:txBody>
      </p:sp>
      <p:sp>
        <p:nvSpPr>
          <p:cNvPr id="2" name="Title 1"/>
          <p:cNvSpPr>
            <a:spLocks noGrp="1"/>
          </p:cNvSpPr>
          <p:nvPr>
            <p:ph type="title"/>
          </p:nvPr>
        </p:nvSpPr>
        <p:spPr>
          <a:xfrm>
            <a:off x="457200" y="228600"/>
            <a:ext cx="8229600" cy="1143000"/>
          </a:xfrm>
        </p:spPr>
        <p:txBody>
          <a:bodyPr/>
          <a:lstStyle/>
          <a:p>
            <a:r>
              <a:rPr lang="es-MX" dirty="0">
                <a:solidFill>
                  <a:srgbClr val="FFFFFF"/>
                </a:solidFill>
                <a:effectLst>
                  <a:outerShdw blurRad="38100" dist="38100" dir="2700000" algn="tl">
                    <a:srgbClr val="000000">
                      <a:alpha val="43137"/>
                    </a:srgbClr>
                  </a:outerShdw>
                </a:effectLst>
                <a:latin typeface="PF BeauSans Pro SemiBold"/>
                <a:cs typeface="Arial" charset="0"/>
              </a:rPr>
              <a:t>Otras exposiciones comunes son</a:t>
            </a:r>
            <a:r>
              <a:rPr lang="es-MX" dirty="0" smtClean="0">
                <a:solidFill>
                  <a:srgbClr val="FFFFFF"/>
                </a:solidFill>
                <a:effectLst>
                  <a:outerShdw blurRad="38100" dist="38100" dir="2700000" algn="tl">
                    <a:srgbClr val="000000">
                      <a:alpha val="43137"/>
                    </a:srgbClr>
                  </a:outerShdw>
                </a:effectLst>
                <a:latin typeface="PF BeauSans Pro SemiBold"/>
                <a:cs typeface="Arial" charset="0"/>
              </a:rPr>
              <a:t>….</a:t>
            </a:r>
            <a:endParaRPr lang="en-US" dirty="0"/>
          </a:p>
        </p:txBody>
      </p:sp>
    </p:spTree>
    <p:extLst>
      <p:ext uri="{BB962C8B-B14F-4D97-AF65-F5344CB8AC3E}">
        <p14:creationId xmlns:p14="http://schemas.microsoft.com/office/powerpoint/2010/main" val="9908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rabajadores en un entrenamiento" descr="Trabajadores del campo estan participando en un entrenamiento en salud y seguridad ocupacional." title="Trabajadores en un entrenamien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46" y="0"/>
            <a:ext cx="9144000" cy="6896467"/>
          </a:xfrm>
          <a:prstGeom prst="rect">
            <a:avLst/>
          </a:prstGeom>
          <a:noFill/>
        </p:spPr>
      </p:pic>
      <p:sp>
        <p:nvSpPr>
          <p:cNvPr id="3" name="Text Box 13"/>
          <p:cNvSpPr txBox="1">
            <a:spLocks noChangeArrowheads="1"/>
          </p:cNvSpPr>
          <p:nvPr/>
        </p:nvSpPr>
        <p:spPr bwMode="auto">
          <a:xfrm>
            <a:off x="7389436" y="6580657"/>
            <a:ext cx="1731818" cy="2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defTabSz="820583">
              <a:spcBef>
                <a:spcPct val="50000"/>
              </a:spcBef>
            </a:pPr>
            <a:r>
              <a:rPr lang="en-US" altLang="en-US" sz="1100" dirty="0">
                <a:solidFill>
                  <a:srgbClr val="8AB5A4"/>
                </a:solidFill>
                <a:latin typeface="Arial" pitchFamily="34" charset="0"/>
              </a:rPr>
              <a:t>© www.earldotter.com</a:t>
            </a:r>
          </a:p>
        </p:txBody>
      </p:sp>
      <p:sp>
        <p:nvSpPr>
          <p:cNvPr id="2" name="Rectangle 1"/>
          <p:cNvSpPr/>
          <p:nvPr/>
        </p:nvSpPr>
        <p:spPr>
          <a:xfrm>
            <a:off x="3309257" y="2971800"/>
            <a:ext cx="5715000" cy="1200329"/>
          </a:xfrm>
          <a:prstGeom prst="rect">
            <a:avLst/>
          </a:prstGeom>
        </p:spPr>
        <p:txBody>
          <a:bodyPr wrap="square">
            <a:spAutoFit/>
          </a:bodyPr>
          <a:lstStyle/>
          <a:p>
            <a:r>
              <a:rPr lang="es-MX" sz="2400" i="1" dirty="0" smtClean="0">
                <a:solidFill>
                  <a:schemeClr val="bg1"/>
                </a:solidFill>
              </a:rPr>
              <a:t>…los </a:t>
            </a:r>
            <a:r>
              <a:rPr lang="es-MX" sz="2400" i="1" dirty="0">
                <a:solidFill>
                  <a:schemeClr val="bg1"/>
                </a:solidFill>
              </a:rPr>
              <a:t>trabajadores tienen el “derecho a saber”, sobre los riesgos químicos en su lugar de </a:t>
            </a:r>
            <a:r>
              <a:rPr lang="es-MX" sz="2400" i="1" dirty="0" smtClean="0">
                <a:solidFill>
                  <a:schemeClr val="bg1"/>
                </a:solidFill>
              </a:rPr>
              <a:t>trabajo… en su idioma…</a:t>
            </a:r>
            <a:endParaRPr lang="es-MX" sz="2400" i="1" dirty="0">
              <a:solidFill>
                <a:schemeClr val="bg1"/>
              </a:solidFill>
            </a:endParaRPr>
          </a:p>
        </p:txBody>
      </p:sp>
      <p:sp>
        <p:nvSpPr>
          <p:cNvPr id="5" name="Rectangle 4"/>
          <p:cNvSpPr/>
          <p:nvPr/>
        </p:nvSpPr>
        <p:spPr>
          <a:xfrm>
            <a:off x="609600" y="32657"/>
            <a:ext cx="7467600" cy="830997"/>
          </a:xfrm>
          <a:prstGeom prst="rect">
            <a:avLst/>
          </a:prstGeom>
        </p:spPr>
        <p:txBody>
          <a:bodyPr wrap="square">
            <a:spAutoFit/>
          </a:bodyPr>
          <a:lstStyle/>
          <a:p>
            <a:r>
              <a:rPr lang="es-MX" sz="2400" b="1" i="1" dirty="0">
                <a:solidFill>
                  <a:srgbClr val="C00000"/>
                </a:solidFill>
              </a:rPr>
              <a:t>El standard de comunicación de riesgos # 29 es una ley </a:t>
            </a:r>
            <a:r>
              <a:rPr lang="es-MX" sz="2400" b="1" i="1" dirty="0" smtClean="0">
                <a:solidFill>
                  <a:srgbClr val="C00000"/>
                </a:solidFill>
              </a:rPr>
              <a:t>.</a:t>
            </a:r>
          </a:p>
          <a:p>
            <a:r>
              <a:rPr lang="es-MX" sz="2400" b="1" i="1" dirty="0" smtClean="0">
                <a:solidFill>
                  <a:srgbClr val="C00000"/>
                </a:solidFill>
              </a:rPr>
              <a:t> “</a:t>
            </a:r>
            <a:r>
              <a:rPr lang="es-MX" sz="2400" b="1" i="1" dirty="0" err="1">
                <a:solidFill>
                  <a:srgbClr val="C00000"/>
                </a:solidFill>
              </a:rPr>
              <a:t>HazCom</a:t>
            </a:r>
            <a:r>
              <a:rPr lang="es-MX" sz="2400" b="1" i="1" dirty="0">
                <a:solidFill>
                  <a:srgbClr val="C00000"/>
                </a:solidFill>
              </a:rPr>
              <a:t>” o el standard del “derecho a saber.” </a:t>
            </a:r>
            <a:endParaRPr lang="es-MX" sz="2400" b="1" i="1" dirty="0" smtClean="0">
              <a:solidFill>
                <a:srgbClr val="C00000"/>
              </a:solidFill>
            </a:endParaRPr>
          </a:p>
        </p:txBody>
      </p:sp>
      <p:sp>
        <p:nvSpPr>
          <p:cNvPr id="4" name="Title 3" hidden="1"/>
          <p:cNvSpPr>
            <a:spLocks noGrp="1"/>
          </p:cNvSpPr>
          <p:nvPr>
            <p:ph type="title"/>
          </p:nvPr>
        </p:nvSpPr>
        <p:spPr/>
        <p:txBody>
          <a:bodyPr/>
          <a:lstStyle/>
          <a:p>
            <a:r>
              <a:rPr lang="es-MX" b="1" i="1" dirty="0">
                <a:solidFill>
                  <a:srgbClr val="C00000"/>
                </a:solidFill>
              </a:rPr>
              <a:t>El </a:t>
            </a:r>
            <a:r>
              <a:rPr lang="es-MX" b="1" i="1" dirty="0" err="1">
                <a:solidFill>
                  <a:srgbClr val="C00000"/>
                </a:solidFill>
              </a:rPr>
              <a:t>standard</a:t>
            </a:r>
            <a:r>
              <a:rPr lang="es-MX" b="1" i="1" dirty="0">
                <a:solidFill>
                  <a:srgbClr val="C00000"/>
                </a:solidFill>
              </a:rPr>
              <a:t> de comunicación de riesgos</a:t>
            </a:r>
            <a:endParaRPr lang="en-US" dirty="0"/>
          </a:p>
        </p:txBody>
      </p:sp>
    </p:spTree>
    <p:custDataLst>
      <p:tags r:id="rId1"/>
    </p:custDataLst>
    <p:extLst>
      <p:ext uri="{BB962C8B-B14F-4D97-AF65-F5344CB8AC3E}">
        <p14:creationId xmlns:p14="http://schemas.microsoft.com/office/powerpoint/2010/main" val="2125888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ergente acido" descr="La etiqueta para Detergente acido" title="Detergente acid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0"/>
            <a:ext cx="9220200" cy="6877306"/>
          </a:xfrm>
          <a:prstGeom prst="rect">
            <a:avLst/>
          </a:prstGeom>
        </p:spPr>
      </p:pic>
      <p:sp>
        <p:nvSpPr>
          <p:cNvPr id="3" name="Title 2" hidden="1"/>
          <p:cNvSpPr>
            <a:spLocks noGrp="1"/>
          </p:cNvSpPr>
          <p:nvPr>
            <p:ph type="title"/>
          </p:nvPr>
        </p:nvSpPr>
        <p:spPr/>
        <p:txBody>
          <a:bodyPr/>
          <a:lstStyle/>
          <a:p>
            <a:r>
              <a:rPr lang="en-US" dirty="0" err="1" smtClean="0"/>
              <a:t>Detergente</a:t>
            </a:r>
            <a:r>
              <a:rPr lang="en-US" dirty="0" smtClean="0"/>
              <a:t> </a:t>
            </a:r>
            <a:r>
              <a:rPr lang="en-US" dirty="0" err="1" smtClean="0"/>
              <a:t>Acido</a:t>
            </a:r>
            <a:endParaRPr lang="en-US" dirty="0"/>
          </a:p>
        </p:txBody>
      </p:sp>
    </p:spTree>
    <p:extLst>
      <p:ext uri="{BB962C8B-B14F-4D97-AF65-F5344CB8AC3E}">
        <p14:creationId xmlns:p14="http://schemas.microsoft.com/office/powerpoint/2010/main" val="2841739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7282" name="TextBox 5"/>
          <p:cNvSpPr txBox="1">
            <a:spLocks noChangeArrowheads="1"/>
          </p:cNvSpPr>
          <p:nvPr/>
        </p:nvSpPr>
        <p:spPr bwMode="auto">
          <a:xfrm>
            <a:off x="-37531" y="914400"/>
            <a:ext cx="4572000" cy="4647351"/>
          </a:xfrm>
          <a:prstGeom prst="rect">
            <a:avLst/>
          </a:prstGeom>
          <a:noFill/>
          <a:ln w="9525">
            <a:noFill/>
            <a:miter lim="800000"/>
            <a:headEnd/>
            <a:tailEnd/>
          </a:ln>
        </p:spPr>
        <p:txBody>
          <a:bodyPr lIns="91365" tIns="45683" rIns="91365" bIns="45683">
            <a:spAutoFit/>
          </a:bodyPr>
          <a:lstStyle/>
          <a:p>
            <a:pPr algn="ctr" defTabSz="820583" fontAlgn="base">
              <a:spcBef>
                <a:spcPct val="0"/>
              </a:spcBef>
              <a:spcAft>
                <a:spcPct val="0"/>
              </a:spcAft>
            </a:pPr>
            <a:r>
              <a:rPr lang="es-MX" sz="7200" dirty="0" smtClean="0">
                <a:solidFill>
                  <a:srgbClr val="FFFFFF"/>
                </a:solidFill>
                <a:latin typeface="Calibri" panose="020F0502020204030204" pitchFamily="34" charset="0"/>
                <a:cs typeface="Arial" charset="0"/>
              </a:rPr>
              <a:t>Hoja de Datos de Seguridad</a:t>
            </a:r>
          </a:p>
          <a:p>
            <a:pPr algn="ctr" defTabSz="820583" fontAlgn="base">
              <a:spcBef>
                <a:spcPct val="0"/>
              </a:spcBef>
              <a:spcAft>
                <a:spcPct val="0"/>
              </a:spcAft>
            </a:pPr>
            <a:r>
              <a:rPr lang="es-MX" sz="4000" dirty="0" smtClean="0">
                <a:solidFill>
                  <a:srgbClr val="FFFFFF"/>
                </a:solidFill>
                <a:latin typeface="Calibri" panose="020F0502020204030204" pitchFamily="34" charset="0"/>
                <a:cs typeface="Arial" charset="0"/>
              </a:rPr>
              <a:t>(“Safety Data </a:t>
            </a:r>
            <a:r>
              <a:rPr lang="es-MX" sz="4000" dirty="0" err="1" smtClean="0">
                <a:solidFill>
                  <a:srgbClr val="FFFFFF"/>
                </a:solidFill>
                <a:latin typeface="Calibri" panose="020F0502020204030204" pitchFamily="34" charset="0"/>
                <a:cs typeface="Arial" charset="0"/>
              </a:rPr>
              <a:t>Sheet</a:t>
            </a:r>
            <a:r>
              <a:rPr lang="es-MX" sz="4000" dirty="0" smtClean="0">
                <a:solidFill>
                  <a:srgbClr val="FFFFFF"/>
                </a:solidFill>
                <a:latin typeface="Calibri" panose="020F0502020204030204" pitchFamily="34" charset="0"/>
                <a:cs typeface="Arial" charset="0"/>
              </a:rPr>
              <a:t>” o SDS en ingles)</a:t>
            </a:r>
            <a:endParaRPr lang="es-MX" sz="4000" dirty="0">
              <a:solidFill>
                <a:srgbClr val="FFFFFF"/>
              </a:solidFill>
              <a:latin typeface="Calibri" panose="020F0502020204030204" pitchFamily="34" charset="0"/>
              <a:cs typeface="Arial" charset="0"/>
            </a:endParaRPr>
          </a:p>
        </p:txBody>
      </p:sp>
      <p:pic>
        <p:nvPicPr>
          <p:cNvPr id="17410" name="Hombre leyendo una hoja de datos de seguridad" descr="Un hombre leyendo una hoja de datos de seguridad" title="Hombre leyen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3458" y="0"/>
            <a:ext cx="4710545" cy="6858000"/>
          </a:xfrm>
          <a:prstGeom prst="rect">
            <a:avLst/>
          </a:prstGeom>
          <a:noFill/>
        </p:spPr>
      </p:pic>
      <p:sp>
        <p:nvSpPr>
          <p:cNvPr id="4" name="Rectangle 3"/>
          <p:cNvSpPr/>
          <p:nvPr/>
        </p:nvSpPr>
        <p:spPr>
          <a:xfrm>
            <a:off x="7244882" y="6521827"/>
            <a:ext cx="2069975" cy="359800"/>
          </a:xfrm>
          <a:prstGeom prst="rect">
            <a:avLst/>
          </a:prstGeom>
        </p:spPr>
        <p:txBody>
          <a:bodyPr wrap="none"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820583"/>
            <a:r>
              <a:rPr lang="en-US" dirty="0">
                <a:solidFill>
                  <a:srgbClr val="FFFFFF"/>
                </a:solidFill>
              </a:rPr>
              <a:t>©Earl Dotter- NFMC</a:t>
            </a:r>
          </a:p>
        </p:txBody>
      </p:sp>
      <p:sp>
        <p:nvSpPr>
          <p:cNvPr id="2" name="Title 1" hidden="1"/>
          <p:cNvSpPr>
            <a:spLocks noGrp="1"/>
          </p:cNvSpPr>
          <p:nvPr>
            <p:ph type="title"/>
          </p:nvPr>
        </p:nvSpPr>
        <p:spPr/>
        <p:txBody>
          <a:bodyPr/>
          <a:lstStyle/>
          <a:p>
            <a:r>
              <a:rPr lang="es-MX" dirty="0">
                <a:solidFill>
                  <a:srgbClr val="FFFFFF"/>
                </a:solidFill>
                <a:latin typeface="Calibri" panose="020F0502020204030204" pitchFamily="34" charset="0"/>
                <a:cs typeface="Arial" charset="0"/>
              </a:rPr>
              <a:t>Hoja de Datos de </a:t>
            </a:r>
            <a:r>
              <a:rPr lang="es-MX" dirty="0" smtClean="0">
                <a:solidFill>
                  <a:srgbClr val="FFFFFF"/>
                </a:solidFill>
                <a:latin typeface="Calibri" panose="020F0502020204030204" pitchFamily="34" charset="0"/>
                <a:cs typeface="Arial" charset="0"/>
              </a:rPr>
              <a:t>Seguridad</a:t>
            </a:r>
            <a:endParaRPr lang="en-US" dirty="0"/>
          </a:p>
        </p:txBody>
      </p:sp>
    </p:spTree>
    <p:extLst>
      <p:ext uri="{BB962C8B-B14F-4D97-AF65-F5344CB8AC3E}">
        <p14:creationId xmlns:p14="http://schemas.microsoft.com/office/powerpoint/2010/main" val="419364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609600" y="2438400"/>
            <a:ext cx="7772400" cy="3046988"/>
          </a:xfrm>
          <a:prstGeom prst="rect">
            <a:avLst/>
          </a:prstGeom>
        </p:spPr>
        <p:txBody>
          <a:bodyPr wrap="square">
            <a:spAutoFit/>
          </a:bodyPr>
          <a:lstStyle/>
          <a:p>
            <a:pPr marL="457200" indent="-457200" defTabSz="914293" fontAlgn="base">
              <a:buFont typeface="Arial" panose="020B0604020202020204" pitchFamily="34" charset="0"/>
              <a:buChar char="•"/>
            </a:pPr>
            <a:r>
              <a:rPr lang="es-ES" sz="3200" dirty="0" smtClean="0">
                <a:solidFill>
                  <a:srgbClr val="055063">
                    <a:lumMod val="40000"/>
                    <a:lumOff val="60000"/>
                  </a:srgbClr>
                </a:solidFill>
                <a:latin typeface="Arial Narrow" panose="020B0606020202030204" pitchFamily="34" charset="0"/>
              </a:rPr>
              <a:t>Información básica del químico</a:t>
            </a:r>
          </a:p>
          <a:p>
            <a:pPr marL="457200" indent="-457200" defTabSz="914293" fontAlgn="base">
              <a:buFont typeface="Arial" panose="020B0604020202020204" pitchFamily="34" charset="0"/>
              <a:buChar char="•"/>
            </a:pPr>
            <a:r>
              <a:rPr lang="es-ES" sz="3200" dirty="0" smtClean="0">
                <a:solidFill>
                  <a:srgbClr val="055063">
                    <a:lumMod val="40000"/>
                    <a:lumOff val="60000"/>
                  </a:srgbClr>
                </a:solidFill>
                <a:latin typeface="Arial Narrow" panose="020B0606020202030204" pitchFamily="34" charset="0"/>
              </a:rPr>
              <a:t>Riesgos y síntomas de exposición</a:t>
            </a:r>
          </a:p>
          <a:p>
            <a:pPr marL="457200" indent="-457200" defTabSz="914293" fontAlgn="base">
              <a:buFont typeface="Arial" panose="020B0604020202020204" pitchFamily="34" charset="0"/>
              <a:buChar char="•"/>
            </a:pPr>
            <a:r>
              <a:rPr lang="es-ES" sz="3200" dirty="0" smtClean="0">
                <a:solidFill>
                  <a:srgbClr val="055063">
                    <a:lumMod val="40000"/>
                    <a:lumOff val="60000"/>
                  </a:srgbClr>
                </a:solidFill>
                <a:latin typeface="Arial Narrow" panose="020B0606020202030204" pitchFamily="34" charset="0"/>
              </a:rPr>
              <a:t>Medidas de protección generales </a:t>
            </a:r>
          </a:p>
          <a:p>
            <a:pPr marL="457200" indent="-457200" defTabSz="914293" fontAlgn="base">
              <a:buFont typeface="Arial" panose="020B0604020202020204" pitchFamily="34" charset="0"/>
              <a:buChar char="•"/>
            </a:pPr>
            <a:r>
              <a:rPr lang="es-ES" sz="3200" dirty="0">
                <a:solidFill>
                  <a:srgbClr val="055063">
                    <a:lumMod val="40000"/>
                    <a:lumOff val="60000"/>
                  </a:srgbClr>
                </a:solidFill>
                <a:latin typeface="Arial Narrow" panose="020B0606020202030204" pitchFamily="34" charset="0"/>
              </a:rPr>
              <a:t>P</a:t>
            </a:r>
            <a:r>
              <a:rPr lang="es-ES" sz="3200" dirty="0" smtClean="0">
                <a:solidFill>
                  <a:srgbClr val="055063">
                    <a:lumMod val="40000"/>
                    <a:lumOff val="60000"/>
                  </a:srgbClr>
                </a:solidFill>
                <a:latin typeface="Arial Narrow" panose="020B0606020202030204" pitchFamily="34" charset="0"/>
              </a:rPr>
              <a:t>rimeros auxilios específicos para la sustancia</a:t>
            </a:r>
          </a:p>
          <a:p>
            <a:pPr marL="457200" indent="-457200" defTabSz="914293" fontAlgn="base">
              <a:buFont typeface="Arial" panose="020B0604020202020204" pitchFamily="34" charset="0"/>
              <a:buChar char="•"/>
            </a:pPr>
            <a:r>
              <a:rPr lang="es-ES" sz="3200" dirty="0" smtClean="0">
                <a:solidFill>
                  <a:srgbClr val="055063">
                    <a:lumMod val="40000"/>
                    <a:lumOff val="60000"/>
                  </a:srgbClr>
                </a:solidFill>
                <a:latin typeface="Arial Narrow" panose="020B0606020202030204" pitchFamily="34" charset="0"/>
              </a:rPr>
              <a:t>Controles ambientales</a:t>
            </a:r>
          </a:p>
          <a:p>
            <a:pPr marL="457200" indent="-457200" defTabSz="914293" fontAlgn="base">
              <a:buFont typeface="Arial" panose="020B0604020202020204" pitchFamily="34" charset="0"/>
              <a:buChar char="•"/>
            </a:pPr>
            <a:r>
              <a:rPr lang="es-ES" sz="3200" dirty="0" smtClean="0">
                <a:solidFill>
                  <a:srgbClr val="055063">
                    <a:lumMod val="40000"/>
                    <a:lumOff val="60000"/>
                  </a:srgbClr>
                </a:solidFill>
                <a:latin typeface="Arial Narrow" panose="020B0606020202030204" pitchFamily="34" charset="0"/>
              </a:rPr>
              <a:t>Equipo de protección personal</a:t>
            </a:r>
            <a:endParaRPr lang="es-ES" sz="3200" dirty="0" smtClean="0">
              <a:solidFill>
                <a:srgbClr val="8AB5A4"/>
              </a:solidFill>
              <a:latin typeface="Arial Narrow" panose="020B0606020202030204" pitchFamily="34" charset="0"/>
            </a:endParaRPr>
          </a:p>
        </p:txBody>
      </p:sp>
      <p:sp>
        <p:nvSpPr>
          <p:cNvPr id="6" name="Title 5"/>
          <p:cNvSpPr>
            <a:spLocks noGrp="1"/>
          </p:cNvSpPr>
          <p:nvPr>
            <p:ph type="ctrTitle"/>
          </p:nvPr>
        </p:nvSpPr>
        <p:spPr>
          <a:xfrm>
            <a:off x="643719" y="968375"/>
            <a:ext cx="7772400" cy="1470025"/>
          </a:xfrm>
        </p:spPr>
        <p:txBody>
          <a:bodyPr/>
          <a:lstStyle/>
          <a:p>
            <a:r>
              <a:rPr lang="es-ES" dirty="0">
                <a:solidFill>
                  <a:srgbClr val="DCB62D"/>
                </a:solidFill>
                <a:latin typeface="Arial Narrow" panose="020B0606020202030204" pitchFamily="34" charset="0"/>
              </a:rPr>
              <a:t>¿Qué información nos da la hoja de datos de seguridad? </a:t>
            </a:r>
            <a:br>
              <a:rPr lang="es-ES" dirty="0">
                <a:solidFill>
                  <a:srgbClr val="DCB62D"/>
                </a:solidFill>
                <a:latin typeface="Arial Narrow" panose="020B0606020202030204" pitchFamily="34" charset="0"/>
              </a:rPr>
            </a:br>
            <a:endParaRPr lang="en-US" dirty="0"/>
          </a:p>
        </p:txBody>
      </p:sp>
    </p:spTree>
    <p:extLst>
      <p:ext uri="{BB962C8B-B14F-4D97-AF65-F5344CB8AC3E}">
        <p14:creationId xmlns:p14="http://schemas.microsoft.com/office/powerpoint/2010/main" val="5002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Hoja de datos de seguridad para Amonaico anhidro" descr="Esta parte tiene la identificacion de riesgos" title="Hoja de datos de segurid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6154" y="22860"/>
            <a:ext cx="6088596" cy="599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title="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36155" y="5562601"/>
            <a:ext cx="610764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10;" title="Circulo sobre la identificacion de riesgo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19200" y="2514599"/>
            <a:ext cx="6553200" cy="1752601"/>
          </a:xfrm>
          <a:prstGeom prst="rect">
            <a:avLst/>
          </a:prstGeom>
        </p:spPr>
      </p:pic>
      <p:pic>
        <p:nvPicPr>
          <p:cNvPr id="2" name="Picture 2" descr="&#10;" title="Circulo sobre los elementos de ries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0" y="4756150"/>
            <a:ext cx="65532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hidden="1"/>
          <p:cNvSpPr>
            <a:spLocks noGrp="1"/>
          </p:cNvSpPr>
          <p:nvPr>
            <p:ph type="title"/>
          </p:nvPr>
        </p:nvSpPr>
        <p:spPr/>
        <p:txBody>
          <a:bodyPr/>
          <a:lstStyle/>
          <a:p>
            <a:r>
              <a:rPr lang="en-US" dirty="0" err="1" smtClean="0"/>
              <a:t>Amomaico</a:t>
            </a:r>
            <a:r>
              <a:rPr lang="en-US" dirty="0" smtClean="0"/>
              <a:t> </a:t>
            </a:r>
            <a:r>
              <a:rPr lang="en-US" dirty="0" err="1" smtClean="0"/>
              <a:t>anhidro</a:t>
            </a:r>
            <a:r>
              <a:rPr lang="en-US" dirty="0" smtClean="0"/>
              <a:t> 1</a:t>
            </a:r>
            <a:endParaRPr lang="en-US" dirty="0"/>
          </a:p>
        </p:txBody>
      </p:sp>
    </p:spTree>
    <p:extLst>
      <p:ext uri="{BB962C8B-B14F-4D97-AF65-F5344CB8AC3E}">
        <p14:creationId xmlns:p14="http://schemas.microsoft.com/office/powerpoint/2010/main" val="17434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048000" y="-159306"/>
            <a:ext cx="914400" cy="7017306"/>
          </a:xfrm>
          <a:prstGeom prst="rect">
            <a:avLst/>
          </a:prstGeom>
          <a:noFill/>
        </p:spPr>
        <p:txBody>
          <a:bodyPr wrap="square" rtlCol="0">
            <a:spAutoFit/>
          </a:bodyPr>
          <a:lstStyle/>
          <a:p>
            <a:r>
              <a:rPr lang="en-US" sz="45000" dirty="0">
                <a:solidFill>
                  <a:srgbClr val="4C5059"/>
                </a:solidFill>
              </a:rPr>
              <a:t>?</a:t>
            </a:r>
          </a:p>
        </p:txBody>
      </p:sp>
      <p:sp>
        <p:nvSpPr>
          <p:cNvPr id="4" name="TextBox 3"/>
          <p:cNvSpPr txBox="1"/>
          <p:nvPr/>
        </p:nvSpPr>
        <p:spPr>
          <a:xfrm>
            <a:off x="146662" y="594353"/>
            <a:ext cx="3106432" cy="18620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500" kern="0" dirty="0" smtClean="0">
                <a:solidFill>
                  <a:srgbClr val="4C5059"/>
                </a:solidFill>
              </a:rPr>
              <a:t>PRE</a:t>
            </a:r>
            <a:endParaRPr kumimoji="0" lang="es-MX" sz="11500" b="0" i="0" u="none" strike="noStrike" kern="0" cap="none" spc="0" normalizeH="0" baseline="0" noProof="0" dirty="0" smtClean="0">
              <a:ln>
                <a:noFill/>
              </a:ln>
              <a:solidFill>
                <a:srgbClr val="4C5059"/>
              </a:solidFill>
              <a:effectLst/>
              <a:uLnTx/>
              <a:uFillTx/>
            </a:endParaRPr>
          </a:p>
        </p:txBody>
      </p:sp>
      <p:sp>
        <p:nvSpPr>
          <p:cNvPr id="5" name="Title 4" hidden="1"/>
          <p:cNvSpPr>
            <a:spLocks noGrp="1"/>
          </p:cNvSpPr>
          <p:nvPr>
            <p:ph type="title"/>
          </p:nvPr>
        </p:nvSpPr>
        <p:spPr/>
        <p:txBody>
          <a:bodyPr/>
          <a:lstStyle/>
          <a:p>
            <a:r>
              <a:rPr lang="en-US" dirty="0" err="1" smtClean="0"/>
              <a:t>Preguntas</a:t>
            </a:r>
            <a:r>
              <a:rPr lang="en-US" dirty="0" smtClean="0"/>
              <a:t> antes de </a:t>
            </a:r>
            <a:r>
              <a:rPr lang="en-US" dirty="0" err="1" smtClean="0"/>
              <a:t>empezar</a:t>
            </a:r>
            <a:endParaRPr lang="en-US" dirty="0"/>
          </a:p>
        </p:txBody>
      </p:sp>
    </p:spTree>
    <p:extLst>
      <p:ext uri="{BB962C8B-B14F-4D97-AF65-F5344CB8AC3E}">
        <p14:creationId xmlns:p14="http://schemas.microsoft.com/office/powerpoint/2010/main" val="537167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Hoja de datos de seguridad para" descr="Esta parte de la hoja tiene las medidas de primeros auxilios" title="Hoja de datos de segurid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680" y="304800"/>
            <a:ext cx="6539820" cy="634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10;" title="Circulo sobre las medidas de primeros auxilio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 y="533400"/>
            <a:ext cx="7162800" cy="1752601"/>
          </a:xfrm>
          <a:prstGeom prst="rect">
            <a:avLst/>
          </a:prstGeom>
        </p:spPr>
      </p:pic>
      <p:sp>
        <p:nvSpPr>
          <p:cNvPr id="2" name="Title 1" hidden="1"/>
          <p:cNvSpPr>
            <a:spLocks noGrp="1"/>
          </p:cNvSpPr>
          <p:nvPr>
            <p:ph type="title"/>
          </p:nvPr>
        </p:nvSpPr>
        <p:spPr/>
        <p:txBody>
          <a:bodyPr/>
          <a:lstStyle/>
          <a:p>
            <a:r>
              <a:rPr lang="en-US" dirty="0" err="1" smtClean="0"/>
              <a:t>Amonaico</a:t>
            </a:r>
            <a:r>
              <a:rPr lang="en-US" dirty="0" smtClean="0"/>
              <a:t> </a:t>
            </a:r>
            <a:r>
              <a:rPr lang="en-US" dirty="0" err="1" smtClean="0"/>
              <a:t>anhidro</a:t>
            </a:r>
            <a:r>
              <a:rPr lang="en-US" dirty="0" smtClean="0"/>
              <a:t> 2</a:t>
            </a:r>
            <a:endParaRPr lang="en-US" dirty="0"/>
          </a:p>
        </p:txBody>
      </p:sp>
    </p:spTree>
    <p:extLst>
      <p:ext uri="{BB962C8B-B14F-4D97-AF65-F5344CB8AC3E}">
        <p14:creationId xmlns:p14="http://schemas.microsoft.com/office/powerpoint/2010/main" val="15302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Hoja de datos de seguridad para" title="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544" y="190600"/>
            <a:ext cx="7953856" cy="62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Esta seccion de la hoja contiene los controles de expocicion y el equipo de proteccion personal" title="Hoja de datos de segurida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0544" y="2209800"/>
            <a:ext cx="7995909"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title="Circulo sobre controles de expocicio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76199"/>
            <a:ext cx="9067800" cy="1371600"/>
          </a:xfrm>
          <a:prstGeom prst="rect">
            <a:avLst/>
          </a:prstGeom>
        </p:spPr>
      </p:pic>
      <p:pic>
        <p:nvPicPr>
          <p:cNvPr id="7" name="Picture 6" title="Circulo sobre el equipo de proteccion persona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97" y="4419600"/>
            <a:ext cx="5181600" cy="1752601"/>
          </a:xfrm>
          <a:prstGeom prst="rect">
            <a:avLst/>
          </a:prstGeom>
        </p:spPr>
      </p:pic>
      <p:sp>
        <p:nvSpPr>
          <p:cNvPr id="2" name="Title 1" hidden="1"/>
          <p:cNvSpPr>
            <a:spLocks noGrp="1"/>
          </p:cNvSpPr>
          <p:nvPr>
            <p:ph type="title"/>
          </p:nvPr>
        </p:nvSpPr>
        <p:spPr/>
        <p:txBody>
          <a:bodyPr/>
          <a:lstStyle/>
          <a:p>
            <a:r>
              <a:rPr lang="en-US" dirty="0" err="1" smtClean="0"/>
              <a:t>Amonaico</a:t>
            </a:r>
            <a:r>
              <a:rPr lang="en-US" dirty="0" smtClean="0"/>
              <a:t> </a:t>
            </a:r>
            <a:r>
              <a:rPr lang="en-US" dirty="0" err="1" smtClean="0"/>
              <a:t>anhidro</a:t>
            </a:r>
            <a:r>
              <a:rPr lang="en-US" dirty="0" smtClean="0"/>
              <a:t> 3</a:t>
            </a:r>
            <a:endParaRPr lang="en-US" dirty="0"/>
          </a:p>
        </p:txBody>
      </p:sp>
    </p:spTree>
    <p:extLst>
      <p:ext uri="{BB962C8B-B14F-4D97-AF65-F5344CB8AC3E}">
        <p14:creationId xmlns:p14="http://schemas.microsoft.com/office/powerpoint/2010/main" val="5605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0" y="806824"/>
            <a:ext cx="9144000" cy="1524000"/>
          </a:xfrm>
          <a:solidFill>
            <a:schemeClr val="tx1"/>
          </a:solidFill>
        </p:spPr>
        <p:txBody>
          <a:bodyPr/>
          <a:lstStyle/>
          <a:p>
            <a:r>
              <a:rPr lang="es-MX" sz="6000" b="1" dirty="0">
                <a:solidFill>
                  <a:schemeClr val="bg1"/>
                </a:solidFill>
              </a:rPr>
              <a:t>Emergencias</a:t>
            </a:r>
            <a:endParaRPr lang="es-MX" sz="6000" b="1" dirty="0"/>
          </a:p>
        </p:txBody>
      </p:sp>
      <p:sp>
        <p:nvSpPr>
          <p:cNvPr id="100354" name="Cruz rojo" descr="Cruz rojo&#10;" title="Cruz rojo"/>
          <p:cNvSpPr>
            <a:spLocks noChangeArrowheads="1"/>
          </p:cNvSpPr>
          <p:nvPr/>
        </p:nvSpPr>
        <p:spPr bwMode="auto">
          <a:xfrm>
            <a:off x="2909455" y="2891118"/>
            <a:ext cx="3124200" cy="2819400"/>
          </a:xfrm>
          <a:prstGeom prst="plus">
            <a:avLst>
              <a:gd name="adj" fmla="val 37162"/>
            </a:avLst>
          </a:prstGeom>
          <a:solidFill>
            <a:srgbClr val="C00000"/>
          </a:solidFill>
          <a:ln w="9525" algn="ctr">
            <a:noFill/>
            <a:round/>
            <a:headEnd/>
            <a:tailEnd/>
          </a:ln>
        </p:spPr>
        <p:txBody>
          <a:bodyPr lIns="91365" tIns="45683" rIns="91365" bIns="45683"/>
          <a:lstStyle/>
          <a:p>
            <a:pPr algn="ctr" defTabSz="820583" fontAlgn="base">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1339420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49" name="Title 1"/>
          <p:cNvSpPr>
            <a:spLocks noGrp="1"/>
          </p:cNvSpPr>
          <p:nvPr>
            <p:ph type="title" idx="4294967295"/>
          </p:nvPr>
        </p:nvSpPr>
        <p:spPr>
          <a:xfrm>
            <a:off x="0" y="0"/>
            <a:ext cx="9144000" cy="1417638"/>
          </a:xfrm>
          <a:solidFill>
            <a:schemeClr val="accent6"/>
          </a:solidFill>
        </p:spPr>
        <p:txBody>
          <a:bodyPr/>
          <a:lstStyle/>
          <a:p>
            <a:r>
              <a:rPr lang="es-MX" altLang="en-US" sz="5400" b="1" dirty="0">
                <a:solidFill>
                  <a:schemeClr val="bg1"/>
                </a:solidFill>
              </a:rPr>
              <a:t>Marque 911 </a:t>
            </a:r>
          </a:p>
        </p:txBody>
      </p:sp>
      <p:pic>
        <p:nvPicPr>
          <p:cNvPr id="130050" name="Telefono movil" descr="Una &quot;iPhone&quot; o telefono movil" title="Telefono mov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3820" y="1882588"/>
            <a:ext cx="2246270" cy="420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6896" y="1676400"/>
            <a:ext cx="5816924" cy="4493463"/>
          </a:xfrm>
          <a:prstGeom prst="rect">
            <a:avLst/>
          </a:prstGeom>
        </p:spPr>
        <p:txBody>
          <a:bodyPr wrap="square" lIns="91365" tIns="45683" rIns="91365" bIns="45683">
            <a:spAutoFit/>
          </a:bodyPr>
          <a:lstStyle/>
          <a:p>
            <a:pPr marL="342619" indent="-342619" defTabSz="820583" fontAlgn="base">
              <a:spcBef>
                <a:spcPct val="0"/>
              </a:spcBef>
              <a:spcAft>
                <a:spcPct val="0"/>
              </a:spcAft>
              <a:buFont typeface="Arial" panose="020B0604020202020204" pitchFamily="34" charset="0"/>
              <a:buChar char="•"/>
            </a:pPr>
            <a:r>
              <a:rPr lang="en-US" sz="3200" dirty="0" err="1" smtClean="0">
                <a:solidFill>
                  <a:schemeClr val="bg2">
                    <a:lumMod val="25000"/>
                  </a:schemeClr>
                </a:solidFill>
                <a:cs typeface="Arial" charset="0"/>
              </a:rPr>
              <a:t>Dirección</a:t>
            </a:r>
            <a:r>
              <a:rPr lang="en-US" sz="3200" dirty="0" smtClean="0">
                <a:solidFill>
                  <a:schemeClr val="bg2">
                    <a:lumMod val="25000"/>
                  </a:schemeClr>
                </a:solidFill>
                <a:cs typeface="Arial" charset="0"/>
              </a:rPr>
              <a:t> </a:t>
            </a:r>
            <a:r>
              <a:rPr lang="en-US" sz="3200" dirty="0">
                <a:solidFill>
                  <a:schemeClr val="bg2">
                    <a:lumMod val="25000"/>
                  </a:schemeClr>
                </a:solidFill>
                <a:cs typeface="Arial" charset="0"/>
              </a:rPr>
              <a:t>del </a:t>
            </a:r>
            <a:r>
              <a:rPr lang="en-US" sz="3200" dirty="0" err="1" smtClean="0">
                <a:solidFill>
                  <a:schemeClr val="bg2">
                    <a:lumMod val="25000"/>
                  </a:schemeClr>
                </a:solidFill>
                <a:cs typeface="Arial" charset="0"/>
              </a:rPr>
              <a:t>lugar</a:t>
            </a:r>
            <a:r>
              <a:rPr lang="en-US" sz="3200" dirty="0" smtClean="0">
                <a:solidFill>
                  <a:schemeClr val="bg2">
                    <a:lumMod val="25000"/>
                  </a:schemeClr>
                </a:solidFill>
                <a:cs typeface="Arial" charset="0"/>
              </a:rPr>
              <a:t> de </a:t>
            </a:r>
            <a:r>
              <a:rPr lang="en-US" sz="3200" dirty="0" err="1" smtClean="0">
                <a:solidFill>
                  <a:schemeClr val="bg2">
                    <a:lumMod val="25000"/>
                  </a:schemeClr>
                </a:solidFill>
                <a:cs typeface="Arial" charset="0"/>
              </a:rPr>
              <a:t>trabajo</a:t>
            </a:r>
            <a:r>
              <a:rPr lang="en-US" sz="3200" dirty="0" smtClean="0">
                <a:solidFill>
                  <a:schemeClr val="bg2">
                    <a:lumMod val="25000"/>
                  </a:schemeClr>
                </a:solidFill>
                <a:cs typeface="Arial" charset="0"/>
              </a:rPr>
              <a:t>.</a:t>
            </a:r>
          </a:p>
          <a:p>
            <a:pPr marL="342619" indent="-342619" defTabSz="820583" fontAlgn="base">
              <a:spcBef>
                <a:spcPct val="0"/>
              </a:spcBef>
              <a:spcAft>
                <a:spcPct val="0"/>
              </a:spcAft>
              <a:buFont typeface="Arial" panose="020B0604020202020204" pitchFamily="34" charset="0"/>
              <a:buChar char="•"/>
            </a:pPr>
            <a:endParaRPr lang="en-US" sz="1000" dirty="0">
              <a:solidFill>
                <a:schemeClr val="bg2">
                  <a:lumMod val="25000"/>
                </a:schemeClr>
              </a:solidFill>
              <a:cs typeface="Arial" charset="0"/>
            </a:endParaRPr>
          </a:p>
          <a:p>
            <a:pPr marL="342619" indent="-342619" defTabSz="820583" fontAlgn="base">
              <a:spcBef>
                <a:spcPct val="0"/>
              </a:spcBef>
              <a:spcAft>
                <a:spcPct val="0"/>
              </a:spcAft>
              <a:buFont typeface="Arial" panose="020B0604020202020204" pitchFamily="34" charset="0"/>
              <a:buChar char="•"/>
            </a:pPr>
            <a:r>
              <a:rPr lang="en-US" sz="3200" dirty="0" err="1" smtClean="0">
                <a:solidFill>
                  <a:schemeClr val="bg2">
                    <a:lumMod val="25000"/>
                  </a:schemeClr>
                </a:solidFill>
                <a:cs typeface="Arial" charset="0"/>
              </a:rPr>
              <a:t>Condiciones</a:t>
            </a:r>
            <a:r>
              <a:rPr lang="en-US" sz="3200" dirty="0" smtClean="0">
                <a:solidFill>
                  <a:schemeClr val="bg2">
                    <a:lumMod val="25000"/>
                  </a:schemeClr>
                </a:solidFill>
                <a:cs typeface="Arial" charset="0"/>
              </a:rPr>
              <a:t> </a:t>
            </a:r>
            <a:r>
              <a:rPr lang="en-US" sz="3200" dirty="0">
                <a:solidFill>
                  <a:schemeClr val="bg2">
                    <a:lumMod val="25000"/>
                  </a:schemeClr>
                </a:solidFill>
                <a:cs typeface="Arial" charset="0"/>
              </a:rPr>
              <a:t>del </a:t>
            </a:r>
            <a:r>
              <a:rPr lang="en-US" sz="3200" dirty="0" err="1">
                <a:solidFill>
                  <a:schemeClr val="bg2">
                    <a:lumMod val="25000"/>
                  </a:schemeClr>
                </a:solidFill>
                <a:cs typeface="Arial" charset="0"/>
              </a:rPr>
              <a:t>trabajador</a:t>
            </a:r>
            <a:r>
              <a:rPr lang="en-US" sz="3200" dirty="0">
                <a:solidFill>
                  <a:schemeClr val="bg2">
                    <a:lumMod val="25000"/>
                  </a:schemeClr>
                </a:solidFill>
                <a:cs typeface="Arial" charset="0"/>
              </a:rPr>
              <a:t> </a:t>
            </a:r>
            <a:r>
              <a:rPr lang="en-US" sz="3200" dirty="0" err="1">
                <a:solidFill>
                  <a:schemeClr val="bg2">
                    <a:lumMod val="25000"/>
                  </a:schemeClr>
                </a:solidFill>
                <a:cs typeface="Arial" charset="0"/>
              </a:rPr>
              <a:t>herido</a:t>
            </a:r>
            <a:r>
              <a:rPr lang="en-US" sz="3200" dirty="0">
                <a:solidFill>
                  <a:schemeClr val="bg2">
                    <a:lumMod val="25000"/>
                  </a:schemeClr>
                </a:solidFill>
                <a:cs typeface="Arial" charset="0"/>
              </a:rPr>
              <a:t> o </a:t>
            </a:r>
            <a:r>
              <a:rPr lang="en-US" sz="3200" dirty="0" err="1">
                <a:solidFill>
                  <a:schemeClr val="bg2">
                    <a:lumMod val="25000"/>
                  </a:schemeClr>
                </a:solidFill>
                <a:cs typeface="Arial" charset="0"/>
              </a:rPr>
              <a:t>lesionado</a:t>
            </a:r>
            <a:r>
              <a:rPr lang="en-US" sz="3200" dirty="0" smtClean="0">
                <a:solidFill>
                  <a:schemeClr val="bg2">
                    <a:lumMod val="25000"/>
                  </a:schemeClr>
                </a:solidFill>
                <a:cs typeface="Arial" charset="0"/>
              </a:rPr>
              <a:t>.</a:t>
            </a:r>
          </a:p>
          <a:p>
            <a:pPr marL="342619" indent="-342619" defTabSz="820583" fontAlgn="base">
              <a:spcBef>
                <a:spcPct val="0"/>
              </a:spcBef>
              <a:spcAft>
                <a:spcPct val="0"/>
              </a:spcAft>
              <a:buFont typeface="Arial" panose="020B0604020202020204" pitchFamily="34" charset="0"/>
              <a:buChar char="•"/>
            </a:pPr>
            <a:endParaRPr lang="en-US" sz="1000" dirty="0">
              <a:solidFill>
                <a:schemeClr val="bg2">
                  <a:lumMod val="25000"/>
                </a:schemeClr>
              </a:solidFill>
              <a:cs typeface="Arial" charset="0"/>
            </a:endParaRPr>
          </a:p>
          <a:p>
            <a:pPr marL="342619" indent="-342619" defTabSz="820583" fontAlgn="base">
              <a:spcBef>
                <a:spcPct val="0"/>
              </a:spcBef>
              <a:spcAft>
                <a:spcPct val="0"/>
              </a:spcAft>
              <a:buFont typeface="Arial" panose="020B0604020202020204" pitchFamily="34" charset="0"/>
              <a:buChar char="•"/>
            </a:pPr>
            <a:r>
              <a:rPr lang="en-US" sz="3200" dirty="0" err="1">
                <a:solidFill>
                  <a:schemeClr val="bg2">
                    <a:lumMod val="25000"/>
                  </a:schemeClr>
                </a:solidFill>
                <a:cs typeface="Arial" charset="0"/>
              </a:rPr>
              <a:t>N</a:t>
            </a:r>
            <a:r>
              <a:rPr lang="en-US" sz="3200" dirty="0" err="1" smtClean="0">
                <a:solidFill>
                  <a:schemeClr val="bg2">
                    <a:lumMod val="25000"/>
                  </a:schemeClr>
                </a:solidFill>
                <a:cs typeface="Arial" charset="0"/>
              </a:rPr>
              <a:t>ombre</a:t>
            </a:r>
            <a:r>
              <a:rPr lang="en-US" sz="3200" dirty="0" smtClean="0">
                <a:solidFill>
                  <a:schemeClr val="bg2">
                    <a:lumMod val="25000"/>
                  </a:schemeClr>
                </a:solidFill>
                <a:cs typeface="Arial" charset="0"/>
              </a:rPr>
              <a:t> </a:t>
            </a:r>
            <a:r>
              <a:rPr lang="en-US" sz="3200" dirty="0">
                <a:solidFill>
                  <a:schemeClr val="bg2">
                    <a:lumMod val="25000"/>
                  </a:schemeClr>
                </a:solidFill>
                <a:cs typeface="Arial" charset="0"/>
              </a:rPr>
              <a:t>del </a:t>
            </a:r>
            <a:r>
              <a:rPr lang="en-US" sz="3200" dirty="0" err="1">
                <a:solidFill>
                  <a:schemeClr val="bg2">
                    <a:lumMod val="25000"/>
                  </a:schemeClr>
                </a:solidFill>
                <a:cs typeface="Arial" charset="0"/>
              </a:rPr>
              <a:t>químico</a:t>
            </a:r>
            <a:r>
              <a:rPr lang="en-US" sz="3200" dirty="0">
                <a:solidFill>
                  <a:schemeClr val="bg2">
                    <a:lumMod val="25000"/>
                  </a:schemeClr>
                </a:solidFill>
                <a:cs typeface="Arial" charset="0"/>
              </a:rPr>
              <a:t> </a:t>
            </a:r>
            <a:r>
              <a:rPr lang="en-US" sz="3200" dirty="0" smtClean="0">
                <a:solidFill>
                  <a:schemeClr val="bg2">
                    <a:lumMod val="25000"/>
                  </a:schemeClr>
                </a:solidFill>
                <a:cs typeface="Arial" charset="0"/>
              </a:rPr>
              <a:t>y/o lo que </a:t>
            </a:r>
            <a:r>
              <a:rPr lang="en-US" sz="3200" dirty="0" err="1" smtClean="0">
                <a:solidFill>
                  <a:schemeClr val="bg2">
                    <a:lumMod val="25000"/>
                  </a:schemeClr>
                </a:solidFill>
                <a:cs typeface="Arial" charset="0"/>
              </a:rPr>
              <a:t>sabe</a:t>
            </a:r>
            <a:r>
              <a:rPr lang="en-US" sz="3200" dirty="0" smtClean="0">
                <a:solidFill>
                  <a:schemeClr val="bg2">
                    <a:lumMod val="25000"/>
                  </a:schemeClr>
                </a:solidFill>
                <a:cs typeface="Arial" charset="0"/>
              </a:rPr>
              <a:t> </a:t>
            </a:r>
            <a:r>
              <a:rPr lang="en-US" sz="3200" dirty="0">
                <a:solidFill>
                  <a:schemeClr val="bg2">
                    <a:lumMod val="25000"/>
                  </a:schemeClr>
                </a:solidFill>
                <a:cs typeface="Arial" charset="0"/>
              </a:rPr>
              <a:t>del </a:t>
            </a:r>
            <a:r>
              <a:rPr lang="en-US" sz="3200" dirty="0" err="1" smtClean="0">
                <a:solidFill>
                  <a:schemeClr val="bg2">
                    <a:lumMod val="25000"/>
                  </a:schemeClr>
                </a:solidFill>
                <a:cs typeface="Arial" charset="0"/>
              </a:rPr>
              <a:t>accidente</a:t>
            </a:r>
            <a:r>
              <a:rPr lang="en-US" sz="3200" dirty="0" smtClean="0">
                <a:solidFill>
                  <a:schemeClr val="bg2">
                    <a:lumMod val="25000"/>
                  </a:schemeClr>
                </a:solidFill>
                <a:cs typeface="Arial" charset="0"/>
              </a:rPr>
              <a:t>/</a:t>
            </a:r>
            <a:r>
              <a:rPr lang="en-US" sz="3200" dirty="0" err="1" smtClean="0">
                <a:solidFill>
                  <a:schemeClr val="bg2">
                    <a:lumMod val="25000"/>
                  </a:schemeClr>
                </a:solidFill>
                <a:cs typeface="Arial" charset="0"/>
              </a:rPr>
              <a:t>exposición</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buscar</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etiqueta</a:t>
            </a:r>
            <a:r>
              <a:rPr lang="en-US" sz="3200" dirty="0" smtClean="0">
                <a:solidFill>
                  <a:schemeClr val="bg2">
                    <a:lumMod val="25000"/>
                  </a:schemeClr>
                </a:solidFill>
                <a:cs typeface="Arial" charset="0"/>
              </a:rPr>
              <a:t> o SDS</a:t>
            </a:r>
            <a:br>
              <a:rPr lang="en-US" sz="3200" dirty="0" smtClean="0">
                <a:solidFill>
                  <a:schemeClr val="bg2">
                    <a:lumMod val="25000"/>
                  </a:schemeClr>
                </a:solidFill>
                <a:cs typeface="Arial" charset="0"/>
              </a:rPr>
            </a:br>
            <a:endParaRPr lang="en-US" sz="1000" dirty="0" smtClean="0">
              <a:solidFill>
                <a:schemeClr val="bg2">
                  <a:lumMod val="25000"/>
                </a:schemeClr>
              </a:solidFill>
              <a:cs typeface="Arial" charset="0"/>
            </a:endParaRPr>
          </a:p>
          <a:p>
            <a:pPr marL="342619" indent="-342619" defTabSz="820583" fontAlgn="base">
              <a:spcBef>
                <a:spcPct val="0"/>
              </a:spcBef>
              <a:spcAft>
                <a:spcPct val="0"/>
              </a:spcAft>
              <a:buFont typeface="Arial" panose="020B0604020202020204" pitchFamily="34" charset="0"/>
              <a:buChar char="•"/>
            </a:pPr>
            <a:r>
              <a:rPr lang="en-US" sz="3200" dirty="0" smtClean="0">
                <a:solidFill>
                  <a:schemeClr val="bg2">
                    <a:lumMod val="25000"/>
                  </a:schemeClr>
                </a:solidFill>
                <a:cs typeface="Arial" charset="0"/>
              </a:rPr>
              <a:t>Dar </a:t>
            </a:r>
            <a:r>
              <a:rPr lang="en-US" sz="3200" dirty="0" err="1" smtClean="0">
                <a:solidFill>
                  <a:schemeClr val="bg2">
                    <a:lumMod val="25000"/>
                  </a:schemeClr>
                </a:solidFill>
                <a:cs typeface="Arial" charset="0"/>
              </a:rPr>
              <a:t>primeros</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auxilios</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indicados</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en</a:t>
            </a:r>
            <a:r>
              <a:rPr lang="en-US" sz="3200" dirty="0" smtClean="0">
                <a:solidFill>
                  <a:schemeClr val="bg2">
                    <a:lumMod val="25000"/>
                  </a:schemeClr>
                </a:solidFill>
                <a:cs typeface="Arial" charset="0"/>
              </a:rPr>
              <a:t> </a:t>
            </a:r>
            <a:r>
              <a:rPr lang="en-US" sz="3200" dirty="0" err="1" smtClean="0">
                <a:solidFill>
                  <a:schemeClr val="bg2">
                    <a:lumMod val="25000"/>
                  </a:schemeClr>
                </a:solidFill>
                <a:cs typeface="Arial" charset="0"/>
              </a:rPr>
              <a:t>eqtiqueta</a:t>
            </a:r>
            <a:r>
              <a:rPr lang="en-US" sz="3200" dirty="0" smtClean="0">
                <a:solidFill>
                  <a:schemeClr val="bg2">
                    <a:lumMod val="25000"/>
                  </a:schemeClr>
                </a:solidFill>
                <a:cs typeface="Arial" charset="0"/>
              </a:rPr>
              <a:t> o SDS</a:t>
            </a:r>
            <a:endParaRPr lang="en-US" sz="3200" dirty="0">
              <a:solidFill>
                <a:schemeClr val="bg2">
                  <a:lumMod val="25000"/>
                </a:schemeClr>
              </a:solidFill>
              <a:cs typeface="Arial" charset="0"/>
            </a:endParaRPr>
          </a:p>
        </p:txBody>
      </p:sp>
    </p:spTree>
    <p:extLst>
      <p:ext uri="{BB962C8B-B14F-4D97-AF65-F5344CB8AC3E}">
        <p14:creationId xmlns:p14="http://schemas.microsoft.com/office/powerpoint/2010/main" val="2232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Quitando pintura" descr="Una persona usando una herramienta para quitar pintura de una pared." title="Quitando pintura"/>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dirty="0">
                <a:solidFill>
                  <a:schemeClr val="tx1">
                    <a:lumMod val="75000"/>
                  </a:schemeClr>
                </a:solidFill>
              </a:rPr>
              <a:t>¿Qué podrían haber hecho José y los otros pintores para protegerse</a:t>
            </a:r>
            <a:r>
              <a:rPr lang="es-ES" dirty="0" smtClean="0">
                <a:solidFill>
                  <a:schemeClr val="tx1">
                    <a:lumMod val="75000"/>
                  </a:schemeClr>
                </a:solidFill>
              </a:rPr>
              <a:t>?</a:t>
            </a:r>
            <a:endParaRPr lang="en-US" dirty="0">
              <a:solidFill>
                <a:schemeClr val="tx1">
                  <a:lumMod val="75000"/>
                </a:schemeClr>
              </a:solidFill>
            </a:endParaRPr>
          </a:p>
        </p:txBody>
      </p:sp>
    </p:spTree>
    <p:extLst>
      <p:ext uri="{BB962C8B-B14F-4D97-AF65-F5344CB8AC3E}">
        <p14:creationId xmlns:p14="http://schemas.microsoft.com/office/powerpoint/2010/main" val="3094317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57200" y="428178"/>
            <a:ext cx="3733800" cy="5078313"/>
          </a:xfrm>
          <a:prstGeom prst="rect">
            <a:avLst/>
          </a:prstGeom>
        </p:spPr>
        <p:txBody>
          <a:bodyPr wrap="square">
            <a:spAutoFit/>
          </a:bodyPr>
          <a:lstStyle/>
          <a:p>
            <a:pPr defTabSz="914293" fontAlgn="base"/>
            <a:r>
              <a:rPr lang="es-ES" sz="6000" dirty="0"/>
              <a:t/>
            </a:r>
            <a:br>
              <a:rPr lang="es-ES" sz="6000" dirty="0"/>
            </a:br>
            <a:r>
              <a:rPr lang="es-ES" sz="4400" dirty="0"/>
              <a:t>El papel de </a:t>
            </a:r>
            <a:r>
              <a:rPr lang="es-ES" sz="4400" dirty="0" err="1" smtClean="0"/>
              <a:t>CHWs</a:t>
            </a:r>
            <a:r>
              <a:rPr lang="es-ES" sz="4400" dirty="0" smtClean="0"/>
              <a:t> en </a:t>
            </a:r>
            <a:r>
              <a:rPr lang="es-ES" sz="4400" dirty="0"/>
              <a:t>la promoción de la seguridad química en el trabajo.</a:t>
            </a:r>
            <a:endParaRPr lang="es-ES" sz="4400" dirty="0">
              <a:solidFill>
                <a:srgbClr val="FFFFFF">
                  <a:lumMod val="85000"/>
                </a:srgbClr>
              </a:solidFill>
              <a:effectLst>
                <a:outerShdw blurRad="38100" dist="38100" dir="2700000" algn="tl">
                  <a:srgbClr val="000000">
                    <a:alpha val="43137"/>
                  </a:srgbClr>
                </a:outerShdw>
              </a:effectLst>
            </a:endParaRPr>
          </a:p>
        </p:txBody>
      </p:sp>
      <p:pic>
        <p:nvPicPr>
          <p:cNvPr id="4" name="Mujer trabajando en construccion" descr="Una mujer llevando un casco y trabajando en construccion" title="Mujer trabajando en construcc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024" y="0"/>
            <a:ext cx="4655976" cy="6858000"/>
          </a:xfrm>
          <a:prstGeom prst="rect">
            <a:avLst/>
          </a:prstGeom>
        </p:spPr>
      </p:pic>
      <p:sp>
        <p:nvSpPr>
          <p:cNvPr id="5" name="Title 4" hidden="1"/>
          <p:cNvSpPr>
            <a:spLocks noGrp="1"/>
          </p:cNvSpPr>
          <p:nvPr>
            <p:ph type="title"/>
          </p:nvPr>
        </p:nvSpPr>
        <p:spPr/>
        <p:txBody>
          <a:bodyPr/>
          <a:lstStyle/>
          <a:p>
            <a:r>
              <a:rPr lang="es-ES" sz="4000" dirty="0"/>
              <a:t>El papel de </a:t>
            </a:r>
            <a:r>
              <a:rPr lang="es-ES" sz="4000" dirty="0" err="1"/>
              <a:t>CHWs</a:t>
            </a:r>
            <a:endParaRPr lang="en-US" dirty="0"/>
          </a:p>
        </p:txBody>
      </p:sp>
    </p:spTree>
    <p:extLst>
      <p:ext uri="{BB962C8B-B14F-4D97-AF65-F5344CB8AC3E}">
        <p14:creationId xmlns:p14="http://schemas.microsoft.com/office/powerpoint/2010/main" val="1351606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abajador llevando una cubeta" descr="Un trabajador llevando una cubeta de tierra." title="Llevando una cube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84138" cy="6858000"/>
          </a:xfrm>
          <a:prstGeom prst="rect">
            <a:avLst/>
          </a:prstGeom>
        </p:spPr>
      </p:pic>
      <p:sp>
        <p:nvSpPr>
          <p:cNvPr id="3" name="Rectangle 2"/>
          <p:cNvSpPr/>
          <p:nvPr/>
        </p:nvSpPr>
        <p:spPr>
          <a:xfrm>
            <a:off x="4584138" y="1219200"/>
            <a:ext cx="4267200" cy="3785652"/>
          </a:xfrm>
          <a:prstGeom prst="rect">
            <a:avLst/>
          </a:prstGeom>
        </p:spPr>
        <p:txBody>
          <a:bodyPr wrap="square">
            <a:spAutoFit/>
          </a:bodyPr>
          <a:lstStyle/>
          <a:p>
            <a:pPr defTabSz="914400"/>
            <a:r>
              <a:rPr lang="es-ES" sz="4800" dirty="0"/>
              <a:t/>
            </a:r>
            <a:br>
              <a:rPr lang="es-ES" sz="4800" dirty="0"/>
            </a:br>
            <a:r>
              <a:rPr lang="es-ES" sz="4800" dirty="0"/>
              <a:t>Conocimiento de los derechos de los trabajadores</a:t>
            </a:r>
            <a:endParaRPr lang="en-US" sz="4800" dirty="0">
              <a:solidFill>
                <a:prstClr val="black">
                  <a:lumMod val="65000"/>
                  <a:lumOff val="35000"/>
                </a:prstClr>
              </a:solidFill>
              <a:latin typeface="Calibri" panose="020F0502020204030204" pitchFamily="34" charset="0"/>
            </a:endParaRPr>
          </a:p>
        </p:txBody>
      </p:sp>
      <p:sp>
        <p:nvSpPr>
          <p:cNvPr id="4" name="Title 3" hidden="1"/>
          <p:cNvSpPr>
            <a:spLocks noGrp="1"/>
          </p:cNvSpPr>
          <p:nvPr>
            <p:ph type="title"/>
          </p:nvPr>
        </p:nvSpPr>
        <p:spPr/>
        <p:txBody>
          <a:bodyPr/>
          <a:lstStyle/>
          <a:p>
            <a:r>
              <a:rPr lang="es-ES" sz="4400" dirty="0"/>
              <a:t>Conocimiento de los derechos de los trabajadores</a:t>
            </a:r>
            <a:r>
              <a:rPr lang="en-US" sz="4400" dirty="0">
                <a:solidFill>
                  <a:prstClr val="black">
                    <a:lumMod val="65000"/>
                    <a:lumOff val="35000"/>
                  </a:prstClr>
                </a:solidFill>
                <a:latin typeface="Calibri" panose="020F0502020204030204" pitchFamily="34" charset="0"/>
              </a:rPr>
              <a:t/>
            </a:r>
            <a:br>
              <a:rPr lang="en-US" sz="4400" dirty="0">
                <a:solidFill>
                  <a:prstClr val="black">
                    <a:lumMod val="65000"/>
                    <a:lumOff val="35000"/>
                  </a:prstClr>
                </a:solidFill>
                <a:latin typeface="Calibri" panose="020F0502020204030204" pitchFamily="34" charset="0"/>
              </a:rPr>
            </a:br>
            <a:endParaRPr lang="en-US" dirty="0"/>
          </a:p>
        </p:txBody>
      </p:sp>
    </p:spTree>
    <p:extLst>
      <p:ext uri="{BB962C8B-B14F-4D97-AF65-F5344CB8AC3E}">
        <p14:creationId xmlns:p14="http://schemas.microsoft.com/office/powerpoint/2010/main" val="24003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aphicFrame>
        <p:nvGraphicFramePr>
          <p:cNvPr id="2" name="Trabajando en la fabrica, la agricultura, y restaurantes" title="f"/>
          <p:cNvGraphicFramePr/>
          <p:nvPr>
            <p:custDataLst>
              <p:tags r:id="rId1"/>
            </p:custDataLst>
            <p:extLst>
              <p:ext uri="{D42A27DB-BD31-4B8C-83A1-F6EECF244321}">
                <p14:modId xmlns:p14="http://schemas.microsoft.com/office/powerpoint/2010/main" val="3045316018"/>
              </p:ext>
            </p:extLst>
          </p:nvPr>
        </p:nvGraphicFramePr>
        <p:xfrm>
          <a:off x="76200" y="7620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7200" y="120133"/>
            <a:ext cx="57912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Los </a:t>
            </a:r>
            <a:r>
              <a:rPr lang="en-US" sz="3600" b="1" dirty="0" err="1" smtClean="0">
                <a:solidFill>
                  <a:schemeClr val="bg1"/>
                </a:solidFill>
                <a:effectLst>
                  <a:outerShdw blurRad="38100" dist="38100" dir="2700000" algn="tl">
                    <a:srgbClr val="000000">
                      <a:alpha val="43137"/>
                    </a:srgbClr>
                  </a:outerShdw>
                </a:effectLst>
              </a:rPr>
              <a:t>trabajadores</a:t>
            </a:r>
            <a:r>
              <a:rPr lang="en-US" sz="3600" b="1" dirty="0" smtClean="0">
                <a:solidFill>
                  <a:schemeClr val="bg1"/>
                </a:solidFill>
                <a:effectLst>
                  <a:outerShdw blurRad="38100" dist="38100" dir="2700000" algn="tl">
                    <a:srgbClr val="000000">
                      <a:alpha val="43137"/>
                    </a:srgbClr>
                  </a:outerShdw>
                </a:effectLst>
              </a:rPr>
              <a:t>….</a:t>
            </a:r>
            <a:endParaRPr lang="es-MX" sz="3600" b="1" dirty="0">
              <a:solidFill>
                <a:schemeClr val="bg1"/>
              </a:solidFill>
              <a:effectLst>
                <a:outerShdw blurRad="38100" dist="38100" dir="2700000" algn="tl">
                  <a:srgbClr val="000000">
                    <a:alpha val="43137"/>
                  </a:srgbClr>
                </a:outerShdw>
              </a:effectLst>
            </a:endParaRPr>
          </a:p>
        </p:txBody>
      </p:sp>
      <p:sp>
        <p:nvSpPr>
          <p:cNvPr id="8" name="Title 7"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Los </a:t>
            </a:r>
            <a:r>
              <a:rPr lang="en-US" b="1" dirty="0" err="1">
                <a:solidFill>
                  <a:schemeClr val="bg1"/>
                </a:solidFill>
                <a:effectLst>
                  <a:outerShdw blurRad="38100" dist="38100" dir="2700000" algn="tl">
                    <a:srgbClr val="000000">
                      <a:alpha val="43137"/>
                    </a:srgbClr>
                  </a:outerShdw>
                </a:effectLst>
              </a:rPr>
              <a:t>trabajadores</a:t>
            </a:r>
            <a:r>
              <a:rPr lang="en-US" b="1" dirty="0">
                <a:solidFill>
                  <a:schemeClr val="bg1"/>
                </a:solidFill>
                <a:effectLst>
                  <a:outerShdw blurRad="38100" dist="38100" dir="2700000" algn="tl">
                    <a:srgbClr val="000000">
                      <a:alpha val="43137"/>
                    </a:srgbClr>
                  </a:outerShdw>
                </a:effectLst>
              </a:rPr>
              <a:t>….</a:t>
            </a:r>
            <a:r>
              <a:rPr lang="es-MX" b="1" dirty="0">
                <a:solidFill>
                  <a:schemeClr val="bg1"/>
                </a:solidFill>
                <a:effectLst>
                  <a:outerShdw blurRad="38100" dist="38100" dir="2700000" algn="tl">
                    <a:srgbClr val="000000">
                      <a:alpha val="43137"/>
                    </a:srgbClr>
                  </a:outerShdw>
                </a:effectLst>
              </a:rPr>
              <a:t/>
            </a:r>
            <a:br>
              <a:rPr lang="es-MX"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4462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18E55F0-EAA7-42C4-9B36-708B6AB642ED}"/>
                                            </p:graphicEl>
                                          </p:spTgt>
                                        </p:tgtEl>
                                        <p:attrNameLst>
                                          <p:attrName>style.visibility</p:attrName>
                                        </p:attrNameLst>
                                      </p:cBhvr>
                                      <p:to>
                                        <p:strVal val="visible"/>
                                      </p:to>
                                    </p:set>
                                    <p:animEffect transition="in" filter="fade">
                                      <p:cBhvr>
                                        <p:cTn id="7" dur="500"/>
                                        <p:tgtEl>
                                          <p:spTgt spid="2">
                                            <p:graphicEl>
                                              <a:dgm id="{B18E55F0-EAA7-42C4-9B36-708B6AB642E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27ADAAE9-7F73-4E12-AC77-0E9C8644BE74}"/>
                                            </p:graphicEl>
                                          </p:spTgt>
                                        </p:tgtEl>
                                        <p:attrNameLst>
                                          <p:attrName>style.visibility</p:attrName>
                                        </p:attrNameLst>
                                      </p:cBhvr>
                                      <p:to>
                                        <p:strVal val="visible"/>
                                      </p:to>
                                    </p:set>
                                    <p:animEffect transition="in" filter="fade">
                                      <p:cBhvr>
                                        <p:cTn id="10" dur="500"/>
                                        <p:tgtEl>
                                          <p:spTgt spid="2">
                                            <p:graphicEl>
                                              <a:dgm id="{27ADAAE9-7F73-4E12-AC77-0E9C8644BE7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9FF74B61-67DB-4C6E-9EA4-25A63E19C5C2}"/>
                                            </p:graphicEl>
                                          </p:spTgt>
                                        </p:tgtEl>
                                        <p:attrNameLst>
                                          <p:attrName>style.visibility</p:attrName>
                                        </p:attrNameLst>
                                      </p:cBhvr>
                                      <p:to>
                                        <p:strVal val="visible"/>
                                      </p:to>
                                    </p:set>
                                    <p:animEffect transition="in" filter="fade">
                                      <p:cBhvr>
                                        <p:cTn id="15" dur="500"/>
                                        <p:tgtEl>
                                          <p:spTgt spid="2">
                                            <p:graphicEl>
                                              <a:dgm id="{9FF74B61-67DB-4C6E-9EA4-25A63E19C5C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032F9759-5B31-4683-8098-510F58367696}"/>
                                            </p:graphicEl>
                                          </p:spTgt>
                                        </p:tgtEl>
                                        <p:attrNameLst>
                                          <p:attrName>style.visibility</p:attrName>
                                        </p:attrNameLst>
                                      </p:cBhvr>
                                      <p:to>
                                        <p:strVal val="visible"/>
                                      </p:to>
                                    </p:set>
                                    <p:animEffect transition="in" filter="fade">
                                      <p:cBhvr>
                                        <p:cTn id="18" dur="500"/>
                                        <p:tgtEl>
                                          <p:spTgt spid="2">
                                            <p:graphicEl>
                                              <a:dgm id="{032F9759-5B31-4683-8098-510F5836769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6959C87E-5FAF-4568-BEB2-3502CA06A587}"/>
                                            </p:graphicEl>
                                          </p:spTgt>
                                        </p:tgtEl>
                                        <p:attrNameLst>
                                          <p:attrName>style.visibility</p:attrName>
                                        </p:attrNameLst>
                                      </p:cBhvr>
                                      <p:to>
                                        <p:strVal val="visible"/>
                                      </p:to>
                                    </p:set>
                                    <p:animEffect transition="in" filter="fade">
                                      <p:cBhvr>
                                        <p:cTn id="23" dur="500"/>
                                        <p:tgtEl>
                                          <p:spTgt spid="2">
                                            <p:graphicEl>
                                              <a:dgm id="{6959C87E-5FAF-4568-BEB2-3502CA06A58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C4C9EB58-B9FC-4EAF-9F7E-06A64769060D}"/>
                                            </p:graphicEl>
                                          </p:spTgt>
                                        </p:tgtEl>
                                        <p:attrNameLst>
                                          <p:attrName>style.visibility</p:attrName>
                                        </p:attrNameLst>
                                      </p:cBhvr>
                                      <p:to>
                                        <p:strVal val="visible"/>
                                      </p:to>
                                    </p:set>
                                    <p:animEffect transition="in" filter="fade">
                                      <p:cBhvr>
                                        <p:cTn id="26" dur="500"/>
                                        <p:tgtEl>
                                          <p:spTgt spid="2">
                                            <p:graphicEl>
                                              <a:dgm id="{C4C9EB58-B9FC-4EAF-9F7E-06A64769060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E3E316D1-37A5-47A7-8069-E5EA333CDFF1}"/>
                                            </p:graphicEl>
                                          </p:spTgt>
                                        </p:tgtEl>
                                        <p:attrNameLst>
                                          <p:attrName>style.visibility</p:attrName>
                                        </p:attrNameLst>
                                      </p:cBhvr>
                                      <p:to>
                                        <p:strVal val="visible"/>
                                      </p:to>
                                    </p:set>
                                    <p:animEffect transition="in" filter="fade">
                                      <p:cBhvr>
                                        <p:cTn id="31" dur="500"/>
                                        <p:tgtEl>
                                          <p:spTgt spid="2">
                                            <p:graphicEl>
                                              <a:dgm id="{E3E316D1-37A5-47A7-8069-E5EA333CDFF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98410AEA-BBFD-4895-8D30-0730A0178F2E}"/>
                                            </p:graphicEl>
                                          </p:spTgt>
                                        </p:tgtEl>
                                        <p:attrNameLst>
                                          <p:attrName>style.visibility</p:attrName>
                                        </p:attrNameLst>
                                      </p:cBhvr>
                                      <p:to>
                                        <p:strVal val="visible"/>
                                      </p:to>
                                    </p:set>
                                    <p:animEffect transition="in" filter="fade">
                                      <p:cBhvr>
                                        <p:cTn id="34" dur="500"/>
                                        <p:tgtEl>
                                          <p:spTgt spid="2">
                                            <p:graphicEl>
                                              <a:dgm id="{98410AEA-BBFD-4895-8D30-0730A0178F2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5942C3F5-8E8B-4999-B567-85E689250A10}"/>
                                            </p:graphicEl>
                                          </p:spTgt>
                                        </p:tgtEl>
                                        <p:attrNameLst>
                                          <p:attrName>style.visibility</p:attrName>
                                        </p:attrNameLst>
                                      </p:cBhvr>
                                      <p:to>
                                        <p:strVal val="visible"/>
                                      </p:to>
                                    </p:set>
                                    <p:animEffect transition="in" filter="fade">
                                      <p:cBhvr>
                                        <p:cTn id="39" dur="500"/>
                                        <p:tgtEl>
                                          <p:spTgt spid="2">
                                            <p:graphicEl>
                                              <a:dgm id="{5942C3F5-8E8B-4999-B567-85E689250A1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C7B46594-6FE7-42B1-9C95-7B381745BB09}"/>
                                            </p:graphicEl>
                                          </p:spTgt>
                                        </p:tgtEl>
                                        <p:attrNameLst>
                                          <p:attrName>style.visibility</p:attrName>
                                        </p:attrNameLst>
                                      </p:cBhvr>
                                      <p:to>
                                        <p:strVal val="visible"/>
                                      </p:to>
                                    </p:set>
                                    <p:animEffect transition="in" filter="fade">
                                      <p:cBhvr>
                                        <p:cTn id="42" dur="500"/>
                                        <p:tgtEl>
                                          <p:spTgt spid="2">
                                            <p:graphicEl>
                                              <a:dgm id="{C7B46594-6FE7-42B1-9C95-7B381745BB0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4436B3AA-2E92-46F8-B255-18816B2F96FD}"/>
                                            </p:graphicEl>
                                          </p:spTgt>
                                        </p:tgtEl>
                                        <p:attrNameLst>
                                          <p:attrName>style.visibility</p:attrName>
                                        </p:attrNameLst>
                                      </p:cBhvr>
                                      <p:to>
                                        <p:strVal val="visible"/>
                                      </p:to>
                                    </p:set>
                                    <p:animEffect transition="in" filter="fade">
                                      <p:cBhvr>
                                        <p:cTn id="47" dur="500"/>
                                        <p:tgtEl>
                                          <p:spTgt spid="2">
                                            <p:graphicEl>
                                              <a:dgm id="{4436B3AA-2E92-46F8-B255-18816B2F96FD}"/>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0E6B7595-A767-4239-9616-486FE08E80BB}"/>
                                            </p:graphicEl>
                                          </p:spTgt>
                                        </p:tgtEl>
                                        <p:attrNameLst>
                                          <p:attrName>style.visibility</p:attrName>
                                        </p:attrNameLst>
                                      </p:cBhvr>
                                      <p:to>
                                        <p:strVal val="visible"/>
                                      </p:to>
                                    </p:set>
                                    <p:animEffect transition="in" filter="fade">
                                      <p:cBhvr>
                                        <p:cTn id="50" dur="500"/>
                                        <p:tgtEl>
                                          <p:spTgt spid="2">
                                            <p:graphicEl>
                                              <a:dgm id="{0E6B7595-A767-4239-9616-486FE08E80B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graphicEl>
                                              <a:dgm id="{EA175123-4837-4093-ADD7-00F5D493BB6A}"/>
                                            </p:graphicEl>
                                          </p:spTgt>
                                        </p:tgtEl>
                                        <p:attrNameLst>
                                          <p:attrName>style.visibility</p:attrName>
                                        </p:attrNameLst>
                                      </p:cBhvr>
                                      <p:to>
                                        <p:strVal val="visible"/>
                                      </p:to>
                                    </p:set>
                                    <p:animEffect transition="in" filter="fade">
                                      <p:cBhvr>
                                        <p:cTn id="55" dur="500"/>
                                        <p:tgtEl>
                                          <p:spTgt spid="2">
                                            <p:graphicEl>
                                              <a:dgm id="{EA175123-4837-4093-ADD7-00F5D493BB6A}"/>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graphicEl>
                                              <a:dgm id="{E4C9B2AE-8B0E-4167-9FFE-43794331CC16}"/>
                                            </p:graphicEl>
                                          </p:spTgt>
                                        </p:tgtEl>
                                        <p:attrNameLst>
                                          <p:attrName>style.visibility</p:attrName>
                                        </p:attrNameLst>
                                      </p:cBhvr>
                                      <p:to>
                                        <p:strVal val="visible"/>
                                      </p:to>
                                    </p:set>
                                    <p:animEffect transition="in" filter="fade">
                                      <p:cBhvr>
                                        <p:cTn id="58" dur="500"/>
                                        <p:tgtEl>
                                          <p:spTgt spid="2">
                                            <p:graphicEl>
                                              <a:dgm id="{E4C9B2AE-8B0E-4167-9FFE-43794331CC1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graphicEl>
                                              <a:dgm id="{38F4C295-0827-4286-B3FE-9B5D63297C47}"/>
                                            </p:graphicEl>
                                          </p:spTgt>
                                        </p:tgtEl>
                                        <p:attrNameLst>
                                          <p:attrName>style.visibility</p:attrName>
                                        </p:attrNameLst>
                                      </p:cBhvr>
                                      <p:to>
                                        <p:strVal val="visible"/>
                                      </p:to>
                                    </p:set>
                                    <p:animEffect transition="in" filter="fade">
                                      <p:cBhvr>
                                        <p:cTn id="63" dur="500"/>
                                        <p:tgtEl>
                                          <p:spTgt spid="2">
                                            <p:graphicEl>
                                              <a:dgm id="{38F4C295-0827-4286-B3FE-9B5D63297C47}"/>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
                                            <p:graphicEl>
                                              <a:dgm id="{E37B6C46-5B68-42EB-A19E-05F2B60C799E}"/>
                                            </p:graphicEl>
                                          </p:spTgt>
                                        </p:tgtEl>
                                        <p:attrNameLst>
                                          <p:attrName>style.visibility</p:attrName>
                                        </p:attrNameLst>
                                      </p:cBhvr>
                                      <p:to>
                                        <p:strVal val="visible"/>
                                      </p:to>
                                    </p:set>
                                    <p:animEffect transition="in" filter="fade">
                                      <p:cBhvr>
                                        <p:cTn id="66" dur="500"/>
                                        <p:tgtEl>
                                          <p:spTgt spid="2">
                                            <p:graphicEl>
                                              <a:dgm id="{E37B6C46-5B68-42EB-A19E-05F2B60C79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5486400" cy="1143000"/>
          </a:xfrm>
        </p:spPr>
        <p:txBody>
          <a:bodyPr/>
          <a:lstStyle/>
          <a:p>
            <a:pPr algn="l"/>
            <a:r>
              <a:rPr lang="es-ES" sz="2800" b="1" dirty="0">
                <a:solidFill>
                  <a:schemeClr val="bg1"/>
                </a:solidFill>
              </a:rPr>
              <a:t>Como  entrenar a los trabajadores sobre la seguridad química</a:t>
            </a:r>
          </a:p>
        </p:txBody>
      </p:sp>
      <p:sp>
        <p:nvSpPr>
          <p:cNvPr id="3" name="Content Placeholder 2"/>
          <p:cNvSpPr>
            <a:spLocks noGrp="1"/>
          </p:cNvSpPr>
          <p:nvPr>
            <p:ph idx="4294967295"/>
          </p:nvPr>
        </p:nvSpPr>
        <p:spPr>
          <a:xfrm>
            <a:off x="0" y="1306513"/>
            <a:ext cx="5910263" cy="3844925"/>
          </a:xfrm>
        </p:spPr>
        <p:txBody>
          <a:bodyPr/>
          <a:lstStyle/>
          <a:p>
            <a:r>
              <a:rPr lang="es-MX" sz="2400" dirty="0" smtClean="0">
                <a:solidFill>
                  <a:schemeClr val="bg1"/>
                </a:solidFill>
              </a:rPr>
              <a:t>Utilizar los recursos disponibles</a:t>
            </a:r>
          </a:p>
          <a:p>
            <a:r>
              <a:rPr lang="es-MX" sz="2400" dirty="0" smtClean="0">
                <a:solidFill>
                  <a:schemeClr val="bg1"/>
                </a:solidFill>
              </a:rPr>
              <a:t>Localizar los recursos disponibles</a:t>
            </a:r>
          </a:p>
          <a:p>
            <a:r>
              <a:rPr lang="es-MX" sz="2400" dirty="0" smtClean="0">
                <a:solidFill>
                  <a:schemeClr val="bg1"/>
                </a:solidFill>
              </a:rPr>
              <a:t>Escoger recursos apropiados</a:t>
            </a:r>
          </a:p>
          <a:p>
            <a:r>
              <a:rPr lang="es-MX" sz="2400" dirty="0" smtClean="0">
                <a:solidFill>
                  <a:schemeClr val="bg1"/>
                </a:solidFill>
              </a:rPr>
              <a:t>Demostraciones</a:t>
            </a:r>
          </a:p>
          <a:p>
            <a:pPr marL="801688" lvl="3" indent="-227013">
              <a:buFont typeface="Wingdings" panose="05000000000000000000" pitchFamily="2" charset="2"/>
              <a:buChar char="ü"/>
            </a:pPr>
            <a:r>
              <a:rPr lang="es-MX" sz="1400" dirty="0">
                <a:solidFill>
                  <a:schemeClr val="bg1"/>
                </a:solidFill>
              </a:rPr>
              <a:t> </a:t>
            </a:r>
            <a:r>
              <a:rPr lang="es-MX" sz="1400" dirty="0" smtClean="0">
                <a:solidFill>
                  <a:schemeClr val="bg1"/>
                </a:solidFill>
              </a:rPr>
              <a:t>U</a:t>
            </a:r>
            <a:r>
              <a:rPr lang="es-MX" sz="1400" i="1" dirty="0" smtClean="0">
                <a:solidFill>
                  <a:schemeClr val="bg1"/>
                </a:solidFill>
              </a:rPr>
              <a:t>so del Equipo de Protección Personal</a:t>
            </a:r>
          </a:p>
          <a:p>
            <a:pPr marL="801688" lvl="3" indent="-227013">
              <a:buFont typeface="Wingdings" panose="05000000000000000000" pitchFamily="2" charset="2"/>
              <a:buChar char="ü"/>
            </a:pPr>
            <a:r>
              <a:rPr lang="es-MX" sz="1400" i="1" dirty="0" smtClean="0">
                <a:solidFill>
                  <a:schemeClr val="bg1"/>
                </a:solidFill>
              </a:rPr>
              <a:t>Como colocar y quitar guantes</a:t>
            </a:r>
          </a:p>
          <a:p>
            <a:pPr marL="801688" lvl="3" indent="-227013">
              <a:buFont typeface="Wingdings" panose="05000000000000000000" pitchFamily="2" charset="2"/>
              <a:buChar char="ü"/>
            </a:pPr>
            <a:r>
              <a:rPr lang="es-MX" sz="1400" i="1" dirty="0" smtClean="0">
                <a:solidFill>
                  <a:schemeClr val="bg1"/>
                </a:solidFill>
              </a:rPr>
              <a:t>Como lavar las manos</a:t>
            </a:r>
          </a:p>
          <a:p>
            <a:pPr marL="801688" lvl="3" indent="-227013">
              <a:buFont typeface="Wingdings" panose="05000000000000000000" pitchFamily="2" charset="2"/>
              <a:buChar char="ü"/>
            </a:pPr>
            <a:r>
              <a:rPr lang="es-MX" sz="1400" i="1" dirty="0" smtClean="0">
                <a:solidFill>
                  <a:schemeClr val="bg1"/>
                </a:solidFill>
              </a:rPr>
              <a:t>Llevar copias de una etiqueta y </a:t>
            </a:r>
            <a:br>
              <a:rPr lang="es-MX" sz="1400" i="1" dirty="0" smtClean="0">
                <a:solidFill>
                  <a:schemeClr val="bg1"/>
                </a:solidFill>
              </a:rPr>
            </a:br>
            <a:r>
              <a:rPr lang="es-MX" sz="1400" i="1" dirty="0" smtClean="0">
                <a:solidFill>
                  <a:schemeClr val="bg1"/>
                </a:solidFill>
              </a:rPr>
              <a:t>de la hoja de datos de seguridad </a:t>
            </a:r>
            <a:endParaRPr lang="es-MX" sz="1400" i="1" dirty="0">
              <a:solidFill>
                <a:schemeClr val="bg1"/>
              </a:solidFill>
            </a:endParaRPr>
          </a:p>
          <a:p>
            <a:pPr marL="1370156" lvl="3" indent="0">
              <a:buNone/>
            </a:pPr>
            <a:endParaRPr lang="es-MX" sz="1400" i="1" dirty="0">
              <a:solidFill>
                <a:schemeClr val="bg1"/>
              </a:solidFill>
            </a:endParaRPr>
          </a:p>
        </p:txBody>
      </p:sp>
      <p:pic>
        <p:nvPicPr>
          <p:cNvPr id="4098" name="Ropa para el trabajo" descr="Esta hoja tiene informacion sobre el tipo de ropa que uno necesita llevar para estar seguro mientras trabajando." title="Ropa para el trabaj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406330">
            <a:off x="5877977" y="360654"/>
            <a:ext cx="2664598"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Como proteger la familia de exposicion a pesticidas" descr="Una hoja que provee informacion sobre como proteger la familia de exposicion a quimicas y pesticidas." title="Protegerse de exposicion a pesticid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07215">
            <a:off x="3481738" y="2525065"/>
            <a:ext cx="2991515"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Libro comico" descr="Una hoja de un libro comico sobre los peligros de exposicion quimica." title="Libro comic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634" y="3505200"/>
            <a:ext cx="2692764" cy="295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na reunion de trabajadores" descr="Una reunion o conferencia de personas adentro de una oficina o edificio." title="Reunion de trabajador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5" y="1371600"/>
            <a:ext cx="9144000" cy="2745719"/>
          </a:xfrm>
          <a:prstGeom prst="rect">
            <a:avLst/>
          </a:prstGeom>
        </p:spPr>
      </p:pic>
      <p:sp>
        <p:nvSpPr>
          <p:cNvPr id="5" name="Rectangle 4"/>
          <p:cNvSpPr/>
          <p:nvPr/>
        </p:nvSpPr>
        <p:spPr>
          <a:xfrm>
            <a:off x="533400" y="4648200"/>
            <a:ext cx="8305800" cy="1569660"/>
          </a:xfrm>
          <a:prstGeom prst="rect">
            <a:avLst/>
          </a:prstGeom>
        </p:spPr>
        <p:txBody>
          <a:bodyPr wrap="square">
            <a:spAutoFit/>
          </a:bodyPr>
          <a:lstStyle/>
          <a:p>
            <a:r>
              <a:rPr lang="es-ES" sz="3200" dirty="0" smtClean="0"/>
              <a:t>¿</a:t>
            </a:r>
            <a:r>
              <a:rPr lang="es-ES" sz="3200" dirty="0"/>
              <a:t>Dónde pueden los trabajadores entrenarse? </a:t>
            </a:r>
            <a:endParaRPr lang="es-ES" sz="3200" dirty="0" smtClean="0"/>
          </a:p>
          <a:p>
            <a:r>
              <a:rPr lang="es-ES" sz="3200" dirty="0" smtClean="0"/>
              <a:t>¿</a:t>
            </a:r>
            <a:r>
              <a:rPr lang="es-ES" sz="3200" dirty="0"/>
              <a:t>Cuáles son los materiales educativos disponibles?</a:t>
            </a:r>
          </a:p>
        </p:txBody>
      </p:sp>
      <p:sp>
        <p:nvSpPr>
          <p:cNvPr id="6" name="Title 5"/>
          <p:cNvSpPr>
            <a:spLocks noGrp="1"/>
          </p:cNvSpPr>
          <p:nvPr>
            <p:ph type="title"/>
          </p:nvPr>
        </p:nvSpPr>
        <p:spPr>
          <a:xfrm>
            <a:off x="436685" y="152400"/>
            <a:ext cx="8229600" cy="1143000"/>
          </a:xfrm>
        </p:spPr>
        <p:txBody>
          <a:bodyPr/>
          <a:lstStyle/>
          <a:p>
            <a:r>
              <a:rPr lang="es-ES" sz="4400" dirty="0">
                <a:solidFill>
                  <a:schemeClr val="tx1">
                    <a:lumMod val="75000"/>
                  </a:schemeClr>
                </a:solidFill>
              </a:rPr>
              <a:t>Familiaridad con recursos de salud y seguridad disponibles</a:t>
            </a:r>
            <a:r>
              <a:rPr lang="es-ES" sz="4400" dirty="0" smtClean="0">
                <a:solidFill>
                  <a:schemeClr val="tx1">
                    <a:lumMod val="75000"/>
                  </a:schemeClr>
                </a:solidFill>
              </a:rPr>
              <a:t>…</a:t>
            </a:r>
            <a:endParaRPr lang="en-US" dirty="0">
              <a:solidFill>
                <a:schemeClr val="tx1">
                  <a:lumMod val="75000"/>
                </a:schemeClr>
              </a:solidFill>
            </a:endParaRPr>
          </a:p>
        </p:txBody>
      </p:sp>
    </p:spTree>
    <p:extLst>
      <p:ext uri="{BB962C8B-B14F-4D97-AF65-F5344CB8AC3E}">
        <p14:creationId xmlns:p14="http://schemas.microsoft.com/office/powerpoint/2010/main" val="209009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jer trabajando en construccion" descr="Una mujer trabajando con un martillo en una area de construccion." title="Mujer trabajando en construcc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907"/>
            <a:ext cx="9144000" cy="6869907"/>
          </a:xfrm>
          <a:prstGeom prst="rect">
            <a:avLst/>
          </a:prstGeom>
        </p:spPr>
      </p:pic>
      <p:sp>
        <p:nvSpPr>
          <p:cNvPr id="3" name="Rectangle 2"/>
          <p:cNvSpPr txBox="1">
            <a:spLocks noChangeArrowheads="1"/>
          </p:cNvSpPr>
          <p:nvPr/>
        </p:nvSpPr>
        <p:spPr>
          <a:xfrm>
            <a:off x="326571" y="5410200"/>
            <a:ext cx="8763000" cy="1143000"/>
          </a:xfrm>
          <a:prstGeom prst="rect">
            <a:avLst/>
          </a:prstGeom>
        </p:spPr>
        <p:txBody>
          <a:bodyPr/>
          <a:lstStyle>
            <a:lvl1pPr algn="ctr" defTabSz="914400" rtl="0" eaLnBrk="1" latinLnBrk="0" hangingPunct="1">
              <a:spcBef>
                <a:spcPct val="0"/>
              </a:spcBef>
              <a:buNone/>
              <a:defRPr sz="4400" b="0" i="0" u="none" kern="1200">
                <a:solidFill>
                  <a:schemeClr val="tx1"/>
                </a:solidFill>
                <a:latin typeface="Gill Sans MT" panose="020B0502020104020203" pitchFamily="34" charset="0"/>
                <a:ea typeface="+mj-ea"/>
                <a:cs typeface="+mj-cs"/>
              </a:defRPr>
            </a:lvl1pPr>
          </a:lstStyle>
          <a:p>
            <a:pPr algn="l"/>
            <a:r>
              <a:rPr lang="en-US" sz="5400" dirty="0" smtClean="0">
                <a:solidFill>
                  <a:prstClr val="white"/>
                </a:solidFill>
                <a:effectLst>
                  <a:outerShdw blurRad="38100" dist="38100" dir="2700000" algn="tl">
                    <a:srgbClr val="000000">
                      <a:alpha val="43137"/>
                    </a:srgbClr>
                  </a:outerShdw>
                </a:effectLst>
                <a:latin typeface="Calibri" panose="020F0502020204030204" pitchFamily="34" charset="0"/>
              </a:rPr>
              <a:t>Derechos de </a:t>
            </a:r>
            <a:r>
              <a:rPr lang="en-US" sz="5400" dirty="0" err="1" smtClean="0">
                <a:solidFill>
                  <a:prstClr val="white"/>
                </a:solidFill>
                <a:effectLst>
                  <a:outerShdw blurRad="38100" dist="38100" dir="2700000" algn="tl">
                    <a:srgbClr val="000000">
                      <a:alpha val="43137"/>
                    </a:srgbClr>
                  </a:outerShdw>
                </a:effectLst>
                <a:latin typeface="Calibri" panose="020F0502020204030204" pitchFamily="34" charset="0"/>
              </a:rPr>
              <a:t>los</a:t>
            </a:r>
            <a:r>
              <a:rPr lang="en-US" sz="5400" dirty="0" smtClean="0">
                <a:solidFill>
                  <a:prstClr val="white"/>
                </a:solidFill>
                <a:effectLst>
                  <a:outerShdw blurRad="38100" dist="38100" dir="2700000" algn="tl">
                    <a:srgbClr val="000000">
                      <a:alpha val="43137"/>
                    </a:srgbClr>
                  </a:outerShdw>
                </a:effectLst>
                <a:latin typeface="Calibri" panose="020F0502020204030204" pitchFamily="34" charset="0"/>
              </a:rPr>
              <a:t> </a:t>
            </a:r>
            <a:r>
              <a:rPr lang="en-US" sz="5400" dirty="0" err="1" smtClean="0">
                <a:solidFill>
                  <a:prstClr val="white"/>
                </a:solidFill>
                <a:effectLst>
                  <a:outerShdw blurRad="38100" dist="38100" dir="2700000" algn="tl">
                    <a:srgbClr val="000000">
                      <a:alpha val="43137"/>
                    </a:srgbClr>
                  </a:outerShdw>
                </a:effectLst>
                <a:latin typeface="Calibri" panose="020F0502020204030204" pitchFamily="34" charset="0"/>
              </a:rPr>
              <a:t>Trabajadores</a:t>
            </a:r>
            <a:endParaRPr lang="en-US" sz="54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65314" y="1516201"/>
            <a:ext cx="4735286" cy="2554545"/>
          </a:xfrm>
          <a:prstGeom prst="rect">
            <a:avLst/>
          </a:prstGeom>
        </p:spPr>
        <p:txBody>
          <a:bodyPr wrap="square">
            <a:spAutoFit/>
          </a:bodyPr>
          <a:lstStyle/>
          <a:p>
            <a:r>
              <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de Seguridad y Salud Ocupacional </a:t>
            </a:r>
            <a:r>
              <a:rPr lang="es-MX"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OSH 1910) de 1970</a:t>
            </a:r>
            <a:endParaRPr lang="es-MX"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5660571" y="3242608"/>
            <a:ext cx="3429000" cy="1938992"/>
          </a:xfrm>
          <a:prstGeom prst="rect">
            <a:avLst/>
          </a:prstGeom>
        </p:spPr>
        <p:txBody>
          <a:bodyPr wrap="square">
            <a:spAutoFit/>
          </a:bodyPr>
          <a:lstStyle/>
          <a:p>
            <a:pPr marL="285750" indent="-285750">
              <a:buFont typeface="Wingdings" panose="05000000000000000000" pitchFamily="2" charset="2"/>
              <a:buChar char="ü"/>
            </a:pPr>
            <a:r>
              <a:rPr lang="es-MX" sz="3000" dirty="0" smtClean="0">
                <a:solidFill>
                  <a:schemeClr val="bg1"/>
                </a:solidFill>
              </a:rPr>
              <a:t>Construcción</a:t>
            </a:r>
          </a:p>
          <a:p>
            <a:pPr marL="285750" indent="-285750">
              <a:buFont typeface="Wingdings" panose="05000000000000000000" pitchFamily="2" charset="2"/>
              <a:buChar char="ü"/>
            </a:pPr>
            <a:r>
              <a:rPr lang="es-MX" sz="3000" dirty="0" smtClean="0">
                <a:solidFill>
                  <a:schemeClr val="bg1"/>
                </a:solidFill>
              </a:rPr>
              <a:t>Agricultura</a:t>
            </a:r>
          </a:p>
          <a:p>
            <a:pPr marL="285750" indent="-285750">
              <a:buFont typeface="Wingdings" panose="05000000000000000000" pitchFamily="2" charset="2"/>
              <a:buChar char="ü"/>
            </a:pPr>
            <a:r>
              <a:rPr lang="es-MX" sz="3000" dirty="0" smtClean="0">
                <a:solidFill>
                  <a:schemeClr val="bg1"/>
                </a:solidFill>
              </a:rPr>
              <a:t>Industria marítima</a:t>
            </a:r>
          </a:p>
          <a:p>
            <a:pPr marL="285750" indent="-285750">
              <a:buFont typeface="Wingdings" panose="05000000000000000000" pitchFamily="2" charset="2"/>
              <a:buChar char="ü"/>
            </a:pPr>
            <a:r>
              <a:rPr lang="es-MX" sz="3000" dirty="0" smtClean="0">
                <a:solidFill>
                  <a:schemeClr val="bg1"/>
                </a:solidFill>
              </a:rPr>
              <a:t>industria general</a:t>
            </a:r>
            <a:endParaRPr lang="es-MX" sz="3000" dirty="0">
              <a:solidFill>
                <a:schemeClr val="bg1"/>
              </a:solidFill>
            </a:endParaRPr>
          </a:p>
        </p:txBody>
      </p:sp>
      <p:sp>
        <p:nvSpPr>
          <p:cNvPr id="6" name="Title 5"/>
          <p:cNvSpPr>
            <a:spLocks noGrp="1"/>
          </p:cNvSpPr>
          <p:nvPr>
            <p:ph type="title"/>
          </p:nvPr>
        </p:nvSpPr>
        <p:spPr/>
        <p:txBody>
          <a:bodyPr/>
          <a:lstStyle/>
          <a:p>
            <a:r>
              <a:rPr lang="en-US" sz="100" dirty="0" smtClean="0"/>
              <a:t>OSHA</a:t>
            </a:r>
            <a:endParaRPr lang="en-US" sz="100" dirty="0"/>
          </a:p>
        </p:txBody>
      </p:sp>
    </p:spTree>
    <p:extLst>
      <p:ext uri="{BB962C8B-B14F-4D97-AF65-F5344CB8AC3E}">
        <p14:creationId xmlns:p14="http://schemas.microsoft.com/office/powerpoint/2010/main" val="1713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abajadores en un entrenamiento" descr="Esta imagen tiene unos trabajadores del campo participando en un entrenamiento." title="Trabajadores en un entrenamien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497244"/>
            <a:ext cx="8117257" cy="5371641"/>
          </a:xfrm>
          <a:prstGeom prst="rect">
            <a:avLst/>
          </a:prstGeom>
          <a:effectLst>
            <a:softEdge rad="127000"/>
          </a:effectLst>
        </p:spPr>
      </p:pic>
      <p:sp>
        <p:nvSpPr>
          <p:cNvPr id="4" name="TextBox 3"/>
          <p:cNvSpPr txBox="1"/>
          <p:nvPr/>
        </p:nvSpPr>
        <p:spPr>
          <a:xfrm>
            <a:off x="7556506" y="6463015"/>
            <a:ext cx="1578702" cy="276999"/>
          </a:xfrm>
          <a:prstGeom prst="rect">
            <a:avLst/>
          </a:prstGeom>
          <a:noFill/>
        </p:spPr>
        <p:txBody>
          <a:bodyPr wrap="none" rtlCol="0">
            <a:spAutoFit/>
          </a:bodyPr>
          <a:lstStyle/>
          <a:p>
            <a:pPr defTabSz="914400"/>
            <a:r>
              <a:rPr lang="en-US" sz="1200" dirty="0" smtClean="0">
                <a:solidFill>
                  <a:prstClr val="white"/>
                </a:solidFill>
              </a:rPr>
              <a:t>©www.earldotter.com</a:t>
            </a:r>
            <a:endParaRPr lang="en-US" sz="1200" dirty="0">
              <a:solidFill>
                <a:prstClr val="white"/>
              </a:solidFill>
            </a:endParaRPr>
          </a:p>
        </p:txBody>
      </p:sp>
      <p:sp>
        <p:nvSpPr>
          <p:cNvPr id="6" name="Title 5"/>
          <p:cNvSpPr>
            <a:spLocks noGrp="1"/>
          </p:cNvSpPr>
          <p:nvPr>
            <p:ph type="title"/>
          </p:nvPr>
        </p:nvSpPr>
        <p:spPr/>
        <p:txBody>
          <a:bodyPr/>
          <a:lstStyle/>
          <a:p>
            <a:r>
              <a:rPr lang="es-ES" sz="4000" dirty="0">
                <a:solidFill>
                  <a:schemeClr val="tx1">
                    <a:lumMod val="75000"/>
                  </a:schemeClr>
                </a:solidFill>
              </a:rPr>
              <a:t>Sepa cómo comunicar el riesgo y adaptar el mensaje para cada </a:t>
            </a:r>
            <a:r>
              <a:rPr lang="es-ES" sz="4000" dirty="0" smtClean="0">
                <a:solidFill>
                  <a:schemeClr val="tx1">
                    <a:lumMod val="75000"/>
                  </a:schemeClr>
                </a:solidFill>
              </a:rPr>
              <a:t>paciente</a:t>
            </a:r>
            <a:endParaRPr lang="en-US" sz="4000" dirty="0">
              <a:solidFill>
                <a:schemeClr val="tx1">
                  <a:lumMod val="75000"/>
                </a:schemeClr>
              </a:solidFill>
            </a:endParaRPr>
          </a:p>
        </p:txBody>
      </p:sp>
    </p:spTree>
    <p:extLst>
      <p:ext uri="{BB962C8B-B14F-4D97-AF65-F5344CB8AC3E}">
        <p14:creationId xmlns:p14="http://schemas.microsoft.com/office/powerpoint/2010/main" val="2436071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magenes de trabajo en equipo" title="f"/>
          <p:cNvGraphicFramePr/>
          <p:nvPr>
            <p:extLst>
              <p:ext uri="{D42A27DB-BD31-4B8C-83A1-F6EECF244321}">
                <p14:modId xmlns:p14="http://schemas.microsoft.com/office/powerpoint/2010/main" val="3311274627"/>
              </p:ext>
            </p:extLst>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hidden="1"/>
          <p:cNvSpPr>
            <a:spLocks noGrp="1"/>
          </p:cNvSpPr>
          <p:nvPr>
            <p:ph type="title"/>
          </p:nvPr>
        </p:nvSpPr>
        <p:spPr/>
        <p:txBody>
          <a:bodyPr/>
          <a:lstStyle/>
          <a:p>
            <a:pPr lvl="0"/>
            <a:r>
              <a:rPr lang="es-ES" dirty="0"/>
              <a:t>¿Qué necesitan los trabajadores para protegerse</a:t>
            </a:r>
            <a:r>
              <a:rPr lang="es-ES" dirty="0" smtClean="0"/>
              <a:t>?</a:t>
            </a:r>
            <a:endParaRPr lang="en-US" dirty="0"/>
          </a:p>
        </p:txBody>
      </p:sp>
    </p:spTree>
    <p:extLst>
      <p:ext uri="{BB962C8B-B14F-4D97-AF65-F5344CB8AC3E}">
        <p14:creationId xmlns:p14="http://schemas.microsoft.com/office/powerpoint/2010/main" val="23418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4C5168D-2AB5-419F-AA68-45092D9E7C3B}"/>
                                            </p:graphicEl>
                                          </p:spTgt>
                                        </p:tgtEl>
                                        <p:attrNameLst>
                                          <p:attrName>style.visibility</p:attrName>
                                        </p:attrNameLst>
                                      </p:cBhvr>
                                      <p:to>
                                        <p:strVal val="visible"/>
                                      </p:to>
                                    </p:set>
                                    <p:animEffect transition="in" filter="fade">
                                      <p:cBhvr>
                                        <p:cTn id="7" dur="500"/>
                                        <p:tgtEl>
                                          <p:spTgt spid="2">
                                            <p:graphicEl>
                                              <a:dgm id="{64C5168D-2AB5-419F-AA68-45092D9E7C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9E737B7-DED5-4BAC-9F68-DB3741860AFE}"/>
                                            </p:graphicEl>
                                          </p:spTgt>
                                        </p:tgtEl>
                                        <p:attrNameLst>
                                          <p:attrName>style.visibility</p:attrName>
                                        </p:attrNameLst>
                                      </p:cBhvr>
                                      <p:to>
                                        <p:strVal val="visible"/>
                                      </p:to>
                                    </p:set>
                                    <p:animEffect transition="in" filter="fade">
                                      <p:cBhvr>
                                        <p:cTn id="12" dur="500"/>
                                        <p:tgtEl>
                                          <p:spTgt spid="2">
                                            <p:graphicEl>
                                              <a:dgm id="{F9E737B7-DED5-4BAC-9F68-DB3741860AF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0D9A73D-EEC5-47B8-88B6-3A4FD429852A}"/>
                                            </p:graphicEl>
                                          </p:spTgt>
                                        </p:tgtEl>
                                        <p:attrNameLst>
                                          <p:attrName>style.visibility</p:attrName>
                                        </p:attrNameLst>
                                      </p:cBhvr>
                                      <p:to>
                                        <p:strVal val="visible"/>
                                      </p:to>
                                    </p:set>
                                    <p:animEffect transition="in" filter="fade">
                                      <p:cBhvr>
                                        <p:cTn id="15" dur="500"/>
                                        <p:tgtEl>
                                          <p:spTgt spid="2">
                                            <p:graphicEl>
                                              <a:dgm id="{40D9A73D-EEC5-47B8-88B6-3A4FD429852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355869F5-FB98-4C15-A766-AF4631F87A97}"/>
                                            </p:graphicEl>
                                          </p:spTgt>
                                        </p:tgtEl>
                                        <p:attrNameLst>
                                          <p:attrName>style.visibility</p:attrName>
                                        </p:attrNameLst>
                                      </p:cBhvr>
                                      <p:to>
                                        <p:strVal val="visible"/>
                                      </p:to>
                                    </p:set>
                                    <p:animEffect transition="in" filter="fade">
                                      <p:cBhvr>
                                        <p:cTn id="18" dur="500"/>
                                        <p:tgtEl>
                                          <p:spTgt spid="2">
                                            <p:graphicEl>
                                              <a:dgm id="{355869F5-FB98-4C15-A766-AF4631F87A9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BE81C579-FAE2-4FA1-A6E3-E9D5D3F7092A}"/>
                                            </p:graphicEl>
                                          </p:spTgt>
                                        </p:tgtEl>
                                        <p:attrNameLst>
                                          <p:attrName>style.visibility</p:attrName>
                                        </p:attrNameLst>
                                      </p:cBhvr>
                                      <p:to>
                                        <p:strVal val="visible"/>
                                      </p:to>
                                    </p:set>
                                    <p:animEffect transition="in" filter="fade">
                                      <p:cBhvr>
                                        <p:cTn id="23" dur="500"/>
                                        <p:tgtEl>
                                          <p:spTgt spid="2">
                                            <p:graphicEl>
                                              <a:dgm id="{BE81C579-FAE2-4FA1-A6E3-E9D5D3F7092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2EBE86D8-4B1F-4332-9DAA-027816DA6B68}"/>
                                            </p:graphicEl>
                                          </p:spTgt>
                                        </p:tgtEl>
                                        <p:attrNameLst>
                                          <p:attrName>style.visibility</p:attrName>
                                        </p:attrNameLst>
                                      </p:cBhvr>
                                      <p:to>
                                        <p:strVal val="visible"/>
                                      </p:to>
                                    </p:set>
                                    <p:animEffect transition="in" filter="fade">
                                      <p:cBhvr>
                                        <p:cTn id="26" dur="500"/>
                                        <p:tgtEl>
                                          <p:spTgt spid="2">
                                            <p:graphicEl>
                                              <a:dgm id="{2EBE86D8-4B1F-4332-9DAA-027816DA6B6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6608C150-9BFE-46A9-9325-8474F0037DF5}"/>
                                            </p:graphicEl>
                                          </p:spTgt>
                                        </p:tgtEl>
                                        <p:attrNameLst>
                                          <p:attrName>style.visibility</p:attrName>
                                        </p:attrNameLst>
                                      </p:cBhvr>
                                      <p:to>
                                        <p:strVal val="visible"/>
                                      </p:to>
                                    </p:set>
                                    <p:animEffect transition="in" filter="fade">
                                      <p:cBhvr>
                                        <p:cTn id="31" dur="500"/>
                                        <p:tgtEl>
                                          <p:spTgt spid="2">
                                            <p:graphicEl>
                                              <a:dgm id="{6608C150-9BFE-46A9-9325-8474F0037DF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BB5B8F2C-5107-4699-AF13-902014AFC8AF}"/>
                                            </p:graphicEl>
                                          </p:spTgt>
                                        </p:tgtEl>
                                        <p:attrNameLst>
                                          <p:attrName>style.visibility</p:attrName>
                                        </p:attrNameLst>
                                      </p:cBhvr>
                                      <p:to>
                                        <p:strVal val="visible"/>
                                      </p:to>
                                    </p:set>
                                    <p:animEffect transition="in" filter="fade">
                                      <p:cBhvr>
                                        <p:cTn id="34" dur="500"/>
                                        <p:tgtEl>
                                          <p:spTgt spid="2">
                                            <p:graphicEl>
                                              <a:dgm id="{BB5B8F2C-5107-4699-AF13-902014AFC8A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0C5392A6-A037-44E0-B616-F1B4F74867F0}"/>
                                            </p:graphicEl>
                                          </p:spTgt>
                                        </p:tgtEl>
                                        <p:attrNameLst>
                                          <p:attrName>style.visibility</p:attrName>
                                        </p:attrNameLst>
                                      </p:cBhvr>
                                      <p:to>
                                        <p:strVal val="visible"/>
                                      </p:to>
                                    </p:set>
                                    <p:animEffect transition="in" filter="fade">
                                      <p:cBhvr>
                                        <p:cTn id="39" dur="500"/>
                                        <p:tgtEl>
                                          <p:spTgt spid="2">
                                            <p:graphicEl>
                                              <a:dgm id="{0C5392A6-A037-44E0-B616-F1B4F74867F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9BC97FB5-EEE7-4FEF-931A-622C512E817B}"/>
                                            </p:graphicEl>
                                          </p:spTgt>
                                        </p:tgtEl>
                                        <p:attrNameLst>
                                          <p:attrName>style.visibility</p:attrName>
                                        </p:attrNameLst>
                                      </p:cBhvr>
                                      <p:to>
                                        <p:strVal val="visible"/>
                                      </p:to>
                                    </p:set>
                                    <p:animEffect transition="in" filter="fade">
                                      <p:cBhvr>
                                        <p:cTn id="42" dur="500"/>
                                        <p:tgtEl>
                                          <p:spTgt spid="2">
                                            <p:graphicEl>
                                              <a:dgm id="{9BC97FB5-EEE7-4FEF-931A-622C512E81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f"/>
          <p:cNvGraphicFramePr/>
          <p:nvPr>
            <p:extLst>
              <p:ext uri="{D42A27DB-BD31-4B8C-83A1-F6EECF244321}">
                <p14:modId xmlns:p14="http://schemas.microsoft.com/office/powerpoint/2010/main" val="1738468430"/>
              </p:ext>
            </p:extLst>
          </p:nvPr>
        </p:nvGraphicFramePr>
        <p:xfrm>
          <a:off x="457200" y="533400"/>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p:nvPr>
        </p:nvSpPr>
        <p:spPr/>
        <p:txBody>
          <a:bodyPr/>
          <a:lstStyle/>
          <a:p>
            <a:pPr lvl="0"/>
            <a:r>
              <a:rPr lang="es-ES" dirty="0"/>
              <a:t>Adultos aprenden.. </a:t>
            </a:r>
            <a:endParaRPr lang="en-US" dirty="0"/>
          </a:p>
        </p:txBody>
      </p:sp>
    </p:spTree>
    <p:extLst>
      <p:ext uri="{BB962C8B-B14F-4D97-AF65-F5344CB8AC3E}">
        <p14:creationId xmlns:p14="http://schemas.microsoft.com/office/powerpoint/2010/main" val="24420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466409-C1E5-419D-9D32-C56B36FECC06}"/>
                                            </p:graphicEl>
                                          </p:spTgt>
                                        </p:tgtEl>
                                        <p:attrNameLst>
                                          <p:attrName>style.visibility</p:attrName>
                                        </p:attrNameLst>
                                      </p:cBhvr>
                                      <p:to>
                                        <p:strVal val="visible"/>
                                      </p:to>
                                    </p:set>
                                    <p:animEffect transition="in" filter="fade">
                                      <p:cBhvr>
                                        <p:cTn id="7" dur="500"/>
                                        <p:tgtEl>
                                          <p:spTgt spid="3">
                                            <p:graphicEl>
                                              <a:dgm id="{4C466409-C1E5-419D-9D32-C56B36FECC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BBF548E-EFD9-4732-B240-1844D68FFFE6}"/>
                                            </p:graphicEl>
                                          </p:spTgt>
                                        </p:tgtEl>
                                        <p:attrNameLst>
                                          <p:attrName>style.visibility</p:attrName>
                                        </p:attrNameLst>
                                      </p:cBhvr>
                                      <p:to>
                                        <p:strVal val="visible"/>
                                      </p:to>
                                    </p:set>
                                    <p:animEffect transition="in" filter="fade">
                                      <p:cBhvr>
                                        <p:cTn id="12" dur="500"/>
                                        <p:tgtEl>
                                          <p:spTgt spid="3">
                                            <p:graphicEl>
                                              <a:dgm id="{5BBF548E-EFD9-4732-B240-1844D68FFFE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7AF7A5BF-CC2D-4700-A07C-1634356BAFF2}"/>
                                            </p:graphicEl>
                                          </p:spTgt>
                                        </p:tgtEl>
                                        <p:attrNameLst>
                                          <p:attrName>style.visibility</p:attrName>
                                        </p:attrNameLst>
                                      </p:cBhvr>
                                      <p:to>
                                        <p:strVal val="visible"/>
                                      </p:to>
                                    </p:set>
                                    <p:animEffect transition="in" filter="fade">
                                      <p:cBhvr>
                                        <p:cTn id="15" dur="500"/>
                                        <p:tgtEl>
                                          <p:spTgt spid="3">
                                            <p:graphicEl>
                                              <a:dgm id="{7AF7A5BF-CC2D-4700-A07C-1634356BAFF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1711B357-CF72-4955-A9F1-80FC9FA74577}"/>
                                            </p:graphicEl>
                                          </p:spTgt>
                                        </p:tgtEl>
                                        <p:attrNameLst>
                                          <p:attrName>style.visibility</p:attrName>
                                        </p:attrNameLst>
                                      </p:cBhvr>
                                      <p:to>
                                        <p:strVal val="visible"/>
                                      </p:to>
                                    </p:set>
                                    <p:animEffect transition="in" filter="fade">
                                      <p:cBhvr>
                                        <p:cTn id="20" dur="500"/>
                                        <p:tgtEl>
                                          <p:spTgt spid="3">
                                            <p:graphicEl>
                                              <a:dgm id="{1711B357-CF72-4955-A9F1-80FC9FA7457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C710E37C-DC70-49A8-8578-C9455E568694}"/>
                                            </p:graphicEl>
                                          </p:spTgt>
                                        </p:tgtEl>
                                        <p:attrNameLst>
                                          <p:attrName>style.visibility</p:attrName>
                                        </p:attrNameLst>
                                      </p:cBhvr>
                                      <p:to>
                                        <p:strVal val="visible"/>
                                      </p:to>
                                    </p:set>
                                    <p:animEffect transition="in" filter="fade">
                                      <p:cBhvr>
                                        <p:cTn id="23" dur="500"/>
                                        <p:tgtEl>
                                          <p:spTgt spid="3">
                                            <p:graphicEl>
                                              <a:dgm id="{C710E37C-DC70-49A8-8578-C9455E56869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8FC84CF7-F1A1-4AA5-9B94-6834086AD76E}"/>
                                            </p:graphicEl>
                                          </p:spTgt>
                                        </p:tgtEl>
                                        <p:attrNameLst>
                                          <p:attrName>style.visibility</p:attrName>
                                        </p:attrNameLst>
                                      </p:cBhvr>
                                      <p:to>
                                        <p:strVal val="visible"/>
                                      </p:to>
                                    </p:set>
                                    <p:animEffect transition="in" filter="fade">
                                      <p:cBhvr>
                                        <p:cTn id="28" dur="500"/>
                                        <p:tgtEl>
                                          <p:spTgt spid="3">
                                            <p:graphicEl>
                                              <a:dgm id="{8FC84CF7-F1A1-4AA5-9B94-6834086AD76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FF5D64E0-042A-45DA-8FCB-29F1405A74D9}"/>
                                            </p:graphicEl>
                                          </p:spTgt>
                                        </p:tgtEl>
                                        <p:attrNameLst>
                                          <p:attrName>style.visibility</p:attrName>
                                        </p:attrNameLst>
                                      </p:cBhvr>
                                      <p:to>
                                        <p:strVal val="visible"/>
                                      </p:to>
                                    </p:set>
                                    <p:animEffect transition="in" filter="fade">
                                      <p:cBhvr>
                                        <p:cTn id="31" dur="500"/>
                                        <p:tgtEl>
                                          <p:spTgt spid="3">
                                            <p:graphicEl>
                                              <a:dgm id="{FF5D64E0-042A-45DA-8FCB-29F1405A74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04799" y="1752600"/>
            <a:ext cx="4379793" cy="4679578"/>
          </a:xfrm>
        </p:spPr>
        <p:txBody>
          <a:bodyPr/>
          <a:lstStyle/>
          <a:p>
            <a:pPr marL="401638" indent="-401638">
              <a:buFont typeface="Wingdings" panose="05000000000000000000" pitchFamily="2" charset="2"/>
              <a:buChar char="ü"/>
            </a:pPr>
            <a:r>
              <a:rPr lang="es-ES" dirty="0" smtClean="0"/>
              <a:t>equipo </a:t>
            </a:r>
            <a:r>
              <a:rPr lang="es-ES" dirty="0"/>
              <a:t>de protección personal </a:t>
            </a:r>
            <a:endParaRPr lang="es-ES" dirty="0" smtClean="0"/>
          </a:p>
          <a:p>
            <a:pPr marL="401638" indent="-401638">
              <a:buFont typeface="Wingdings" panose="05000000000000000000" pitchFamily="2" charset="2"/>
              <a:buChar char="ü"/>
            </a:pPr>
            <a:r>
              <a:rPr lang="es-ES" dirty="0" smtClean="0"/>
              <a:t>ponerse </a:t>
            </a:r>
            <a:r>
              <a:rPr lang="es-ES" dirty="0"/>
              <a:t>y quitarse </a:t>
            </a:r>
            <a:r>
              <a:rPr lang="es-ES" dirty="0" smtClean="0"/>
              <a:t>el equipo</a:t>
            </a:r>
          </a:p>
          <a:p>
            <a:pPr marL="401638" indent="-401638">
              <a:buFont typeface="Wingdings" panose="05000000000000000000" pitchFamily="2" charset="2"/>
              <a:buChar char="ü"/>
            </a:pPr>
            <a:r>
              <a:rPr lang="es-ES" dirty="0"/>
              <a:t>m</a:t>
            </a:r>
            <a:r>
              <a:rPr lang="es-ES" dirty="0" smtClean="0"/>
              <a:t>anipular muestras </a:t>
            </a:r>
            <a:r>
              <a:rPr lang="es-ES" dirty="0"/>
              <a:t>de etiquetas y hojas de datos de seguridad</a:t>
            </a:r>
            <a:endParaRPr lang="es-MX" i="1" dirty="0">
              <a:solidFill>
                <a:srgbClr val="FFFFFF"/>
              </a:solidFill>
              <a:effectLst>
                <a:outerShdw blurRad="38100" dist="38100" dir="2700000" algn="tl">
                  <a:srgbClr val="000000">
                    <a:alpha val="43137"/>
                  </a:srgbClr>
                </a:outerShdw>
              </a:effectLst>
              <a:latin typeface="Calibri" panose="020F0502020204030204" pitchFamily="34" charset="0"/>
            </a:endParaRPr>
          </a:p>
        </p:txBody>
      </p:sp>
      <p:pic>
        <p:nvPicPr>
          <p:cNvPr id="5" name="Manos" descr="Unos manos&#10;" title="Manos"/>
          <p:cNvPicPr>
            <a:picLocks noChangeAspect="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a:xfrm rot="915890">
            <a:off x="4955134" y="2410640"/>
            <a:ext cx="3640025"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3"/>
          <p:cNvSpPr>
            <a:spLocks noGrp="1"/>
          </p:cNvSpPr>
          <p:nvPr>
            <p:ph type="title"/>
          </p:nvPr>
        </p:nvSpPr>
        <p:spPr/>
        <p:txBody>
          <a:bodyPr/>
          <a:lstStyle/>
          <a:p>
            <a:r>
              <a:rPr lang="es-ES" dirty="0" smtClean="0">
                <a:solidFill>
                  <a:schemeClr val="tx1"/>
                </a:solidFill>
              </a:rPr>
              <a:t>Recuerde demostrar </a:t>
            </a:r>
            <a:endParaRPr lang="en-US" dirty="0">
              <a:solidFill>
                <a:schemeClr val="tx1"/>
              </a:solidFill>
            </a:endParaRPr>
          </a:p>
        </p:txBody>
      </p:sp>
    </p:spTree>
    <p:extLst>
      <p:ext uri="{BB962C8B-B14F-4D97-AF65-F5344CB8AC3E}">
        <p14:creationId xmlns:p14="http://schemas.microsoft.com/office/powerpoint/2010/main" val="29604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9458" name="Una familia latina" descr="Una familia latina abrazando en frente de su casa.&#10;" title="Familia lati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8364" y="0"/>
            <a:ext cx="4225636" cy="6858000"/>
          </a:xfrm>
          <a:prstGeom prst="rect">
            <a:avLst/>
          </a:prstGeom>
          <a:noFill/>
        </p:spPr>
      </p:pic>
      <p:sp>
        <p:nvSpPr>
          <p:cNvPr id="121857" name="Title 1"/>
          <p:cNvSpPr>
            <a:spLocks noGrp="1"/>
          </p:cNvSpPr>
          <p:nvPr>
            <p:ph type="title"/>
          </p:nvPr>
        </p:nvSpPr>
        <p:spPr>
          <a:xfrm>
            <a:off x="-31328" y="2209800"/>
            <a:ext cx="4949692" cy="1219200"/>
          </a:xfrm>
          <a:noFill/>
        </p:spPr>
        <p:txBody>
          <a:bodyPr/>
          <a:lstStyle/>
          <a:p>
            <a:pPr eaLnBrk="1" hangingPunct="1"/>
            <a:r>
              <a:rPr lang="es-CL" sz="4800" dirty="0">
                <a:solidFill>
                  <a:schemeClr val="bg1"/>
                </a:solidFill>
                <a:cs typeface="Arial" charset="0"/>
              </a:rPr>
              <a:t>¡</a:t>
            </a:r>
            <a:r>
              <a:rPr lang="es-CL" sz="4800" dirty="0">
                <a:solidFill>
                  <a:schemeClr val="bg1"/>
                </a:solidFill>
              </a:rPr>
              <a:t>Usted </a:t>
            </a:r>
            <a:r>
              <a:rPr lang="es-CL" sz="4800" dirty="0" smtClean="0">
                <a:solidFill>
                  <a:schemeClr val="bg1"/>
                </a:solidFill>
              </a:rPr>
              <a:t>es clave para evitar las exposiciones a químicos!</a:t>
            </a:r>
            <a:endParaRPr lang="es-CL" sz="4800" dirty="0">
              <a:solidFill>
                <a:schemeClr val="bg1"/>
              </a:solidFill>
            </a:endParaRPr>
          </a:p>
        </p:txBody>
      </p:sp>
      <p:sp>
        <p:nvSpPr>
          <p:cNvPr id="6" name="Text Box 8"/>
          <p:cNvSpPr txBox="1">
            <a:spLocks noChangeArrowheads="1"/>
          </p:cNvSpPr>
          <p:nvPr/>
        </p:nvSpPr>
        <p:spPr bwMode="auto">
          <a:xfrm>
            <a:off x="7412182" y="6589062"/>
            <a:ext cx="1731818" cy="48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03" tIns="41000" rIns="82003" bIns="4100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defTabSz="820583">
              <a:spcBef>
                <a:spcPct val="50000"/>
              </a:spcBef>
            </a:pPr>
            <a:r>
              <a:rPr lang="en-US" altLang="en-US" sz="1300" dirty="0">
                <a:solidFill>
                  <a:srgbClr val="B2B2B2"/>
                </a:solidFill>
                <a:latin typeface="Arial" pitchFamily="34" charset="0"/>
              </a:rPr>
              <a:t>© Earl Dotter - NFMC</a:t>
            </a:r>
          </a:p>
        </p:txBody>
      </p:sp>
    </p:spTree>
    <p:custDataLst>
      <p:tags r:id="rId1"/>
    </p:custDataLst>
    <p:extLst>
      <p:ext uri="{BB962C8B-B14F-4D97-AF65-F5344CB8AC3E}">
        <p14:creationId xmlns:p14="http://schemas.microsoft.com/office/powerpoint/2010/main" val="460151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Una mujer y unos trabajadores de agricultura y construccion" title="f"/>
          <p:cNvGraphicFramePr/>
          <p:nvPr>
            <p:extLst>
              <p:ext uri="{D42A27DB-BD31-4B8C-83A1-F6EECF244321}">
                <p14:modId xmlns:p14="http://schemas.microsoft.com/office/powerpoint/2010/main" val="1463073138"/>
              </p:ext>
            </p:extLst>
          </p:nvPr>
        </p:nvGraphicFramePr>
        <p:xfrm>
          <a:off x="304800" y="228600"/>
          <a:ext cx="8610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hidden="1"/>
          <p:cNvSpPr>
            <a:spLocks noGrp="1"/>
          </p:cNvSpPr>
          <p:nvPr>
            <p:ph type="title"/>
          </p:nvPr>
        </p:nvSpPr>
        <p:spPr/>
        <p:txBody>
          <a:bodyPr/>
          <a:lstStyle/>
          <a:p>
            <a:r>
              <a:rPr lang="en-US" dirty="0" smtClean="0"/>
              <a:t>Como </a:t>
            </a:r>
            <a:r>
              <a:rPr lang="en-US" dirty="0" err="1" smtClean="0"/>
              <a:t>ensenar</a:t>
            </a:r>
            <a:endParaRPr lang="en-US" dirty="0"/>
          </a:p>
        </p:txBody>
      </p:sp>
    </p:spTree>
    <p:extLst>
      <p:ext uri="{BB962C8B-B14F-4D97-AF65-F5344CB8AC3E}">
        <p14:creationId xmlns:p14="http://schemas.microsoft.com/office/powerpoint/2010/main" val="12855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9A15C1E-B87B-4D9F-9EBE-C8E85A79914D}"/>
                                            </p:graphicEl>
                                          </p:spTgt>
                                        </p:tgtEl>
                                        <p:attrNameLst>
                                          <p:attrName>style.visibility</p:attrName>
                                        </p:attrNameLst>
                                      </p:cBhvr>
                                      <p:to>
                                        <p:strVal val="visible"/>
                                      </p:to>
                                    </p:set>
                                    <p:animEffect transition="in" filter="fade">
                                      <p:cBhvr>
                                        <p:cTn id="7" dur="500"/>
                                        <p:tgtEl>
                                          <p:spTgt spid="2">
                                            <p:graphicEl>
                                              <a:dgm id="{19A15C1E-B87B-4D9F-9EBE-C8E85A7991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AF3F0488-B53C-4F7C-A294-81F3D112D97A}"/>
                                            </p:graphicEl>
                                          </p:spTgt>
                                        </p:tgtEl>
                                        <p:attrNameLst>
                                          <p:attrName>style.visibility</p:attrName>
                                        </p:attrNameLst>
                                      </p:cBhvr>
                                      <p:to>
                                        <p:strVal val="visible"/>
                                      </p:to>
                                    </p:set>
                                    <p:animEffect transition="in" filter="fade">
                                      <p:cBhvr>
                                        <p:cTn id="12" dur="500"/>
                                        <p:tgtEl>
                                          <p:spTgt spid="2">
                                            <p:graphicEl>
                                              <a:dgm id="{AF3F0488-B53C-4F7C-A294-81F3D112D97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7D23E4D3-490A-4ACF-B345-BA0AE7B49DAF}"/>
                                            </p:graphicEl>
                                          </p:spTgt>
                                        </p:tgtEl>
                                        <p:attrNameLst>
                                          <p:attrName>style.visibility</p:attrName>
                                        </p:attrNameLst>
                                      </p:cBhvr>
                                      <p:to>
                                        <p:strVal val="visible"/>
                                      </p:to>
                                    </p:set>
                                    <p:animEffect transition="in" filter="fade">
                                      <p:cBhvr>
                                        <p:cTn id="15" dur="500"/>
                                        <p:tgtEl>
                                          <p:spTgt spid="2">
                                            <p:graphicEl>
                                              <a:dgm id="{7D23E4D3-490A-4ACF-B345-BA0AE7B49DA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87FE177-DA5A-409F-9E37-81C10C73F554}"/>
                                            </p:graphicEl>
                                          </p:spTgt>
                                        </p:tgtEl>
                                        <p:attrNameLst>
                                          <p:attrName>style.visibility</p:attrName>
                                        </p:attrNameLst>
                                      </p:cBhvr>
                                      <p:to>
                                        <p:strVal val="visible"/>
                                      </p:to>
                                    </p:set>
                                    <p:animEffect transition="in" filter="fade">
                                      <p:cBhvr>
                                        <p:cTn id="20" dur="500"/>
                                        <p:tgtEl>
                                          <p:spTgt spid="2">
                                            <p:graphicEl>
                                              <a:dgm id="{087FE177-DA5A-409F-9E37-81C10C73F55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A1D3DB4F-079B-41BA-BA17-FF32D61B0914}"/>
                                            </p:graphicEl>
                                          </p:spTgt>
                                        </p:tgtEl>
                                        <p:attrNameLst>
                                          <p:attrName>style.visibility</p:attrName>
                                        </p:attrNameLst>
                                      </p:cBhvr>
                                      <p:to>
                                        <p:strVal val="visible"/>
                                      </p:to>
                                    </p:set>
                                    <p:animEffect transition="in" filter="fade">
                                      <p:cBhvr>
                                        <p:cTn id="23" dur="500"/>
                                        <p:tgtEl>
                                          <p:spTgt spid="2">
                                            <p:graphicEl>
                                              <a:dgm id="{A1D3DB4F-079B-41BA-BA17-FF32D61B09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04F7C61-7EA4-4F86-AA7F-B14BFD27CED9}"/>
                                            </p:graphicEl>
                                          </p:spTgt>
                                        </p:tgtEl>
                                        <p:attrNameLst>
                                          <p:attrName>style.visibility</p:attrName>
                                        </p:attrNameLst>
                                      </p:cBhvr>
                                      <p:to>
                                        <p:strVal val="visible"/>
                                      </p:to>
                                    </p:set>
                                    <p:animEffect transition="in" filter="fade">
                                      <p:cBhvr>
                                        <p:cTn id="28" dur="500"/>
                                        <p:tgtEl>
                                          <p:spTgt spid="2">
                                            <p:graphicEl>
                                              <a:dgm id="{D04F7C61-7EA4-4F86-AA7F-B14BFD27CED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EB92807A-8130-4E62-BA79-4D102D286F03}"/>
                                            </p:graphicEl>
                                          </p:spTgt>
                                        </p:tgtEl>
                                        <p:attrNameLst>
                                          <p:attrName>style.visibility</p:attrName>
                                        </p:attrNameLst>
                                      </p:cBhvr>
                                      <p:to>
                                        <p:strVal val="visible"/>
                                      </p:to>
                                    </p:set>
                                    <p:animEffect transition="in" filter="fade">
                                      <p:cBhvr>
                                        <p:cTn id="31" dur="500"/>
                                        <p:tgtEl>
                                          <p:spTgt spid="2">
                                            <p:graphicEl>
                                              <a:dgm id="{EB92807A-8130-4E62-BA79-4D102D286F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nsando" descr="Una imagen de una persona pensando" title="Pensan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81000"/>
            <a:ext cx="4295822" cy="4295822"/>
          </a:xfrm>
          <a:prstGeom prst="rect">
            <a:avLst/>
          </a:prstGeom>
        </p:spPr>
      </p:pic>
      <p:sp>
        <p:nvSpPr>
          <p:cNvPr id="2" name="Title 1" hidden="1"/>
          <p:cNvSpPr>
            <a:spLocks noGrp="1"/>
          </p:cNvSpPr>
          <p:nvPr>
            <p:ph type="title"/>
          </p:nvPr>
        </p:nvSpPr>
        <p:spPr/>
        <p:txBody>
          <a:bodyPr/>
          <a:lstStyle/>
          <a:p>
            <a:r>
              <a:rPr lang="en-US" dirty="0" err="1" smtClean="0"/>
              <a:t>Preguntas</a:t>
            </a:r>
            <a:endParaRPr lang="en-US" dirty="0"/>
          </a:p>
        </p:txBody>
      </p:sp>
    </p:spTree>
    <p:extLst>
      <p:ext uri="{BB962C8B-B14F-4D97-AF65-F5344CB8AC3E}">
        <p14:creationId xmlns:p14="http://schemas.microsoft.com/office/powerpoint/2010/main" val="3177684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839040" y="-21771"/>
            <a:ext cx="914400" cy="7017306"/>
          </a:xfrm>
          <a:prstGeom prst="rect">
            <a:avLst/>
          </a:prstGeom>
          <a:noFill/>
        </p:spPr>
        <p:txBody>
          <a:bodyPr wrap="square" rtlCol="0">
            <a:spAutoFit/>
          </a:bodyPr>
          <a:lstStyle/>
          <a:p>
            <a:r>
              <a:rPr lang="en-US" sz="45000" dirty="0" smtClean="0">
                <a:solidFill>
                  <a:srgbClr val="4C5059"/>
                </a:solidFill>
              </a:rPr>
              <a:t>?</a:t>
            </a:r>
            <a:endParaRPr lang="en-US" sz="45000" dirty="0">
              <a:solidFill>
                <a:srgbClr val="4C5059"/>
              </a:solidFill>
            </a:endParaRPr>
          </a:p>
        </p:txBody>
      </p:sp>
      <p:sp>
        <p:nvSpPr>
          <p:cNvPr id="2" name="TextBox 1"/>
          <p:cNvSpPr txBox="1"/>
          <p:nvPr/>
        </p:nvSpPr>
        <p:spPr>
          <a:xfrm rot="20013068">
            <a:off x="53514" y="810403"/>
            <a:ext cx="3591460" cy="1862048"/>
          </a:xfrm>
          <a:prstGeom prst="rect">
            <a:avLst/>
          </a:prstGeom>
          <a:noFill/>
        </p:spPr>
        <p:txBody>
          <a:bodyPr wrap="square" rtlCol="0">
            <a:spAutoFit/>
          </a:bodyPr>
          <a:lstStyle/>
          <a:p>
            <a:pPr algn="ctr"/>
            <a:r>
              <a:rPr lang="en-US" sz="11500" dirty="0" smtClean="0"/>
              <a:t>POST</a:t>
            </a:r>
            <a:endParaRPr lang="es-MX" sz="11500" dirty="0"/>
          </a:p>
        </p:txBody>
      </p:sp>
      <p:sp>
        <p:nvSpPr>
          <p:cNvPr id="5" name="Title 4" hidden="1"/>
          <p:cNvSpPr>
            <a:spLocks noGrp="1"/>
          </p:cNvSpPr>
          <p:nvPr>
            <p:ph type="title"/>
          </p:nvPr>
        </p:nvSpPr>
        <p:spPr/>
        <p:txBody>
          <a:bodyPr/>
          <a:lstStyle/>
          <a:p>
            <a:r>
              <a:rPr lang="en-US" dirty="0" err="1" smtClean="0"/>
              <a:t>Preguntas</a:t>
            </a:r>
            <a:r>
              <a:rPr lang="en-US" dirty="0" smtClean="0"/>
              <a:t> </a:t>
            </a:r>
            <a:r>
              <a:rPr lang="en-US" dirty="0" err="1" smtClean="0"/>
              <a:t>despues</a:t>
            </a:r>
            <a:r>
              <a:rPr lang="en-US" dirty="0" smtClean="0"/>
              <a:t> del </a:t>
            </a:r>
            <a:r>
              <a:rPr lang="en-US" dirty="0" err="1" smtClean="0"/>
              <a:t>entrenamiento</a:t>
            </a:r>
            <a:endParaRPr lang="en-US" dirty="0"/>
          </a:p>
        </p:txBody>
      </p:sp>
    </p:spTree>
    <p:extLst>
      <p:ext uri="{BB962C8B-B14F-4D97-AF65-F5344CB8AC3E}">
        <p14:creationId xmlns:p14="http://schemas.microsoft.com/office/powerpoint/2010/main" val="6060394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dirty="0" err="1" smtClean="0">
                <a:solidFill>
                  <a:schemeClr val="bg1">
                    <a:lumMod val="60000"/>
                    <a:lumOff val="40000"/>
                  </a:schemeClr>
                </a:solidFill>
                <a:latin typeface="Calibri" panose="020F0502020204030204" pitchFamily="34" charset="0"/>
              </a:rPr>
              <a:t>Referencias</a:t>
            </a:r>
            <a:endParaRPr lang="en-US" dirty="0">
              <a:solidFill>
                <a:schemeClr val="bg1">
                  <a:lumMod val="60000"/>
                  <a:lumOff val="40000"/>
                </a:schemeClr>
              </a:solidFill>
              <a:latin typeface="Calibri" panose="020F0502020204030204" pitchFamily="34" charset="0"/>
            </a:endParaRPr>
          </a:p>
        </p:txBody>
      </p:sp>
      <p:sp>
        <p:nvSpPr>
          <p:cNvPr id="3" name="Content Placeholder 2"/>
          <p:cNvSpPr>
            <a:spLocks noGrp="1"/>
          </p:cNvSpPr>
          <p:nvPr>
            <p:ph idx="1"/>
            <p:custDataLst>
              <p:tags r:id="rId2"/>
            </p:custDataLst>
          </p:nvPr>
        </p:nvSpPr>
        <p:spPr>
          <a:xfrm>
            <a:off x="304800" y="1447800"/>
            <a:ext cx="8534400" cy="4525963"/>
          </a:xfrm>
        </p:spPr>
        <p:txBody>
          <a:bodyPr/>
          <a:lstStyle/>
          <a:p>
            <a:r>
              <a:rPr lang="en-US" sz="2400" dirty="0">
                <a:latin typeface="Calibri" panose="020F0502020204030204" pitchFamily="34" charset="0"/>
              </a:rPr>
              <a:t>U.S. Department of Labor. Occupational Safety and Health Administration. </a:t>
            </a:r>
            <a:r>
              <a:rPr lang="en-US" sz="2400" dirty="0" smtClean="0">
                <a:latin typeface="Calibri" panose="020F0502020204030204" pitchFamily="34" charset="0"/>
              </a:rPr>
              <a:t>Hazard Communication. </a:t>
            </a:r>
            <a:r>
              <a:rPr lang="en-US" sz="2400" dirty="0">
                <a:latin typeface="Calibri" panose="020F0502020204030204" pitchFamily="34" charset="0"/>
              </a:rPr>
              <a:t>Retrieved </a:t>
            </a:r>
            <a:r>
              <a:rPr lang="en-US" sz="2400" dirty="0" smtClean="0">
                <a:latin typeface="Calibri" panose="020F0502020204030204" pitchFamily="34" charset="0"/>
              </a:rPr>
              <a:t>March 30, 2016. https</a:t>
            </a:r>
            <a:r>
              <a:rPr lang="en-US" sz="2400" dirty="0">
                <a:latin typeface="Calibri" panose="020F0502020204030204" pitchFamily="34" charset="0"/>
              </a:rPr>
              <a:t>://www.osha.gov/dsg/hazcom</a:t>
            </a:r>
            <a:r>
              <a:rPr lang="en-US" sz="2400" dirty="0" smtClean="0">
                <a:latin typeface="Calibri" panose="020F0502020204030204" pitchFamily="34" charset="0"/>
              </a:rPr>
              <a:t>/</a:t>
            </a:r>
            <a:br>
              <a:rPr lang="en-US" sz="2400" dirty="0" smtClean="0">
                <a:latin typeface="Calibri" panose="020F0502020204030204" pitchFamily="34" charset="0"/>
              </a:rPr>
            </a:br>
            <a:endParaRPr lang="en-US" sz="2400" dirty="0" smtClean="0">
              <a:latin typeface="Calibri" panose="020F0502020204030204" pitchFamily="34" charset="0"/>
            </a:endParaRPr>
          </a:p>
          <a:p>
            <a:r>
              <a:rPr lang="en-US" sz="2400" dirty="0">
                <a:latin typeface="Calibri" panose="020F0502020204030204" pitchFamily="34" charset="0"/>
              </a:rPr>
              <a:t>U.S. Department of Labor. Occupational Safety and Health Administration. </a:t>
            </a:r>
            <a:r>
              <a:rPr lang="en-US" sz="2400" dirty="0" smtClean="0">
                <a:latin typeface="Calibri" panose="020F0502020204030204" pitchFamily="34" charset="0"/>
              </a:rPr>
              <a:t>OSHA Occupational Chemical Database. </a:t>
            </a:r>
            <a:r>
              <a:rPr lang="en-US" sz="2400" dirty="0">
                <a:latin typeface="Calibri" panose="020F0502020204030204" pitchFamily="34" charset="0"/>
              </a:rPr>
              <a:t>Retrieved March 30, 2016. https://www.osha.gov/chemicaldata</a:t>
            </a:r>
            <a:r>
              <a:rPr lang="en-US" sz="2400" dirty="0" smtClean="0">
                <a:latin typeface="Calibri" panose="020F0502020204030204" pitchFamily="34" charset="0"/>
              </a:rPr>
              <a:t>/</a:t>
            </a:r>
            <a:br>
              <a:rPr lang="en-US" sz="2400" dirty="0" smtClean="0">
                <a:latin typeface="Calibri" panose="020F0502020204030204" pitchFamily="34" charset="0"/>
              </a:rPr>
            </a:br>
            <a:endParaRPr lang="en-US" sz="2400" dirty="0" smtClean="0">
              <a:latin typeface="Calibri" panose="020F0502020204030204" pitchFamily="34" charset="0"/>
            </a:endParaRPr>
          </a:p>
          <a:p>
            <a:r>
              <a:rPr lang="en-US" sz="2400" dirty="0">
                <a:latin typeface="Calibri" panose="020F0502020204030204" pitchFamily="34" charset="0"/>
              </a:rPr>
              <a:t>U.S. Department of Labor. Occupational Safety and Health Administration. </a:t>
            </a:r>
            <a:r>
              <a:rPr lang="en-US" sz="2400" dirty="0" smtClean="0">
                <a:latin typeface="Calibri" panose="020F0502020204030204" pitchFamily="34" charset="0"/>
              </a:rPr>
              <a:t>Chemical Hazards and Toxic Substances. </a:t>
            </a:r>
            <a:r>
              <a:rPr lang="en-US" sz="2400" dirty="0">
                <a:latin typeface="Calibri" panose="020F0502020204030204" pitchFamily="34" charset="0"/>
              </a:rPr>
              <a:t>Retrieved March 30, 2016. </a:t>
            </a:r>
            <a:r>
              <a:rPr lang="en-US" sz="2400" dirty="0">
                <a:solidFill>
                  <a:schemeClr val="accent6"/>
                </a:solidFill>
                <a:latin typeface="Calibri" panose="020F0502020204030204" pitchFamily="34" charset="0"/>
              </a:rPr>
              <a:t>https://www.osha.gov/SLTC/hazardoustoxicsubstances/</a:t>
            </a:r>
            <a:endParaRPr lang="en-US" sz="2400" dirty="0" smtClean="0">
              <a:solidFill>
                <a:schemeClr val="accent6"/>
              </a:solidFill>
              <a:latin typeface="Calibri" panose="020F0502020204030204" pitchFamily="34" charset="0"/>
            </a:endParaRPr>
          </a:p>
        </p:txBody>
      </p:sp>
      <p:sp>
        <p:nvSpPr>
          <p:cNvPr id="4" name="Slide Number Placeholder 3"/>
          <p:cNvSpPr>
            <a:spLocks noGrp="1"/>
          </p:cNvSpPr>
          <p:nvPr>
            <p:ph type="sldNum" sz="quarter" idx="12"/>
            <p:custDataLst>
              <p:tags r:id="rId3"/>
            </p:custDataLst>
          </p:nvPr>
        </p:nvSpPr>
        <p:spPr>
          <a:xfrm>
            <a:off x="6553200" y="6245225"/>
            <a:ext cx="2133600" cy="476250"/>
          </a:xfrm>
        </p:spPr>
        <p:txBody>
          <a:bodyPr/>
          <a:lstStyle/>
          <a:p>
            <a:pPr>
              <a:defRPr/>
            </a:pPr>
            <a:fld id="{EB8338F2-687F-4308-85CB-F7873FC603FB}" type="slidenum">
              <a:rPr lang="es-CL" smtClean="0"/>
              <a:pPr>
                <a:defRPr/>
              </a:pPr>
              <a:t>58</a:t>
            </a:fld>
            <a:endParaRPr lang="es-CL"/>
          </a:p>
        </p:txBody>
      </p:sp>
    </p:spTree>
    <p:extLst>
      <p:ext uri="{BB962C8B-B14F-4D97-AF65-F5344CB8AC3E}">
        <p14:creationId xmlns:p14="http://schemas.microsoft.com/office/powerpoint/2010/main" val="3076999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3000"/>
          </a:schemeClr>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Mas </a:t>
            </a:r>
            <a:r>
              <a:rPr lang="en-US" dirty="0" err="1" smtClean="0"/>
              <a:t>referencias</a:t>
            </a:r>
            <a:endParaRPr lang="en-US" dirty="0"/>
          </a:p>
        </p:txBody>
      </p:sp>
      <p:sp>
        <p:nvSpPr>
          <p:cNvPr id="117762" name="Rectangle 3"/>
          <p:cNvSpPr>
            <a:spLocks noGrp="1"/>
          </p:cNvSpPr>
          <p:nvPr>
            <p:ph idx="4294967295"/>
            <p:custDataLst>
              <p:tags r:id="rId1"/>
            </p:custDataLst>
          </p:nvPr>
        </p:nvSpPr>
        <p:spPr>
          <a:xfrm>
            <a:off x="457200" y="457200"/>
            <a:ext cx="8382000" cy="5878513"/>
          </a:xfrm>
        </p:spPr>
        <p:txBody>
          <a:bodyPr/>
          <a:lstStyle/>
          <a:p>
            <a:pPr marL="0" indent="0">
              <a:buNone/>
            </a:pPr>
            <a:r>
              <a:rPr lang="es-MX" sz="2800" dirty="0" smtClean="0">
                <a:latin typeface="Calibri" panose="020F0502020204030204" pitchFamily="34" charset="0"/>
              </a:rPr>
              <a:t>Este material fue producido bajo la concesión SH-31222-SH7 de la Administración de Seguridad y Salud Ocupacional de EE.UU. Departamento de Trabajo. No necesariamente refleja los puntos de vista de las políticas del Departamento de Trabajo de los EE. UU., ni menciona nombres comerciales, productos comerciales u organizaciones, ni implica el respaldo del gobierno de los EE. UU.</a:t>
            </a:r>
            <a:br>
              <a:rPr lang="es-MX" sz="2800" dirty="0" smtClean="0">
                <a:latin typeface="Calibri" panose="020F0502020204030204" pitchFamily="34" charset="0"/>
              </a:rPr>
            </a:br>
            <a:endParaRPr lang="es-MX" sz="2800" dirty="0" smtClean="0">
              <a:latin typeface="Calibri" panose="020F0502020204030204" pitchFamily="34" charset="0"/>
            </a:endParaRPr>
          </a:p>
          <a:p>
            <a:pPr marL="0" indent="0">
              <a:buNone/>
            </a:pPr>
            <a:r>
              <a:rPr lang="es-MX" sz="2800" dirty="0" smtClean="0">
                <a:latin typeface="Calibri" panose="020F0502020204030204" pitchFamily="34" charset="0"/>
              </a:rPr>
              <a:t>Las revisiones a este material fueron  realizadas bajo la subvención número SH 31222-SH7  de la Administración de Seguridad y Salud Ocupacional de EEUU, Departamento de Trabajo. </a:t>
            </a:r>
            <a:r>
              <a:rPr lang="es-MX" altLang="en-US" sz="2800" dirty="0" smtClean="0">
                <a:solidFill>
                  <a:schemeClr val="accent4"/>
                </a:solidFill>
                <a:latin typeface="Calibri" panose="020F0502020204030204" pitchFamily="34" charset="0"/>
              </a:rPr>
              <a:t/>
            </a:r>
            <a:br>
              <a:rPr lang="es-MX" altLang="en-US" sz="2800" dirty="0" smtClean="0">
                <a:solidFill>
                  <a:schemeClr val="accent4"/>
                </a:solidFill>
                <a:latin typeface="Calibri" panose="020F0502020204030204" pitchFamily="34" charset="0"/>
              </a:rPr>
            </a:br>
            <a:endParaRPr lang="es-MX" altLang="en-US" sz="2800" dirty="0" smtClean="0">
              <a:solidFill>
                <a:schemeClr val="accent4"/>
              </a:solidFill>
              <a:latin typeface="Calibri" panose="020F0502020204030204" pitchFamily="34" charset="0"/>
            </a:endParaRPr>
          </a:p>
          <a:p>
            <a:pPr eaLnBrk="1" hangingPunct="1">
              <a:buNone/>
            </a:pPr>
            <a:endParaRPr lang="es-MX" altLang="en-US" sz="2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970525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ombre pensando" descr="Un hombre llevando un casco que esta pensando." title="Hombre pensan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30116"/>
            <a:ext cx="4546884" cy="4546884"/>
          </a:xfrm>
          <a:prstGeom prst="rect">
            <a:avLst/>
          </a:prstGeom>
        </p:spPr>
      </p:pic>
      <p:sp>
        <p:nvSpPr>
          <p:cNvPr id="4" name="Rectangle 3"/>
          <p:cNvSpPr/>
          <p:nvPr/>
        </p:nvSpPr>
        <p:spPr>
          <a:xfrm>
            <a:off x="2438400" y="1752600"/>
            <a:ext cx="6680484" cy="5262979"/>
          </a:xfrm>
          <a:prstGeom prst="rect">
            <a:avLst/>
          </a:prstGeom>
          <a:gradFill flip="none" rotWithShape="1">
            <a:gsLst>
              <a:gs pos="0">
                <a:srgbClr val="0067B4"/>
              </a:gs>
              <a:gs pos="50000">
                <a:srgbClr val="007AD6"/>
              </a:gs>
              <a:gs pos="100000">
                <a:srgbClr val="4FB4FF"/>
              </a:gs>
            </a:gsLst>
            <a:lin ang="0" scaled="1"/>
            <a:tileRect/>
          </a:gradFill>
        </p:spPr>
        <p:txBody>
          <a:bodyPr wrap="square">
            <a:spAutoFit/>
          </a:bodyPr>
          <a:lstStyle/>
          <a:p>
            <a:pPr marL="114300" defTabSz="914400"/>
            <a:r>
              <a:rPr lang="es-ES" sz="2800" dirty="0"/>
              <a:t>La Ley de Seguridad y Salud </a:t>
            </a:r>
            <a:r>
              <a:rPr lang="es-ES" sz="2800" dirty="0" smtClean="0"/>
              <a:t>Ocupacional (OSHA por su sigla en ingles) </a:t>
            </a:r>
            <a:r>
              <a:rPr lang="es-ES" sz="2800" dirty="0"/>
              <a:t>exige que los empleadores proporcionen </a:t>
            </a:r>
            <a:r>
              <a:rPr lang="es-ES" sz="2800" i="1" dirty="0">
                <a:solidFill>
                  <a:srgbClr val="FFC000"/>
                </a:solidFill>
                <a:effectLst>
                  <a:outerShdw blurRad="38100" dist="38100" dir="2700000" algn="tl">
                    <a:srgbClr val="000000">
                      <a:alpha val="43137"/>
                    </a:srgbClr>
                  </a:outerShdw>
                </a:effectLst>
              </a:rPr>
              <a:t>un lugar de trabajo seguro y saludable, libre de peligros reconocidos y que cumpla con los estándares de OSHA</a:t>
            </a:r>
            <a:r>
              <a:rPr lang="es-ES" sz="2800" dirty="0"/>
              <a:t>. Las responsabilidades de los empleadores también incluyen proporcionar </a:t>
            </a:r>
            <a:r>
              <a:rPr lang="es-ES" sz="2800" i="1" dirty="0">
                <a:solidFill>
                  <a:srgbClr val="FFC000"/>
                </a:solidFill>
              </a:rPr>
              <a:t>capacitación, exámenes médicos</a:t>
            </a:r>
            <a:r>
              <a:rPr lang="es-ES" sz="2800" dirty="0"/>
              <a:t> y mantenimiento de </a:t>
            </a:r>
            <a:r>
              <a:rPr lang="es-ES" sz="2800" i="1" dirty="0">
                <a:solidFill>
                  <a:srgbClr val="FFC000"/>
                </a:solidFill>
              </a:rPr>
              <a:t>registros</a:t>
            </a:r>
            <a:r>
              <a:rPr lang="es-ES" sz="2800" dirty="0" smtClean="0"/>
              <a:t>.</a:t>
            </a:r>
          </a:p>
          <a:p>
            <a:pPr marL="114300" defTabSz="914400"/>
            <a:endParaRPr lang="es-E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endParaRPr>
          </a:p>
          <a:p>
            <a:pPr marL="114300" defTabSz="914400"/>
            <a:endParaRPr lang="es-ES" sz="2800" dirty="0" smtClean="0">
              <a:solidFill>
                <a:prstClr val="white">
                  <a:lumMod val="95000"/>
                </a:prstClr>
              </a:solidFill>
              <a:effectLst>
                <a:outerShdw blurRad="38100" dist="38100" dir="2700000" algn="tl">
                  <a:srgbClr val="000000">
                    <a:alpha val="43137"/>
                  </a:srgbClr>
                </a:outerShdw>
              </a:effectLst>
              <a:latin typeface="Calibri" panose="020F0502020204030204" pitchFamily="34" charset="0"/>
            </a:endParaRPr>
          </a:p>
          <a:p>
            <a:pPr marL="114300" defTabSz="914400"/>
            <a:endParaRPr lang="en-US" sz="2800" dirty="0">
              <a:solidFill>
                <a:prstClr val="white">
                  <a:lumMod val="95000"/>
                </a:prstClr>
              </a:solidFill>
              <a:effectLst>
                <a:outerShdw blurRad="38100" dist="38100" dir="2700000" algn="tl">
                  <a:srgbClr val="000000">
                    <a:alpha val="43137"/>
                  </a:srgbClr>
                </a:outerShdw>
              </a:effectLst>
              <a:latin typeface="Calibri" panose="020F0502020204030204" pitchFamily="34" charset="0"/>
            </a:endParaRPr>
          </a:p>
        </p:txBody>
      </p:sp>
      <p:sp>
        <p:nvSpPr>
          <p:cNvPr id="5" name="Rectangle 4"/>
          <p:cNvSpPr/>
          <p:nvPr/>
        </p:nvSpPr>
        <p:spPr>
          <a:xfrm>
            <a:off x="2715986" y="6096000"/>
            <a:ext cx="6147084" cy="541046"/>
          </a:xfrm>
          <a:prstGeom prst="rect">
            <a:avLst/>
          </a:prstGeom>
        </p:spPr>
        <p:txBody>
          <a:bodyPr wrap="square">
            <a:spAutoFit/>
          </a:bodyPr>
          <a:lstStyle/>
          <a:p>
            <a:pPr marL="447675" indent="-44450" algn="r" defTabSz="914400">
              <a:lnSpc>
                <a:spcPct val="80000"/>
              </a:lnSpc>
            </a:pPr>
            <a:r>
              <a:rPr lang="es-MX" dirty="0" smtClean="0">
                <a:solidFill>
                  <a:prstClr val="white">
                    <a:lumMod val="95000"/>
                  </a:prstClr>
                </a:solidFill>
                <a:effectLst>
                  <a:outerShdw blurRad="38100" dist="38100" dir="2700000" algn="tl">
                    <a:srgbClr val="000000">
                      <a:alpha val="43137"/>
                    </a:srgbClr>
                  </a:outerShdw>
                </a:effectLst>
                <a:latin typeface="Calibri" panose="020F0502020204030204" pitchFamily="34" charset="0"/>
              </a:rPr>
              <a:t>Para mas información de OSHA, visite a  http://www.osha.gov o llame 1-800-321-OSHA (6742)</a:t>
            </a:r>
            <a:endParaRPr lang="es-MX" dirty="0">
              <a:solidFill>
                <a:prstClr val="white">
                  <a:lumMod val="95000"/>
                </a:prstClr>
              </a:solidFill>
              <a:effectLst>
                <a:outerShdw blurRad="38100" dist="38100" dir="2700000" algn="tl">
                  <a:srgbClr val="000000">
                    <a:alpha val="43137"/>
                  </a:srgbClr>
                </a:outerShdw>
              </a:effectLst>
              <a:latin typeface="Calibri" panose="020F0502020204030204" pitchFamily="34" charset="0"/>
            </a:endParaRPr>
          </a:p>
        </p:txBody>
      </p:sp>
      <p:sp>
        <p:nvSpPr>
          <p:cNvPr id="6" name="Title 5"/>
          <p:cNvSpPr>
            <a:spLocks noGrp="1"/>
          </p:cNvSpPr>
          <p:nvPr>
            <p:ph type="title"/>
          </p:nvPr>
        </p:nvSpPr>
        <p:spPr/>
        <p:txBody>
          <a:bodyPr/>
          <a:lstStyle/>
          <a:p>
            <a:r>
              <a:rPr lang="es-ES" sz="4000" b="1" dirty="0">
                <a:solidFill>
                  <a:schemeClr val="bg2">
                    <a:lumMod val="50000"/>
                  </a:schemeClr>
                </a:solidFill>
              </a:rPr>
              <a:t>¿Cuáles son las responsabilidades de los empleadores</a:t>
            </a:r>
            <a:r>
              <a:rPr lang="es-ES" sz="4000" b="1" dirty="0" smtClean="0">
                <a:solidFill>
                  <a:schemeClr val="bg2">
                    <a:lumMod val="50000"/>
                  </a:schemeClr>
                </a:solidFill>
              </a:rPr>
              <a:t>?</a:t>
            </a:r>
            <a:endParaRPr lang="en-US" b="1" dirty="0">
              <a:solidFill>
                <a:schemeClr val="bg2">
                  <a:lumMod val="50000"/>
                </a:schemeClr>
              </a:solidFill>
            </a:endParaRPr>
          </a:p>
        </p:txBody>
      </p:sp>
    </p:spTree>
    <p:extLst>
      <p:ext uri="{BB962C8B-B14F-4D97-AF65-F5344CB8AC3E}">
        <p14:creationId xmlns:p14="http://schemas.microsoft.com/office/powerpoint/2010/main" val="20394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51367" y="160338"/>
            <a:ext cx="6096000" cy="1143000"/>
          </a:xfrm>
        </p:spPr>
        <p:txBody>
          <a:bodyPr/>
          <a:lstStyle/>
          <a:p>
            <a:r>
              <a:rPr lang="en-US" sz="6000" dirty="0" err="1" smtClean="0">
                <a:solidFill>
                  <a:srgbClr val="004376"/>
                </a:solidFill>
                <a:effectLst>
                  <a:outerShdw blurRad="38100" dist="38100" dir="2700000" algn="tl">
                    <a:srgbClr val="000000">
                      <a:alpha val="43137"/>
                    </a:srgbClr>
                  </a:outerShdw>
                </a:effectLst>
                <a:latin typeface="Calibri" panose="020F0502020204030204" pitchFamily="34" charset="0"/>
              </a:rPr>
              <a:t>Recursos</a:t>
            </a:r>
            <a:endParaRPr lang="en-US" sz="6000" dirty="0">
              <a:solidFill>
                <a:srgbClr val="004376"/>
              </a:solidFill>
              <a:effectLst>
                <a:outerShdw blurRad="38100" dist="38100" dir="2700000" algn="tl">
                  <a:srgbClr val="000000">
                    <a:alpha val="43137"/>
                  </a:srgbClr>
                </a:outerShdw>
              </a:effectLst>
              <a:latin typeface="Calibri" panose="020F0502020204030204" pitchFamily="34" charset="0"/>
            </a:endParaRPr>
          </a:p>
        </p:txBody>
      </p:sp>
      <p:pic>
        <p:nvPicPr>
          <p:cNvPr id="1026" name="Seguridad en palabras libro comico" descr="Un diccionario bilingue en ingles y espanol sobre trabajando en agricultura." title="Seguridad en palabr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2414990"/>
            <a:ext cx="2623925" cy="3381058"/>
          </a:xfrm>
          <a:prstGeom prst="rect">
            <a:avLst/>
          </a:prstGeom>
          <a:noFill/>
          <a:ln>
            <a:noFill/>
          </a:ln>
          <a:effectLst>
            <a:outerShdw blurRad="76200" dir="13500000" sy="23000" kx="1200000" algn="br" rotWithShape="0">
              <a:prstClr val="black">
                <a:alpha val="20000"/>
              </a:prstClr>
            </a:outerShdw>
          </a:effectLst>
          <a:scene3d>
            <a:camera prst="perspectiveContrastingRightFacing" fov="5100000">
              <a:rot lat="300000" lon="204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hesperian guide worker health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esperian guide worker health saf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Aunque cerca sano libro comico" descr="Un libro comico sobre como proteger la familia de exposicion quimica. " title="Aunque cerca san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975" y="533400"/>
            <a:ext cx="2663825" cy="3763181"/>
          </a:xfrm>
          <a:prstGeom prst="rect">
            <a:avLst/>
          </a:prstGeom>
          <a:ln>
            <a:noFill/>
          </a:ln>
          <a:effectLst>
            <a:outerShdw blurRad="76200" dir="13500000" sy="23000" kx="1200000" algn="br" rotWithShape="0">
              <a:prstClr val="black">
                <a:alpha val="20000"/>
              </a:prstClr>
            </a:outerShdw>
          </a:effectLst>
          <a:scene3d>
            <a:camera prst="perspectiveContrastingLeftFacing" fov="5100000">
              <a:rot lat="300000" lon="204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Lo que bien empieza bien acaba libro comico" descr="Un libro comico sobre la exposicion quimica para mujeres embarazadas." title="Lo que bien empieza bien acab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99813" y="1676400"/>
            <a:ext cx="2638244" cy="3365107"/>
          </a:xfrm>
          <a:prstGeom prst="rect">
            <a:avLst/>
          </a:prstGeom>
          <a:noFill/>
          <a:ln>
            <a:noFill/>
          </a:ln>
          <a:effectLst>
            <a:outerShdw blurRad="76200" dir="13500000" sy="23000" kx="1200000" algn="br" rotWithShape="0">
              <a:prstClr val="black">
                <a:alpha val="20000"/>
              </a:prstClr>
            </a:outerShdw>
          </a:effectLst>
          <a:scene3d>
            <a:camera prst="perspectiveContrastingRightFacing" fov="5100000">
              <a:rot lat="300000" lon="204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Guia de salud y seguridad de trabajadores" descr="Una guia en ingles sobre la salud y seguridad de trabajadores." title="Guia de Salud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3025" y="323624"/>
            <a:ext cx="1752600" cy="2226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776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hesperian guide worker health saf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esperian guide worker health saf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Sitio web" descr="C:\Users\Alma Galvan\Downloads\homepage osha.jpg" title="Sitio we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07980">
            <a:off x="279645" y="1514774"/>
            <a:ext cx="2957298" cy="1519049"/>
          </a:xfrm>
          <a:prstGeom prst="rect">
            <a:avLst/>
          </a:prstGeom>
          <a:noFill/>
          <a:extLst>
            <a:ext uri="{909E8E84-426E-40DD-AFC4-6F175D3DCCD1}">
              <a14:hiddenFill xmlns:a14="http://schemas.microsoft.com/office/drawing/2010/main">
                <a:solidFill>
                  <a:srgbClr val="FFFFFF"/>
                </a:solidFill>
              </a14:hiddenFill>
            </a:ext>
          </a:extLst>
        </p:spPr>
      </p:pic>
      <p:pic>
        <p:nvPicPr>
          <p:cNvPr id="7171" name="Sitio web de OSHA" title="Sitio web de OSH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13997">
            <a:off x="651646" y="3154373"/>
            <a:ext cx="1795984" cy="40409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Lista de recursos" descr="Una lista de recursos provisto por MCN.  Contiene informacion sobre sitios de web y como aprender mas de las regulaciones de OSHA." title="Lista de recurso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9636" y="708713"/>
            <a:ext cx="6056443" cy="228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Recursos de OSHA" title="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6737" y="3000375"/>
            <a:ext cx="591670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custDataLst>
              <p:tags r:id="rId1"/>
            </p:custDataLst>
          </p:nvPr>
        </p:nvSpPr>
        <p:spPr>
          <a:xfrm>
            <a:off x="69180" y="83648"/>
            <a:ext cx="7017420" cy="601662"/>
          </a:xfrm>
        </p:spPr>
        <p:txBody>
          <a:bodyPr/>
          <a:lstStyle/>
          <a:p>
            <a:pPr algn="l"/>
            <a:r>
              <a:rPr lang="en-US" sz="6000" dirty="0" err="1" smtClean="0">
                <a:solidFill>
                  <a:srgbClr val="004376"/>
                </a:solidFill>
                <a:effectLst>
                  <a:outerShdw blurRad="38100" dist="38100" dir="2700000" algn="tl">
                    <a:srgbClr val="000000">
                      <a:alpha val="43137"/>
                    </a:srgbClr>
                  </a:outerShdw>
                </a:effectLst>
                <a:latin typeface="Calibri" panose="020F0502020204030204" pitchFamily="34" charset="0"/>
              </a:rPr>
              <a:t>Recursos</a:t>
            </a:r>
            <a:r>
              <a:rPr lang="en-US" sz="6000" dirty="0" smtClean="0">
                <a:solidFill>
                  <a:srgbClr val="004376"/>
                </a:solidFill>
                <a:effectLst>
                  <a:outerShdw blurRad="38100" dist="38100" dir="2700000" algn="tl">
                    <a:srgbClr val="000000">
                      <a:alpha val="43137"/>
                    </a:srgbClr>
                  </a:outerShdw>
                </a:effectLst>
                <a:latin typeface="Calibri" panose="020F0502020204030204" pitchFamily="34" charset="0"/>
              </a:rPr>
              <a:t> </a:t>
            </a:r>
            <a:r>
              <a:rPr lang="en-US" sz="6000" dirty="0" err="1" smtClean="0">
                <a:solidFill>
                  <a:srgbClr val="004376"/>
                </a:solidFill>
                <a:effectLst>
                  <a:outerShdw blurRad="38100" dist="38100" dir="2700000" algn="tl">
                    <a:srgbClr val="000000">
                      <a:alpha val="43137"/>
                    </a:srgbClr>
                  </a:outerShdw>
                </a:effectLst>
                <a:latin typeface="Calibri" panose="020F0502020204030204" pitchFamily="34" charset="0"/>
              </a:rPr>
              <a:t>por</a:t>
            </a:r>
            <a:r>
              <a:rPr lang="en-US" sz="6000" dirty="0" smtClean="0">
                <a:solidFill>
                  <a:srgbClr val="004376"/>
                </a:solidFill>
                <a:effectLst>
                  <a:outerShdw blurRad="38100" dist="38100" dir="2700000" algn="tl">
                    <a:srgbClr val="000000">
                      <a:alpha val="43137"/>
                    </a:srgbClr>
                  </a:outerShdw>
                </a:effectLst>
                <a:latin typeface="Calibri" panose="020F0502020204030204" pitchFamily="34" charset="0"/>
              </a:rPr>
              <a:t> MCN</a:t>
            </a:r>
            <a:endParaRPr lang="en-US" sz="6000" dirty="0">
              <a:solidFill>
                <a:srgbClr val="00437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07421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ea de construccion" title="Area de Construcci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0"/>
            <a:ext cx="9144001" cy="6840415"/>
          </a:xfrm>
          <a:prstGeom prst="rect">
            <a:avLst/>
          </a:prstGeom>
        </p:spPr>
      </p:pic>
      <p:sp>
        <p:nvSpPr>
          <p:cNvPr id="4" name="Rectangle 3" descr="La sombra de una persona trabajando en una area de construccion." title="Area de construccion"/>
          <p:cNvSpPr/>
          <p:nvPr/>
        </p:nvSpPr>
        <p:spPr>
          <a:xfrm>
            <a:off x="-1" y="11723"/>
            <a:ext cx="9143999" cy="6828692"/>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pitchFamily="34" charset="0"/>
            </a:endParaRPr>
          </a:p>
        </p:txBody>
      </p:sp>
      <p:sp>
        <p:nvSpPr>
          <p:cNvPr id="5" name="Rectangle 4"/>
          <p:cNvSpPr/>
          <p:nvPr/>
        </p:nvSpPr>
        <p:spPr>
          <a:xfrm>
            <a:off x="571500" y="2133600"/>
            <a:ext cx="8001000" cy="3570208"/>
          </a:xfrm>
          <a:prstGeom prst="rect">
            <a:avLst/>
          </a:prstGeom>
          <a:solidFill>
            <a:srgbClr val="404040">
              <a:alpha val="80000"/>
            </a:srgbClr>
          </a:solidFill>
        </p:spPr>
        <p:txBody>
          <a:bodyPr wrap="square">
            <a:spAutoFit/>
          </a:bodyPr>
          <a:lstStyle/>
          <a:p>
            <a:pPr marL="285750" indent="-285750" defTabSz="914400">
              <a:spcBef>
                <a:spcPts val="600"/>
              </a:spcBef>
              <a:spcAft>
                <a:spcPts val="600"/>
              </a:spcAft>
              <a:buFont typeface="Wingdings" panose="05000000000000000000" pitchFamily="2" charset="2"/>
              <a:buChar char="ü"/>
            </a:pPr>
            <a:r>
              <a:rPr lang="es-ES" sz="2800" dirty="0" smtClean="0">
                <a:solidFill>
                  <a:schemeClr val="bg1">
                    <a:lumMod val="95000"/>
                  </a:schemeClr>
                </a:solidFill>
              </a:rPr>
              <a:t>Seguir </a:t>
            </a:r>
            <a:r>
              <a:rPr lang="es-ES" sz="2800" dirty="0">
                <a:solidFill>
                  <a:schemeClr val="bg1">
                    <a:lumMod val="95000"/>
                  </a:schemeClr>
                </a:solidFill>
              </a:rPr>
              <a:t>las reglas de seguridad y salud del empleador y usar o usar todo el </a:t>
            </a:r>
            <a:r>
              <a:rPr lang="es-ES" sz="2800" dirty="0" smtClean="0">
                <a:solidFill>
                  <a:schemeClr val="bg1">
                    <a:lumMod val="95000"/>
                  </a:schemeClr>
                </a:solidFill>
              </a:rPr>
              <a:t>equipo requerido</a:t>
            </a:r>
          </a:p>
          <a:p>
            <a:pPr marL="285750" indent="-285750" defTabSz="914400">
              <a:spcBef>
                <a:spcPts val="600"/>
              </a:spcBef>
              <a:spcAft>
                <a:spcPts val="600"/>
              </a:spcAft>
              <a:buFont typeface="Wingdings" panose="05000000000000000000" pitchFamily="2" charset="2"/>
              <a:buChar char="ü"/>
            </a:pPr>
            <a:r>
              <a:rPr lang="es-ES" sz="2800" dirty="0" smtClean="0">
                <a:solidFill>
                  <a:schemeClr val="bg1">
                    <a:lumMod val="95000"/>
                  </a:schemeClr>
                </a:solidFill>
              </a:rPr>
              <a:t>Siga </a:t>
            </a:r>
            <a:r>
              <a:rPr lang="es-ES" sz="2800" dirty="0">
                <a:solidFill>
                  <a:schemeClr val="bg1">
                    <a:lumMod val="95000"/>
                  </a:schemeClr>
                </a:solidFill>
              </a:rPr>
              <a:t>las prácticas de trabajo seguro para su trabajo, según lo indique su empleador </a:t>
            </a:r>
            <a:endParaRPr lang="es-ES" sz="2800" dirty="0" smtClean="0">
              <a:solidFill>
                <a:schemeClr val="bg1">
                  <a:lumMod val="95000"/>
                </a:schemeClr>
              </a:solidFill>
            </a:endParaRPr>
          </a:p>
          <a:p>
            <a:pPr marL="285750" indent="-285750" defTabSz="914400">
              <a:spcBef>
                <a:spcPts val="600"/>
              </a:spcBef>
              <a:spcAft>
                <a:spcPts val="600"/>
              </a:spcAft>
              <a:buFont typeface="Wingdings" panose="05000000000000000000" pitchFamily="2" charset="2"/>
              <a:buChar char="ü"/>
            </a:pPr>
            <a:r>
              <a:rPr lang="es-ES" sz="2800" dirty="0" smtClean="0">
                <a:solidFill>
                  <a:schemeClr val="bg1">
                    <a:lumMod val="95000"/>
                  </a:schemeClr>
                </a:solidFill>
              </a:rPr>
              <a:t>Reportar </a:t>
            </a:r>
            <a:r>
              <a:rPr lang="es-ES" sz="2800" dirty="0">
                <a:solidFill>
                  <a:schemeClr val="bg1">
                    <a:lumMod val="95000"/>
                  </a:schemeClr>
                </a:solidFill>
              </a:rPr>
              <a:t>condiciones peligrosas a un supervisor. </a:t>
            </a:r>
            <a:endParaRPr lang="es-ES" sz="2800" dirty="0" smtClean="0">
              <a:solidFill>
                <a:schemeClr val="bg1">
                  <a:lumMod val="95000"/>
                </a:schemeClr>
              </a:solidFill>
            </a:endParaRPr>
          </a:p>
          <a:p>
            <a:pPr marL="285750" indent="-285750" defTabSz="914400">
              <a:spcBef>
                <a:spcPts val="600"/>
              </a:spcBef>
              <a:spcAft>
                <a:spcPts val="600"/>
              </a:spcAft>
              <a:buFont typeface="Wingdings" panose="05000000000000000000" pitchFamily="2" charset="2"/>
              <a:buChar char="ü"/>
            </a:pPr>
            <a:r>
              <a:rPr lang="es-ES" sz="2800" dirty="0">
                <a:solidFill>
                  <a:schemeClr val="bg1">
                    <a:lumMod val="95000"/>
                  </a:schemeClr>
                </a:solidFill>
              </a:rPr>
              <a:t>R</a:t>
            </a:r>
            <a:r>
              <a:rPr lang="es-ES" sz="2800" dirty="0" smtClean="0">
                <a:solidFill>
                  <a:schemeClr val="bg1">
                    <a:lumMod val="95000"/>
                  </a:schemeClr>
                </a:solidFill>
              </a:rPr>
              <a:t>eportar </a:t>
            </a:r>
            <a:r>
              <a:rPr lang="es-ES" sz="2800" dirty="0">
                <a:solidFill>
                  <a:schemeClr val="bg1">
                    <a:lumMod val="95000"/>
                  </a:schemeClr>
                </a:solidFill>
              </a:rPr>
              <a:t>condiciones peligrosas a OSHA, si los empleadores no las arreglan</a:t>
            </a:r>
            <a:endParaRPr lang="en-US" sz="2800"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ndParaRPr>
          </a:p>
        </p:txBody>
      </p:sp>
      <p:sp>
        <p:nvSpPr>
          <p:cNvPr id="6" name="Title 5"/>
          <p:cNvSpPr>
            <a:spLocks noGrp="1"/>
          </p:cNvSpPr>
          <p:nvPr>
            <p:ph type="title"/>
          </p:nvPr>
        </p:nvSpPr>
        <p:spPr>
          <a:xfrm>
            <a:off x="342900" y="609600"/>
            <a:ext cx="8229600" cy="1143000"/>
          </a:xfrm>
        </p:spPr>
        <p:txBody>
          <a:bodyPr/>
          <a:lstStyle/>
          <a:p>
            <a:r>
              <a:rPr lang="es-ES" sz="4000" dirty="0">
                <a:solidFill>
                  <a:schemeClr val="bg1"/>
                </a:solidFill>
              </a:rPr>
              <a:t>¿Cuáles son las responsabilidades de los trabajadores</a:t>
            </a:r>
            <a:r>
              <a:rPr lang="es-ES" sz="4000" dirty="0" smtClean="0">
                <a:solidFill>
                  <a:schemeClr val="bg1"/>
                </a:solidFill>
              </a:rPr>
              <a:t>?</a:t>
            </a:r>
            <a:endParaRPr lang="en-US" dirty="0"/>
          </a:p>
        </p:txBody>
      </p:sp>
    </p:spTree>
    <p:extLst>
      <p:ext uri="{BB962C8B-B14F-4D97-AF65-F5344CB8AC3E}">
        <p14:creationId xmlns:p14="http://schemas.microsoft.com/office/powerpoint/2010/main" val="23636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itando pintura" descr="Una persona quitando la pintura de una pared/" title="Quitando pintur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p:txBody>
          <a:bodyPr/>
          <a:lstStyle/>
          <a:p>
            <a:pPr algn="l"/>
            <a:r>
              <a:rPr lang="en-US" sz="7200" dirty="0">
                <a:solidFill>
                  <a:schemeClr val="bg1"/>
                </a:solidFill>
                <a:effectLst>
                  <a:outerShdw blurRad="38100" dist="38100" dir="2700000" algn="tl">
                    <a:srgbClr val="000000">
                      <a:alpha val="43137"/>
                    </a:srgbClr>
                  </a:outerShdw>
                </a:effectLst>
                <a:latin typeface="Calibri" panose="020F0502020204030204" pitchFamily="34" charset="0"/>
              </a:rPr>
              <a:t>Un </a:t>
            </a:r>
            <a:r>
              <a:rPr lang="en-US" sz="7200" dirty="0" err="1">
                <a:solidFill>
                  <a:schemeClr val="bg1"/>
                </a:solidFill>
                <a:effectLst>
                  <a:outerShdw blurRad="38100" dist="38100" dir="2700000" algn="tl">
                    <a:srgbClr val="000000">
                      <a:alpha val="43137"/>
                    </a:srgbClr>
                  </a:outerShdw>
                </a:effectLst>
                <a:latin typeface="Calibri" panose="020F0502020204030204" pitchFamily="34" charset="0"/>
              </a:rPr>
              <a:t>Caso</a:t>
            </a:r>
            <a:r>
              <a:rPr lang="en-US" sz="7200" dirty="0">
                <a:solidFill>
                  <a:schemeClr val="bg1"/>
                </a:solidFill>
                <a:effectLst>
                  <a:outerShdw blurRad="38100" dist="38100" dir="2700000" algn="tl">
                    <a:srgbClr val="000000">
                      <a:alpha val="43137"/>
                    </a:srgbClr>
                  </a:outerShdw>
                </a:effectLst>
                <a:latin typeface="Calibri" panose="020F0502020204030204" pitchFamily="34" charset="0"/>
              </a:rPr>
              <a:t>…</a:t>
            </a:r>
            <a:endParaRPr lang="en-US" sz="7200" dirty="0"/>
          </a:p>
        </p:txBody>
      </p:sp>
    </p:spTree>
    <p:extLst>
      <p:ext uri="{BB962C8B-B14F-4D97-AF65-F5344CB8AC3E}">
        <p14:creationId xmlns:p14="http://schemas.microsoft.com/office/powerpoint/2010/main" val="265754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inta de &quot;Peligro&quot;" descr="Cinta que tiene la palabra &quot;Peligro&quot; escrito alla." title="Cinta de peligr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573" y="76200"/>
            <a:ext cx="8577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805190"/>
            <a:ext cx="4875181" cy="954107"/>
          </a:xfrm>
          <a:prstGeom prst="rect">
            <a:avLst/>
          </a:prstGeom>
        </p:spPr>
        <p:txBody>
          <a:bodyPr wrap="none">
            <a:spAutoFit/>
          </a:bodyPr>
          <a:lstStyle/>
          <a:p>
            <a:r>
              <a:rPr lang="es-MX" sz="2800" i="1" dirty="0" smtClean="0">
                <a:effectLst>
                  <a:outerShdw blurRad="38100" dist="38100" dir="2700000" algn="tl">
                    <a:srgbClr val="000000">
                      <a:alpha val="43137"/>
                    </a:srgbClr>
                  </a:outerShdw>
                </a:effectLst>
              </a:rPr>
              <a:t>Todos los trabajadores podemos</a:t>
            </a:r>
          </a:p>
          <a:p>
            <a:r>
              <a:rPr lang="es-MX" sz="2800" i="1" dirty="0" smtClean="0">
                <a:effectLst>
                  <a:outerShdw blurRad="38100" dist="38100" dir="2700000" algn="tl">
                    <a:srgbClr val="000000">
                      <a:alpha val="43137"/>
                    </a:srgbClr>
                  </a:outerShdw>
                </a:effectLst>
              </a:rPr>
              <a:t> estar expuestos a diferentes ….</a:t>
            </a:r>
            <a:endParaRPr lang="es-MX" sz="2800" i="1" dirty="0">
              <a:effectLst>
                <a:outerShdw blurRad="38100" dist="38100" dir="2700000" algn="tl">
                  <a:srgbClr val="000000">
                    <a:alpha val="43137"/>
                  </a:srgbClr>
                </a:outerShdw>
              </a:effectLst>
            </a:endParaRPr>
          </a:p>
        </p:txBody>
      </p:sp>
      <p:sp>
        <p:nvSpPr>
          <p:cNvPr id="5" name="Rectangle 4"/>
          <p:cNvSpPr/>
          <p:nvPr/>
        </p:nvSpPr>
        <p:spPr>
          <a:xfrm>
            <a:off x="609600" y="5410200"/>
            <a:ext cx="3453574" cy="523220"/>
          </a:xfrm>
          <a:prstGeom prst="rect">
            <a:avLst/>
          </a:prstGeom>
        </p:spPr>
        <p:txBody>
          <a:bodyPr wrap="none">
            <a:spAutoFit/>
          </a:bodyPr>
          <a:lstStyle/>
          <a:p>
            <a:r>
              <a:rPr lang="es-MX" sz="2800" i="1" dirty="0" smtClean="0">
                <a:effectLst>
                  <a:outerShdw blurRad="38100" dist="38100" dir="2700000" algn="tl">
                    <a:srgbClr val="000000">
                      <a:alpha val="43137"/>
                    </a:srgbClr>
                  </a:outerShdw>
                </a:effectLst>
              </a:rPr>
              <a:t>En cualquier momento</a:t>
            </a:r>
            <a:endParaRPr lang="es-MX" sz="2800" i="1" dirty="0">
              <a:effectLst>
                <a:outerShdw blurRad="38100" dist="38100" dir="2700000" algn="tl">
                  <a:srgbClr val="000000">
                    <a:alpha val="43137"/>
                  </a:srgbClr>
                </a:outerShdw>
              </a:effectLst>
            </a:endParaRPr>
          </a:p>
        </p:txBody>
      </p:sp>
      <p:sp>
        <p:nvSpPr>
          <p:cNvPr id="4" name="Title 3" hidden="1"/>
          <p:cNvSpPr>
            <a:spLocks noGrp="1"/>
          </p:cNvSpPr>
          <p:nvPr>
            <p:ph type="title"/>
          </p:nvPr>
        </p:nvSpPr>
        <p:spPr/>
        <p:txBody>
          <a:bodyPr/>
          <a:lstStyle/>
          <a:p>
            <a:r>
              <a:rPr lang="en-US" dirty="0" err="1" smtClean="0"/>
              <a:t>Peligro</a:t>
            </a:r>
            <a:endParaRPr lang="en-US" dirty="0"/>
          </a:p>
        </p:txBody>
      </p:sp>
    </p:spTree>
    <p:extLst>
      <p:ext uri="{BB962C8B-B14F-4D97-AF65-F5344CB8AC3E}">
        <p14:creationId xmlns:p14="http://schemas.microsoft.com/office/powerpoint/2010/main" val="4083826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317&quot;/&gt;&lt;/object&gt;&lt;object type=&quot;3&quot; unique_id=&quot;10005&quot;&gt;&lt;property id=&quot;20148&quot; value=&quot;5&quot;/&gt;&lt;property id=&quot;20300&quot; value=&quot;Slide 3 - &amp;quot;Aprenderemos &amp;quot;&quot;/&gt;&lt;property id=&quot;20307&quot; value=&quot;258&quot;/&gt;&lt;/object&gt;&lt;object type=&quot;3&quot; unique_id=&quot;10006&quot;&gt;&lt;property id=&quot;20148&quot; value=&quot;5&quot;/&gt;&lt;property id=&quot;20300&quot; value=&quot;Slide 4&quot;/&gt;&lt;property id=&quot;20307&quot; value=&quot;313&quot;/&gt;&lt;/object&gt;&lt;object type=&quot;3&quot; unique_id=&quot;10007&quot;&gt;&lt;property id=&quot;20148&quot; value=&quot;5&quot;/&gt;&lt;property id=&quot;20300&quot; value=&quot;Slide 5&quot;/&gt;&lt;property id=&quot;20307&quot; value=&quot;314&quot;/&gt;&lt;/object&gt;&lt;object type=&quot;3&quot; unique_id=&quot;10008&quot;&gt;&lt;property id=&quot;20148&quot; value=&quot;5&quot;/&gt;&lt;property id=&quot;20300&quot; value=&quot;Slide 6&quot;/&gt;&lt;property id=&quot;20307&quot; value=&quot;315&quot;/&gt;&lt;/object&gt;&lt;object type=&quot;3&quot; unique_id=&quot;10009&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 - &amp;quot;¿Saben de alguna persona que se haya herido o enfermado por estar trabajando con químicos? &amp;quot;&quot;/&gt;&lt;property id=&quot;20307&quot; value=&quot;262&quot;/&gt;&lt;/object&gt;&lt;object type=&quot;3&quot; unique_id=&quot;10014&quot;&gt;&lt;property id=&quot;20148&quot; value=&quot;5&quot;/&gt;&lt;property id=&quot;20300&quot; value=&quot;Slide 12&quot;/&gt;&lt;property id=&quot;20307&quot; value=&quot;263&quot;/&gt;&lt;/object&gt;&lt;object type=&quot;3&quot; unique_id=&quot;10017&quot;&gt;&lt;property id=&quot;20148&quot; value=&quot;5&quot;/&gt;&lt;property id=&quot;20300&quot; value=&quot;Slide 15&quot;/&gt;&lt;property id=&quot;20307&quot; value=&quot;350&quot;/&gt;&lt;/object&gt;&lt;object type=&quot;3&quot; unique_id=&quot;10019&quot;&gt;&lt;property id=&quot;20148&quot; value=&quot;5&quot;/&gt;&lt;property id=&quot;20300&quot; value=&quot;Slide 17&quot;/&gt;&lt;property id=&quot;20307&quot; value=&quot;266&quot;/&gt;&lt;/object&gt;&lt;object type=&quot;3&quot; unique_id=&quot;10021&quot;&gt;&lt;property id=&quot;20148&quot; value=&quot;5&quot;/&gt;&lt;property id=&quot;20300&quot; value=&quot;Slide 19&quot;/&gt;&lt;property id=&quot;20307&quot; value=&quot;267&quot;/&gt;&lt;/object&gt;&lt;object type=&quot;3&quot; unique_id=&quot;10023&quot;&gt;&lt;property id=&quot;20148&quot; value=&quot;5&quot;/&gt;&lt;property id=&quot;20300&quot; value=&quot;Slide 21&quot;/&gt;&lt;property id=&quot;20307&quot; value=&quot;351&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343&quot;/&gt;&lt;/object&gt;&lt;object type=&quot;3&quot; unique_id=&quot;10026&quot;&gt;&lt;property id=&quot;20148&quot; value=&quot;5&quot;/&gt;&lt;property id=&quot;20300&quot; value=&quot;Slide 24 - &amp;quot;Equipo de protección personal para amoníaco  (PPE por su sigla en Inglés) &amp;quot;&quot;/&gt;&lt;property id=&quot;20307&quot; value=&quot;344&quot;/&gt;&lt;/object&gt;&lt;object type=&quot;3&quot; unique_id=&quot;10027&quot;&gt;&lt;property id=&quot;20148&quot; value=&quot;5&quot;/&gt;&lt;property id=&quot;20300&quot; value=&quot;Slide 25&quot;/&gt;&lt;property id=&quot;20307&quot; value=&quot;345&quot;/&gt;&lt;/object&gt;&lt;object type=&quot;3&quot; unique_id=&quot;10028&quot;&gt;&lt;property id=&quot;20148&quot; value=&quot;5&quot;/&gt;&lt;property id=&quot;20300&quot; value=&quot;Slide 26 - &amp;quot;Equipo de protección personal para detergentes&amp;quot;&quot;/&gt;&lt;property id=&quot;20307&quot; value=&quot;346&quot;/&gt;&lt;/object&gt;&lt;object type=&quot;3&quot; unique_id=&quot;10029&quot;&gt;&lt;property id=&quot;20148&quot; value=&quot;5&quot;/&gt;&lt;property id=&quot;20300&quot; value=&quot;Slide 27&quot;/&gt;&lt;property id=&quot;20307&quot; value=&quot;347&quot;/&gt;&lt;/object&gt;&lt;object type=&quot;3&quot; unique_id=&quot;10030&quot;&gt;&lt;property id=&quot;20148&quot; value=&quot;5&quot;/&gt;&lt;property id=&quot;20300&quot; value=&quot;Slide 28&quot;/&gt;&lt;property id=&quot;20307&quot; value=&quot;348&quot;/&gt;&lt;/object&gt;&lt;object type=&quot;3&quot; unique_id=&quot;10033&quot;&gt;&lt;property id=&quot;20148&quot; value=&quot;5&quot;/&gt;&lt;property id=&quot;20300&quot; value=&quot;Slide 31&quot;/&gt;&lt;property id=&quot;20307&quot; value=&quot;327&quot;/&gt;&lt;/object&gt;&lt;object type=&quot;3&quot; unique_id=&quot;10034&quot;&gt;&lt;property id=&quot;20148&quot; value=&quot;5&quot;/&gt;&lt;property id=&quot;20300&quot; value=&quot;Slide 32 - &amp;quot;Note- is there a poster for haz com/ right to know?&amp;quot;&quot;/&gt;&lt;property id=&quot;20307&quot; value=&quot;349&quot;/&gt;&lt;/object&gt;&lt;object type=&quot;3&quot; unique_id=&quot;10035&quot;&gt;&lt;property id=&quot;20148&quot; value=&quot;5&quot;/&gt;&lt;property id=&quot;20300&quot; value=&quot;Slide 33&quot;/&gt;&lt;property id=&quot;20307&quot; value=&quot;328&quot;/&gt;&lt;/object&gt;&lt;object type=&quot;3&quot; unique_id=&quot;10036&quot;&gt;&lt;property id=&quot;20148&quot; value=&quot;5&quot;/&gt;&lt;property id=&quot;20300&quot; value=&quot;Slide 34&quot;/&gt;&lt;property id=&quot;20307&quot; value=&quot;322&quot;/&gt;&lt;/object&gt;&lt;object type=&quot;3&quot; unique_id=&quot;10038&quot;&gt;&lt;property id=&quot;20148&quot; value=&quot;5&quot;/&gt;&lt;property id=&quot;20300&quot; value=&quot;Slide 36&quot;/&gt;&lt;property id=&quot;20307&quot; value=&quot;323&quot;/&gt;&lt;/object&gt;&lt;object type=&quot;3&quot; unique_id=&quot;10039&quot;&gt;&lt;property id=&quot;20148&quot; value=&quot;5&quot;/&gt;&lt;property id=&quot;20300&quot; value=&quot;Slide 37&quot;/&gt;&lt;property id=&quot;20307&quot; value=&quot;325&quot;/&gt;&lt;/object&gt;&lt;object type=&quot;3&quot; unique_id=&quot;10040&quot;&gt;&lt;property id=&quot;20148&quot; value=&quot;5&quot;/&gt;&lt;property id=&quot;20300&quot; value=&quot;Slide 38&quot;/&gt;&lt;property id=&quot;20307&quot; value=&quot;326&quot;/&gt;&lt;/object&gt;&lt;object type=&quot;3&quot; unique_id=&quot;10041&quot;&gt;&lt;property id=&quot;20148&quot; value=&quot;5&quot;/&gt;&lt;property id=&quot;20300&quot; value=&quot;Slide 39 - &amp;quot;Emergencias&amp;quot;&quot;/&gt;&lt;property id=&quot;20307&quot; value=&quot;288&quot;/&gt;&lt;/object&gt;&lt;object type=&quot;3&quot; unique_id=&quot;10042&quot;&gt;&lt;property id=&quot;20148&quot; value=&quot;5&quot;/&gt;&lt;property id=&quot;20300&quot; value=&quot;Slide 40 - &amp;quot;Marque 911 &amp;quot;&quot;/&gt;&lt;property id=&quot;20307&quot; value=&quot;289&quot;/&gt;&lt;/object&gt;&lt;object type=&quot;3&quot; unique_id=&quot;10044&quot;&gt;&lt;property id=&quot;20148&quot; value=&quot;5&quot;/&gt;&lt;property id=&quot;20300&quot; value=&quot;Slide 42 - &amp;quot;Como  entrenar a los trabajadores sobre la seguridad química&amp;quot;&quot;/&gt;&lt;property id=&quot;20307&quot; value=&quot;318&quot;/&gt;&lt;/object&gt;&lt;object type=&quot;3&quot; unique_id=&quot;10045&quot;&gt;&lt;property id=&quot;20148&quot; value=&quot;5&quot;/&gt;&lt;property id=&quot;20300&quot; value=&quot;Slide 43 - &amp;quot;¡Usted sí puede!&amp;quot;&quot;/&gt;&lt;property id=&quot;20307&quot; value=&quot;303&quot;/&gt;&lt;/object&gt;&lt;object type=&quot;3&quot; unique_id=&quot;10046&quot;&gt;&lt;property id=&quot;20148&quot; value=&quot;5&quot;/&gt;&lt;property id=&quot;20300&quot; value=&quot;Slide 44 - &amp;quot;Post test polling questions &amp;quot;&quot;/&gt;&lt;property id=&quot;20307&quot; value=&quot;331&quot;/&gt;&lt;/object&gt;&lt;object type=&quot;3&quot; unique_id=&quot;10047&quot;&gt;&lt;property id=&quot;20148&quot; value=&quot;5&quot;/&gt;&lt;property id=&quot;20300&quot; value=&quot;Slide 45 - &amp;quot;Otros Recursos&amp;quot;&quot;/&gt;&lt;property id=&quot;20307&quot; value=&quot;353&quot;/&gt;&lt;/object&gt;&lt;object type=&quot;3&quot; unique_id=&quot;10048&quot;&gt;&lt;property id=&quot;20148&quot; value=&quot;5&quot;/&gt;&lt;property id=&quot;20300&quot; value=&quot;Slide 46 - &amp;quot;References&amp;quot;&quot;/&gt;&lt;property id=&quot;20307&quot; value=&quot;329&quot;/&gt;&lt;/object&gt;&lt;object type=&quot;3&quot; unique_id=&quot;10049&quot;&gt;&lt;property id=&quot;20148&quot; value=&quot;5&quot;/&gt;&lt;property id=&quot;20300&quot; value=&quot;Slide 47 - &amp;quot;Gracias por su participación&amp;quot;&quot;/&gt;&lt;property id=&quot;20307&quot; value=&quot;304&quot;/&gt;&lt;/object&gt;&lt;object type=&quot;3&quot; unique_id=&quot;10050&quot;&gt;&lt;property id=&quot;20148&quot; value=&quot;5&quot;/&gt;&lt;property id=&quot;20300&quot; value=&quot;Slide 48&quot;/&gt;&lt;property id=&quot;20307&quot; value=&quot;330&quot;/&gt;&lt;/object&gt;&lt;object type=&quot;3&quot; unique_id=&quot;10606&quot;&gt;&lt;property id=&quot;20148&quot; value=&quot;5&quot;/&gt;&lt;property id=&quot;20300&quot; value=&quot;Slide 8&quot;/&gt;&lt;property id=&quot;20307&quot; value=&quot;354&quot;/&gt;&lt;/object&gt;&lt;object type=&quot;3&quot; unique_id=&quot;10607&quot;&gt;&lt;property id=&quot;20148&quot; value=&quot;5&quot;/&gt;&lt;property id=&quot;20300&quot; value=&quot;Slide 13 - &amp;quot;¿Cuál es un ejemplo de daños inmediatos a la salud o  a corto plazo por estar en contacto con un químico? &amp;quot;&quot;/&gt;&lt;property id=&quot;20307&quot; value=&quot;355&quot;/&gt;&lt;/object&gt;&lt;object type=&quot;3&quot; unique_id=&quot;10608&quot;&gt;&lt;property id=&quot;20148&quot; value=&quot;5&quot;/&gt;&lt;property id=&quot;20300&quot; value=&quot;Slide 14 - &amp;quot;¿Cuál es un ejemplo de daños a la salud que aparecen años después de la exposición?&amp;quot;&quot;/&gt;&lt;property id=&quot;20307&quot; value=&quot;356&quot;/&gt;&lt;/object&gt;&lt;object type=&quot;3&quot; unique_id=&quot;10609&quot;&gt;&lt;property id=&quot;20148&quot; value=&quot;5&quot;/&gt;&lt;property id=&quot;20300&quot; value=&quot;Slide 16&quot;/&gt;&lt;property id=&quot;20307&quot; value=&quot;357&quot;/&gt;&lt;/object&gt;&lt;object type=&quot;3&quot; unique_id=&quot;10820&quot;&gt;&lt;property id=&quot;20148&quot; value=&quot;5&quot;/&gt;&lt;property id=&quot;20300&quot; value=&quot;Slide 18&quot;/&gt;&lt;property id=&quot;20307&quot; value=&quot;358&quot;/&gt;&lt;/object&gt;&lt;object type=&quot;3&quot; unique_id=&quot;12773&quot;&gt;&lt;property id=&quot;20148&quot; value=&quot;5&quot;/&gt;&lt;property id=&quot;20300&quot; value=&quot;Slide 20 - &amp;quot;¿Cuáles son algunas exposiciones químicas comunes para los trabajadores de las distintas ramas de producción?&amp;quot;&quot;/&gt;&lt;property id=&quot;20307&quot; value=&quot;359&quot;/&gt;&lt;/object&gt;&lt;object type=&quot;3&quot; unique_id=&quot;12774&quot;&gt;&lt;property id=&quot;20148&quot; value=&quot;5&quot;/&gt;&lt;property id=&quot;20300&quot; value=&quot;Slide 29 - &amp;quot;¿Qué información necesitan saber los trabajadores para protegerse?&amp;quot;&quot;/&gt;&lt;property id=&quot;20307&quot; value=&quot;360&quot;/&gt;&lt;/object&gt;&lt;object type=&quot;3&quot; unique_id=&quot;12775&quot;&gt;&lt;property id=&quot;20148&quot; value=&quot;5&quot;/&gt;&lt;property id=&quot;20300&quot; value=&quot;Slide 30&quot;/&gt;&lt;property id=&quot;20307&quot; value=&quot;361&quot;/&gt;&lt;/object&gt;&lt;object type=&quot;3&quot; unique_id=&quot;12776&quot;&gt;&lt;property id=&quot;20148&quot; value=&quot;5&quot;/&gt;&lt;property id=&quot;20300&quot; value=&quot;Slide 35&quot;/&gt;&lt;property id=&quot;20307&quot; value=&quot;362&quot;/&gt;&lt;/object&gt;&lt;object type=&quot;3&quot; unique_id=&quot;12777&quot;&gt;&lt;property id=&quot;20148&quot; value=&quot;5&quot;/&gt;&lt;property id=&quot;20300&quot; value=&quot;Slide 41&quot;/&gt;&lt;property id=&quot;20307&quot; value=&quot;363&quot;/&gt;&lt;/object&gt;&lt;/object&gt;&lt;object type=&quot;8&quot; unique_id=&quot;10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illian\AppData\Local\Temp\PR\data\asimages\{150EAC0B-DE1D-4505-A725-52749F14560C}_42.png&quot;/&gt;&lt;left val=&quot;-23&quot;/&gt;&lt;top val=&quot;-144&quot;/&gt;&lt;width val=&quot;750&quot;/&gt;&lt;height val=&quot;94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illian\AppData\Local\Temp\PR\data\asimages\{6914FE0D-74A2-417D-A4E9-0A1CA7D8A4B2}_13.png&quot;/&gt;&lt;left val=&quot;159&quot;/&gt;&lt;top val=&quot;433&quot;/&gt;&lt;width val=&quot;415&quot;/&gt;&lt;height val=&quot;7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HTML_SHAPEINFO" val="&lt;ThreeDShapeInfo&gt;&lt;uuid val=&quot;&quot;/&gt;&lt;isInvalidForFieldText val=&quot;0&quot;/&gt;&lt;Image&gt;&lt;filename val=&quot;C:\Users\Jillian\AppData\Local\Temp\PR\data\asimages\{99F5FA58-9F70-4D59-AAB0-0895B7255BB9}_19.png&quot;/&gt;&lt;left val=&quot;24&quot;/&gt;&lt;top val=&quot;294&quot;/&gt;&lt;width val=&quot;679&quot;/&gt;&lt;height val=&quot;23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28&quot;/&gt;&lt;lineCharCount val=&quot;28&quot;/&gt;&lt;/TableIndex&gt;&lt;/ShapeTextInfo&gt;"/>
  <p:tag name="HTML_SHAPEINFO" val="&lt;ThreeDShapeInfo&gt;&lt;uuid val=&quot;&quot;/&gt;&lt;isInvalidForFieldText val=&quot;0&quot;/&gt;&lt;Image&gt;&lt;filename val=&quot;C:\Users\Jillian\AppData\Local\Temp\PR\data\asimages\{4DE1BC91-03E4-442F-B81C-D21E9E7A02E6}_32.png&quot;/&gt;&lt;left val=&quot;26&quot;/&gt;&lt;top val=&quot;216&quot;/&gt;&lt;width val=&quot;634&quot;/&gt;&lt;height val=&quot;21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8&quot;/&gt;&lt;lineCharCount val=&quot;10&quot;/&gt;&lt;lineCharCount val=&quot;9&quot;/&gt;&lt;lineCharCount val=&quot;11&quot;/&gt;&lt;lineCharCount val=&quot;6&quot;/&gt;&lt;/TableIndex&gt;&lt;/ShapeTextInfo&gt;"/>
  <p:tag name="PRESENTER_SHAPEINFO" val="&lt;ThreeDShapeInfo&gt;&lt;uuid val=&quot;{D22FC621-61CA-40C2-BB9E-570D3A294E75}&quot;/&gt;&lt;isInvalidForFieldText val=&quot;0&quot;/&gt;&lt;Image&gt;&lt;filename val=&quot;C:\Users\Jillian\AppData\Local\Temp\PR\data\asimages\{D22FC621-61CA-40C2-BB9E-570D3A294E75}_35.png&quot;/&gt;&lt;left val=&quot;6&quot;/&gt;&lt;top val=&quot;18&quot;/&gt;&lt;width val=&quot;355&quot;/&gt;&lt;height val=&quot;493&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SmartArt&gt;&lt;Image&gt;&lt;filename val=&quot;C:\Users\Jillian\AppData\Local\Temp\PR\data\asimages\{4CAC213B-374C-45B6-B2B2-341285F2E2C1}_28.png&quot;/&gt;&lt;left val=&quot;6&quot;/&gt;&lt;top val=&quot;6&quot;/&gt;&lt;width val=&quot;702&quot;/&gt;&lt;height val=&quot;522&quot;/&gt;&lt;hasText val=&quot;1&quot;/&gt;&lt;/Image&gt;&lt;SmartArtElem id=&quot;{E341267D-2BDD-456E-BACC-48E4A1246A62}&quot;&gt;&lt;left val=&quot;31&quot;/&gt;&lt;top val=&quot;40&quot;/&gt;&lt;width val=&quot;319&quot;/&gt;&lt;height val=&quot;100&quot;/&gt;&lt;Image&gt;&lt;filename val=&quot;C:\Users\Jillian\AppData\Local\Temp\PR\data\asimages\{5FF28537-50EB-4E9A-800D-D35CDCDFF547}_1.png&quot;/&gt;&lt;left val=&quot;31&quot;/&gt;&lt;top val=&quot;40&quot;/&gt;&lt;width val=&quot;315&quot;/&gt;&lt;height val=&quot;100&quot;/&gt;&lt;hasText val=&quot;0&quot;/&gt;&lt;/Image&gt;&lt;Image&gt;&lt;filename val=&quot;C:\Users\Jillian\AppData\Local\Temp\PR\data\asimages\{74E63680-7C72-4B41-B040-E7E0D63541B4}_1.png&quot;/&gt;&lt;left val=&quot;31&quot;/&gt;&lt;top val=&quot;40&quot;/&gt;&lt;width val=&quot;319&quot;/&gt;&lt;height val=&quot;99&quot;/&gt;&lt;hasText val=&quot;1&quot;/&gt;&lt;/Image&gt;&lt;/SmartArtElem&gt;&lt;SmartArtElem id=&quot;{CA908F93-4F01-4EE3-9877-4FF6F5C0B2EE}&quot;&gt;&lt;left val=&quot;15&quot;/&gt;&lt;top val=&quot;24&quot;/&gt;&lt;width val=&quot;77&quot;/&gt;&lt;height val=&quot;112&quot;/&gt;&lt;Image&gt;&lt;filename val=&quot;C:\Users\Jillian\AppData\Local\Temp\PR\data\asimages\{475C418E-EEEF-4BEB-BA0C-C4CFC2489FEF}_1.png&quot;/&gt;&lt;left val=&quot;15&quot;/&gt;&lt;top val=&quot;24&quot;/&gt;&lt;width val=&quot;77&quot;/&gt;&lt;height val=&quot;112&quot;/&gt;&lt;hasText val=&quot;0&quot;/&gt;&lt;/Image&gt;&lt;/SmartArtElem&gt;&lt;SmartArtElem id=&quot;{55B73367-98B4-4D47-BB0D-0C293B5FCBBC}&quot;&gt;&lt;left val=&quot;382&quot;/&gt;&lt;top val=&quot;40&quot;/&gt;&lt;width val=&quot;316&quot;/&gt;&lt;height val=&quot;100&quot;/&gt;&lt;Image&gt;&lt;filename val=&quot;C:\Users\Jillian\AppData\Local\Temp\PR\data\asimages\{E1FC998B-71EF-4A96-B5BF-43B99E5D6EA7}_1.png&quot;/&gt;&lt;left val=&quot;382&quot;/&gt;&lt;top val=&quot;40&quot;/&gt;&lt;width val=&quot;315&quot;/&gt;&lt;height val=&quot;100&quot;/&gt;&lt;hasText val=&quot;0&quot;/&gt;&lt;/Image&gt;&lt;Image&gt;&lt;filename val=&quot;C:\Users\Jillian\AppData\Local\Temp\PR\data\asimages\{8590CA3B-AC25-42A5-B627-BD46873C11C7}_1.png&quot;/&gt;&lt;left val=&quot;382&quot;/&gt;&lt;top val=&quot;40&quot;/&gt;&lt;width val=&quot;316&quot;/&gt;&lt;height val=&quot;99&quot;/&gt;&lt;hasText val=&quot;1&quot;/&gt;&lt;/Image&gt;&lt;/SmartArtElem&gt;&lt;SmartArtElem id=&quot;{FB2681C4-F10E-40FE-821F-0875419664D8}&quot;&gt;&lt;left val=&quot;366&quot;/&gt;&lt;top val=&quot;24&quot;/&gt;&lt;width val=&quot;77&quot;/&gt;&lt;height val=&quot;112&quot;/&gt;&lt;Image&gt;&lt;filename val=&quot;C:\Users\Jillian\AppData\Local\Temp\PR\data\asimages\{07E283E7-5865-4FE4-B4B0-81E5A2D9BEF7}_1.png&quot;/&gt;&lt;left val=&quot;366&quot;/&gt;&lt;top val=&quot;24&quot;/&gt;&lt;width val=&quot;77&quot;/&gt;&lt;height val=&quot;112&quot;/&gt;&lt;hasText val=&quot;0&quot;/&gt;&lt;/Image&gt;&lt;/SmartArtElem&gt;&lt;SmartArtElem id=&quot;{BCFF6E6E-703D-44A8-9D34-3E0876451BBF}&quot;&gt;&lt;left val=&quot;31&quot;/&gt;&lt;top val=&quot;163&quot;/&gt;&lt;width val=&quot;319&quot;/&gt;&lt;height val=&quot;100&quot;/&gt;&lt;Image&gt;&lt;filename val=&quot;C:\Users\Jillian\AppData\Local\Temp\PR\data\asimages\{7A25E44B-9262-420B-8E1D-0D4EA0B84EC9}_1.png&quot;/&gt;&lt;left val=&quot;31&quot;/&gt;&lt;top val=&quot;163&quot;/&gt;&lt;width val=&quot;315&quot;/&gt;&lt;height val=&quot;100&quot;/&gt;&lt;hasText val=&quot;0&quot;/&gt;&lt;/Image&gt;&lt;Image&gt;&lt;filename val=&quot;C:\Users\Jillian\AppData\Local\Temp\PR\data\asimages\{14E8AF25-D35D-4B4D-B7BD-EEFF8282E744}_1.png&quot;/&gt;&lt;left val=&quot;31&quot;/&gt;&lt;top val=&quot;163&quot;/&gt;&lt;width val=&quot;319&quot;/&gt;&lt;height val=&quot;99&quot;/&gt;&lt;hasText val=&quot;1&quot;/&gt;&lt;/Image&gt;&lt;/SmartArtElem&gt;&lt;SmartArtElem id=&quot;{507F488F-5337-442D-B8C8-CBD6837C37C6}&quot;&gt;&lt;left val=&quot;15&quot;/&gt;&lt;top val=&quot;147&quot;/&gt;&lt;width val=&quot;77&quot;/&gt;&lt;height val=&quot;112&quot;/&gt;&lt;Image&gt;&lt;filename val=&quot;C:\Users\Jillian\AppData\Local\Temp\PR\data\asimages\{2E7728D6-A533-4A76-A5D2-579119C9DA54}_1.png&quot;/&gt;&lt;left val=&quot;15&quot;/&gt;&lt;top val=&quot;147&quot;/&gt;&lt;width val=&quot;77&quot;/&gt;&lt;height val=&quot;112&quot;/&gt;&lt;hasText val=&quot;0&quot;/&gt;&lt;/Image&gt;&lt;/SmartArtElem&gt;&lt;SmartArtElem id=&quot;{ED40268F-A3EF-4EF6-9C85-6D1376B81B25}&quot;&gt;&lt;left val=&quot;382&quot;/&gt;&lt;top val=&quot;163&quot;/&gt;&lt;width val=&quot;316&quot;/&gt;&lt;height val=&quot;100&quot;/&gt;&lt;Image&gt;&lt;filename val=&quot;C:\Users\Jillian\AppData\Local\Temp\PR\data\asimages\{B5E7ECDE-27CC-4C25-8824-A63D3F102149}_1.png&quot;/&gt;&lt;left val=&quot;382&quot;/&gt;&lt;top val=&quot;163&quot;/&gt;&lt;width val=&quot;315&quot;/&gt;&lt;height val=&quot;100&quot;/&gt;&lt;hasText val=&quot;0&quot;/&gt;&lt;/Image&gt;&lt;Image&gt;&lt;filename val=&quot;C:\Users\Jillian\AppData\Local\Temp\PR\data\asimages\{E2AF9FD2-C49E-4C7F-8461-3E11962CB64D}_1.png&quot;/&gt;&lt;left val=&quot;382&quot;/&gt;&lt;top val=&quot;163&quot;/&gt;&lt;width val=&quot;316&quot;/&gt;&lt;height val=&quot;99&quot;/&gt;&lt;hasText val=&quot;1&quot;/&gt;&lt;/Image&gt;&lt;/SmartArtElem&gt;&lt;SmartArtElem id=&quot;{B9170DF5-5972-47E6-8278-3D5DFE48B213}&quot;&gt;&lt;left val=&quot;366&quot;/&gt;&lt;top val=&quot;147&quot;/&gt;&lt;width val=&quot;77&quot;/&gt;&lt;height val=&quot;112&quot;/&gt;&lt;Image&gt;&lt;filename val=&quot;C:\Users\Jillian\AppData\Local\Temp\PR\data\asimages\{0778A7F3-1BBD-4CED-9E86-8F4D078BEA5D}_1.png&quot;/&gt;&lt;left val=&quot;366&quot;/&gt;&lt;top val=&quot;147&quot;/&gt;&lt;width val=&quot;77&quot;/&gt;&lt;height val=&quot;112&quot;/&gt;&lt;hasText val=&quot;0&quot;/&gt;&lt;/Image&gt;&lt;/SmartArtElem&gt;&lt;SmartArtElem id=&quot;{B9372BCE-DFE2-49DA-A50D-CF6DED8EE6B2}&quot;&gt;&lt;left val=&quot;31&quot;/&gt;&lt;top val=&quot;287&quot;/&gt;&lt;width val=&quot;315&quot;/&gt;&lt;height val=&quot;100&quot;/&gt;&lt;Image&gt;&lt;filename val=&quot;C:\Users\Jillian\AppData\Local\Temp\PR\data\asimages\{4C4DEFE8-2266-405C-BF8E-E8AD2613036A}_1.png&quot;/&gt;&lt;left val=&quot;31&quot;/&gt;&lt;top val=&quot;287&quot;/&gt;&lt;width val=&quot;315&quot;/&gt;&lt;height val=&quot;100&quot;/&gt;&lt;hasText val=&quot;0&quot;/&gt;&lt;/Image&gt;&lt;Image&gt;&lt;filename val=&quot;C:\Users\Jillian\AppData\Local\Temp\PR\data\asimages\{0B243411-AD17-446F-A5CB-9E61A386FC64}_1.png&quot;/&gt;&lt;left val=&quot;31&quot;/&gt;&lt;top val=&quot;287&quot;/&gt;&lt;width val=&quot;314&quot;/&gt;&lt;height val=&quot;99&quot;/&gt;&lt;hasText val=&quot;1&quot;/&gt;&lt;/Image&gt;&lt;/SmartArtElem&gt;&lt;SmartArtElem id=&quot;{9E1568B9-B148-4909-A39F-2DDED0242020}&quot;&gt;&lt;left val=&quot;15&quot;/&gt;&lt;top val=&quot;270&quot;/&gt;&lt;width val=&quot;77&quot;/&gt;&lt;height val=&quot;112&quot;/&gt;&lt;Image&gt;&lt;filename val=&quot;C:\Users\Jillian\AppData\Local\Temp\PR\data\asimages\{A3AA400A-FD0A-4257-BFBB-15CE39284F9B}_1.png&quot;/&gt;&lt;left val=&quot;15&quot;/&gt;&lt;top val=&quot;270&quot;/&gt;&lt;width val=&quot;77&quot;/&gt;&lt;height val=&quot;112&quot;/&gt;&lt;hasText val=&quot;0&quot;/&gt;&lt;/Image&gt;&lt;/SmartArtElem&gt;&lt;SmartArtElem id=&quot;{C75E9F3F-BA9B-4CC4-9493-FF1AA761A738}&quot;&gt;&lt;left val=&quot;382&quot;/&gt;&lt;top val=&quot;287&quot;/&gt;&lt;width val=&quot;315&quot;/&gt;&lt;height val=&quot;100&quot;/&gt;&lt;Image&gt;&lt;filename val=&quot;C:\Users\Jillian\AppData\Local\Temp\PR\data\asimages\{CFF1E2BC-92BC-4CE1-A4AF-2400D615C05C}_1.png&quot;/&gt;&lt;left val=&quot;382&quot;/&gt;&lt;top val=&quot;287&quot;/&gt;&lt;width val=&quot;315&quot;/&gt;&lt;height val=&quot;100&quot;/&gt;&lt;hasText val=&quot;0&quot;/&gt;&lt;/Image&gt;&lt;Image&gt;&lt;filename val=&quot;C:\Users\Jillian\AppData\Local\Temp\PR\data\asimages\{3DF66D9B-FCCC-4497-BFEB-D6E3519B24FE}_1.png&quot;/&gt;&lt;left val=&quot;382&quot;/&gt;&lt;top val=&quot;287&quot;/&gt;&lt;width val=&quot;314&quot;/&gt;&lt;height val=&quot;99&quot;/&gt;&lt;hasText val=&quot;1&quot;/&gt;&lt;/Image&gt;&lt;/SmartArtElem&gt;&lt;SmartArtElem id=&quot;{DE39A5E5-6EF2-4CC6-B22D-516D7FC84C72}&quot;&gt;&lt;left val=&quot;366&quot;/&gt;&lt;top val=&quot;270&quot;/&gt;&lt;width val=&quot;77&quot;/&gt;&lt;height val=&quot;112&quot;/&gt;&lt;Image&gt;&lt;filename val=&quot;C:\Users\Jillian\AppData\Local\Temp\PR\data\asimages\{BF700D7C-A9FD-4B74-A594-B52488A4FEEA}_1.png&quot;/&gt;&lt;left val=&quot;366&quot;/&gt;&lt;top val=&quot;270&quot;/&gt;&lt;width val=&quot;77&quot;/&gt;&lt;height val=&quot;112&quot;/&gt;&lt;hasText val=&quot;0&quot;/&gt;&lt;/Image&gt;&lt;/SmartArtElem&gt;&lt;SmartArtElem id=&quot;{AAE053CC-363D-4883-B24B-A1E3E3584D7D}&quot;&gt;&lt;left val=&quot;31&quot;/&gt;&lt;top val=&quot;410&quot;/&gt;&lt;width val=&quot;316&quot;/&gt;&lt;height val=&quot;100&quot;/&gt;&lt;Image&gt;&lt;filename val=&quot;C:\Users\Jillian\AppData\Local\Temp\PR\data\asimages\{2382DEAA-221A-4324-AD93-CE50C1FFC709}_1.png&quot;/&gt;&lt;left val=&quot;31&quot;/&gt;&lt;top val=&quot;410&quot;/&gt;&lt;width val=&quot;315&quot;/&gt;&lt;height val=&quot;100&quot;/&gt;&lt;hasText val=&quot;0&quot;/&gt;&lt;/Image&gt;&lt;Image&gt;&lt;filename val=&quot;C:\Users\Jillian\AppData\Local\Temp\PR\data\asimages\{454C7F08-605E-4A34-9E29-2CD0117CB307}_1.png&quot;/&gt;&lt;left val=&quot;31&quot;/&gt;&lt;top val=&quot;410&quot;/&gt;&lt;width val=&quot;316&quot;/&gt;&lt;height val=&quot;99&quot;/&gt;&lt;hasText val=&quot;1&quot;/&gt;&lt;/Image&gt;&lt;/SmartArtElem&gt;&lt;SmartArtElem id=&quot;{270E804B-9A04-43E1-ABA4-962145518597}&quot;&gt;&lt;left val=&quot;15&quot;/&gt;&lt;top val=&quot;393&quot;/&gt;&lt;width val=&quot;77&quot;/&gt;&lt;height val=&quot;112&quot;/&gt;&lt;Image&gt;&lt;filename val=&quot;C:\Users\Jillian\AppData\Local\Temp\PR\data\asimages\{59974D31-BD61-456A-B150-0EDCEE820126}_1.png&quot;/&gt;&lt;left val=&quot;15&quot;/&gt;&lt;top val=&quot;393&quot;/&gt;&lt;width val=&quot;77&quot;/&gt;&lt;height val=&quot;112&quot;/&gt;&lt;hasText val=&quot;0&quot;/&gt;&lt;/Image&gt;&lt;/SmartArtElem&gt;&lt;SmartArtElem id=&quot;{BF453819-DB51-4D76-9A54-04D5B1473C4C}&quot;&gt;&lt;left val=&quot;382&quot;/&gt;&lt;top val=&quot;410&quot;/&gt;&lt;width val=&quot;315&quot;/&gt;&lt;height val=&quot;100&quot;/&gt;&lt;Image&gt;&lt;filename val=&quot;C:\Users\Jillian\AppData\Local\Temp\PR\data\asimages\{CBD02256-1520-4DDB-9E7D-933E35B56BCB}_1.png&quot;/&gt;&lt;left val=&quot;382&quot;/&gt;&lt;top val=&quot;410&quot;/&gt;&lt;width val=&quot;315&quot;/&gt;&lt;height val=&quot;100&quot;/&gt;&lt;hasText val=&quot;0&quot;/&gt;&lt;/Image&gt;&lt;Image&gt;&lt;filename val=&quot;C:\Users\Jillian\AppData\Local\Temp\PR\data\asimages\{B8620397-13FA-49AD-B0F2-80AC6E32A4E9}_1.png&quot;/&gt;&lt;left val=&quot;382&quot;/&gt;&lt;top val=&quot;410&quot;/&gt;&lt;width val=&quot;314&quot;/&gt;&lt;height val=&quot;99&quot;/&gt;&lt;hasText val=&quot;1&quot;/&gt;&lt;/Image&gt;&lt;/SmartArtElem&gt;&lt;SmartArtElem id=&quot;{2A678E72-6B0A-4C13-A95E-F78FE90A189B}&quot;&gt;&lt;left val=&quot;366&quot;/&gt;&lt;top val=&quot;393&quot;/&gt;&lt;width val=&quot;77&quot;/&gt;&lt;height val=&quot;112&quot;/&gt;&lt;Image&gt;&lt;filename val=&quot;C:\Users\Jillian\AppData\Local\Temp\PR\data\asimages\{A080E4EF-119C-41EB-ABA4-86DA3F35AF30}_1.png&quot;/&gt;&lt;left val=&quot;366&quot;/&gt;&lt;top val=&quot;393&quot;/&gt;&lt;width val=&quot;77&quot;/&gt;&lt;height val=&quot;112&quot;/&gt;&lt;hasText val=&quot;0&quot;/&gt;&lt;/Image&gt;&lt;/SmartArtElem&gt;&lt;/SmartAr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4&quot;/&gt;&lt;lineCharCount val=&quot;11&quot;/&gt;&lt;lineCharCount val=&quot;12&quot;/&gt;&lt;lineCharCount val=&quot;33&quot;/&gt;&lt;lineCharCount val=&quot;15&quot;/&gt;&lt;lineCharCount val=&quot;36&quot;/&gt;&lt;lineCharCount val=&quot;34&quot;/&gt;&lt;lineCharCount val=&quot;18&quot;/&gt;&lt;lineCharCount val=&quot;39&quot;/&gt;&lt;lineCharCount val=&quot;6&quot;/&gt;&lt;/TableIndex&gt;&lt;/ShapeTextInfo&gt;"/>
  <p:tag name="PRESENTER_SHAPEINFO" val="&lt;TextEffect&gt;&lt;Image&gt;&lt;filename val=&quot;C:\Users\Jillian\AppData\Local\Temp\PR\data\asimages\{4AA11550-1188-4D34-9A3F-4159F84BD2A2}_1.png_crop.png&quot;/&gt;&lt;left val=&quot;22&quot;/&gt;&lt;top val=&quot;149&quot;/&gt;&lt;width val=&quot;198&quot;/&gt;&lt;height val=&quot;30&quot;/&gt;&lt;hasText val=&quot;1&quot;/&gt;&lt;paraId val=&quot;1&quot;/&gt;&lt;/Image&gt;&lt;Image&gt;&lt;filename val=&quot;C:\Users\Jillian\AppData\Local\Temp\PR\data\asimages\{FADAB34E-34DB-4D36-8DF5-AA1932B94398}_1.png_crop.png&quot;/&gt;&lt;left val=&quot;22&quot;/&gt;&lt;top val=&quot;197&quot;/&gt;&lt;width val=&quot;143&quot;/&gt;&lt;height val=&quot;23&quot;/&gt;&lt;hasText val=&quot;1&quot;/&gt;&lt;paraId val=&quot;2&quot;/&gt;&lt;/Image&gt;&lt;Image&gt;&lt;filename val=&quot;C:\Users\Jillian\AppData\Local\Temp\PR\data\asimages\{481A0DCD-1D9F-4FF6-BE41-203814E2355A}_1.png_crop.png&quot;/&gt;&lt;left val=&quot;56&quot;/&gt;&lt;top val=&quot;233&quot;/&gt;&lt;width val=&quot;107&quot;/&gt;&lt;height val=&quot;15&quot;/&gt;&lt;hasText val=&quot;1&quot;/&gt;&lt;paraId val=&quot;3&quot;/&gt;&lt;/Image&gt;&lt;Image&gt;&lt;filename val=&quot;C:\Users\Jillian\AppData\Local\Temp\PR\data\asimages\{7B34C99A-7751-41C2-B577-A8E6DD869E0E}_1.png_crop.png&quot;/&gt;&lt;left val=&quot;56&quot;/&gt;&lt;top val=&quot;259&quot;/&gt;&lt;width val=&quot;264&quot;/&gt;&lt;height val=&quot;18&quot;/&gt;&lt;hasText val=&quot;1&quot;/&gt;&lt;paraId val=&quot;4&quot;/&gt;&lt;/Image&gt;&lt;Image&gt;&lt;filename val=&quot;C:\Users\Jillian\AppData\Local\Temp\PR\data\asimages\{788AF593-D876-4376-9CC5-5B78FEE2BEB4}_1.png_crop.png&quot;/&gt;&lt;left val=&quot;22&quot;/&gt;&lt;top val=&quot;295&quot;/&gt;&lt;width val=&quot;234&quot;/&gt;&lt;height val=&quot;23&quot;/&gt;&lt;hasText val=&quot;1&quot;/&gt;&lt;paraId val=&quot;5&quot;/&gt;&lt;/Image&gt;&lt;Image&gt;&lt;filename val=&quot;C:\Users\Jillian\AppData\Local\Temp\PR\data\asimages\{EDFD4F92-0F90-4A51-9A87-C92243FAD137}_1.png_crop.png&quot;/&gt;&lt;left val=&quot;56&quot;/&gt;&lt;top val=&quot;331&quot;/&gt;&lt;width val=&quot;278&quot;/&gt;&lt;height val=&quot;18&quot;/&gt;&lt;hasText val=&quot;1&quot;/&gt;&lt;paraId val=&quot;6&quot;/&gt;&lt;/Image&gt;&lt;Image&gt;&lt;filename val=&quot;C:\Users\Jillian\AppData\Local\Temp\PR\data\asimages\{2ABFB019-3FD2-43F2-9462-72196F356DE8}_1.png_crop.png&quot;/&gt;&lt;left val=&quot;56&quot;/&gt;&lt;top val=&quot;357&quot;/&gt;&lt;width val=&quot;269&quot;/&gt;&lt;height val=&quot;18&quot;/&gt;&lt;hasText val=&quot;1&quot;/&gt;&lt;paraId val=&quot;7&quot;/&gt;&lt;/Image&gt;&lt;Image&gt;&lt;filename val=&quot;C:\Users\Jillian\AppData\Local\Temp\PR\data\asimages\{1E0AF1B8-E830-4B3D-98CA-E28658F2D133}_1.png_crop.png&quot;/&gt;&lt;left val=&quot;56&quot;/&gt;&lt;top val=&quot;383&quot;/&gt;&lt;width val=&quot;166&quot;/&gt;&lt;height val=&quot;15&quot;/&gt;&lt;hasText val=&quot;1&quot;/&gt;&lt;paraId val=&quot;8&quot;/&gt;&lt;/Image&gt;&lt;Image&gt;&lt;filename val=&quot;C:\Users\Jillian\AppData\Local\Temp\PR\data\asimages\{222F733C-E809-4D8D-ACA7-72D8FBF97977}_1.png_crop.png&quot;/&gt;&lt;left val=&quot;56&quot;/&gt;&lt;top val=&quot;409&quot;/&gt;&lt;width val=&quot;297&quot;/&gt;&lt;height val=&quot;37&quot;/&gt;&lt;hasText val=&quot;1&quot;/&gt;&lt;paraId val=&quot;9&quot;/&gt;&lt;/Image&gt;&lt;/TextEffect&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8AB803-8D4B-4EAA-904C-6975D42DB30D}&quot;/&gt;&lt;isInvalidForFieldText val=&quot;0&quot;/&gt;&lt;Image&gt;&lt;filename val=&quot;C:\Users\Jillian\AppData\Local\Temp\PR\data\asimages\{4F8AB803-8D4B-4EAA-904C-6975D42DB30D}_36.png&quot;/&gt;&lt;left val=&quot;344&quot;/&gt;&lt;top val=&quot;132&quot;/&gt;&lt;width val=&quot;390&quot;/&gt;&lt;height val=&quot;36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illian\AppData\Local\Temp\PR\data\asimages\{A322A00C-D578-49A1-8CBA-A37BB514D922}_38.png&quot;/&gt;&lt;left val=&quot;-23&quot;/&gt;&lt;top val=&quot;-144&quot;/&gt;&lt;width val=&quot;750&quot;/&gt;&lt;height val=&quot;946&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illian\AppData\Local\Temp\PR\data\asimages\{937750C5-D744-45D5-819D-F66C7721ABCE}_44.png&quot;/&gt;&lt;left val=&quot;36&quot;/&gt;&lt;top val=&quot;21&quot;/&gt;&lt;width val=&quot;649&quot;/&gt;&lt;height val=&quot;9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7&quot;/&gt;&lt;lineCharCount val=&quot;58&quot;/&gt;&lt;lineCharCount val=&quot;39&quot;/&gt;&lt;lineCharCount val=&quot;1&quot;/&gt;&lt;lineCharCount val=&quot;57&quot;/&gt;&lt;lineCharCount val=&quot;53&quot;/&gt;&lt;lineCharCount val=&quot;26&quot;/&gt;&lt;lineCharCount val=&quot;35&quot;/&gt;&lt;lineCharCount val=&quot;1&quot;/&gt;&lt;lineCharCount val=&quot;57&quot;/&gt;&lt;lineCharCount val=&quot;55&quot;/&gt;&lt;lineCharCount val=&quot;26&quot;/&gt;&lt;lineCharCount val=&quot;51&quot;/&gt;&lt;/TableIndex&gt;&lt;/ShapeTextInfo&gt;"/>
  <p:tag name="HTML_SHAPEINFO" val="&lt;ThreeDShapeInfo&gt;&lt;uuid val=&quot;&quot;/&gt;&lt;isInvalidForFieldText val=&quot;0&quot;/&gt;&lt;Image&gt;&lt;filename val=&quot;C:\Users\Jillian\AppData\Local\Temp\PR\data\asimages\{DB2F8ACE-7F7F-44C4-AAE2-959D24CE6088}_44.png&quot;/&gt;&lt;left val=&quot;16&quot;/&gt;&lt;top val=&quot;116&quot;/&gt;&lt;width val=&quot;680&quot;/&gt;&lt;height val=&quot;40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illian\AppData\Local\Temp\PR\data\asimages\{D0A7752A-F642-4E47-8BF4-AF19521BE82B}_44.png&quot;/&gt;&lt;left val=&quot;516&quot;/&gt;&lt;top val=&quot;490&quot;/&gt;&lt;width val=&quot;171&quot;/&gt;&lt;height val=&quot;40&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78&quot;/&gt;&lt;lineCharCount val=&quot;75&quot;/&gt;&lt;lineCharCount val=&quot;40&quot;/&gt;&lt;lineCharCount val=&quot;43&quot;/&gt;&lt;lineCharCount val=&quot;1&quot;/&gt;&lt;lineCharCount val=&quot;63&quot;/&gt;&lt;lineCharCount val=&quot;74&quot;/&gt;&lt;lineCharCount val=&quot;72&quot;/&gt;&lt;lineCharCount val=&quot;48&quot;/&gt;&lt;lineCharCount val=&quot;1&quot;/&gt;&lt;lineCharCount val=&quot;61&quot;/&gt;&lt;lineCharCount val=&quot;67&quot;/&gt;&lt;lineCharCount val=&quot;75&quot;/&gt;&lt;lineCharCount val=&quot;68&quot;/&gt;&lt;lineCharCount val=&quot;58&quot;/&gt;&lt;lineCharCount val=&quot;13&quot;/&gt;&lt;lineCharCount val=&quot;1&quot;/&gt;&lt;lineCharCount val=&quot;1&quot;/&gt;&lt;/TableIndex&gt;&lt;/ShapeTextInfo&gt;"/>
  <p:tag name="HTML_SHAPEINFO" val="&lt;ThreeDShapeInfo&gt;&lt;uuid val=&quot;&quot;/&gt;&lt;isInvalidForFieldText val=&quot;0&quot;/&gt;&lt;Image&gt;&lt;filename val=&quot;C:\Users\Jillian\AppData\Local\Temp\PR\data\asimages\{F836504A-E5EE-4576-A580-3C3E92555B9C}_45.png&quot;/&gt;&lt;left val=&quot;30&quot;/&gt;&lt;top val=&quot;33&quot;/&gt;&lt;width val=&quot;674&quot;/&gt;&lt;height val=&quot;466&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98B02890-7443-4CC9-85D7-7C3B6122CA66}&quot;/&gt;&lt;isInvalidForFieldText val=&quot;0&quot;/&gt;&lt;Image&gt;&lt;filename val=&quot;C:\Users\Jillian\AppData\Local\Temp\PR\data\asimages\{98B02890-7443-4CC9-85D7-7C3B6122CA66}_40.png&quot;/&gt;&lt;left val=&quot;17&quot;/&gt;&lt;top val=&quot;-10&quot;/&gt;&lt;width val=&quot;481&quot;/&gt;&lt;height val=&quot;13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98B02890-7443-4CC9-85D7-7C3B6122CA66}&quot;/&gt;&lt;isInvalidForFieldText val=&quot;0&quot;/&gt;&lt;Image&gt;&lt;filename val=&quot;C:\Users\Jillian\AppData\Local\Temp\PR\data\asimages\{98B02890-7443-4CC9-85D7-7C3B6122CA66}_40.png&quot;/&gt;&lt;left val=&quot;17&quot;/&gt;&lt;top val=&quot;-10&quot;/&gt;&lt;width val=&quot;481&quot;/&gt;&lt;height val=&quot;13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Seguridad">
      <a:dk1>
        <a:srgbClr val="8AB5A4"/>
      </a:dk1>
      <a:lt1>
        <a:srgbClr val="055063"/>
      </a:lt1>
      <a:dk2>
        <a:srgbClr val="008B80"/>
      </a:dk2>
      <a:lt2>
        <a:srgbClr val="DCB62D"/>
      </a:lt2>
      <a:accent1>
        <a:srgbClr val="D72F2C"/>
      </a:accent1>
      <a:accent2>
        <a:srgbClr val="DCB62D"/>
      </a:accent2>
      <a:accent3>
        <a:srgbClr val="008B80"/>
      </a:accent3>
      <a:accent4>
        <a:srgbClr val="055063"/>
      </a:accent4>
      <a:accent5>
        <a:srgbClr val="8AB5A4"/>
      </a:accent5>
      <a:accent6>
        <a:srgbClr val="FFFFFF"/>
      </a:accent6>
      <a:hlink>
        <a:srgbClr val="055063"/>
      </a:hlink>
      <a:folHlink>
        <a:srgbClr val="008B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L"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6306</Words>
  <Application>Microsoft Office PowerPoint</Application>
  <PresentationFormat>On-screen Show (4:3)</PresentationFormat>
  <Paragraphs>607</Paragraphs>
  <Slides>61</Slides>
  <Notes>56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61</vt:i4>
      </vt:variant>
    </vt:vector>
  </HeadingPairs>
  <TitlesOfParts>
    <vt:vector size="77" baseType="lpstr">
      <vt:lpstr>Aharoni</vt:lpstr>
      <vt:lpstr>Arial</vt:lpstr>
      <vt:lpstr>Arial Black</vt:lpstr>
      <vt:lpstr>Arial Narrow</vt:lpstr>
      <vt:lpstr>Calibri</vt:lpstr>
      <vt:lpstr>Gill Sans MT</vt:lpstr>
      <vt:lpstr>PF BeauSans Pro SemiBold</vt:lpstr>
      <vt:lpstr>PF DinText Pro</vt:lpstr>
      <vt:lpstr>Wingdings</vt:lpstr>
      <vt:lpstr>Default Design</vt:lpstr>
      <vt:lpstr>1_Office Theme</vt:lpstr>
      <vt:lpstr>1_Default Design</vt:lpstr>
      <vt:lpstr>10_Default Design</vt:lpstr>
      <vt:lpstr>2_Office Theme</vt:lpstr>
      <vt:lpstr>2_Default Design</vt:lpstr>
      <vt:lpstr>3_Default Design</vt:lpstr>
      <vt:lpstr>Introduccion</vt:lpstr>
      <vt:lpstr>Agenda</vt:lpstr>
      <vt:lpstr>Aprenderemos… </vt:lpstr>
      <vt:lpstr>Preguntas antes de empezar</vt:lpstr>
      <vt:lpstr>OSHA</vt:lpstr>
      <vt:lpstr>¿Cuáles son las responsabilidades de los empleadores?</vt:lpstr>
      <vt:lpstr>¿Cuáles son las responsabilidades de los trabajadores?</vt:lpstr>
      <vt:lpstr>Un Caso…</vt:lpstr>
      <vt:lpstr>Peligro</vt:lpstr>
      <vt:lpstr>escombros y superficies de trabajo inestables</vt:lpstr>
      <vt:lpstr>Eléctricos</vt:lpstr>
      <vt:lpstr>Moho</vt:lpstr>
      <vt:lpstr>Aguas insalubres</vt:lpstr>
      <vt:lpstr>Contaminantes quimicos y del aire</vt:lpstr>
      <vt:lpstr>Monoxido de Carbono</vt:lpstr>
      <vt:lpstr>Contaminacion industrial</vt:lpstr>
      <vt:lpstr>Peligros químicos y formas</vt:lpstr>
      <vt:lpstr>Peligro Físico </vt:lpstr>
      <vt:lpstr>Peligro a la Salud</vt:lpstr>
      <vt:lpstr>¿Saben de alguna persona que se haya herido o enfermado por estar trabajando con químicos? </vt:lpstr>
      <vt:lpstr>expuestos a los químicos</vt:lpstr>
      <vt:lpstr>Rutas de exposición</vt:lpstr>
      <vt:lpstr>Relación Dosis-Respuest</vt:lpstr>
      <vt:lpstr>Otros factores que influyen</vt:lpstr>
      <vt:lpstr>Personas en el trabajo</vt:lpstr>
      <vt:lpstr>Mas trabajadores</vt:lpstr>
      <vt:lpstr>Equipo de Protección Personal (PPE)</vt:lpstr>
      <vt:lpstr>Amoníaco</vt:lpstr>
      <vt:lpstr>Rutas de exposicion por el cuerpo</vt:lpstr>
      <vt:lpstr> ¿Cómo pueden los trabajadores protegerse de la exposición al amoníaco?</vt:lpstr>
      <vt:lpstr>Equipo de protección personal para amoníaco  (PPE por su sigla en Inglés) </vt:lpstr>
      <vt:lpstr>Quimicas</vt:lpstr>
      <vt:lpstr>Equipo de protección personal para detergentes</vt:lpstr>
      <vt:lpstr>Otras exposiciones comunes son….</vt:lpstr>
      <vt:lpstr>El standard de comunicación de riesgos</vt:lpstr>
      <vt:lpstr>Detergente Acido</vt:lpstr>
      <vt:lpstr>Hoja de Datos de Seguridad</vt:lpstr>
      <vt:lpstr>¿Qué información nos da la hoja de datos de seguridad?  </vt:lpstr>
      <vt:lpstr>Amomaico anhidro 1</vt:lpstr>
      <vt:lpstr>Amonaico anhidro 2</vt:lpstr>
      <vt:lpstr>Amonaico anhidro 3</vt:lpstr>
      <vt:lpstr>Emergencias</vt:lpstr>
      <vt:lpstr>Marque 911 </vt:lpstr>
      <vt:lpstr>¿Qué podrían haber hecho José y los otros pintores para protegerse?</vt:lpstr>
      <vt:lpstr>El papel de CHWs</vt:lpstr>
      <vt:lpstr>Conocimiento de los derechos de los trabajadores </vt:lpstr>
      <vt:lpstr>Los trabajadores…. </vt:lpstr>
      <vt:lpstr>Como  entrenar a los trabajadores sobre la seguridad química</vt:lpstr>
      <vt:lpstr>Familiaridad con recursos de salud y seguridad disponibles…</vt:lpstr>
      <vt:lpstr>Sepa cómo comunicar el riesgo y adaptar el mensaje para cada paciente</vt:lpstr>
      <vt:lpstr>¿Qué necesitan los trabajadores para protegerse?</vt:lpstr>
      <vt:lpstr>Adultos aprenden.. </vt:lpstr>
      <vt:lpstr>Recuerde demostrar </vt:lpstr>
      <vt:lpstr>¡Usted es clave para evitar las exposiciones a químicos!</vt:lpstr>
      <vt:lpstr>Como ensenar</vt:lpstr>
      <vt:lpstr>Preguntas</vt:lpstr>
      <vt:lpstr>Preguntas despues del entrenamiento</vt:lpstr>
      <vt:lpstr>Referencias</vt:lpstr>
      <vt:lpstr>Mas referencias</vt:lpstr>
      <vt:lpstr>Recursos</vt:lpstr>
      <vt:lpstr>Recursos por MCN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2020-11-10T21:27:07Z</dcterms:created>
  <dcterms:modified xsi:type="dcterms:W3CDTF">2020-11-10T21:27:24Z</dcterms:modified>
</cp:coreProperties>
</file>