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6.xml" ContentType="application/vnd.openxmlformats-officedocument.theme+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slideLayouts/slideLayout81.xml" ContentType="application/vnd.openxmlformats-officedocument.presentationml.slideLayout+xml"/>
  <Override PartName="/ppt/theme/theme7.xml" ContentType="application/vnd.openxmlformats-officedocument.them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ags/tag109.xml" ContentType="application/vnd.openxmlformats-officedocument.presentationml.tags+xml"/>
  <Override PartName="/ppt/tags/tag110.xml" ContentType="application/vnd.openxmlformats-officedocument.presentationml.tags+xml"/>
  <Override PartName="/ppt/notesSlides/notesSlide1.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notesSlides/notesSlide2.xml" ContentType="application/vnd.openxmlformats-officedocument.presentationml.notesSlide+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notesSlides/notesSlide8.xml" ContentType="application/vnd.openxmlformats-officedocument.presentationml.notesSlide+xml"/>
  <Override PartName="/ppt/tags/tag123.xml" ContentType="application/vnd.openxmlformats-officedocument.presentationml.tags+xml"/>
  <Override PartName="/ppt/notesSlides/notesSlide9.xml" ContentType="application/vnd.openxmlformats-officedocument.presentationml.notesSlide+xml"/>
  <Override PartName="/ppt/tags/tag124.xml" ContentType="application/vnd.openxmlformats-officedocument.presentationml.tags+xml"/>
  <Override PartName="/ppt/notesSlides/notesSlide10.xml" ContentType="application/vnd.openxmlformats-officedocument.presentationml.notesSlide+xml"/>
  <Override PartName="/ppt/tags/tag125.xml" ContentType="application/vnd.openxmlformats-officedocument.presentationml.tags+xml"/>
  <Override PartName="/ppt/notesSlides/notesSlide11.xml" ContentType="application/vnd.openxmlformats-officedocument.presentationml.notesSlide+xml"/>
  <Override PartName="/ppt/tags/tag126.xml" ContentType="application/vnd.openxmlformats-officedocument.presentationml.tags+xml"/>
  <Override PartName="/ppt/tags/tag127.xml" ContentType="application/vnd.openxmlformats-officedocument.presentationml.tags+xml"/>
  <Override PartName="/ppt/notesSlides/notesSlide12.xml" ContentType="application/vnd.openxmlformats-officedocument.presentationml.notesSlide+xml"/>
  <Override PartName="/ppt/tags/tag128.xml" ContentType="application/vnd.openxmlformats-officedocument.presentationml.tags+xml"/>
  <Override PartName="/ppt/notesSlides/notesSlide13.xml" ContentType="application/vnd.openxmlformats-officedocument.presentationml.notesSlide+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notesSlides/notesSlide14.xml" ContentType="application/vnd.openxmlformats-officedocument.presentationml.notesSlide+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39.xml" ContentType="application/vnd.openxmlformats-officedocument.presentationml.tags+xml"/>
  <Override PartName="/ppt/tags/tag140.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41.xml" ContentType="application/vnd.openxmlformats-officedocument.presentationml.tags+xml"/>
  <Override PartName="/ppt/notesSlides/notesSlide20.xml" ContentType="application/vnd.openxmlformats-officedocument.presentationml.notesSlide+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notesSlides/notesSlide21.xml" ContentType="application/vnd.openxmlformats-officedocument.presentationml.notesSlide+xml"/>
  <Override PartName="/ppt/tags/tag146.xml" ContentType="application/vnd.openxmlformats-officedocument.presentationml.tags+xml"/>
  <Override PartName="/ppt/notesSlides/notesSlide22.xml" ContentType="application/vnd.openxmlformats-officedocument.presentationml.notesSlide+xml"/>
  <Override PartName="/ppt/tags/tag147.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48.xml" ContentType="application/vnd.openxmlformats-officedocument.presentationml.tags+xml"/>
  <Override PartName="/ppt/tags/tag149.xml" ContentType="application/vnd.openxmlformats-officedocument.presentationml.tags+xml"/>
  <Override PartName="/ppt/notesSlides/notesSlide25.xml" ContentType="application/vnd.openxmlformats-officedocument.presentationml.notesSlide+xml"/>
  <Override PartName="/ppt/tags/tag150.xml" ContentType="application/vnd.openxmlformats-officedocument.presentationml.tags+xml"/>
  <Override PartName="/ppt/tags/tag151.xml" ContentType="application/vnd.openxmlformats-officedocument.presentationml.tags+xml"/>
  <Override PartName="/ppt/notesSlides/notesSlide26.xml" ContentType="application/vnd.openxmlformats-officedocument.presentationml.notesSlide+xml"/>
  <Override PartName="/ppt/tags/tag152.xml" ContentType="application/vnd.openxmlformats-officedocument.presentationml.tags+xml"/>
  <Override PartName="/ppt/notesSlides/notesSlide27.xml" ContentType="application/vnd.openxmlformats-officedocument.presentationml.notesSlide+xml"/>
  <Override PartName="/ppt/tags/tag153.xml" ContentType="application/vnd.openxmlformats-officedocument.presentationml.tags+xml"/>
  <Override PartName="/ppt/tags/tag154.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155.xml" ContentType="application/vnd.openxmlformats-officedocument.presentationml.tags+xml"/>
  <Override PartName="/ppt/tags/tag156.xml" ContentType="application/vnd.openxmlformats-officedocument.presentationml.tags+xml"/>
  <Override PartName="/ppt/notesSlides/notesSlide32.xml" ContentType="application/vnd.openxmlformats-officedocument.presentationml.notesSlide+xml"/>
  <Override PartName="/ppt/tags/tag157.xml" ContentType="application/vnd.openxmlformats-officedocument.presentationml.tags+xml"/>
  <Override PartName="/ppt/tags/tag158.xml" ContentType="application/vnd.openxmlformats-officedocument.presentationml.tags+xml"/>
  <Override PartName="/ppt/notesSlides/notesSlide33.xml" ContentType="application/vnd.openxmlformats-officedocument.presentationml.notesSlide+xml"/>
  <Override PartName="/ppt/tags/tag159.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notesSlides/notesSlide39.xml" ContentType="application/vnd.openxmlformats-officedocument.presentationml.notesSlide+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notesSlides/notesSlide40.xml" ContentType="application/vnd.openxmlformats-officedocument.presentationml.notesSlide+xml"/>
  <Override PartName="/ppt/tags/tag167.xml" ContentType="application/vnd.openxmlformats-officedocument.presentationml.tags+xml"/>
  <Override PartName="/ppt/notesSlides/notesSlide41.xml" ContentType="application/vnd.openxmlformats-officedocument.presentationml.notesSlide+xml"/>
  <Override PartName="/ppt/tags/tag168.xml" ContentType="application/vnd.openxmlformats-officedocument.presentationml.tags+xml"/>
  <Override PartName="/ppt/tags/tag169.xml" ContentType="application/vnd.openxmlformats-officedocument.presentationml.tags+xml"/>
  <Override PartName="/ppt/notesSlides/notesSlide42.xml" ContentType="application/vnd.openxmlformats-officedocument.presentationml.notesSlide+xml"/>
  <Override PartName="/ppt/tags/tag170.xml" ContentType="application/vnd.openxmlformats-officedocument.presentationml.tags+xml"/>
  <Override PartName="/ppt/notesSlides/notesSlide43.xml" ContentType="application/vnd.openxmlformats-officedocument.presentationml.notesSlide+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notesSlides/notesSlide44.xml" ContentType="application/vnd.openxmlformats-officedocument.presentationml.notesSlide+xml"/>
  <Override PartName="/ppt/tags/tag174.xml" ContentType="application/vnd.openxmlformats-officedocument.presentationml.tags+xml"/>
  <Override PartName="/ppt/notesSlides/notesSlide45.xml" ContentType="application/vnd.openxmlformats-officedocument.presentationml.notesSlide+xml"/>
  <Override PartName="/ppt/tags/tag175.xml" ContentType="application/vnd.openxmlformats-officedocument.presentationml.tags+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88" r:id="rId3"/>
    <p:sldMasterId id="2147483714" r:id="rId4"/>
    <p:sldMasterId id="2147483729" r:id="rId5"/>
    <p:sldMasterId id="2147483746" r:id="rId6"/>
    <p:sldMasterId id="2147483760" r:id="rId7"/>
    <p:sldMasterId id="2147483766" r:id="rId8"/>
    <p:sldMasterId id="2147483778" r:id="rId9"/>
  </p:sldMasterIdLst>
  <p:notesMasterIdLst>
    <p:notesMasterId r:id="rId58"/>
  </p:notesMasterIdLst>
  <p:handoutMasterIdLst>
    <p:handoutMasterId r:id="rId59"/>
  </p:handoutMasterIdLst>
  <p:sldIdLst>
    <p:sldId id="257" r:id="rId10"/>
    <p:sldId id="258" r:id="rId11"/>
    <p:sldId id="395" r:id="rId12"/>
    <p:sldId id="377" r:id="rId13"/>
    <p:sldId id="378" r:id="rId14"/>
    <p:sldId id="379" r:id="rId15"/>
    <p:sldId id="392" r:id="rId16"/>
    <p:sldId id="259" r:id="rId17"/>
    <p:sldId id="260" r:id="rId18"/>
    <p:sldId id="261" r:id="rId19"/>
    <p:sldId id="365" r:id="rId20"/>
    <p:sldId id="368" r:id="rId21"/>
    <p:sldId id="351" r:id="rId22"/>
    <p:sldId id="354" r:id="rId23"/>
    <p:sldId id="369" r:id="rId24"/>
    <p:sldId id="355" r:id="rId25"/>
    <p:sldId id="391" r:id="rId26"/>
    <p:sldId id="268" r:id="rId27"/>
    <p:sldId id="356" r:id="rId28"/>
    <p:sldId id="357" r:id="rId29"/>
    <p:sldId id="358" r:id="rId30"/>
    <p:sldId id="345" r:id="rId31"/>
    <p:sldId id="370" r:id="rId32"/>
    <p:sldId id="359" r:id="rId33"/>
    <p:sldId id="348" r:id="rId34"/>
    <p:sldId id="327" r:id="rId35"/>
    <p:sldId id="328" r:id="rId36"/>
    <p:sldId id="371" r:id="rId37"/>
    <p:sldId id="388" r:id="rId38"/>
    <p:sldId id="389" r:id="rId39"/>
    <p:sldId id="390" r:id="rId40"/>
    <p:sldId id="288" r:id="rId41"/>
    <p:sldId id="289" r:id="rId42"/>
    <p:sldId id="393" r:id="rId43"/>
    <p:sldId id="362" r:id="rId44"/>
    <p:sldId id="382" r:id="rId45"/>
    <p:sldId id="383" r:id="rId46"/>
    <p:sldId id="384" r:id="rId47"/>
    <p:sldId id="385" r:id="rId48"/>
    <p:sldId id="363" r:id="rId49"/>
    <p:sldId id="372" r:id="rId50"/>
    <p:sldId id="364" r:id="rId51"/>
    <p:sldId id="331" r:id="rId52"/>
    <p:sldId id="330" r:id="rId53"/>
    <p:sldId id="329" r:id="rId54"/>
    <p:sldId id="367" r:id="rId55"/>
    <p:sldId id="396" r:id="rId56"/>
    <p:sldId id="397" r:id="rId57"/>
  </p:sldIdLst>
  <p:sldSz cx="9144000" cy="6858000" type="screen4x3"/>
  <p:notesSz cx="6858000" cy="9296400"/>
  <p:custDataLst>
    <p:tags r:id="rId60"/>
  </p:custDataLst>
  <p:defaultTextStyle>
    <a:defPPr>
      <a:defRPr lang="en-US"/>
    </a:defPPr>
    <a:lvl1pPr marL="0" algn="l" defTabSz="913544" rtl="0" eaLnBrk="1" latinLnBrk="0" hangingPunct="1">
      <a:defRPr sz="1800" kern="1200">
        <a:solidFill>
          <a:schemeClr val="tx1"/>
        </a:solidFill>
        <a:latin typeface="+mn-lt"/>
        <a:ea typeface="+mn-ea"/>
        <a:cs typeface="+mn-cs"/>
      </a:defRPr>
    </a:lvl1pPr>
    <a:lvl2pPr marL="456774" algn="l" defTabSz="913544" rtl="0" eaLnBrk="1" latinLnBrk="0" hangingPunct="1">
      <a:defRPr sz="1800" kern="1200">
        <a:solidFill>
          <a:schemeClr val="tx1"/>
        </a:solidFill>
        <a:latin typeface="+mn-lt"/>
        <a:ea typeface="+mn-ea"/>
        <a:cs typeface="+mn-cs"/>
      </a:defRPr>
    </a:lvl2pPr>
    <a:lvl3pPr marL="913544" algn="l" defTabSz="913544" rtl="0" eaLnBrk="1" latinLnBrk="0" hangingPunct="1">
      <a:defRPr sz="1800" kern="1200">
        <a:solidFill>
          <a:schemeClr val="tx1"/>
        </a:solidFill>
        <a:latin typeface="+mn-lt"/>
        <a:ea typeface="+mn-ea"/>
        <a:cs typeface="+mn-cs"/>
      </a:defRPr>
    </a:lvl3pPr>
    <a:lvl4pPr marL="1370319" algn="l" defTabSz="913544" rtl="0" eaLnBrk="1" latinLnBrk="0" hangingPunct="1">
      <a:defRPr sz="1800" kern="1200">
        <a:solidFill>
          <a:schemeClr val="tx1"/>
        </a:solidFill>
        <a:latin typeface="+mn-lt"/>
        <a:ea typeface="+mn-ea"/>
        <a:cs typeface="+mn-cs"/>
      </a:defRPr>
    </a:lvl4pPr>
    <a:lvl5pPr marL="1827089" algn="l" defTabSz="913544" rtl="0" eaLnBrk="1" latinLnBrk="0" hangingPunct="1">
      <a:defRPr sz="1800" kern="1200">
        <a:solidFill>
          <a:schemeClr val="tx1"/>
        </a:solidFill>
        <a:latin typeface="+mn-lt"/>
        <a:ea typeface="+mn-ea"/>
        <a:cs typeface="+mn-cs"/>
      </a:defRPr>
    </a:lvl5pPr>
    <a:lvl6pPr marL="2283864" algn="l" defTabSz="913544" rtl="0" eaLnBrk="1" latinLnBrk="0" hangingPunct="1">
      <a:defRPr sz="1800" kern="1200">
        <a:solidFill>
          <a:schemeClr val="tx1"/>
        </a:solidFill>
        <a:latin typeface="+mn-lt"/>
        <a:ea typeface="+mn-ea"/>
        <a:cs typeface="+mn-cs"/>
      </a:defRPr>
    </a:lvl6pPr>
    <a:lvl7pPr marL="2740634" algn="l" defTabSz="913544" rtl="0" eaLnBrk="1" latinLnBrk="0" hangingPunct="1">
      <a:defRPr sz="1800" kern="1200">
        <a:solidFill>
          <a:schemeClr val="tx1"/>
        </a:solidFill>
        <a:latin typeface="+mn-lt"/>
        <a:ea typeface="+mn-ea"/>
        <a:cs typeface="+mn-cs"/>
      </a:defRPr>
    </a:lvl7pPr>
    <a:lvl8pPr marL="3197408" algn="l" defTabSz="913544" rtl="0" eaLnBrk="1" latinLnBrk="0" hangingPunct="1">
      <a:defRPr sz="1800" kern="1200">
        <a:solidFill>
          <a:schemeClr val="tx1"/>
        </a:solidFill>
        <a:latin typeface="+mn-lt"/>
        <a:ea typeface="+mn-ea"/>
        <a:cs typeface="+mn-cs"/>
      </a:defRPr>
    </a:lvl8pPr>
    <a:lvl9pPr marL="3654179" algn="l" defTabSz="913544"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erry" initials="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1111"/>
    <a:srgbClr val="004D86"/>
    <a:srgbClr val="004376"/>
    <a:srgbClr val="6F6F6F"/>
    <a:srgbClr val="6E1414"/>
    <a:srgbClr val="835862"/>
    <a:srgbClr val="004B8D"/>
    <a:srgbClr val="D7CEC3"/>
    <a:srgbClr val="ECDBD1"/>
    <a:srgbClr val="DFE4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558" autoAdjust="0"/>
  </p:normalViewPr>
  <p:slideViewPr>
    <p:cSldViewPr>
      <p:cViewPr varScale="1">
        <p:scale>
          <a:sx n="50" d="100"/>
          <a:sy n="50" d="100"/>
        </p:scale>
        <p:origin x="869" y="58"/>
      </p:cViewPr>
      <p:guideLst>
        <p:guide orient="horz" pos="2160"/>
        <p:guide pos="2880"/>
      </p:guideLst>
    </p:cSldViewPr>
  </p:slideViewPr>
  <p:notesTextViewPr>
    <p:cViewPr>
      <p:scale>
        <a:sx n="1" d="1"/>
        <a:sy n="1" d="1"/>
      </p:scale>
      <p:origin x="0" y="0"/>
    </p:cViewPr>
  </p:notesTextViewPr>
  <p:sorterViewPr>
    <p:cViewPr>
      <p:scale>
        <a:sx n="100" d="100"/>
        <a:sy n="100" d="100"/>
      </p:scale>
      <p:origin x="0" y="387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61" Type="http://schemas.openxmlformats.org/officeDocument/2006/relationships/commentAuthors" Target="commentAuthor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tags" Target="tags/tag1.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22.jpeg"/><Relationship Id="rId5" Type="http://schemas.openxmlformats.org/officeDocument/2006/relationships/image" Target="../media/image26.jpeg"/><Relationship Id="rId4" Type="http://schemas.openxmlformats.org/officeDocument/2006/relationships/image" Target="../media/image25.jpeg"/></Relationships>
</file>

<file path=ppt/diagrams/_rels/data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60.png"/><Relationship Id="rId1" Type="http://schemas.openxmlformats.org/officeDocument/2006/relationships/image" Target="../media/image59.png"/><Relationship Id="rId5" Type="http://schemas.openxmlformats.org/officeDocument/2006/relationships/image" Target="../media/image62.jpeg"/><Relationship Id="rId4" Type="http://schemas.openxmlformats.org/officeDocument/2006/relationships/image" Target="../media/image61.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22.jpeg"/><Relationship Id="rId5" Type="http://schemas.openxmlformats.org/officeDocument/2006/relationships/image" Target="../media/image26.jpeg"/><Relationship Id="rId4" Type="http://schemas.openxmlformats.org/officeDocument/2006/relationships/image" Target="../media/image25.jpeg"/></Relationships>
</file>

<file path=ppt/diagrams/_rels/drawing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60.png"/><Relationship Id="rId1" Type="http://schemas.openxmlformats.org/officeDocument/2006/relationships/image" Target="../media/image59.png"/><Relationship Id="rId5" Type="http://schemas.openxmlformats.org/officeDocument/2006/relationships/image" Target="../media/image62.jpeg"/><Relationship Id="rId4" Type="http://schemas.openxmlformats.org/officeDocument/2006/relationships/image" Target="../media/image6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6F25CA-16DE-457D-9187-38F195B6503B}" type="doc">
      <dgm:prSet loTypeId="urn:microsoft.com/office/officeart/2008/layout/BendingPictureCaption" loCatId="picture" qsTypeId="urn:microsoft.com/office/officeart/2005/8/quickstyle/simple1" qsCatId="simple" csTypeId="urn:microsoft.com/office/officeart/2005/8/colors/accent1_2" csCatId="accent1" phldr="1"/>
      <dgm:spPr/>
      <dgm:t>
        <a:bodyPr/>
        <a:lstStyle/>
        <a:p>
          <a:endParaRPr lang="en-US"/>
        </a:p>
      </dgm:t>
    </dgm:pt>
    <dgm:pt modelId="{CB67F3E7-D43C-43C0-A5D4-EB9A28F8E5C3}">
      <dgm:prSet phldrT="[Text]" custT="1"/>
      <dgm:spPr/>
      <dgm:t>
        <a:bodyPr/>
        <a:lstStyle/>
        <a:p>
          <a:r>
            <a:rPr lang="en-US" sz="2400" dirty="0" smtClean="0"/>
            <a:t>Hard Hat</a:t>
          </a:r>
          <a:endParaRPr lang="en-US" sz="2400" dirty="0"/>
        </a:p>
      </dgm:t>
    </dgm:pt>
    <dgm:pt modelId="{C8DE9276-C7CA-4E83-9643-36B834D288CA}" type="parTrans" cxnId="{74C1504B-E461-4441-8E98-575A75D3FD40}">
      <dgm:prSet/>
      <dgm:spPr/>
      <dgm:t>
        <a:bodyPr/>
        <a:lstStyle/>
        <a:p>
          <a:endParaRPr lang="en-US"/>
        </a:p>
      </dgm:t>
    </dgm:pt>
    <dgm:pt modelId="{7FD0CFD6-C464-4458-9A22-B74E0D3CDD75}" type="sibTrans" cxnId="{74C1504B-E461-4441-8E98-575A75D3FD40}">
      <dgm:prSet/>
      <dgm:spPr/>
      <dgm:t>
        <a:bodyPr/>
        <a:lstStyle/>
        <a:p>
          <a:endParaRPr lang="en-US"/>
        </a:p>
      </dgm:t>
    </dgm:pt>
    <dgm:pt modelId="{E9BF3685-346A-4C2A-A808-F05025766A6D}">
      <dgm:prSet custT="1"/>
      <dgm:spPr/>
      <dgm:t>
        <a:bodyPr/>
        <a:lstStyle/>
        <a:p>
          <a:r>
            <a:rPr lang="en-US" sz="2400" dirty="0" smtClean="0"/>
            <a:t>Gloves</a:t>
          </a:r>
          <a:endParaRPr lang="en-US" sz="1500" dirty="0"/>
        </a:p>
      </dgm:t>
    </dgm:pt>
    <dgm:pt modelId="{630867DE-C5EE-4E4B-A064-FB2CD0468B6D}" type="parTrans" cxnId="{A935E4F2-3538-4E28-9221-6F667D25D791}">
      <dgm:prSet/>
      <dgm:spPr/>
      <dgm:t>
        <a:bodyPr/>
        <a:lstStyle/>
        <a:p>
          <a:endParaRPr lang="en-US"/>
        </a:p>
      </dgm:t>
    </dgm:pt>
    <dgm:pt modelId="{9EC8AF7B-BB91-4D6C-968E-A74E10BCD255}" type="sibTrans" cxnId="{A935E4F2-3538-4E28-9221-6F667D25D791}">
      <dgm:prSet/>
      <dgm:spPr/>
      <dgm:t>
        <a:bodyPr/>
        <a:lstStyle/>
        <a:p>
          <a:endParaRPr lang="en-US"/>
        </a:p>
      </dgm:t>
    </dgm:pt>
    <dgm:pt modelId="{23F7765B-0014-433F-8B3D-7EC37CF03CAD}">
      <dgm:prSet custT="1"/>
      <dgm:spPr/>
      <dgm:t>
        <a:bodyPr/>
        <a:lstStyle/>
        <a:p>
          <a:r>
            <a:rPr lang="en-US" sz="2400" dirty="0" smtClean="0"/>
            <a:t>Respiratory protection </a:t>
          </a:r>
          <a:endParaRPr lang="en-US" sz="2400" dirty="0"/>
        </a:p>
      </dgm:t>
    </dgm:pt>
    <dgm:pt modelId="{07672E70-2782-4958-8F45-1C7D16E74CF7}" type="parTrans" cxnId="{CEFB1CD0-D77B-4A06-B559-A9E6B4DCBE74}">
      <dgm:prSet/>
      <dgm:spPr/>
      <dgm:t>
        <a:bodyPr/>
        <a:lstStyle/>
        <a:p>
          <a:endParaRPr lang="en-US"/>
        </a:p>
      </dgm:t>
    </dgm:pt>
    <dgm:pt modelId="{9CC6F206-C270-4995-AE1A-7CA9C4A92666}" type="sibTrans" cxnId="{CEFB1CD0-D77B-4A06-B559-A9E6B4DCBE74}">
      <dgm:prSet/>
      <dgm:spPr/>
      <dgm:t>
        <a:bodyPr/>
        <a:lstStyle/>
        <a:p>
          <a:endParaRPr lang="en-US"/>
        </a:p>
      </dgm:t>
    </dgm:pt>
    <dgm:pt modelId="{722A2588-2FF9-4F79-92CF-39EF7CC86E84}">
      <dgm:prSet custT="1"/>
      <dgm:spPr/>
      <dgm:t>
        <a:bodyPr/>
        <a:lstStyle/>
        <a:p>
          <a:r>
            <a:rPr lang="en-US" sz="2400" dirty="0" smtClean="0"/>
            <a:t>Safety glasses with side shields</a:t>
          </a:r>
          <a:endParaRPr lang="en-US" sz="2400" dirty="0"/>
        </a:p>
      </dgm:t>
    </dgm:pt>
    <dgm:pt modelId="{0676E70C-3B33-4E6C-B373-ADA6A8F946D3}" type="parTrans" cxnId="{E1AD7EBE-A34E-45FE-9C6B-9F8DE757327B}">
      <dgm:prSet/>
      <dgm:spPr/>
      <dgm:t>
        <a:bodyPr/>
        <a:lstStyle/>
        <a:p>
          <a:endParaRPr lang="en-US"/>
        </a:p>
      </dgm:t>
    </dgm:pt>
    <dgm:pt modelId="{FB5752D1-39FC-4594-B544-A8F5B77BE585}" type="sibTrans" cxnId="{E1AD7EBE-A34E-45FE-9C6B-9F8DE757327B}">
      <dgm:prSet/>
      <dgm:spPr/>
      <dgm:t>
        <a:bodyPr/>
        <a:lstStyle/>
        <a:p>
          <a:endParaRPr lang="en-US"/>
        </a:p>
      </dgm:t>
    </dgm:pt>
    <dgm:pt modelId="{DA742A28-DC96-4211-91B9-1002042B4CE9}">
      <dgm:prSet/>
      <dgm:spPr/>
      <dgm:t>
        <a:bodyPr/>
        <a:lstStyle/>
        <a:p>
          <a:r>
            <a:rPr lang="en-US" dirty="0" smtClean="0"/>
            <a:t>Steel-toed boots</a:t>
          </a:r>
          <a:endParaRPr lang="en-US" dirty="0"/>
        </a:p>
      </dgm:t>
    </dgm:pt>
    <dgm:pt modelId="{CE5BC3A4-D142-486B-91FA-E1417B29F893}" type="parTrans" cxnId="{1BD50CBB-D316-414B-924E-6D825F176077}">
      <dgm:prSet/>
      <dgm:spPr/>
      <dgm:t>
        <a:bodyPr/>
        <a:lstStyle/>
        <a:p>
          <a:endParaRPr lang="en-US"/>
        </a:p>
      </dgm:t>
    </dgm:pt>
    <dgm:pt modelId="{149385C2-C0BF-4872-88A5-8FE99A3099AA}" type="sibTrans" cxnId="{1BD50CBB-D316-414B-924E-6D825F176077}">
      <dgm:prSet/>
      <dgm:spPr/>
      <dgm:t>
        <a:bodyPr/>
        <a:lstStyle/>
        <a:p>
          <a:endParaRPr lang="en-US"/>
        </a:p>
      </dgm:t>
    </dgm:pt>
    <dgm:pt modelId="{55D93CEB-CDF2-4AAC-BD6F-A1F70749F976}" type="pres">
      <dgm:prSet presAssocID="{A16F25CA-16DE-457D-9187-38F195B6503B}" presName="diagram" presStyleCnt="0">
        <dgm:presLayoutVars>
          <dgm:dir/>
        </dgm:presLayoutVars>
      </dgm:prSet>
      <dgm:spPr/>
      <dgm:t>
        <a:bodyPr/>
        <a:lstStyle/>
        <a:p>
          <a:endParaRPr lang="en-US"/>
        </a:p>
      </dgm:t>
    </dgm:pt>
    <dgm:pt modelId="{EBEBF2BC-BF2C-4966-8EC8-9535A0CD5A7D}" type="pres">
      <dgm:prSet presAssocID="{CB67F3E7-D43C-43C0-A5D4-EB9A28F8E5C3}" presName="composite" presStyleCnt="0"/>
      <dgm:spPr/>
    </dgm:pt>
    <dgm:pt modelId="{E7A61E23-267C-4120-AB53-F58DA41DAC87}" type="pres">
      <dgm:prSet presAssocID="{CB67F3E7-D43C-43C0-A5D4-EB9A28F8E5C3}" presName="Image" presStyleLbl="bgShp" presStyleIdx="0" presStyleCnt="5" custScaleX="118397" custScaleY="180261" custLinFactNeighborX="-15683" custLinFactNeighborY="-8668"/>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t>
        <a:bodyPr/>
        <a:lstStyle/>
        <a:p>
          <a:endParaRPr lang="en-US"/>
        </a:p>
      </dgm:t>
      <dgm:extLst>
        <a:ext uri="{E40237B7-FDA0-4F09-8148-C483321AD2D9}">
          <dgm14:cNvPr xmlns:dgm14="http://schemas.microsoft.com/office/drawing/2010/diagram" id="0" name="" title="Hard hat"/>
        </a:ext>
      </dgm:extLst>
    </dgm:pt>
    <dgm:pt modelId="{465A84B2-47BF-4715-AC1F-8A114ECF1DAB}" type="pres">
      <dgm:prSet presAssocID="{CB67F3E7-D43C-43C0-A5D4-EB9A28F8E5C3}" presName="Parent" presStyleLbl="node0" presStyleIdx="0" presStyleCnt="5" custLinFactY="28734" custLinFactNeighborX="37293" custLinFactNeighborY="100000">
        <dgm:presLayoutVars>
          <dgm:bulletEnabled val="1"/>
        </dgm:presLayoutVars>
      </dgm:prSet>
      <dgm:spPr/>
      <dgm:t>
        <a:bodyPr/>
        <a:lstStyle/>
        <a:p>
          <a:endParaRPr lang="en-US"/>
        </a:p>
      </dgm:t>
    </dgm:pt>
    <dgm:pt modelId="{87C2E559-1130-4985-A1B5-4BF085BAE609}" type="pres">
      <dgm:prSet presAssocID="{7FD0CFD6-C464-4458-9A22-B74E0D3CDD75}" presName="sibTrans" presStyleCnt="0"/>
      <dgm:spPr/>
    </dgm:pt>
    <dgm:pt modelId="{0EC3E633-F5F2-49E6-B662-851285BDBA77}" type="pres">
      <dgm:prSet presAssocID="{E9BF3685-346A-4C2A-A808-F05025766A6D}" presName="composite" presStyleCnt="0"/>
      <dgm:spPr/>
    </dgm:pt>
    <dgm:pt modelId="{BB090CE9-A345-4677-9E50-21877DFE1F8E}" type="pres">
      <dgm:prSet presAssocID="{E9BF3685-346A-4C2A-A808-F05025766A6D}" presName="Image" presStyleLbl="bgShp" presStyleIdx="1" presStyleCnt="5" custScaleX="85141" custScaleY="214707" custLinFactNeighborX="10985" custLinFactNeighborY="-5696"/>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t>
        <a:bodyPr/>
        <a:lstStyle/>
        <a:p>
          <a:endParaRPr lang="en-US"/>
        </a:p>
      </dgm:t>
      <dgm:extLst>
        <a:ext uri="{E40237B7-FDA0-4F09-8148-C483321AD2D9}">
          <dgm14:cNvPr xmlns:dgm14="http://schemas.microsoft.com/office/drawing/2010/diagram" id="0" name="" title="Gloves"/>
        </a:ext>
      </dgm:extLst>
    </dgm:pt>
    <dgm:pt modelId="{A5D43CD5-3368-4078-B09F-AADF14081726}" type="pres">
      <dgm:prSet presAssocID="{E9BF3685-346A-4C2A-A808-F05025766A6D}" presName="Parent" presStyleLbl="node0" presStyleIdx="1" presStyleCnt="5" custLinFactY="60926" custLinFactNeighborX="57827" custLinFactNeighborY="100000">
        <dgm:presLayoutVars>
          <dgm:bulletEnabled val="1"/>
        </dgm:presLayoutVars>
      </dgm:prSet>
      <dgm:spPr/>
      <dgm:t>
        <a:bodyPr/>
        <a:lstStyle/>
        <a:p>
          <a:endParaRPr lang="en-US"/>
        </a:p>
      </dgm:t>
    </dgm:pt>
    <dgm:pt modelId="{EC5EA299-466E-43C4-A15B-95EC34E7828E}" type="pres">
      <dgm:prSet presAssocID="{9EC8AF7B-BB91-4D6C-968E-A74E10BCD255}" presName="sibTrans" presStyleCnt="0"/>
      <dgm:spPr/>
    </dgm:pt>
    <dgm:pt modelId="{430245BC-4B47-4C67-A0B7-B05A95CE77B1}" type="pres">
      <dgm:prSet presAssocID="{23F7765B-0014-433F-8B3D-7EC37CF03CAD}" presName="composite" presStyleCnt="0"/>
      <dgm:spPr/>
    </dgm:pt>
    <dgm:pt modelId="{35CBD3E3-2FA3-40E1-BC23-07975E3E0751}" type="pres">
      <dgm:prSet presAssocID="{23F7765B-0014-433F-8B3D-7EC37CF03CAD}" presName="Image" presStyleLbl="bgShp" presStyleIdx="2" presStyleCnt="5" custLinFactNeighborX="8025" custLinFactNeighborY="-15352"/>
      <dgm:spPr>
        <a:blipFill>
          <a:blip xmlns:r="http://schemas.openxmlformats.org/officeDocument/2006/relationships" r:embed="rId3" cstate="print">
            <a:extLst>
              <a:ext uri="{28A0092B-C50C-407E-A947-70E740481C1C}">
                <a14:useLocalDpi xmlns:a14="http://schemas.microsoft.com/office/drawing/2010/main"/>
              </a:ext>
            </a:extLst>
          </a:blip>
          <a:srcRect/>
          <a:stretch>
            <a:fillRect/>
          </a:stretch>
        </a:blipFill>
      </dgm:spPr>
      <dgm:t>
        <a:bodyPr/>
        <a:lstStyle/>
        <a:p>
          <a:endParaRPr lang="en-US"/>
        </a:p>
      </dgm:t>
      <dgm:extLst>
        <a:ext uri="{E40237B7-FDA0-4F09-8148-C483321AD2D9}">
          <dgm14:cNvPr xmlns:dgm14="http://schemas.microsoft.com/office/drawing/2010/diagram" id="0" name="" title="Respirator"/>
        </a:ext>
      </dgm:extLst>
    </dgm:pt>
    <dgm:pt modelId="{945DC00B-7B77-4FDB-BC84-0226B4FA507C}" type="pres">
      <dgm:prSet presAssocID="{23F7765B-0014-433F-8B3D-7EC37CF03CAD}" presName="Parent" presStyleLbl="node0" presStyleIdx="2" presStyleCnt="5" custScaleY="171233" custLinFactNeighborX="18200" custLinFactNeighborY="9908">
        <dgm:presLayoutVars>
          <dgm:bulletEnabled val="1"/>
        </dgm:presLayoutVars>
      </dgm:prSet>
      <dgm:spPr/>
      <dgm:t>
        <a:bodyPr/>
        <a:lstStyle/>
        <a:p>
          <a:endParaRPr lang="en-US"/>
        </a:p>
      </dgm:t>
    </dgm:pt>
    <dgm:pt modelId="{184BF6A2-6F28-4A39-8D48-55E7DF3EBCD0}" type="pres">
      <dgm:prSet presAssocID="{9CC6F206-C270-4995-AE1A-7CA9C4A92666}" presName="sibTrans" presStyleCnt="0"/>
      <dgm:spPr/>
    </dgm:pt>
    <dgm:pt modelId="{D776DB9D-77A7-4EAC-80A6-B039819D8693}" type="pres">
      <dgm:prSet presAssocID="{722A2588-2FF9-4F79-92CF-39EF7CC86E84}" presName="composite" presStyleCnt="0"/>
      <dgm:spPr/>
    </dgm:pt>
    <dgm:pt modelId="{72B0EA89-B832-4D52-8C4F-CF5780DAD6BC}" type="pres">
      <dgm:prSet presAssocID="{722A2588-2FF9-4F79-92CF-39EF7CC86E84}" presName="Image" presStyleLbl="bgShp" presStyleIdx="3" presStyleCnt="5" custScaleX="132205" custScaleY="111776" custLinFactNeighborX="-85590" custLinFactNeighborY="-25785"/>
      <dgm:spPr>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t>
        <a:bodyPr/>
        <a:lstStyle/>
        <a:p>
          <a:endParaRPr lang="en-US"/>
        </a:p>
      </dgm:t>
      <dgm:extLst>
        <a:ext uri="{E40237B7-FDA0-4F09-8148-C483321AD2D9}">
          <dgm14:cNvPr xmlns:dgm14="http://schemas.microsoft.com/office/drawing/2010/diagram" id="0" name="" title="Safety goggles"/>
        </a:ext>
      </dgm:extLst>
    </dgm:pt>
    <dgm:pt modelId="{97BD637A-E3CF-4037-96CF-1BB0CD6D78EB}" type="pres">
      <dgm:prSet presAssocID="{722A2588-2FF9-4F79-92CF-39EF7CC86E84}" presName="Parent" presStyleLbl="node0" presStyleIdx="3" presStyleCnt="5" custScaleX="221455" custLinFactNeighborX="-40005" custLinFactNeighborY="-30530">
        <dgm:presLayoutVars>
          <dgm:bulletEnabled val="1"/>
        </dgm:presLayoutVars>
      </dgm:prSet>
      <dgm:spPr/>
      <dgm:t>
        <a:bodyPr/>
        <a:lstStyle/>
        <a:p>
          <a:endParaRPr lang="en-US"/>
        </a:p>
      </dgm:t>
    </dgm:pt>
    <dgm:pt modelId="{AC8472BE-9180-4628-9FA4-20F6503031C8}" type="pres">
      <dgm:prSet presAssocID="{FB5752D1-39FC-4594-B544-A8F5B77BE585}" presName="sibTrans" presStyleCnt="0"/>
      <dgm:spPr/>
    </dgm:pt>
    <dgm:pt modelId="{CE9473CC-4493-48B5-99E1-02B577C483F8}" type="pres">
      <dgm:prSet presAssocID="{DA742A28-DC96-4211-91B9-1002042B4CE9}" presName="composite" presStyleCnt="0"/>
      <dgm:spPr/>
    </dgm:pt>
    <dgm:pt modelId="{E09279EF-CECC-4FF6-9FF0-F40CA99AC658}" type="pres">
      <dgm:prSet presAssocID="{DA742A28-DC96-4211-91B9-1002042B4CE9}" presName="Image" presStyleLbl="bgShp" presStyleIdx="4" presStyleCnt="5"/>
      <dgm:spPr>
        <a:blipFill>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t>
        <a:bodyPr/>
        <a:lstStyle/>
        <a:p>
          <a:endParaRPr lang="en-US"/>
        </a:p>
      </dgm:t>
      <dgm:extLst>
        <a:ext uri="{E40237B7-FDA0-4F09-8148-C483321AD2D9}">
          <dgm14:cNvPr xmlns:dgm14="http://schemas.microsoft.com/office/drawing/2010/diagram" id="0" name="" title="Boots"/>
        </a:ext>
      </dgm:extLst>
    </dgm:pt>
    <dgm:pt modelId="{BE798DC6-F066-4988-9743-24C764542C3F}" type="pres">
      <dgm:prSet presAssocID="{DA742A28-DC96-4211-91B9-1002042B4CE9}" presName="Parent" presStyleLbl="node0" presStyleIdx="4" presStyleCnt="5" custScaleX="103692" custLinFactNeighborX="36487">
        <dgm:presLayoutVars>
          <dgm:bulletEnabled val="1"/>
        </dgm:presLayoutVars>
      </dgm:prSet>
      <dgm:spPr/>
      <dgm:t>
        <a:bodyPr/>
        <a:lstStyle/>
        <a:p>
          <a:endParaRPr lang="en-US"/>
        </a:p>
      </dgm:t>
    </dgm:pt>
  </dgm:ptLst>
  <dgm:cxnLst>
    <dgm:cxn modelId="{4AA26491-E6E2-476C-B041-211051C2538F}" type="presOf" srcId="{A16F25CA-16DE-457D-9187-38F195B6503B}" destId="{55D93CEB-CDF2-4AAC-BD6F-A1F70749F976}" srcOrd="0" destOrd="0" presId="urn:microsoft.com/office/officeart/2008/layout/BendingPictureCaption"/>
    <dgm:cxn modelId="{411288FC-2032-45D0-8F79-D807C40EF00E}" type="presOf" srcId="{CB67F3E7-D43C-43C0-A5D4-EB9A28F8E5C3}" destId="{465A84B2-47BF-4715-AC1F-8A114ECF1DAB}" srcOrd="0" destOrd="0" presId="urn:microsoft.com/office/officeart/2008/layout/BendingPictureCaption"/>
    <dgm:cxn modelId="{49DF23F6-DA30-4A73-93EE-8E9247D1F6A4}" type="presOf" srcId="{DA742A28-DC96-4211-91B9-1002042B4CE9}" destId="{BE798DC6-F066-4988-9743-24C764542C3F}" srcOrd="0" destOrd="0" presId="urn:microsoft.com/office/officeart/2008/layout/BendingPictureCaption"/>
    <dgm:cxn modelId="{9B661C2B-8FED-46C1-A2A8-0C25E1CED174}" type="presOf" srcId="{23F7765B-0014-433F-8B3D-7EC37CF03CAD}" destId="{945DC00B-7B77-4FDB-BC84-0226B4FA507C}" srcOrd="0" destOrd="0" presId="urn:microsoft.com/office/officeart/2008/layout/BendingPictureCaption"/>
    <dgm:cxn modelId="{74C1504B-E461-4441-8E98-575A75D3FD40}" srcId="{A16F25CA-16DE-457D-9187-38F195B6503B}" destId="{CB67F3E7-D43C-43C0-A5D4-EB9A28F8E5C3}" srcOrd="0" destOrd="0" parTransId="{C8DE9276-C7CA-4E83-9643-36B834D288CA}" sibTransId="{7FD0CFD6-C464-4458-9A22-B74E0D3CDD75}"/>
    <dgm:cxn modelId="{A935E4F2-3538-4E28-9221-6F667D25D791}" srcId="{A16F25CA-16DE-457D-9187-38F195B6503B}" destId="{E9BF3685-346A-4C2A-A808-F05025766A6D}" srcOrd="1" destOrd="0" parTransId="{630867DE-C5EE-4E4B-A064-FB2CD0468B6D}" sibTransId="{9EC8AF7B-BB91-4D6C-968E-A74E10BCD255}"/>
    <dgm:cxn modelId="{CEFB1CD0-D77B-4A06-B559-A9E6B4DCBE74}" srcId="{A16F25CA-16DE-457D-9187-38F195B6503B}" destId="{23F7765B-0014-433F-8B3D-7EC37CF03CAD}" srcOrd="2" destOrd="0" parTransId="{07672E70-2782-4958-8F45-1C7D16E74CF7}" sibTransId="{9CC6F206-C270-4995-AE1A-7CA9C4A92666}"/>
    <dgm:cxn modelId="{10DBF5C5-303D-42EB-AFD7-D9BC17D482F6}" type="presOf" srcId="{722A2588-2FF9-4F79-92CF-39EF7CC86E84}" destId="{97BD637A-E3CF-4037-96CF-1BB0CD6D78EB}" srcOrd="0" destOrd="0" presId="urn:microsoft.com/office/officeart/2008/layout/BendingPictureCaption"/>
    <dgm:cxn modelId="{1BD50CBB-D316-414B-924E-6D825F176077}" srcId="{A16F25CA-16DE-457D-9187-38F195B6503B}" destId="{DA742A28-DC96-4211-91B9-1002042B4CE9}" srcOrd="4" destOrd="0" parTransId="{CE5BC3A4-D142-486B-91FA-E1417B29F893}" sibTransId="{149385C2-C0BF-4872-88A5-8FE99A3099AA}"/>
    <dgm:cxn modelId="{E1AD7EBE-A34E-45FE-9C6B-9F8DE757327B}" srcId="{A16F25CA-16DE-457D-9187-38F195B6503B}" destId="{722A2588-2FF9-4F79-92CF-39EF7CC86E84}" srcOrd="3" destOrd="0" parTransId="{0676E70C-3B33-4E6C-B373-ADA6A8F946D3}" sibTransId="{FB5752D1-39FC-4594-B544-A8F5B77BE585}"/>
    <dgm:cxn modelId="{236C6D0F-FDC6-4138-AA4C-3A76592E8F23}" type="presOf" srcId="{E9BF3685-346A-4C2A-A808-F05025766A6D}" destId="{A5D43CD5-3368-4078-B09F-AADF14081726}" srcOrd="0" destOrd="0" presId="urn:microsoft.com/office/officeart/2008/layout/BendingPictureCaption"/>
    <dgm:cxn modelId="{76E07F1E-5851-4B11-8F06-F5DE65ADF3A9}" type="presParOf" srcId="{55D93CEB-CDF2-4AAC-BD6F-A1F70749F976}" destId="{EBEBF2BC-BF2C-4966-8EC8-9535A0CD5A7D}" srcOrd="0" destOrd="0" presId="urn:microsoft.com/office/officeart/2008/layout/BendingPictureCaption"/>
    <dgm:cxn modelId="{F6193F53-FF6D-427C-ABD4-506BD1981DFA}" type="presParOf" srcId="{EBEBF2BC-BF2C-4966-8EC8-9535A0CD5A7D}" destId="{E7A61E23-267C-4120-AB53-F58DA41DAC87}" srcOrd="0" destOrd="0" presId="urn:microsoft.com/office/officeart/2008/layout/BendingPictureCaption"/>
    <dgm:cxn modelId="{87EC0F59-3C6F-4754-AB09-3C1178A54176}" type="presParOf" srcId="{EBEBF2BC-BF2C-4966-8EC8-9535A0CD5A7D}" destId="{465A84B2-47BF-4715-AC1F-8A114ECF1DAB}" srcOrd="1" destOrd="0" presId="urn:microsoft.com/office/officeart/2008/layout/BendingPictureCaption"/>
    <dgm:cxn modelId="{6E813F98-04C3-4EBC-9C15-020FEC454B4B}" type="presParOf" srcId="{55D93CEB-CDF2-4AAC-BD6F-A1F70749F976}" destId="{87C2E559-1130-4985-A1B5-4BF085BAE609}" srcOrd="1" destOrd="0" presId="urn:microsoft.com/office/officeart/2008/layout/BendingPictureCaption"/>
    <dgm:cxn modelId="{DD0A33C0-251B-4994-AB03-975D437014CB}" type="presParOf" srcId="{55D93CEB-CDF2-4AAC-BD6F-A1F70749F976}" destId="{0EC3E633-F5F2-49E6-B662-851285BDBA77}" srcOrd="2" destOrd="0" presId="urn:microsoft.com/office/officeart/2008/layout/BendingPictureCaption"/>
    <dgm:cxn modelId="{6C109A49-0428-4536-8C84-4E4FF8969A1E}" type="presParOf" srcId="{0EC3E633-F5F2-49E6-B662-851285BDBA77}" destId="{BB090CE9-A345-4677-9E50-21877DFE1F8E}" srcOrd="0" destOrd="0" presId="urn:microsoft.com/office/officeart/2008/layout/BendingPictureCaption"/>
    <dgm:cxn modelId="{E72BA88B-C4ED-42F7-8CE9-791757B46F99}" type="presParOf" srcId="{0EC3E633-F5F2-49E6-B662-851285BDBA77}" destId="{A5D43CD5-3368-4078-B09F-AADF14081726}" srcOrd="1" destOrd="0" presId="urn:microsoft.com/office/officeart/2008/layout/BendingPictureCaption"/>
    <dgm:cxn modelId="{EAACA81F-619A-4EB2-93F2-6AFFBA31EE7B}" type="presParOf" srcId="{55D93CEB-CDF2-4AAC-BD6F-A1F70749F976}" destId="{EC5EA299-466E-43C4-A15B-95EC34E7828E}" srcOrd="3" destOrd="0" presId="urn:microsoft.com/office/officeart/2008/layout/BendingPictureCaption"/>
    <dgm:cxn modelId="{18ED54A9-FFBD-49F5-9E1B-AF066AF65BA3}" type="presParOf" srcId="{55D93CEB-CDF2-4AAC-BD6F-A1F70749F976}" destId="{430245BC-4B47-4C67-A0B7-B05A95CE77B1}" srcOrd="4" destOrd="0" presId="urn:microsoft.com/office/officeart/2008/layout/BendingPictureCaption"/>
    <dgm:cxn modelId="{AA122935-D64C-400A-BF6F-310A3DE7537E}" type="presParOf" srcId="{430245BC-4B47-4C67-A0B7-B05A95CE77B1}" destId="{35CBD3E3-2FA3-40E1-BC23-07975E3E0751}" srcOrd="0" destOrd="0" presId="urn:microsoft.com/office/officeart/2008/layout/BendingPictureCaption"/>
    <dgm:cxn modelId="{FEFF8F6F-A3F4-47C3-9C63-14F6608F484A}" type="presParOf" srcId="{430245BC-4B47-4C67-A0B7-B05A95CE77B1}" destId="{945DC00B-7B77-4FDB-BC84-0226B4FA507C}" srcOrd="1" destOrd="0" presId="urn:microsoft.com/office/officeart/2008/layout/BendingPictureCaption"/>
    <dgm:cxn modelId="{7DDD3C8D-88E4-40F5-82CB-CD716471C538}" type="presParOf" srcId="{55D93CEB-CDF2-4AAC-BD6F-A1F70749F976}" destId="{184BF6A2-6F28-4A39-8D48-55E7DF3EBCD0}" srcOrd="5" destOrd="0" presId="urn:microsoft.com/office/officeart/2008/layout/BendingPictureCaption"/>
    <dgm:cxn modelId="{4FA0BD0C-7F38-4E79-B757-33633BA7737A}" type="presParOf" srcId="{55D93CEB-CDF2-4AAC-BD6F-A1F70749F976}" destId="{D776DB9D-77A7-4EAC-80A6-B039819D8693}" srcOrd="6" destOrd="0" presId="urn:microsoft.com/office/officeart/2008/layout/BendingPictureCaption"/>
    <dgm:cxn modelId="{57AA29F8-44FC-4EC7-9539-D7936B8E92CC}" type="presParOf" srcId="{D776DB9D-77A7-4EAC-80A6-B039819D8693}" destId="{72B0EA89-B832-4D52-8C4F-CF5780DAD6BC}" srcOrd="0" destOrd="0" presId="urn:microsoft.com/office/officeart/2008/layout/BendingPictureCaption"/>
    <dgm:cxn modelId="{A41E387E-E36F-4D09-A795-34D0948E216E}" type="presParOf" srcId="{D776DB9D-77A7-4EAC-80A6-B039819D8693}" destId="{97BD637A-E3CF-4037-96CF-1BB0CD6D78EB}" srcOrd="1" destOrd="0" presId="urn:microsoft.com/office/officeart/2008/layout/BendingPictureCaption"/>
    <dgm:cxn modelId="{72DF6F6F-8173-4869-AD80-7FCF64899C61}" type="presParOf" srcId="{55D93CEB-CDF2-4AAC-BD6F-A1F70749F976}" destId="{AC8472BE-9180-4628-9FA4-20F6503031C8}" srcOrd="7" destOrd="0" presId="urn:microsoft.com/office/officeart/2008/layout/BendingPictureCaption"/>
    <dgm:cxn modelId="{EF39C043-4087-4869-A842-77B6E05A132C}" type="presParOf" srcId="{55D93CEB-CDF2-4AAC-BD6F-A1F70749F976}" destId="{CE9473CC-4493-48B5-99E1-02B577C483F8}" srcOrd="8" destOrd="0" presId="urn:microsoft.com/office/officeart/2008/layout/BendingPictureCaption"/>
    <dgm:cxn modelId="{3250910B-7595-4969-9492-4B25AEBEF16D}" type="presParOf" srcId="{CE9473CC-4493-48B5-99E1-02B577C483F8}" destId="{E09279EF-CECC-4FF6-9FF0-F40CA99AC658}" srcOrd="0" destOrd="0" presId="urn:microsoft.com/office/officeart/2008/layout/BendingPictureCaption"/>
    <dgm:cxn modelId="{55B177CA-2342-4D68-B59F-AB39462312C7}" type="presParOf" srcId="{CE9473CC-4493-48B5-99E1-02B577C483F8}" destId="{BE798DC6-F066-4988-9743-24C764542C3F}" srcOrd="1" destOrd="0" presId="urn:microsoft.com/office/officeart/2008/layout/BendingPictureCapti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06226A-C25D-4F08-9EE9-2059F9325347}" type="doc">
      <dgm:prSet loTypeId="urn:microsoft.com/office/officeart/2011/layout/RadialPictureList" loCatId="picture" qsTypeId="urn:microsoft.com/office/officeart/2005/8/quickstyle/simple2" qsCatId="simple" csTypeId="urn:microsoft.com/office/officeart/2005/8/colors/accent3_2" csCatId="accent3" phldr="1"/>
      <dgm:spPr/>
      <dgm:t>
        <a:bodyPr/>
        <a:lstStyle/>
        <a:p>
          <a:endParaRPr lang="en-US"/>
        </a:p>
      </dgm:t>
    </dgm:pt>
    <dgm:pt modelId="{2F30A479-E83C-4D30-AEB1-41B8006C8C3F}">
      <dgm:prSet phldrT="[Text]"/>
      <dgm:spPr/>
      <dgm:t>
        <a:bodyPr/>
        <a:lstStyle/>
        <a:p>
          <a:r>
            <a:rPr lang="en-US" dirty="0" smtClean="0">
              <a:effectLst>
                <a:outerShdw blurRad="38100" dist="38100" dir="2700000" algn="tl">
                  <a:srgbClr val="000000">
                    <a:alpha val="43137"/>
                  </a:srgbClr>
                </a:outerShdw>
              </a:effectLst>
              <a:latin typeface="Calibri" panose="020F0502020204030204" pitchFamily="34" charset="0"/>
            </a:rPr>
            <a:t>What do workers need to protect themselves?</a:t>
          </a:r>
          <a:endParaRPr lang="en-US" dirty="0">
            <a:effectLst>
              <a:outerShdw blurRad="38100" dist="38100" dir="2700000" algn="tl">
                <a:srgbClr val="000000">
                  <a:alpha val="43137"/>
                </a:srgbClr>
              </a:outerShdw>
            </a:effectLst>
            <a:latin typeface="Calibri" panose="020F0502020204030204" pitchFamily="34" charset="0"/>
          </a:endParaRPr>
        </a:p>
      </dgm:t>
    </dgm:pt>
    <dgm:pt modelId="{91C230A0-D006-4788-9538-F710BDF95EA6}" type="parTrans" cxnId="{E4C65B9B-FD61-408D-B147-FF51DD73D34C}">
      <dgm:prSet/>
      <dgm:spPr/>
      <dgm:t>
        <a:bodyPr/>
        <a:lstStyle/>
        <a:p>
          <a:endParaRPr lang="en-US">
            <a:latin typeface="Calibri" panose="020F0502020204030204" pitchFamily="34" charset="0"/>
          </a:endParaRPr>
        </a:p>
      </dgm:t>
    </dgm:pt>
    <dgm:pt modelId="{0C2C076F-2669-4CE7-A182-244FAD6954A2}" type="sibTrans" cxnId="{E4C65B9B-FD61-408D-B147-FF51DD73D34C}">
      <dgm:prSet/>
      <dgm:spPr/>
      <dgm:t>
        <a:bodyPr/>
        <a:lstStyle/>
        <a:p>
          <a:endParaRPr lang="en-US">
            <a:latin typeface="Calibri" panose="020F0502020204030204" pitchFamily="34" charset="0"/>
          </a:endParaRPr>
        </a:p>
      </dgm:t>
    </dgm:pt>
    <dgm:pt modelId="{8BC19597-817F-42CE-809D-488BDCFC3DC1}">
      <dgm:prSet phldrT="[Text]"/>
      <dgm:spPr/>
      <dgm:t>
        <a:bodyPr/>
        <a:lstStyle/>
        <a:p>
          <a:r>
            <a:rPr lang="en-US" dirty="0" smtClean="0">
              <a:latin typeface="Calibri" panose="020F0502020204030204" pitchFamily="34" charset="0"/>
            </a:rPr>
            <a:t>Training</a:t>
          </a:r>
          <a:endParaRPr lang="en-US" dirty="0">
            <a:latin typeface="Calibri" panose="020F0502020204030204" pitchFamily="34" charset="0"/>
          </a:endParaRPr>
        </a:p>
      </dgm:t>
    </dgm:pt>
    <dgm:pt modelId="{CDE68942-43EB-4FCB-B9F3-F49353B6201B}" type="parTrans" cxnId="{E67F4979-8B90-4014-B75F-E57992313F17}">
      <dgm:prSet/>
      <dgm:spPr/>
      <dgm:t>
        <a:bodyPr/>
        <a:lstStyle/>
        <a:p>
          <a:endParaRPr lang="en-US">
            <a:latin typeface="Calibri" panose="020F0502020204030204" pitchFamily="34" charset="0"/>
          </a:endParaRPr>
        </a:p>
      </dgm:t>
    </dgm:pt>
    <dgm:pt modelId="{D3F21336-5F4B-408F-ACCB-E77200BB59B8}" type="sibTrans" cxnId="{E67F4979-8B90-4014-B75F-E57992313F17}">
      <dgm:prSet/>
      <dgm:spPr/>
      <dgm:t>
        <a:bodyPr/>
        <a:lstStyle/>
        <a:p>
          <a:endParaRPr lang="en-US">
            <a:latin typeface="Calibri" panose="020F0502020204030204" pitchFamily="34" charset="0"/>
          </a:endParaRPr>
        </a:p>
      </dgm:t>
    </dgm:pt>
    <dgm:pt modelId="{0F34FC0A-CFEE-4568-891F-99737167EB94}">
      <dgm:prSet/>
      <dgm:spPr/>
      <dgm:t>
        <a:bodyPr/>
        <a:lstStyle/>
        <a:p>
          <a:r>
            <a:rPr lang="en-US" dirty="0" smtClean="0">
              <a:latin typeface="Calibri" panose="020F0502020204030204" pitchFamily="34" charset="0"/>
            </a:rPr>
            <a:t>PPE</a:t>
          </a:r>
          <a:endParaRPr lang="en-US" dirty="0">
            <a:latin typeface="Calibri" panose="020F0502020204030204" pitchFamily="34" charset="0"/>
          </a:endParaRPr>
        </a:p>
      </dgm:t>
    </dgm:pt>
    <dgm:pt modelId="{AE24D06D-EA31-4A34-A15F-21880D3FEC34}" type="parTrans" cxnId="{2188F3F7-8655-48EA-8CDB-E0D553CD7EE1}">
      <dgm:prSet/>
      <dgm:spPr/>
      <dgm:t>
        <a:bodyPr/>
        <a:lstStyle/>
        <a:p>
          <a:endParaRPr lang="en-US">
            <a:latin typeface="Calibri" panose="020F0502020204030204" pitchFamily="34" charset="0"/>
          </a:endParaRPr>
        </a:p>
      </dgm:t>
    </dgm:pt>
    <dgm:pt modelId="{3A30C37E-685C-462B-9ECC-18E7FE3701C6}" type="sibTrans" cxnId="{2188F3F7-8655-48EA-8CDB-E0D553CD7EE1}">
      <dgm:prSet/>
      <dgm:spPr/>
      <dgm:t>
        <a:bodyPr/>
        <a:lstStyle/>
        <a:p>
          <a:endParaRPr lang="en-US">
            <a:latin typeface="Calibri" panose="020F0502020204030204" pitchFamily="34" charset="0"/>
          </a:endParaRPr>
        </a:p>
      </dgm:t>
    </dgm:pt>
    <dgm:pt modelId="{507C7527-997A-42E2-93F4-7636C9EB2771}">
      <dgm:prSet/>
      <dgm:spPr/>
      <dgm:t>
        <a:bodyPr/>
        <a:lstStyle/>
        <a:p>
          <a:r>
            <a:rPr lang="en-US" dirty="0" smtClean="0">
              <a:latin typeface="Calibri" panose="020F0502020204030204" pitchFamily="34" charset="0"/>
            </a:rPr>
            <a:t>Knowledge of rights</a:t>
          </a:r>
          <a:endParaRPr lang="en-US" dirty="0">
            <a:latin typeface="Calibri" panose="020F0502020204030204" pitchFamily="34" charset="0"/>
          </a:endParaRPr>
        </a:p>
      </dgm:t>
    </dgm:pt>
    <dgm:pt modelId="{B1313951-C784-47B7-9D1A-3A97FC8BE08D}" type="parTrans" cxnId="{02FE597A-698F-4FF6-A594-B9FB814A5657}">
      <dgm:prSet/>
      <dgm:spPr/>
      <dgm:t>
        <a:bodyPr/>
        <a:lstStyle/>
        <a:p>
          <a:endParaRPr lang="en-US">
            <a:latin typeface="Calibri" panose="020F0502020204030204" pitchFamily="34" charset="0"/>
          </a:endParaRPr>
        </a:p>
      </dgm:t>
    </dgm:pt>
    <dgm:pt modelId="{8ED0B93C-278F-4F39-A674-FDCDBFA1F3D7}" type="sibTrans" cxnId="{02FE597A-698F-4FF6-A594-B9FB814A5657}">
      <dgm:prSet/>
      <dgm:spPr/>
      <dgm:t>
        <a:bodyPr/>
        <a:lstStyle/>
        <a:p>
          <a:endParaRPr lang="en-US">
            <a:latin typeface="Calibri" panose="020F0502020204030204" pitchFamily="34" charset="0"/>
          </a:endParaRPr>
        </a:p>
      </dgm:t>
    </dgm:pt>
    <dgm:pt modelId="{3BBEE15F-3796-41B8-9D4E-3D69CDB813AF}">
      <dgm:prSet/>
      <dgm:spPr/>
      <dgm:t>
        <a:bodyPr/>
        <a:lstStyle/>
        <a:p>
          <a:r>
            <a:rPr lang="en-US" dirty="0" smtClean="0">
              <a:latin typeface="Calibri" panose="020F0502020204030204" pitchFamily="34" charset="0"/>
            </a:rPr>
            <a:t>Community resources</a:t>
          </a:r>
          <a:endParaRPr lang="en-US" dirty="0">
            <a:latin typeface="Calibri" panose="020F0502020204030204" pitchFamily="34" charset="0"/>
          </a:endParaRPr>
        </a:p>
      </dgm:t>
    </dgm:pt>
    <dgm:pt modelId="{F9E70646-304D-4A0F-994C-F7F581C67653}" type="parTrans" cxnId="{A27B0BB5-80C5-433E-8966-3E57A895BDDB}">
      <dgm:prSet/>
      <dgm:spPr/>
      <dgm:t>
        <a:bodyPr/>
        <a:lstStyle/>
        <a:p>
          <a:endParaRPr lang="en-US">
            <a:latin typeface="Calibri" panose="020F0502020204030204" pitchFamily="34" charset="0"/>
          </a:endParaRPr>
        </a:p>
      </dgm:t>
    </dgm:pt>
    <dgm:pt modelId="{96B9A366-798B-463F-BC3E-8DF52EADC1A2}" type="sibTrans" cxnId="{A27B0BB5-80C5-433E-8966-3E57A895BDDB}">
      <dgm:prSet/>
      <dgm:spPr/>
      <dgm:t>
        <a:bodyPr/>
        <a:lstStyle/>
        <a:p>
          <a:endParaRPr lang="en-US">
            <a:latin typeface="Calibri" panose="020F0502020204030204" pitchFamily="34" charset="0"/>
          </a:endParaRPr>
        </a:p>
      </dgm:t>
    </dgm:pt>
    <dgm:pt modelId="{B76FE4A2-E7D7-42C8-B338-60A18559A5CA}" type="pres">
      <dgm:prSet presAssocID="{DC06226A-C25D-4F08-9EE9-2059F9325347}" presName="Name0" presStyleCnt="0">
        <dgm:presLayoutVars>
          <dgm:chMax val="1"/>
          <dgm:chPref val="1"/>
          <dgm:dir/>
          <dgm:resizeHandles/>
        </dgm:presLayoutVars>
      </dgm:prSet>
      <dgm:spPr/>
      <dgm:t>
        <a:bodyPr/>
        <a:lstStyle/>
        <a:p>
          <a:endParaRPr lang="en-US"/>
        </a:p>
      </dgm:t>
    </dgm:pt>
    <dgm:pt modelId="{64C5168D-2AB5-419F-AA68-45092D9E7C3B}" type="pres">
      <dgm:prSet presAssocID="{2F30A479-E83C-4D30-AEB1-41B8006C8C3F}" presName="Parent" presStyleLbl="node1" presStyleIdx="0" presStyleCnt="2">
        <dgm:presLayoutVars>
          <dgm:chMax val="4"/>
          <dgm:chPref val="3"/>
        </dgm:presLayoutVars>
      </dgm:prSet>
      <dgm:spPr/>
      <dgm:t>
        <a:bodyPr/>
        <a:lstStyle/>
        <a:p>
          <a:endParaRPr lang="en-US"/>
        </a:p>
      </dgm:t>
    </dgm:pt>
    <dgm:pt modelId="{40D9A73D-EEC5-47B8-88B6-3A4FD429852A}" type="pres">
      <dgm:prSet presAssocID="{8BC19597-817F-42CE-809D-488BDCFC3DC1}" presName="Accent" presStyleLbl="node1" presStyleIdx="1" presStyleCnt="2"/>
      <dgm:spPr/>
    </dgm:pt>
    <dgm:pt modelId="{F9E737B7-DED5-4BAC-9F68-DB3741860AFE}" type="pres">
      <dgm:prSet presAssocID="{8BC19597-817F-42CE-809D-488BDCFC3DC1}" presName="Image1" presStyleLbl="fgImgPlace1" presStyleIdx="0" presStyleCnt="4"/>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t>
        <a:bodyPr/>
        <a:lstStyle/>
        <a:p>
          <a:endParaRPr lang="en-US"/>
        </a:p>
      </dgm:t>
      <dgm:extLst>
        <a:ext uri="{E40237B7-FDA0-4F09-8148-C483321AD2D9}">
          <dgm14:cNvPr xmlns:dgm14="http://schemas.microsoft.com/office/drawing/2010/diagram" id="0" name="" title="Clip art"/>
        </a:ext>
      </dgm:extLst>
    </dgm:pt>
    <dgm:pt modelId="{355869F5-FB98-4C15-A766-AF4631F87A97}" type="pres">
      <dgm:prSet presAssocID="{8BC19597-817F-42CE-809D-488BDCFC3DC1}" presName="Child1" presStyleLbl="revTx" presStyleIdx="0" presStyleCnt="4">
        <dgm:presLayoutVars>
          <dgm:chMax val="0"/>
          <dgm:chPref val="0"/>
          <dgm:bulletEnabled val="1"/>
        </dgm:presLayoutVars>
      </dgm:prSet>
      <dgm:spPr/>
      <dgm:t>
        <a:bodyPr/>
        <a:lstStyle/>
        <a:p>
          <a:endParaRPr lang="en-US"/>
        </a:p>
      </dgm:t>
    </dgm:pt>
    <dgm:pt modelId="{416EC24F-B267-445A-A7B3-EAD80A97AD78}" type="pres">
      <dgm:prSet presAssocID="{0F34FC0A-CFEE-4568-891F-99737167EB94}" presName="Image2" presStyleCnt="0"/>
      <dgm:spPr/>
    </dgm:pt>
    <dgm:pt modelId="{BE81C579-FAE2-4FA1-A6E3-E9D5D3F7092A}" type="pres">
      <dgm:prSet presAssocID="{0F34FC0A-CFEE-4568-891F-99737167EB94}" presName="Image" presStyleLbl="fgImgPlace1" presStyleIdx="1" presStyleCnt="4"/>
      <dgm:spPr>
        <a:blipFill>
          <a:blip xmlns:r="http://schemas.openxmlformats.org/officeDocument/2006/relationships" r:embed="rId2" cstate="email">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11500"/>
                    </a14:imgEffect>
                    <a14:imgEffect>
                      <a14:saturation sat="0"/>
                    </a14:imgEffect>
                  </a14:imgLayer>
                </a14:imgProps>
              </a:ext>
              <a:ext uri="{28A0092B-C50C-407E-A947-70E740481C1C}">
                <a14:useLocalDpi xmlns:a14="http://schemas.microsoft.com/office/drawing/2010/main"/>
              </a:ext>
            </a:extLst>
          </a:blip>
          <a:srcRect/>
          <a:stretch>
            <a:fillRect/>
          </a:stretch>
        </a:blipFill>
      </dgm:spPr>
      <dgm:t>
        <a:bodyPr/>
        <a:lstStyle/>
        <a:p>
          <a:endParaRPr lang="en-US"/>
        </a:p>
      </dgm:t>
      <dgm:extLst>
        <a:ext uri="{E40237B7-FDA0-4F09-8148-C483321AD2D9}">
          <dgm14:cNvPr xmlns:dgm14="http://schemas.microsoft.com/office/drawing/2010/diagram" id="0" name="" title="face"/>
        </a:ext>
      </dgm:extLst>
    </dgm:pt>
    <dgm:pt modelId="{2EBE86D8-4B1F-4332-9DAA-027816DA6B68}" type="pres">
      <dgm:prSet presAssocID="{0F34FC0A-CFEE-4568-891F-99737167EB94}" presName="Child2" presStyleLbl="revTx" presStyleIdx="1" presStyleCnt="4">
        <dgm:presLayoutVars>
          <dgm:chMax val="0"/>
          <dgm:chPref val="0"/>
          <dgm:bulletEnabled val="1"/>
        </dgm:presLayoutVars>
      </dgm:prSet>
      <dgm:spPr/>
      <dgm:t>
        <a:bodyPr/>
        <a:lstStyle/>
        <a:p>
          <a:endParaRPr lang="en-US"/>
        </a:p>
      </dgm:t>
    </dgm:pt>
    <dgm:pt modelId="{49A07A7F-8444-45CD-986F-63CA02851BD0}" type="pres">
      <dgm:prSet presAssocID="{507C7527-997A-42E2-93F4-7636C9EB2771}" presName="Image3" presStyleCnt="0"/>
      <dgm:spPr/>
    </dgm:pt>
    <dgm:pt modelId="{6608C150-9BFE-46A9-9325-8474F0037DF5}" type="pres">
      <dgm:prSet presAssocID="{507C7527-997A-42E2-93F4-7636C9EB2771}" presName="Image" presStyleLbl="fgImgPlace1" presStyleIdx="2" presStyleCnt="4"/>
      <dgm:spPr>
        <a:blipFill>
          <a:blip xmlns:r="http://schemas.openxmlformats.org/officeDocument/2006/relationships" r:embed="rId4"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a:blipFill>
      </dgm:spPr>
      <dgm:t>
        <a:bodyPr/>
        <a:lstStyle/>
        <a:p>
          <a:endParaRPr lang="en-US"/>
        </a:p>
      </dgm:t>
      <dgm:extLst>
        <a:ext uri="{E40237B7-FDA0-4F09-8148-C483321AD2D9}">
          <dgm14:cNvPr xmlns:dgm14="http://schemas.microsoft.com/office/drawing/2010/diagram" id="0" name="" title="Hands"/>
        </a:ext>
      </dgm:extLst>
    </dgm:pt>
    <dgm:pt modelId="{BB5B8F2C-5107-4699-AF13-902014AFC8AF}" type="pres">
      <dgm:prSet presAssocID="{507C7527-997A-42E2-93F4-7636C9EB2771}" presName="Child3" presStyleLbl="revTx" presStyleIdx="2" presStyleCnt="4">
        <dgm:presLayoutVars>
          <dgm:chMax val="0"/>
          <dgm:chPref val="0"/>
          <dgm:bulletEnabled val="1"/>
        </dgm:presLayoutVars>
      </dgm:prSet>
      <dgm:spPr/>
      <dgm:t>
        <a:bodyPr/>
        <a:lstStyle/>
        <a:p>
          <a:endParaRPr lang="en-US"/>
        </a:p>
      </dgm:t>
    </dgm:pt>
    <dgm:pt modelId="{D821B9BF-8F6C-4913-A749-B24B10FC6DD5}" type="pres">
      <dgm:prSet presAssocID="{3BBEE15F-3796-41B8-9D4E-3D69CDB813AF}" presName="Image4" presStyleCnt="0"/>
      <dgm:spPr/>
    </dgm:pt>
    <dgm:pt modelId="{0C5392A6-A037-44E0-B616-F1B4F74867F0}" type="pres">
      <dgm:prSet presAssocID="{3BBEE15F-3796-41B8-9D4E-3D69CDB813AF}" presName="Image" presStyleLbl="fgImgPlace1" presStyleIdx="3" presStyleCnt="4"/>
      <dgm:spPr>
        <a:blipFill>
          <a:blip xmlns:r="http://schemas.openxmlformats.org/officeDocument/2006/relationships" r:embed="rId5"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a:blipFill>
      </dgm:spPr>
      <dgm:t>
        <a:bodyPr/>
        <a:lstStyle/>
        <a:p>
          <a:endParaRPr lang="en-US"/>
        </a:p>
      </dgm:t>
      <dgm:extLst>
        <a:ext uri="{E40237B7-FDA0-4F09-8148-C483321AD2D9}">
          <dgm14:cNvPr xmlns:dgm14="http://schemas.microsoft.com/office/drawing/2010/diagram" id="0" name="" title="Clip art"/>
        </a:ext>
      </dgm:extLst>
    </dgm:pt>
    <dgm:pt modelId="{9BC97FB5-EEE7-4FEF-931A-622C512E817B}" type="pres">
      <dgm:prSet presAssocID="{3BBEE15F-3796-41B8-9D4E-3D69CDB813AF}" presName="Child4" presStyleLbl="revTx" presStyleIdx="3" presStyleCnt="4">
        <dgm:presLayoutVars>
          <dgm:chMax val="0"/>
          <dgm:chPref val="0"/>
          <dgm:bulletEnabled val="1"/>
        </dgm:presLayoutVars>
      </dgm:prSet>
      <dgm:spPr/>
      <dgm:t>
        <a:bodyPr/>
        <a:lstStyle/>
        <a:p>
          <a:endParaRPr lang="en-US"/>
        </a:p>
      </dgm:t>
    </dgm:pt>
  </dgm:ptLst>
  <dgm:cxnLst>
    <dgm:cxn modelId="{A27B0BB5-80C5-433E-8966-3E57A895BDDB}" srcId="{2F30A479-E83C-4D30-AEB1-41B8006C8C3F}" destId="{3BBEE15F-3796-41B8-9D4E-3D69CDB813AF}" srcOrd="3" destOrd="0" parTransId="{F9E70646-304D-4A0F-994C-F7F581C67653}" sibTransId="{96B9A366-798B-463F-BC3E-8DF52EADC1A2}"/>
    <dgm:cxn modelId="{EA509E44-2DC1-46AF-90AA-50C374BDB51D}" type="presOf" srcId="{DC06226A-C25D-4F08-9EE9-2059F9325347}" destId="{B76FE4A2-E7D7-42C8-B338-60A18559A5CA}" srcOrd="0" destOrd="0" presId="urn:microsoft.com/office/officeart/2011/layout/RadialPictureList"/>
    <dgm:cxn modelId="{12BD84DB-7184-4237-B848-3087A4941862}" type="presOf" srcId="{8BC19597-817F-42CE-809D-488BDCFC3DC1}" destId="{355869F5-FB98-4C15-A766-AF4631F87A97}" srcOrd="0" destOrd="0" presId="urn:microsoft.com/office/officeart/2011/layout/RadialPictureList"/>
    <dgm:cxn modelId="{569AD1F4-806A-4362-BEE7-4FD5DA7041EC}" type="presOf" srcId="{3BBEE15F-3796-41B8-9D4E-3D69CDB813AF}" destId="{9BC97FB5-EEE7-4FEF-931A-622C512E817B}" srcOrd="0" destOrd="0" presId="urn:microsoft.com/office/officeart/2011/layout/RadialPictureList"/>
    <dgm:cxn modelId="{E4C65B9B-FD61-408D-B147-FF51DD73D34C}" srcId="{DC06226A-C25D-4F08-9EE9-2059F9325347}" destId="{2F30A479-E83C-4D30-AEB1-41B8006C8C3F}" srcOrd="0" destOrd="0" parTransId="{91C230A0-D006-4788-9538-F710BDF95EA6}" sibTransId="{0C2C076F-2669-4CE7-A182-244FAD6954A2}"/>
    <dgm:cxn modelId="{E67F4979-8B90-4014-B75F-E57992313F17}" srcId="{2F30A479-E83C-4D30-AEB1-41B8006C8C3F}" destId="{8BC19597-817F-42CE-809D-488BDCFC3DC1}" srcOrd="0" destOrd="0" parTransId="{CDE68942-43EB-4FCB-B9F3-F49353B6201B}" sibTransId="{D3F21336-5F4B-408F-ACCB-E77200BB59B8}"/>
    <dgm:cxn modelId="{F7856325-39FC-4E7F-84D5-325E67714839}" type="presOf" srcId="{507C7527-997A-42E2-93F4-7636C9EB2771}" destId="{BB5B8F2C-5107-4699-AF13-902014AFC8AF}" srcOrd="0" destOrd="0" presId="urn:microsoft.com/office/officeart/2011/layout/RadialPictureList"/>
    <dgm:cxn modelId="{D4428507-D904-4F0E-996D-D56B497F3CFB}" type="presOf" srcId="{2F30A479-E83C-4D30-AEB1-41B8006C8C3F}" destId="{64C5168D-2AB5-419F-AA68-45092D9E7C3B}" srcOrd="0" destOrd="0" presId="urn:microsoft.com/office/officeart/2011/layout/RadialPictureList"/>
    <dgm:cxn modelId="{29A9F587-F01A-413A-AA58-E390BA2D27E6}" type="presOf" srcId="{0F34FC0A-CFEE-4568-891F-99737167EB94}" destId="{2EBE86D8-4B1F-4332-9DAA-027816DA6B68}" srcOrd="0" destOrd="0" presId="urn:microsoft.com/office/officeart/2011/layout/RadialPictureList"/>
    <dgm:cxn modelId="{02FE597A-698F-4FF6-A594-B9FB814A5657}" srcId="{2F30A479-E83C-4D30-AEB1-41B8006C8C3F}" destId="{507C7527-997A-42E2-93F4-7636C9EB2771}" srcOrd="2" destOrd="0" parTransId="{B1313951-C784-47B7-9D1A-3A97FC8BE08D}" sibTransId="{8ED0B93C-278F-4F39-A674-FDCDBFA1F3D7}"/>
    <dgm:cxn modelId="{2188F3F7-8655-48EA-8CDB-E0D553CD7EE1}" srcId="{2F30A479-E83C-4D30-AEB1-41B8006C8C3F}" destId="{0F34FC0A-CFEE-4568-891F-99737167EB94}" srcOrd="1" destOrd="0" parTransId="{AE24D06D-EA31-4A34-A15F-21880D3FEC34}" sibTransId="{3A30C37E-685C-462B-9ECC-18E7FE3701C6}"/>
    <dgm:cxn modelId="{8A882DF6-B263-409B-AD42-8DDD6B8BBA5E}" type="presParOf" srcId="{B76FE4A2-E7D7-42C8-B338-60A18559A5CA}" destId="{64C5168D-2AB5-419F-AA68-45092D9E7C3B}" srcOrd="0" destOrd="0" presId="urn:microsoft.com/office/officeart/2011/layout/RadialPictureList"/>
    <dgm:cxn modelId="{E3CB73C6-4CCB-455B-82C5-87EB27F253CE}" type="presParOf" srcId="{B76FE4A2-E7D7-42C8-B338-60A18559A5CA}" destId="{40D9A73D-EEC5-47B8-88B6-3A4FD429852A}" srcOrd="1" destOrd="0" presId="urn:microsoft.com/office/officeart/2011/layout/RadialPictureList"/>
    <dgm:cxn modelId="{2D1C5066-5CD0-414E-BBF1-5003C2739898}" type="presParOf" srcId="{B76FE4A2-E7D7-42C8-B338-60A18559A5CA}" destId="{F9E737B7-DED5-4BAC-9F68-DB3741860AFE}" srcOrd="2" destOrd="0" presId="urn:microsoft.com/office/officeart/2011/layout/RadialPictureList"/>
    <dgm:cxn modelId="{4760D3EE-6C56-414D-A7E1-685414799C23}" type="presParOf" srcId="{B76FE4A2-E7D7-42C8-B338-60A18559A5CA}" destId="{355869F5-FB98-4C15-A766-AF4631F87A97}" srcOrd="3" destOrd="0" presId="urn:microsoft.com/office/officeart/2011/layout/RadialPictureList"/>
    <dgm:cxn modelId="{D0F1C912-C159-4D3F-8A13-536D63B6CBCE}" type="presParOf" srcId="{B76FE4A2-E7D7-42C8-B338-60A18559A5CA}" destId="{416EC24F-B267-445A-A7B3-EAD80A97AD78}" srcOrd="4" destOrd="0" presId="urn:microsoft.com/office/officeart/2011/layout/RadialPictureList"/>
    <dgm:cxn modelId="{5C2C8886-45D1-476B-8461-6CBD07511171}" type="presParOf" srcId="{416EC24F-B267-445A-A7B3-EAD80A97AD78}" destId="{BE81C579-FAE2-4FA1-A6E3-E9D5D3F7092A}" srcOrd="0" destOrd="0" presId="urn:microsoft.com/office/officeart/2011/layout/RadialPictureList"/>
    <dgm:cxn modelId="{49B41DFF-0950-4D88-86C4-FF263580DD75}" type="presParOf" srcId="{B76FE4A2-E7D7-42C8-B338-60A18559A5CA}" destId="{2EBE86D8-4B1F-4332-9DAA-027816DA6B68}" srcOrd="5" destOrd="0" presId="urn:microsoft.com/office/officeart/2011/layout/RadialPictureList"/>
    <dgm:cxn modelId="{5F01B983-1041-44BD-8697-D06D2553CAA5}" type="presParOf" srcId="{B76FE4A2-E7D7-42C8-B338-60A18559A5CA}" destId="{49A07A7F-8444-45CD-986F-63CA02851BD0}" srcOrd="6" destOrd="0" presId="urn:microsoft.com/office/officeart/2011/layout/RadialPictureList"/>
    <dgm:cxn modelId="{EA072815-2AD9-440C-BC7D-0BE15D6E87CD}" type="presParOf" srcId="{49A07A7F-8444-45CD-986F-63CA02851BD0}" destId="{6608C150-9BFE-46A9-9325-8474F0037DF5}" srcOrd="0" destOrd="0" presId="urn:microsoft.com/office/officeart/2011/layout/RadialPictureList"/>
    <dgm:cxn modelId="{EF18EE15-799E-4A85-B068-DBA2DF9D40D7}" type="presParOf" srcId="{B76FE4A2-E7D7-42C8-B338-60A18559A5CA}" destId="{BB5B8F2C-5107-4699-AF13-902014AFC8AF}" srcOrd="7" destOrd="0" presId="urn:microsoft.com/office/officeart/2011/layout/RadialPictureList"/>
    <dgm:cxn modelId="{54D4F081-E0AA-4A46-A770-4277794282C3}" type="presParOf" srcId="{B76FE4A2-E7D7-42C8-B338-60A18559A5CA}" destId="{D821B9BF-8F6C-4913-A749-B24B10FC6DD5}" srcOrd="8" destOrd="0" presId="urn:microsoft.com/office/officeart/2011/layout/RadialPictureList"/>
    <dgm:cxn modelId="{38D163F6-A2AB-4BC0-BB7E-451B3D320701}" type="presParOf" srcId="{D821B9BF-8F6C-4913-A749-B24B10FC6DD5}" destId="{0C5392A6-A037-44E0-B616-F1B4F74867F0}" srcOrd="0" destOrd="0" presId="urn:microsoft.com/office/officeart/2011/layout/RadialPictureList"/>
    <dgm:cxn modelId="{0732E3F0-E50A-46BF-A697-0E1B1A4427BA}" type="presParOf" srcId="{B76FE4A2-E7D7-42C8-B338-60A18559A5CA}" destId="{9BC97FB5-EEE7-4FEF-931A-622C512E817B}" srcOrd="9" destOrd="0" presId="urn:microsoft.com/office/officeart/2011/layout/Radial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A61E23-267C-4120-AB53-F58DA41DAC87}">
      <dsp:nvSpPr>
        <dsp:cNvPr id="0" name=""/>
        <dsp:cNvSpPr/>
      </dsp:nvSpPr>
      <dsp:spPr>
        <a:xfrm>
          <a:off x="8" y="152399"/>
          <a:ext cx="2569995" cy="2891583"/>
        </a:xfrm>
        <a:prstGeom prst="rect">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dsp:spPr>
      <dsp:style>
        <a:lnRef idx="0">
          <a:scrgbClr r="0" g="0" b="0"/>
        </a:lnRef>
        <a:fillRef idx="1">
          <a:scrgbClr r="0" g="0" b="0"/>
        </a:fillRef>
        <a:effectRef idx="0">
          <a:scrgbClr r="0" g="0" b="0"/>
        </a:effectRef>
        <a:fontRef idx="minor"/>
      </dsp:style>
    </dsp:sp>
    <dsp:sp modelId="{465A84B2-47BF-4715-AC1F-8A114ECF1DAB}">
      <dsp:nvSpPr>
        <dsp:cNvPr id="0" name=""/>
        <dsp:cNvSpPr/>
      </dsp:nvSpPr>
      <dsp:spPr>
        <a:xfrm>
          <a:off x="1676402" y="2827098"/>
          <a:ext cx="1870462" cy="44950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5000"/>
            </a:spcAft>
          </a:pPr>
          <a:r>
            <a:rPr lang="en-US" sz="2400" kern="1200" dirty="0" smtClean="0"/>
            <a:t>Hard Hat</a:t>
          </a:r>
          <a:endParaRPr lang="en-US" sz="2400" kern="1200" dirty="0"/>
        </a:p>
      </dsp:txBody>
      <dsp:txXfrm>
        <a:off x="1676402" y="2827098"/>
        <a:ext cx="1870462" cy="449503"/>
      </dsp:txXfrm>
    </dsp:sp>
    <dsp:sp modelId="{BB090CE9-A345-4677-9E50-21877DFE1F8E}">
      <dsp:nvSpPr>
        <dsp:cNvPr id="0" name=""/>
        <dsp:cNvSpPr/>
      </dsp:nvSpPr>
      <dsp:spPr>
        <a:xfrm>
          <a:off x="3409667" y="0"/>
          <a:ext cx="1848121" cy="3444135"/>
        </a:xfrm>
        <a:prstGeom prst="rect">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dsp:spPr>
      <dsp:style>
        <a:lnRef idx="0">
          <a:scrgbClr r="0" g="0" b="0"/>
        </a:lnRef>
        <a:fillRef idx="1">
          <a:scrgbClr r="0" g="0" b="0"/>
        </a:fillRef>
        <a:effectRef idx="0">
          <a:scrgbClr r="0" g="0" b="0"/>
        </a:effectRef>
        <a:fontRef idx="minor"/>
      </dsp:style>
    </dsp:sp>
    <dsp:sp modelId="{A5D43CD5-3368-4078-B09F-AADF14081726}">
      <dsp:nvSpPr>
        <dsp:cNvPr id="0" name=""/>
        <dsp:cNvSpPr/>
      </dsp:nvSpPr>
      <dsp:spPr>
        <a:xfrm>
          <a:off x="4530333" y="2971802"/>
          <a:ext cx="1870462" cy="44950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5000"/>
            </a:spcAft>
          </a:pPr>
          <a:r>
            <a:rPr lang="en-US" sz="2400" kern="1200" dirty="0" smtClean="0"/>
            <a:t>Gloves</a:t>
          </a:r>
          <a:endParaRPr lang="en-US" sz="1500" kern="1200" dirty="0"/>
        </a:p>
      </dsp:txBody>
      <dsp:txXfrm>
        <a:off x="4530333" y="2971802"/>
        <a:ext cx="1870462" cy="449503"/>
      </dsp:txXfrm>
    </dsp:sp>
    <dsp:sp modelId="{35CBD3E3-2FA3-40E1-BC23-07975E3E0751}">
      <dsp:nvSpPr>
        <dsp:cNvPr id="0" name=""/>
        <dsp:cNvSpPr/>
      </dsp:nvSpPr>
      <dsp:spPr>
        <a:xfrm>
          <a:off x="5754150" y="529545"/>
          <a:ext cx="2170659" cy="1604109"/>
        </a:xfrm>
        <a:prstGeom prst="rect">
          <a:avLst/>
        </a:prstGeom>
        <a:blipFill>
          <a:blip xmlns:r="http://schemas.openxmlformats.org/officeDocument/2006/relationships" r:embed="rId3" cstate="print">
            <a:extLst>
              <a:ext uri="{28A0092B-C50C-407E-A947-70E740481C1C}">
                <a14:useLocalDpi xmlns:a14="http://schemas.microsoft.com/office/drawing/2010/main"/>
              </a:ext>
            </a:extLst>
          </a:blip>
          <a:srcRect/>
          <a:stretch>
            <a:fillRect/>
          </a:stretch>
        </a:blipFill>
        <a:ln>
          <a:noFill/>
        </a:ln>
        <a:effectLst/>
      </dsp:spPr>
      <dsp:style>
        <a:lnRef idx="0">
          <a:scrgbClr r="0" g="0" b="0"/>
        </a:lnRef>
        <a:fillRef idx="1">
          <a:scrgbClr r="0" g="0" b="0"/>
        </a:fillRef>
        <a:effectRef idx="0">
          <a:scrgbClr r="0" g="0" b="0"/>
        </a:effectRef>
        <a:fontRef idx="minor"/>
      </dsp:style>
    </dsp:sp>
    <dsp:sp modelId="{945DC00B-7B77-4FDB-BC84-0226B4FA507C}">
      <dsp:nvSpPr>
        <dsp:cNvPr id="0" name=""/>
        <dsp:cNvSpPr/>
      </dsp:nvSpPr>
      <dsp:spPr>
        <a:xfrm>
          <a:off x="6359129" y="1973502"/>
          <a:ext cx="1870462" cy="76969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5000"/>
            </a:spcAft>
          </a:pPr>
          <a:r>
            <a:rPr lang="en-US" sz="2400" kern="1200" dirty="0" smtClean="0"/>
            <a:t>Respiratory protection </a:t>
          </a:r>
          <a:endParaRPr lang="en-US" sz="2400" kern="1200" dirty="0"/>
        </a:p>
      </dsp:txBody>
      <dsp:txXfrm>
        <a:off x="6359129" y="1973502"/>
        <a:ext cx="1870462" cy="769697"/>
      </dsp:txXfrm>
    </dsp:sp>
    <dsp:sp modelId="{72B0EA89-B832-4D52-8C4F-CF5780DAD6BC}">
      <dsp:nvSpPr>
        <dsp:cNvPr id="0" name=""/>
        <dsp:cNvSpPr/>
      </dsp:nvSpPr>
      <dsp:spPr>
        <a:xfrm>
          <a:off x="0" y="3276604"/>
          <a:ext cx="2869720" cy="1793009"/>
        </a:xfrm>
        <a:prstGeom prst="rect">
          <a:avLst/>
        </a:prstGeom>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dsp:spPr>
      <dsp:style>
        <a:lnRef idx="0">
          <a:scrgbClr r="0" g="0" b="0"/>
        </a:lnRef>
        <a:fillRef idx="1">
          <a:scrgbClr r="0" g="0" b="0"/>
        </a:fillRef>
        <a:effectRef idx="0">
          <a:scrgbClr r="0" g="0" b="0"/>
        </a:effectRef>
        <a:fontRef idx="minor"/>
      </dsp:style>
    </dsp:sp>
    <dsp:sp modelId="{97BD637A-E3CF-4037-96CF-1BB0CD6D78EB}">
      <dsp:nvSpPr>
        <dsp:cNvPr id="0" name=""/>
        <dsp:cNvSpPr/>
      </dsp:nvSpPr>
      <dsp:spPr>
        <a:xfrm>
          <a:off x="0" y="4960695"/>
          <a:ext cx="4142231" cy="44950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5000"/>
            </a:spcAft>
          </a:pPr>
          <a:r>
            <a:rPr lang="en-US" sz="2400" kern="1200" dirty="0" smtClean="0"/>
            <a:t>Safety glasses with side shields</a:t>
          </a:r>
          <a:endParaRPr lang="en-US" sz="2400" kern="1200" dirty="0"/>
        </a:p>
      </dsp:txBody>
      <dsp:txXfrm>
        <a:off x="0" y="4960695"/>
        <a:ext cx="4142231" cy="449503"/>
      </dsp:txXfrm>
    </dsp:sp>
    <dsp:sp modelId="{E09279EF-CECC-4FF6-9FF0-F40CA99AC658}">
      <dsp:nvSpPr>
        <dsp:cNvPr id="0" name=""/>
        <dsp:cNvSpPr/>
      </dsp:nvSpPr>
      <dsp:spPr>
        <a:xfrm>
          <a:off x="5144441" y="3737449"/>
          <a:ext cx="2170659" cy="1604109"/>
        </a:xfrm>
        <a:prstGeom prst="rect">
          <a:avLst/>
        </a:prstGeom>
        <a:blipFill>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dsp:spPr>
      <dsp:style>
        <a:lnRef idx="0">
          <a:scrgbClr r="0" g="0" b="0"/>
        </a:lnRef>
        <a:fillRef idx="1">
          <a:scrgbClr r="0" g="0" b="0"/>
        </a:fillRef>
        <a:effectRef idx="0">
          <a:scrgbClr r="0" g="0" b="0"/>
        </a:effectRef>
        <a:fontRef idx="minor"/>
      </dsp:style>
    </dsp:sp>
    <dsp:sp modelId="{BE798DC6-F066-4988-9743-24C764542C3F}">
      <dsp:nvSpPr>
        <dsp:cNvPr id="0" name=""/>
        <dsp:cNvSpPr/>
      </dsp:nvSpPr>
      <dsp:spPr>
        <a:xfrm>
          <a:off x="6231138" y="5050703"/>
          <a:ext cx="1939519" cy="44950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5000"/>
            </a:spcAft>
          </a:pPr>
          <a:r>
            <a:rPr lang="en-US" sz="2100" kern="1200" dirty="0" smtClean="0"/>
            <a:t>Steel-toed boots</a:t>
          </a:r>
          <a:endParaRPr lang="en-US" sz="2100" kern="1200" dirty="0"/>
        </a:p>
      </dsp:txBody>
      <dsp:txXfrm>
        <a:off x="6231138" y="5050703"/>
        <a:ext cx="1939519" cy="4495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C5168D-2AB5-419F-AA68-45092D9E7C3B}">
      <dsp:nvSpPr>
        <dsp:cNvPr id="0" name=""/>
        <dsp:cNvSpPr/>
      </dsp:nvSpPr>
      <dsp:spPr>
        <a:xfrm>
          <a:off x="1712885" y="1789023"/>
          <a:ext cx="2801880" cy="2801630"/>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kern="1200" dirty="0" smtClean="0">
              <a:effectLst>
                <a:outerShdw blurRad="38100" dist="38100" dir="2700000" algn="tl">
                  <a:srgbClr val="000000">
                    <a:alpha val="43137"/>
                  </a:srgbClr>
                </a:outerShdw>
              </a:effectLst>
              <a:latin typeface="Calibri" panose="020F0502020204030204" pitchFamily="34" charset="0"/>
            </a:rPr>
            <a:t>What do workers need to protect themselves?</a:t>
          </a:r>
          <a:endParaRPr lang="en-US" sz="2700" kern="1200" dirty="0">
            <a:effectLst>
              <a:outerShdw blurRad="38100" dist="38100" dir="2700000" algn="tl">
                <a:srgbClr val="000000">
                  <a:alpha val="43137"/>
                </a:srgbClr>
              </a:outerShdw>
            </a:effectLst>
            <a:latin typeface="Calibri" panose="020F0502020204030204" pitchFamily="34" charset="0"/>
          </a:endParaRPr>
        </a:p>
      </dsp:txBody>
      <dsp:txXfrm>
        <a:off x="2123211" y="2199312"/>
        <a:ext cx="1981228" cy="1981052"/>
      </dsp:txXfrm>
    </dsp:sp>
    <dsp:sp modelId="{40D9A73D-EEC5-47B8-88B6-3A4FD429852A}">
      <dsp:nvSpPr>
        <dsp:cNvPr id="0" name=""/>
        <dsp:cNvSpPr/>
      </dsp:nvSpPr>
      <dsp:spPr>
        <a:xfrm>
          <a:off x="268345" y="231068"/>
          <a:ext cx="5647360" cy="5886815"/>
        </a:xfrm>
        <a:prstGeom prst="blockArc">
          <a:avLst>
            <a:gd name="adj1" fmla="val 16509444"/>
            <a:gd name="adj2" fmla="val 5088054"/>
            <a:gd name="adj3" fmla="val 524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F9E737B7-DED5-4BAC-9F68-DB3741860AFE}">
      <dsp:nvSpPr>
        <dsp:cNvPr id="0" name=""/>
        <dsp:cNvSpPr/>
      </dsp:nvSpPr>
      <dsp:spPr>
        <a:xfrm>
          <a:off x="3764526" y="0"/>
          <a:ext cx="1501301" cy="1500987"/>
        </a:xfrm>
        <a:prstGeom prst="ellipse">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355869F5-FB98-4C15-A766-AF4631F87A97}">
      <dsp:nvSpPr>
        <dsp:cNvPr id="0" name=""/>
        <dsp:cNvSpPr/>
      </dsp:nvSpPr>
      <dsp:spPr>
        <a:xfrm>
          <a:off x="5380173" y="19202"/>
          <a:ext cx="2009687" cy="1452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l" defTabSz="1200150">
            <a:lnSpc>
              <a:spcPct val="90000"/>
            </a:lnSpc>
            <a:spcBef>
              <a:spcPct val="0"/>
            </a:spcBef>
            <a:spcAft>
              <a:spcPct val="10000"/>
            </a:spcAft>
          </a:pPr>
          <a:r>
            <a:rPr lang="en-US" sz="2700" kern="1200" dirty="0" smtClean="0">
              <a:latin typeface="Calibri" panose="020F0502020204030204" pitchFamily="34" charset="0"/>
            </a:rPr>
            <a:t>Training</a:t>
          </a:r>
          <a:endParaRPr lang="en-US" sz="2700" kern="1200" dirty="0">
            <a:latin typeface="Calibri" panose="020F0502020204030204" pitchFamily="34" charset="0"/>
          </a:endParaRPr>
        </a:p>
      </dsp:txBody>
      <dsp:txXfrm>
        <a:off x="5380173" y="19202"/>
        <a:ext cx="2009687" cy="1452981"/>
      </dsp:txXfrm>
    </dsp:sp>
    <dsp:sp modelId="{BE81C579-FAE2-4FA1-A6E3-E9D5D3F7092A}">
      <dsp:nvSpPr>
        <dsp:cNvPr id="0" name=""/>
        <dsp:cNvSpPr/>
      </dsp:nvSpPr>
      <dsp:spPr>
        <a:xfrm>
          <a:off x="4873433" y="1397934"/>
          <a:ext cx="1501301" cy="1500987"/>
        </a:xfrm>
        <a:prstGeom prst="ellipse">
          <a:avLst/>
        </a:prstGeom>
        <a:blipFill>
          <a:blip xmlns:r="http://schemas.openxmlformats.org/officeDocument/2006/relationships" r:embed="rId2" cstate="email">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11500"/>
                    </a14:imgEffect>
                    <a14:imgEffect>
                      <a14:saturation sat="0"/>
                    </a14:imgEffect>
                  </a14:imgLayer>
                </a14:imgProps>
              </a:ext>
              <a:ext uri="{28A0092B-C50C-407E-A947-70E740481C1C}">
                <a14:useLocalDpi xmlns:a14="http://schemas.microsoft.com/office/drawing/2010/main"/>
              </a:ext>
            </a:extLst>
          </a:blip>
          <a:srcRect/>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2EBE86D8-4B1F-4332-9DAA-027816DA6B68}">
      <dsp:nvSpPr>
        <dsp:cNvPr id="0" name=""/>
        <dsp:cNvSpPr/>
      </dsp:nvSpPr>
      <dsp:spPr>
        <a:xfrm>
          <a:off x="6484966" y="1424178"/>
          <a:ext cx="2009687" cy="1452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l" defTabSz="1200150">
            <a:lnSpc>
              <a:spcPct val="90000"/>
            </a:lnSpc>
            <a:spcBef>
              <a:spcPct val="0"/>
            </a:spcBef>
            <a:spcAft>
              <a:spcPct val="10000"/>
            </a:spcAft>
          </a:pPr>
          <a:r>
            <a:rPr lang="en-US" sz="2700" kern="1200" dirty="0" smtClean="0">
              <a:latin typeface="Calibri" panose="020F0502020204030204" pitchFamily="34" charset="0"/>
            </a:rPr>
            <a:t>PPE</a:t>
          </a:r>
          <a:endParaRPr lang="en-US" sz="2700" kern="1200" dirty="0">
            <a:latin typeface="Calibri" panose="020F0502020204030204" pitchFamily="34" charset="0"/>
          </a:endParaRPr>
        </a:p>
      </dsp:txBody>
      <dsp:txXfrm>
        <a:off x="6484966" y="1424178"/>
        <a:ext cx="2009687" cy="1452981"/>
      </dsp:txXfrm>
    </dsp:sp>
    <dsp:sp modelId="{6608C150-9BFE-46A9-9325-8474F0037DF5}">
      <dsp:nvSpPr>
        <dsp:cNvPr id="0" name=""/>
        <dsp:cNvSpPr/>
      </dsp:nvSpPr>
      <dsp:spPr>
        <a:xfrm>
          <a:off x="4867674" y="3453231"/>
          <a:ext cx="1501301" cy="1500987"/>
        </a:xfrm>
        <a:prstGeom prst="ellipse">
          <a:avLst/>
        </a:prstGeom>
        <a:blipFill>
          <a:blip xmlns:r="http://schemas.openxmlformats.org/officeDocument/2006/relationships" r:embed="rId4"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BB5B8F2C-5107-4699-AF13-902014AFC8AF}">
      <dsp:nvSpPr>
        <dsp:cNvPr id="0" name=""/>
        <dsp:cNvSpPr/>
      </dsp:nvSpPr>
      <dsp:spPr>
        <a:xfrm>
          <a:off x="6484966" y="3477554"/>
          <a:ext cx="2009687" cy="1452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l" defTabSz="1200150">
            <a:lnSpc>
              <a:spcPct val="90000"/>
            </a:lnSpc>
            <a:spcBef>
              <a:spcPct val="0"/>
            </a:spcBef>
            <a:spcAft>
              <a:spcPct val="10000"/>
            </a:spcAft>
          </a:pPr>
          <a:r>
            <a:rPr lang="en-US" sz="2700" kern="1200" dirty="0" smtClean="0">
              <a:latin typeface="Calibri" panose="020F0502020204030204" pitchFamily="34" charset="0"/>
            </a:rPr>
            <a:t>Knowledge of rights</a:t>
          </a:r>
          <a:endParaRPr lang="en-US" sz="2700" kern="1200" dirty="0">
            <a:latin typeface="Calibri" panose="020F0502020204030204" pitchFamily="34" charset="0"/>
          </a:endParaRPr>
        </a:p>
      </dsp:txBody>
      <dsp:txXfrm>
        <a:off x="6484966" y="3477554"/>
        <a:ext cx="2009687" cy="1452981"/>
      </dsp:txXfrm>
    </dsp:sp>
    <dsp:sp modelId="{0C5392A6-A037-44E0-B616-F1B4F74867F0}">
      <dsp:nvSpPr>
        <dsp:cNvPr id="0" name=""/>
        <dsp:cNvSpPr/>
      </dsp:nvSpPr>
      <dsp:spPr>
        <a:xfrm>
          <a:off x="3764526" y="4899812"/>
          <a:ext cx="1501301" cy="1500987"/>
        </a:xfrm>
        <a:prstGeom prst="ellipse">
          <a:avLst/>
        </a:prstGeom>
        <a:blipFill>
          <a:blip xmlns:r="http://schemas.openxmlformats.org/officeDocument/2006/relationships" r:embed="rId5"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9BC97FB5-EEE7-4FEF-931A-622C512E817B}">
      <dsp:nvSpPr>
        <dsp:cNvPr id="0" name=""/>
        <dsp:cNvSpPr/>
      </dsp:nvSpPr>
      <dsp:spPr>
        <a:xfrm>
          <a:off x="5380173" y="4930536"/>
          <a:ext cx="2009687" cy="1452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l" defTabSz="1200150">
            <a:lnSpc>
              <a:spcPct val="90000"/>
            </a:lnSpc>
            <a:spcBef>
              <a:spcPct val="0"/>
            </a:spcBef>
            <a:spcAft>
              <a:spcPct val="10000"/>
            </a:spcAft>
          </a:pPr>
          <a:r>
            <a:rPr lang="en-US" sz="2700" kern="1200" dirty="0" smtClean="0">
              <a:latin typeface="Calibri" panose="020F0502020204030204" pitchFamily="34" charset="0"/>
            </a:rPr>
            <a:t>Community resources</a:t>
          </a:r>
          <a:endParaRPr lang="en-US" sz="2700" kern="1200" dirty="0">
            <a:latin typeface="Calibri" panose="020F0502020204030204" pitchFamily="34" charset="0"/>
          </a:endParaRPr>
        </a:p>
      </dsp:txBody>
      <dsp:txXfrm>
        <a:off x="5380173" y="4930536"/>
        <a:ext cx="2009687" cy="1452981"/>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F40DE20E-3E85-446F-ADAF-067176D4B388}" type="datetimeFigureOut">
              <a:rPr lang="en-US" smtClean="0"/>
              <a:t>11/10/2020</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9E9AD9E8-83E3-48CA-BD4B-750E241706A0}" type="slidenum">
              <a:rPr lang="en-US" smtClean="0"/>
              <a:t>‹#›</a:t>
            </a:fld>
            <a:endParaRPr lang="en-US"/>
          </a:p>
        </p:txBody>
      </p:sp>
    </p:spTree>
    <p:extLst>
      <p:ext uri="{BB962C8B-B14F-4D97-AF65-F5344CB8AC3E}">
        <p14:creationId xmlns:p14="http://schemas.microsoft.com/office/powerpoint/2010/main" val="1122001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87594E5B-FE5B-4D93-BA95-045C28BBCF2D}" type="datetimeFigureOut">
              <a:rPr lang="en-US" smtClean="0"/>
              <a:t>11/10/2020</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A3DBDCB0-F1A2-4AB3-AA1B-0549406BEFD7}" type="slidenum">
              <a:rPr lang="en-US" smtClean="0"/>
              <a:t>‹#›</a:t>
            </a:fld>
            <a:endParaRPr lang="en-US"/>
          </a:p>
        </p:txBody>
      </p:sp>
    </p:spTree>
    <p:extLst>
      <p:ext uri="{BB962C8B-B14F-4D97-AF65-F5344CB8AC3E}">
        <p14:creationId xmlns:p14="http://schemas.microsoft.com/office/powerpoint/2010/main" val="850273588"/>
      </p:ext>
    </p:extLst>
  </p:cSld>
  <p:clrMap bg1="lt1" tx1="dk1" bg2="lt2" tx2="dk2" accent1="accent1" accent2="accent2" accent3="accent3" accent4="accent4" accent5="accent5" accent6="accent6" hlink="hlink" folHlink="folHlink"/>
  <p:notesStyle>
    <a:lvl1pPr marL="0" algn="l" defTabSz="913544" rtl="0" eaLnBrk="1" latinLnBrk="0" hangingPunct="1">
      <a:defRPr sz="1200" kern="1200">
        <a:solidFill>
          <a:schemeClr val="tx1"/>
        </a:solidFill>
        <a:latin typeface="+mn-lt"/>
        <a:ea typeface="+mn-ea"/>
        <a:cs typeface="+mn-cs"/>
      </a:defRPr>
    </a:lvl1pPr>
    <a:lvl2pPr marL="456774" algn="l" defTabSz="913544" rtl="0" eaLnBrk="1" latinLnBrk="0" hangingPunct="1">
      <a:defRPr sz="1200" kern="1200">
        <a:solidFill>
          <a:schemeClr val="tx1"/>
        </a:solidFill>
        <a:latin typeface="+mn-lt"/>
        <a:ea typeface="+mn-ea"/>
        <a:cs typeface="+mn-cs"/>
      </a:defRPr>
    </a:lvl2pPr>
    <a:lvl3pPr marL="913544" algn="l" defTabSz="913544" rtl="0" eaLnBrk="1" latinLnBrk="0" hangingPunct="1">
      <a:defRPr sz="1200" kern="1200">
        <a:solidFill>
          <a:schemeClr val="tx1"/>
        </a:solidFill>
        <a:latin typeface="+mn-lt"/>
        <a:ea typeface="+mn-ea"/>
        <a:cs typeface="+mn-cs"/>
      </a:defRPr>
    </a:lvl3pPr>
    <a:lvl4pPr marL="1370319" algn="l" defTabSz="913544" rtl="0" eaLnBrk="1" latinLnBrk="0" hangingPunct="1">
      <a:defRPr sz="1200" kern="1200">
        <a:solidFill>
          <a:schemeClr val="tx1"/>
        </a:solidFill>
        <a:latin typeface="+mn-lt"/>
        <a:ea typeface="+mn-ea"/>
        <a:cs typeface="+mn-cs"/>
      </a:defRPr>
    </a:lvl4pPr>
    <a:lvl5pPr marL="1827089" algn="l" defTabSz="913544" rtl="0" eaLnBrk="1" latinLnBrk="0" hangingPunct="1">
      <a:defRPr sz="1200" kern="1200">
        <a:solidFill>
          <a:schemeClr val="tx1"/>
        </a:solidFill>
        <a:latin typeface="+mn-lt"/>
        <a:ea typeface="+mn-ea"/>
        <a:cs typeface="+mn-cs"/>
      </a:defRPr>
    </a:lvl5pPr>
    <a:lvl6pPr marL="2283864" algn="l" defTabSz="913544" rtl="0" eaLnBrk="1" latinLnBrk="0" hangingPunct="1">
      <a:defRPr sz="1200" kern="1200">
        <a:solidFill>
          <a:schemeClr val="tx1"/>
        </a:solidFill>
        <a:latin typeface="+mn-lt"/>
        <a:ea typeface="+mn-ea"/>
        <a:cs typeface="+mn-cs"/>
      </a:defRPr>
    </a:lvl6pPr>
    <a:lvl7pPr marL="2740634" algn="l" defTabSz="913544" rtl="0" eaLnBrk="1" latinLnBrk="0" hangingPunct="1">
      <a:defRPr sz="1200" kern="1200">
        <a:solidFill>
          <a:schemeClr val="tx1"/>
        </a:solidFill>
        <a:latin typeface="+mn-lt"/>
        <a:ea typeface="+mn-ea"/>
        <a:cs typeface="+mn-cs"/>
      </a:defRPr>
    </a:lvl7pPr>
    <a:lvl8pPr marL="3197408" algn="l" defTabSz="913544" rtl="0" eaLnBrk="1" latinLnBrk="0" hangingPunct="1">
      <a:defRPr sz="1200" kern="1200">
        <a:solidFill>
          <a:schemeClr val="tx1"/>
        </a:solidFill>
        <a:latin typeface="+mn-lt"/>
        <a:ea typeface="+mn-ea"/>
        <a:cs typeface="+mn-cs"/>
      </a:defRPr>
    </a:lvl8pPr>
    <a:lvl9pPr marL="3654179" algn="l" defTabSz="91354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899156"/>
            <a:fld id="{45A1F270-CBB7-43A4-BBEE-FA9325E7BD9C}" type="slidenum">
              <a:rPr lang="es-CL" smtClean="0">
                <a:solidFill>
                  <a:srgbClr val="000000"/>
                </a:solidFill>
                <a:latin typeface="Arial" charset="0"/>
              </a:rPr>
              <a:pPr defTabSz="899156"/>
              <a:t>1</a:t>
            </a:fld>
            <a:endParaRPr lang="es-CL" dirty="0" smtClean="0">
              <a:solidFill>
                <a:srgbClr val="000000"/>
              </a:solidFill>
              <a:latin typeface="Arial" charset="0"/>
            </a:endParaRPr>
          </a:p>
        </p:txBody>
      </p:sp>
      <p:sp>
        <p:nvSpPr>
          <p:cNvPr id="57346" name="Rectangle 2"/>
          <p:cNvSpPr>
            <a:spLocks noGrp="1" noRot="1" noChangeAspect="1" noChangeArrowheads="1" noTextEdit="1"/>
          </p:cNvSpPr>
          <p:nvPr>
            <p:ph type="sldImg"/>
          </p:nvPr>
        </p:nvSpPr>
        <p:spPr bwMode="auto">
          <a:xfrm>
            <a:off x="1104900" y="695325"/>
            <a:ext cx="4648200" cy="3486150"/>
          </a:xfrm>
          <a:noFill/>
          <a:ln>
            <a:solidFill>
              <a:srgbClr val="000000"/>
            </a:solidFill>
            <a:miter lim="800000"/>
            <a:headEnd/>
            <a:tailEnd/>
          </a:ln>
        </p:spPr>
      </p:sp>
      <p:sp>
        <p:nvSpPr>
          <p:cNvPr id="57347"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dirty="0" smtClean="0">
              <a:solidFill>
                <a:srgbClr val="000000"/>
              </a:solidFill>
            </a:endParaRPr>
          </a:p>
          <a:p>
            <a:r>
              <a:rPr lang="en-US" dirty="0" smtClean="0"/>
              <a:t>Add Amy as presenter.</a:t>
            </a:r>
            <a:r>
              <a:rPr lang="en-US" baseline="0" dirty="0" smtClean="0"/>
              <a:t> Change date to Dec 13</a:t>
            </a:r>
            <a:endParaRPr lang="en-US" dirty="0" smtClean="0"/>
          </a:p>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5325"/>
            <a:ext cx="4648200" cy="3486150"/>
          </a:xfrm>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pPr>
              <a:defRPr/>
            </a:pPr>
            <a:fld id="{5596B54F-D5C4-40B0-B75B-64E373A81ED6}" type="slidenum">
              <a:rPr lang="es-MX" smtClean="0">
                <a:solidFill>
                  <a:prstClr val="black"/>
                </a:solidFill>
              </a:rPr>
              <a:pPr>
                <a:defRPr/>
              </a:pPr>
              <a:t>10</a:t>
            </a:fld>
            <a:endParaRPr lang="es-MX">
              <a:solidFill>
                <a:prstClr val="black"/>
              </a:solidFill>
            </a:endParaRPr>
          </a:p>
        </p:txBody>
      </p:sp>
    </p:spTree>
    <p:extLst>
      <p:ext uri="{BB962C8B-B14F-4D97-AF65-F5344CB8AC3E}">
        <p14:creationId xmlns:p14="http://schemas.microsoft.com/office/powerpoint/2010/main" val="4217035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5325"/>
            <a:ext cx="4648200" cy="3486150"/>
          </a:xfrm>
        </p:spPr>
      </p:sp>
      <p:sp>
        <p:nvSpPr>
          <p:cNvPr id="3" name="Notes Placeholder 2"/>
          <p:cNvSpPr>
            <a:spLocks noGrp="1"/>
          </p:cNvSpPr>
          <p:nvPr>
            <p:ph type="body" idx="1"/>
          </p:nvPr>
        </p:nvSpPr>
        <p:spPr/>
        <p:txBody>
          <a:bodyPr/>
          <a:lstStyle/>
          <a:p>
            <a:pPr lvl="0"/>
            <a:r>
              <a:rPr lang="es-MX" sz="1300" b="1" dirty="0" err="1" smtClean="0">
                <a:solidFill>
                  <a:srgbClr val="000000"/>
                </a:solidFill>
              </a:rPr>
              <a:t>Polling</a:t>
            </a:r>
            <a:r>
              <a:rPr lang="es-MX" sz="1300" b="1" dirty="0" smtClean="0">
                <a:solidFill>
                  <a:srgbClr val="000000"/>
                </a:solidFill>
              </a:rPr>
              <a:t> </a:t>
            </a:r>
            <a:r>
              <a:rPr lang="es-MX" sz="1300" b="1" dirty="0" err="1" smtClean="0">
                <a:solidFill>
                  <a:srgbClr val="000000"/>
                </a:solidFill>
              </a:rPr>
              <a:t>question</a:t>
            </a:r>
            <a:endParaRPr lang="es-MX" sz="1300" b="1" dirty="0" smtClean="0">
              <a:solidFill>
                <a:srgbClr val="000000"/>
              </a:solidFill>
            </a:endParaRPr>
          </a:p>
          <a:p>
            <a:pPr lvl="0"/>
            <a:r>
              <a:rPr lang="es-MX" sz="1300" b="1" dirty="0" smtClean="0">
                <a:solidFill>
                  <a:srgbClr val="000000"/>
                </a:solidFill>
              </a:rPr>
              <a:t>Yes/No</a:t>
            </a:r>
            <a:endParaRPr lang="es-MX" sz="1300" b="1" dirty="0">
              <a:solidFill>
                <a:srgbClr val="000000"/>
              </a:solidFill>
            </a:endParaRPr>
          </a:p>
        </p:txBody>
      </p:sp>
      <p:sp>
        <p:nvSpPr>
          <p:cNvPr id="4" name="Slide Number Placeholder 3"/>
          <p:cNvSpPr>
            <a:spLocks noGrp="1"/>
          </p:cNvSpPr>
          <p:nvPr>
            <p:ph type="sldNum" sz="quarter" idx="10"/>
          </p:nvPr>
        </p:nvSpPr>
        <p:spPr/>
        <p:txBody>
          <a:bodyPr/>
          <a:lstStyle/>
          <a:p>
            <a:pPr>
              <a:defRPr/>
            </a:pPr>
            <a:fld id="{5596B54F-D5C4-40B0-B75B-64E373A81ED6}" type="slidenum">
              <a:rPr lang="es-MX" smtClean="0">
                <a:solidFill>
                  <a:prstClr val="black"/>
                </a:solidFill>
              </a:rPr>
              <a:pPr>
                <a:defRPr/>
              </a:pPr>
              <a:t>11</a:t>
            </a:fld>
            <a:endParaRPr lang="es-MX">
              <a:solidFill>
                <a:prstClr val="black"/>
              </a:solidFill>
            </a:endParaRPr>
          </a:p>
        </p:txBody>
      </p:sp>
    </p:spTree>
    <p:extLst>
      <p:ext uri="{BB962C8B-B14F-4D97-AF65-F5344CB8AC3E}">
        <p14:creationId xmlns:p14="http://schemas.microsoft.com/office/powerpoint/2010/main" val="206168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77788"/>
            <a:ext cx="1519238" cy="1141412"/>
          </a:xfrm>
        </p:spPr>
      </p:sp>
      <p:sp>
        <p:nvSpPr>
          <p:cNvPr id="3" name="Notes Placeholder 2"/>
          <p:cNvSpPr>
            <a:spLocks noGrp="1"/>
          </p:cNvSpPr>
          <p:nvPr>
            <p:ph type="body" idx="1"/>
          </p:nvPr>
        </p:nvSpPr>
        <p:spPr>
          <a:xfrm>
            <a:off x="228600" y="1143002"/>
            <a:ext cx="6400800" cy="6998969"/>
          </a:xfrm>
        </p:spPr>
        <p:txBody>
          <a:bodyPr/>
          <a:lstStyle/>
          <a:p>
            <a:pPr lvl="0"/>
            <a:r>
              <a:rPr lang="es-ES" sz="1300" b="1" dirty="0">
                <a:solidFill>
                  <a:srgbClr val="000000"/>
                </a:solidFill>
              </a:rPr>
              <a:t>Diga: </a:t>
            </a:r>
            <a:endParaRPr lang="en-US" sz="1300" b="1" dirty="0">
              <a:solidFill>
                <a:srgbClr val="000000"/>
              </a:solidFill>
            </a:endParaRPr>
          </a:p>
          <a:p>
            <a:r>
              <a:rPr lang="es-MX" sz="1300" i="1" dirty="0" smtClean="0">
                <a:solidFill>
                  <a:srgbClr val="000000"/>
                </a:solidFill>
              </a:rPr>
              <a:t>Cada </a:t>
            </a:r>
            <a:r>
              <a:rPr lang="es-MX" sz="1300" i="1" dirty="0">
                <a:solidFill>
                  <a:srgbClr val="000000"/>
                </a:solidFill>
              </a:rPr>
              <a:t>día miles de trabajadores están expuestos a químicos en el </a:t>
            </a:r>
            <a:r>
              <a:rPr lang="es-MX" sz="1300" i="1" dirty="0" smtClean="0">
                <a:solidFill>
                  <a:srgbClr val="000000"/>
                </a:solidFill>
              </a:rPr>
              <a:t>lugar de trabajo</a:t>
            </a:r>
            <a:r>
              <a:rPr lang="es-MX" sz="1300" i="1" dirty="0">
                <a:solidFill>
                  <a:srgbClr val="000000"/>
                </a:solidFill>
              </a:rPr>
              <a:t>. </a:t>
            </a:r>
            <a:endParaRPr lang="en-US" sz="1300" dirty="0">
              <a:solidFill>
                <a:srgbClr val="000000"/>
              </a:solidFill>
            </a:endParaRPr>
          </a:p>
          <a:p>
            <a:r>
              <a:rPr lang="es-MX" sz="1300" i="1" dirty="0" smtClean="0">
                <a:solidFill>
                  <a:srgbClr val="000000"/>
                </a:solidFill>
              </a:rPr>
              <a:t>Todos </a:t>
            </a:r>
            <a:r>
              <a:rPr lang="es-MX" sz="1300" i="1" dirty="0">
                <a:solidFill>
                  <a:srgbClr val="000000"/>
                </a:solidFill>
              </a:rPr>
              <a:t>los químicos bajo ciertas circunstancias pueden ser tóxicos. Tóxico significa que el químico tiene la habilidad de causar daño, enfermedad o muerte.</a:t>
            </a:r>
            <a:r>
              <a:rPr lang="es-MX" sz="1300" dirty="0">
                <a:solidFill>
                  <a:srgbClr val="000000"/>
                </a:solidFill>
              </a:rPr>
              <a:t> </a:t>
            </a:r>
            <a:endParaRPr lang="es-MX" sz="1300" dirty="0" smtClean="0">
              <a:solidFill>
                <a:srgbClr val="000000"/>
              </a:solidFill>
            </a:endParaRPr>
          </a:p>
          <a:p>
            <a:endParaRPr lang="en-US" sz="1300" dirty="0">
              <a:solidFill>
                <a:srgbClr val="000000"/>
              </a:solidFill>
            </a:endParaRPr>
          </a:p>
          <a:p>
            <a:r>
              <a:rPr lang="en-US" sz="1300" b="1" dirty="0" err="1">
                <a:solidFill>
                  <a:srgbClr val="000000"/>
                </a:solidFill>
              </a:rPr>
              <a:t>Diga</a:t>
            </a:r>
            <a:r>
              <a:rPr lang="en-US" sz="1300" b="1" dirty="0">
                <a:solidFill>
                  <a:srgbClr val="000000"/>
                </a:solidFill>
              </a:rPr>
              <a:t>: </a:t>
            </a:r>
          </a:p>
          <a:p>
            <a:r>
              <a:rPr lang="es-MX" sz="1300" i="1" dirty="0">
                <a:solidFill>
                  <a:srgbClr val="000000"/>
                </a:solidFill>
              </a:rPr>
              <a:t>Los químicos no pueden causar daño a menos que la persona este expuesta o en contacto con ellos. Hay muchos factores que pueden influir en si </a:t>
            </a:r>
            <a:r>
              <a:rPr lang="es-MX" sz="1300" i="1" dirty="0" smtClean="0">
                <a:solidFill>
                  <a:srgbClr val="000000"/>
                </a:solidFill>
              </a:rPr>
              <a:t>nos</a:t>
            </a:r>
            <a:r>
              <a:rPr lang="es-MX" sz="1300" i="1" baseline="0" dirty="0" smtClean="0">
                <a:solidFill>
                  <a:srgbClr val="000000"/>
                </a:solidFill>
              </a:rPr>
              <a:t> </a:t>
            </a:r>
            <a:r>
              <a:rPr lang="es-MX" sz="1300" i="1" dirty="0" smtClean="0">
                <a:solidFill>
                  <a:srgbClr val="000000"/>
                </a:solidFill>
              </a:rPr>
              <a:t>enfermamos </a:t>
            </a:r>
            <a:r>
              <a:rPr lang="es-MX" sz="1300" i="1" dirty="0">
                <a:solidFill>
                  <a:srgbClr val="000000"/>
                </a:solidFill>
              </a:rPr>
              <a:t>o resultamos heridos. Hablaremos de ello en un minuto. Pero primero hablemos de los diversos tipos de efectos en la salud.</a:t>
            </a:r>
            <a:r>
              <a:rPr lang="es-ES" sz="1300" dirty="0">
                <a:solidFill>
                  <a:srgbClr val="000000"/>
                </a:solidFill>
              </a:rPr>
              <a:t> </a:t>
            </a:r>
            <a:endParaRPr lang="en-US" sz="1300" dirty="0">
              <a:solidFill>
                <a:srgbClr val="000000"/>
              </a:solidFill>
            </a:endParaRPr>
          </a:p>
          <a:p>
            <a:pPr lvl="0"/>
            <a:endParaRPr lang="en-US" sz="1300" b="1" dirty="0">
              <a:solidFill>
                <a:srgbClr val="000000"/>
              </a:solidFill>
            </a:endParaRPr>
          </a:p>
        </p:txBody>
      </p:sp>
      <p:sp>
        <p:nvSpPr>
          <p:cNvPr id="4" name="Slide Number Placeholder 3"/>
          <p:cNvSpPr>
            <a:spLocks noGrp="1"/>
          </p:cNvSpPr>
          <p:nvPr>
            <p:ph type="sldNum" sz="quarter" idx="10"/>
          </p:nvPr>
        </p:nvSpPr>
        <p:spPr/>
        <p:txBody>
          <a:bodyPr/>
          <a:lstStyle/>
          <a:p>
            <a:pPr>
              <a:defRPr/>
            </a:pPr>
            <a:fld id="{5596B54F-D5C4-40B0-B75B-64E373A81ED6}" type="slidenum">
              <a:rPr lang="es-MX" smtClean="0">
                <a:solidFill>
                  <a:prstClr val="black"/>
                </a:solidFill>
              </a:rPr>
              <a:pPr>
                <a:defRPr/>
              </a:pPr>
              <a:t>12</a:t>
            </a:fld>
            <a:endParaRPr lang="es-MX" dirty="0">
              <a:solidFill>
                <a:prstClr val="black"/>
              </a:solidFill>
            </a:endParaRPr>
          </a:p>
        </p:txBody>
      </p:sp>
    </p:spTree>
    <p:extLst>
      <p:ext uri="{BB962C8B-B14F-4D97-AF65-F5344CB8AC3E}">
        <p14:creationId xmlns:p14="http://schemas.microsoft.com/office/powerpoint/2010/main" val="821545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5325"/>
            <a:ext cx="4648200" cy="3486150"/>
          </a:xfrm>
        </p:spPr>
      </p:sp>
      <p:sp>
        <p:nvSpPr>
          <p:cNvPr id="3" name="Notes Placeholder 2"/>
          <p:cNvSpPr>
            <a:spLocks noGrp="1"/>
          </p:cNvSpPr>
          <p:nvPr>
            <p:ph type="body" idx="1"/>
          </p:nvPr>
        </p:nvSpPr>
        <p:spPr/>
        <p:txBody>
          <a:bodyPr/>
          <a:lstStyle/>
          <a:p>
            <a:pPr lvl="0"/>
            <a:endParaRPr lang="es-MX" sz="1300" b="1" dirty="0" smtClean="0">
              <a:solidFill>
                <a:srgbClr val="000000"/>
              </a:solidFill>
            </a:endParaRPr>
          </a:p>
          <a:p>
            <a:pPr lvl="0"/>
            <a:r>
              <a:rPr lang="es-MX" sz="1300" b="1" dirty="0" smtClean="0">
                <a:solidFill>
                  <a:srgbClr val="000000"/>
                </a:solidFill>
              </a:rPr>
              <a:t>Pregunte</a:t>
            </a:r>
            <a:r>
              <a:rPr lang="es-MX" sz="1300" b="1" dirty="0">
                <a:solidFill>
                  <a:srgbClr val="000000"/>
                </a:solidFill>
              </a:rPr>
              <a:t>: </a:t>
            </a:r>
            <a:r>
              <a:rPr lang="es-MX" sz="1300" b="1" dirty="0" smtClean="0">
                <a:solidFill>
                  <a:srgbClr val="000000"/>
                </a:solidFill>
              </a:rPr>
              <a:t> </a:t>
            </a:r>
            <a:endParaRPr lang="en-US" sz="1300" b="1" dirty="0">
              <a:solidFill>
                <a:srgbClr val="000000"/>
              </a:solidFill>
            </a:endParaRPr>
          </a:p>
          <a:p>
            <a:r>
              <a:rPr lang="es-MX" sz="1300" i="1" dirty="0">
                <a:solidFill>
                  <a:srgbClr val="000000"/>
                </a:solidFill>
              </a:rPr>
              <a:t>Pensemos en la cerveza. ¿Qué pasa cuando bebe despacio una cerveza durante una hora? ¿Qué pasa si se toma </a:t>
            </a:r>
            <a:r>
              <a:rPr lang="es-MX" sz="1300" i="1" dirty="0" smtClean="0">
                <a:solidFill>
                  <a:srgbClr val="000000"/>
                </a:solidFill>
              </a:rPr>
              <a:t>dos </a:t>
            </a:r>
            <a:r>
              <a:rPr lang="es-MX" sz="1300" i="1" dirty="0">
                <a:solidFill>
                  <a:srgbClr val="000000"/>
                </a:solidFill>
              </a:rPr>
              <a:t>cervezas en una hora? ¿Qué pasa si bebe </a:t>
            </a:r>
            <a:r>
              <a:rPr lang="es-MX" sz="1300" i="1" dirty="0" smtClean="0">
                <a:solidFill>
                  <a:srgbClr val="000000"/>
                </a:solidFill>
              </a:rPr>
              <a:t>tres </a:t>
            </a:r>
            <a:r>
              <a:rPr lang="es-MX" sz="1300" i="1" dirty="0">
                <a:solidFill>
                  <a:srgbClr val="000000"/>
                </a:solidFill>
              </a:rPr>
              <a:t>cervezas en una hora?</a:t>
            </a:r>
            <a:r>
              <a:rPr lang="en-US" sz="1300" i="1" dirty="0">
                <a:solidFill>
                  <a:srgbClr val="000000"/>
                </a:solidFill>
              </a:rPr>
              <a:t>  </a:t>
            </a:r>
            <a:endParaRPr lang="en-US" sz="1300" dirty="0">
              <a:solidFill>
                <a:srgbClr val="000000"/>
              </a:solidFill>
            </a:endParaRPr>
          </a:p>
          <a:p>
            <a:r>
              <a:rPr lang="en-US" sz="1300" i="1" dirty="0">
                <a:solidFill>
                  <a:srgbClr val="000000"/>
                </a:solidFill>
              </a:rPr>
              <a:t> </a:t>
            </a:r>
            <a:endParaRPr lang="en-US" sz="1300" dirty="0">
              <a:solidFill>
                <a:srgbClr val="000000"/>
              </a:solidFill>
            </a:endParaRPr>
          </a:p>
          <a:p>
            <a:pPr lvl="0"/>
            <a:r>
              <a:rPr lang="en-US" sz="1300" b="1" dirty="0" err="1">
                <a:solidFill>
                  <a:srgbClr val="000000"/>
                </a:solidFill>
              </a:rPr>
              <a:t>Diga</a:t>
            </a:r>
            <a:r>
              <a:rPr lang="en-US" sz="1300" b="1" dirty="0">
                <a:solidFill>
                  <a:srgbClr val="000000"/>
                </a:solidFill>
              </a:rPr>
              <a:t>: </a:t>
            </a:r>
          </a:p>
          <a:p>
            <a:r>
              <a:rPr lang="es-MX" sz="1300" i="1" dirty="0">
                <a:solidFill>
                  <a:srgbClr val="000000"/>
                </a:solidFill>
              </a:rPr>
              <a:t>El efecto de la cerveza variará dependiendo de la cantidad que beba. Pero el tiempo también hace la diferencia. Beber tres cervezas en </a:t>
            </a:r>
            <a:r>
              <a:rPr lang="es-MX" sz="1300" i="1" dirty="0" smtClean="0">
                <a:solidFill>
                  <a:srgbClr val="000000"/>
                </a:solidFill>
              </a:rPr>
              <a:t>una hora  </a:t>
            </a:r>
            <a:r>
              <a:rPr lang="es-MX" sz="1300" i="1" dirty="0">
                <a:solidFill>
                  <a:srgbClr val="000000"/>
                </a:solidFill>
              </a:rPr>
              <a:t>va a afectar el cuerpo de manera diferente que si bebe tres cervezas en tres horas. Tomar mucha cerveza durante un corto tiempo significa que el cuerpo no puede deshacerse del químico tal como lo necesita. </a:t>
            </a:r>
            <a:endParaRPr lang="en-US" sz="1300" dirty="0">
              <a:solidFill>
                <a:srgbClr val="000000"/>
              </a:solidFill>
            </a:endParaRPr>
          </a:p>
          <a:p>
            <a:endParaRPr lang="en-US" dirty="0"/>
          </a:p>
        </p:txBody>
      </p:sp>
      <p:sp>
        <p:nvSpPr>
          <p:cNvPr id="4" name="Slide Number Placeholder 3"/>
          <p:cNvSpPr>
            <a:spLocks noGrp="1"/>
          </p:cNvSpPr>
          <p:nvPr>
            <p:ph type="sldNum" sz="quarter" idx="10"/>
          </p:nvPr>
        </p:nvSpPr>
        <p:spPr/>
        <p:txBody>
          <a:bodyPr/>
          <a:lstStyle/>
          <a:p>
            <a:pPr>
              <a:defRPr/>
            </a:pPr>
            <a:fld id="{5596B54F-D5C4-40B0-B75B-64E373A81ED6}" type="slidenum">
              <a:rPr lang="es-MX" smtClean="0">
                <a:solidFill>
                  <a:prstClr val="black"/>
                </a:solidFill>
              </a:rPr>
              <a:pPr>
                <a:defRPr/>
              </a:pPr>
              <a:t>13</a:t>
            </a:fld>
            <a:endParaRPr lang="es-MX">
              <a:solidFill>
                <a:prstClr val="black"/>
              </a:solidFill>
            </a:endParaRPr>
          </a:p>
        </p:txBody>
      </p:sp>
    </p:spTree>
    <p:extLst>
      <p:ext uri="{BB962C8B-B14F-4D97-AF65-F5344CB8AC3E}">
        <p14:creationId xmlns:p14="http://schemas.microsoft.com/office/powerpoint/2010/main" val="38755942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775" y="77788"/>
            <a:ext cx="2419350" cy="1816100"/>
          </a:xfrm>
        </p:spPr>
      </p:sp>
      <p:sp>
        <p:nvSpPr>
          <p:cNvPr id="3" name="Notes Placeholder 2"/>
          <p:cNvSpPr>
            <a:spLocks noGrp="1"/>
          </p:cNvSpPr>
          <p:nvPr>
            <p:ph type="body" idx="1"/>
          </p:nvPr>
        </p:nvSpPr>
        <p:spPr>
          <a:xfrm>
            <a:off x="228600" y="1828801"/>
            <a:ext cx="6400800" cy="6629400"/>
          </a:xfrm>
        </p:spPr>
        <p:txBody>
          <a:bodyPr/>
          <a:lstStyle/>
          <a:p>
            <a:pPr lvl="0"/>
            <a:r>
              <a:rPr lang="es-ES" b="1" dirty="0">
                <a:solidFill>
                  <a:srgbClr val="000000"/>
                </a:solidFill>
              </a:rPr>
              <a:t>Diga: </a:t>
            </a:r>
            <a:endParaRPr lang="en-US" b="1" dirty="0">
              <a:solidFill>
                <a:srgbClr val="000000"/>
              </a:solidFill>
            </a:endParaRPr>
          </a:p>
          <a:p>
            <a:r>
              <a:rPr lang="es-MX" i="1" dirty="0">
                <a:solidFill>
                  <a:srgbClr val="000000"/>
                </a:solidFill>
              </a:rPr>
              <a:t>La manera como el químico entra al cuerpo es un factor importante que determina  qué tanto daño puede causar. Los químicos entran al cuerpo al tragarlos o ingerirlos, al absorberlos por la piel  y los ojos, y al respirarlos por la nariz y boca.  </a:t>
            </a:r>
            <a:endParaRPr lang="en-US" dirty="0">
              <a:solidFill>
                <a:srgbClr val="000000"/>
              </a:solidFill>
            </a:endParaRPr>
          </a:p>
          <a:p>
            <a:r>
              <a:rPr lang="es-MX" i="1" dirty="0">
                <a:solidFill>
                  <a:srgbClr val="000000"/>
                </a:solidFill>
              </a:rPr>
              <a:t>Por ejemplo, </a:t>
            </a:r>
            <a:r>
              <a:rPr lang="es-MX" i="1" dirty="0" smtClean="0">
                <a:solidFill>
                  <a:srgbClr val="000000"/>
                </a:solidFill>
              </a:rPr>
              <a:t>si</a:t>
            </a:r>
            <a:r>
              <a:rPr lang="es-MX" i="1" baseline="0" dirty="0" smtClean="0">
                <a:solidFill>
                  <a:srgbClr val="000000"/>
                </a:solidFill>
              </a:rPr>
              <a:t> tiene </a:t>
            </a:r>
            <a:r>
              <a:rPr lang="es-MX" i="1" dirty="0" smtClean="0">
                <a:solidFill>
                  <a:srgbClr val="000000"/>
                </a:solidFill>
              </a:rPr>
              <a:t>una </a:t>
            </a:r>
            <a:r>
              <a:rPr lang="es-MX" i="1" dirty="0">
                <a:solidFill>
                  <a:srgbClr val="000000"/>
                </a:solidFill>
              </a:rPr>
              <a:t>cucharada de cloro </a:t>
            </a:r>
            <a:r>
              <a:rPr lang="es-MX" i="1" dirty="0" smtClean="0">
                <a:solidFill>
                  <a:srgbClr val="000000"/>
                </a:solidFill>
              </a:rPr>
              <a:t> y le cae en la piel,</a:t>
            </a:r>
            <a:r>
              <a:rPr lang="es-MX" i="1" baseline="0" dirty="0" smtClean="0">
                <a:solidFill>
                  <a:srgbClr val="000000"/>
                </a:solidFill>
              </a:rPr>
              <a:t> usted va a sentir picazón , de pronto la piel va a cambiar de color, y con los días se cae. Ahora , si se toma la misma cucharada de cloro, el efecto va a ser </a:t>
            </a:r>
            <a:r>
              <a:rPr lang="es-MX" i="1" dirty="0" smtClean="0">
                <a:solidFill>
                  <a:srgbClr val="000000"/>
                </a:solidFill>
              </a:rPr>
              <a:t>más dañino porque</a:t>
            </a:r>
            <a:r>
              <a:rPr lang="es-MX" i="1" baseline="0" dirty="0" smtClean="0">
                <a:solidFill>
                  <a:srgbClr val="000000"/>
                </a:solidFill>
              </a:rPr>
              <a:t> va a producir molestias e irritación del estomago incluso vómito.</a:t>
            </a:r>
            <a:r>
              <a:rPr lang="es-MX" i="1" dirty="0" smtClean="0">
                <a:solidFill>
                  <a:srgbClr val="000000"/>
                </a:solidFill>
              </a:rPr>
              <a:t>    </a:t>
            </a:r>
            <a:endParaRPr lang="en-US" dirty="0">
              <a:solidFill>
                <a:srgbClr val="000000"/>
              </a:solidFill>
            </a:endParaRPr>
          </a:p>
          <a:p>
            <a:r>
              <a:rPr lang="es-MX" i="1" dirty="0" smtClean="0">
                <a:solidFill>
                  <a:srgbClr val="000000"/>
                </a:solidFill>
              </a:rPr>
              <a:t>A </a:t>
            </a:r>
            <a:r>
              <a:rPr lang="es-MX" i="1" dirty="0">
                <a:solidFill>
                  <a:srgbClr val="000000"/>
                </a:solidFill>
              </a:rPr>
              <a:t>veces no puede ver o ni siquiera sentir cuando un químico está entrando a su cuerpo a través de su piel. Su piel es como una esponja para ciertos tipos de químicos. </a:t>
            </a:r>
            <a:endParaRPr lang="es-MX" i="1" dirty="0" smtClean="0">
              <a:solidFill>
                <a:srgbClr val="000000"/>
              </a:solidFill>
            </a:endParaRPr>
          </a:p>
          <a:p>
            <a:endParaRPr lang="en-US" dirty="0">
              <a:solidFill>
                <a:srgbClr val="000000"/>
              </a:solidFill>
            </a:endParaRPr>
          </a:p>
          <a:p>
            <a:pPr lvl="0"/>
            <a:r>
              <a:rPr lang="es-MX" b="1" dirty="0" smtClean="0">
                <a:solidFill>
                  <a:srgbClr val="000000"/>
                </a:solidFill>
              </a:rPr>
              <a:t>Pregunte: </a:t>
            </a:r>
            <a:endParaRPr lang="en-US" b="1" dirty="0" smtClean="0">
              <a:solidFill>
                <a:srgbClr val="000000"/>
              </a:solidFill>
            </a:endParaRPr>
          </a:p>
          <a:p>
            <a:r>
              <a:rPr lang="es-MX" i="1" dirty="0" smtClean="0">
                <a:solidFill>
                  <a:srgbClr val="000000"/>
                </a:solidFill>
              </a:rPr>
              <a:t>Ahora pensemos</a:t>
            </a:r>
            <a:r>
              <a:rPr lang="es-MX" i="1" baseline="0" dirty="0" smtClean="0">
                <a:solidFill>
                  <a:srgbClr val="000000"/>
                </a:solidFill>
              </a:rPr>
              <a:t> en qu</a:t>
            </a:r>
            <a:r>
              <a:rPr lang="es-MX" i="1" dirty="0" smtClean="0">
                <a:solidFill>
                  <a:srgbClr val="000000"/>
                </a:solidFill>
              </a:rPr>
              <a:t>é otras cosas pueden influir en la gravedad de los daños que causan los químicos  </a:t>
            </a:r>
          </a:p>
          <a:p>
            <a:endParaRPr lang="en-US" dirty="0" smtClean="0">
              <a:solidFill>
                <a:srgbClr val="000000"/>
              </a:solidFill>
            </a:endParaRPr>
          </a:p>
          <a:p>
            <a:pPr lvl="0"/>
            <a:r>
              <a:rPr lang="en-US" b="1" dirty="0" err="1" smtClean="0">
                <a:solidFill>
                  <a:srgbClr val="000000"/>
                </a:solidFill>
              </a:rPr>
              <a:t>Diga</a:t>
            </a:r>
            <a:r>
              <a:rPr lang="en-US" b="1" dirty="0">
                <a:solidFill>
                  <a:srgbClr val="000000"/>
                </a:solidFill>
              </a:rPr>
              <a:t>: </a:t>
            </a:r>
          </a:p>
          <a:p>
            <a:r>
              <a:rPr lang="es-MX" i="1" dirty="0">
                <a:solidFill>
                  <a:srgbClr val="000000"/>
                </a:solidFill>
              </a:rPr>
              <a:t>Otro factor es el tipo de químico </a:t>
            </a:r>
            <a:r>
              <a:rPr lang="es-MX" i="1" dirty="0" smtClean="0">
                <a:solidFill>
                  <a:srgbClr val="000000"/>
                </a:solidFill>
              </a:rPr>
              <a:t>, </a:t>
            </a:r>
            <a:r>
              <a:rPr lang="es-MX" i="1" dirty="0">
                <a:solidFill>
                  <a:srgbClr val="000000"/>
                </a:solidFill>
              </a:rPr>
              <a:t>porque algunos químicos son más tóxicos que otros. Por ejemplo, el agua no tiene la misma toxicidad que el cloro. </a:t>
            </a:r>
            <a:endParaRPr lang="en-US" dirty="0">
              <a:solidFill>
                <a:srgbClr val="000000"/>
              </a:solidFill>
            </a:endParaRPr>
          </a:p>
          <a:p>
            <a:endParaRPr lang="en-US" dirty="0" smtClean="0"/>
          </a:p>
        </p:txBody>
      </p:sp>
      <p:sp>
        <p:nvSpPr>
          <p:cNvPr id="4" name="Slide Number Placeholder 3"/>
          <p:cNvSpPr>
            <a:spLocks noGrp="1"/>
          </p:cNvSpPr>
          <p:nvPr>
            <p:ph type="sldNum" sz="quarter" idx="10"/>
          </p:nvPr>
        </p:nvSpPr>
        <p:spPr/>
        <p:txBody>
          <a:bodyPr/>
          <a:lstStyle/>
          <a:p>
            <a:pPr>
              <a:defRPr/>
            </a:pPr>
            <a:fld id="{5596B54F-D5C4-40B0-B75B-64E373A81ED6}" type="slidenum">
              <a:rPr lang="es-MX" smtClean="0">
                <a:solidFill>
                  <a:prstClr val="black"/>
                </a:solidFill>
              </a:rPr>
              <a:pPr>
                <a:defRPr/>
              </a:pPr>
              <a:t>14</a:t>
            </a:fld>
            <a:endParaRPr lang="es-MX">
              <a:solidFill>
                <a:prstClr val="black"/>
              </a:solidFill>
            </a:endParaRPr>
          </a:p>
        </p:txBody>
      </p:sp>
    </p:spTree>
    <p:extLst>
      <p:ext uri="{BB962C8B-B14F-4D97-AF65-F5344CB8AC3E}">
        <p14:creationId xmlns:p14="http://schemas.microsoft.com/office/powerpoint/2010/main" val="12496138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531813"/>
            <a:ext cx="4648200" cy="3486150"/>
          </a:xfrm>
        </p:spPr>
      </p:sp>
      <p:sp>
        <p:nvSpPr>
          <p:cNvPr id="3" name="Notes Placeholder 2"/>
          <p:cNvSpPr>
            <a:spLocks noGrp="1"/>
          </p:cNvSpPr>
          <p:nvPr>
            <p:ph type="body" idx="1"/>
          </p:nvPr>
        </p:nvSpPr>
        <p:spPr>
          <a:xfrm>
            <a:off x="685800" y="4038600"/>
            <a:ext cx="5486400" cy="4183380"/>
          </a:xfrm>
        </p:spPr>
        <p:txBody>
          <a:bodyPr/>
          <a:lstStyle/>
          <a:p>
            <a:pPr lvl="0"/>
            <a:r>
              <a:rPr lang="es-MX" b="1" dirty="0" smtClean="0">
                <a:solidFill>
                  <a:srgbClr val="000000"/>
                </a:solidFill>
              </a:rPr>
              <a:t>Diga: </a:t>
            </a:r>
            <a:endParaRPr lang="en-US" b="1" dirty="0" smtClean="0">
              <a:solidFill>
                <a:srgbClr val="000000"/>
              </a:solidFill>
            </a:endParaRPr>
          </a:p>
          <a:p>
            <a:r>
              <a:rPr lang="es-MX" i="1" dirty="0" smtClean="0">
                <a:solidFill>
                  <a:srgbClr val="000000"/>
                </a:solidFill>
              </a:rPr>
              <a:t>También hay más factores con relación a las características de las personas que influyen en qué tanto daño pueden causar los químicos, como por ejemplo el género (si es hombre o mujer), la edad y el estado de salud. La gente más joven, mas adulta o enferma es mas susceptible de ser dañada</a:t>
            </a:r>
            <a:r>
              <a:rPr lang="es-MX" i="1" baseline="0" dirty="0" smtClean="0">
                <a:solidFill>
                  <a:srgbClr val="000000"/>
                </a:solidFill>
              </a:rPr>
              <a:t> que</a:t>
            </a:r>
            <a:r>
              <a:rPr lang="es-MX" i="1" dirty="0" smtClean="0">
                <a:solidFill>
                  <a:srgbClr val="000000"/>
                </a:solidFill>
              </a:rPr>
              <a:t> adultos sanos.</a:t>
            </a:r>
            <a:endParaRPr lang="en-US" i="1" dirty="0" smtClean="0">
              <a:solidFill>
                <a:srgbClr val="000000"/>
              </a:solidFill>
            </a:endParaRPr>
          </a:p>
        </p:txBody>
      </p:sp>
      <p:sp>
        <p:nvSpPr>
          <p:cNvPr id="4" name="Slide Number Placeholder 3"/>
          <p:cNvSpPr>
            <a:spLocks noGrp="1"/>
          </p:cNvSpPr>
          <p:nvPr>
            <p:ph type="sldNum" sz="quarter" idx="10"/>
          </p:nvPr>
        </p:nvSpPr>
        <p:spPr/>
        <p:txBody>
          <a:bodyPr/>
          <a:lstStyle/>
          <a:p>
            <a:pPr>
              <a:defRPr/>
            </a:pPr>
            <a:fld id="{5596B54F-D5C4-40B0-B75B-64E373A81ED6}" type="slidenum">
              <a:rPr lang="es-MX" smtClean="0">
                <a:solidFill>
                  <a:prstClr val="black"/>
                </a:solidFill>
              </a:rPr>
              <a:pPr>
                <a:defRPr/>
              </a:pPr>
              <a:t>15</a:t>
            </a:fld>
            <a:endParaRPr lang="es-MX">
              <a:solidFill>
                <a:prstClr val="black"/>
              </a:solidFill>
            </a:endParaRPr>
          </a:p>
        </p:txBody>
      </p:sp>
    </p:spTree>
    <p:extLst>
      <p:ext uri="{BB962C8B-B14F-4D97-AF65-F5344CB8AC3E}">
        <p14:creationId xmlns:p14="http://schemas.microsoft.com/office/powerpoint/2010/main" val="24524747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3544" rtl="0" eaLnBrk="1" fontAlgn="auto" latinLnBrk="0" hangingPunct="1">
              <a:lnSpc>
                <a:spcPct val="100000"/>
              </a:lnSpc>
              <a:spcBef>
                <a:spcPts val="0"/>
              </a:spcBef>
              <a:spcAft>
                <a:spcPts val="0"/>
              </a:spcAft>
              <a:buClrTx/>
              <a:buSzTx/>
              <a:buFontTx/>
              <a:buNone/>
              <a:tabLst/>
              <a:defRPr/>
            </a:pPr>
            <a:r>
              <a:rPr lang="es-ES" sz="1200" i="1" dirty="0" smtClean="0">
                <a:solidFill>
                  <a:schemeClr val="accent5">
                    <a:lumMod val="50000"/>
                  </a:schemeClr>
                </a:solidFill>
                <a:cs typeface="Arial" charset="0"/>
              </a:rPr>
              <a:t>(por ejemplo, trabajadores agrícolas, porteros, limpieza de habitaciones, trabajadores de restaurantes)</a:t>
            </a:r>
            <a:endParaRPr lang="en-US" dirty="0"/>
          </a:p>
        </p:txBody>
      </p:sp>
      <p:sp>
        <p:nvSpPr>
          <p:cNvPr id="4" name="Slide Number Placeholder 3"/>
          <p:cNvSpPr>
            <a:spLocks noGrp="1"/>
          </p:cNvSpPr>
          <p:nvPr>
            <p:ph type="sldNum" sz="quarter" idx="10"/>
          </p:nvPr>
        </p:nvSpPr>
        <p:spPr/>
        <p:txBody>
          <a:bodyPr/>
          <a:lstStyle/>
          <a:p>
            <a:fld id="{A3DBDCB0-F1A2-4AB3-AA1B-0549406BEFD7}" type="slidenum">
              <a:rPr lang="en-US" smtClean="0"/>
              <a:t>16</a:t>
            </a:fld>
            <a:endParaRPr lang="en-US"/>
          </a:p>
        </p:txBody>
      </p:sp>
    </p:spTree>
    <p:extLst>
      <p:ext uri="{BB962C8B-B14F-4D97-AF65-F5344CB8AC3E}">
        <p14:creationId xmlns:p14="http://schemas.microsoft.com/office/powerpoint/2010/main" val="37735575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Hard hat for overhead impact or electrical hazards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Gloves chosen for job hazards expected (e.g., heavy-duty leather work gloves for handling debris with sharp edges and/or chemical protective gloves appropriate for chemicals potentially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contacted)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Eye protection with side shields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American</a:t>
            </a:r>
            <a:r>
              <a:rPr lang="en-US" sz="1200" kern="1200" baseline="0" dirty="0" smtClean="0">
                <a:solidFill>
                  <a:schemeClr val="tx1"/>
                </a:solidFill>
                <a:effectLst/>
                <a:latin typeface="+mn-lt"/>
                <a:ea typeface="+mn-ea"/>
                <a:cs typeface="+mn-cs"/>
              </a:rPr>
              <a:t> National Standards Institute (ANSI) </a:t>
            </a:r>
            <a:r>
              <a:rPr lang="en-US" sz="1200" kern="1200" dirty="0" smtClean="0">
                <a:solidFill>
                  <a:schemeClr val="tx1"/>
                </a:solidFill>
                <a:effectLst/>
                <a:latin typeface="+mn-lt"/>
                <a:ea typeface="+mn-ea"/>
                <a:cs typeface="+mn-cs"/>
              </a:rPr>
              <a:t>approved protective footwear</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Use approved respirator protection</a:t>
            </a:r>
            <a:r>
              <a:rPr lang="en-US" sz="1200" kern="1200" dirty="0" smtClean="0">
                <a:solidFill>
                  <a:schemeClr val="tx1"/>
                </a:solidFill>
                <a:effectLst/>
                <a:latin typeface="+mn-lt"/>
                <a:ea typeface="+mn-ea"/>
                <a:cs typeface="+mn-cs"/>
              </a:rPr>
              <a:t> as necessary—Two</a:t>
            </a:r>
            <a:r>
              <a:rPr lang="en-US" sz="1200" kern="1200" baseline="0" dirty="0" smtClean="0">
                <a:solidFill>
                  <a:schemeClr val="tx1"/>
                </a:solidFill>
                <a:effectLst/>
                <a:latin typeface="+mn-lt"/>
                <a:ea typeface="+mn-ea"/>
                <a:cs typeface="+mn-cs"/>
              </a:rPr>
              <a:t> Strap </a:t>
            </a:r>
            <a:r>
              <a:rPr lang="en-US" sz="1200" kern="1200" dirty="0" smtClean="0">
                <a:solidFill>
                  <a:schemeClr val="tx1"/>
                </a:solidFill>
                <a:effectLst/>
                <a:latin typeface="+mn-lt"/>
                <a:ea typeface="+mn-ea"/>
                <a:cs typeface="+mn-cs"/>
              </a:rPr>
              <a:t>N95, R95 or P95, filtering face pieces may be used for nuisance dusts (e.g., dried mud, dirt and silt) and mold (except mold remediation). Filters with a charcoal layer may be used for odors.</a:t>
            </a:r>
          </a:p>
          <a:p>
            <a:endParaRPr lang="en-US" dirty="0" smtClean="0"/>
          </a:p>
          <a:p>
            <a:r>
              <a:rPr lang="en-US" dirty="0" smtClean="0"/>
              <a:t>Again, workers and employers must access the hazards to confirm the correct respirator to use for these particular air contaminates;</a:t>
            </a:r>
            <a:br>
              <a:rPr lang="en-US" dirty="0" smtClean="0"/>
            </a:br>
            <a:endParaRPr lang="en-US" dirty="0" smtClean="0"/>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E8179CD-53E2-488D-8339-75306BCFF04D}"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17222017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77788"/>
            <a:ext cx="3335337" cy="2501900"/>
          </a:xfrm>
        </p:spPr>
      </p:sp>
      <p:sp>
        <p:nvSpPr>
          <p:cNvPr id="3" name="Notes Placeholder 2"/>
          <p:cNvSpPr>
            <a:spLocks noGrp="1"/>
          </p:cNvSpPr>
          <p:nvPr>
            <p:ph type="body" idx="1"/>
          </p:nvPr>
        </p:nvSpPr>
        <p:spPr>
          <a:xfrm>
            <a:off x="685800" y="2514600"/>
            <a:ext cx="5486400" cy="4183380"/>
          </a:xfrm>
        </p:spPr>
        <p:txBody>
          <a:bodyPr/>
          <a:lstStyle/>
          <a:p>
            <a:r>
              <a:rPr lang="en-US" dirty="0" smtClean="0"/>
              <a:t>We’re going to use Ammonia as an example while we discuss routes</a:t>
            </a:r>
            <a:r>
              <a:rPr lang="en-US" baseline="0" dirty="0" smtClean="0"/>
              <a:t> of exposure</a:t>
            </a:r>
            <a:endParaRPr lang="en-US" dirty="0" smtClean="0"/>
          </a:p>
        </p:txBody>
      </p:sp>
      <p:sp>
        <p:nvSpPr>
          <p:cNvPr id="4" name="Slide Number Placeholder 3"/>
          <p:cNvSpPr>
            <a:spLocks noGrp="1"/>
          </p:cNvSpPr>
          <p:nvPr>
            <p:ph type="sldNum" sz="quarter" idx="10"/>
          </p:nvPr>
        </p:nvSpPr>
        <p:spPr/>
        <p:txBody>
          <a:bodyPr/>
          <a:lstStyle/>
          <a:p>
            <a:pPr>
              <a:defRPr/>
            </a:pPr>
            <a:fld id="{5596B54F-D5C4-40B0-B75B-64E373A81ED6}" type="slidenum">
              <a:rPr lang="es-MX" smtClean="0">
                <a:solidFill>
                  <a:prstClr val="black"/>
                </a:solidFill>
              </a:rPr>
              <a:pPr>
                <a:defRPr/>
              </a:pPr>
              <a:t>18</a:t>
            </a:fld>
            <a:endParaRPr lang="es-MX">
              <a:solidFill>
                <a:prstClr val="black"/>
              </a:solidFill>
            </a:endParaRPr>
          </a:p>
        </p:txBody>
      </p:sp>
    </p:spTree>
    <p:extLst>
      <p:ext uri="{BB962C8B-B14F-4D97-AF65-F5344CB8AC3E}">
        <p14:creationId xmlns:p14="http://schemas.microsoft.com/office/powerpoint/2010/main" val="23056986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152400"/>
            <a:ext cx="4648200" cy="3486150"/>
          </a:xfrm>
        </p:spPr>
      </p:sp>
      <p:sp>
        <p:nvSpPr>
          <p:cNvPr id="3" name="Notes Placeholder 2"/>
          <p:cNvSpPr>
            <a:spLocks noGrp="1"/>
          </p:cNvSpPr>
          <p:nvPr>
            <p:ph type="body" idx="1"/>
          </p:nvPr>
        </p:nvSpPr>
        <p:spPr>
          <a:xfrm>
            <a:off x="457201" y="3657600"/>
            <a:ext cx="5867400" cy="4183380"/>
          </a:xfrm>
        </p:spPr>
        <p:txBody>
          <a:bodyPr/>
          <a:lstStyle/>
          <a:p>
            <a:pPr lvl="0"/>
            <a:r>
              <a:rPr lang="es-MX" sz="1300" b="1" dirty="0" smtClean="0">
                <a:solidFill>
                  <a:srgbClr val="000000"/>
                </a:solidFill>
              </a:rPr>
              <a:t>Diga</a:t>
            </a:r>
            <a:r>
              <a:rPr lang="es-MX" sz="1300" b="1" dirty="0">
                <a:solidFill>
                  <a:srgbClr val="000000"/>
                </a:solidFill>
              </a:rPr>
              <a:t>:</a:t>
            </a:r>
            <a:endParaRPr lang="en-US" sz="1300" b="1" dirty="0">
              <a:solidFill>
                <a:srgbClr val="000000"/>
              </a:solidFill>
            </a:endParaRPr>
          </a:p>
          <a:p>
            <a:pPr marL="0" marR="0" indent="0" algn="l" defTabSz="913544" rtl="0" eaLnBrk="1" fontAlgn="auto" latinLnBrk="0" hangingPunct="1">
              <a:lnSpc>
                <a:spcPct val="100000"/>
              </a:lnSpc>
              <a:spcBef>
                <a:spcPts val="0"/>
              </a:spcBef>
              <a:spcAft>
                <a:spcPts val="0"/>
              </a:spcAft>
              <a:buClrTx/>
              <a:buSzTx/>
              <a:buFontTx/>
              <a:buNone/>
              <a:tabLst/>
              <a:defRPr/>
            </a:pPr>
            <a:r>
              <a:rPr lang="es-MX" sz="1300" i="1" dirty="0" smtClean="0">
                <a:solidFill>
                  <a:srgbClr val="000000"/>
                </a:solidFill>
              </a:rPr>
              <a:t>Vamos</a:t>
            </a:r>
            <a:r>
              <a:rPr lang="es-MX" sz="1300" i="1" baseline="0" dirty="0" smtClean="0">
                <a:solidFill>
                  <a:srgbClr val="000000"/>
                </a:solidFill>
              </a:rPr>
              <a:t> a marcar </a:t>
            </a:r>
            <a:r>
              <a:rPr lang="es-MX" sz="1300" i="1" dirty="0" smtClean="0">
                <a:solidFill>
                  <a:srgbClr val="000000"/>
                </a:solidFill>
              </a:rPr>
              <a:t>las partes del cuerpo por donde entra el amoniaco. </a:t>
            </a:r>
          </a:p>
          <a:p>
            <a:pPr marL="0" marR="0" indent="0" algn="l" defTabSz="913544" rtl="0" eaLnBrk="1" fontAlgn="auto" latinLnBrk="0" hangingPunct="1">
              <a:lnSpc>
                <a:spcPct val="100000"/>
              </a:lnSpc>
              <a:spcBef>
                <a:spcPts val="0"/>
              </a:spcBef>
              <a:spcAft>
                <a:spcPts val="0"/>
              </a:spcAft>
              <a:buClrTx/>
              <a:buSzTx/>
              <a:buFontTx/>
              <a:buNone/>
              <a:tabLst/>
              <a:defRPr/>
            </a:pPr>
            <a:r>
              <a:rPr lang="es-MX" sz="1300" i="1" dirty="0" smtClean="0">
                <a:solidFill>
                  <a:srgbClr val="000000"/>
                </a:solidFill>
              </a:rPr>
              <a:t>El amoniaco puede entrar a través </a:t>
            </a:r>
            <a:r>
              <a:rPr lang="es-MX" sz="1400" i="1" dirty="0" smtClean="0">
                <a:solidFill>
                  <a:srgbClr val="000000"/>
                </a:solidFill>
              </a:rPr>
              <a:t>los ojos, la nariz, la boca y la piel a través (</a:t>
            </a:r>
            <a:r>
              <a:rPr lang="es-MX" sz="1300" i="1" dirty="0" smtClean="0">
                <a:solidFill>
                  <a:srgbClr val="000000"/>
                </a:solidFill>
              </a:rPr>
              <a:t>de  </a:t>
            </a:r>
            <a:r>
              <a:rPr lang="es-MX" sz="1200" i="1" dirty="0" smtClean="0">
                <a:solidFill>
                  <a:srgbClr val="000000"/>
                </a:solidFill>
              </a:rPr>
              <a:t>las manos, los brazos, la cara, el cuello y la cabeza) y también por contacto indirecto a través de la ropa contaminada, guantes y gorras.]</a:t>
            </a:r>
          </a:p>
          <a:p>
            <a:endParaRPr lang="es-MX" sz="1300" i="1" dirty="0" smtClean="0">
              <a:solidFill>
                <a:srgbClr val="000000"/>
              </a:solidFill>
            </a:endParaRPr>
          </a:p>
          <a:p>
            <a:pPr lvl="0"/>
            <a:r>
              <a:rPr lang="es-MX" sz="1400" b="1" dirty="0" smtClean="0">
                <a:solidFill>
                  <a:srgbClr val="000000"/>
                </a:solidFill>
              </a:rPr>
              <a:t>Pregunte:</a:t>
            </a:r>
            <a:endParaRPr lang="en-US" sz="1400" b="1" dirty="0" smtClean="0">
              <a:solidFill>
                <a:srgbClr val="000000"/>
              </a:solidFill>
            </a:endParaRPr>
          </a:p>
          <a:p>
            <a:r>
              <a:rPr lang="es-MX" sz="1400" i="1" dirty="0" smtClean="0">
                <a:solidFill>
                  <a:srgbClr val="000000"/>
                </a:solidFill>
              </a:rPr>
              <a:t>¿Qué pasa si la </a:t>
            </a:r>
            <a:r>
              <a:rPr lang="en-US" sz="1400" i="1" dirty="0" smtClean="0">
                <a:solidFill>
                  <a:srgbClr val="008B80"/>
                </a:solidFill>
                <a:cs typeface="Arial" pitchFamily="34" charset="0"/>
              </a:rPr>
              <a:t>amoníaco  </a:t>
            </a:r>
            <a:r>
              <a:rPr lang="es-MX" sz="1400" i="1" dirty="0" smtClean="0">
                <a:solidFill>
                  <a:srgbClr val="000000"/>
                </a:solidFill>
              </a:rPr>
              <a:t>llega a su piel o a sus ojos? ¿Cuáles son los daños a la salud? </a:t>
            </a:r>
            <a:endParaRPr lang="en-US" sz="1400" dirty="0" smtClean="0">
              <a:solidFill>
                <a:srgbClr val="000000"/>
              </a:solidFill>
            </a:endParaRPr>
          </a:p>
          <a:p>
            <a:pPr lvl="0"/>
            <a:r>
              <a:rPr lang="es-MX" sz="1400" b="1" dirty="0" smtClean="0">
                <a:solidFill>
                  <a:srgbClr val="000000"/>
                </a:solidFill>
              </a:rPr>
              <a:t>Diga:</a:t>
            </a:r>
            <a:endParaRPr lang="en-US" sz="1400" b="1" dirty="0" smtClean="0">
              <a:solidFill>
                <a:srgbClr val="000000"/>
              </a:solidFill>
            </a:endParaRPr>
          </a:p>
          <a:p>
            <a:r>
              <a:rPr lang="es-MX" sz="1400" i="1" dirty="0" smtClean="0">
                <a:solidFill>
                  <a:srgbClr val="000000"/>
                </a:solidFill>
              </a:rPr>
              <a:t>Algunos daños a su salud incluyen irritación de la piel, tos, dificultad para respirar</a:t>
            </a:r>
            <a:r>
              <a:rPr lang="es-MX" sz="1400" i="1" baseline="0" dirty="0" smtClean="0">
                <a:solidFill>
                  <a:srgbClr val="000000"/>
                </a:solidFill>
              </a:rPr>
              <a:t>, e irritación de</a:t>
            </a:r>
            <a:r>
              <a:rPr lang="es-MX" sz="1400" i="1" dirty="0" smtClean="0">
                <a:solidFill>
                  <a:srgbClr val="000000"/>
                </a:solidFill>
              </a:rPr>
              <a:t> los ojos. A largo plazo, la exposición al amoniaco puede causar problemas de ceguera, quemaduras y</a:t>
            </a:r>
            <a:r>
              <a:rPr lang="es-MX" sz="1400" i="1" baseline="0" dirty="0" smtClean="0">
                <a:solidFill>
                  <a:srgbClr val="000000"/>
                </a:solidFill>
              </a:rPr>
              <a:t> hasta la muerte</a:t>
            </a:r>
            <a:r>
              <a:rPr lang="es-MX" sz="1400" i="1" dirty="0" smtClean="0">
                <a:solidFill>
                  <a:srgbClr val="000000"/>
                </a:solidFill>
              </a:rPr>
              <a:t>.</a:t>
            </a:r>
            <a:endParaRPr lang="en-US" sz="1400" dirty="0" smtClean="0">
              <a:solidFill>
                <a:srgbClr val="000000"/>
              </a:solidFill>
            </a:endParaRPr>
          </a:p>
          <a:p>
            <a:pPr lvl="0"/>
            <a:r>
              <a:rPr lang="es-ES" sz="1400" b="1" dirty="0" smtClean="0">
                <a:solidFill>
                  <a:srgbClr val="000000"/>
                </a:solidFill>
              </a:rPr>
              <a:t>Pregunte:  </a:t>
            </a:r>
            <a:endParaRPr lang="en-US" sz="1400" b="1" dirty="0" smtClean="0">
              <a:solidFill>
                <a:srgbClr val="000000"/>
              </a:solidFill>
            </a:endParaRPr>
          </a:p>
          <a:p>
            <a:r>
              <a:rPr lang="es-ES" sz="1400" i="1" dirty="0" smtClean="0">
                <a:solidFill>
                  <a:srgbClr val="000000"/>
                </a:solidFill>
              </a:rPr>
              <a:t>Ahora pensemos ¿Cómo pueden protegerse los trabajadores para que el amoniaco no entre a su cuerpo? </a:t>
            </a:r>
            <a:endParaRPr lang="en-US" sz="1400" dirty="0" smtClean="0">
              <a:solidFill>
                <a:srgbClr val="000000"/>
              </a:solidFill>
            </a:endParaRPr>
          </a:p>
          <a:p>
            <a:endParaRPr lang="en-US" sz="1300" dirty="0">
              <a:solidFill>
                <a:srgbClr val="000000"/>
              </a:solidFill>
            </a:endParaRPr>
          </a:p>
          <a:p>
            <a:endParaRPr lang="en-US" dirty="0"/>
          </a:p>
        </p:txBody>
      </p:sp>
      <p:sp>
        <p:nvSpPr>
          <p:cNvPr id="4" name="Slide Number Placeholder 3"/>
          <p:cNvSpPr>
            <a:spLocks noGrp="1"/>
          </p:cNvSpPr>
          <p:nvPr>
            <p:ph type="sldNum" sz="quarter" idx="10"/>
          </p:nvPr>
        </p:nvSpPr>
        <p:spPr/>
        <p:txBody>
          <a:bodyPr/>
          <a:lstStyle/>
          <a:p>
            <a:pPr>
              <a:defRPr/>
            </a:pPr>
            <a:fld id="{5596B54F-D5C4-40B0-B75B-64E373A81ED6}" type="slidenum">
              <a:rPr lang="es-MX" smtClean="0">
                <a:solidFill>
                  <a:prstClr val="black"/>
                </a:solidFill>
              </a:rPr>
              <a:pPr>
                <a:defRPr/>
              </a:pPr>
              <a:t>19</a:t>
            </a:fld>
            <a:endParaRPr lang="es-MX">
              <a:solidFill>
                <a:prstClr val="black"/>
              </a:solidFill>
            </a:endParaRPr>
          </a:p>
        </p:txBody>
      </p:sp>
    </p:spTree>
    <p:extLst>
      <p:ext uri="{BB962C8B-B14F-4D97-AF65-F5344CB8AC3E}">
        <p14:creationId xmlns:p14="http://schemas.microsoft.com/office/powerpoint/2010/main" val="3143227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899270"/>
            <a:fld id="{783480D5-424D-4CAE-839E-6A1C327E66D9}" type="slidenum">
              <a:rPr lang="es-CL" smtClean="0">
                <a:solidFill>
                  <a:srgbClr val="000000"/>
                </a:solidFill>
                <a:latin typeface="Arial" charset="0"/>
              </a:rPr>
              <a:pPr defTabSz="899270"/>
              <a:t>2</a:t>
            </a:fld>
            <a:endParaRPr lang="es-CL" dirty="0" smtClean="0">
              <a:solidFill>
                <a:srgbClr val="000000"/>
              </a:solidFill>
              <a:latin typeface="Arial" charset="0"/>
            </a:endParaRPr>
          </a:p>
        </p:txBody>
      </p:sp>
      <p:sp>
        <p:nvSpPr>
          <p:cNvPr id="59394" name="Rectangle 2"/>
          <p:cNvSpPr>
            <a:spLocks noGrp="1" noRot="1" noChangeAspect="1" noChangeArrowheads="1" noTextEdit="1"/>
          </p:cNvSpPr>
          <p:nvPr>
            <p:ph type="sldImg"/>
          </p:nvPr>
        </p:nvSpPr>
        <p:spPr bwMode="auto">
          <a:xfrm>
            <a:off x="1104900" y="152400"/>
            <a:ext cx="4648200" cy="3486150"/>
          </a:xfrm>
          <a:noFill/>
          <a:ln>
            <a:solidFill>
              <a:srgbClr val="000000"/>
            </a:solidFill>
            <a:miter lim="800000"/>
            <a:headEnd/>
            <a:tailEnd/>
          </a:ln>
        </p:spPr>
      </p:sp>
      <p:sp>
        <p:nvSpPr>
          <p:cNvPr id="59395" name="Rectangle 3"/>
          <p:cNvSpPr>
            <a:spLocks noGrp="1" noChangeArrowheads="1"/>
          </p:cNvSpPr>
          <p:nvPr>
            <p:ph type="body" idx="1"/>
          </p:nvPr>
        </p:nvSpPr>
        <p:spPr bwMode="auto">
          <a:xfrm>
            <a:off x="685800" y="3657600"/>
            <a:ext cx="5486400" cy="4183380"/>
          </a:xfrm>
          <a:noFill/>
        </p:spPr>
        <p:txBody>
          <a:bodyPr wrap="square" numCol="1" anchor="t" anchorCtr="0" compatLnSpc="1">
            <a:prstTxWarp prst="textNoShape">
              <a:avLst/>
            </a:prstTxWarp>
          </a:bodyPr>
          <a:lstStyle/>
          <a:p>
            <a:pPr marL="0" indent="0">
              <a:buFont typeface="Arial" panose="020B0604020202020204" pitchFamily="34" charset="0"/>
              <a:buNone/>
            </a:pPr>
            <a:endParaRPr lang="es-ES" sz="1200" dirty="0" smtClean="0">
              <a:solidFill>
                <a:schemeClr val="accent6"/>
              </a:solidFill>
            </a:endParaRPr>
          </a:p>
          <a:p>
            <a:pPr marL="0" indent="0">
              <a:buFont typeface="Arial" panose="020B0604020202020204" pitchFamily="34" charset="0"/>
              <a:buNone/>
            </a:pPr>
            <a:endParaRPr lang="es-ES" sz="1200" baseline="0" dirty="0" smtClean="0">
              <a:solidFill>
                <a:schemeClr val="accent6"/>
              </a:solidFill>
            </a:endParaRPr>
          </a:p>
          <a:p>
            <a:pPr marL="0" indent="0">
              <a:buFont typeface="Arial" panose="020B0604020202020204" pitchFamily="34" charset="0"/>
              <a:buNone/>
            </a:pPr>
            <a:endParaRPr lang="es-ES" sz="1200" dirty="0" smtClean="0">
              <a:solidFill>
                <a:schemeClr val="accent6"/>
              </a:solidFill>
            </a:endParaRPr>
          </a:p>
          <a:p>
            <a:endParaRPr lang="en-US" dirty="0" smtClean="0">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5325"/>
            <a:ext cx="4648200" cy="3486150"/>
          </a:xfrm>
        </p:spPr>
      </p:sp>
      <p:sp>
        <p:nvSpPr>
          <p:cNvPr id="3" name="Notes Placeholder 2"/>
          <p:cNvSpPr>
            <a:spLocks noGrp="1"/>
          </p:cNvSpPr>
          <p:nvPr>
            <p:ph type="body" idx="1"/>
          </p:nvPr>
        </p:nvSpPr>
        <p:spPr/>
        <p:txBody>
          <a:bodyPr/>
          <a:lstStyle/>
          <a:p>
            <a:pPr lvl="0"/>
            <a:endParaRPr lang="en-US" dirty="0" smtClean="0">
              <a:solidFill>
                <a:srgbClr val="000000"/>
              </a:solidFill>
            </a:endParaRPr>
          </a:p>
        </p:txBody>
      </p:sp>
      <p:sp>
        <p:nvSpPr>
          <p:cNvPr id="4" name="Slide Number Placeholder 3"/>
          <p:cNvSpPr>
            <a:spLocks noGrp="1"/>
          </p:cNvSpPr>
          <p:nvPr>
            <p:ph type="sldNum" sz="quarter" idx="10"/>
          </p:nvPr>
        </p:nvSpPr>
        <p:spPr/>
        <p:txBody>
          <a:bodyPr/>
          <a:lstStyle/>
          <a:p>
            <a:pPr>
              <a:defRPr/>
            </a:pPr>
            <a:fld id="{5596B54F-D5C4-40B0-B75B-64E373A81ED6}" type="slidenum">
              <a:rPr lang="es-MX" smtClean="0">
                <a:solidFill>
                  <a:prstClr val="black"/>
                </a:solidFill>
              </a:rPr>
              <a:pPr>
                <a:defRPr/>
              </a:pPr>
              <a:t>20</a:t>
            </a:fld>
            <a:endParaRPr lang="es-MX">
              <a:solidFill>
                <a:prstClr val="black"/>
              </a:solidFill>
            </a:endParaRPr>
          </a:p>
        </p:txBody>
      </p:sp>
    </p:spTree>
    <p:extLst>
      <p:ext uri="{BB962C8B-B14F-4D97-AF65-F5344CB8AC3E}">
        <p14:creationId xmlns:p14="http://schemas.microsoft.com/office/powerpoint/2010/main" val="206168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5325"/>
            <a:ext cx="4648200" cy="3486150"/>
          </a:xfrm>
        </p:spPr>
      </p:sp>
      <p:sp>
        <p:nvSpPr>
          <p:cNvPr id="3" name="Notes Placeholder 2"/>
          <p:cNvSpPr>
            <a:spLocks noGrp="1"/>
          </p:cNvSpPr>
          <p:nvPr>
            <p:ph type="body" idx="1"/>
          </p:nvPr>
        </p:nvSpPr>
        <p:spPr/>
        <p:txBody>
          <a:bodyPr/>
          <a:lstStyle/>
          <a:p>
            <a:pPr lvl="0"/>
            <a:r>
              <a:rPr lang="es-MX" b="1" dirty="0" smtClean="0">
                <a:solidFill>
                  <a:srgbClr val="000000"/>
                </a:solidFill>
              </a:rPr>
              <a:t>Diga: </a:t>
            </a:r>
            <a:endParaRPr lang="en-US" b="1" dirty="0" smtClean="0">
              <a:solidFill>
                <a:srgbClr val="000000"/>
              </a:solidFill>
            </a:endParaRPr>
          </a:p>
          <a:p>
            <a:r>
              <a:rPr lang="es-MX" i="1" dirty="0" smtClean="0">
                <a:solidFill>
                  <a:srgbClr val="000000"/>
                </a:solidFill>
              </a:rPr>
              <a:t>El equipo de protección personal (PPE por sus siglas en inglés) y la ropa adecuada que pueden ayudar a los trabajadores a evitar el contacto con la amoniaco son las gafas o</a:t>
            </a:r>
            <a:r>
              <a:rPr lang="es-MX" i="1" baseline="0" dirty="0" smtClean="0">
                <a:solidFill>
                  <a:srgbClr val="000000"/>
                </a:solidFill>
              </a:rPr>
              <a:t> lentes de seguridad </a:t>
            </a:r>
            <a:r>
              <a:rPr lang="es-MX" i="1" dirty="0" smtClean="0">
                <a:solidFill>
                  <a:srgbClr val="000000"/>
                </a:solidFill>
              </a:rPr>
              <a:t>,</a:t>
            </a:r>
            <a:r>
              <a:rPr lang="es-MX" i="1" baseline="0" dirty="0" smtClean="0">
                <a:solidFill>
                  <a:srgbClr val="000000"/>
                </a:solidFill>
              </a:rPr>
              <a:t> guantes y </a:t>
            </a:r>
            <a:r>
              <a:rPr lang="es-MX" i="1" dirty="0" smtClean="0">
                <a:solidFill>
                  <a:srgbClr val="000000"/>
                </a:solidFill>
              </a:rPr>
              <a:t>ropa de protección</a:t>
            </a:r>
            <a:r>
              <a:rPr lang="es-MX" i="1" baseline="0" dirty="0" smtClean="0">
                <a:solidFill>
                  <a:srgbClr val="000000"/>
                </a:solidFill>
              </a:rPr>
              <a:t> </a:t>
            </a:r>
            <a:r>
              <a:rPr lang="es-MX" i="1" dirty="0" smtClean="0">
                <a:solidFill>
                  <a:srgbClr val="000000"/>
                </a:solidFill>
              </a:rPr>
              <a:t>adecuada</a:t>
            </a:r>
            <a:endParaRPr lang="en-US" i="1" baseline="0" dirty="0" smtClean="0"/>
          </a:p>
          <a:p>
            <a:r>
              <a:rPr lang="en-US" i="1" baseline="0" dirty="0" smtClean="0"/>
              <a:t>Si la </a:t>
            </a:r>
            <a:r>
              <a:rPr lang="en-US" i="1" baseline="0" dirty="0" err="1" smtClean="0"/>
              <a:t>ventilacion</a:t>
            </a:r>
            <a:r>
              <a:rPr lang="en-US" i="1" baseline="0" dirty="0" smtClean="0"/>
              <a:t> </a:t>
            </a:r>
            <a:r>
              <a:rPr lang="en-US" i="1" baseline="0" dirty="0" err="1" smtClean="0"/>
              <a:t>es</a:t>
            </a:r>
            <a:r>
              <a:rPr lang="en-US" i="1" baseline="0" dirty="0" smtClean="0"/>
              <a:t> </a:t>
            </a:r>
            <a:r>
              <a:rPr lang="en-US" i="1" baseline="0" dirty="0" err="1" smtClean="0"/>
              <a:t>insuficiente</a:t>
            </a:r>
            <a:r>
              <a:rPr lang="en-US" i="1" baseline="0" dirty="0" smtClean="0"/>
              <a:t>; Use </a:t>
            </a:r>
            <a:r>
              <a:rPr lang="en-US" i="1" baseline="0" dirty="0" err="1" smtClean="0"/>
              <a:t>protección</a:t>
            </a:r>
            <a:r>
              <a:rPr lang="en-US" i="1" baseline="0" dirty="0" smtClean="0"/>
              <a:t> para </a:t>
            </a:r>
            <a:r>
              <a:rPr lang="en-US" i="1" baseline="0" dirty="0" err="1" smtClean="0"/>
              <a:t>respirar</a:t>
            </a:r>
            <a:r>
              <a:rPr lang="en-US" i="1" baseline="0" dirty="0" smtClean="0"/>
              <a:t>, </a:t>
            </a:r>
            <a:r>
              <a:rPr lang="en-US" i="1" baseline="0" dirty="0" err="1" smtClean="0"/>
              <a:t>careta</a:t>
            </a:r>
            <a:r>
              <a:rPr lang="en-US" i="1" baseline="0" dirty="0" smtClean="0"/>
              <a:t> de </a:t>
            </a:r>
            <a:r>
              <a:rPr lang="en-US" i="1" baseline="0" dirty="0" err="1" smtClean="0"/>
              <a:t>plástico</a:t>
            </a:r>
            <a:r>
              <a:rPr lang="en-US" i="1" baseline="0" dirty="0" smtClean="0"/>
              <a:t> para </a:t>
            </a:r>
            <a:r>
              <a:rPr lang="en-US" i="1" baseline="0" dirty="0" err="1" smtClean="0"/>
              <a:t>protección</a:t>
            </a:r>
            <a:r>
              <a:rPr lang="en-US" i="1" baseline="0" dirty="0" smtClean="0"/>
              <a:t> del rostro</a:t>
            </a:r>
            <a:endParaRPr lang="en-US" i="1" dirty="0" smtClean="0">
              <a:solidFill>
                <a:srgbClr val="000000"/>
              </a:solidFill>
            </a:endParaRPr>
          </a:p>
          <a:p>
            <a:endParaRPr lang="en-US" i="1" dirty="0" smtClean="0"/>
          </a:p>
          <a:p>
            <a:r>
              <a:rPr lang="en-US" i="1" dirty="0" smtClean="0"/>
              <a:t>From lesson 4:</a:t>
            </a:r>
          </a:p>
          <a:p>
            <a:r>
              <a:rPr lang="en-US" i="1" dirty="0" err="1" smtClean="0"/>
              <a:t>En</a:t>
            </a:r>
            <a:r>
              <a:rPr lang="en-US" i="1" dirty="0" smtClean="0"/>
              <a:t> </a:t>
            </a:r>
            <a:r>
              <a:rPr lang="en-US" i="1" dirty="0" err="1" smtClean="0"/>
              <a:t>los</a:t>
            </a:r>
            <a:r>
              <a:rPr lang="en-US" i="1" dirty="0" smtClean="0"/>
              <a:t> </a:t>
            </a:r>
            <a:r>
              <a:rPr lang="en-US" i="1" dirty="0" err="1" smtClean="0"/>
              <a:t>Estados</a:t>
            </a:r>
            <a:r>
              <a:rPr lang="en-US" i="1" dirty="0" smtClean="0"/>
              <a:t> </a:t>
            </a:r>
            <a:r>
              <a:rPr lang="en-US" i="1" dirty="0" err="1" smtClean="0"/>
              <a:t>Unidos</a:t>
            </a:r>
            <a:r>
              <a:rPr lang="en-US" i="1" dirty="0" smtClean="0"/>
              <a:t>, </a:t>
            </a:r>
            <a:r>
              <a:rPr lang="en-US" i="1" dirty="0" err="1" smtClean="0"/>
              <a:t>los</a:t>
            </a:r>
            <a:r>
              <a:rPr lang="en-US" i="1" dirty="0" smtClean="0"/>
              <a:t> </a:t>
            </a:r>
            <a:r>
              <a:rPr lang="en-US" i="1" dirty="0" err="1" smtClean="0"/>
              <a:t>empleadores</a:t>
            </a:r>
            <a:r>
              <a:rPr lang="en-US" i="1" dirty="0" smtClean="0"/>
              <a:t> </a:t>
            </a:r>
            <a:r>
              <a:rPr lang="en-US" i="1" dirty="0" err="1" smtClean="0"/>
              <a:t>estan</a:t>
            </a:r>
            <a:r>
              <a:rPr lang="en-US" i="1" dirty="0" smtClean="0"/>
              <a:t> </a:t>
            </a:r>
            <a:r>
              <a:rPr lang="en-US" i="1" dirty="0" err="1" smtClean="0"/>
              <a:t>obligados</a:t>
            </a:r>
            <a:r>
              <a:rPr lang="en-US" i="1" dirty="0" smtClean="0"/>
              <a:t> a </a:t>
            </a:r>
            <a:r>
              <a:rPr lang="en-US" i="1" dirty="0" err="1" smtClean="0"/>
              <a:t>pagar</a:t>
            </a:r>
            <a:r>
              <a:rPr lang="en-US" i="1" dirty="0" smtClean="0"/>
              <a:t> </a:t>
            </a:r>
            <a:r>
              <a:rPr lang="en-US" i="1" dirty="0" err="1" smtClean="0"/>
              <a:t>por</a:t>
            </a:r>
            <a:r>
              <a:rPr lang="en-US" i="1" dirty="0" smtClean="0"/>
              <a:t> y a </a:t>
            </a:r>
            <a:r>
              <a:rPr lang="en-US" i="1" dirty="0" err="1" smtClean="0"/>
              <a:t>proporcionar</a:t>
            </a:r>
            <a:r>
              <a:rPr lang="en-US" i="1" baseline="0" dirty="0" smtClean="0"/>
              <a:t> a </a:t>
            </a:r>
            <a:r>
              <a:rPr lang="en-US" i="1" baseline="0" dirty="0" err="1" smtClean="0"/>
              <a:t>los</a:t>
            </a:r>
            <a:r>
              <a:rPr lang="en-US" i="1" baseline="0" dirty="0" smtClean="0"/>
              <a:t> </a:t>
            </a:r>
            <a:r>
              <a:rPr lang="en-US" i="1" baseline="0" dirty="0" err="1" smtClean="0"/>
              <a:t>trabajadores</a:t>
            </a:r>
            <a:r>
              <a:rPr lang="en-US" i="1" baseline="0" dirty="0" smtClean="0"/>
              <a:t> el </a:t>
            </a:r>
            <a:r>
              <a:rPr lang="en-US" i="1" baseline="0" dirty="0" err="1" smtClean="0"/>
              <a:t>equipo</a:t>
            </a:r>
            <a:r>
              <a:rPr lang="en-US" i="1" baseline="0" dirty="0" smtClean="0"/>
              <a:t> de </a:t>
            </a:r>
            <a:r>
              <a:rPr lang="en-US" i="1" baseline="0" dirty="0" err="1" smtClean="0"/>
              <a:t>proteccion</a:t>
            </a:r>
            <a:r>
              <a:rPr lang="en-US" i="1" baseline="0" dirty="0" smtClean="0"/>
              <a:t> personal  para </a:t>
            </a:r>
            <a:r>
              <a:rPr lang="en-US" i="1" baseline="0" dirty="0" err="1" smtClean="0"/>
              <a:t>ayudar</a:t>
            </a:r>
            <a:r>
              <a:rPr lang="en-US" i="1" baseline="0" dirty="0" smtClean="0"/>
              <a:t> a </a:t>
            </a:r>
            <a:r>
              <a:rPr lang="en-US" i="1" baseline="0" dirty="0" err="1" smtClean="0"/>
              <a:t>proteger</a:t>
            </a:r>
            <a:r>
              <a:rPr lang="en-US" i="1" baseline="0" dirty="0" smtClean="0"/>
              <a:t> al </a:t>
            </a:r>
            <a:r>
              <a:rPr lang="en-US" i="1" baseline="0" dirty="0" err="1" smtClean="0"/>
              <a:t>trabajador</a:t>
            </a:r>
            <a:r>
              <a:rPr lang="en-US" i="1" baseline="0" dirty="0" smtClean="0"/>
              <a:t> y </a:t>
            </a:r>
            <a:r>
              <a:rPr lang="en-US" i="1" baseline="0" dirty="0" err="1" smtClean="0"/>
              <a:t>evitarle</a:t>
            </a:r>
            <a:r>
              <a:rPr lang="en-US" i="1" baseline="0" dirty="0" smtClean="0"/>
              <a:t> </a:t>
            </a:r>
            <a:r>
              <a:rPr lang="en-US" i="1" baseline="0" dirty="0" err="1" smtClean="0"/>
              <a:t>exponerse</a:t>
            </a:r>
            <a:r>
              <a:rPr lang="en-US" i="1" baseline="0" dirty="0" smtClean="0"/>
              <a:t> a </a:t>
            </a:r>
            <a:r>
              <a:rPr lang="en-US" i="1" baseline="0" dirty="0" err="1" smtClean="0"/>
              <a:t>los</a:t>
            </a:r>
            <a:r>
              <a:rPr lang="en-US" i="1" baseline="0" dirty="0" smtClean="0"/>
              <a:t> </a:t>
            </a:r>
            <a:r>
              <a:rPr lang="en-US" i="1" baseline="0" dirty="0" err="1" smtClean="0"/>
              <a:t>riesgos</a:t>
            </a:r>
            <a:r>
              <a:rPr lang="en-US" i="1" baseline="0" dirty="0" smtClean="0"/>
              <a:t> </a:t>
            </a:r>
            <a:r>
              <a:rPr lang="en-US" i="1" baseline="0" dirty="0" err="1" smtClean="0"/>
              <a:t>en</a:t>
            </a:r>
            <a:r>
              <a:rPr lang="en-US" i="1" baseline="0" dirty="0" smtClean="0"/>
              <a:t> el </a:t>
            </a:r>
            <a:r>
              <a:rPr lang="en-US" i="1" baseline="0" dirty="0" err="1" smtClean="0"/>
              <a:t>lughar</a:t>
            </a:r>
            <a:r>
              <a:rPr lang="en-US" i="1" baseline="0" dirty="0" smtClean="0"/>
              <a:t> de </a:t>
            </a:r>
            <a:r>
              <a:rPr lang="en-US" i="1" baseline="0" dirty="0" err="1" smtClean="0"/>
              <a:t>trabajo</a:t>
            </a:r>
            <a:r>
              <a:rPr lang="en-US" i="1" baseline="0" dirty="0" smtClean="0"/>
              <a:t>. </a:t>
            </a:r>
            <a:r>
              <a:rPr lang="en-US" i="1" baseline="0" dirty="0" err="1" smtClean="0"/>
              <a:t>Generalmente</a:t>
            </a:r>
            <a:r>
              <a:rPr lang="en-US" i="1" baseline="0" dirty="0" smtClean="0"/>
              <a:t> </a:t>
            </a:r>
            <a:r>
              <a:rPr lang="en-US" i="1" baseline="0" dirty="0" err="1" smtClean="0"/>
              <a:t>los</a:t>
            </a:r>
            <a:r>
              <a:rPr lang="en-US" i="1" baseline="0" dirty="0" smtClean="0"/>
              <a:t> </a:t>
            </a:r>
            <a:r>
              <a:rPr lang="en-US" i="1" baseline="0" dirty="0" err="1" smtClean="0"/>
              <a:t>empleadores</a:t>
            </a:r>
            <a:r>
              <a:rPr lang="en-US" i="1" baseline="0" dirty="0" smtClean="0"/>
              <a:t> no </a:t>
            </a:r>
            <a:r>
              <a:rPr lang="en-US" i="1" baseline="0" dirty="0" err="1" smtClean="0"/>
              <a:t>estan</a:t>
            </a:r>
            <a:r>
              <a:rPr lang="en-US" i="1" baseline="0" dirty="0" smtClean="0"/>
              <a:t> </a:t>
            </a:r>
            <a:r>
              <a:rPr lang="en-US" i="1" baseline="0" dirty="0" err="1" smtClean="0"/>
              <a:t>obligados</a:t>
            </a:r>
            <a:r>
              <a:rPr lang="en-US" i="1" baseline="0" dirty="0" smtClean="0"/>
              <a:t> a </a:t>
            </a:r>
            <a:r>
              <a:rPr lang="en-US" i="1" baseline="0" dirty="0" err="1" smtClean="0"/>
              <a:t>proporcionar</a:t>
            </a:r>
            <a:r>
              <a:rPr lang="en-US" i="1" baseline="0" dirty="0" smtClean="0"/>
              <a:t> </a:t>
            </a:r>
            <a:r>
              <a:rPr lang="en-US" i="1" baseline="0" dirty="0" err="1" smtClean="0"/>
              <a:t>vestimenta</a:t>
            </a:r>
            <a:r>
              <a:rPr lang="en-US" i="1" baseline="0" dirty="0" smtClean="0"/>
              <a:t> </a:t>
            </a:r>
            <a:r>
              <a:rPr lang="en-US" i="1" baseline="0" dirty="0" err="1" smtClean="0"/>
              <a:t>protectora</a:t>
            </a:r>
            <a:r>
              <a:rPr lang="en-US" i="1" baseline="0" dirty="0" smtClean="0"/>
              <a:t>, tales </a:t>
            </a:r>
            <a:r>
              <a:rPr lang="en-US" i="1" baseline="0" dirty="0" err="1" smtClean="0"/>
              <a:t>como</a:t>
            </a:r>
            <a:r>
              <a:rPr lang="en-US" i="1" baseline="0" dirty="0" smtClean="0"/>
              <a:t> </a:t>
            </a:r>
            <a:r>
              <a:rPr lang="en-US" i="1" baseline="0" dirty="0" err="1" smtClean="0"/>
              <a:t>botas</a:t>
            </a:r>
            <a:r>
              <a:rPr lang="en-US" i="1" baseline="0" dirty="0" smtClean="0"/>
              <a:t> con </a:t>
            </a:r>
            <a:r>
              <a:rPr lang="en-US" i="1" baseline="0" dirty="0" err="1" smtClean="0"/>
              <a:t>punta</a:t>
            </a:r>
            <a:r>
              <a:rPr lang="en-US" i="1" baseline="0" dirty="0" smtClean="0"/>
              <a:t> de </a:t>
            </a:r>
            <a:r>
              <a:rPr lang="en-US" i="1" baseline="0" dirty="0" err="1" smtClean="0"/>
              <a:t>acero</a:t>
            </a:r>
            <a:r>
              <a:rPr lang="en-US" i="1" baseline="0" dirty="0" smtClean="0"/>
              <a:t> y </a:t>
            </a:r>
            <a:r>
              <a:rPr lang="en-US" i="1" baseline="0" dirty="0" err="1" smtClean="0"/>
              <a:t>overoles</a:t>
            </a:r>
            <a:endParaRPr lang="en-US" i="1" baseline="0" dirty="0" smtClean="0"/>
          </a:p>
          <a:p>
            <a:endParaRPr lang="en-US" i="1" dirty="0" smtClean="0"/>
          </a:p>
          <a:p>
            <a:r>
              <a:rPr lang="en-US" i="1" dirty="0" smtClean="0"/>
              <a:t>In</a:t>
            </a:r>
            <a:r>
              <a:rPr lang="en-US" i="1" baseline="0" dirty="0" smtClean="0"/>
              <a:t> the United States, e</a:t>
            </a:r>
            <a:r>
              <a:rPr lang="en-US" i="1" dirty="0" smtClean="0"/>
              <a:t>mployers are required to pay for and provide workers with personal protective equipment to help protect workers from being injured or exposed. Generally employers are not required to provide protective clothing such as steel-toed boots and coveralls.</a:t>
            </a:r>
          </a:p>
          <a:p>
            <a:endParaRPr lang="en-US" i="1" dirty="0" smtClean="0"/>
          </a:p>
          <a:p>
            <a:endParaRPr lang="en-US" i="1" dirty="0" smtClean="0"/>
          </a:p>
          <a:p>
            <a:endParaRPr lang="en-US" dirty="0" smtClean="0"/>
          </a:p>
        </p:txBody>
      </p:sp>
      <p:sp>
        <p:nvSpPr>
          <p:cNvPr id="4" name="Slide Number Placeholder 3"/>
          <p:cNvSpPr>
            <a:spLocks noGrp="1"/>
          </p:cNvSpPr>
          <p:nvPr>
            <p:ph type="sldNum" sz="quarter" idx="10"/>
          </p:nvPr>
        </p:nvSpPr>
        <p:spPr/>
        <p:txBody>
          <a:bodyPr/>
          <a:lstStyle/>
          <a:p>
            <a:pPr>
              <a:defRPr/>
            </a:pPr>
            <a:fld id="{5596B54F-D5C4-40B0-B75B-64E373A81ED6}" type="slidenum">
              <a:rPr lang="es-MX" smtClean="0">
                <a:solidFill>
                  <a:prstClr val="black"/>
                </a:solidFill>
              </a:rPr>
              <a:pPr>
                <a:defRPr/>
              </a:pPr>
              <a:t>21</a:t>
            </a:fld>
            <a:endParaRPr lang="es-MX">
              <a:solidFill>
                <a:prstClr val="black"/>
              </a:solidFill>
            </a:endParaRPr>
          </a:p>
        </p:txBody>
      </p:sp>
    </p:spTree>
    <p:extLst>
      <p:ext uri="{BB962C8B-B14F-4D97-AF65-F5344CB8AC3E}">
        <p14:creationId xmlns:p14="http://schemas.microsoft.com/office/powerpoint/2010/main" val="27474100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152400"/>
            <a:ext cx="4648200" cy="3486150"/>
          </a:xfrm>
        </p:spPr>
      </p:sp>
      <p:sp>
        <p:nvSpPr>
          <p:cNvPr id="3" name="Notes Placeholder 2"/>
          <p:cNvSpPr>
            <a:spLocks noGrp="1"/>
          </p:cNvSpPr>
          <p:nvPr>
            <p:ph type="body" idx="1"/>
          </p:nvPr>
        </p:nvSpPr>
        <p:spPr>
          <a:xfrm>
            <a:off x="228601" y="3657600"/>
            <a:ext cx="6324600" cy="4183380"/>
          </a:xfrm>
        </p:spPr>
        <p:txBody>
          <a:bodyPr/>
          <a:lstStyle/>
          <a:p>
            <a:endParaRPr lang="en-US" dirty="0"/>
          </a:p>
        </p:txBody>
      </p:sp>
      <p:sp>
        <p:nvSpPr>
          <p:cNvPr id="4" name="Slide Number Placeholder 3"/>
          <p:cNvSpPr>
            <a:spLocks noGrp="1"/>
          </p:cNvSpPr>
          <p:nvPr>
            <p:ph type="sldNum" sz="quarter" idx="10"/>
          </p:nvPr>
        </p:nvSpPr>
        <p:spPr/>
        <p:txBody>
          <a:bodyPr/>
          <a:lstStyle/>
          <a:p>
            <a:pPr>
              <a:defRPr/>
            </a:pPr>
            <a:fld id="{5596B54F-D5C4-40B0-B75B-64E373A81ED6}" type="slidenum">
              <a:rPr lang="es-MX" smtClean="0">
                <a:solidFill>
                  <a:prstClr val="black"/>
                </a:solidFill>
              </a:rPr>
              <a:pPr>
                <a:defRPr/>
              </a:pPr>
              <a:t>22</a:t>
            </a:fld>
            <a:endParaRPr lang="es-MX">
              <a:solidFill>
                <a:prstClr val="black"/>
              </a:solidFill>
            </a:endParaRPr>
          </a:p>
        </p:txBody>
      </p:sp>
    </p:spTree>
    <p:extLst>
      <p:ext uri="{BB962C8B-B14F-4D97-AF65-F5344CB8AC3E}">
        <p14:creationId xmlns:p14="http://schemas.microsoft.com/office/powerpoint/2010/main" val="20952126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5325"/>
            <a:ext cx="4648200" cy="3486150"/>
          </a:xfrm>
        </p:spPr>
      </p:sp>
      <p:sp>
        <p:nvSpPr>
          <p:cNvPr id="3" name="Notes Placeholder 2"/>
          <p:cNvSpPr>
            <a:spLocks noGrp="1"/>
          </p:cNvSpPr>
          <p:nvPr>
            <p:ph type="body" idx="1"/>
          </p:nvPr>
        </p:nvSpPr>
        <p:spPr/>
        <p:txBody>
          <a:bodyPr/>
          <a:lstStyle/>
          <a:p>
            <a:r>
              <a:rPr lang="en-US" b="1" dirty="0" err="1" smtClean="0"/>
              <a:t>Diga</a:t>
            </a:r>
            <a:r>
              <a:rPr lang="en-US" b="1" dirty="0" smtClean="0"/>
              <a:t>:</a:t>
            </a:r>
          </a:p>
          <a:p>
            <a:r>
              <a:rPr lang="en-US" i="1" dirty="0" smtClean="0"/>
              <a:t>El</a:t>
            </a:r>
            <a:r>
              <a:rPr lang="en-US" i="1" baseline="0" dirty="0" smtClean="0"/>
              <a:t> </a:t>
            </a:r>
            <a:r>
              <a:rPr lang="es-CO" i="1" baseline="0" noProof="0" dirty="0" smtClean="0"/>
              <a:t>equipo</a:t>
            </a:r>
            <a:r>
              <a:rPr lang="en-US" i="1" baseline="0" dirty="0" smtClean="0"/>
              <a:t> de </a:t>
            </a:r>
            <a:r>
              <a:rPr lang="en-US" i="1" baseline="0" dirty="0" err="1" smtClean="0"/>
              <a:t>protección</a:t>
            </a:r>
            <a:r>
              <a:rPr lang="en-US" i="1" baseline="0" dirty="0" smtClean="0"/>
              <a:t> personal </a:t>
            </a:r>
            <a:r>
              <a:rPr lang="en-US" i="1" baseline="0" dirty="0" err="1" smtClean="0"/>
              <a:t>recomendado</a:t>
            </a:r>
            <a:r>
              <a:rPr lang="en-US" i="1" baseline="0" dirty="0" smtClean="0"/>
              <a:t> son </a:t>
            </a:r>
            <a:r>
              <a:rPr lang="en-US" i="1" baseline="0" dirty="0" err="1" smtClean="0"/>
              <a:t>protección</a:t>
            </a:r>
            <a:r>
              <a:rPr lang="en-US" i="1" baseline="0" dirty="0" smtClean="0"/>
              <a:t> de </a:t>
            </a:r>
            <a:r>
              <a:rPr lang="en-US" i="1" baseline="0" dirty="0" err="1" smtClean="0"/>
              <a:t>ojos</a:t>
            </a:r>
            <a:r>
              <a:rPr lang="en-US" i="1" baseline="0" dirty="0" smtClean="0"/>
              <a:t>, </a:t>
            </a:r>
            <a:r>
              <a:rPr lang="en-US" i="1" baseline="0" dirty="0" err="1" smtClean="0"/>
              <a:t>guantes</a:t>
            </a:r>
            <a:r>
              <a:rPr lang="en-US" i="1" baseline="0" dirty="0" smtClean="0"/>
              <a:t> de </a:t>
            </a:r>
            <a:r>
              <a:rPr lang="en-US" i="1" baseline="0" dirty="0" err="1" smtClean="0"/>
              <a:t>hule</a:t>
            </a:r>
            <a:r>
              <a:rPr lang="en-US" i="1" baseline="0" dirty="0" smtClean="0"/>
              <a:t> y </a:t>
            </a:r>
            <a:r>
              <a:rPr lang="en-US" i="1" baseline="0" dirty="0" err="1" smtClean="0"/>
              <a:t>botas</a:t>
            </a:r>
            <a:r>
              <a:rPr lang="en-US" i="1" baseline="0" dirty="0" smtClean="0"/>
              <a:t> de </a:t>
            </a:r>
            <a:r>
              <a:rPr lang="en-US" i="1" baseline="0" dirty="0" err="1" smtClean="0"/>
              <a:t>hule</a:t>
            </a:r>
            <a:r>
              <a:rPr lang="en-US" i="1" baseline="0" dirty="0" smtClean="0"/>
              <a:t>. </a:t>
            </a:r>
            <a:r>
              <a:rPr lang="en-US" i="1" baseline="0" dirty="0" err="1" smtClean="0"/>
              <a:t>Cierta</a:t>
            </a:r>
            <a:r>
              <a:rPr lang="en-US" i="1" baseline="0" dirty="0" smtClean="0"/>
              <a:t> </a:t>
            </a:r>
            <a:r>
              <a:rPr lang="en-US" i="1" baseline="0" dirty="0" err="1" smtClean="0"/>
              <a:t>ropa</a:t>
            </a:r>
            <a:r>
              <a:rPr lang="en-US" i="1" baseline="0" dirty="0" smtClean="0"/>
              <a:t> </a:t>
            </a:r>
            <a:r>
              <a:rPr lang="en-US" i="1" baseline="0" dirty="0" err="1" smtClean="0"/>
              <a:t>como</a:t>
            </a:r>
            <a:r>
              <a:rPr lang="en-US" i="1" baseline="0" dirty="0" smtClean="0"/>
              <a:t> </a:t>
            </a:r>
            <a:r>
              <a:rPr lang="en-US" i="1" baseline="0" dirty="0" err="1" smtClean="0"/>
              <a:t>mangas</a:t>
            </a:r>
            <a:r>
              <a:rPr lang="en-US" i="1" baseline="0" dirty="0" smtClean="0"/>
              <a:t> </a:t>
            </a:r>
            <a:r>
              <a:rPr lang="en-US" i="1" baseline="0" dirty="0" err="1" smtClean="0"/>
              <a:t>largas</a:t>
            </a:r>
            <a:r>
              <a:rPr lang="en-US" i="1" baseline="0" dirty="0" smtClean="0"/>
              <a:t> y </a:t>
            </a:r>
            <a:r>
              <a:rPr lang="en-US" i="1" baseline="0" dirty="0" err="1" smtClean="0"/>
              <a:t>overoles</a:t>
            </a:r>
            <a:r>
              <a:rPr lang="en-US" i="1" baseline="0" dirty="0" smtClean="0"/>
              <a:t> </a:t>
            </a:r>
            <a:r>
              <a:rPr lang="en-US" i="1" baseline="0" dirty="0" err="1" smtClean="0"/>
              <a:t>tambien</a:t>
            </a:r>
            <a:r>
              <a:rPr lang="en-US" i="1" baseline="0" dirty="0" smtClean="0"/>
              <a:t> </a:t>
            </a:r>
            <a:r>
              <a:rPr lang="en-US" i="1" baseline="0" dirty="0" err="1" smtClean="0"/>
              <a:t>pueden</a:t>
            </a:r>
            <a:r>
              <a:rPr lang="en-US" i="1" baseline="0" dirty="0" smtClean="0"/>
              <a:t> </a:t>
            </a:r>
            <a:r>
              <a:rPr lang="en-US" i="1" baseline="0" dirty="0" err="1" smtClean="0"/>
              <a:t>proteger</a:t>
            </a:r>
            <a:r>
              <a:rPr lang="en-US" i="1" baseline="0" dirty="0" smtClean="0"/>
              <a:t> a </a:t>
            </a:r>
            <a:r>
              <a:rPr lang="en-US" i="1" baseline="0" dirty="0" err="1" smtClean="0"/>
              <a:t>los</a:t>
            </a:r>
            <a:r>
              <a:rPr lang="en-US" i="1" baseline="0" dirty="0" smtClean="0"/>
              <a:t> </a:t>
            </a:r>
            <a:r>
              <a:rPr lang="en-US" i="1" baseline="0" dirty="0" err="1" smtClean="0"/>
              <a:t>trabajadores</a:t>
            </a:r>
            <a:endParaRPr lang="en-US" i="1" baseline="0" dirty="0" smtClean="0"/>
          </a:p>
          <a:p>
            <a:endParaRPr lang="en-US" baseline="0" dirty="0" smtClean="0"/>
          </a:p>
          <a:p>
            <a:r>
              <a:rPr lang="en-US" b="1" baseline="0" dirty="0" err="1" smtClean="0"/>
              <a:t>Diga</a:t>
            </a:r>
            <a:r>
              <a:rPr lang="en-US" b="1" baseline="0" dirty="0" smtClean="0"/>
              <a:t>:</a:t>
            </a:r>
          </a:p>
          <a:p>
            <a:r>
              <a:rPr lang="en-US" i="1" baseline="0" dirty="0" err="1" smtClean="0"/>
              <a:t>Acabamos</a:t>
            </a:r>
            <a:r>
              <a:rPr lang="en-US" i="1" baseline="0" dirty="0" smtClean="0"/>
              <a:t> de </a:t>
            </a:r>
            <a:r>
              <a:rPr lang="en-US" i="1" baseline="0" dirty="0" err="1" smtClean="0"/>
              <a:t>hablar</a:t>
            </a:r>
            <a:r>
              <a:rPr lang="en-US" i="1" baseline="0" dirty="0" smtClean="0"/>
              <a:t> de dos </a:t>
            </a:r>
            <a:r>
              <a:rPr lang="en-US" i="1" baseline="0" dirty="0" err="1" smtClean="0"/>
              <a:t>quimicos</a:t>
            </a:r>
            <a:r>
              <a:rPr lang="en-US" i="1" baseline="0" dirty="0" smtClean="0"/>
              <a:t> y el </a:t>
            </a:r>
            <a:r>
              <a:rPr lang="en-US" i="1" baseline="0" dirty="0" err="1" smtClean="0"/>
              <a:t>equipo</a:t>
            </a:r>
            <a:r>
              <a:rPr lang="en-US" i="1" baseline="0" dirty="0" smtClean="0"/>
              <a:t> de </a:t>
            </a:r>
            <a:r>
              <a:rPr lang="en-US" i="1" baseline="0" dirty="0" err="1" smtClean="0"/>
              <a:t>proteccción</a:t>
            </a:r>
            <a:r>
              <a:rPr lang="en-US" i="1" baseline="0" dirty="0" smtClean="0"/>
              <a:t> personal </a:t>
            </a:r>
            <a:r>
              <a:rPr lang="en-US" i="1" baseline="0" dirty="0" err="1" smtClean="0"/>
              <a:t>recomendado</a:t>
            </a:r>
            <a:r>
              <a:rPr lang="en-US" i="1" baseline="0" dirty="0" smtClean="0"/>
              <a:t>. </a:t>
            </a:r>
            <a:r>
              <a:rPr lang="en-US" i="1" baseline="0" dirty="0" err="1" smtClean="0"/>
              <a:t>Cada</a:t>
            </a:r>
            <a:r>
              <a:rPr lang="en-US" i="1" baseline="0" dirty="0" smtClean="0"/>
              <a:t> </a:t>
            </a:r>
            <a:r>
              <a:rPr lang="en-US" i="1" baseline="0" dirty="0" err="1" smtClean="0"/>
              <a:t>quimico</a:t>
            </a:r>
            <a:r>
              <a:rPr lang="en-US" i="1" baseline="0" dirty="0" smtClean="0"/>
              <a:t> </a:t>
            </a:r>
            <a:r>
              <a:rPr lang="en-US" i="1" baseline="0" dirty="0" err="1" smtClean="0"/>
              <a:t>es</a:t>
            </a:r>
            <a:r>
              <a:rPr lang="en-US" i="1" baseline="0" dirty="0" smtClean="0"/>
              <a:t> </a:t>
            </a:r>
            <a:r>
              <a:rPr lang="en-US" i="1" baseline="0" dirty="0" err="1" smtClean="0"/>
              <a:t>diferente</a:t>
            </a:r>
            <a:r>
              <a:rPr lang="en-US" i="1" baseline="0" dirty="0" smtClean="0"/>
              <a:t> y el </a:t>
            </a:r>
            <a:r>
              <a:rPr lang="en-US" i="1" baseline="0" dirty="0" err="1" smtClean="0"/>
              <a:t>equipo</a:t>
            </a:r>
            <a:r>
              <a:rPr lang="en-US" i="1" baseline="0" dirty="0" smtClean="0"/>
              <a:t> de </a:t>
            </a:r>
            <a:r>
              <a:rPr lang="en-US" i="1" baseline="0" dirty="0" err="1" smtClean="0"/>
              <a:t>proteccion</a:t>
            </a:r>
            <a:r>
              <a:rPr lang="en-US" i="1" baseline="0" dirty="0" smtClean="0"/>
              <a:t> personal </a:t>
            </a:r>
            <a:r>
              <a:rPr lang="en-US" i="1" baseline="0" dirty="0" err="1" smtClean="0"/>
              <a:t>recomendado</a:t>
            </a:r>
            <a:r>
              <a:rPr lang="en-US" i="1" baseline="0" dirty="0" smtClean="0"/>
              <a:t> y </a:t>
            </a:r>
            <a:r>
              <a:rPr lang="en-US" i="1" baseline="0" dirty="0" err="1" smtClean="0"/>
              <a:t>requerido</a:t>
            </a:r>
            <a:r>
              <a:rPr lang="en-US" i="1" baseline="0" dirty="0" smtClean="0"/>
              <a:t> </a:t>
            </a:r>
            <a:r>
              <a:rPr lang="en-US" i="1" baseline="0" dirty="0" err="1" smtClean="0"/>
              <a:t>siempre</a:t>
            </a:r>
            <a:r>
              <a:rPr lang="en-US" i="1" baseline="0" dirty="0" smtClean="0"/>
              <a:t> </a:t>
            </a:r>
            <a:r>
              <a:rPr lang="en-US" i="1" baseline="0" dirty="0" err="1" smtClean="0"/>
              <a:t>esta</a:t>
            </a:r>
            <a:r>
              <a:rPr lang="en-US" i="1" baseline="0" dirty="0" smtClean="0"/>
              <a:t> </a:t>
            </a:r>
            <a:r>
              <a:rPr lang="en-US" i="1" baseline="0" dirty="0" err="1" smtClean="0"/>
              <a:t>incluido</a:t>
            </a:r>
            <a:r>
              <a:rPr lang="en-US" i="1" baseline="0" dirty="0" smtClean="0"/>
              <a:t> </a:t>
            </a:r>
            <a:r>
              <a:rPr lang="en-US" i="1" baseline="0" dirty="0" err="1" smtClean="0"/>
              <a:t>en</a:t>
            </a:r>
            <a:r>
              <a:rPr lang="en-US" i="1" baseline="0" dirty="0" smtClean="0"/>
              <a:t> la </a:t>
            </a:r>
            <a:r>
              <a:rPr lang="en-US" i="1" baseline="0" dirty="0" err="1" smtClean="0"/>
              <a:t>hoja</a:t>
            </a:r>
            <a:r>
              <a:rPr lang="en-US" i="1" baseline="0" dirty="0" smtClean="0"/>
              <a:t> de </a:t>
            </a:r>
            <a:r>
              <a:rPr lang="en-US" i="1" baseline="0" dirty="0" err="1" smtClean="0"/>
              <a:t>datos</a:t>
            </a:r>
            <a:r>
              <a:rPr lang="en-US" i="1" baseline="0" dirty="0" smtClean="0"/>
              <a:t> de </a:t>
            </a:r>
            <a:r>
              <a:rPr lang="en-US" i="1" baseline="0" dirty="0" err="1" smtClean="0"/>
              <a:t>seguridad</a:t>
            </a:r>
            <a:r>
              <a:rPr lang="en-US" i="1" baseline="0" dirty="0" smtClean="0"/>
              <a:t>. Mas </a:t>
            </a:r>
            <a:r>
              <a:rPr lang="en-US" i="1" baseline="0" dirty="0" err="1" smtClean="0"/>
              <a:t>adelante</a:t>
            </a:r>
            <a:r>
              <a:rPr lang="en-US" i="1" baseline="0" dirty="0" smtClean="0"/>
              <a:t> </a:t>
            </a:r>
            <a:r>
              <a:rPr lang="en-US" i="1" baseline="0" dirty="0" err="1" smtClean="0"/>
              <a:t>hablaremos</a:t>
            </a:r>
            <a:r>
              <a:rPr lang="en-US" i="1" baseline="0" dirty="0" smtClean="0"/>
              <a:t> de la </a:t>
            </a:r>
            <a:r>
              <a:rPr lang="en-US" i="1" baseline="0" dirty="0" err="1" smtClean="0"/>
              <a:t>hoja</a:t>
            </a:r>
            <a:r>
              <a:rPr lang="en-US" i="1" baseline="0" dirty="0" smtClean="0"/>
              <a:t> de </a:t>
            </a:r>
            <a:r>
              <a:rPr lang="en-US" i="1" baseline="0" dirty="0" err="1" smtClean="0"/>
              <a:t>datos</a:t>
            </a:r>
            <a:r>
              <a:rPr lang="en-US" i="1" baseline="0" dirty="0" smtClean="0"/>
              <a:t> de </a:t>
            </a:r>
            <a:r>
              <a:rPr lang="en-US" i="1" baseline="0" dirty="0" err="1" smtClean="0"/>
              <a:t>seguridad</a:t>
            </a:r>
            <a:r>
              <a:rPr lang="en-US" i="1" baseline="0" dirty="0" smtClean="0"/>
              <a:t>, </a:t>
            </a:r>
            <a:r>
              <a:rPr lang="en-US" i="1" baseline="0" dirty="0" err="1" smtClean="0"/>
              <a:t>pero</a:t>
            </a:r>
            <a:r>
              <a:rPr lang="en-US" i="1" baseline="0" dirty="0" smtClean="0"/>
              <a:t> </a:t>
            </a:r>
            <a:r>
              <a:rPr lang="en-US" i="1" baseline="0" dirty="0" err="1" smtClean="0"/>
              <a:t>es</a:t>
            </a:r>
            <a:r>
              <a:rPr lang="en-US" i="1" baseline="0" dirty="0" smtClean="0"/>
              <a:t> </a:t>
            </a:r>
            <a:r>
              <a:rPr lang="en-US" i="1" baseline="0" dirty="0" err="1" smtClean="0"/>
              <a:t>importante</a:t>
            </a:r>
            <a:r>
              <a:rPr lang="en-US" i="1" baseline="0" dirty="0" smtClean="0"/>
              <a:t> saber con </a:t>
            </a:r>
            <a:r>
              <a:rPr lang="en-US" i="1" baseline="0" dirty="0" err="1" smtClean="0"/>
              <a:t>cual</a:t>
            </a:r>
            <a:r>
              <a:rPr lang="en-US" i="1" baseline="0" dirty="0" smtClean="0"/>
              <a:t> </a:t>
            </a:r>
            <a:r>
              <a:rPr lang="en-US" i="1" baseline="0" dirty="0" err="1" smtClean="0"/>
              <a:t>quimico</a:t>
            </a:r>
            <a:r>
              <a:rPr lang="en-US" i="1" baseline="0" dirty="0" smtClean="0"/>
              <a:t> </a:t>
            </a:r>
            <a:r>
              <a:rPr lang="en-US" i="1" baseline="0" dirty="0" err="1" smtClean="0"/>
              <a:t>esta</a:t>
            </a:r>
            <a:r>
              <a:rPr lang="en-US" i="1" baseline="0" dirty="0" smtClean="0"/>
              <a:t> </a:t>
            </a:r>
            <a:r>
              <a:rPr lang="en-US" i="1" baseline="0" dirty="0" err="1" smtClean="0"/>
              <a:t>trabajando</a:t>
            </a:r>
            <a:r>
              <a:rPr lang="en-US" i="1" baseline="0" dirty="0" smtClean="0"/>
              <a:t> y </a:t>
            </a:r>
            <a:r>
              <a:rPr lang="en-US" i="1" baseline="0" dirty="0" err="1" smtClean="0"/>
              <a:t>como</a:t>
            </a:r>
            <a:r>
              <a:rPr lang="en-US" i="1" baseline="0" dirty="0" smtClean="0"/>
              <a:t> se </a:t>
            </a:r>
            <a:r>
              <a:rPr lang="en-US" i="1" baseline="0" dirty="0" err="1" smtClean="0"/>
              <a:t>puede</a:t>
            </a:r>
            <a:r>
              <a:rPr lang="en-US" i="1" baseline="0" dirty="0" smtClean="0"/>
              <a:t> </a:t>
            </a:r>
            <a:r>
              <a:rPr lang="en-US" i="1" baseline="0" dirty="0" err="1" smtClean="0"/>
              <a:t>proteger</a:t>
            </a:r>
            <a:r>
              <a:rPr lang="en-US" i="1" baseline="0" dirty="0" smtClean="0"/>
              <a:t>. </a:t>
            </a:r>
            <a:endParaRPr lang="en-US" i="1" dirty="0"/>
          </a:p>
        </p:txBody>
      </p:sp>
      <p:sp>
        <p:nvSpPr>
          <p:cNvPr id="4" name="Slide Number Placeholder 3"/>
          <p:cNvSpPr>
            <a:spLocks noGrp="1"/>
          </p:cNvSpPr>
          <p:nvPr>
            <p:ph type="sldNum" sz="quarter" idx="10"/>
          </p:nvPr>
        </p:nvSpPr>
        <p:spPr/>
        <p:txBody>
          <a:bodyPr/>
          <a:lstStyle/>
          <a:p>
            <a:pPr>
              <a:defRPr/>
            </a:pPr>
            <a:fld id="{5596B54F-D5C4-40B0-B75B-64E373A81ED6}" type="slidenum">
              <a:rPr lang="es-MX" smtClean="0">
                <a:solidFill>
                  <a:prstClr val="black"/>
                </a:solidFill>
              </a:rPr>
              <a:pPr>
                <a:defRPr/>
              </a:pPr>
              <a:t>23</a:t>
            </a:fld>
            <a:endParaRPr lang="es-MX">
              <a:solidFill>
                <a:prstClr val="black"/>
              </a:solidFill>
            </a:endParaRPr>
          </a:p>
        </p:txBody>
      </p:sp>
    </p:spTree>
    <p:extLst>
      <p:ext uri="{BB962C8B-B14F-4D97-AF65-F5344CB8AC3E}">
        <p14:creationId xmlns:p14="http://schemas.microsoft.com/office/powerpoint/2010/main" val="40897120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WPS – Certified Applicators</a:t>
            </a:r>
            <a:r>
              <a:rPr lang="en-US" b="1" baseline="0" dirty="0" smtClean="0"/>
              <a:t> Rule </a:t>
            </a:r>
          </a:p>
          <a:p>
            <a:endParaRPr lang="en-US" b="1" dirty="0" smtClean="0"/>
          </a:p>
          <a:p>
            <a:r>
              <a:rPr lang="en-US" b="1" dirty="0" err="1" smtClean="0"/>
              <a:t>Diga</a:t>
            </a:r>
            <a:r>
              <a:rPr lang="en-US" b="1" dirty="0" smtClean="0"/>
              <a:t>: </a:t>
            </a:r>
          </a:p>
          <a:p>
            <a:r>
              <a:rPr lang="en-US" i="1" dirty="0" err="1" smtClean="0"/>
              <a:t>Ahora</a:t>
            </a:r>
            <a:r>
              <a:rPr lang="en-US" i="1" dirty="0" smtClean="0"/>
              <a:t> </a:t>
            </a:r>
            <a:r>
              <a:rPr lang="en-US" i="1" dirty="0" err="1" smtClean="0"/>
              <a:t>piensen</a:t>
            </a:r>
            <a:r>
              <a:rPr lang="en-US" i="1" baseline="0" dirty="0" smtClean="0"/>
              <a:t> con que </a:t>
            </a:r>
            <a:r>
              <a:rPr lang="en-US" i="1" baseline="0" dirty="0" err="1" smtClean="0"/>
              <a:t>otros</a:t>
            </a:r>
            <a:r>
              <a:rPr lang="en-US" i="1" baseline="0" dirty="0" smtClean="0"/>
              <a:t> </a:t>
            </a:r>
            <a:r>
              <a:rPr lang="en-US" i="1" baseline="0" dirty="0" err="1" smtClean="0"/>
              <a:t>químicos</a:t>
            </a:r>
            <a:r>
              <a:rPr lang="en-US" i="1" baseline="0" dirty="0" smtClean="0"/>
              <a:t> </a:t>
            </a:r>
            <a:r>
              <a:rPr lang="en-US" i="1" baseline="0" dirty="0" err="1" smtClean="0"/>
              <a:t>los</a:t>
            </a:r>
            <a:r>
              <a:rPr lang="en-US" i="1" baseline="0" dirty="0" smtClean="0"/>
              <a:t> </a:t>
            </a:r>
            <a:r>
              <a:rPr lang="en-US" i="1" baseline="0" dirty="0" err="1" smtClean="0"/>
              <a:t>trabajadores</a:t>
            </a:r>
            <a:r>
              <a:rPr lang="en-US" i="1" baseline="0" dirty="0" smtClean="0"/>
              <a:t> </a:t>
            </a:r>
            <a:r>
              <a:rPr lang="en-US" i="1" baseline="0" dirty="0" err="1" smtClean="0"/>
              <a:t>agrícolas</a:t>
            </a:r>
            <a:r>
              <a:rPr lang="en-US" i="1" baseline="0" dirty="0" smtClean="0"/>
              <a:t> </a:t>
            </a:r>
            <a:r>
              <a:rPr lang="en-US" i="1" baseline="0" dirty="0" err="1" smtClean="0"/>
              <a:t>pueden</a:t>
            </a:r>
            <a:r>
              <a:rPr lang="en-US" i="1" baseline="0" dirty="0" smtClean="0"/>
              <a:t> </a:t>
            </a:r>
            <a:r>
              <a:rPr lang="en-US" i="1" baseline="0" dirty="0" err="1" smtClean="0"/>
              <a:t>entrar</a:t>
            </a:r>
            <a:r>
              <a:rPr lang="en-US" i="1" baseline="0" dirty="0" smtClean="0"/>
              <a:t> </a:t>
            </a:r>
            <a:r>
              <a:rPr lang="en-US" i="1" baseline="0" dirty="0" err="1" smtClean="0"/>
              <a:t>en</a:t>
            </a:r>
            <a:r>
              <a:rPr lang="en-US" i="1" baseline="0" dirty="0" smtClean="0"/>
              <a:t> </a:t>
            </a:r>
            <a:r>
              <a:rPr lang="en-US" i="1" baseline="0" dirty="0" err="1" smtClean="0"/>
              <a:t>contacto</a:t>
            </a:r>
            <a:r>
              <a:rPr lang="en-US" i="1" baseline="0" dirty="0" smtClean="0"/>
              <a:t>?</a:t>
            </a:r>
            <a:endParaRPr lang="en-US" i="1" dirty="0"/>
          </a:p>
        </p:txBody>
      </p:sp>
      <p:sp>
        <p:nvSpPr>
          <p:cNvPr id="4" name="Slide Number Placeholder 3"/>
          <p:cNvSpPr>
            <a:spLocks noGrp="1"/>
          </p:cNvSpPr>
          <p:nvPr>
            <p:ph type="sldNum" sz="quarter" idx="10"/>
          </p:nvPr>
        </p:nvSpPr>
        <p:spPr/>
        <p:txBody>
          <a:bodyPr/>
          <a:lstStyle/>
          <a:p>
            <a:fld id="{A3DBDCB0-F1A2-4AB3-AA1B-0549406BEFD7}"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22564358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5325"/>
            <a:ext cx="4648200" cy="3486150"/>
          </a:xfrm>
        </p:spPr>
      </p:sp>
      <p:sp>
        <p:nvSpPr>
          <p:cNvPr id="3" name="Notes Placeholder 2"/>
          <p:cNvSpPr>
            <a:spLocks noGrp="1"/>
          </p:cNvSpPr>
          <p:nvPr>
            <p:ph type="body" idx="1"/>
          </p:nvPr>
        </p:nvSpPr>
        <p:spPr/>
        <p:txBody>
          <a:bodyPr/>
          <a:lstStyle/>
          <a:p>
            <a:r>
              <a:rPr lang="es-MX" sz="1200" kern="0" dirty="0" err="1" smtClean="0">
                <a:solidFill>
                  <a:schemeClr val="bg1"/>
                </a:solidFill>
              </a:rPr>
              <a:t>What</a:t>
            </a:r>
            <a:r>
              <a:rPr lang="es-MX" sz="1200" kern="0" dirty="0" smtClean="0">
                <a:solidFill>
                  <a:schemeClr val="bg1"/>
                </a:solidFill>
              </a:rPr>
              <a:t> </a:t>
            </a:r>
            <a:r>
              <a:rPr lang="es-MX" sz="1200" kern="0" dirty="0" err="1" smtClean="0">
                <a:solidFill>
                  <a:schemeClr val="bg1"/>
                </a:solidFill>
              </a:rPr>
              <a:t>information</a:t>
            </a:r>
            <a:r>
              <a:rPr lang="es-MX" sz="1200" kern="0" dirty="0" smtClean="0">
                <a:solidFill>
                  <a:schemeClr val="bg1"/>
                </a:solidFill>
              </a:rPr>
              <a:t> do </a:t>
            </a:r>
            <a:r>
              <a:rPr lang="es-MX" sz="1200" kern="0" dirty="0" err="1" smtClean="0">
                <a:solidFill>
                  <a:schemeClr val="bg1"/>
                </a:solidFill>
              </a:rPr>
              <a:t>workers</a:t>
            </a:r>
            <a:r>
              <a:rPr lang="es-MX" sz="1200" kern="0" dirty="0" smtClean="0">
                <a:solidFill>
                  <a:schemeClr val="bg1"/>
                </a:solidFill>
              </a:rPr>
              <a:t> </a:t>
            </a:r>
            <a:r>
              <a:rPr lang="es-MX" sz="1200" kern="0" dirty="0" err="1" smtClean="0">
                <a:solidFill>
                  <a:schemeClr val="bg1"/>
                </a:solidFill>
              </a:rPr>
              <a:t>need</a:t>
            </a:r>
            <a:r>
              <a:rPr lang="es-MX" sz="1200" kern="0" dirty="0" smtClean="0">
                <a:solidFill>
                  <a:schemeClr val="bg1"/>
                </a:solidFill>
              </a:rPr>
              <a:t> to </a:t>
            </a:r>
            <a:r>
              <a:rPr lang="es-MX" sz="1200" kern="0" dirty="0" err="1" smtClean="0">
                <a:solidFill>
                  <a:schemeClr val="bg1"/>
                </a:solidFill>
              </a:rPr>
              <a:t>know</a:t>
            </a:r>
            <a:r>
              <a:rPr lang="es-MX" sz="1200" kern="0" dirty="0" smtClean="0">
                <a:solidFill>
                  <a:schemeClr val="bg1"/>
                </a:solidFill>
              </a:rPr>
              <a:t> to </a:t>
            </a:r>
            <a:r>
              <a:rPr lang="es-MX" sz="1200" kern="0" dirty="0" err="1" smtClean="0">
                <a:solidFill>
                  <a:schemeClr val="bg1"/>
                </a:solidFill>
              </a:rPr>
              <a:t>protect</a:t>
            </a:r>
            <a:r>
              <a:rPr lang="es-MX" sz="1200" kern="0" dirty="0" smtClean="0">
                <a:solidFill>
                  <a:schemeClr val="bg1"/>
                </a:solidFill>
              </a:rPr>
              <a:t> </a:t>
            </a:r>
            <a:r>
              <a:rPr lang="es-MX" sz="1200" kern="0" dirty="0" err="1" smtClean="0">
                <a:solidFill>
                  <a:schemeClr val="bg1"/>
                </a:solidFill>
              </a:rPr>
              <a:t>themselves</a:t>
            </a:r>
            <a:r>
              <a:rPr lang="es-MX" sz="1200" kern="0" dirty="0" smtClean="0">
                <a:solidFill>
                  <a:schemeClr val="bg1"/>
                </a:solidFill>
              </a:rPr>
              <a:t>?</a:t>
            </a:r>
          </a:p>
          <a:p>
            <a:endParaRPr lang="es-MX" sz="1200" kern="0" dirty="0" smtClean="0">
              <a:solidFill>
                <a:schemeClr val="bg1"/>
              </a:solidFill>
            </a:endParaRPr>
          </a:p>
          <a:p>
            <a:r>
              <a:rPr lang="es-MX" sz="1200" kern="0" dirty="0" err="1" smtClean="0">
                <a:solidFill>
                  <a:schemeClr val="bg1"/>
                </a:solidFill>
              </a:rPr>
              <a:t>How</a:t>
            </a:r>
            <a:r>
              <a:rPr lang="es-MX" sz="1200" kern="0" dirty="0" smtClean="0">
                <a:solidFill>
                  <a:schemeClr val="bg1"/>
                </a:solidFill>
              </a:rPr>
              <a:t> can </a:t>
            </a:r>
            <a:r>
              <a:rPr lang="es-MX" sz="1200" kern="0" dirty="0" err="1" smtClean="0">
                <a:solidFill>
                  <a:schemeClr val="bg1"/>
                </a:solidFill>
              </a:rPr>
              <a:t>they</a:t>
            </a:r>
            <a:r>
              <a:rPr lang="es-MX" sz="1200" kern="0" dirty="0" smtClean="0">
                <a:solidFill>
                  <a:schemeClr val="bg1"/>
                </a:solidFill>
              </a:rPr>
              <a:t> </a:t>
            </a:r>
            <a:r>
              <a:rPr lang="es-MX" sz="1200" kern="0" dirty="0" err="1" smtClean="0">
                <a:solidFill>
                  <a:schemeClr val="bg1"/>
                </a:solidFill>
              </a:rPr>
              <a:t>learn</a:t>
            </a:r>
            <a:r>
              <a:rPr lang="es-MX" sz="1200" kern="0" dirty="0" smtClean="0">
                <a:solidFill>
                  <a:schemeClr val="bg1"/>
                </a:solidFill>
              </a:rPr>
              <a:t> </a:t>
            </a:r>
            <a:r>
              <a:rPr lang="es-MX" sz="1200" kern="0" dirty="0" err="1" smtClean="0">
                <a:solidFill>
                  <a:schemeClr val="bg1"/>
                </a:solidFill>
              </a:rPr>
              <a:t>or</a:t>
            </a:r>
            <a:r>
              <a:rPr lang="es-MX" sz="1200" kern="0" dirty="0" smtClean="0">
                <a:solidFill>
                  <a:schemeClr val="bg1"/>
                </a:solidFill>
              </a:rPr>
              <a:t> </a:t>
            </a:r>
            <a:r>
              <a:rPr lang="es-MX" sz="1200" kern="0" dirty="0" err="1" smtClean="0">
                <a:solidFill>
                  <a:schemeClr val="bg1"/>
                </a:solidFill>
              </a:rPr>
              <a:t>find</a:t>
            </a:r>
            <a:r>
              <a:rPr lang="es-MX" sz="1200" kern="0" dirty="0" smtClean="0">
                <a:solidFill>
                  <a:schemeClr val="bg1"/>
                </a:solidFill>
              </a:rPr>
              <a:t> </a:t>
            </a:r>
            <a:r>
              <a:rPr lang="es-MX" sz="1200" kern="0" dirty="0" err="1" smtClean="0">
                <a:solidFill>
                  <a:schemeClr val="bg1"/>
                </a:solidFill>
              </a:rPr>
              <a:t>this</a:t>
            </a:r>
            <a:r>
              <a:rPr lang="es-MX" sz="1200" kern="0" dirty="0" smtClean="0">
                <a:solidFill>
                  <a:schemeClr val="bg1"/>
                </a:solidFill>
              </a:rPr>
              <a:t> </a:t>
            </a:r>
            <a:r>
              <a:rPr lang="es-MX" sz="1200" kern="0" dirty="0" err="1" smtClean="0">
                <a:solidFill>
                  <a:schemeClr val="bg1"/>
                </a:solidFill>
              </a:rPr>
              <a:t>important</a:t>
            </a:r>
            <a:r>
              <a:rPr lang="es-MX" sz="1200" kern="0" dirty="0" smtClean="0">
                <a:solidFill>
                  <a:schemeClr val="bg1"/>
                </a:solidFill>
              </a:rPr>
              <a:t> </a:t>
            </a:r>
            <a:r>
              <a:rPr lang="es-MX" sz="1200" kern="0" dirty="0" err="1" smtClean="0">
                <a:solidFill>
                  <a:schemeClr val="bg1"/>
                </a:solidFill>
              </a:rPr>
              <a:t>information</a:t>
            </a:r>
            <a:r>
              <a:rPr lang="es-MX" sz="1200" kern="0" dirty="0" smtClean="0">
                <a:solidFill>
                  <a:schemeClr val="bg1"/>
                </a:solidFill>
              </a:rPr>
              <a:t>? </a:t>
            </a:r>
            <a:endParaRPr lang="en-US" sz="800" dirty="0" smtClean="0"/>
          </a:p>
          <a:p>
            <a:pPr lvl="0"/>
            <a:endParaRPr lang="en-US" b="1" dirty="0" smtClean="0">
              <a:solidFill>
                <a:srgbClr val="000000"/>
              </a:solidFill>
            </a:endParaRPr>
          </a:p>
          <a:p>
            <a:endParaRPr lang="en-US" dirty="0"/>
          </a:p>
        </p:txBody>
      </p:sp>
      <p:sp>
        <p:nvSpPr>
          <p:cNvPr id="4" name="Slide Number Placeholder 3"/>
          <p:cNvSpPr>
            <a:spLocks noGrp="1"/>
          </p:cNvSpPr>
          <p:nvPr>
            <p:ph type="sldNum" sz="quarter" idx="10"/>
          </p:nvPr>
        </p:nvSpPr>
        <p:spPr/>
        <p:txBody>
          <a:bodyPr/>
          <a:lstStyle/>
          <a:p>
            <a:pPr>
              <a:defRPr/>
            </a:pPr>
            <a:fld id="{5596B54F-D5C4-40B0-B75B-64E373A81ED6}" type="slidenum">
              <a:rPr lang="es-MX" smtClean="0">
                <a:solidFill>
                  <a:prstClr val="black"/>
                </a:solidFill>
              </a:rPr>
              <a:pPr>
                <a:defRPr/>
              </a:pPr>
              <a:t>25</a:t>
            </a:fld>
            <a:endParaRPr lang="es-MX">
              <a:solidFill>
                <a:prstClr val="black"/>
              </a:solidFill>
            </a:endParaRPr>
          </a:p>
        </p:txBody>
      </p:sp>
    </p:spTree>
    <p:extLst>
      <p:ext uri="{BB962C8B-B14F-4D97-AF65-F5344CB8AC3E}">
        <p14:creationId xmlns:p14="http://schemas.microsoft.com/office/powerpoint/2010/main" val="7397999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Rot="1" noChangeAspect="1" noChangeArrowheads="1" noTextEdit="1"/>
          </p:cNvSpPr>
          <p:nvPr>
            <p:ph type="sldImg"/>
          </p:nvPr>
        </p:nvSpPr>
        <p:spPr bwMode="auto">
          <a:xfrm>
            <a:off x="1104900" y="695325"/>
            <a:ext cx="4648200" cy="3486150"/>
          </a:xfrm>
          <a:noFill/>
          <a:ln>
            <a:solidFill>
              <a:srgbClr val="000000"/>
            </a:solidFill>
            <a:miter lim="800000"/>
            <a:headEnd/>
            <a:tailEnd/>
          </a:ln>
        </p:spPr>
      </p:sp>
      <p:sp>
        <p:nvSpPr>
          <p:cNvPr id="9523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77788"/>
            <a:ext cx="3246437" cy="2436812"/>
          </a:xfrm>
        </p:spPr>
      </p:sp>
      <p:sp>
        <p:nvSpPr>
          <p:cNvPr id="3" name="Notes Placeholder 2"/>
          <p:cNvSpPr>
            <a:spLocks noGrp="1"/>
          </p:cNvSpPr>
          <p:nvPr>
            <p:ph type="body" idx="1"/>
          </p:nvPr>
        </p:nvSpPr>
        <p:spPr>
          <a:xfrm>
            <a:off x="381001" y="2438401"/>
            <a:ext cx="5791200" cy="4183380"/>
          </a:xfrm>
        </p:spPr>
        <p:txBody>
          <a:bodyPr/>
          <a:lstStyle/>
          <a:p>
            <a:endParaRPr lang="en-US" dirty="0"/>
          </a:p>
        </p:txBody>
      </p:sp>
      <p:sp>
        <p:nvSpPr>
          <p:cNvPr id="4" name="Slide Number Placeholder 3"/>
          <p:cNvSpPr>
            <a:spLocks noGrp="1"/>
          </p:cNvSpPr>
          <p:nvPr>
            <p:ph type="sldNum" sz="quarter" idx="10"/>
          </p:nvPr>
        </p:nvSpPr>
        <p:spPr/>
        <p:txBody>
          <a:bodyPr/>
          <a:lstStyle/>
          <a:p>
            <a:pPr>
              <a:defRPr/>
            </a:pPr>
            <a:fld id="{5596B54F-D5C4-40B0-B75B-64E373A81ED6}" type="slidenum">
              <a:rPr lang="es-MX" smtClean="0">
                <a:solidFill>
                  <a:prstClr val="black"/>
                </a:solidFill>
              </a:rPr>
              <a:pPr>
                <a:defRPr/>
              </a:pPr>
              <a:t>27</a:t>
            </a:fld>
            <a:endParaRPr lang="es-MX">
              <a:solidFill>
                <a:prstClr val="black"/>
              </a:solidFill>
            </a:endParaRPr>
          </a:p>
        </p:txBody>
      </p:sp>
    </p:spTree>
    <p:extLst>
      <p:ext uri="{BB962C8B-B14F-4D97-AF65-F5344CB8AC3E}">
        <p14:creationId xmlns:p14="http://schemas.microsoft.com/office/powerpoint/2010/main" val="39334935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5325"/>
            <a:ext cx="4648200" cy="3486150"/>
          </a:xfrm>
        </p:spPr>
      </p:sp>
      <p:sp>
        <p:nvSpPr>
          <p:cNvPr id="3" name="Notes Placeholder 2"/>
          <p:cNvSpPr>
            <a:spLocks noGrp="1"/>
          </p:cNvSpPr>
          <p:nvPr>
            <p:ph type="body" idx="1"/>
          </p:nvPr>
        </p:nvSpPr>
        <p:spPr/>
        <p:txBody>
          <a:bodyPr/>
          <a:lstStyle/>
          <a:p>
            <a:pPr lvl="0"/>
            <a:r>
              <a:rPr lang="es-MX" b="1" dirty="0" smtClean="0">
                <a:solidFill>
                  <a:srgbClr val="000000"/>
                </a:solidFill>
              </a:rPr>
              <a:t>Diga: </a:t>
            </a:r>
            <a:endParaRPr lang="en-US" b="1" dirty="0" smtClean="0">
              <a:solidFill>
                <a:srgbClr val="000000"/>
              </a:solidFill>
            </a:endParaRPr>
          </a:p>
          <a:p>
            <a:r>
              <a:rPr lang="es-MX" i="1" dirty="0" smtClean="0">
                <a:solidFill>
                  <a:srgbClr val="000000"/>
                </a:solidFill>
              </a:rPr>
              <a:t>La hoja de datos de seguridad es una forma que incluye información más detallada que la etiqueta sobre el químico. </a:t>
            </a:r>
            <a:endParaRPr lang="en-US" dirty="0" smtClean="0">
              <a:solidFill>
                <a:srgbClr val="000000"/>
              </a:solidFill>
            </a:endParaRPr>
          </a:p>
          <a:p>
            <a:r>
              <a:rPr lang="es-MX" i="1" dirty="0" smtClean="0">
                <a:solidFill>
                  <a:srgbClr val="000000"/>
                </a:solidFill>
              </a:rPr>
              <a:t>La ley requiere que los empleadores o jefes en el</a:t>
            </a:r>
            <a:r>
              <a:rPr lang="es-MX" i="1" baseline="0" dirty="0" smtClean="0">
                <a:solidFill>
                  <a:srgbClr val="000000"/>
                </a:solidFill>
              </a:rPr>
              <a:t> lugar de trabajo </a:t>
            </a:r>
            <a:r>
              <a:rPr lang="es-MX" i="1" dirty="0" smtClean="0">
                <a:solidFill>
                  <a:srgbClr val="000000"/>
                </a:solidFill>
              </a:rPr>
              <a:t>informen a sus trabajadores acerca del lugar donde se guardan las La hoja de datos de seguridad. Sugerimos que los lugares de trabajo tengan Hojas de Datos de Seguridad en español, aunque esto no es requerido por ley. </a:t>
            </a:r>
            <a:endParaRPr lang="en-US" dirty="0" smtClean="0">
              <a:solidFill>
                <a:srgbClr val="000000"/>
              </a:solidFill>
            </a:endParaRPr>
          </a:p>
          <a:p>
            <a:endParaRPr lang="en-US" dirty="0"/>
          </a:p>
        </p:txBody>
      </p:sp>
      <p:sp>
        <p:nvSpPr>
          <p:cNvPr id="4" name="Slide Number Placeholder 3"/>
          <p:cNvSpPr>
            <a:spLocks noGrp="1"/>
          </p:cNvSpPr>
          <p:nvPr>
            <p:ph type="sldNum" sz="quarter" idx="10"/>
          </p:nvPr>
        </p:nvSpPr>
        <p:spPr/>
        <p:txBody>
          <a:bodyPr/>
          <a:lstStyle/>
          <a:p>
            <a:pPr>
              <a:defRPr/>
            </a:pPr>
            <a:fld id="{5596B54F-D5C4-40B0-B75B-64E373A81ED6}" type="slidenum">
              <a:rPr lang="es-MX" smtClean="0">
                <a:solidFill>
                  <a:prstClr val="black"/>
                </a:solidFill>
              </a:rPr>
              <a:pPr>
                <a:defRPr/>
              </a:pPr>
              <a:t>28</a:t>
            </a:fld>
            <a:endParaRPr lang="es-MX">
              <a:solidFill>
                <a:prstClr val="black"/>
              </a:solidFill>
            </a:endParaRPr>
          </a:p>
        </p:txBody>
      </p:sp>
    </p:spTree>
    <p:extLst>
      <p:ext uri="{BB962C8B-B14F-4D97-AF65-F5344CB8AC3E}">
        <p14:creationId xmlns:p14="http://schemas.microsoft.com/office/powerpoint/2010/main" val="9973907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457200"/>
            <a:ext cx="4648200" cy="3486150"/>
          </a:xfrm>
        </p:spPr>
      </p:sp>
      <p:sp>
        <p:nvSpPr>
          <p:cNvPr id="3" name="Notes Placeholder 2"/>
          <p:cNvSpPr>
            <a:spLocks noGrp="1"/>
          </p:cNvSpPr>
          <p:nvPr>
            <p:ph type="body" idx="1"/>
          </p:nvPr>
        </p:nvSpPr>
        <p:spPr>
          <a:xfrm>
            <a:off x="685800" y="3886199"/>
            <a:ext cx="5486400" cy="4183380"/>
          </a:xfrm>
        </p:spPr>
        <p:txBody>
          <a:bodyPr/>
          <a:lstStyle/>
          <a:p>
            <a:pPr lvl="0"/>
            <a:r>
              <a:rPr lang="en-US" i="1" dirty="0" smtClean="0"/>
              <a:t>Name and the</a:t>
            </a:r>
            <a:r>
              <a:rPr lang="en-US" i="1" baseline="0" dirty="0" smtClean="0"/>
              <a:t> </a:t>
            </a:r>
            <a:r>
              <a:rPr lang="en-US" i="1" dirty="0" smtClean="0"/>
              <a:t>Hazards</a:t>
            </a:r>
            <a:endParaRPr lang="en-US" i="1" baseline="0" dirty="0" smtClean="0"/>
          </a:p>
          <a:p>
            <a:pPr lvl="0"/>
            <a:endParaRPr lang="en-US" i="1" baseline="0" dirty="0" smtClean="0"/>
          </a:p>
          <a:p>
            <a:pPr lvl="0"/>
            <a:r>
              <a:rPr lang="en-US" i="1" baseline="0" dirty="0" smtClean="0"/>
              <a:t>Danger </a:t>
            </a:r>
          </a:p>
          <a:p>
            <a:pPr lvl="0"/>
            <a:r>
              <a:rPr lang="en-US" i="1" baseline="0" dirty="0" smtClean="0"/>
              <a:t>Harmful if inhaled</a:t>
            </a:r>
          </a:p>
          <a:p>
            <a:pPr lvl="0"/>
            <a:r>
              <a:rPr lang="en-US" i="1" baseline="0" dirty="0" smtClean="0"/>
              <a:t>Causes sever burns and serious eye damage</a:t>
            </a:r>
          </a:p>
          <a:p>
            <a:pPr lvl="0"/>
            <a:r>
              <a:rPr lang="en-US" i="1" baseline="0" dirty="0" smtClean="0"/>
              <a:t>Flammable gas</a:t>
            </a:r>
          </a:p>
          <a:p>
            <a:pPr lvl="0"/>
            <a:r>
              <a:rPr lang="en-US" i="1" baseline="0" dirty="0" smtClean="0"/>
              <a:t>Contains gas under pressure; may explode if heated</a:t>
            </a:r>
          </a:p>
        </p:txBody>
      </p:sp>
      <p:sp>
        <p:nvSpPr>
          <p:cNvPr id="4" name="Slide Number Placeholder 3"/>
          <p:cNvSpPr>
            <a:spLocks noGrp="1"/>
          </p:cNvSpPr>
          <p:nvPr>
            <p:ph type="sldNum" sz="quarter" idx="10"/>
          </p:nvPr>
        </p:nvSpPr>
        <p:spPr/>
        <p:txBody>
          <a:bodyPr/>
          <a:lstStyle/>
          <a:p>
            <a:pPr>
              <a:defRPr/>
            </a:pPr>
            <a:fld id="{5596B54F-D5C4-40B0-B75B-64E373A81ED6}" type="slidenum">
              <a:rPr lang="es-MX" smtClean="0">
                <a:solidFill>
                  <a:prstClr val="black"/>
                </a:solidFill>
              </a:rPr>
              <a:pPr>
                <a:defRPr/>
              </a:pPr>
              <a:t>29</a:t>
            </a:fld>
            <a:endParaRPr lang="es-MX">
              <a:solidFill>
                <a:prstClr val="black"/>
              </a:solidFill>
            </a:endParaRPr>
          </a:p>
        </p:txBody>
      </p:sp>
    </p:spTree>
    <p:extLst>
      <p:ext uri="{BB962C8B-B14F-4D97-AF65-F5344CB8AC3E}">
        <p14:creationId xmlns:p14="http://schemas.microsoft.com/office/powerpoint/2010/main" val="2326684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 sure to</a:t>
            </a:r>
            <a:r>
              <a:rPr lang="en-US" baseline="0" dirty="0" smtClean="0"/>
              <a:t> read these out loud</a:t>
            </a:r>
            <a:endParaRPr lang="en-US" dirty="0"/>
          </a:p>
        </p:txBody>
      </p:sp>
      <p:sp>
        <p:nvSpPr>
          <p:cNvPr id="4" name="Slide Number Placeholder 3"/>
          <p:cNvSpPr>
            <a:spLocks noGrp="1"/>
          </p:cNvSpPr>
          <p:nvPr>
            <p:ph type="sldNum" sz="quarter" idx="10"/>
          </p:nvPr>
        </p:nvSpPr>
        <p:spPr/>
        <p:txBody>
          <a:bodyPr/>
          <a:lstStyle/>
          <a:p>
            <a:fld id="{A3DBDCB0-F1A2-4AB3-AA1B-0549406BEFD7}" type="slidenum">
              <a:rPr lang="en-US" smtClean="0"/>
              <a:t>3</a:t>
            </a:fld>
            <a:endParaRPr lang="en-US"/>
          </a:p>
        </p:txBody>
      </p:sp>
    </p:spTree>
    <p:extLst>
      <p:ext uri="{BB962C8B-B14F-4D97-AF65-F5344CB8AC3E}">
        <p14:creationId xmlns:p14="http://schemas.microsoft.com/office/powerpoint/2010/main" val="6664623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Chemical</a:t>
            </a:r>
            <a:r>
              <a:rPr lang="en-US" i="1" baseline="0" dirty="0" smtClean="0"/>
              <a:t> Name</a:t>
            </a:r>
          </a:p>
          <a:p>
            <a:r>
              <a:rPr lang="en-US" i="1" baseline="0" dirty="0" smtClean="0"/>
              <a:t>First Aid Measures</a:t>
            </a:r>
            <a:endParaRPr lang="en-US" i="1" dirty="0"/>
          </a:p>
        </p:txBody>
      </p:sp>
      <p:sp>
        <p:nvSpPr>
          <p:cNvPr id="4" name="Slide Number Placeholder 3"/>
          <p:cNvSpPr>
            <a:spLocks noGrp="1"/>
          </p:cNvSpPr>
          <p:nvPr>
            <p:ph type="sldNum" sz="quarter" idx="10"/>
          </p:nvPr>
        </p:nvSpPr>
        <p:spPr/>
        <p:txBody>
          <a:bodyPr/>
          <a:lstStyle/>
          <a:p>
            <a:fld id="{A3DBDCB0-F1A2-4AB3-AA1B-0549406BEFD7}"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35190860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PPE</a:t>
            </a:r>
            <a:endParaRPr lang="en-US" i="1" dirty="0"/>
          </a:p>
        </p:txBody>
      </p:sp>
      <p:sp>
        <p:nvSpPr>
          <p:cNvPr id="4" name="Slide Number Placeholder 3"/>
          <p:cNvSpPr>
            <a:spLocks noGrp="1"/>
          </p:cNvSpPr>
          <p:nvPr>
            <p:ph type="sldNum" sz="quarter" idx="10"/>
          </p:nvPr>
        </p:nvSpPr>
        <p:spPr/>
        <p:txBody>
          <a:bodyPr/>
          <a:lstStyle/>
          <a:p>
            <a:fld id="{A3DBDCB0-F1A2-4AB3-AA1B-0549406BEFD7}"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23495398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5325"/>
            <a:ext cx="4648200" cy="3486150"/>
          </a:xfrm>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pPr>
              <a:defRPr/>
            </a:pPr>
            <a:fld id="{5596B54F-D5C4-40B0-B75B-64E373A81ED6}" type="slidenum">
              <a:rPr lang="es-MX" smtClean="0">
                <a:solidFill>
                  <a:prstClr val="black"/>
                </a:solidFill>
              </a:rPr>
              <a:pPr>
                <a:defRPr/>
              </a:pPr>
              <a:t>32</a:t>
            </a:fld>
            <a:endParaRPr lang="es-MX">
              <a:solidFill>
                <a:prstClr val="black"/>
              </a:solidFill>
            </a:endParaRPr>
          </a:p>
        </p:txBody>
      </p:sp>
    </p:spTree>
    <p:extLst>
      <p:ext uri="{BB962C8B-B14F-4D97-AF65-F5344CB8AC3E}">
        <p14:creationId xmlns:p14="http://schemas.microsoft.com/office/powerpoint/2010/main" val="8283456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Image Placeholder 1"/>
          <p:cNvSpPr>
            <a:spLocks noGrp="1" noRot="1" noChangeAspect="1"/>
          </p:cNvSpPr>
          <p:nvPr>
            <p:ph type="sldImg"/>
          </p:nvPr>
        </p:nvSpPr>
        <p:spPr bwMode="auto">
          <a:xfrm>
            <a:off x="1104900" y="152400"/>
            <a:ext cx="4151313" cy="31146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4" name="Notes Placeholder 2"/>
          <p:cNvSpPr>
            <a:spLocks noGrp="1"/>
          </p:cNvSpPr>
          <p:nvPr>
            <p:ph type="body" idx="1"/>
          </p:nvPr>
        </p:nvSpPr>
        <p:spPr bwMode="auto">
          <a:xfrm>
            <a:off x="304800" y="3276601"/>
            <a:ext cx="6172200" cy="41833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endParaRPr lang="en-US" altLang="en-US" dirty="0" smtClean="0"/>
          </a:p>
        </p:txBody>
      </p:sp>
      <p:sp>
        <p:nvSpPr>
          <p:cNvPr id="4" name="Slide Number Placeholder 3"/>
          <p:cNvSpPr>
            <a:spLocks noGrp="1"/>
          </p:cNvSpPr>
          <p:nvPr>
            <p:ph type="sldNum" sz="quarter" idx="5"/>
          </p:nvPr>
        </p:nvSpPr>
        <p:spPr/>
        <p:txBody>
          <a:bodyPr/>
          <a:lstStyle/>
          <a:p>
            <a:pPr>
              <a:defRPr/>
            </a:pPr>
            <a:fld id="{F917158A-92E6-4C58-98DB-5943E1D62A4A}" type="slidenum">
              <a:rPr lang="es-MX" smtClean="0">
                <a:solidFill>
                  <a:prstClr val="black"/>
                </a:solidFill>
              </a:rPr>
              <a:pPr>
                <a:defRPr/>
              </a:pPr>
              <a:t>33</a:t>
            </a:fld>
            <a:endParaRPr lang="es-MX">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dirty="0" err="1" smtClean="0">
                <a:solidFill>
                  <a:schemeClr val="accent6"/>
                </a:solidFill>
              </a:rPr>
              <a:t>Request</a:t>
            </a:r>
            <a:r>
              <a:rPr lang="es-MX" dirty="0" smtClean="0">
                <a:solidFill>
                  <a:schemeClr val="accent6"/>
                </a:solidFill>
              </a:rPr>
              <a:t> training</a:t>
            </a:r>
          </a:p>
          <a:p>
            <a:r>
              <a:rPr lang="es-MX" dirty="0" err="1" smtClean="0">
                <a:solidFill>
                  <a:schemeClr val="accent6"/>
                </a:solidFill>
              </a:rPr>
              <a:t>Know</a:t>
            </a:r>
            <a:r>
              <a:rPr lang="es-MX" dirty="0" smtClean="0">
                <a:solidFill>
                  <a:schemeClr val="accent6"/>
                </a:solidFill>
              </a:rPr>
              <a:t> </a:t>
            </a:r>
            <a:r>
              <a:rPr lang="es-MX" dirty="0" err="1" smtClean="0">
                <a:solidFill>
                  <a:schemeClr val="accent6"/>
                </a:solidFill>
              </a:rPr>
              <a:t>which</a:t>
            </a:r>
            <a:r>
              <a:rPr lang="es-MX" dirty="0" smtClean="0">
                <a:solidFill>
                  <a:schemeClr val="accent6"/>
                </a:solidFill>
              </a:rPr>
              <a:t> </a:t>
            </a:r>
            <a:r>
              <a:rPr lang="es-MX" dirty="0" err="1" smtClean="0">
                <a:solidFill>
                  <a:schemeClr val="accent6"/>
                </a:solidFill>
              </a:rPr>
              <a:t>chemicals</a:t>
            </a:r>
            <a:r>
              <a:rPr lang="es-MX" dirty="0" smtClean="0">
                <a:solidFill>
                  <a:schemeClr val="accent6"/>
                </a:solidFill>
              </a:rPr>
              <a:t> are </a:t>
            </a:r>
            <a:r>
              <a:rPr lang="es-MX" dirty="0" err="1" smtClean="0">
                <a:solidFill>
                  <a:schemeClr val="accent6"/>
                </a:solidFill>
              </a:rPr>
              <a:t>being</a:t>
            </a:r>
            <a:r>
              <a:rPr lang="es-MX" dirty="0" smtClean="0">
                <a:solidFill>
                  <a:schemeClr val="accent6"/>
                </a:solidFill>
              </a:rPr>
              <a:t> </a:t>
            </a:r>
            <a:r>
              <a:rPr lang="es-MX" dirty="0" err="1" smtClean="0">
                <a:solidFill>
                  <a:schemeClr val="accent6"/>
                </a:solidFill>
              </a:rPr>
              <a:t>used</a:t>
            </a:r>
            <a:endParaRPr lang="es-MX" dirty="0" smtClean="0">
              <a:solidFill>
                <a:schemeClr val="accent6"/>
              </a:solidFill>
            </a:endParaRPr>
          </a:p>
          <a:p>
            <a:r>
              <a:rPr lang="es-MX" dirty="0" smtClean="0">
                <a:solidFill>
                  <a:schemeClr val="accent6"/>
                </a:solidFill>
              </a:rPr>
              <a:t>Ask </a:t>
            </a:r>
            <a:r>
              <a:rPr lang="es-MX" dirty="0" err="1" smtClean="0">
                <a:solidFill>
                  <a:schemeClr val="accent6"/>
                </a:solidFill>
              </a:rPr>
              <a:t>about</a:t>
            </a:r>
            <a:r>
              <a:rPr lang="es-MX" dirty="0" smtClean="0">
                <a:solidFill>
                  <a:schemeClr val="accent6"/>
                </a:solidFill>
              </a:rPr>
              <a:t> and </a:t>
            </a:r>
            <a:r>
              <a:rPr lang="es-MX" dirty="0" err="1" smtClean="0">
                <a:solidFill>
                  <a:schemeClr val="accent6"/>
                </a:solidFill>
              </a:rPr>
              <a:t>read</a:t>
            </a:r>
            <a:r>
              <a:rPr lang="es-MX" dirty="0" smtClean="0">
                <a:solidFill>
                  <a:schemeClr val="accent6"/>
                </a:solidFill>
              </a:rPr>
              <a:t> </a:t>
            </a:r>
            <a:r>
              <a:rPr lang="es-MX" dirty="0" err="1" smtClean="0">
                <a:solidFill>
                  <a:schemeClr val="accent6"/>
                </a:solidFill>
              </a:rPr>
              <a:t>the</a:t>
            </a:r>
            <a:r>
              <a:rPr lang="es-MX" dirty="0" smtClean="0">
                <a:solidFill>
                  <a:schemeClr val="accent6"/>
                </a:solidFill>
              </a:rPr>
              <a:t> Safety Data </a:t>
            </a:r>
            <a:r>
              <a:rPr lang="es-MX" dirty="0" err="1" smtClean="0">
                <a:solidFill>
                  <a:schemeClr val="accent6"/>
                </a:solidFill>
              </a:rPr>
              <a:t>Sheets</a:t>
            </a:r>
            <a:r>
              <a:rPr lang="es-MX" dirty="0" smtClean="0">
                <a:solidFill>
                  <a:schemeClr val="accent6"/>
                </a:solidFill>
              </a:rPr>
              <a:t> </a:t>
            </a:r>
          </a:p>
          <a:p>
            <a:r>
              <a:rPr lang="es-MX" dirty="0" smtClean="0">
                <a:solidFill>
                  <a:schemeClr val="accent6"/>
                </a:solidFill>
              </a:rPr>
              <a:t>Use </a:t>
            </a:r>
            <a:r>
              <a:rPr lang="es-MX" dirty="0" err="1" smtClean="0">
                <a:solidFill>
                  <a:schemeClr val="accent6"/>
                </a:solidFill>
              </a:rPr>
              <a:t>the</a:t>
            </a:r>
            <a:r>
              <a:rPr lang="es-MX" dirty="0" smtClean="0">
                <a:solidFill>
                  <a:schemeClr val="accent6"/>
                </a:solidFill>
              </a:rPr>
              <a:t> </a:t>
            </a:r>
            <a:r>
              <a:rPr lang="es-MX" dirty="0" err="1" smtClean="0">
                <a:solidFill>
                  <a:schemeClr val="accent6"/>
                </a:solidFill>
              </a:rPr>
              <a:t>appropriate</a:t>
            </a:r>
            <a:r>
              <a:rPr lang="es-MX" dirty="0" smtClean="0">
                <a:solidFill>
                  <a:schemeClr val="accent6"/>
                </a:solidFill>
              </a:rPr>
              <a:t> Personal </a:t>
            </a:r>
            <a:r>
              <a:rPr lang="es-MX" dirty="0" err="1" smtClean="0">
                <a:solidFill>
                  <a:schemeClr val="accent6"/>
                </a:solidFill>
              </a:rPr>
              <a:t>Protective</a:t>
            </a:r>
            <a:r>
              <a:rPr lang="es-MX" dirty="0" smtClean="0">
                <a:solidFill>
                  <a:schemeClr val="accent6"/>
                </a:solidFill>
              </a:rPr>
              <a:t> </a:t>
            </a:r>
            <a:r>
              <a:rPr lang="es-MX" dirty="0" err="1" smtClean="0">
                <a:solidFill>
                  <a:schemeClr val="accent6"/>
                </a:solidFill>
              </a:rPr>
              <a:t>Equipment</a:t>
            </a:r>
            <a:endParaRPr lang="es-MX" dirty="0">
              <a:solidFill>
                <a:schemeClr val="accent6"/>
              </a:solidFill>
            </a:endParaRPr>
          </a:p>
        </p:txBody>
      </p:sp>
      <p:sp>
        <p:nvSpPr>
          <p:cNvPr id="4" name="Slide Number Placeholder 3"/>
          <p:cNvSpPr>
            <a:spLocks noGrp="1"/>
          </p:cNvSpPr>
          <p:nvPr>
            <p:ph type="sldNum" sz="quarter" idx="10"/>
          </p:nvPr>
        </p:nvSpPr>
        <p:spPr/>
        <p:txBody>
          <a:bodyPr/>
          <a:lstStyle/>
          <a:p>
            <a:fld id="{E35F7542-5A61-489C-AE2C-BF36AD668D03}"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34756712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 knowledge</a:t>
            </a:r>
            <a:r>
              <a:rPr lang="en-US" baseline="0" dirty="0" smtClean="0"/>
              <a:t> of workers’ rights can also be a valuable resource for workers.</a:t>
            </a:r>
            <a:endParaRPr lang="en-US" dirty="0"/>
          </a:p>
        </p:txBody>
      </p:sp>
      <p:sp>
        <p:nvSpPr>
          <p:cNvPr id="4" name="Slide Number Placeholder 3"/>
          <p:cNvSpPr>
            <a:spLocks noGrp="1"/>
          </p:cNvSpPr>
          <p:nvPr>
            <p:ph type="sldNum" sz="quarter" idx="10"/>
          </p:nvPr>
        </p:nvSpPr>
        <p:spPr/>
        <p:txBody>
          <a:bodyPr/>
          <a:lstStyle/>
          <a:p>
            <a:fld id="{0E8179CD-53E2-488D-8339-75306BCFF04D}"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986905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Being familiar with local health and safety resources can help you connect workers to opportunities for training and other resources.</a:t>
            </a:r>
            <a:endParaRPr lang="en-US" dirty="0"/>
          </a:p>
        </p:txBody>
      </p:sp>
      <p:sp>
        <p:nvSpPr>
          <p:cNvPr id="4" name="Slide Number Placeholder 3"/>
          <p:cNvSpPr>
            <a:spLocks noGrp="1"/>
          </p:cNvSpPr>
          <p:nvPr>
            <p:ph type="sldNum" sz="quarter" idx="10"/>
          </p:nvPr>
        </p:nvSpPr>
        <p:spPr/>
        <p:txBody>
          <a:bodyPr/>
          <a:lstStyle/>
          <a:p>
            <a:fld id="{0E8179CD-53E2-488D-8339-75306BCFF04D}"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22733960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Know that how you tailor</a:t>
            </a:r>
            <a:r>
              <a:rPr lang="en-US" baseline="0" dirty="0" smtClean="0"/>
              <a:t> your health and safety message is important. You may need to emphasize different aspects depending on the needs of the worker.</a:t>
            </a:r>
            <a:endParaRPr lang="en-US" dirty="0"/>
          </a:p>
        </p:txBody>
      </p:sp>
      <p:sp>
        <p:nvSpPr>
          <p:cNvPr id="4" name="Slide Number Placeholder 3"/>
          <p:cNvSpPr>
            <a:spLocks noGrp="1"/>
          </p:cNvSpPr>
          <p:nvPr>
            <p:ph type="sldNum" sz="quarter" idx="10"/>
          </p:nvPr>
        </p:nvSpPr>
        <p:spPr/>
        <p:txBody>
          <a:bodyPr/>
          <a:lstStyle/>
          <a:p>
            <a:fld id="{0E8179CD-53E2-488D-8339-75306BCFF04D}"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21562676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shows</a:t>
            </a:r>
            <a:r>
              <a:rPr lang="en-US" baseline="0" dirty="0" smtClean="0"/>
              <a:t> what workers need in order to protect themselves on  the job.</a:t>
            </a:r>
            <a:endParaRPr lang="en-US" dirty="0"/>
          </a:p>
        </p:txBody>
      </p:sp>
      <p:sp>
        <p:nvSpPr>
          <p:cNvPr id="4" name="Slide Number Placeholder 3"/>
          <p:cNvSpPr>
            <a:spLocks noGrp="1"/>
          </p:cNvSpPr>
          <p:nvPr>
            <p:ph type="sldNum" sz="quarter" idx="10"/>
          </p:nvPr>
        </p:nvSpPr>
        <p:spPr/>
        <p:txBody>
          <a:bodyPr/>
          <a:lstStyle/>
          <a:p>
            <a:fld id="{0E8179CD-53E2-488D-8339-75306BCFF04D}"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8672898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1" dirty="0" smtClean="0">
                <a:solidFill>
                  <a:schemeClr val="accent6"/>
                </a:solidFill>
              </a:rPr>
              <a:t>Diga:</a:t>
            </a:r>
          </a:p>
          <a:p>
            <a:r>
              <a:rPr lang="es-ES" sz="1200" i="1" dirty="0" smtClean="0">
                <a:solidFill>
                  <a:schemeClr val="accent6"/>
                </a:solidFill>
              </a:rPr>
              <a:t>Como entrenar a los trabajadores sobre la seguridad química</a:t>
            </a:r>
            <a:endParaRPr lang="en-US" i="1" dirty="0" smtClean="0">
              <a:solidFill>
                <a:schemeClr val="accent6"/>
              </a:solidFill>
            </a:endParaRPr>
          </a:p>
          <a:p>
            <a:pPr marL="0" marR="0" indent="0" algn="l" defTabSz="913544" rtl="0" eaLnBrk="1" fontAlgn="auto" latinLnBrk="0" hangingPunct="1">
              <a:lnSpc>
                <a:spcPct val="100000"/>
              </a:lnSpc>
              <a:spcBef>
                <a:spcPts val="0"/>
              </a:spcBef>
              <a:spcAft>
                <a:spcPts val="0"/>
              </a:spcAft>
              <a:buClrTx/>
              <a:buSzTx/>
              <a:buFontTx/>
              <a:buNone/>
              <a:tabLst/>
              <a:defRPr/>
            </a:pPr>
            <a:endParaRPr lang="en-US" b="1" dirty="0" smtClean="0">
              <a:solidFill>
                <a:schemeClr val="accent6"/>
              </a:solidFill>
            </a:endParaRPr>
          </a:p>
          <a:p>
            <a:pPr marL="0" marR="0" indent="0" algn="l" defTabSz="913544" rtl="0" eaLnBrk="1" fontAlgn="auto" latinLnBrk="0" hangingPunct="1">
              <a:lnSpc>
                <a:spcPct val="100000"/>
              </a:lnSpc>
              <a:spcBef>
                <a:spcPts val="0"/>
              </a:spcBef>
              <a:spcAft>
                <a:spcPts val="0"/>
              </a:spcAft>
              <a:buClrTx/>
              <a:buSzTx/>
              <a:buFontTx/>
              <a:buNone/>
              <a:tabLst/>
              <a:defRPr/>
            </a:pPr>
            <a:r>
              <a:rPr lang="en-US" b="1" dirty="0" err="1" smtClean="0">
                <a:solidFill>
                  <a:schemeClr val="accent6"/>
                </a:solidFill>
              </a:rPr>
              <a:t>Diga</a:t>
            </a:r>
            <a:r>
              <a:rPr lang="en-US" b="1" dirty="0" smtClean="0">
                <a:solidFill>
                  <a:schemeClr val="accent6"/>
                </a:solidFill>
              </a:rPr>
              <a:t>:</a:t>
            </a:r>
          </a:p>
          <a:p>
            <a:pPr marL="0" marR="0" indent="0" algn="l" defTabSz="913544" rtl="0" eaLnBrk="1" fontAlgn="auto" latinLnBrk="0" hangingPunct="1">
              <a:lnSpc>
                <a:spcPct val="100000"/>
              </a:lnSpc>
              <a:spcBef>
                <a:spcPts val="0"/>
              </a:spcBef>
              <a:spcAft>
                <a:spcPts val="0"/>
              </a:spcAft>
              <a:buClrTx/>
              <a:buSzTx/>
              <a:buFontTx/>
              <a:buNone/>
              <a:tabLst/>
              <a:defRPr/>
            </a:pPr>
            <a:r>
              <a:rPr lang="en-US" b="1" i="1" dirty="0" smtClean="0">
                <a:solidFill>
                  <a:schemeClr val="accent6"/>
                </a:solidFill>
              </a:rPr>
              <a:t>Primero:</a:t>
            </a:r>
            <a:r>
              <a:rPr lang="en-US" b="1" i="1" baseline="0" dirty="0" smtClean="0">
                <a:solidFill>
                  <a:schemeClr val="accent6"/>
                </a:solidFill>
              </a:rPr>
              <a:t> </a:t>
            </a:r>
            <a:r>
              <a:rPr lang="en-US" b="0" i="1" baseline="0" dirty="0" smtClean="0">
                <a:solidFill>
                  <a:schemeClr val="accent6"/>
                </a:solidFill>
              </a:rPr>
              <a:t>El</a:t>
            </a:r>
            <a:r>
              <a:rPr lang="en-US" b="0" i="1" dirty="0" smtClean="0">
                <a:solidFill>
                  <a:schemeClr val="accent6"/>
                </a:solidFill>
              </a:rPr>
              <a:t> promotor o </a:t>
            </a:r>
            <a:r>
              <a:rPr lang="en-US" b="0" i="1" dirty="0" err="1" smtClean="0">
                <a:solidFill>
                  <a:schemeClr val="accent6"/>
                </a:solidFill>
              </a:rPr>
              <a:t>promotora</a:t>
            </a:r>
            <a:r>
              <a:rPr lang="en-US" b="0" i="1" dirty="0" smtClean="0">
                <a:solidFill>
                  <a:schemeClr val="accent6"/>
                </a:solidFill>
              </a:rPr>
              <a:t> </a:t>
            </a:r>
            <a:r>
              <a:rPr lang="en-US" b="0" i="1" dirty="0" err="1" smtClean="0">
                <a:solidFill>
                  <a:schemeClr val="accent6"/>
                </a:solidFill>
              </a:rPr>
              <a:t>debe</a:t>
            </a:r>
            <a:r>
              <a:rPr lang="en-US" b="0" i="1" dirty="0" smtClean="0">
                <a:solidFill>
                  <a:schemeClr val="accent6"/>
                </a:solidFill>
              </a:rPr>
              <a:t> </a:t>
            </a:r>
            <a:r>
              <a:rPr lang="en-US" b="0" i="1" dirty="0" err="1" smtClean="0">
                <a:solidFill>
                  <a:schemeClr val="accent6"/>
                </a:solidFill>
              </a:rPr>
              <a:t>utilizar</a:t>
            </a:r>
            <a:r>
              <a:rPr lang="en-US" b="0" i="1" dirty="0" smtClean="0">
                <a:solidFill>
                  <a:schemeClr val="accent6"/>
                </a:solidFill>
              </a:rPr>
              <a:t> </a:t>
            </a:r>
            <a:r>
              <a:rPr lang="en-US" b="0" i="1" dirty="0" err="1" smtClean="0">
                <a:solidFill>
                  <a:schemeClr val="accent6"/>
                </a:solidFill>
              </a:rPr>
              <a:t>una</a:t>
            </a:r>
            <a:r>
              <a:rPr lang="en-US" b="0" i="1" dirty="0" smtClean="0">
                <a:solidFill>
                  <a:schemeClr val="accent6"/>
                </a:solidFill>
              </a:rPr>
              <a:t> </a:t>
            </a:r>
            <a:r>
              <a:rPr lang="en-US" b="0" i="1" baseline="0" dirty="0" err="1" smtClean="0">
                <a:solidFill>
                  <a:schemeClr val="accent6"/>
                </a:solidFill>
              </a:rPr>
              <a:t>guia</a:t>
            </a:r>
            <a:r>
              <a:rPr lang="en-US" b="0" i="1" baseline="0" dirty="0" smtClean="0">
                <a:solidFill>
                  <a:schemeClr val="accent6"/>
                </a:solidFill>
              </a:rPr>
              <a:t>,</a:t>
            </a:r>
            <a:r>
              <a:rPr lang="en-US" b="0" i="1" dirty="0" smtClean="0">
                <a:solidFill>
                  <a:schemeClr val="accent6"/>
                </a:solidFill>
              </a:rPr>
              <a:t> </a:t>
            </a:r>
            <a:r>
              <a:rPr lang="en-US" b="0" i="1" dirty="0" err="1" smtClean="0">
                <a:solidFill>
                  <a:schemeClr val="accent6"/>
                </a:solidFill>
              </a:rPr>
              <a:t>como</a:t>
            </a:r>
            <a:r>
              <a:rPr lang="en-US" b="0" i="1" baseline="0" dirty="0" smtClean="0">
                <a:solidFill>
                  <a:schemeClr val="accent6"/>
                </a:solidFill>
              </a:rPr>
              <a:t> el </a:t>
            </a:r>
            <a:r>
              <a:rPr lang="en-US" b="0" i="1" dirty="0" smtClean="0">
                <a:solidFill>
                  <a:schemeClr val="accent6"/>
                </a:solidFill>
              </a:rPr>
              <a:t>manual </a:t>
            </a:r>
            <a:r>
              <a:rPr lang="en-US" b="0" i="1" baseline="0" dirty="0" smtClean="0">
                <a:solidFill>
                  <a:schemeClr val="accent6"/>
                </a:solidFill>
              </a:rPr>
              <a:t>que </a:t>
            </a:r>
            <a:r>
              <a:rPr lang="en-US" b="0" i="1" baseline="0" dirty="0" err="1" smtClean="0">
                <a:solidFill>
                  <a:schemeClr val="accent6"/>
                </a:solidFill>
              </a:rPr>
              <a:t>estoy</a:t>
            </a:r>
            <a:r>
              <a:rPr lang="en-US" b="0" i="1" baseline="0" dirty="0" smtClean="0">
                <a:solidFill>
                  <a:schemeClr val="accent6"/>
                </a:solidFill>
              </a:rPr>
              <a:t> </a:t>
            </a:r>
            <a:r>
              <a:rPr lang="en-US" b="0" i="1" baseline="0" dirty="0" err="1" smtClean="0">
                <a:solidFill>
                  <a:schemeClr val="accent6"/>
                </a:solidFill>
              </a:rPr>
              <a:t>utilizando</a:t>
            </a:r>
            <a:r>
              <a:rPr lang="en-US" b="0" i="1" baseline="0" dirty="0" smtClean="0">
                <a:solidFill>
                  <a:schemeClr val="accent6"/>
                </a:solidFill>
              </a:rPr>
              <a:t> hoy.</a:t>
            </a:r>
          </a:p>
          <a:p>
            <a:pPr marL="0" marR="0" indent="0" algn="l" defTabSz="913544" rtl="0" eaLnBrk="1" fontAlgn="auto" latinLnBrk="0" hangingPunct="1">
              <a:lnSpc>
                <a:spcPct val="100000"/>
              </a:lnSpc>
              <a:spcBef>
                <a:spcPts val="0"/>
              </a:spcBef>
              <a:spcAft>
                <a:spcPts val="0"/>
              </a:spcAft>
              <a:buClrTx/>
              <a:buSzTx/>
              <a:buFontTx/>
              <a:buNone/>
              <a:tabLst/>
              <a:defRPr/>
            </a:pPr>
            <a:r>
              <a:rPr lang="en-US" b="0" i="1" baseline="0" dirty="0" smtClean="0">
                <a:solidFill>
                  <a:schemeClr val="accent6"/>
                </a:solidFill>
              </a:rPr>
              <a:t>El manual </a:t>
            </a:r>
            <a:r>
              <a:rPr lang="en-US" b="0" i="1" baseline="0" dirty="0" err="1" smtClean="0">
                <a:solidFill>
                  <a:schemeClr val="accent6"/>
                </a:solidFill>
              </a:rPr>
              <a:t>incluye</a:t>
            </a:r>
            <a:r>
              <a:rPr lang="en-US" b="0" i="1" baseline="0" dirty="0" smtClean="0">
                <a:solidFill>
                  <a:schemeClr val="accent6"/>
                </a:solidFill>
              </a:rPr>
              <a:t> la </a:t>
            </a:r>
            <a:r>
              <a:rPr lang="en-US" b="0" i="1" baseline="0" dirty="0" err="1" smtClean="0">
                <a:solidFill>
                  <a:schemeClr val="accent6"/>
                </a:solidFill>
              </a:rPr>
              <a:t>informacion</a:t>
            </a:r>
            <a:r>
              <a:rPr lang="en-US" b="0" i="1" baseline="0" dirty="0" smtClean="0">
                <a:solidFill>
                  <a:schemeClr val="accent6"/>
                </a:solidFill>
              </a:rPr>
              <a:t> </a:t>
            </a:r>
            <a:r>
              <a:rPr lang="en-US" b="0" i="1" baseline="0" dirty="0" err="1" smtClean="0">
                <a:solidFill>
                  <a:schemeClr val="accent6"/>
                </a:solidFill>
              </a:rPr>
              <a:t>necesaria</a:t>
            </a:r>
            <a:r>
              <a:rPr lang="en-US" b="0" i="1" baseline="0" dirty="0" smtClean="0">
                <a:solidFill>
                  <a:schemeClr val="accent6"/>
                </a:solidFill>
              </a:rPr>
              <a:t>. </a:t>
            </a:r>
          </a:p>
          <a:p>
            <a:pPr marL="0" marR="0" indent="0" algn="l" defTabSz="913544" rtl="0" eaLnBrk="1" fontAlgn="auto" latinLnBrk="0" hangingPunct="1">
              <a:lnSpc>
                <a:spcPct val="100000"/>
              </a:lnSpc>
              <a:spcBef>
                <a:spcPts val="0"/>
              </a:spcBef>
              <a:spcAft>
                <a:spcPts val="0"/>
              </a:spcAft>
              <a:buClrTx/>
              <a:buSzTx/>
              <a:buFontTx/>
              <a:buNone/>
              <a:tabLst/>
              <a:defRPr/>
            </a:pPr>
            <a:r>
              <a:rPr lang="en-US" b="0" i="1" baseline="0" dirty="0" smtClean="0">
                <a:solidFill>
                  <a:schemeClr val="accent6"/>
                </a:solidFill>
              </a:rPr>
              <a:t>Se </a:t>
            </a:r>
            <a:r>
              <a:rPr lang="en-US" b="0" i="1" baseline="0" dirty="0" err="1" smtClean="0">
                <a:solidFill>
                  <a:schemeClr val="accent6"/>
                </a:solidFill>
              </a:rPr>
              <a:t>debe</a:t>
            </a:r>
            <a:r>
              <a:rPr lang="en-US" b="0" i="1" baseline="0" dirty="0" smtClean="0">
                <a:solidFill>
                  <a:schemeClr val="accent6"/>
                </a:solidFill>
              </a:rPr>
              <a:t> </a:t>
            </a:r>
            <a:r>
              <a:rPr lang="en-US" b="0" i="1" baseline="0" dirty="0" err="1" smtClean="0">
                <a:solidFill>
                  <a:schemeClr val="accent6"/>
                </a:solidFill>
              </a:rPr>
              <a:t>preparar</a:t>
            </a:r>
            <a:r>
              <a:rPr lang="en-US" b="0" i="1" baseline="0" dirty="0" smtClean="0">
                <a:solidFill>
                  <a:schemeClr val="accent6"/>
                </a:solidFill>
              </a:rPr>
              <a:t> y </a:t>
            </a:r>
            <a:r>
              <a:rPr lang="en-US" b="0" i="1" baseline="0" dirty="0" err="1" smtClean="0">
                <a:solidFill>
                  <a:schemeClr val="accent6"/>
                </a:solidFill>
              </a:rPr>
              <a:t>debe</a:t>
            </a:r>
            <a:r>
              <a:rPr lang="en-US" b="0" i="1" baseline="0" dirty="0" smtClean="0">
                <a:solidFill>
                  <a:schemeClr val="accent6"/>
                </a:solidFill>
              </a:rPr>
              <a:t> </a:t>
            </a:r>
            <a:r>
              <a:rPr lang="en-US" b="0" i="1" baseline="0" dirty="0" err="1" smtClean="0">
                <a:solidFill>
                  <a:schemeClr val="accent6"/>
                </a:solidFill>
              </a:rPr>
              <a:t>entender</a:t>
            </a:r>
            <a:r>
              <a:rPr lang="en-US" b="0" i="1" baseline="0" dirty="0" smtClean="0">
                <a:solidFill>
                  <a:schemeClr val="accent6"/>
                </a:solidFill>
              </a:rPr>
              <a:t> </a:t>
            </a:r>
            <a:r>
              <a:rPr lang="en-US" b="0" i="1" baseline="0" dirty="0" err="1" smtClean="0">
                <a:solidFill>
                  <a:schemeClr val="accent6"/>
                </a:solidFill>
              </a:rPr>
              <a:t>muy</a:t>
            </a:r>
            <a:r>
              <a:rPr lang="en-US" b="0" i="1" baseline="0" dirty="0" smtClean="0">
                <a:solidFill>
                  <a:schemeClr val="accent6"/>
                </a:solidFill>
              </a:rPr>
              <a:t> </a:t>
            </a:r>
            <a:r>
              <a:rPr lang="en-US" b="0" i="1" baseline="0" dirty="0" err="1" smtClean="0">
                <a:solidFill>
                  <a:schemeClr val="accent6"/>
                </a:solidFill>
              </a:rPr>
              <a:t>bien</a:t>
            </a:r>
            <a:r>
              <a:rPr lang="en-US" b="0" i="1" baseline="0" dirty="0" smtClean="0">
                <a:solidFill>
                  <a:schemeClr val="accent6"/>
                </a:solidFill>
              </a:rPr>
              <a:t> el manual antes de </a:t>
            </a:r>
            <a:r>
              <a:rPr lang="en-US" b="0" i="1" baseline="0" dirty="0" err="1" smtClean="0">
                <a:solidFill>
                  <a:schemeClr val="accent6"/>
                </a:solidFill>
              </a:rPr>
              <a:t>entrenar</a:t>
            </a:r>
            <a:r>
              <a:rPr lang="en-US" b="0" i="1" baseline="0" dirty="0" smtClean="0">
                <a:solidFill>
                  <a:schemeClr val="accent6"/>
                </a:solidFill>
              </a:rPr>
              <a:t>. </a:t>
            </a:r>
          </a:p>
          <a:p>
            <a:pPr marL="0" marR="0" indent="0" algn="l" defTabSz="913544" rtl="0" eaLnBrk="1" fontAlgn="auto" latinLnBrk="0" hangingPunct="1">
              <a:lnSpc>
                <a:spcPct val="100000"/>
              </a:lnSpc>
              <a:spcBef>
                <a:spcPts val="0"/>
              </a:spcBef>
              <a:spcAft>
                <a:spcPts val="0"/>
              </a:spcAft>
              <a:buClrTx/>
              <a:buSzTx/>
              <a:buFontTx/>
              <a:buNone/>
              <a:tabLst/>
              <a:defRPr/>
            </a:pPr>
            <a:endParaRPr lang="en-US" b="0" i="1" baseline="0" dirty="0" smtClean="0">
              <a:solidFill>
                <a:schemeClr val="accent6"/>
              </a:solidFill>
            </a:endParaRPr>
          </a:p>
          <a:p>
            <a:pPr marL="0" marR="0" indent="0" algn="l" defTabSz="913544" rtl="0" eaLnBrk="1" fontAlgn="auto" latinLnBrk="0" hangingPunct="1">
              <a:lnSpc>
                <a:spcPct val="100000"/>
              </a:lnSpc>
              <a:spcBef>
                <a:spcPts val="0"/>
              </a:spcBef>
              <a:spcAft>
                <a:spcPts val="0"/>
              </a:spcAft>
              <a:buClrTx/>
              <a:buSzTx/>
              <a:buFontTx/>
              <a:buNone/>
              <a:tabLst/>
              <a:defRPr/>
            </a:pPr>
            <a:r>
              <a:rPr lang="en-US" b="1" i="1" baseline="0" dirty="0" smtClean="0">
                <a:solidFill>
                  <a:schemeClr val="accent6"/>
                </a:solidFill>
              </a:rPr>
              <a:t>Segundo:</a:t>
            </a:r>
            <a:r>
              <a:rPr lang="en-US" b="0" i="1" baseline="0" dirty="0" smtClean="0">
                <a:solidFill>
                  <a:schemeClr val="accent6"/>
                </a:solidFill>
              </a:rPr>
              <a:t> Hay que </a:t>
            </a:r>
            <a:r>
              <a:rPr lang="en-US" b="0" i="1" baseline="0" dirty="0" err="1" smtClean="0">
                <a:solidFill>
                  <a:schemeClr val="accent6"/>
                </a:solidFill>
              </a:rPr>
              <a:t>practicar</a:t>
            </a:r>
            <a:r>
              <a:rPr lang="en-US" b="0" i="1" baseline="0" dirty="0" smtClean="0">
                <a:solidFill>
                  <a:schemeClr val="accent6"/>
                </a:solidFill>
              </a:rPr>
              <a:t> hasta que se </a:t>
            </a:r>
            <a:r>
              <a:rPr lang="en-US" b="0" i="1" baseline="0" dirty="0" err="1" smtClean="0">
                <a:solidFill>
                  <a:schemeClr val="accent6"/>
                </a:solidFill>
              </a:rPr>
              <a:t>sienta</a:t>
            </a:r>
            <a:r>
              <a:rPr lang="en-US" b="0" i="1" baseline="0" dirty="0" smtClean="0">
                <a:solidFill>
                  <a:schemeClr val="accent6"/>
                </a:solidFill>
              </a:rPr>
              <a:t> </a:t>
            </a:r>
            <a:r>
              <a:rPr lang="en-US" b="0" i="1" baseline="0" dirty="0" err="1" smtClean="0">
                <a:solidFill>
                  <a:schemeClr val="accent6"/>
                </a:solidFill>
              </a:rPr>
              <a:t>seguro</a:t>
            </a:r>
            <a:r>
              <a:rPr lang="en-US" b="0" i="1" baseline="0" dirty="0" smtClean="0">
                <a:solidFill>
                  <a:schemeClr val="accent6"/>
                </a:solidFill>
              </a:rPr>
              <a:t> y </a:t>
            </a:r>
            <a:r>
              <a:rPr lang="en-US" b="0" i="1" baseline="0" dirty="0" err="1" smtClean="0">
                <a:solidFill>
                  <a:schemeClr val="accent6"/>
                </a:solidFill>
              </a:rPr>
              <a:t>comodo</a:t>
            </a:r>
            <a:r>
              <a:rPr lang="en-US" b="0" i="1" baseline="0" dirty="0" smtClean="0">
                <a:solidFill>
                  <a:schemeClr val="accent6"/>
                </a:solidFill>
              </a:rPr>
              <a:t> con el manual. </a:t>
            </a:r>
            <a:r>
              <a:rPr lang="en-US" b="0" i="1" baseline="0" dirty="0" err="1" smtClean="0">
                <a:solidFill>
                  <a:schemeClr val="accent6"/>
                </a:solidFill>
              </a:rPr>
              <a:t>Lealo</a:t>
            </a:r>
            <a:r>
              <a:rPr lang="en-US" b="0" i="1" baseline="0" dirty="0" smtClean="0">
                <a:solidFill>
                  <a:schemeClr val="accent6"/>
                </a:solidFill>
              </a:rPr>
              <a:t> </a:t>
            </a:r>
            <a:r>
              <a:rPr lang="en-US" b="0" i="1" baseline="0" dirty="0" err="1" smtClean="0">
                <a:solidFill>
                  <a:schemeClr val="accent6"/>
                </a:solidFill>
              </a:rPr>
              <a:t>en</a:t>
            </a:r>
            <a:r>
              <a:rPr lang="en-US" b="0" i="1" baseline="0" dirty="0" smtClean="0">
                <a:solidFill>
                  <a:schemeClr val="accent6"/>
                </a:solidFill>
              </a:rPr>
              <a:t> </a:t>
            </a:r>
            <a:r>
              <a:rPr lang="en-US" b="0" i="1" baseline="0" dirty="0" err="1" smtClean="0">
                <a:solidFill>
                  <a:schemeClr val="accent6"/>
                </a:solidFill>
              </a:rPr>
              <a:t>voz</a:t>
            </a:r>
            <a:r>
              <a:rPr lang="en-US" b="0" i="1" baseline="0" dirty="0" smtClean="0">
                <a:solidFill>
                  <a:schemeClr val="accent6"/>
                </a:solidFill>
              </a:rPr>
              <a:t> </a:t>
            </a:r>
            <a:r>
              <a:rPr lang="en-US" b="0" i="1" baseline="0" dirty="0" err="1" smtClean="0">
                <a:solidFill>
                  <a:schemeClr val="accent6"/>
                </a:solidFill>
              </a:rPr>
              <a:t>alta</a:t>
            </a:r>
            <a:r>
              <a:rPr lang="en-US" b="0" i="1" baseline="0" dirty="0" smtClean="0">
                <a:solidFill>
                  <a:schemeClr val="accent6"/>
                </a:solidFill>
              </a:rPr>
              <a:t>, </a:t>
            </a:r>
            <a:r>
              <a:rPr lang="en-US" b="0" i="1" baseline="0" dirty="0" err="1" smtClean="0">
                <a:solidFill>
                  <a:schemeClr val="accent6"/>
                </a:solidFill>
              </a:rPr>
              <a:t>mida</a:t>
            </a:r>
            <a:r>
              <a:rPr lang="en-US" b="0" i="1" baseline="0" dirty="0" smtClean="0">
                <a:solidFill>
                  <a:schemeClr val="accent6"/>
                </a:solidFill>
              </a:rPr>
              <a:t> el </a:t>
            </a:r>
            <a:r>
              <a:rPr lang="en-US" b="0" i="1" baseline="0" dirty="0" err="1" smtClean="0">
                <a:solidFill>
                  <a:schemeClr val="accent6"/>
                </a:solidFill>
              </a:rPr>
              <a:t>tiempo</a:t>
            </a:r>
            <a:r>
              <a:rPr lang="en-US" b="0" i="1" baseline="0" dirty="0" smtClean="0">
                <a:solidFill>
                  <a:schemeClr val="accent6"/>
                </a:solidFill>
              </a:rPr>
              <a:t> </a:t>
            </a:r>
          </a:p>
          <a:p>
            <a:pPr marL="0" marR="0" indent="0" algn="l" defTabSz="913544" rtl="0" eaLnBrk="1" fontAlgn="auto" latinLnBrk="0" hangingPunct="1">
              <a:lnSpc>
                <a:spcPct val="100000"/>
              </a:lnSpc>
              <a:spcBef>
                <a:spcPts val="0"/>
              </a:spcBef>
              <a:spcAft>
                <a:spcPts val="0"/>
              </a:spcAft>
              <a:buClrTx/>
              <a:buSzTx/>
              <a:buFontTx/>
              <a:buNone/>
              <a:tabLst/>
              <a:defRPr/>
            </a:pPr>
            <a:r>
              <a:rPr lang="en-US" b="1" i="1" baseline="0" dirty="0" err="1" smtClean="0">
                <a:solidFill>
                  <a:schemeClr val="accent6"/>
                </a:solidFill>
              </a:rPr>
              <a:t>Tercero</a:t>
            </a:r>
            <a:r>
              <a:rPr lang="en-US" b="1" i="1" baseline="0" dirty="0" smtClean="0">
                <a:solidFill>
                  <a:schemeClr val="accent6"/>
                </a:solidFill>
              </a:rPr>
              <a:t>:</a:t>
            </a:r>
            <a:r>
              <a:rPr lang="en-US" b="0" i="1" baseline="0" dirty="0" smtClean="0">
                <a:solidFill>
                  <a:schemeClr val="accent6"/>
                </a:solidFill>
              </a:rPr>
              <a:t>  </a:t>
            </a:r>
            <a:r>
              <a:rPr lang="en-US" b="0" i="1" baseline="0" dirty="0" err="1" smtClean="0">
                <a:solidFill>
                  <a:schemeClr val="accent6"/>
                </a:solidFill>
              </a:rPr>
              <a:t>Debe</a:t>
            </a:r>
            <a:r>
              <a:rPr lang="en-US" b="0" i="1" baseline="0" dirty="0" smtClean="0">
                <a:solidFill>
                  <a:schemeClr val="accent6"/>
                </a:solidFill>
              </a:rPr>
              <a:t> </a:t>
            </a:r>
            <a:r>
              <a:rPr lang="en-US" b="0" i="1" baseline="0" dirty="0" err="1" smtClean="0">
                <a:solidFill>
                  <a:schemeClr val="accent6"/>
                </a:solidFill>
              </a:rPr>
              <a:t>planear</a:t>
            </a:r>
            <a:r>
              <a:rPr lang="en-US" b="0" i="1" baseline="0" dirty="0" smtClean="0">
                <a:solidFill>
                  <a:schemeClr val="accent6"/>
                </a:solidFill>
              </a:rPr>
              <a:t> la </a:t>
            </a:r>
            <a:r>
              <a:rPr lang="en-US" b="0" i="1" baseline="0" dirty="0" err="1" smtClean="0">
                <a:solidFill>
                  <a:schemeClr val="accent6"/>
                </a:solidFill>
              </a:rPr>
              <a:t>capacitacion</a:t>
            </a:r>
            <a:endParaRPr lang="en-US" b="0" i="1" baseline="0" dirty="0" smtClean="0">
              <a:solidFill>
                <a:schemeClr val="accent6"/>
              </a:solidFill>
            </a:endParaRPr>
          </a:p>
          <a:p>
            <a:pPr marL="171450" marR="0" indent="-171450" algn="l" defTabSz="91354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1" baseline="0" dirty="0" err="1" smtClean="0">
                <a:solidFill>
                  <a:schemeClr val="accent6"/>
                </a:solidFill>
              </a:rPr>
              <a:t>Haga</a:t>
            </a:r>
            <a:r>
              <a:rPr lang="en-US" b="0" i="1" baseline="0" dirty="0" smtClean="0">
                <a:solidFill>
                  <a:schemeClr val="accent6"/>
                </a:solidFill>
              </a:rPr>
              <a:t> </a:t>
            </a:r>
            <a:r>
              <a:rPr lang="en-US" b="0" i="1" baseline="0" dirty="0" err="1" smtClean="0">
                <a:solidFill>
                  <a:schemeClr val="accent6"/>
                </a:solidFill>
              </a:rPr>
              <a:t>una</a:t>
            </a:r>
            <a:r>
              <a:rPr lang="en-US" b="0" i="1" baseline="0" dirty="0" smtClean="0">
                <a:solidFill>
                  <a:schemeClr val="accent6"/>
                </a:solidFill>
              </a:rPr>
              <a:t> </a:t>
            </a:r>
            <a:r>
              <a:rPr lang="en-US" b="0" i="1" baseline="0" dirty="0" err="1" smtClean="0">
                <a:solidFill>
                  <a:schemeClr val="accent6"/>
                </a:solidFill>
              </a:rPr>
              <a:t>lista</a:t>
            </a:r>
            <a:r>
              <a:rPr lang="en-US" b="0" i="1" baseline="0" dirty="0" smtClean="0">
                <a:solidFill>
                  <a:schemeClr val="accent6"/>
                </a:solidFill>
              </a:rPr>
              <a:t> de </a:t>
            </a:r>
            <a:r>
              <a:rPr lang="en-US" b="0" i="1" baseline="0" dirty="0" err="1" smtClean="0">
                <a:solidFill>
                  <a:schemeClr val="accent6"/>
                </a:solidFill>
              </a:rPr>
              <a:t>los</a:t>
            </a:r>
            <a:r>
              <a:rPr lang="en-US" b="0" i="1" baseline="0" dirty="0" smtClean="0">
                <a:solidFill>
                  <a:schemeClr val="accent6"/>
                </a:solidFill>
              </a:rPr>
              <a:t> </a:t>
            </a:r>
            <a:r>
              <a:rPr lang="en-US" b="0" i="1" baseline="0" dirty="0" err="1" smtClean="0">
                <a:solidFill>
                  <a:schemeClr val="accent6"/>
                </a:solidFill>
              </a:rPr>
              <a:t>quimicos</a:t>
            </a:r>
            <a:r>
              <a:rPr lang="en-US" b="0" i="1" baseline="0" dirty="0" smtClean="0">
                <a:solidFill>
                  <a:schemeClr val="accent6"/>
                </a:solidFill>
              </a:rPr>
              <a:t> que </a:t>
            </a:r>
            <a:r>
              <a:rPr lang="en-US" b="0" i="1" baseline="0" dirty="0" err="1" smtClean="0">
                <a:solidFill>
                  <a:schemeClr val="accent6"/>
                </a:solidFill>
              </a:rPr>
              <a:t>utilizan</a:t>
            </a:r>
            <a:r>
              <a:rPr lang="en-US" b="0" i="1" baseline="0" dirty="0" smtClean="0">
                <a:solidFill>
                  <a:schemeClr val="accent6"/>
                </a:solidFill>
              </a:rPr>
              <a:t> </a:t>
            </a:r>
            <a:r>
              <a:rPr lang="en-US" b="0" i="1" baseline="0" dirty="0" err="1" smtClean="0">
                <a:solidFill>
                  <a:schemeClr val="accent6"/>
                </a:solidFill>
              </a:rPr>
              <a:t>los</a:t>
            </a:r>
            <a:r>
              <a:rPr lang="en-US" b="0" i="1" baseline="0" dirty="0" smtClean="0">
                <a:solidFill>
                  <a:schemeClr val="accent6"/>
                </a:solidFill>
              </a:rPr>
              <a:t> </a:t>
            </a:r>
            <a:r>
              <a:rPr lang="en-US" b="0" i="1" baseline="0" dirty="0" err="1" smtClean="0">
                <a:solidFill>
                  <a:schemeClr val="accent6"/>
                </a:solidFill>
              </a:rPr>
              <a:t>trabajadores</a:t>
            </a:r>
            <a:r>
              <a:rPr lang="en-US" b="0" i="1" baseline="0" dirty="0" smtClean="0">
                <a:solidFill>
                  <a:schemeClr val="accent6"/>
                </a:solidFill>
              </a:rPr>
              <a:t> y </a:t>
            </a:r>
            <a:r>
              <a:rPr lang="en-US" b="0" i="1" baseline="0" dirty="0" err="1" smtClean="0">
                <a:solidFill>
                  <a:schemeClr val="accent6"/>
                </a:solidFill>
              </a:rPr>
              <a:t>escoja</a:t>
            </a:r>
            <a:r>
              <a:rPr lang="en-US" b="0" i="1" baseline="0" dirty="0" smtClean="0">
                <a:solidFill>
                  <a:schemeClr val="accent6"/>
                </a:solidFill>
              </a:rPr>
              <a:t> </a:t>
            </a:r>
            <a:r>
              <a:rPr lang="en-US" b="0" i="1" baseline="0" dirty="0" err="1" smtClean="0">
                <a:solidFill>
                  <a:schemeClr val="accent6"/>
                </a:solidFill>
              </a:rPr>
              <a:t>uno</a:t>
            </a:r>
            <a:r>
              <a:rPr lang="en-US" b="0" i="1" baseline="0" dirty="0" smtClean="0">
                <a:solidFill>
                  <a:schemeClr val="accent6"/>
                </a:solidFill>
              </a:rPr>
              <a:t> o dos </a:t>
            </a:r>
            <a:r>
              <a:rPr lang="en-US" b="0" i="1" baseline="0" dirty="0" err="1" smtClean="0">
                <a:solidFill>
                  <a:schemeClr val="accent6"/>
                </a:solidFill>
              </a:rPr>
              <a:t>quimicos</a:t>
            </a:r>
            <a:r>
              <a:rPr lang="en-US" b="0" i="1" baseline="0" dirty="0" smtClean="0">
                <a:solidFill>
                  <a:schemeClr val="accent6"/>
                </a:solidFill>
              </a:rPr>
              <a:t>. </a:t>
            </a:r>
          </a:p>
          <a:p>
            <a:pPr marL="171450" marR="0" indent="-171450" algn="l" defTabSz="91354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1" baseline="0" dirty="0" err="1" smtClean="0">
                <a:solidFill>
                  <a:schemeClr val="accent6"/>
                </a:solidFill>
              </a:rPr>
              <a:t>Consiga</a:t>
            </a:r>
            <a:r>
              <a:rPr lang="en-US" b="0" i="1" baseline="0" dirty="0" smtClean="0">
                <a:solidFill>
                  <a:schemeClr val="accent6"/>
                </a:solidFill>
              </a:rPr>
              <a:t> </a:t>
            </a:r>
            <a:r>
              <a:rPr lang="en-US" b="0" i="1" baseline="0" dirty="0" err="1" smtClean="0">
                <a:solidFill>
                  <a:schemeClr val="accent6"/>
                </a:solidFill>
              </a:rPr>
              <a:t>copias</a:t>
            </a:r>
            <a:r>
              <a:rPr lang="en-US" b="0" i="1" baseline="0" dirty="0" smtClean="0">
                <a:solidFill>
                  <a:schemeClr val="accent6"/>
                </a:solidFill>
              </a:rPr>
              <a:t> de la </a:t>
            </a:r>
            <a:r>
              <a:rPr lang="en-US" b="0" i="1" baseline="0" dirty="0" err="1" smtClean="0">
                <a:solidFill>
                  <a:schemeClr val="accent6"/>
                </a:solidFill>
              </a:rPr>
              <a:t>etiqueta</a:t>
            </a:r>
            <a:r>
              <a:rPr lang="en-US" b="0" i="1" baseline="0" dirty="0" smtClean="0">
                <a:solidFill>
                  <a:schemeClr val="accent6"/>
                </a:solidFill>
              </a:rPr>
              <a:t> y de la </a:t>
            </a:r>
            <a:r>
              <a:rPr lang="en-US" b="0" i="1" baseline="0" dirty="0" err="1" smtClean="0">
                <a:solidFill>
                  <a:schemeClr val="accent6"/>
                </a:solidFill>
              </a:rPr>
              <a:t>hoja</a:t>
            </a:r>
            <a:r>
              <a:rPr lang="en-US" b="0" i="1" baseline="0" dirty="0" smtClean="0">
                <a:solidFill>
                  <a:schemeClr val="accent6"/>
                </a:solidFill>
              </a:rPr>
              <a:t> de </a:t>
            </a:r>
            <a:r>
              <a:rPr lang="en-US" b="0" i="1" baseline="0" dirty="0" err="1" smtClean="0">
                <a:solidFill>
                  <a:schemeClr val="accent6"/>
                </a:solidFill>
              </a:rPr>
              <a:t>datos</a:t>
            </a:r>
            <a:r>
              <a:rPr lang="en-US" b="0" i="1" baseline="0" dirty="0" smtClean="0">
                <a:solidFill>
                  <a:schemeClr val="accent6"/>
                </a:solidFill>
              </a:rPr>
              <a:t> de </a:t>
            </a:r>
            <a:r>
              <a:rPr lang="en-US" b="0" i="1" baseline="0" dirty="0" err="1" smtClean="0">
                <a:solidFill>
                  <a:schemeClr val="accent6"/>
                </a:solidFill>
              </a:rPr>
              <a:t>seguridad</a:t>
            </a:r>
            <a:r>
              <a:rPr lang="en-US" b="0" i="1" baseline="0" dirty="0" smtClean="0">
                <a:solidFill>
                  <a:schemeClr val="accent6"/>
                </a:solidFill>
              </a:rPr>
              <a:t> </a:t>
            </a:r>
            <a:r>
              <a:rPr lang="en-US" b="0" i="1" baseline="0" dirty="0" err="1" smtClean="0">
                <a:solidFill>
                  <a:schemeClr val="accent6"/>
                </a:solidFill>
              </a:rPr>
              <a:t>preferiblemente</a:t>
            </a:r>
            <a:r>
              <a:rPr lang="en-US" b="0" i="1" baseline="0" dirty="0" smtClean="0">
                <a:solidFill>
                  <a:schemeClr val="accent6"/>
                </a:solidFill>
              </a:rPr>
              <a:t> que sea </a:t>
            </a:r>
            <a:r>
              <a:rPr lang="en-US" b="0" i="1" baseline="0" dirty="0" err="1" smtClean="0">
                <a:solidFill>
                  <a:schemeClr val="accent6"/>
                </a:solidFill>
              </a:rPr>
              <a:t>en</a:t>
            </a:r>
            <a:r>
              <a:rPr lang="en-US" b="0" i="1" baseline="0" dirty="0" smtClean="0">
                <a:solidFill>
                  <a:schemeClr val="accent6"/>
                </a:solidFill>
              </a:rPr>
              <a:t> </a:t>
            </a:r>
            <a:r>
              <a:rPr lang="en-US" b="0" i="1" baseline="0" dirty="0" err="1" smtClean="0">
                <a:solidFill>
                  <a:schemeClr val="accent6"/>
                </a:solidFill>
              </a:rPr>
              <a:t>español</a:t>
            </a:r>
            <a:endParaRPr lang="en-US" b="0" i="1" baseline="0" dirty="0" smtClean="0">
              <a:solidFill>
                <a:schemeClr val="accent6"/>
              </a:solidFill>
            </a:endParaRPr>
          </a:p>
          <a:p>
            <a:pPr marL="171450" marR="0" indent="-171450" algn="l" defTabSz="91354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1" baseline="0" dirty="0" err="1" smtClean="0">
                <a:solidFill>
                  <a:schemeClr val="accent6"/>
                </a:solidFill>
              </a:rPr>
              <a:t>Comparta</a:t>
            </a:r>
            <a:r>
              <a:rPr lang="en-US" b="0" i="1" baseline="0" dirty="0" smtClean="0">
                <a:solidFill>
                  <a:schemeClr val="accent6"/>
                </a:solidFill>
              </a:rPr>
              <a:t> el plan de </a:t>
            </a:r>
            <a:r>
              <a:rPr lang="en-US" b="0" i="1" baseline="0" dirty="0" err="1" smtClean="0">
                <a:solidFill>
                  <a:schemeClr val="accent6"/>
                </a:solidFill>
              </a:rPr>
              <a:t>entreamiento</a:t>
            </a:r>
            <a:r>
              <a:rPr lang="en-US" b="0" i="1" baseline="0" dirty="0" smtClean="0">
                <a:solidFill>
                  <a:schemeClr val="accent6"/>
                </a:solidFill>
              </a:rPr>
              <a:t> con el </a:t>
            </a:r>
            <a:r>
              <a:rPr lang="en-US" b="0" i="1" baseline="0" dirty="0" err="1" smtClean="0">
                <a:solidFill>
                  <a:schemeClr val="accent6"/>
                </a:solidFill>
              </a:rPr>
              <a:t>empleador</a:t>
            </a:r>
            <a:r>
              <a:rPr lang="en-US" b="0" i="1" baseline="0" dirty="0" smtClean="0">
                <a:solidFill>
                  <a:schemeClr val="accent6"/>
                </a:solidFill>
              </a:rPr>
              <a:t>,</a:t>
            </a:r>
          </a:p>
          <a:p>
            <a:pPr marL="171450" marR="0" indent="-171450" algn="l" defTabSz="91354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1" baseline="0" dirty="0" err="1" smtClean="0">
                <a:solidFill>
                  <a:schemeClr val="accent6"/>
                </a:solidFill>
              </a:rPr>
              <a:t>Encuentre</a:t>
            </a:r>
            <a:r>
              <a:rPr lang="en-US" b="0" i="1" baseline="0" dirty="0" smtClean="0">
                <a:solidFill>
                  <a:schemeClr val="accent6"/>
                </a:solidFill>
              </a:rPr>
              <a:t> un </a:t>
            </a:r>
            <a:r>
              <a:rPr lang="en-US" b="0" i="1" baseline="0" dirty="0" err="1" smtClean="0">
                <a:solidFill>
                  <a:schemeClr val="accent6"/>
                </a:solidFill>
              </a:rPr>
              <a:t>espacio</a:t>
            </a:r>
            <a:r>
              <a:rPr lang="en-US" b="0" i="1" baseline="0" dirty="0" smtClean="0">
                <a:solidFill>
                  <a:schemeClr val="accent6"/>
                </a:solidFill>
              </a:rPr>
              <a:t> sin </a:t>
            </a:r>
            <a:r>
              <a:rPr lang="en-US" b="0" i="1" baseline="0" dirty="0" err="1" smtClean="0">
                <a:solidFill>
                  <a:schemeClr val="accent6"/>
                </a:solidFill>
              </a:rPr>
              <a:t>ruido</a:t>
            </a:r>
            <a:r>
              <a:rPr lang="en-US" b="0" i="1" baseline="0" dirty="0" smtClean="0">
                <a:solidFill>
                  <a:schemeClr val="accent6"/>
                </a:solidFill>
              </a:rPr>
              <a:t> y con </a:t>
            </a:r>
            <a:r>
              <a:rPr lang="en-US" b="0" i="1" baseline="0" dirty="0" err="1" smtClean="0">
                <a:solidFill>
                  <a:schemeClr val="accent6"/>
                </a:solidFill>
              </a:rPr>
              <a:t>sillas</a:t>
            </a:r>
            <a:r>
              <a:rPr lang="en-US" b="0" i="1" baseline="0" dirty="0" smtClean="0">
                <a:solidFill>
                  <a:schemeClr val="accent6"/>
                </a:solidFill>
              </a:rPr>
              <a:t> para </a:t>
            </a:r>
            <a:r>
              <a:rPr lang="en-US" b="0" i="1" baseline="0" dirty="0" err="1" smtClean="0">
                <a:solidFill>
                  <a:schemeClr val="accent6"/>
                </a:solidFill>
              </a:rPr>
              <a:t>hacer</a:t>
            </a:r>
            <a:r>
              <a:rPr lang="en-US" b="0" i="1" baseline="0" dirty="0" smtClean="0">
                <a:solidFill>
                  <a:schemeClr val="accent6"/>
                </a:solidFill>
              </a:rPr>
              <a:t> la </a:t>
            </a:r>
            <a:r>
              <a:rPr lang="en-US" b="0" i="1" baseline="0" dirty="0" err="1" smtClean="0">
                <a:solidFill>
                  <a:schemeClr val="accent6"/>
                </a:solidFill>
              </a:rPr>
              <a:t>capacitacion</a:t>
            </a:r>
            <a:r>
              <a:rPr lang="en-US" b="0" i="1" baseline="0" dirty="0" smtClean="0">
                <a:solidFill>
                  <a:schemeClr val="accent6"/>
                </a:solidFill>
              </a:rPr>
              <a:t> </a:t>
            </a:r>
          </a:p>
          <a:p>
            <a:pPr marL="171450" marR="0" indent="-171450" algn="l" defTabSz="91354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1" baseline="0" dirty="0" err="1" smtClean="0">
                <a:solidFill>
                  <a:schemeClr val="accent6"/>
                </a:solidFill>
              </a:rPr>
              <a:t>Anuncie</a:t>
            </a:r>
            <a:r>
              <a:rPr lang="en-US" b="0" i="1" baseline="0" dirty="0" smtClean="0">
                <a:solidFill>
                  <a:schemeClr val="accent6"/>
                </a:solidFill>
              </a:rPr>
              <a:t> a </a:t>
            </a:r>
            <a:r>
              <a:rPr lang="en-US" b="0" i="1" baseline="0" dirty="0" err="1" smtClean="0">
                <a:solidFill>
                  <a:schemeClr val="accent6"/>
                </a:solidFill>
              </a:rPr>
              <a:t>los</a:t>
            </a:r>
            <a:r>
              <a:rPr lang="en-US" b="0" i="1" baseline="0" dirty="0" smtClean="0">
                <a:solidFill>
                  <a:schemeClr val="accent6"/>
                </a:solidFill>
              </a:rPr>
              <a:t> </a:t>
            </a:r>
            <a:r>
              <a:rPr lang="en-US" b="0" i="1" baseline="0" dirty="0" err="1" smtClean="0">
                <a:solidFill>
                  <a:schemeClr val="accent6"/>
                </a:solidFill>
              </a:rPr>
              <a:t>trabajadores</a:t>
            </a:r>
            <a:r>
              <a:rPr lang="en-US" b="0" i="1" baseline="0" dirty="0" smtClean="0">
                <a:solidFill>
                  <a:schemeClr val="accent6"/>
                </a:solidFill>
              </a:rPr>
              <a:t> el </a:t>
            </a:r>
            <a:r>
              <a:rPr lang="en-US" b="0" i="1" baseline="0" dirty="0" err="1" smtClean="0">
                <a:solidFill>
                  <a:schemeClr val="accent6"/>
                </a:solidFill>
              </a:rPr>
              <a:t>dia</a:t>
            </a:r>
            <a:r>
              <a:rPr lang="en-US" b="0" i="1" baseline="0" dirty="0" smtClean="0">
                <a:solidFill>
                  <a:schemeClr val="accent6"/>
                </a:solidFill>
              </a:rPr>
              <a:t>, la hora y el </a:t>
            </a:r>
            <a:r>
              <a:rPr lang="en-US" b="0" i="1" baseline="0" dirty="0" err="1" smtClean="0">
                <a:solidFill>
                  <a:schemeClr val="accent6"/>
                </a:solidFill>
              </a:rPr>
              <a:t>lugar</a:t>
            </a:r>
            <a:r>
              <a:rPr lang="en-US" b="0" i="1" baseline="0" dirty="0" smtClean="0">
                <a:solidFill>
                  <a:schemeClr val="accent6"/>
                </a:solidFill>
              </a:rPr>
              <a:t> de la junta o </a:t>
            </a:r>
            <a:r>
              <a:rPr lang="en-US" b="0" i="1" baseline="0" dirty="0" err="1" smtClean="0">
                <a:solidFill>
                  <a:schemeClr val="accent6"/>
                </a:solidFill>
              </a:rPr>
              <a:t>capacitacion</a:t>
            </a:r>
            <a:endParaRPr lang="en-US" b="0" i="1" baseline="0" dirty="0" smtClean="0">
              <a:solidFill>
                <a:schemeClr val="accent6"/>
              </a:solidFill>
            </a:endParaRPr>
          </a:p>
          <a:p>
            <a:pPr marL="171450" marR="0" indent="-171450" algn="l" defTabSz="91354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1" baseline="0" dirty="0" err="1" smtClean="0">
                <a:solidFill>
                  <a:schemeClr val="accent6"/>
                </a:solidFill>
              </a:rPr>
              <a:t>Tenga</a:t>
            </a:r>
            <a:r>
              <a:rPr lang="en-US" b="0" i="1" baseline="0" dirty="0" smtClean="0">
                <a:solidFill>
                  <a:schemeClr val="accent6"/>
                </a:solidFill>
              </a:rPr>
              <a:t> </a:t>
            </a:r>
            <a:r>
              <a:rPr lang="en-US" b="0" i="1" baseline="0" dirty="0" err="1" smtClean="0">
                <a:solidFill>
                  <a:schemeClr val="accent6"/>
                </a:solidFill>
              </a:rPr>
              <a:t>una</a:t>
            </a:r>
            <a:r>
              <a:rPr lang="en-US" b="0" i="1" baseline="0" dirty="0" smtClean="0">
                <a:solidFill>
                  <a:schemeClr val="accent6"/>
                </a:solidFill>
              </a:rPr>
              <a:t> </a:t>
            </a:r>
            <a:r>
              <a:rPr lang="en-US" b="0" i="1" baseline="0" dirty="0" err="1" smtClean="0">
                <a:solidFill>
                  <a:schemeClr val="accent6"/>
                </a:solidFill>
              </a:rPr>
              <a:t>hoja</a:t>
            </a:r>
            <a:r>
              <a:rPr lang="en-US" b="0" i="1" baseline="0" dirty="0" smtClean="0">
                <a:solidFill>
                  <a:schemeClr val="accent6"/>
                </a:solidFill>
              </a:rPr>
              <a:t> de </a:t>
            </a:r>
            <a:r>
              <a:rPr lang="en-US" b="0" i="1" baseline="0" dirty="0" err="1" smtClean="0">
                <a:solidFill>
                  <a:schemeClr val="accent6"/>
                </a:solidFill>
              </a:rPr>
              <a:t>asistencia</a:t>
            </a:r>
            <a:r>
              <a:rPr lang="en-US" b="0" i="1" baseline="0" dirty="0" smtClean="0">
                <a:solidFill>
                  <a:schemeClr val="accent6"/>
                </a:solidFill>
              </a:rPr>
              <a:t> que </a:t>
            </a:r>
            <a:r>
              <a:rPr lang="en-US" b="0" i="1" baseline="0" dirty="0" err="1" smtClean="0">
                <a:solidFill>
                  <a:schemeClr val="accent6"/>
                </a:solidFill>
              </a:rPr>
              <a:t>incluya</a:t>
            </a:r>
            <a:r>
              <a:rPr lang="en-US" b="0" i="1" baseline="0" dirty="0" smtClean="0">
                <a:solidFill>
                  <a:schemeClr val="accent6"/>
                </a:solidFill>
              </a:rPr>
              <a:t> la </a:t>
            </a:r>
            <a:r>
              <a:rPr lang="en-US" b="0" i="1" baseline="0" dirty="0" err="1" smtClean="0">
                <a:solidFill>
                  <a:schemeClr val="accent6"/>
                </a:solidFill>
              </a:rPr>
              <a:t>fecha</a:t>
            </a:r>
            <a:r>
              <a:rPr lang="en-US" b="0" i="1" baseline="0" dirty="0" smtClean="0">
                <a:solidFill>
                  <a:schemeClr val="accent6"/>
                </a:solidFill>
              </a:rPr>
              <a:t> el </a:t>
            </a:r>
            <a:r>
              <a:rPr lang="en-US" b="0" i="1" baseline="0" dirty="0" err="1" smtClean="0">
                <a:solidFill>
                  <a:schemeClr val="accent6"/>
                </a:solidFill>
              </a:rPr>
              <a:t>nombre</a:t>
            </a:r>
            <a:r>
              <a:rPr lang="en-US" b="0" i="1" baseline="0" dirty="0" smtClean="0">
                <a:solidFill>
                  <a:schemeClr val="accent6"/>
                </a:solidFill>
              </a:rPr>
              <a:t> de la </a:t>
            </a:r>
            <a:r>
              <a:rPr lang="en-US" b="0" i="1" baseline="0" dirty="0" err="1" smtClean="0">
                <a:solidFill>
                  <a:schemeClr val="accent6"/>
                </a:solidFill>
              </a:rPr>
              <a:t>capacitacion</a:t>
            </a:r>
            <a:r>
              <a:rPr lang="en-US" b="0" i="1" baseline="0" dirty="0" smtClean="0">
                <a:solidFill>
                  <a:schemeClr val="accent6"/>
                </a:solidFill>
              </a:rPr>
              <a:t>, el </a:t>
            </a:r>
            <a:r>
              <a:rPr lang="en-US" b="0" i="1" baseline="0" dirty="0" err="1" smtClean="0">
                <a:solidFill>
                  <a:schemeClr val="accent6"/>
                </a:solidFill>
              </a:rPr>
              <a:t>nombre</a:t>
            </a:r>
            <a:r>
              <a:rPr lang="en-US" b="0" i="1" baseline="0" dirty="0" smtClean="0">
                <a:solidFill>
                  <a:schemeClr val="accent6"/>
                </a:solidFill>
              </a:rPr>
              <a:t> del </a:t>
            </a:r>
            <a:r>
              <a:rPr lang="en-US" b="0" i="1" baseline="0" dirty="0" err="1" smtClean="0">
                <a:solidFill>
                  <a:schemeClr val="accent6"/>
                </a:solidFill>
              </a:rPr>
              <a:t>entrenador</a:t>
            </a:r>
            <a:r>
              <a:rPr lang="en-US" b="0" i="1" baseline="0" dirty="0" smtClean="0">
                <a:solidFill>
                  <a:schemeClr val="accent6"/>
                </a:solidFill>
              </a:rPr>
              <a:t> y </a:t>
            </a:r>
            <a:r>
              <a:rPr lang="en-US" b="0" i="1" baseline="0" dirty="0" err="1" smtClean="0">
                <a:solidFill>
                  <a:schemeClr val="accent6"/>
                </a:solidFill>
              </a:rPr>
              <a:t>pidale</a:t>
            </a:r>
            <a:r>
              <a:rPr lang="en-US" b="0" i="1" baseline="0" dirty="0" smtClean="0">
                <a:solidFill>
                  <a:schemeClr val="accent6"/>
                </a:solidFill>
              </a:rPr>
              <a:t> a </a:t>
            </a:r>
            <a:r>
              <a:rPr lang="en-US" b="0" i="1" baseline="0" dirty="0" err="1" smtClean="0">
                <a:solidFill>
                  <a:schemeClr val="accent6"/>
                </a:solidFill>
              </a:rPr>
              <a:t>los</a:t>
            </a:r>
            <a:r>
              <a:rPr lang="en-US" b="0" i="1" baseline="0" dirty="0" smtClean="0">
                <a:solidFill>
                  <a:schemeClr val="accent6"/>
                </a:solidFill>
              </a:rPr>
              <a:t> </a:t>
            </a:r>
            <a:r>
              <a:rPr lang="en-US" b="0" i="1" baseline="0" dirty="0" err="1" smtClean="0">
                <a:solidFill>
                  <a:schemeClr val="accent6"/>
                </a:solidFill>
              </a:rPr>
              <a:t>trabajadores</a:t>
            </a:r>
            <a:r>
              <a:rPr lang="en-US" b="0" i="1" baseline="0" dirty="0" smtClean="0">
                <a:solidFill>
                  <a:schemeClr val="accent6"/>
                </a:solidFill>
              </a:rPr>
              <a:t> que </a:t>
            </a:r>
            <a:r>
              <a:rPr lang="en-US" b="0" i="1" baseline="0" dirty="0" err="1" smtClean="0">
                <a:solidFill>
                  <a:schemeClr val="accent6"/>
                </a:solidFill>
              </a:rPr>
              <a:t>escriban</a:t>
            </a:r>
            <a:r>
              <a:rPr lang="en-US" b="0" i="1" baseline="0" dirty="0" smtClean="0">
                <a:solidFill>
                  <a:schemeClr val="accent6"/>
                </a:solidFill>
              </a:rPr>
              <a:t> el </a:t>
            </a:r>
            <a:r>
              <a:rPr lang="en-US" b="0" i="1" baseline="0" dirty="0" err="1" smtClean="0">
                <a:solidFill>
                  <a:schemeClr val="accent6"/>
                </a:solidFill>
              </a:rPr>
              <a:t>nombre</a:t>
            </a:r>
            <a:r>
              <a:rPr lang="en-US" b="0" i="1" baseline="0" dirty="0" smtClean="0">
                <a:solidFill>
                  <a:schemeClr val="accent6"/>
                </a:solidFill>
              </a:rPr>
              <a:t> </a:t>
            </a:r>
            <a:r>
              <a:rPr lang="en-US" b="0" i="1" baseline="0" dirty="0" err="1" smtClean="0">
                <a:solidFill>
                  <a:schemeClr val="accent6"/>
                </a:solidFill>
              </a:rPr>
              <a:t>en</a:t>
            </a:r>
            <a:r>
              <a:rPr lang="en-US" b="0" i="1" baseline="0" dirty="0" smtClean="0">
                <a:solidFill>
                  <a:schemeClr val="accent6"/>
                </a:solidFill>
              </a:rPr>
              <a:t> la </a:t>
            </a:r>
            <a:r>
              <a:rPr lang="en-US" b="0" i="1" baseline="0" dirty="0" err="1" smtClean="0">
                <a:solidFill>
                  <a:schemeClr val="accent6"/>
                </a:solidFill>
              </a:rPr>
              <a:t>hoja</a:t>
            </a:r>
            <a:r>
              <a:rPr lang="en-US" b="0" i="1" baseline="0" dirty="0" smtClean="0">
                <a:solidFill>
                  <a:schemeClr val="accent6"/>
                </a:solidFill>
              </a:rPr>
              <a:t>  para que </a:t>
            </a:r>
            <a:r>
              <a:rPr lang="en-US" b="0" i="1" baseline="0" dirty="0" err="1" smtClean="0">
                <a:solidFill>
                  <a:schemeClr val="accent6"/>
                </a:solidFill>
              </a:rPr>
              <a:t>quede</a:t>
            </a:r>
            <a:r>
              <a:rPr lang="en-US" b="0" i="1" baseline="0" dirty="0" smtClean="0">
                <a:solidFill>
                  <a:schemeClr val="accent6"/>
                </a:solidFill>
              </a:rPr>
              <a:t> </a:t>
            </a:r>
            <a:r>
              <a:rPr lang="en-US" b="0" i="1" baseline="0" dirty="0" err="1" smtClean="0">
                <a:solidFill>
                  <a:schemeClr val="accent6"/>
                </a:solidFill>
              </a:rPr>
              <a:t>como</a:t>
            </a:r>
            <a:r>
              <a:rPr lang="en-US" b="0" i="1" baseline="0" dirty="0" smtClean="0">
                <a:solidFill>
                  <a:schemeClr val="accent6"/>
                </a:solidFill>
              </a:rPr>
              <a:t> </a:t>
            </a:r>
            <a:r>
              <a:rPr lang="en-US" b="0" i="1" baseline="0" dirty="0" err="1" smtClean="0">
                <a:solidFill>
                  <a:schemeClr val="accent6"/>
                </a:solidFill>
              </a:rPr>
              <a:t>prueba</a:t>
            </a:r>
            <a:r>
              <a:rPr lang="en-US" b="0" i="1" baseline="0" dirty="0" smtClean="0">
                <a:solidFill>
                  <a:schemeClr val="accent6"/>
                </a:solidFill>
              </a:rPr>
              <a:t> de que </a:t>
            </a:r>
            <a:r>
              <a:rPr lang="en-US" b="0" i="1" baseline="0" dirty="0" err="1" smtClean="0">
                <a:solidFill>
                  <a:schemeClr val="accent6"/>
                </a:solidFill>
              </a:rPr>
              <a:t>los</a:t>
            </a:r>
            <a:r>
              <a:rPr lang="en-US" b="0" i="1" baseline="0" dirty="0" smtClean="0">
                <a:solidFill>
                  <a:schemeClr val="accent6"/>
                </a:solidFill>
              </a:rPr>
              <a:t> </a:t>
            </a:r>
            <a:r>
              <a:rPr lang="en-US" b="0" i="1" baseline="0" dirty="0" err="1" smtClean="0">
                <a:solidFill>
                  <a:schemeClr val="accent6"/>
                </a:solidFill>
              </a:rPr>
              <a:t>trabajadores</a:t>
            </a:r>
            <a:r>
              <a:rPr lang="en-US" b="0" i="1" baseline="0" dirty="0" smtClean="0">
                <a:solidFill>
                  <a:schemeClr val="accent6"/>
                </a:solidFill>
              </a:rPr>
              <a:t> </a:t>
            </a:r>
            <a:r>
              <a:rPr lang="en-US" b="0" i="1" baseline="0" dirty="0" err="1" smtClean="0">
                <a:solidFill>
                  <a:schemeClr val="accent6"/>
                </a:solidFill>
              </a:rPr>
              <a:t>fueron</a:t>
            </a:r>
            <a:r>
              <a:rPr lang="en-US" b="0" i="1" baseline="0" dirty="0" smtClean="0">
                <a:solidFill>
                  <a:schemeClr val="accent6"/>
                </a:solidFill>
              </a:rPr>
              <a:t> </a:t>
            </a:r>
            <a:r>
              <a:rPr lang="en-US" b="0" i="1" baseline="0" dirty="0" err="1" smtClean="0">
                <a:solidFill>
                  <a:schemeClr val="accent6"/>
                </a:solidFill>
              </a:rPr>
              <a:t>entrenados</a:t>
            </a:r>
            <a:endParaRPr lang="en-US" b="0" i="1" baseline="0" dirty="0" smtClean="0">
              <a:solidFill>
                <a:schemeClr val="accent6"/>
              </a:solidFill>
            </a:endParaRPr>
          </a:p>
          <a:p>
            <a:pPr marL="0" marR="0" indent="0" algn="l" defTabSz="913544" rtl="0" eaLnBrk="1" fontAlgn="auto" latinLnBrk="0" hangingPunct="1">
              <a:lnSpc>
                <a:spcPct val="100000"/>
              </a:lnSpc>
              <a:spcBef>
                <a:spcPts val="0"/>
              </a:spcBef>
              <a:spcAft>
                <a:spcPts val="0"/>
              </a:spcAft>
              <a:buClrTx/>
              <a:buSzTx/>
              <a:buFontTx/>
              <a:buNone/>
              <a:tabLst/>
              <a:defRPr/>
            </a:pPr>
            <a:endParaRPr lang="en-US" b="0" i="1" baseline="0" dirty="0" smtClean="0">
              <a:solidFill>
                <a:schemeClr val="accent6"/>
              </a:solidFill>
            </a:endParaRPr>
          </a:p>
          <a:p>
            <a:pPr marL="0" marR="0" indent="0" algn="l" defTabSz="913544" rtl="0" eaLnBrk="1" fontAlgn="auto" latinLnBrk="0" hangingPunct="1">
              <a:lnSpc>
                <a:spcPct val="100000"/>
              </a:lnSpc>
              <a:spcBef>
                <a:spcPts val="0"/>
              </a:spcBef>
              <a:spcAft>
                <a:spcPts val="0"/>
              </a:spcAft>
              <a:buClrTx/>
              <a:buSzTx/>
              <a:buFontTx/>
              <a:buNone/>
              <a:tabLst/>
              <a:defRPr/>
            </a:pPr>
            <a:r>
              <a:rPr lang="en-US" b="1" i="1" dirty="0" smtClean="0">
                <a:solidFill>
                  <a:schemeClr val="accent6"/>
                </a:solidFill>
              </a:rPr>
              <a:t>Cuarto:  </a:t>
            </a:r>
            <a:r>
              <a:rPr lang="en-US" b="1" i="1" dirty="0" err="1" smtClean="0">
                <a:solidFill>
                  <a:schemeClr val="accent6"/>
                </a:solidFill>
              </a:rPr>
              <a:t>Hacer</a:t>
            </a:r>
            <a:r>
              <a:rPr lang="en-US" b="1" i="1" baseline="0" dirty="0" smtClean="0">
                <a:solidFill>
                  <a:schemeClr val="accent6"/>
                </a:solidFill>
              </a:rPr>
              <a:t> </a:t>
            </a:r>
            <a:r>
              <a:rPr lang="en-US" b="1" i="1" baseline="0" dirty="0" err="1" smtClean="0">
                <a:solidFill>
                  <a:schemeClr val="accent6"/>
                </a:solidFill>
              </a:rPr>
              <a:t>actividades</a:t>
            </a:r>
            <a:endParaRPr lang="en-US" b="1" i="1" baseline="0" dirty="0" smtClean="0">
              <a:solidFill>
                <a:schemeClr val="accent6"/>
              </a:solidFill>
            </a:endParaRPr>
          </a:p>
          <a:p>
            <a:pPr marL="0" marR="0" indent="0" algn="l" defTabSz="913544" rtl="0" eaLnBrk="1" fontAlgn="auto" latinLnBrk="0" hangingPunct="1">
              <a:lnSpc>
                <a:spcPct val="100000"/>
              </a:lnSpc>
              <a:spcBef>
                <a:spcPts val="0"/>
              </a:spcBef>
              <a:spcAft>
                <a:spcPts val="0"/>
              </a:spcAft>
              <a:buClrTx/>
              <a:buSzTx/>
              <a:buFontTx/>
              <a:buNone/>
              <a:tabLst/>
              <a:defRPr/>
            </a:pPr>
            <a:r>
              <a:rPr lang="en-US" b="0" i="1" dirty="0" err="1" smtClean="0">
                <a:solidFill>
                  <a:schemeClr val="accent6"/>
                </a:solidFill>
              </a:rPr>
              <a:t>Cuando</a:t>
            </a:r>
            <a:r>
              <a:rPr lang="en-US" b="0" i="1" dirty="0" smtClean="0">
                <a:solidFill>
                  <a:schemeClr val="accent6"/>
                </a:solidFill>
              </a:rPr>
              <a:t> se </a:t>
            </a:r>
            <a:r>
              <a:rPr lang="en-US" b="0" i="1" dirty="0" err="1" smtClean="0">
                <a:solidFill>
                  <a:schemeClr val="accent6"/>
                </a:solidFill>
              </a:rPr>
              <a:t>entrenan</a:t>
            </a:r>
            <a:r>
              <a:rPr lang="en-US" b="0" i="1" baseline="0" dirty="0" smtClean="0">
                <a:solidFill>
                  <a:schemeClr val="accent6"/>
                </a:solidFill>
              </a:rPr>
              <a:t> personas </a:t>
            </a:r>
            <a:r>
              <a:rPr lang="en-US" b="0" i="1" baseline="0" dirty="0" err="1" smtClean="0">
                <a:solidFill>
                  <a:schemeClr val="accent6"/>
                </a:solidFill>
              </a:rPr>
              <a:t>adultas</a:t>
            </a:r>
            <a:r>
              <a:rPr lang="en-US" b="0" i="1" baseline="0" dirty="0" smtClean="0">
                <a:solidFill>
                  <a:schemeClr val="accent6"/>
                </a:solidFill>
              </a:rPr>
              <a:t> se les </a:t>
            </a:r>
            <a:r>
              <a:rPr lang="en-US" b="0" i="1" baseline="0" dirty="0" err="1" smtClean="0">
                <a:solidFill>
                  <a:schemeClr val="accent6"/>
                </a:solidFill>
              </a:rPr>
              <a:t>debe</a:t>
            </a:r>
            <a:r>
              <a:rPr lang="en-US" b="0" i="1" baseline="0" dirty="0" smtClean="0">
                <a:solidFill>
                  <a:schemeClr val="accent6"/>
                </a:solidFill>
              </a:rPr>
              <a:t> </a:t>
            </a:r>
            <a:r>
              <a:rPr lang="en-US" b="0" i="1" baseline="0" dirty="0" err="1" smtClean="0">
                <a:solidFill>
                  <a:schemeClr val="accent6"/>
                </a:solidFill>
              </a:rPr>
              <a:t>dar</a:t>
            </a:r>
            <a:r>
              <a:rPr lang="en-US" b="0" i="1" baseline="0" dirty="0" smtClean="0">
                <a:solidFill>
                  <a:schemeClr val="accent6"/>
                </a:solidFill>
              </a:rPr>
              <a:t> la </a:t>
            </a:r>
            <a:r>
              <a:rPr lang="en-US" b="0" i="1" baseline="0" dirty="0" err="1" smtClean="0">
                <a:solidFill>
                  <a:schemeClr val="accent6"/>
                </a:solidFill>
              </a:rPr>
              <a:t>oportunidad</a:t>
            </a:r>
            <a:r>
              <a:rPr lang="en-US" b="0" i="1" baseline="0" dirty="0" smtClean="0">
                <a:solidFill>
                  <a:schemeClr val="accent6"/>
                </a:solidFill>
              </a:rPr>
              <a:t> de </a:t>
            </a:r>
            <a:r>
              <a:rPr lang="en-US" b="0" i="1" baseline="0" dirty="0" err="1" smtClean="0">
                <a:solidFill>
                  <a:schemeClr val="accent6"/>
                </a:solidFill>
              </a:rPr>
              <a:t>compartir</a:t>
            </a:r>
            <a:r>
              <a:rPr lang="en-US" b="0" i="1" baseline="0" dirty="0" smtClean="0">
                <a:solidFill>
                  <a:schemeClr val="accent6"/>
                </a:solidFill>
              </a:rPr>
              <a:t> </a:t>
            </a:r>
            <a:r>
              <a:rPr lang="en-US" b="0" i="1" baseline="0" dirty="0" err="1" smtClean="0">
                <a:solidFill>
                  <a:schemeClr val="accent6"/>
                </a:solidFill>
              </a:rPr>
              <a:t>sus</a:t>
            </a:r>
            <a:r>
              <a:rPr lang="en-US" b="0" i="1" baseline="0" dirty="0" smtClean="0">
                <a:solidFill>
                  <a:schemeClr val="accent6"/>
                </a:solidFill>
              </a:rPr>
              <a:t> </a:t>
            </a:r>
            <a:r>
              <a:rPr lang="en-US" b="0" i="1" baseline="0" dirty="0" err="1" smtClean="0">
                <a:solidFill>
                  <a:schemeClr val="accent6"/>
                </a:solidFill>
              </a:rPr>
              <a:t>experiencias</a:t>
            </a:r>
            <a:r>
              <a:rPr lang="en-US" b="0" i="1" baseline="0" dirty="0" smtClean="0">
                <a:solidFill>
                  <a:schemeClr val="accent6"/>
                </a:solidFill>
              </a:rPr>
              <a:t> y </a:t>
            </a:r>
            <a:r>
              <a:rPr lang="en-US" b="0" i="1" baseline="0" dirty="0" err="1" smtClean="0">
                <a:solidFill>
                  <a:schemeClr val="accent6"/>
                </a:solidFill>
              </a:rPr>
              <a:t>conocimientos</a:t>
            </a:r>
            <a:r>
              <a:rPr lang="en-US" b="0" i="1" baseline="0" dirty="0" smtClean="0">
                <a:solidFill>
                  <a:schemeClr val="accent6"/>
                </a:solidFill>
              </a:rPr>
              <a:t>, se </a:t>
            </a:r>
            <a:r>
              <a:rPr lang="en-US" b="0" i="1" baseline="0" dirty="0" err="1" smtClean="0">
                <a:solidFill>
                  <a:schemeClr val="accent6"/>
                </a:solidFill>
              </a:rPr>
              <a:t>deben</a:t>
            </a:r>
            <a:r>
              <a:rPr lang="en-US" b="0" i="1" baseline="0" dirty="0" smtClean="0">
                <a:solidFill>
                  <a:schemeClr val="accent6"/>
                </a:solidFill>
              </a:rPr>
              <a:t> </a:t>
            </a:r>
            <a:r>
              <a:rPr lang="en-US" b="0" i="1" baseline="0" dirty="0" err="1" smtClean="0">
                <a:solidFill>
                  <a:schemeClr val="accent6"/>
                </a:solidFill>
              </a:rPr>
              <a:t>hacer</a:t>
            </a:r>
            <a:r>
              <a:rPr lang="en-US" b="0" i="1" baseline="0" dirty="0" smtClean="0">
                <a:solidFill>
                  <a:schemeClr val="accent6"/>
                </a:solidFill>
              </a:rPr>
              <a:t> </a:t>
            </a:r>
            <a:r>
              <a:rPr lang="en-US" b="0" i="1" baseline="0" dirty="0" err="1" smtClean="0">
                <a:solidFill>
                  <a:schemeClr val="accent6"/>
                </a:solidFill>
              </a:rPr>
              <a:t>preguntas</a:t>
            </a:r>
            <a:r>
              <a:rPr lang="en-US" b="0" i="1" baseline="0" dirty="0" smtClean="0">
                <a:solidFill>
                  <a:schemeClr val="accent6"/>
                </a:solidFill>
              </a:rPr>
              <a:t> y </a:t>
            </a:r>
            <a:r>
              <a:rPr lang="en-US" b="0" i="1" baseline="0" dirty="0" err="1" smtClean="0">
                <a:solidFill>
                  <a:schemeClr val="accent6"/>
                </a:solidFill>
              </a:rPr>
              <a:t>realizar</a:t>
            </a:r>
            <a:r>
              <a:rPr lang="en-US" b="0" i="1" baseline="0" dirty="0" smtClean="0">
                <a:solidFill>
                  <a:schemeClr val="accent6"/>
                </a:solidFill>
              </a:rPr>
              <a:t> </a:t>
            </a:r>
            <a:r>
              <a:rPr lang="en-US" b="0" i="1" baseline="0" dirty="0" err="1" smtClean="0">
                <a:solidFill>
                  <a:schemeClr val="accent6"/>
                </a:solidFill>
              </a:rPr>
              <a:t>actividades</a:t>
            </a:r>
            <a:r>
              <a:rPr lang="en-US" b="0" i="1" baseline="0" dirty="0" smtClean="0">
                <a:solidFill>
                  <a:schemeClr val="accent6"/>
                </a:solidFill>
              </a:rPr>
              <a:t> </a:t>
            </a:r>
            <a:r>
              <a:rPr lang="en-US" b="0" i="1" baseline="0" dirty="0" err="1" smtClean="0">
                <a:solidFill>
                  <a:schemeClr val="accent6"/>
                </a:solidFill>
              </a:rPr>
              <a:t>divertidas</a:t>
            </a:r>
            <a:r>
              <a:rPr lang="en-US" b="0" i="1" baseline="0" dirty="0" smtClean="0">
                <a:solidFill>
                  <a:schemeClr val="accent6"/>
                </a:solidFill>
              </a:rPr>
              <a:t> para que </a:t>
            </a:r>
            <a:r>
              <a:rPr lang="en-US" b="0" i="1" baseline="0" dirty="0" err="1" smtClean="0">
                <a:solidFill>
                  <a:schemeClr val="accent6"/>
                </a:solidFill>
              </a:rPr>
              <a:t>los</a:t>
            </a:r>
            <a:r>
              <a:rPr lang="en-US" b="0" i="1" baseline="0" dirty="0" smtClean="0">
                <a:solidFill>
                  <a:schemeClr val="accent6"/>
                </a:solidFill>
              </a:rPr>
              <a:t> </a:t>
            </a:r>
            <a:r>
              <a:rPr lang="en-US" b="0" i="1" baseline="0" dirty="0" err="1" smtClean="0">
                <a:solidFill>
                  <a:schemeClr val="accent6"/>
                </a:solidFill>
              </a:rPr>
              <a:t>trabajadores</a:t>
            </a:r>
            <a:r>
              <a:rPr lang="en-US" b="0" i="1" baseline="0" dirty="0" smtClean="0">
                <a:solidFill>
                  <a:schemeClr val="accent6"/>
                </a:solidFill>
              </a:rPr>
              <a:t> </a:t>
            </a:r>
            <a:r>
              <a:rPr lang="en-US" b="0" i="1" baseline="0" dirty="0" err="1" smtClean="0">
                <a:solidFill>
                  <a:schemeClr val="accent6"/>
                </a:solidFill>
              </a:rPr>
              <a:t>participen</a:t>
            </a:r>
            <a:r>
              <a:rPr lang="en-US" b="0" i="1" baseline="0" dirty="0" smtClean="0">
                <a:solidFill>
                  <a:schemeClr val="accent6"/>
                </a:solidFill>
              </a:rPr>
              <a:t> </a:t>
            </a:r>
            <a:r>
              <a:rPr lang="en-US" b="0" i="1" baseline="0" dirty="0" err="1" smtClean="0">
                <a:solidFill>
                  <a:schemeClr val="accent6"/>
                </a:solidFill>
              </a:rPr>
              <a:t>activamente</a:t>
            </a:r>
            <a:endParaRPr lang="en-US" b="0" i="1" baseline="0" dirty="0" smtClean="0">
              <a:solidFill>
                <a:schemeClr val="accent6"/>
              </a:solidFill>
            </a:endParaRPr>
          </a:p>
          <a:p>
            <a:pPr marL="228600" indent="-228600">
              <a:buFont typeface="+mj-lt"/>
              <a:buAutoNum type="arabicPeriod"/>
            </a:pPr>
            <a:r>
              <a:rPr lang="en-US" b="0" i="1" baseline="0" dirty="0" err="1" smtClean="0">
                <a:solidFill>
                  <a:schemeClr val="accent6"/>
                </a:solidFill>
              </a:rPr>
              <a:t>Por</a:t>
            </a:r>
            <a:r>
              <a:rPr lang="en-US" b="0" i="1" baseline="0" dirty="0" smtClean="0">
                <a:solidFill>
                  <a:schemeClr val="accent6"/>
                </a:solidFill>
              </a:rPr>
              <a:t> </a:t>
            </a:r>
            <a:r>
              <a:rPr lang="en-US" b="0" i="1" baseline="0" dirty="0" err="1" smtClean="0">
                <a:solidFill>
                  <a:schemeClr val="accent6"/>
                </a:solidFill>
              </a:rPr>
              <a:t>ejemplo</a:t>
            </a:r>
            <a:r>
              <a:rPr lang="en-US" b="0" i="1" baseline="0" dirty="0" smtClean="0">
                <a:solidFill>
                  <a:schemeClr val="accent6"/>
                </a:solidFill>
              </a:rPr>
              <a:t> </a:t>
            </a:r>
            <a:r>
              <a:rPr lang="en-US" b="0" i="1" baseline="0" dirty="0" err="1" smtClean="0">
                <a:solidFill>
                  <a:schemeClr val="accent6"/>
                </a:solidFill>
              </a:rPr>
              <a:t>nosotros</a:t>
            </a:r>
            <a:r>
              <a:rPr lang="en-US" b="0" i="1" baseline="0" dirty="0" smtClean="0">
                <a:solidFill>
                  <a:schemeClr val="accent6"/>
                </a:solidFill>
              </a:rPr>
              <a:t> </a:t>
            </a:r>
            <a:r>
              <a:rPr lang="en-US" b="0" i="1" baseline="0" dirty="0" err="1" smtClean="0">
                <a:solidFill>
                  <a:schemeClr val="accent6"/>
                </a:solidFill>
              </a:rPr>
              <a:t>utilizamos</a:t>
            </a:r>
            <a:r>
              <a:rPr lang="en-US" b="0" i="1" baseline="0" dirty="0" smtClean="0">
                <a:solidFill>
                  <a:schemeClr val="accent6"/>
                </a:solidFill>
              </a:rPr>
              <a:t> la crema de </a:t>
            </a:r>
            <a:r>
              <a:rPr lang="en-US" b="0" i="1" baseline="0" dirty="0" err="1" smtClean="0">
                <a:solidFill>
                  <a:schemeClr val="accent6"/>
                </a:solidFill>
              </a:rPr>
              <a:t>manos</a:t>
            </a:r>
            <a:r>
              <a:rPr lang="en-US" b="0" i="1" baseline="0" dirty="0" smtClean="0">
                <a:solidFill>
                  <a:schemeClr val="accent6"/>
                </a:solidFill>
              </a:rPr>
              <a:t> para </a:t>
            </a:r>
            <a:r>
              <a:rPr lang="en-US" b="0" i="1" baseline="0" dirty="0" err="1" smtClean="0">
                <a:solidFill>
                  <a:schemeClr val="accent6"/>
                </a:solidFill>
              </a:rPr>
              <a:t>demostrar</a:t>
            </a:r>
            <a:r>
              <a:rPr lang="en-US" b="0" i="1" baseline="0" dirty="0" smtClean="0">
                <a:solidFill>
                  <a:schemeClr val="accent6"/>
                </a:solidFill>
              </a:rPr>
              <a:t> </a:t>
            </a:r>
            <a:r>
              <a:rPr lang="en-US" b="0" i="1" baseline="0" dirty="0" err="1" smtClean="0">
                <a:solidFill>
                  <a:schemeClr val="accent6"/>
                </a:solidFill>
              </a:rPr>
              <a:t>como</a:t>
            </a:r>
            <a:r>
              <a:rPr lang="en-US" b="0" i="1" baseline="0" dirty="0" smtClean="0">
                <a:solidFill>
                  <a:schemeClr val="accent6"/>
                </a:solidFill>
              </a:rPr>
              <a:t> </a:t>
            </a:r>
            <a:r>
              <a:rPr lang="en-US" b="0" i="1" baseline="0" dirty="0" err="1" smtClean="0">
                <a:solidFill>
                  <a:schemeClr val="accent6"/>
                </a:solidFill>
              </a:rPr>
              <a:t>los</a:t>
            </a:r>
            <a:r>
              <a:rPr lang="en-US" b="0" i="1" baseline="0" dirty="0" smtClean="0">
                <a:solidFill>
                  <a:schemeClr val="accent6"/>
                </a:solidFill>
              </a:rPr>
              <a:t> </a:t>
            </a:r>
            <a:r>
              <a:rPr lang="en-US" b="0" i="1" baseline="0" dirty="0" err="1" smtClean="0">
                <a:solidFill>
                  <a:schemeClr val="accent6"/>
                </a:solidFill>
              </a:rPr>
              <a:t>quimicos</a:t>
            </a:r>
            <a:r>
              <a:rPr lang="en-US" b="0" i="1" baseline="0" dirty="0" smtClean="0">
                <a:solidFill>
                  <a:schemeClr val="accent6"/>
                </a:solidFill>
              </a:rPr>
              <a:t> se </a:t>
            </a:r>
            <a:r>
              <a:rPr lang="en-US" b="0" i="1" baseline="0" dirty="0" err="1" smtClean="0">
                <a:solidFill>
                  <a:schemeClr val="accent6"/>
                </a:solidFill>
              </a:rPr>
              <a:t>absorben</a:t>
            </a:r>
            <a:r>
              <a:rPr lang="en-US" b="0" i="1" baseline="0" dirty="0" smtClean="0">
                <a:solidFill>
                  <a:schemeClr val="accent6"/>
                </a:solidFill>
              </a:rPr>
              <a:t> </a:t>
            </a:r>
            <a:r>
              <a:rPr lang="en-US" b="0" i="1" baseline="0" dirty="0" err="1" smtClean="0">
                <a:solidFill>
                  <a:schemeClr val="accent6"/>
                </a:solidFill>
              </a:rPr>
              <a:t>por</a:t>
            </a:r>
            <a:r>
              <a:rPr lang="en-US" b="0" i="1" baseline="0" dirty="0" smtClean="0">
                <a:solidFill>
                  <a:schemeClr val="accent6"/>
                </a:solidFill>
              </a:rPr>
              <a:t> la </a:t>
            </a:r>
            <a:r>
              <a:rPr lang="en-US" b="0" i="1" baseline="0" dirty="0" err="1" smtClean="0">
                <a:solidFill>
                  <a:schemeClr val="accent6"/>
                </a:solidFill>
              </a:rPr>
              <a:t>piel</a:t>
            </a:r>
            <a:r>
              <a:rPr lang="en-US" b="0" i="1" baseline="0" dirty="0" smtClean="0">
                <a:solidFill>
                  <a:schemeClr val="accent6"/>
                </a:solidFill>
              </a:rPr>
              <a:t> </a:t>
            </a:r>
          </a:p>
          <a:p>
            <a:pPr marL="0" indent="0">
              <a:buFont typeface="Arial" panose="020B0604020202020204" pitchFamily="34" charset="0"/>
              <a:buNone/>
            </a:pPr>
            <a:r>
              <a:rPr lang="es-MX" b="0" i="1" dirty="0" smtClean="0">
                <a:solidFill>
                  <a:srgbClr val="000000"/>
                </a:solidFill>
              </a:rPr>
              <a:t>	Normalmente </a:t>
            </a:r>
            <a:r>
              <a:rPr lang="es-MX" b="0" i="1" dirty="0" err="1" smtClean="0">
                <a:solidFill>
                  <a:srgbClr val="000000"/>
                </a:solidFill>
              </a:rPr>
              <a:t>escojemos</a:t>
            </a:r>
            <a:r>
              <a:rPr lang="es-MX" b="0" i="1" dirty="0" smtClean="0">
                <a:solidFill>
                  <a:srgbClr val="000000"/>
                </a:solidFill>
              </a:rPr>
              <a:t> a dos voluntarios y les pedimos que se pongan  la crema en las manos.  </a:t>
            </a:r>
          </a:p>
          <a:p>
            <a:r>
              <a:rPr lang="es-MX" b="0" i="1" dirty="0" smtClean="0">
                <a:solidFill>
                  <a:srgbClr val="000000"/>
                </a:solidFill>
              </a:rPr>
              <a:t>	</a:t>
            </a:r>
            <a:r>
              <a:rPr lang="es-MX" b="0" i="1" dirty="0" err="1" smtClean="0">
                <a:solidFill>
                  <a:srgbClr val="000000"/>
                </a:solidFill>
              </a:rPr>
              <a:t>Despues</a:t>
            </a:r>
            <a:r>
              <a:rPr lang="es-MX" b="0" i="1" dirty="0" smtClean="0">
                <a:solidFill>
                  <a:srgbClr val="000000"/>
                </a:solidFill>
              </a:rPr>
              <a:t> de que</a:t>
            </a:r>
            <a:r>
              <a:rPr lang="es-MX" b="0" i="1" baseline="0" dirty="0" smtClean="0">
                <a:solidFill>
                  <a:srgbClr val="000000"/>
                </a:solidFill>
              </a:rPr>
              <a:t> se frotan la crema esperamos 1 minuto y les preguntamos </a:t>
            </a:r>
            <a:endParaRPr lang="en-US" b="0" i="1" dirty="0" smtClean="0">
              <a:solidFill>
                <a:srgbClr val="000000"/>
              </a:solidFill>
            </a:endParaRPr>
          </a:p>
          <a:p>
            <a:r>
              <a:rPr lang="es-MX" b="0" i="1" dirty="0" smtClean="0">
                <a:solidFill>
                  <a:srgbClr val="000000"/>
                </a:solidFill>
              </a:rPr>
              <a:t>	¿A dónde se fue la crema ¿Solo desapareció? ¿Fue absorbida a través de la piel? </a:t>
            </a:r>
            <a:endParaRPr lang="en-US" b="0" i="1" dirty="0" smtClean="0">
              <a:solidFill>
                <a:srgbClr val="000000"/>
              </a:solidFill>
            </a:endParaRPr>
          </a:p>
          <a:p>
            <a:pPr lvl="0"/>
            <a:r>
              <a:rPr lang="es-MX" b="0" i="1" dirty="0" smtClean="0">
                <a:solidFill>
                  <a:srgbClr val="000000"/>
                </a:solidFill>
              </a:rPr>
              <a:t>	Diga:</a:t>
            </a:r>
            <a:endParaRPr lang="en-US" b="0" i="1" dirty="0" smtClean="0">
              <a:solidFill>
                <a:srgbClr val="000000"/>
              </a:solidFill>
            </a:endParaRPr>
          </a:p>
          <a:p>
            <a:r>
              <a:rPr lang="es-US" b="0" i="1" dirty="0" smtClean="0">
                <a:solidFill>
                  <a:srgbClr val="000000"/>
                </a:solidFill>
              </a:rPr>
              <a:t>	Así es, su piel absorbió la crema. Así es como los químicos entran al cuerpo por la piel.</a:t>
            </a:r>
            <a:endParaRPr lang="en-US" b="0" i="1" dirty="0" smtClean="0">
              <a:solidFill>
                <a:srgbClr val="000000"/>
              </a:solidFill>
            </a:endParaRPr>
          </a:p>
          <a:p>
            <a:endParaRPr lang="en-US" b="0" i="1" baseline="0" dirty="0" smtClean="0">
              <a:solidFill>
                <a:schemeClr val="accent6"/>
              </a:solidFill>
            </a:endParaRPr>
          </a:p>
          <a:p>
            <a:pPr marL="0" indent="0">
              <a:buFont typeface="+mj-lt"/>
              <a:buNone/>
            </a:pPr>
            <a:r>
              <a:rPr lang="en-US" b="0" i="1" baseline="0" dirty="0" smtClean="0">
                <a:solidFill>
                  <a:schemeClr val="accent6"/>
                </a:solidFill>
              </a:rPr>
              <a:t>2. </a:t>
            </a:r>
            <a:r>
              <a:rPr lang="en-US" b="0" i="1" baseline="0" dirty="0" err="1" smtClean="0">
                <a:solidFill>
                  <a:schemeClr val="accent6"/>
                </a:solidFill>
              </a:rPr>
              <a:t>Tambien</a:t>
            </a:r>
            <a:r>
              <a:rPr lang="en-US" b="0" i="1" baseline="0" dirty="0" smtClean="0">
                <a:solidFill>
                  <a:schemeClr val="accent6"/>
                </a:solidFill>
              </a:rPr>
              <a:t> </a:t>
            </a:r>
            <a:r>
              <a:rPr lang="en-US" b="0" i="1" baseline="0" dirty="0" err="1" smtClean="0">
                <a:solidFill>
                  <a:schemeClr val="accent6"/>
                </a:solidFill>
              </a:rPr>
              <a:t>tenemos</a:t>
            </a:r>
            <a:r>
              <a:rPr lang="en-US" b="0" i="1" baseline="0" dirty="0" smtClean="0">
                <a:solidFill>
                  <a:schemeClr val="accent6"/>
                </a:solidFill>
              </a:rPr>
              <a:t> un </a:t>
            </a:r>
            <a:r>
              <a:rPr lang="en-US" b="0" i="1" baseline="0" dirty="0" err="1" smtClean="0">
                <a:solidFill>
                  <a:schemeClr val="accent6"/>
                </a:solidFill>
              </a:rPr>
              <a:t>juego</a:t>
            </a:r>
            <a:r>
              <a:rPr lang="en-US" b="0" i="1" baseline="0" dirty="0" smtClean="0">
                <a:solidFill>
                  <a:schemeClr val="accent6"/>
                </a:solidFill>
              </a:rPr>
              <a:t> </a:t>
            </a:r>
            <a:r>
              <a:rPr lang="en-US" b="0" i="1" baseline="0" dirty="0" err="1" smtClean="0">
                <a:solidFill>
                  <a:schemeClr val="accent6"/>
                </a:solidFill>
              </a:rPr>
              <a:t>donce</a:t>
            </a:r>
            <a:r>
              <a:rPr lang="en-US" b="0" i="1" baseline="0" dirty="0" smtClean="0">
                <a:solidFill>
                  <a:schemeClr val="accent6"/>
                </a:solidFill>
              </a:rPr>
              <a:t> </a:t>
            </a:r>
            <a:r>
              <a:rPr lang="en-US" b="0" i="1" baseline="0" dirty="0" err="1" smtClean="0">
                <a:solidFill>
                  <a:schemeClr val="accent6"/>
                </a:solidFill>
              </a:rPr>
              <a:t>dividimos</a:t>
            </a:r>
            <a:r>
              <a:rPr lang="en-US" b="0" i="1" baseline="0" dirty="0" smtClean="0">
                <a:solidFill>
                  <a:schemeClr val="accent6"/>
                </a:solidFill>
              </a:rPr>
              <a:t> el </a:t>
            </a:r>
            <a:r>
              <a:rPr lang="en-US" b="0" i="1" baseline="0" dirty="0" err="1" smtClean="0">
                <a:solidFill>
                  <a:schemeClr val="accent6"/>
                </a:solidFill>
              </a:rPr>
              <a:t>grupo</a:t>
            </a:r>
            <a:r>
              <a:rPr lang="en-US" b="0" i="1" baseline="0" dirty="0" smtClean="0">
                <a:solidFill>
                  <a:schemeClr val="accent6"/>
                </a:solidFill>
              </a:rPr>
              <a:t> </a:t>
            </a:r>
            <a:r>
              <a:rPr lang="en-US" b="0" i="1" baseline="0" dirty="0" err="1" smtClean="0">
                <a:solidFill>
                  <a:schemeClr val="accent6"/>
                </a:solidFill>
              </a:rPr>
              <a:t>en</a:t>
            </a:r>
            <a:r>
              <a:rPr lang="en-US" b="0" i="1" baseline="0" dirty="0" smtClean="0">
                <a:solidFill>
                  <a:schemeClr val="accent6"/>
                </a:solidFill>
              </a:rPr>
              <a:t> 2  y les </a:t>
            </a:r>
            <a:r>
              <a:rPr lang="en-US" b="0" i="1" baseline="0" dirty="0" err="1" smtClean="0">
                <a:solidFill>
                  <a:schemeClr val="accent6"/>
                </a:solidFill>
              </a:rPr>
              <a:t>hacemos</a:t>
            </a:r>
            <a:r>
              <a:rPr lang="en-US" b="0" i="1" baseline="0" dirty="0" smtClean="0">
                <a:solidFill>
                  <a:schemeClr val="accent6"/>
                </a:solidFill>
              </a:rPr>
              <a:t> 12 </a:t>
            </a:r>
            <a:r>
              <a:rPr lang="en-US" b="0" i="1" baseline="0" dirty="0" err="1" smtClean="0">
                <a:solidFill>
                  <a:schemeClr val="accent6"/>
                </a:solidFill>
              </a:rPr>
              <a:t>preguntas</a:t>
            </a:r>
            <a:r>
              <a:rPr lang="en-US" b="0" i="1" baseline="0" dirty="0" smtClean="0">
                <a:solidFill>
                  <a:schemeClr val="accent6"/>
                </a:solidFill>
              </a:rPr>
              <a:t> </a:t>
            </a:r>
            <a:r>
              <a:rPr lang="en-US" b="0" i="1" baseline="0" dirty="0" err="1" smtClean="0">
                <a:solidFill>
                  <a:schemeClr val="accent6"/>
                </a:solidFill>
              </a:rPr>
              <a:t>relacionadas</a:t>
            </a:r>
            <a:r>
              <a:rPr lang="en-US" b="0" i="1" baseline="0" dirty="0" smtClean="0">
                <a:solidFill>
                  <a:schemeClr val="accent6"/>
                </a:solidFill>
              </a:rPr>
              <a:t> con </a:t>
            </a:r>
            <a:r>
              <a:rPr lang="en-US" b="0" i="1" baseline="0" dirty="0" err="1" smtClean="0">
                <a:solidFill>
                  <a:schemeClr val="accent6"/>
                </a:solidFill>
              </a:rPr>
              <a:t>quimicos</a:t>
            </a:r>
            <a:r>
              <a:rPr lang="en-US" b="0" i="1" baseline="0" dirty="0" smtClean="0">
                <a:solidFill>
                  <a:schemeClr val="accent6"/>
                </a:solidFill>
              </a:rPr>
              <a:t>  y el </a:t>
            </a:r>
            <a:r>
              <a:rPr lang="en-US" b="0" i="1" baseline="0" dirty="0" err="1" smtClean="0">
                <a:solidFill>
                  <a:schemeClr val="accent6"/>
                </a:solidFill>
              </a:rPr>
              <a:t>equipo</a:t>
            </a:r>
            <a:r>
              <a:rPr lang="en-US" b="0" i="1" baseline="0" dirty="0" smtClean="0">
                <a:solidFill>
                  <a:schemeClr val="accent6"/>
                </a:solidFill>
              </a:rPr>
              <a:t> que </a:t>
            </a:r>
            <a:r>
              <a:rPr lang="en-US" b="0" i="1" baseline="0" dirty="0" err="1" smtClean="0">
                <a:solidFill>
                  <a:schemeClr val="accent6"/>
                </a:solidFill>
              </a:rPr>
              <a:t>responsa</a:t>
            </a:r>
            <a:r>
              <a:rPr lang="en-US" b="0" i="1" baseline="0" dirty="0" smtClean="0">
                <a:solidFill>
                  <a:schemeClr val="accent6"/>
                </a:solidFill>
              </a:rPr>
              <a:t> mas </a:t>
            </a:r>
            <a:r>
              <a:rPr lang="en-US" b="0" i="1" baseline="0" dirty="0" err="1" smtClean="0">
                <a:solidFill>
                  <a:schemeClr val="accent6"/>
                </a:solidFill>
              </a:rPr>
              <a:t>preguntas</a:t>
            </a:r>
            <a:r>
              <a:rPr lang="en-US" b="0" i="1" baseline="0" dirty="0" smtClean="0">
                <a:solidFill>
                  <a:schemeClr val="accent6"/>
                </a:solidFill>
              </a:rPr>
              <a:t> </a:t>
            </a:r>
            <a:r>
              <a:rPr lang="en-US" b="0" i="1" baseline="0" dirty="0" err="1" smtClean="0">
                <a:solidFill>
                  <a:schemeClr val="accent6"/>
                </a:solidFill>
              </a:rPr>
              <a:t>recibe</a:t>
            </a:r>
            <a:r>
              <a:rPr lang="en-US" b="0" i="1" baseline="0" dirty="0" smtClean="0">
                <a:solidFill>
                  <a:schemeClr val="accent6"/>
                </a:solidFill>
              </a:rPr>
              <a:t> un </a:t>
            </a:r>
            <a:r>
              <a:rPr lang="en-US" b="0" i="1" baseline="0" dirty="0" err="1" smtClean="0">
                <a:solidFill>
                  <a:schemeClr val="accent6"/>
                </a:solidFill>
              </a:rPr>
              <a:t>premio</a:t>
            </a:r>
            <a:r>
              <a:rPr lang="en-US" b="0" i="1" baseline="0" dirty="0" smtClean="0">
                <a:solidFill>
                  <a:schemeClr val="accent6"/>
                </a:solidFill>
              </a:rPr>
              <a:t> al final </a:t>
            </a:r>
          </a:p>
          <a:p>
            <a:endParaRPr lang="en-US" b="0" i="1" baseline="0" dirty="0" smtClean="0">
              <a:solidFill>
                <a:schemeClr val="accent6"/>
              </a:solidFill>
            </a:endParaRPr>
          </a:p>
          <a:p>
            <a:pPr marL="0" indent="0">
              <a:buFont typeface="+mj-lt"/>
              <a:buNone/>
            </a:pPr>
            <a:r>
              <a:rPr lang="en-US" b="0" i="1" baseline="0" dirty="0" smtClean="0">
                <a:solidFill>
                  <a:schemeClr val="accent6"/>
                </a:solidFill>
              </a:rPr>
              <a:t>3. </a:t>
            </a:r>
            <a:r>
              <a:rPr lang="en-US" b="0" i="1" baseline="0" dirty="0" err="1" smtClean="0">
                <a:solidFill>
                  <a:schemeClr val="accent6"/>
                </a:solidFill>
              </a:rPr>
              <a:t>Hacer</a:t>
            </a:r>
            <a:r>
              <a:rPr lang="en-US" b="0" i="1" baseline="0" dirty="0" smtClean="0">
                <a:solidFill>
                  <a:schemeClr val="accent6"/>
                </a:solidFill>
              </a:rPr>
              <a:t> </a:t>
            </a:r>
            <a:r>
              <a:rPr lang="en-US" b="0" i="1" baseline="0" dirty="0" err="1" smtClean="0">
                <a:solidFill>
                  <a:schemeClr val="accent6"/>
                </a:solidFill>
              </a:rPr>
              <a:t>demostraciones</a:t>
            </a:r>
            <a:r>
              <a:rPr lang="en-US" b="0" i="1" baseline="0" dirty="0" smtClean="0">
                <a:solidFill>
                  <a:schemeClr val="accent6"/>
                </a:solidFill>
              </a:rPr>
              <a:t> </a:t>
            </a:r>
            <a:r>
              <a:rPr lang="en-US" b="0" i="1" baseline="0" dirty="0" err="1" smtClean="0">
                <a:solidFill>
                  <a:schemeClr val="accent6"/>
                </a:solidFill>
              </a:rPr>
              <a:t>como</a:t>
            </a:r>
            <a:r>
              <a:rPr lang="en-US" b="0" i="1" baseline="0" dirty="0" smtClean="0">
                <a:solidFill>
                  <a:schemeClr val="accent6"/>
                </a:solidFill>
              </a:rPr>
              <a:t> </a:t>
            </a:r>
            <a:r>
              <a:rPr lang="es-ES" b="0" i="1" baseline="0" dirty="0" smtClean="0">
                <a:solidFill>
                  <a:schemeClr val="accent6"/>
                </a:solidFill>
              </a:rPr>
              <a:t> Uso del Equipo de Protección Personal,  Como colocar y quitar guantes y como lavar las manos </a:t>
            </a:r>
            <a:r>
              <a:rPr lang="en-US" b="0" i="1" baseline="0" dirty="0" err="1" smtClean="0">
                <a:solidFill>
                  <a:schemeClr val="accent6"/>
                </a:solidFill>
              </a:rPr>
              <a:t>ayudan</a:t>
            </a:r>
            <a:r>
              <a:rPr lang="en-US" b="0" i="1" baseline="0" dirty="0" smtClean="0">
                <a:solidFill>
                  <a:schemeClr val="accent6"/>
                </a:solidFill>
              </a:rPr>
              <a:t> a </a:t>
            </a:r>
            <a:r>
              <a:rPr lang="en-US" b="0" i="1" baseline="0" dirty="0" err="1" smtClean="0">
                <a:solidFill>
                  <a:schemeClr val="accent6"/>
                </a:solidFill>
              </a:rPr>
              <a:t>clarificar</a:t>
            </a:r>
            <a:r>
              <a:rPr lang="en-US" b="0" i="1" baseline="0" dirty="0" smtClean="0">
                <a:solidFill>
                  <a:schemeClr val="accent6"/>
                </a:solidFill>
              </a:rPr>
              <a:t> </a:t>
            </a:r>
            <a:r>
              <a:rPr lang="en-US" b="0" i="1" baseline="0" dirty="0" err="1" smtClean="0">
                <a:solidFill>
                  <a:schemeClr val="accent6"/>
                </a:solidFill>
              </a:rPr>
              <a:t>conceptos</a:t>
            </a:r>
            <a:r>
              <a:rPr lang="en-US" b="0" i="1" baseline="0" dirty="0" smtClean="0">
                <a:solidFill>
                  <a:schemeClr val="accent6"/>
                </a:solidFill>
              </a:rPr>
              <a:t> (</a:t>
            </a:r>
            <a:r>
              <a:rPr lang="en-US" b="0" i="1" baseline="0" dirty="0" err="1" smtClean="0">
                <a:solidFill>
                  <a:schemeClr val="accent6"/>
                </a:solidFill>
              </a:rPr>
              <a:t>especialmente</a:t>
            </a:r>
            <a:r>
              <a:rPr lang="en-US" b="0" i="1" baseline="0" dirty="0" smtClean="0">
                <a:solidFill>
                  <a:schemeClr val="accent6"/>
                </a:solidFill>
              </a:rPr>
              <a:t> con personas que no </a:t>
            </a:r>
            <a:r>
              <a:rPr lang="en-US" b="0" i="1" baseline="0" dirty="0" err="1" smtClean="0">
                <a:solidFill>
                  <a:schemeClr val="accent6"/>
                </a:solidFill>
              </a:rPr>
              <a:t>leen</a:t>
            </a:r>
            <a:r>
              <a:rPr lang="en-US" b="0" i="1" baseline="0" dirty="0" smtClean="0">
                <a:solidFill>
                  <a:schemeClr val="accent6"/>
                </a:solidFill>
              </a:rPr>
              <a:t> </a:t>
            </a:r>
            <a:r>
              <a:rPr lang="en-US" b="0" i="1" baseline="0" dirty="0" err="1" smtClean="0">
                <a:solidFill>
                  <a:schemeClr val="accent6"/>
                </a:solidFill>
              </a:rPr>
              <a:t>muy</a:t>
            </a:r>
            <a:r>
              <a:rPr lang="en-US" b="0" i="1" baseline="0" dirty="0" smtClean="0">
                <a:solidFill>
                  <a:schemeClr val="accent6"/>
                </a:solidFill>
              </a:rPr>
              <a:t> </a:t>
            </a:r>
            <a:r>
              <a:rPr lang="en-US" b="0" i="1" baseline="0" dirty="0" err="1" smtClean="0">
                <a:solidFill>
                  <a:schemeClr val="accent6"/>
                </a:solidFill>
              </a:rPr>
              <a:t>bien</a:t>
            </a:r>
            <a:r>
              <a:rPr lang="en-US" b="0" i="1" baseline="0" dirty="0" smtClean="0">
                <a:solidFill>
                  <a:schemeClr val="accent6"/>
                </a:solidFill>
              </a:rPr>
              <a:t>)</a:t>
            </a:r>
          </a:p>
          <a:p>
            <a:endParaRPr lang="en-US" b="0" i="1" baseline="0" dirty="0" smtClean="0">
              <a:solidFill>
                <a:schemeClr val="accent6"/>
              </a:solidFill>
            </a:endParaRPr>
          </a:p>
          <a:p>
            <a:endParaRPr lang="en-US" b="0" i="1" baseline="0" dirty="0" smtClean="0">
              <a:solidFill>
                <a:schemeClr val="accent6"/>
              </a:solidFill>
            </a:endParaRPr>
          </a:p>
          <a:p>
            <a:r>
              <a:rPr lang="en-US" b="0" i="1" baseline="0" dirty="0" smtClean="0">
                <a:solidFill>
                  <a:schemeClr val="accent6"/>
                </a:solidFill>
              </a:rPr>
              <a:t>Si </a:t>
            </a:r>
            <a:r>
              <a:rPr lang="en-US" b="0" i="1" baseline="0" dirty="0" err="1" smtClean="0">
                <a:solidFill>
                  <a:schemeClr val="accent6"/>
                </a:solidFill>
              </a:rPr>
              <a:t>una</a:t>
            </a:r>
            <a:r>
              <a:rPr lang="en-US" b="0" i="1" baseline="0" dirty="0" smtClean="0">
                <a:solidFill>
                  <a:schemeClr val="accent6"/>
                </a:solidFill>
              </a:rPr>
              <a:t> persona </a:t>
            </a:r>
            <a:r>
              <a:rPr lang="en-US" b="0" i="1" baseline="0" dirty="0" err="1" smtClean="0">
                <a:solidFill>
                  <a:schemeClr val="accent6"/>
                </a:solidFill>
              </a:rPr>
              <a:t>es</a:t>
            </a:r>
            <a:r>
              <a:rPr lang="en-US" b="0" i="1" baseline="0" dirty="0" smtClean="0">
                <a:solidFill>
                  <a:schemeClr val="accent6"/>
                </a:solidFill>
              </a:rPr>
              <a:t> </a:t>
            </a:r>
            <a:r>
              <a:rPr lang="en-US" b="0" i="1" baseline="0" dirty="0" err="1" smtClean="0">
                <a:solidFill>
                  <a:schemeClr val="accent6"/>
                </a:solidFill>
              </a:rPr>
              <a:t>muy</a:t>
            </a:r>
            <a:r>
              <a:rPr lang="en-US" b="0" i="1" baseline="0" dirty="0" smtClean="0">
                <a:solidFill>
                  <a:schemeClr val="accent6"/>
                </a:solidFill>
              </a:rPr>
              <a:t> </a:t>
            </a:r>
            <a:r>
              <a:rPr lang="en-US" b="0" i="1" baseline="0" dirty="0" err="1" smtClean="0">
                <a:solidFill>
                  <a:schemeClr val="accent6"/>
                </a:solidFill>
              </a:rPr>
              <a:t>activa</a:t>
            </a:r>
            <a:r>
              <a:rPr lang="en-US" b="0" i="1" baseline="0" dirty="0" smtClean="0">
                <a:solidFill>
                  <a:schemeClr val="accent6"/>
                </a:solidFill>
              </a:rPr>
              <a:t> y no </a:t>
            </a:r>
            <a:r>
              <a:rPr lang="en-US" b="0" i="1" baseline="0" dirty="0" err="1" smtClean="0">
                <a:solidFill>
                  <a:schemeClr val="accent6"/>
                </a:solidFill>
              </a:rPr>
              <a:t>deja</a:t>
            </a:r>
            <a:r>
              <a:rPr lang="en-US" b="0" i="1" baseline="0" dirty="0" smtClean="0">
                <a:solidFill>
                  <a:schemeClr val="accent6"/>
                </a:solidFill>
              </a:rPr>
              <a:t> que </a:t>
            </a:r>
            <a:r>
              <a:rPr lang="en-US" b="0" i="1" baseline="0" dirty="0" err="1" smtClean="0">
                <a:solidFill>
                  <a:schemeClr val="accent6"/>
                </a:solidFill>
              </a:rPr>
              <a:t>otros</a:t>
            </a:r>
            <a:r>
              <a:rPr lang="en-US" b="0" i="1" baseline="0" dirty="0" smtClean="0">
                <a:solidFill>
                  <a:schemeClr val="accent6"/>
                </a:solidFill>
              </a:rPr>
              <a:t> </a:t>
            </a:r>
            <a:r>
              <a:rPr lang="en-US" b="0" i="1" baseline="0" dirty="0" err="1" smtClean="0">
                <a:solidFill>
                  <a:schemeClr val="accent6"/>
                </a:solidFill>
              </a:rPr>
              <a:t>participen</a:t>
            </a:r>
            <a:r>
              <a:rPr lang="en-US" b="0" i="1" baseline="0" dirty="0" smtClean="0">
                <a:solidFill>
                  <a:schemeClr val="accent6"/>
                </a:solidFill>
              </a:rPr>
              <a:t> , </a:t>
            </a:r>
            <a:r>
              <a:rPr lang="en-US" b="0" i="1" baseline="0" dirty="0" err="1" smtClean="0">
                <a:solidFill>
                  <a:schemeClr val="accent6"/>
                </a:solidFill>
              </a:rPr>
              <a:t>amablemente</a:t>
            </a:r>
            <a:r>
              <a:rPr lang="en-US" b="0" i="1" baseline="0" dirty="0" smtClean="0">
                <a:solidFill>
                  <a:schemeClr val="accent6"/>
                </a:solidFill>
              </a:rPr>
              <a:t> anime a </a:t>
            </a:r>
            <a:r>
              <a:rPr lang="en-US" b="0" i="1" baseline="0" dirty="0" err="1" smtClean="0">
                <a:solidFill>
                  <a:schemeClr val="accent6"/>
                </a:solidFill>
              </a:rPr>
              <a:t>otros</a:t>
            </a:r>
            <a:r>
              <a:rPr lang="en-US" b="0" i="1" baseline="0" dirty="0" smtClean="0">
                <a:solidFill>
                  <a:schemeClr val="accent6"/>
                </a:solidFill>
              </a:rPr>
              <a:t> a </a:t>
            </a:r>
            <a:r>
              <a:rPr lang="en-US" b="0" i="1" baseline="0" dirty="0" err="1" smtClean="0">
                <a:solidFill>
                  <a:schemeClr val="accent6"/>
                </a:solidFill>
              </a:rPr>
              <a:t>participar</a:t>
            </a:r>
            <a:r>
              <a:rPr lang="en-US" b="0" i="1" baseline="0" dirty="0" smtClean="0">
                <a:solidFill>
                  <a:schemeClr val="accent6"/>
                </a:solidFill>
              </a:rPr>
              <a:t> , </a:t>
            </a:r>
            <a:r>
              <a:rPr lang="en-US" b="0" i="1" baseline="0" dirty="0" err="1" smtClean="0">
                <a:solidFill>
                  <a:schemeClr val="accent6"/>
                </a:solidFill>
              </a:rPr>
              <a:t>incluyendo</a:t>
            </a:r>
            <a:r>
              <a:rPr lang="en-US" b="0" i="1" baseline="0" dirty="0" smtClean="0">
                <a:solidFill>
                  <a:schemeClr val="accent6"/>
                </a:solidFill>
              </a:rPr>
              <a:t> a las personas </a:t>
            </a:r>
            <a:r>
              <a:rPr lang="en-US" b="0" i="1" baseline="0" dirty="0" err="1" smtClean="0">
                <a:solidFill>
                  <a:schemeClr val="accent6"/>
                </a:solidFill>
              </a:rPr>
              <a:t>timidas</a:t>
            </a:r>
            <a:r>
              <a:rPr lang="en-US" b="0" i="1" baseline="0" dirty="0" smtClean="0">
                <a:solidFill>
                  <a:schemeClr val="accent6"/>
                </a:solidFill>
              </a:rPr>
              <a:t>, </a:t>
            </a:r>
            <a:r>
              <a:rPr lang="en-US" b="0" i="1" baseline="0" dirty="0" err="1" smtClean="0">
                <a:solidFill>
                  <a:schemeClr val="accent6"/>
                </a:solidFill>
              </a:rPr>
              <a:t>haciendoles</a:t>
            </a:r>
            <a:r>
              <a:rPr lang="en-US" b="0" i="1" baseline="0" dirty="0" smtClean="0">
                <a:solidFill>
                  <a:schemeClr val="accent6"/>
                </a:solidFill>
              </a:rPr>
              <a:t> </a:t>
            </a:r>
            <a:r>
              <a:rPr lang="en-US" b="0" i="1" baseline="0" dirty="0" err="1" smtClean="0">
                <a:solidFill>
                  <a:schemeClr val="accent6"/>
                </a:solidFill>
              </a:rPr>
              <a:t>preguntas</a:t>
            </a:r>
            <a:r>
              <a:rPr lang="en-US" b="0" i="1" baseline="0" dirty="0" smtClean="0">
                <a:solidFill>
                  <a:schemeClr val="accent6"/>
                </a:solidFill>
              </a:rPr>
              <a:t> que </a:t>
            </a:r>
            <a:r>
              <a:rPr lang="en-US" b="0" i="1" baseline="0" dirty="0" err="1" smtClean="0">
                <a:solidFill>
                  <a:schemeClr val="accent6"/>
                </a:solidFill>
              </a:rPr>
              <a:t>requieren</a:t>
            </a:r>
            <a:r>
              <a:rPr lang="en-US" b="0" i="1" baseline="0" dirty="0" smtClean="0">
                <a:solidFill>
                  <a:schemeClr val="accent6"/>
                </a:solidFill>
              </a:rPr>
              <a:t> </a:t>
            </a:r>
            <a:r>
              <a:rPr lang="en-US" b="0" i="1" baseline="0" dirty="0" err="1" smtClean="0">
                <a:solidFill>
                  <a:schemeClr val="accent6"/>
                </a:solidFill>
              </a:rPr>
              <a:t>preguntas</a:t>
            </a:r>
            <a:r>
              <a:rPr lang="en-US" b="0" i="1" baseline="0" dirty="0" smtClean="0">
                <a:solidFill>
                  <a:schemeClr val="accent6"/>
                </a:solidFill>
              </a:rPr>
              <a:t> </a:t>
            </a:r>
            <a:r>
              <a:rPr lang="en-US" b="0" i="1" baseline="0" dirty="0" err="1" smtClean="0">
                <a:solidFill>
                  <a:schemeClr val="accent6"/>
                </a:solidFill>
              </a:rPr>
              <a:t>cortas</a:t>
            </a:r>
            <a:r>
              <a:rPr lang="en-US" b="0" i="1" baseline="0" dirty="0" smtClean="0">
                <a:solidFill>
                  <a:schemeClr val="accent6"/>
                </a:solidFill>
              </a:rPr>
              <a:t>.</a:t>
            </a:r>
          </a:p>
          <a:p>
            <a:r>
              <a:rPr lang="en-US" b="0" i="1" baseline="0" dirty="0" err="1" smtClean="0">
                <a:solidFill>
                  <a:schemeClr val="accent6"/>
                </a:solidFill>
              </a:rPr>
              <a:t>Adapte</a:t>
            </a:r>
            <a:r>
              <a:rPr lang="en-US" b="0" i="1" baseline="0" dirty="0" smtClean="0">
                <a:solidFill>
                  <a:schemeClr val="accent6"/>
                </a:solidFill>
              </a:rPr>
              <a:t> las </a:t>
            </a:r>
            <a:r>
              <a:rPr lang="en-US" b="0" i="1" baseline="0" dirty="0" err="1" smtClean="0">
                <a:solidFill>
                  <a:schemeClr val="accent6"/>
                </a:solidFill>
              </a:rPr>
              <a:t>actividades</a:t>
            </a:r>
            <a:r>
              <a:rPr lang="en-US" b="0" i="1" baseline="0" dirty="0" smtClean="0">
                <a:solidFill>
                  <a:schemeClr val="accent6"/>
                </a:solidFill>
              </a:rPr>
              <a:t> </a:t>
            </a:r>
            <a:r>
              <a:rPr lang="en-US" b="0" i="1" baseline="0" dirty="0" err="1" smtClean="0">
                <a:solidFill>
                  <a:schemeClr val="accent6"/>
                </a:solidFill>
              </a:rPr>
              <a:t>cuando</a:t>
            </a:r>
            <a:r>
              <a:rPr lang="en-US" b="0" i="1" baseline="0" dirty="0" smtClean="0">
                <a:solidFill>
                  <a:schemeClr val="accent6"/>
                </a:solidFill>
              </a:rPr>
              <a:t> sea </a:t>
            </a:r>
            <a:r>
              <a:rPr lang="en-US" b="0" i="1" baseline="0" dirty="0" err="1" smtClean="0">
                <a:solidFill>
                  <a:schemeClr val="accent6"/>
                </a:solidFill>
              </a:rPr>
              <a:t>necesario</a:t>
            </a:r>
            <a:endParaRPr lang="en-US" b="0" i="1" baseline="0" dirty="0" smtClean="0">
              <a:solidFill>
                <a:schemeClr val="accent6"/>
              </a:solidFill>
            </a:endParaRPr>
          </a:p>
          <a:p>
            <a:r>
              <a:rPr lang="en-US" b="0" i="1" baseline="0" dirty="0" smtClean="0">
                <a:solidFill>
                  <a:schemeClr val="accent6"/>
                </a:solidFill>
              </a:rPr>
              <a:t>Use palabras </a:t>
            </a:r>
            <a:r>
              <a:rPr lang="en-US" b="0" i="1" baseline="0" dirty="0" err="1" smtClean="0">
                <a:solidFill>
                  <a:schemeClr val="accent6"/>
                </a:solidFill>
              </a:rPr>
              <a:t>conocidas</a:t>
            </a:r>
            <a:r>
              <a:rPr lang="en-US" b="0" i="1" baseline="0" dirty="0" smtClean="0">
                <a:solidFill>
                  <a:schemeClr val="accent6"/>
                </a:solidFill>
              </a:rPr>
              <a:t> </a:t>
            </a:r>
            <a:r>
              <a:rPr lang="en-US" b="0" i="1" baseline="0" dirty="0" err="1" smtClean="0">
                <a:solidFill>
                  <a:schemeClr val="accent6"/>
                </a:solidFill>
              </a:rPr>
              <a:t>por</a:t>
            </a:r>
            <a:r>
              <a:rPr lang="en-US" b="0" i="1" baseline="0" dirty="0" smtClean="0">
                <a:solidFill>
                  <a:schemeClr val="accent6"/>
                </a:solidFill>
              </a:rPr>
              <a:t> </a:t>
            </a:r>
            <a:r>
              <a:rPr lang="en-US" b="0" i="1" baseline="0" dirty="0" err="1" smtClean="0">
                <a:solidFill>
                  <a:schemeClr val="accent6"/>
                </a:solidFill>
              </a:rPr>
              <a:t>los</a:t>
            </a:r>
            <a:r>
              <a:rPr lang="en-US" b="0" i="1" baseline="0" dirty="0" smtClean="0">
                <a:solidFill>
                  <a:schemeClr val="accent6"/>
                </a:solidFill>
              </a:rPr>
              <a:t> </a:t>
            </a:r>
            <a:r>
              <a:rPr lang="en-US" b="0" i="1" baseline="0" dirty="0" err="1" smtClean="0">
                <a:solidFill>
                  <a:schemeClr val="accent6"/>
                </a:solidFill>
              </a:rPr>
              <a:t>trabajadores</a:t>
            </a:r>
            <a:endParaRPr lang="en-US" b="0" i="1" baseline="0" dirty="0" smtClean="0">
              <a:solidFill>
                <a:schemeClr val="accent6"/>
              </a:solidFill>
            </a:endParaRPr>
          </a:p>
          <a:p>
            <a:endParaRPr lang="en-US" b="0" i="1" baseline="0" dirty="0" smtClean="0">
              <a:solidFill>
                <a:schemeClr val="accent6"/>
              </a:solidFill>
            </a:endParaRPr>
          </a:p>
          <a:p>
            <a:endParaRPr lang="en-US" b="0" i="1" dirty="0" smtClean="0">
              <a:solidFill>
                <a:schemeClr val="accent6"/>
              </a:solidFill>
            </a:endParaRPr>
          </a:p>
          <a:p>
            <a:r>
              <a:rPr lang="en-US" b="0" i="1" dirty="0" err="1" smtClean="0">
                <a:solidFill>
                  <a:schemeClr val="accent6"/>
                </a:solidFill>
              </a:rPr>
              <a:t>ComExample</a:t>
            </a:r>
            <a:r>
              <a:rPr lang="en-US" b="0" i="1" dirty="0" smtClean="0">
                <a:solidFill>
                  <a:schemeClr val="accent6"/>
                </a:solidFill>
              </a:rPr>
              <a:t> activities of how to demonstrate chemical exposure/ how chemicals enter the body</a:t>
            </a:r>
          </a:p>
          <a:p>
            <a:r>
              <a:rPr lang="en-US" b="0" i="1" dirty="0" smtClean="0">
                <a:solidFill>
                  <a:schemeClr val="accent6"/>
                </a:solidFill>
              </a:rPr>
              <a:t>(lotion)</a:t>
            </a:r>
          </a:p>
          <a:p>
            <a:r>
              <a:rPr lang="en-US" b="0" i="1" dirty="0" smtClean="0">
                <a:solidFill>
                  <a:schemeClr val="accent6"/>
                </a:solidFill>
              </a:rPr>
              <a:t>Flour</a:t>
            </a:r>
          </a:p>
          <a:p>
            <a:r>
              <a:rPr lang="en-US" b="0" i="1" dirty="0" smtClean="0">
                <a:solidFill>
                  <a:schemeClr val="accent6"/>
                </a:solidFill>
              </a:rPr>
              <a:t>PPE example- how to use it </a:t>
            </a:r>
          </a:p>
          <a:p>
            <a:endParaRPr lang="en-US" b="0" i="1" dirty="0" smtClean="0">
              <a:solidFill>
                <a:schemeClr val="accent6"/>
              </a:solidFill>
            </a:endParaRPr>
          </a:p>
        </p:txBody>
      </p:sp>
      <p:sp>
        <p:nvSpPr>
          <p:cNvPr id="4" name="Slide Number Placeholder 3"/>
          <p:cNvSpPr>
            <a:spLocks noGrp="1"/>
          </p:cNvSpPr>
          <p:nvPr>
            <p:ph type="sldNum" sz="quarter" idx="10"/>
          </p:nvPr>
        </p:nvSpPr>
        <p:spPr/>
        <p:txBody>
          <a:bodyPr/>
          <a:lstStyle/>
          <a:p>
            <a:fld id="{A3DBDCB0-F1A2-4AB3-AA1B-0549406BEFD7}"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629594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a:t>
            </a:r>
            <a:r>
              <a:rPr lang="en-US" baseline="0" dirty="0" smtClean="0"/>
              <a:t> we will discuss workers’ and employer’s rights and responsibilities</a:t>
            </a:r>
            <a:endParaRPr lang="en-US" dirty="0"/>
          </a:p>
        </p:txBody>
      </p:sp>
      <p:sp>
        <p:nvSpPr>
          <p:cNvPr id="4" name="Slide Number Placeholder 3"/>
          <p:cNvSpPr>
            <a:spLocks noGrp="1"/>
          </p:cNvSpPr>
          <p:nvPr>
            <p:ph type="sldNum" sz="quarter" idx="10"/>
          </p:nvPr>
        </p:nvSpPr>
        <p:spPr/>
        <p:txBody>
          <a:bodyPr/>
          <a:lstStyle/>
          <a:p>
            <a:fld id="{0E8179CD-53E2-488D-8339-75306BCFF04D}"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41689214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2"/>
          <p:cNvSpPr>
            <a:spLocks noGrp="1" noRot="1" noChangeAspect="1" noChangeArrowheads="1" noTextEdit="1"/>
          </p:cNvSpPr>
          <p:nvPr>
            <p:ph type="sldImg"/>
          </p:nvPr>
        </p:nvSpPr>
        <p:spPr bwMode="auto">
          <a:xfrm>
            <a:off x="1104900" y="695325"/>
            <a:ext cx="4648200" cy="3486150"/>
          </a:xfrm>
          <a:noFill/>
          <a:ln>
            <a:solidFill>
              <a:srgbClr val="000000"/>
            </a:solidFill>
            <a:miter lim="800000"/>
            <a:headEnd/>
            <a:tailEnd/>
          </a:ln>
        </p:spPr>
      </p:sp>
      <p:sp>
        <p:nvSpPr>
          <p:cNvPr id="122882"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s-MX" b="1" dirty="0" err="1" smtClean="0"/>
              <a:t>This</a:t>
            </a:r>
            <a:r>
              <a:rPr lang="es-MX" b="1" dirty="0" smtClean="0"/>
              <a:t> </a:t>
            </a:r>
            <a:r>
              <a:rPr lang="es-MX" b="1" dirty="0" err="1" smtClean="0"/>
              <a:t>is</a:t>
            </a:r>
            <a:r>
              <a:rPr lang="es-MX" b="1" dirty="0" smtClean="0"/>
              <a:t> </a:t>
            </a:r>
            <a:r>
              <a:rPr lang="es-MX" b="1" dirty="0" err="1" smtClean="0"/>
              <a:t>what</a:t>
            </a:r>
            <a:r>
              <a:rPr lang="es-MX" b="1" dirty="0" smtClean="0"/>
              <a:t> </a:t>
            </a:r>
            <a:r>
              <a:rPr lang="es-MX" b="1" dirty="0" err="1" smtClean="0"/>
              <a:t>the</a:t>
            </a:r>
            <a:r>
              <a:rPr lang="es-MX" b="1" dirty="0" smtClean="0"/>
              <a:t> </a:t>
            </a:r>
            <a:r>
              <a:rPr lang="es-MX" b="1" dirty="0" err="1" smtClean="0"/>
              <a:t>CHWs</a:t>
            </a:r>
            <a:r>
              <a:rPr lang="es-MX" b="1" dirty="0" smtClean="0"/>
              <a:t> </a:t>
            </a:r>
            <a:r>
              <a:rPr lang="es-MX" b="1" dirty="0" err="1" smtClean="0"/>
              <a:t>will</a:t>
            </a:r>
            <a:r>
              <a:rPr lang="es-MX" b="1" dirty="0" smtClean="0"/>
              <a:t> </a:t>
            </a:r>
            <a:r>
              <a:rPr lang="es-MX" b="1" dirty="0" err="1" smtClean="0"/>
              <a:t>empower</a:t>
            </a:r>
            <a:r>
              <a:rPr lang="es-MX" b="1" dirty="0" smtClean="0"/>
              <a:t> </a:t>
            </a:r>
            <a:r>
              <a:rPr lang="es-MX" b="1" dirty="0" err="1" smtClean="0"/>
              <a:t>the</a:t>
            </a:r>
            <a:r>
              <a:rPr lang="es-MX" b="1" dirty="0" smtClean="0"/>
              <a:t> </a:t>
            </a:r>
            <a:r>
              <a:rPr lang="es-MX" b="1" dirty="0" err="1" smtClean="0"/>
              <a:t>workers</a:t>
            </a:r>
            <a:r>
              <a:rPr lang="es-MX" b="1" dirty="0" smtClean="0"/>
              <a:t> to do.</a:t>
            </a:r>
          </a:p>
          <a:p>
            <a:endParaRPr lang="es-MX" b="1" dirty="0" smtClean="0"/>
          </a:p>
          <a:p>
            <a:r>
              <a:rPr lang="es-MX" b="1" dirty="0" smtClean="0"/>
              <a:t>Diga:</a:t>
            </a:r>
            <a:endParaRPr lang="en-US" dirty="0" smtClean="0"/>
          </a:p>
          <a:p>
            <a:r>
              <a:rPr lang="es-MX" i="1" dirty="0" smtClean="0"/>
              <a:t>En resumen, usted puede reducir los riesgos de los químicos.</a:t>
            </a:r>
            <a:endParaRPr lang="en-US" dirty="0" smtClean="0"/>
          </a:p>
          <a:p>
            <a:r>
              <a:rPr lang="en-US" i="1" dirty="0" err="1" smtClean="0"/>
              <a:t>Aprenda</a:t>
            </a:r>
            <a:r>
              <a:rPr lang="en-US" i="1" dirty="0" smtClean="0"/>
              <a:t>: </a:t>
            </a:r>
            <a:endParaRPr lang="en-US" dirty="0" smtClean="0"/>
          </a:p>
          <a:p>
            <a:pPr marL="270291" indent="-270291">
              <a:buFont typeface="Arial" panose="020B0604020202020204" pitchFamily="34" charset="0"/>
              <a:buChar char="•"/>
            </a:pPr>
            <a:r>
              <a:rPr lang="es-MX" i="1" dirty="0" smtClean="0"/>
              <a:t>Las políticas y procedimientos acerca de los químicos en el lugar</a:t>
            </a:r>
            <a:r>
              <a:rPr lang="es-MX" i="1" baseline="0" dirty="0" smtClean="0"/>
              <a:t> del trabajo</a:t>
            </a:r>
            <a:endParaRPr lang="en-US" dirty="0" smtClean="0"/>
          </a:p>
          <a:p>
            <a:pPr marL="270291" indent="-270291">
              <a:buFont typeface="Arial" panose="020B0604020202020204" pitchFamily="34" charset="0"/>
              <a:buChar char="•"/>
            </a:pPr>
            <a:r>
              <a:rPr lang="es-ES" i="1" dirty="0" smtClean="0"/>
              <a:t>Los riesgos de trabajar o estar cerca de los químicos </a:t>
            </a:r>
            <a:endParaRPr lang="en-US" dirty="0" smtClean="0"/>
          </a:p>
          <a:p>
            <a:pPr marL="270291" indent="-270291">
              <a:buFont typeface="Arial" panose="020B0604020202020204" pitchFamily="34" charset="0"/>
              <a:buChar char="•"/>
            </a:pPr>
            <a:r>
              <a:rPr lang="es-ES" i="1" dirty="0" smtClean="0"/>
              <a:t>Las maneras de protegerse de la exposición a los químicos </a:t>
            </a:r>
            <a:endParaRPr lang="en-US" dirty="0" smtClean="0"/>
          </a:p>
          <a:p>
            <a:pPr marL="270291" indent="-270291">
              <a:buFont typeface="Arial" panose="020B0604020202020204" pitchFamily="34" charset="0"/>
              <a:buChar char="•"/>
            </a:pPr>
            <a:r>
              <a:rPr lang="es-ES" i="1" dirty="0" smtClean="0"/>
              <a:t>Qué hacer y a quién llamar en caso de emergencias</a:t>
            </a:r>
            <a:endParaRPr lang="en-US" dirty="0" smtClean="0"/>
          </a:p>
          <a:p>
            <a:r>
              <a:rPr lang="en-US" i="1" dirty="0" smtClean="0"/>
              <a:t>Use: </a:t>
            </a:r>
            <a:endParaRPr lang="en-US" dirty="0" smtClean="0"/>
          </a:p>
          <a:p>
            <a:pPr marL="270291" indent="-270291">
              <a:buFont typeface="Arial" panose="020B0604020202020204" pitchFamily="34" charset="0"/>
              <a:buChar char="•"/>
            </a:pPr>
            <a:r>
              <a:rPr lang="es-MX" i="1" dirty="0" smtClean="0"/>
              <a:t>PPE para prevenir la exposición a los químico. </a:t>
            </a:r>
            <a:endParaRPr lang="en-US" dirty="0" smtClean="0"/>
          </a:p>
          <a:p>
            <a:pPr marL="270291" indent="-270291">
              <a:buFont typeface="Arial" panose="020B0604020202020204" pitchFamily="34" charset="0"/>
              <a:buChar char="•"/>
            </a:pPr>
            <a:r>
              <a:rPr lang="en-US" i="1" dirty="0" err="1" smtClean="0"/>
              <a:t>Ropa</a:t>
            </a:r>
            <a:r>
              <a:rPr lang="en-US" i="1" dirty="0" smtClean="0"/>
              <a:t> y </a:t>
            </a:r>
            <a:r>
              <a:rPr lang="en-US" i="1" dirty="0" err="1" smtClean="0"/>
              <a:t>botas</a:t>
            </a:r>
            <a:r>
              <a:rPr lang="en-US" i="1" dirty="0" smtClean="0"/>
              <a:t> </a:t>
            </a:r>
            <a:r>
              <a:rPr lang="en-US" i="1" dirty="0" err="1" smtClean="0"/>
              <a:t>apropiadas</a:t>
            </a:r>
            <a:r>
              <a:rPr lang="en-US" i="1" dirty="0" smtClean="0"/>
              <a:t>.</a:t>
            </a:r>
            <a:endParaRPr lang="en-US" dirty="0" smtClean="0"/>
          </a:p>
          <a:p>
            <a:r>
              <a:rPr lang="es-ES" i="1" dirty="0" smtClean="0"/>
              <a:t>Practique la seguridad en todo momento: </a:t>
            </a:r>
            <a:endParaRPr lang="en-US" dirty="0" smtClean="0"/>
          </a:p>
          <a:p>
            <a:pPr marL="270291" indent="-270291">
              <a:buFont typeface="Arial" panose="020B0604020202020204" pitchFamily="34" charset="0"/>
              <a:buChar char="•"/>
            </a:pPr>
            <a:r>
              <a:rPr lang="es-ES" i="1" dirty="0" smtClean="0"/>
              <a:t>Deténgase, observe, y piense sobre la seguridad antes de hacer su trabajo. </a:t>
            </a:r>
            <a:endParaRPr lang="en-US" dirty="0" smtClean="0"/>
          </a:p>
          <a:p>
            <a:pPr marL="270291" indent="-270291">
              <a:buFont typeface="Arial" panose="020B0604020202020204" pitchFamily="34" charset="0"/>
              <a:buChar char="•"/>
            </a:pPr>
            <a:r>
              <a:rPr lang="es-ES" i="1" dirty="0" smtClean="0"/>
              <a:t>Reporte cualquier peligro potencial o lesiones a su supervisor.</a:t>
            </a:r>
            <a:endParaRPr lang="en-US" i="1" dirty="0" smtClean="0">
              <a:solidFill>
                <a:schemeClr val="accent3"/>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¿Cuáles de los siguientes puede contribuir a la forma en que un químico afecta a un individuo? Seleccione todas las que apliquen.</a:t>
            </a:r>
          </a:p>
          <a:p>
            <a:r>
              <a:rPr lang="es-ES" dirty="0" smtClean="0"/>
              <a:t>Sexo (mujer o hombre)</a:t>
            </a:r>
          </a:p>
          <a:p>
            <a:r>
              <a:rPr lang="es-ES" dirty="0" smtClean="0"/>
              <a:t>Temperatura del cuerpo</a:t>
            </a:r>
          </a:p>
          <a:p>
            <a:r>
              <a:rPr lang="es-ES" dirty="0" smtClean="0"/>
              <a:t>Edad</a:t>
            </a:r>
          </a:p>
          <a:p>
            <a:r>
              <a:rPr lang="es-ES" dirty="0" smtClean="0"/>
              <a:t>Duración de la exposición</a:t>
            </a:r>
            <a:br>
              <a:rPr lang="es-ES" dirty="0" smtClean="0"/>
            </a:br>
            <a:endParaRPr lang="es-ES" dirty="0" smtClean="0"/>
          </a:p>
          <a:p>
            <a:r>
              <a:rPr lang="es-ES" dirty="0" smtClean="0"/>
              <a:t>¿Se requiere que los </a:t>
            </a:r>
            <a:r>
              <a:rPr lang="es-ES" dirty="0" err="1" smtClean="0"/>
              <a:t>trabjadores</a:t>
            </a:r>
            <a:r>
              <a:rPr lang="es-ES" dirty="0" smtClean="0"/>
              <a:t> sean entrenados acerca de los químicos que se usan en el trabajo en idioma que ellos entiendan?</a:t>
            </a:r>
          </a:p>
          <a:p>
            <a:r>
              <a:rPr lang="es-ES" dirty="0" smtClean="0"/>
              <a:t>Verdadero </a:t>
            </a:r>
          </a:p>
          <a:p>
            <a:r>
              <a:rPr lang="es-ES" dirty="0" smtClean="0"/>
              <a:t>Falso</a:t>
            </a:r>
          </a:p>
          <a:p>
            <a:endParaRPr lang="es-ES" dirty="0" smtClean="0"/>
          </a:p>
          <a:p>
            <a:r>
              <a:rPr lang="es-ES" dirty="0" smtClean="0"/>
              <a:t>¿Cuál de la siguiente información se provee en la hoja de datos de seguridad? </a:t>
            </a:r>
          </a:p>
          <a:p>
            <a:r>
              <a:rPr lang="es-ES" dirty="0" smtClean="0"/>
              <a:t>Medidas de primeros auxilios</a:t>
            </a:r>
          </a:p>
          <a:p>
            <a:r>
              <a:rPr lang="es-ES" dirty="0" smtClean="0"/>
              <a:t>Manipulación y almacenamiento </a:t>
            </a:r>
          </a:p>
          <a:p>
            <a:r>
              <a:rPr lang="es-ES" dirty="0" smtClean="0"/>
              <a:t>Síntomas de exposición </a:t>
            </a:r>
          </a:p>
          <a:p>
            <a:r>
              <a:rPr lang="es-ES" dirty="0" smtClean="0"/>
              <a:t>Instrucciones respecto a la eliminación </a:t>
            </a:r>
          </a:p>
          <a:p>
            <a:r>
              <a:rPr lang="es-ES" dirty="0" smtClean="0"/>
              <a:t>Todos los anteriores</a:t>
            </a:r>
          </a:p>
          <a:p>
            <a:endParaRPr lang="en-US" dirty="0"/>
          </a:p>
        </p:txBody>
      </p:sp>
      <p:sp>
        <p:nvSpPr>
          <p:cNvPr id="4" name="Slide Number Placeholder 3"/>
          <p:cNvSpPr>
            <a:spLocks noGrp="1"/>
          </p:cNvSpPr>
          <p:nvPr>
            <p:ph type="sldNum" sz="quarter" idx="10"/>
          </p:nvPr>
        </p:nvSpPr>
        <p:spPr/>
        <p:txBody>
          <a:bodyPr/>
          <a:lstStyle/>
          <a:p>
            <a:fld id="{A3DBDCB0-F1A2-4AB3-AA1B-0549406BEFD7}"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6664623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 sure to</a:t>
            </a:r>
            <a:r>
              <a:rPr lang="en-US" baseline="0" dirty="0" smtClean="0"/>
              <a:t> read these out loud</a:t>
            </a:r>
            <a:endParaRPr lang="en-US" dirty="0"/>
          </a:p>
        </p:txBody>
      </p:sp>
      <p:sp>
        <p:nvSpPr>
          <p:cNvPr id="4" name="Slide Number Placeholder 3"/>
          <p:cNvSpPr>
            <a:spLocks noGrp="1"/>
          </p:cNvSpPr>
          <p:nvPr>
            <p:ph type="sldNum" sz="quarter" idx="10"/>
          </p:nvPr>
        </p:nvSpPr>
        <p:spPr/>
        <p:txBody>
          <a:bodyPr/>
          <a:lstStyle/>
          <a:p>
            <a:fld id="{A3DBDCB0-F1A2-4AB3-AA1B-0549406BEFD7}" type="slidenum">
              <a:rPr lang="en-US" smtClean="0"/>
              <a:t>43</a:t>
            </a:fld>
            <a:endParaRPr lang="en-US"/>
          </a:p>
        </p:txBody>
      </p:sp>
    </p:spTree>
    <p:extLst>
      <p:ext uri="{BB962C8B-B14F-4D97-AF65-F5344CB8AC3E}">
        <p14:creationId xmlns:p14="http://schemas.microsoft.com/office/powerpoint/2010/main" val="6664623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942EAA1-839F-4E5B-8C07-B34FF000E758}" type="slidenum">
              <a:rPr lang="en-US" smtClean="0">
                <a:solidFill>
                  <a:prstClr val="black"/>
                </a:solidFill>
              </a:rPr>
              <a:pPr>
                <a:defRPr/>
              </a:pPr>
              <a:t>44</a:t>
            </a:fld>
            <a:endParaRPr lang="en-US">
              <a:solidFill>
                <a:prstClr val="black"/>
              </a:solidFill>
            </a:endParaRPr>
          </a:p>
        </p:txBody>
      </p:sp>
    </p:spTree>
    <p:extLst>
      <p:ext uri="{BB962C8B-B14F-4D97-AF65-F5344CB8AC3E}">
        <p14:creationId xmlns:p14="http://schemas.microsoft.com/office/powerpoint/2010/main" val="9631036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a:p>
            <a:endParaRPr lang="en-US" b="1" dirty="0" smtClean="0"/>
          </a:p>
          <a:p>
            <a:endParaRPr lang="en-US" dirty="0"/>
          </a:p>
        </p:txBody>
      </p:sp>
      <p:sp>
        <p:nvSpPr>
          <p:cNvPr id="4" name="Slide Number Placeholder 3"/>
          <p:cNvSpPr>
            <a:spLocks noGrp="1"/>
          </p:cNvSpPr>
          <p:nvPr>
            <p:ph type="sldNum" sz="quarter" idx="10"/>
          </p:nvPr>
        </p:nvSpPr>
        <p:spPr/>
        <p:txBody>
          <a:bodyPr/>
          <a:lstStyle/>
          <a:p>
            <a:fld id="{A3DBDCB0-F1A2-4AB3-AA1B-0549406BEFD7}" type="slidenum">
              <a:rPr lang="en-US" smtClean="0"/>
              <a:t>45</a:t>
            </a:fld>
            <a:endParaRPr lang="en-US"/>
          </a:p>
        </p:txBody>
      </p:sp>
    </p:spTree>
    <p:extLst>
      <p:ext uri="{BB962C8B-B14F-4D97-AF65-F5344CB8AC3E}">
        <p14:creationId xmlns:p14="http://schemas.microsoft.com/office/powerpoint/2010/main" val="25440022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smtClean="0"/>
          </a:p>
        </p:txBody>
      </p:sp>
      <p:sp>
        <p:nvSpPr>
          <p:cNvPr id="4" name="Slide Number Placeholder 3"/>
          <p:cNvSpPr>
            <a:spLocks noGrp="1"/>
          </p:cNvSpPr>
          <p:nvPr>
            <p:ph type="sldNum" sz="quarter" idx="10"/>
          </p:nvPr>
        </p:nvSpPr>
        <p:spPr/>
        <p:txBody>
          <a:bodyPr/>
          <a:lstStyle/>
          <a:p>
            <a:fld id="{E35F7542-5A61-489C-AE2C-BF36AD668D03}" type="slidenum">
              <a:rPr lang="en-US" smtClean="0"/>
              <a:t>46</a:t>
            </a:fld>
            <a:endParaRPr lang="en-US"/>
          </a:p>
        </p:txBody>
      </p:sp>
    </p:spTree>
    <p:extLst>
      <p:ext uri="{BB962C8B-B14F-4D97-AF65-F5344CB8AC3E}">
        <p14:creationId xmlns:p14="http://schemas.microsoft.com/office/powerpoint/2010/main" val="14707504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smtClean="0"/>
          </a:p>
        </p:txBody>
      </p:sp>
      <p:sp>
        <p:nvSpPr>
          <p:cNvPr id="4" name="Slide Number Placeholder 3"/>
          <p:cNvSpPr>
            <a:spLocks noGrp="1"/>
          </p:cNvSpPr>
          <p:nvPr>
            <p:ph type="sldNum" sz="quarter" idx="10"/>
          </p:nvPr>
        </p:nvSpPr>
        <p:spPr/>
        <p:txBody>
          <a:bodyPr/>
          <a:lstStyle/>
          <a:p>
            <a:fld id="{E35F7542-5A61-489C-AE2C-BF36AD668D03}" type="slidenum">
              <a:rPr lang="en-US" smtClean="0"/>
              <a:t>47</a:t>
            </a:fld>
            <a:endParaRPr lang="en-US"/>
          </a:p>
        </p:txBody>
      </p:sp>
    </p:spTree>
    <p:extLst>
      <p:ext uri="{BB962C8B-B14F-4D97-AF65-F5344CB8AC3E}">
        <p14:creationId xmlns:p14="http://schemas.microsoft.com/office/powerpoint/2010/main" val="1470750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a:r>
              <a:rPr lang="en-US" sz="1200" dirty="0" smtClean="0">
                <a:solidFill>
                  <a:schemeClr val="bg1">
                    <a:lumMod val="95000"/>
                  </a:schemeClr>
                </a:solidFill>
                <a:effectLst>
                  <a:outerShdw blurRad="38100" dist="38100" dir="2700000" algn="tl">
                    <a:srgbClr val="000000">
                      <a:alpha val="43137"/>
                    </a:srgbClr>
                  </a:outerShdw>
                </a:effectLst>
                <a:latin typeface="Gill Sans MT" panose="020B0502020104020203" pitchFamily="34" charset="0"/>
              </a:rPr>
              <a:t>The Occupational Safety and Health Act requires employers to provide a safe and healthful workplace free of recognized hazards and to follow OSHA standards. Employers' responsibilities also include providing training, medical examinations and recordkeeping.</a:t>
            </a:r>
            <a:endParaRPr lang="en-US" sz="1200" dirty="0">
              <a:solidFill>
                <a:schemeClr val="bg1">
                  <a:lumMod val="95000"/>
                </a:schemeClr>
              </a:solidFill>
              <a:effectLst>
                <a:outerShdw blurRad="38100" dist="38100" dir="2700000" algn="tl">
                  <a:srgbClr val="000000">
                    <a:alpha val="43137"/>
                  </a:srgbClr>
                </a:outerShdw>
              </a:effectLst>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0E8179CD-53E2-488D-8339-75306BCFF04D}"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758430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Worker responsibilities:</a:t>
            </a:r>
          </a:p>
          <a:p>
            <a:endParaRPr lang="en-US" dirty="0" smtClean="0"/>
          </a:p>
          <a:p>
            <a:pPr marL="285750" indent="-285750">
              <a:spcBef>
                <a:spcPts val="600"/>
              </a:spcBef>
              <a:spcAft>
                <a:spcPts val="600"/>
              </a:spcAft>
              <a:buFont typeface="Wingdings" panose="05000000000000000000" pitchFamily="2" charset="2"/>
              <a:buChar char="ü"/>
            </a:pPr>
            <a:r>
              <a:rPr lang="en-US" sz="1200" dirty="0" smtClean="0">
                <a:solidFill>
                  <a:schemeClr val="bg1">
                    <a:lumMod val="95000"/>
                  </a:schemeClr>
                </a:solidFill>
                <a:effectLst>
                  <a:outerShdw blurRad="38100" dist="38100" dir="2700000" algn="tl">
                    <a:srgbClr val="000000">
                      <a:alpha val="43137"/>
                    </a:srgbClr>
                  </a:outerShdw>
                </a:effectLst>
                <a:latin typeface="Gill Sans MT" panose="020B0502020104020203" pitchFamily="34" charset="0"/>
              </a:rPr>
              <a:t>Follow the employer's safety and health rules and wear or use all required gear and equipment </a:t>
            </a:r>
          </a:p>
          <a:p>
            <a:pPr marL="285750" indent="-285750">
              <a:spcBef>
                <a:spcPts val="600"/>
              </a:spcBef>
              <a:spcAft>
                <a:spcPts val="600"/>
              </a:spcAft>
              <a:buFont typeface="Wingdings" panose="05000000000000000000" pitchFamily="2" charset="2"/>
              <a:buChar char="ü"/>
            </a:pPr>
            <a:r>
              <a:rPr lang="en-US" sz="1200" dirty="0" smtClean="0">
                <a:solidFill>
                  <a:schemeClr val="bg1">
                    <a:lumMod val="95000"/>
                  </a:schemeClr>
                </a:solidFill>
                <a:effectLst>
                  <a:outerShdw blurRad="38100" dist="38100" dir="2700000" algn="tl">
                    <a:srgbClr val="000000">
                      <a:alpha val="43137"/>
                    </a:srgbClr>
                  </a:outerShdw>
                </a:effectLst>
                <a:latin typeface="Gill Sans MT" panose="020B0502020104020203" pitchFamily="34" charset="0"/>
              </a:rPr>
              <a:t>Follow safe work practices for your job, as directed by your employer</a:t>
            </a:r>
          </a:p>
          <a:p>
            <a:pPr marL="285750" indent="-285750">
              <a:spcBef>
                <a:spcPts val="600"/>
              </a:spcBef>
              <a:spcAft>
                <a:spcPts val="600"/>
              </a:spcAft>
              <a:buFont typeface="Wingdings" panose="05000000000000000000" pitchFamily="2" charset="2"/>
              <a:buChar char="ü"/>
            </a:pPr>
            <a:r>
              <a:rPr lang="en-US" sz="1200" dirty="0" smtClean="0">
                <a:solidFill>
                  <a:schemeClr val="bg1">
                    <a:lumMod val="95000"/>
                  </a:schemeClr>
                </a:solidFill>
                <a:effectLst>
                  <a:outerShdw blurRad="38100" dist="38100" dir="2700000" algn="tl">
                    <a:srgbClr val="000000">
                      <a:alpha val="43137"/>
                    </a:srgbClr>
                  </a:outerShdw>
                </a:effectLst>
                <a:latin typeface="Gill Sans MT" panose="020B0502020104020203" pitchFamily="34" charset="0"/>
              </a:rPr>
              <a:t>Report hazardous conditions to a supervisor. </a:t>
            </a:r>
          </a:p>
          <a:p>
            <a:pPr marL="285750" indent="-285750">
              <a:spcBef>
                <a:spcPts val="600"/>
              </a:spcBef>
              <a:spcAft>
                <a:spcPts val="600"/>
              </a:spcAft>
              <a:buFont typeface="Wingdings" panose="05000000000000000000" pitchFamily="2" charset="2"/>
              <a:buChar char="ü"/>
            </a:pPr>
            <a:r>
              <a:rPr lang="en-US" sz="1200" dirty="0" smtClean="0">
                <a:solidFill>
                  <a:schemeClr val="bg1">
                    <a:lumMod val="95000"/>
                  </a:schemeClr>
                </a:solidFill>
                <a:effectLst>
                  <a:outerShdw blurRad="38100" dist="38100" dir="2700000" algn="tl">
                    <a:srgbClr val="000000">
                      <a:alpha val="43137"/>
                    </a:srgbClr>
                  </a:outerShdw>
                </a:effectLst>
                <a:latin typeface="Gill Sans MT" panose="020B0502020104020203" pitchFamily="34" charset="0"/>
              </a:rPr>
              <a:t>Report hazardous conditions to OSHA, if employers do not fix them</a:t>
            </a:r>
          </a:p>
          <a:p>
            <a:endParaRPr lang="en-US" dirty="0"/>
          </a:p>
        </p:txBody>
      </p:sp>
      <p:sp>
        <p:nvSpPr>
          <p:cNvPr id="4" name="Slide Number Placeholder 3"/>
          <p:cNvSpPr>
            <a:spLocks noGrp="1"/>
          </p:cNvSpPr>
          <p:nvPr>
            <p:ph type="sldNum" sz="quarter" idx="10"/>
          </p:nvPr>
        </p:nvSpPr>
        <p:spPr/>
        <p:txBody>
          <a:bodyPr/>
          <a:lstStyle/>
          <a:p>
            <a:fld id="{0E8179CD-53E2-488D-8339-75306BCFF04D}"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806986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Jason and his crew of painters arrived at the​</a:t>
            </a:r>
            <a:r>
              <a:rPr lang="en-US" sz="1200" b="0" i="0" kern="1200" dirty="0" err="1" smtClean="0">
                <a:solidFill>
                  <a:schemeClr val="tx1"/>
                </a:solidFill>
                <a:effectLst/>
                <a:latin typeface="+mn-lt"/>
                <a:ea typeface="+mn-ea"/>
                <a:cs typeface="+mn-cs"/>
              </a:rPr>
              <a:t>ir</a:t>
            </a:r>
            <a:r>
              <a:rPr lang="en-US" sz="1200" b="0" i="0" kern="1200" dirty="0" smtClean="0">
                <a:solidFill>
                  <a:schemeClr val="tx1"/>
                </a:solidFill>
                <a:effectLst/>
                <a:latin typeface="+mn-lt"/>
                <a:ea typeface="+mn-ea"/>
                <a:cs typeface="+mn-cs"/>
              </a:rPr>
              <a:t> worksite ready for the day's work. The job at hand involved stripping paint in a small room and the boss said not to come out until the job was done. ​​It didn't take long before Jason began feeling dizzy and nauseous and then started vomiting.​ Soon his world was spinning​ and he was slipping in and out of consciousness. He looked to his coworkers and noticed them slumped on the ground. All three men had to be removed from the site and revived. Jason was lucky. The paint stripper his crew used contained methylene chloride, which is highly toxic and resulted in at least 13 worker deaths between 2000 and 2011.  </a:t>
            </a:r>
          </a:p>
        </p:txBody>
      </p:sp>
      <p:sp>
        <p:nvSpPr>
          <p:cNvPr id="4" name="Slide Number Placeholder 3"/>
          <p:cNvSpPr>
            <a:spLocks noGrp="1"/>
          </p:cNvSpPr>
          <p:nvPr>
            <p:ph type="sldNum" sz="quarter" idx="10"/>
          </p:nvPr>
        </p:nvSpPr>
        <p:spPr/>
        <p:txBody>
          <a:bodyPr/>
          <a:lstStyle/>
          <a:p>
            <a:fld id="{A3DBDCB0-F1A2-4AB3-AA1B-0549406BEFD7}" type="slidenum">
              <a:rPr lang="en-US" smtClean="0"/>
              <a:t>7</a:t>
            </a:fld>
            <a:endParaRPr lang="en-US"/>
          </a:p>
        </p:txBody>
      </p:sp>
    </p:spTree>
    <p:extLst>
      <p:ext uri="{BB962C8B-B14F-4D97-AF65-F5344CB8AC3E}">
        <p14:creationId xmlns:p14="http://schemas.microsoft.com/office/powerpoint/2010/main" val="420352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152400"/>
            <a:ext cx="4648200" cy="3486150"/>
          </a:xfrm>
        </p:spPr>
      </p:sp>
      <p:sp>
        <p:nvSpPr>
          <p:cNvPr id="3" name="Notes Placeholder 2"/>
          <p:cNvSpPr>
            <a:spLocks noGrp="1"/>
          </p:cNvSpPr>
          <p:nvPr>
            <p:ph type="body" idx="1"/>
          </p:nvPr>
        </p:nvSpPr>
        <p:spPr>
          <a:xfrm>
            <a:off x="152401" y="3505200"/>
            <a:ext cx="6477000" cy="4183380"/>
          </a:xfrm>
        </p:spPr>
        <p:txBody>
          <a:bodyPr/>
          <a:lstStyle/>
          <a:p>
            <a:pPr marL="0" marR="0" lvl="0" indent="0" algn="l" defTabSz="913544"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5596B54F-D5C4-40B0-B75B-64E373A81ED6}" type="slidenum">
              <a:rPr lang="es-MX" smtClean="0">
                <a:solidFill>
                  <a:prstClr val="black"/>
                </a:solidFill>
              </a:rPr>
              <a:pPr>
                <a:defRPr/>
              </a:pPr>
              <a:t>8</a:t>
            </a:fld>
            <a:endParaRPr lang="es-MX">
              <a:solidFill>
                <a:prstClr val="black"/>
              </a:solidFill>
            </a:endParaRPr>
          </a:p>
        </p:txBody>
      </p:sp>
    </p:spTree>
    <p:extLst>
      <p:ext uri="{BB962C8B-B14F-4D97-AF65-F5344CB8AC3E}">
        <p14:creationId xmlns:p14="http://schemas.microsoft.com/office/powerpoint/2010/main" val="1610931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228600"/>
            <a:ext cx="4648200" cy="3486150"/>
          </a:xfrm>
        </p:spPr>
      </p:sp>
      <p:sp>
        <p:nvSpPr>
          <p:cNvPr id="3" name="Notes Placeholder 2"/>
          <p:cNvSpPr>
            <a:spLocks noGrp="1"/>
          </p:cNvSpPr>
          <p:nvPr>
            <p:ph type="body" idx="1"/>
          </p:nvPr>
        </p:nvSpPr>
        <p:spPr/>
        <p:txBody>
          <a:bodyPr/>
          <a:lstStyle/>
          <a:p>
            <a:r>
              <a:rPr lang="es-MX" sz="1500" i="0" dirty="0" err="1" smtClean="0">
                <a:solidFill>
                  <a:srgbClr val="000000"/>
                </a:solidFill>
              </a:rPr>
              <a:t>Chemicals</a:t>
            </a:r>
            <a:r>
              <a:rPr lang="es-MX" sz="1500" i="0" baseline="0" dirty="0" smtClean="0">
                <a:solidFill>
                  <a:srgbClr val="000000"/>
                </a:solidFill>
              </a:rPr>
              <a:t> can </a:t>
            </a:r>
            <a:r>
              <a:rPr lang="es-MX" sz="1500" i="0" baseline="0" dirty="0" err="1" smtClean="0">
                <a:solidFill>
                  <a:srgbClr val="000000"/>
                </a:solidFill>
              </a:rPr>
              <a:t>present</a:t>
            </a:r>
            <a:r>
              <a:rPr lang="es-MX" sz="1500" i="0" baseline="0" dirty="0" smtClean="0">
                <a:solidFill>
                  <a:srgbClr val="000000"/>
                </a:solidFill>
              </a:rPr>
              <a:t> </a:t>
            </a:r>
            <a:r>
              <a:rPr lang="es-MX" sz="1500" i="0" baseline="0" dirty="0" err="1" smtClean="0">
                <a:solidFill>
                  <a:srgbClr val="000000"/>
                </a:solidFill>
              </a:rPr>
              <a:t>physical</a:t>
            </a:r>
            <a:r>
              <a:rPr lang="es-MX" sz="1500" i="0" baseline="0" dirty="0" smtClean="0">
                <a:solidFill>
                  <a:srgbClr val="000000"/>
                </a:solidFill>
              </a:rPr>
              <a:t> </a:t>
            </a:r>
            <a:r>
              <a:rPr lang="es-MX" sz="1500" i="0" baseline="0" dirty="0" err="1" smtClean="0">
                <a:solidFill>
                  <a:srgbClr val="000000"/>
                </a:solidFill>
              </a:rPr>
              <a:t>hazards</a:t>
            </a:r>
            <a:r>
              <a:rPr lang="es-MX" sz="1500" i="0" baseline="0" dirty="0" smtClean="0">
                <a:solidFill>
                  <a:srgbClr val="000000"/>
                </a:solidFill>
              </a:rPr>
              <a:t> </a:t>
            </a:r>
            <a:r>
              <a:rPr lang="es-MX" sz="1500" i="0" baseline="0" dirty="0" err="1" smtClean="0">
                <a:solidFill>
                  <a:srgbClr val="000000"/>
                </a:solidFill>
              </a:rPr>
              <a:t>such</a:t>
            </a:r>
            <a:r>
              <a:rPr lang="es-MX" sz="1500" i="0" baseline="0" dirty="0" smtClean="0">
                <a:solidFill>
                  <a:srgbClr val="000000"/>
                </a:solidFill>
              </a:rPr>
              <a:t> as </a:t>
            </a:r>
            <a:r>
              <a:rPr lang="es-MX" sz="1500" i="0" baseline="0" dirty="0" err="1" smtClean="0">
                <a:solidFill>
                  <a:srgbClr val="000000"/>
                </a:solidFill>
              </a:rPr>
              <a:t>fires</a:t>
            </a:r>
            <a:r>
              <a:rPr lang="es-MX" sz="1500" i="0" baseline="0" dirty="0" smtClean="0">
                <a:solidFill>
                  <a:srgbClr val="000000"/>
                </a:solidFill>
              </a:rPr>
              <a:t> and </a:t>
            </a:r>
            <a:r>
              <a:rPr lang="es-MX" sz="1500" i="0" baseline="0" dirty="0" err="1" smtClean="0">
                <a:solidFill>
                  <a:srgbClr val="000000"/>
                </a:solidFill>
              </a:rPr>
              <a:t>explosions</a:t>
            </a:r>
            <a:r>
              <a:rPr lang="es-MX" sz="1500" i="0" baseline="0" dirty="0" smtClean="0">
                <a:solidFill>
                  <a:srgbClr val="000000"/>
                </a:solidFill>
              </a:rPr>
              <a:t>. </a:t>
            </a:r>
            <a:r>
              <a:rPr lang="es-MX" sz="1500" i="0" baseline="0" dirty="0" err="1" smtClean="0">
                <a:solidFill>
                  <a:srgbClr val="000000"/>
                </a:solidFill>
              </a:rPr>
              <a:t>They</a:t>
            </a:r>
            <a:r>
              <a:rPr lang="es-MX" sz="1500" i="0" baseline="0" dirty="0" smtClean="0">
                <a:solidFill>
                  <a:srgbClr val="000000"/>
                </a:solidFill>
              </a:rPr>
              <a:t> can </a:t>
            </a:r>
            <a:r>
              <a:rPr lang="es-MX" sz="1500" i="0" baseline="0" dirty="0" err="1" smtClean="0">
                <a:solidFill>
                  <a:srgbClr val="000000"/>
                </a:solidFill>
              </a:rPr>
              <a:t>also</a:t>
            </a:r>
            <a:r>
              <a:rPr lang="es-MX" sz="1500" i="0" baseline="0" dirty="0" smtClean="0">
                <a:solidFill>
                  <a:srgbClr val="000000"/>
                </a:solidFill>
              </a:rPr>
              <a:t> be </a:t>
            </a:r>
            <a:r>
              <a:rPr lang="es-MX" sz="1500" i="0" baseline="0" dirty="0" err="1" smtClean="0">
                <a:solidFill>
                  <a:srgbClr val="000000"/>
                </a:solidFill>
              </a:rPr>
              <a:t>corrosive</a:t>
            </a:r>
            <a:r>
              <a:rPr lang="es-MX" sz="1500" i="0" baseline="0" dirty="0" smtClean="0">
                <a:solidFill>
                  <a:srgbClr val="000000"/>
                </a:solidFill>
              </a:rPr>
              <a:t>. </a:t>
            </a:r>
            <a:endParaRPr lang="en-US" sz="1500" i="0" dirty="0">
              <a:solidFill>
                <a:srgbClr val="000000"/>
              </a:solidFill>
            </a:endParaRPr>
          </a:p>
        </p:txBody>
      </p:sp>
      <p:sp>
        <p:nvSpPr>
          <p:cNvPr id="4" name="Slide Number Placeholder 3"/>
          <p:cNvSpPr>
            <a:spLocks noGrp="1"/>
          </p:cNvSpPr>
          <p:nvPr>
            <p:ph type="sldNum" sz="quarter" idx="10"/>
          </p:nvPr>
        </p:nvSpPr>
        <p:spPr/>
        <p:txBody>
          <a:bodyPr/>
          <a:lstStyle/>
          <a:p>
            <a:pPr>
              <a:defRPr/>
            </a:pPr>
            <a:fld id="{5596B54F-D5C4-40B0-B75B-64E373A81ED6}" type="slidenum">
              <a:rPr lang="es-MX" smtClean="0">
                <a:solidFill>
                  <a:prstClr val="black"/>
                </a:solidFill>
              </a:rPr>
              <a:pPr>
                <a:defRPr/>
              </a:pPr>
              <a:t>9</a:t>
            </a:fld>
            <a:endParaRPr lang="es-MX">
              <a:solidFill>
                <a:prstClr val="black"/>
              </a:solidFill>
            </a:endParaRPr>
          </a:p>
        </p:txBody>
      </p:sp>
    </p:spTree>
    <p:extLst>
      <p:ext uri="{BB962C8B-B14F-4D97-AF65-F5344CB8AC3E}">
        <p14:creationId xmlns:p14="http://schemas.microsoft.com/office/powerpoint/2010/main" val="31035422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slideMaster" Target="../slideMasters/slideMaster2.xml"/><Relationship Id="rId5" Type="http://schemas.openxmlformats.org/officeDocument/2006/relationships/tags" Target="../tags/tag34.xml"/><Relationship Id="rId4" Type="http://schemas.openxmlformats.org/officeDocument/2006/relationships/tags" Target="../tags/tag3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slideMaster" Target="../slideMasters/slideMaster3.xml"/><Relationship Id="rId5" Type="http://schemas.openxmlformats.org/officeDocument/2006/relationships/tags" Target="../tags/tag44.xml"/><Relationship Id="rId4" Type="http://schemas.openxmlformats.org/officeDocument/2006/relationships/tags" Target="../tags/tag4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4"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9.xml"/><Relationship Id="rId1" Type="http://schemas.openxmlformats.org/officeDocument/2006/relationships/tags" Target="../tags/tag4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4"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slideMaster" Target="../slideMasters/slideMaster5.xml"/><Relationship Id="rId5" Type="http://schemas.openxmlformats.org/officeDocument/2006/relationships/tags" Target="../tags/tag67.xml"/><Relationship Id="rId4" Type="http://schemas.openxmlformats.org/officeDocument/2006/relationships/tags" Target="../tags/tag66.xml"/></Relationships>
</file>

<file path=ppt/slideLayouts/_rels/slideLayout55.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slideMaster" Target="../slideMasters/slideMaster5.xml"/><Relationship Id="rId5" Type="http://schemas.openxmlformats.org/officeDocument/2006/relationships/tags" Target="../tags/tag72.xml"/><Relationship Id="rId4" Type="http://schemas.openxmlformats.org/officeDocument/2006/relationships/tags" Target="../tags/tag7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tags" Target="../tags/tag75.xml"/><Relationship Id="rId7" Type="http://schemas.openxmlformats.org/officeDocument/2006/relationships/slideMaster" Target="../slideMasters/slideMaster5.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tags" Target="../tags/tag78.xml"/><Relationship Id="rId5" Type="http://schemas.openxmlformats.org/officeDocument/2006/relationships/tags" Target="../tags/tag77.xml"/><Relationship Id="rId4" Type="http://schemas.openxmlformats.org/officeDocument/2006/relationships/tags" Target="../tags/tag7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80.xml"/><Relationship Id="rId1" Type="http://schemas.openxmlformats.org/officeDocument/2006/relationships/tags" Target="../tags/tag7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 Id="rId4"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slideMaster" Target="../slideMasters/slideMaster6.xml"/><Relationship Id="rId5" Type="http://schemas.openxmlformats.org/officeDocument/2006/relationships/tags" Target="../tags/tag93.xml"/><Relationship Id="rId4" Type="http://schemas.openxmlformats.org/officeDocument/2006/relationships/tags" Target="../tags/tag92.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 Id="rId4"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98.xml"/><Relationship Id="rId1" Type="http://schemas.openxmlformats.org/officeDocument/2006/relationships/tags" Target="../tags/tag9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slideMaster" Target="../slideMasters/slideMaster7.xml"/><Relationship Id="rId5" Type="http://schemas.openxmlformats.org/officeDocument/2006/relationships/tags" Target="../tags/tag108.xml"/><Relationship Id="rId4" Type="http://schemas.openxmlformats.org/officeDocument/2006/relationships/tags" Target="../tags/tag10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custDataLst>
              <p:tags r:id="rId2"/>
            </p:custDataLst>
          </p:nvPr>
        </p:nvSpPr>
        <p:spPr>
          <a:xfrm>
            <a:off x="1371600" y="3886200"/>
            <a:ext cx="6400800" cy="1752600"/>
          </a:xfrm>
        </p:spPr>
        <p:txBody>
          <a:bodyPr/>
          <a:lstStyle>
            <a:lvl1pPr marL="0" indent="0" algn="ctr">
              <a:buNone/>
              <a:defRPr/>
            </a:lvl1pPr>
            <a:lvl2pPr marL="456721" indent="0" algn="ctr">
              <a:buNone/>
              <a:defRPr/>
            </a:lvl2pPr>
            <a:lvl3pPr marL="913437" indent="0" algn="ctr">
              <a:buNone/>
              <a:defRPr/>
            </a:lvl3pPr>
            <a:lvl4pPr marL="1370158" indent="0" algn="ctr">
              <a:buNone/>
              <a:defRPr/>
            </a:lvl4pPr>
            <a:lvl5pPr marL="1826876" indent="0" algn="ctr">
              <a:buNone/>
              <a:defRPr/>
            </a:lvl5pPr>
            <a:lvl6pPr marL="2283597" indent="0" algn="ctr">
              <a:buNone/>
              <a:defRPr/>
            </a:lvl6pPr>
            <a:lvl7pPr marL="2740313" indent="0" algn="ctr">
              <a:buNone/>
              <a:defRPr/>
            </a:lvl7pPr>
            <a:lvl8pPr marL="3197034" indent="0" algn="ctr">
              <a:buNone/>
              <a:defRPr/>
            </a:lvl8pPr>
            <a:lvl9pPr marL="3653752"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custDataLst>
              <p:tags r:id="rId3"/>
            </p:custDataLst>
          </p:nvPr>
        </p:nvSpPr>
        <p:spPr/>
        <p:txBody>
          <a:bodyPr/>
          <a:lstStyle>
            <a:lvl1pPr>
              <a:defRPr>
                <a:latin typeface="Calibri" pitchFamily="34" charset="0"/>
              </a:defRPr>
            </a:lvl1pPr>
          </a:lstStyle>
          <a:p>
            <a:pPr>
              <a:defRPr/>
            </a:pPr>
            <a:endParaRPr lang="es-CL"/>
          </a:p>
        </p:txBody>
      </p:sp>
      <p:sp>
        <p:nvSpPr>
          <p:cNvPr id="5" name="Rectangle 5"/>
          <p:cNvSpPr>
            <a:spLocks noGrp="1" noChangeArrowheads="1"/>
          </p:cNvSpPr>
          <p:nvPr>
            <p:ph type="ftr" sz="quarter" idx="11"/>
            <p:custDataLst>
              <p:tags r:id="rId4"/>
            </p:custDataLst>
          </p:nvPr>
        </p:nvSpPr>
        <p:spPr/>
        <p:txBody>
          <a:bodyPr/>
          <a:lstStyle>
            <a:lvl1pPr algn="l">
              <a:defRPr>
                <a:latin typeface="Calibri" pitchFamily="34" charset="0"/>
              </a:defRPr>
            </a:lvl1pPr>
          </a:lstStyle>
          <a:p>
            <a:pPr>
              <a:defRPr/>
            </a:pPr>
            <a:endParaRPr lang="es-CL"/>
          </a:p>
        </p:txBody>
      </p:sp>
      <p:sp>
        <p:nvSpPr>
          <p:cNvPr id="6" name="Rectangle 6"/>
          <p:cNvSpPr>
            <a:spLocks noGrp="1" noChangeArrowheads="1"/>
          </p:cNvSpPr>
          <p:nvPr>
            <p:ph type="sldNum" sz="quarter" idx="12"/>
            <p:custDataLst>
              <p:tags r:id="rId5"/>
            </p:custDataLst>
          </p:nvPr>
        </p:nvSpPr>
        <p:spPr/>
        <p:txBody>
          <a:bodyPr/>
          <a:lstStyle>
            <a:lvl1pPr>
              <a:defRPr>
                <a:latin typeface="Calibri" pitchFamily="34" charset="0"/>
              </a:defRPr>
            </a:lvl1pPr>
          </a:lstStyle>
          <a:p>
            <a:pPr>
              <a:defRPr/>
            </a:pPr>
            <a:fld id="{29FFCAB2-5A70-4872-AB22-60508BC38A65}" type="slidenum">
              <a:rPr lang="es-CL"/>
              <a:pPr>
                <a:defRPr/>
              </a:pPr>
              <a:t>‹#›</a:t>
            </a:fld>
            <a:endParaRPr lang="es-CL"/>
          </a:p>
        </p:txBody>
      </p:sp>
    </p:spTree>
    <p:extLst>
      <p:ext uri="{BB962C8B-B14F-4D97-AF65-F5344CB8AC3E}">
        <p14:creationId xmlns:p14="http://schemas.microsoft.com/office/powerpoint/2010/main" val="143790831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Calibri" pitchFamily="34" charset="0"/>
              </a:defRPr>
            </a:lvl1pPr>
          </a:lstStyle>
          <a:p>
            <a:pPr>
              <a:defRPr/>
            </a:pPr>
            <a:endParaRPr lang="es-CL"/>
          </a:p>
        </p:txBody>
      </p:sp>
      <p:sp>
        <p:nvSpPr>
          <p:cNvPr id="5" name="Rectangle 5"/>
          <p:cNvSpPr>
            <a:spLocks noGrp="1" noChangeArrowheads="1"/>
          </p:cNvSpPr>
          <p:nvPr>
            <p:ph type="ftr" sz="quarter" idx="11"/>
          </p:nvPr>
        </p:nvSpPr>
        <p:spPr/>
        <p:txBody>
          <a:bodyPr/>
          <a:lstStyle>
            <a:lvl1pPr algn="l">
              <a:defRPr>
                <a:latin typeface="Calibri" pitchFamily="34" charset="0"/>
              </a:defRPr>
            </a:lvl1pPr>
          </a:lstStyle>
          <a:p>
            <a:pPr>
              <a:defRPr/>
            </a:pPr>
            <a:endParaRPr lang="es-CL"/>
          </a:p>
        </p:txBody>
      </p:sp>
      <p:sp>
        <p:nvSpPr>
          <p:cNvPr id="6" name="Rectangle 6"/>
          <p:cNvSpPr>
            <a:spLocks noGrp="1" noChangeArrowheads="1"/>
          </p:cNvSpPr>
          <p:nvPr>
            <p:ph type="sldNum" sz="quarter" idx="12"/>
          </p:nvPr>
        </p:nvSpPr>
        <p:spPr/>
        <p:txBody>
          <a:bodyPr/>
          <a:lstStyle>
            <a:lvl1pPr>
              <a:defRPr>
                <a:latin typeface="Calibri" pitchFamily="34" charset="0"/>
              </a:defRPr>
            </a:lvl1pPr>
          </a:lstStyle>
          <a:p>
            <a:pPr>
              <a:defRPr/>
            </a:pPr>
            <a:fld id="{77E40781-EB01-49C5-A479-F5C12FF03870}" type="slidenum">
              <a:rPr lang="es-CL"/>
              <a:pPr>
                <a:defRPr/>
              </a:pPr>
              <a:t>‹#›</a:t>
            </a:fld>
            <a:endParaRPr lang="es-CL"/>
          </a:p>
        </p:txBody>
      </p:sp>
    </p:spTree>
    <p:extLst>
      <p:ext uri="{BB962C8B-B14F-4D97-AF65-F5344CB8AC3E}">
        <p14:creationId xmlns:p14="http://schemas.microsoft.com/office/powerpoint/2010/main" val="30921189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3086D3-DF91-419D-AD23-FBCECFB60790}" type="datetimeFigureOut">
              <a:rPr lang="en-US" smtClean="0">
                <a:solidFill>
                  <a:prstClr val="black">
                    <a:tint val="75000"/>
                  </a:prstClr>
                </a:solidFill>
              </a:rPr>
              <a:pPr/>
              <a:t>11/10/2020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428EDEB-118B-40F4-98B3-84EA96648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44480213"/>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3086D3-DF91-419D-AD23-FBCECFB60790}" type="datetimeFigureOut">
              <a:rPr lang="en-US" smtClean="0">
                <a:solidFill>
                  <a:prstClr val="black">
                    <a:tint val="75000"/>
                  </a:prstClr>
                </a:solidFill>
              </a:rPr>
              <a:pPr/>
              <a:t>11/10/2020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428EDEB-118B-40F4-98B3-84EA96648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91691677"/>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3086D3-DF91-419D-AD23-FBCECFB60790}" type="datetimeFigureOut">
              <a:rPr lang="en-US" smtClean="0">
                <a:solidFill>
                  <a:prstClr val="black">
                    <a:tint val="75000"/>
                  </a:prstClr>
                </a:solidFill>
              </a:rPr>
              <a:pPr/>
              <a:t>11/10/2020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428EDEB-118B-40F4-98B3-84EA96648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53074387"/>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3086D3-DF91-419D-AD23-FBCECFB60790}" type="datetimeFigureOut">
              <a:rPr lang="en-US" smtClean="0">
                <a:solidFill>
                  <a:prstClr val="black">
                    <a:tint val="75000"/>
                  </a:prstClr>
                </a:solidFill>
              </a:rPr>
              <a:pPr/>
              <a:t>11/10/2020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428EDEB-118B-40F4-98B3-84EA96648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7712725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Calibri" pitchFamily="34" charset="0"/>
              </a:defRPr>
            </a:lvl1pPr>
          </a:lstStyle>
          <a:p>
            <a:pPr>
              <a:defRPr/>
            </a:pPr>
            <a:endParaRPr lang="es-CL"/>
          </a:p>
        </p:txBody>
      </p:sp>
      <p:sp>
        <p:nvSpPr>
          <p:cNvPr id="5" name="Rectangle 5"/>
          <p:cNvSpPr>
            <a:spLocks noGrp="1" noChangeArrowheads="1"/>
          </p:cNvSpPr>
          <p:nvPr>
            <p:ph type="ftr" sz="quarter" idx="11"/>
          </p:nvPr>
        </p:nvSpPr>
        <p:spPr/>
        <p:txBody>
          <a:bodyPr/>
          <a:lstStyle>
            <a:lvl1pPr algn="l">
              <a:defRPr>
                <a:latin typeface="Calibri" pitchFamily="34" charset="0"/>
              </a:defRPr>
            </a:lvl1pPr>
          </a:lstStyle>
          <a:p>
            <a:pPr>
              <a:defRPr/>
            </a:pPr>
            <a:endParaRPr lang="es-CL"/>
          </a:p>
        </p:txBody>
      </p:sp>
      <p:sp>
        <p:nvSpPr>
          <p:cNvPr id="6" name="Rectangle 6"/>
          <p:cNvSpPr>
            <a:spLocks noGrp="1" noChangeArrowheads="1"/>
          </p:cNvSpPr>
          <p:nvPr>
            <p:ph type="sldNum" sz="quarter" idx="12"/>
          </p:nvPr>
        </p:nvSpPr>
        <p:spPr/>
        <p:txBody>
          <a:bodyPr/>
          <a:lstStyle>
            <a:lvl1pPr>
              <a:defRPr>
                <a:latin typeface="Calibri" pitchFamily="34" charset="0"/>
              </a:defRPr>
            </a:lvl1pPr>
          </a:lstStyle>
          <a:p>
            <a:pPr>
              <a:defRPr/>
            </a:pPr>
            <a:fld id="{CBAEFB75-E6D1-4F53-97D0-AB0E6D3B6C97}" type="slidenum">
              <a:rPr lang="es-CL"/>
              <a:pPr>
                <a:defRPr/>
              </a:pPr>
              <a:t>‹#›</a:t>
            </a:fld>
            <a:endParaRPr lang="es-CL"/>
          </a:p>
        </p:txBody>
      </p:sp>
    </p:spTree>
    <p:extLst>
      <p:ext uri="{BB962C8B-B14F-4D97-AF65-F5344CB8AC3E}">
        <p14:creationId xmlns:p14="http://schemas.microsoft.com/office/powerpoint/2010/main" val="42069953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half" idx="3"/>
          </p:nvPr>
        </p:nvSpPr>
        <p:spPr>
          <a:xfrm>
            <a:off x="4648200" y="1600209"/>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latin typeface="Calibri" pitchFamily="34" charset="0"/>
              </a:defRPr>
            </a:lvl1pPr>
          </a:lstStyle>
          <a:p>
            <a:pPr>
              <a:defRPr/>
            </a:pPr>
            <a:endParaRPr lang="es-CL"/>
          </a:p>
        </p:txBody>
      </p:sp>
      <p:sp>
        <p:nvSpPr>
          <p:cNvPr id="7" name="Rectangle 5"/>
          <p:cNvSpPr>
            <a:spLocks noGrp="1" noChangeArrowheads="1"/>
          </p:cNvSpPr>
          <p:nvPr>
            <p:ph type="ftr" sz="quarter" idx="11"/>
          </p:nvPr>
        </p:nvSpPr>
        <p:spPr/>
        <p:txBody>
          <a:bodyPr/>
          <a:lstStyle>
            <a:lvl1pPr algn="l">
              <a:defRPr>
                <a:latin typeface="Calibri" pitchFamily="34" charset="0"/>
              </a:defRPr>
            </a:lvl1pPr>
          </a:lstStyle>
          <a:p>
            <a:pPr>
              <a:defRPr/>
            </a:pPr>
            <a:endParaRPr lang="es-CL"/>
          </a:p>
        </p:txBody>
      </p:sp>
      <p:sp>
        <p:nvSpPr>
          <p:cNvPr id="8" name="Rectangle 6"/>
          <p:cNvSpPr>
            <a:spLocks noGrp="1" noChangeArrowheads="1"/>
          </p:cNvSpPr>
          <p:nvPr>
            <p:ph type="sldNum" sz="quarter" idx="12"/>
          </p:nvPr>
        </p:nvSpPr>
        <p:spPr/>
        <p:txBody>
          <a:bodyPr/>
          <a:lstStyle>
            <a:lvl1pPr>
              <a:defRPr>
                <a:latin typeface="Calibri" pitchFamily="34" charset="0"/>
              </a:defRPr>
            </a:lvl1pPr>
          </a:lstStyle>
          <a:p>
            <a:pPr>
              <a:defRPr/>
            </a:pPr>
            <a:fld id="{F7C7D342-8783-466D-9AEE-54E60E773D52}" type="slidenum">
              <a:rPr lang="es-CL"/>
              <a:pPr>
                <a:defRPr/>
              </a:pPr>
              <a:t>‹#›</a:t>
            </a:fld>
            <a:endParaRPr lang="es-CL"/>
          </a:p>
        </p:txBody>
      </p:sp>
    </p:spTree>
    <p:extLst>
      <p:ext uri="{BB962C8B-B14F-4D97-AF65-F5344CB8AC3E}">
        <p14:creationId xmlns:p14="http://schemas.microsoft.com/office/powerpoint/2010/main" val="1226366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atin typeface="Calibri" pitchFamily="34" charset="0"/>
              </a:defRPr>
            </a:lvl1pPr>
          </a:lstStyle>
          <a:p>
            <a:pPr>
              <a:defRPr/>
            </a:pPr>
            <a:endParaRPr lang="es-CL"/>
          </a:p>
        </p:txBody>
      </p:sp>
      <p:sp>
        <p:nvSpPr>
          <p:cNvPr id="4" name="Rectangle 5"/>
          <p:cNvSpPr>
            <a:spLocks noGrp="1" noChangeArrowheads="1"/>
          </p:cNvSpPr>
          <p:nvPr>
            <p:ph type="ftr" sz="quarter" idx="11"/>
          </p:nvPr>
        </p:nvSpPr>
        <p:spPr/>
        <p:txBody>
          <a:bodyPr/>
          <a:lstStyle>
            <a:lvl1pPr algn="l">
              <a:defRPr>
                <a:latin typeface="Calibri" pitchFamily="34" charset="0"/>
              </a:defRPr>
            </a:lvl1pPr>
          </a:lstStyle>
          <a:p>
            <a:pPr>
              <a:defRPr/>
            </a:pPr>
            <a:endParaRPr lang="es-CL"/>
          </a:p>
        </p:txBody>
      </p:sp>
      <p:sp>
        <p:nvSpPr>
          <p:cNvPr id="5" name="Rectangle 6"/>
          <p:cNvSpPr>
            <a:spLocks noGrp="1" noChangeArrowheads="1"/>
          </p:cNvSpPr>
          <p:nvPr>
            <p:ph type="sldNum" sz="quarter" idx="12"/>
          </p:nvPr>
        </p:nvSpPr>
        <p:spPr/>
        <p:txBody>
          <a:bodyPr/>
          <a:lstStyle>
            <a:lvl1pPr>
              <a:defRPr>
                <a:latin typeface="Calibri" pitchFamily="34" charset="0"/>
              </a:defRPr>
            </a:lvl1pPr>
          </a:lstStyle>
          <a:p>
            <a:pPr>
              <a:defRPr/>
            </a:pPr>
            <a:fld id="{C04E220F-7D0A-406F-9292-9E4E87802F77}" type="slidenum">
              <a:rPr lang="es-CL"/>
              <a:pPr>
                <a:defRPr/>
              </a:pPr>
              <a:t>‹#›</a:t>
            </a:fld>
            <a:endParaRPr lang="es-CL"/>
          </a:p>
        </p:txBody>
      </p:sp>
    </p:spTree>
    <p:extLst>
      <p:ext uri="{BB962C8B-B14F-4D97-AF65-F5344CB8AC3E}">
        <p14:creationId xmlns:p14="http://schemas.microsoft.com/office/powerpoint/2010/main" val="41103897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CL"/>
          </a:p>
        </p:txBody>
      </p:sp>
      <p:sp>
        <p:nvSpPr>
          <p:cNvPr id="3" name="Rectangle 5"/>
          <p:cNvSpPr>
            <a:spLocks noGrp="1" noChangeArrowheads="1"/>
          </p:cNvSpPr>
          <p:nvPr>
            <p:ph type="ftr" sz="quarter" idx="11"/>
          </p:nvPr>
        </p:nvSpPr>
        <p:spPr>
          <a:ln/>
        </p:spPr>
        <p:txBody>
          <a:bodyPr/>
          <a:lstStyle>
            <a:lvl1pPr>
              <a:defRPr/>
            </a:lvl1pPr>
          </a:lstStyle>
          <a:p>
            <a:pPr>
              <a:defRPr/>
            </a:pPr>
            <a:endParaRPr lang="es-CL"/>
          </a:p>
        </p:txBody>
      </p:sp>
      <p:sp>
        <p:nvSpPr>
          <p:cNvPr id="4" name="Rectangle 6"/>
          <p:cNvSpPr>
            <a:spLocks noGrp="1" noChangeArrowheads="1"/>
          </p:cNvSpPr>
          <p:nvPr>
            <p:ph type="sldNum" sz="quarter" idx="12"/>
          </p:nvPr>
        </p:nvSpPr>
        <p:spPr>
          <a:ln/>
        </p:spPr>
        <p:txBody>
          <a:bodyPr/>
          <a:lstStyle>
            <a:lvl1pPr>
              <a:defRPr/>
            </a:lvl1pPr>
          </a:lstStyle>
          <a:p>
            <a:pPr>
              <a:defRPr/>
            </a:pPr>
            <a:fld id="{4A1ECE75-6592-4C60-A70F-35F8127654BB}" type="slidenum">
              <a:rPr lang="es-CL"/>
              <a:pPr>
                <a:defRPr/>
              </a:pPr>
              <a:t>‹#›</a:t>
            </a:fld>
            <a:endParaRPr lang="es-CL"/>
          </a:p>
        </p:txBody>
      </p:sp>
    </p:spTree>
    <p:extLst>
      <p:ext uri="{BB962C8B-B14F-4D97-AF65-F5344CB8AC3E}">
        <p14:creationId xmlns:p14="http://schemas.microsoft.com/office/powerpoint/2010/main" val="21945469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C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721" indent="0" algn="ctr">
              <a:buNone/>
              <a:defRPr>
                <a:solidFill>
                  <a:schemeClr val="tx1">
                    <a:tint val="75000"/>
                  </a:schemeClr>
                </a:solidFill>
              </a:defRPr>
            </a:lvl2pPr>
            <a:lvl3pPr marL="913437" indent="0" algn="ctr">
              <a:buNone/>
              <a:defRPr>
                <a:solidFill>
                  <a:schemeClr val="tx1">
                    <a:tint val="75000"/>
                  </a:schemeClr>
                </a:solidFill>
              </a:defRPr>
            </a:lvl3pPr>
            <a:lvl4pPr marL="1370158" indent="0" algn="ctr">
              <a:buNone/>
              <a:defRPr>
                <a:solidFill>
                  <a:schemeClr val="tx1">
                    <a:tint val="75000"/>
                  </a:schemeClr>
                </a:solidFill>
              </a:defRPr>
            </a:lvl4pPr>
            <a:lvl5pPr marL="1826876" indent="0" algn="ctr">
              <a:buNone/>
              <a:defRPr>
                <a:solidFill>
                  <a:schemeClr val="tx1">
                    <a:tint val="75000"/>
                  </a:schemeClr>
                </a:solidFill>
              </a:defRPr>
            </a:lvl5pPr>
            <a:lvl6pPr marL="2283597" indent="0" algn="ctr">
              <a:buNone/>
              <a:defRPr>
                <a:solidFill>
                  <a:schemeClr val="tx1">
                    <a:tint val="75000"/>
                  </a:schemeClr>
                </a:solidFill>
              </a:defRPr>
            </a:lvl6pPr>
            <a:lvl7pPr marL="2740313" indent="0" algn="ctr">
              <a:buNone/>
              <a:defRPr>
                <a:solidFill>
                  <a:schemeClr val="tx1">
                    <a:tint val="75000"/>
                  </a:schemeClr>
                </a:solidFill>
              </a:defRPr>
            </a:lvl7pPr>
            <a:lvl8pPr marL="3197034" indent="0" algn="ctr">
              <a:buNone/>
              <a:defRPr>
                <a:solidFill>
                  <a:schemeClr val="tx1">
                    <a:tint val="75000"/>
                  </a:schemeClr>
                </a:solidFill>
              </a:defRPr>
            </a:lvl8pPr>
            <a:lvl9pPr marL="3653752" indent="0" algn="ctr">
              <a:buNone/>
              <a:defRPr>
                <a:solidFill>
                  <a:schemeClr val="tx1">
                    <a:tint val="75000"/>
                  </a:schemeClr>
                </a:solidFill>
              </a:defRPr>
            </a:lvl9pPr>
          </a:lstStyle>
          <a:p>
            <a:r>
              <a:rPr lang="en-US" smtClean="0"/>
              <a:t>Click to edit Master subtitle style</a:t>
            </a:r>
            <a:endParaRPr lang="es-CL"/>
          </a:p>
        </p:txBody>
      </p:sp>
      <p:sp>
        <p:nvSpPr>
          <p:cNvPr id="4" name="Date Placeholder 3"/>
          <p:cNvSpPr>
            <a:spLocks noGrp="1"/>
          </p:cNvSpPr>
          <p:nvPr>
            <p:ph type="dt" sz="half" idx="10"/>
          </p:nvPr>
        </p:nvSpPr>
        <p:spPr/>
        <p:txBody>
          <a:bodyPr/>
          <a:lstStyle>
            <a:lvl1pPr>
              <a:defRPr/>
            </a:lvl1pPr>
          </a:lstStyle>
          <a:p>
            <a:pPr>
              <a:defRPr/>
            </a:pPr>
            <a:fld id="{C305865F-18AE-4C69-B123-AED551A95015}" type="datetimeFigureOut">
              <a:rPr lang="es-CL">
                <a:solidFill>
                  <a:prstClr val="black">
                    <a:tint val="75000"/>
                  </a:prstClr>
                </a:solidFill>
              </a:rPr>
              <a:pPr>
                <a:defRPr/>
              </a:pPr>
              <a:t>10-11-2020</a:t>
            </a:fld>
            <a:endParaRPr lang="es-CL">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s-CL">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DC58C28-6931-4648-9229-9E4490ABC729}" type="slidenum">
              <a:rPr lang="es-CL">
                <a:solidFill>
                  <a:prstClr val="black">
                    <a:tint val="75000"/>
                  </a:prstClr>
                </a:solidFill>
              </a:rPr>
              <a:pPr>
                <a:defRPr/>
              </a:pPr>
              <a:t>‹#›</a:t>
            </a:fld>
            <a:endParaRPr lang="es-CL">
              <a:solidFill>
                <a:prstClr val="black">
                  <a:tint val="75000"/>
                </a:prstClr>
              </a:solidFill>
            </a:endParaRPr>
          </a:p>
        </p:txBody>
      </p:sp>
    </p:spTree>
    <p:extLst>
      <p:ext uri="{BB962C8B-B14F-4D97-AF65-F5344CB8AC3E}">
        <p14:creationId xmlns:p14="http://schemas.microsoft.com/office/powerpoint/2010/main" val="5567575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s-CL"/>
          </a:p>
        </p:txBody>
      </p:sp>
      <p:sp>
        <p:nvSpPr>
          <p:cNvPr id="3" name="Content Placeholder 2"/>
          <p:cNvSpPr>
            <a:spLocks noGrp="1"/>
          </p:cNvSpPr>
          <p:nvPr>
            <p:ph idx="1"/>
            <p:custDataLst>
              <p:tags r:id="rId2"/>
            </p:custDataLst>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4" name="Date Placeholder 3"/>
          <p:cNvSpPr>
            <a:spLocks noGrp="1"/>
          </p:cNvSpPr>
          <p:nvPr>
            <p:ph type="dt" sz="half" idx="10"/>
            <p:custDataLst>
              <p:tags r:id="rId3"/>
            </p:custDataLst>
          </p:nvPr>
        </p:nvSpPr>
        <p:spPr/>
        <p:txBody>
          <a:bodyPr/>
          <a:lstStyle>
            <a:lvl1pPr>
              <a:defRPr/>
            </a:lvl1pPr>
          </a:lstStyle>
          <a:p>
            <a:pPr>
              <a:defRPr/>
            </a:pPr>
            <a:fld id="{3E1B6EBC-04F1-41D3-8248-B5394ECD54E7}" type="datetimeFigureOut">
              <a:rPr lang="es-CL">
                <a:solidFill>
                  <a:prstClr val="black">
                    <a:tint val="75000"/>
                  </a:prstClr>
                </a:solidFill>
              </a:rPr>
              <a:pPr>
                <a:defRPr/>
              </a:pPr>
              <a:t>10-11-2020</a:t>
            </a:fld>
            <a:endParaRPr lang="es-CL">
              <a:solidFill>
                <a:prstClr val="black">
                  <a:tint val="75000"/>
                </a:prstClr>
              </a:solidFill>
            </a:endParaRPr>
          </a:p>
        </p:txBody>
      </p:sp>
      <p:sp>
        <p:nvSpPr>
          <p:cNvPr id="5" name="Footer Placeholder 4"/>
          <p:cNvSpPr>
            <a:spLocks noGrp="1"/>
          </p:cNvSpPr>
          <p:nvPr>
            <p:ph type="ftr" sz="quarter" idx="11"/>
            <p:custDataLst>
              <p:tags r:id="rId4"/>
            </p:custDataLst>
          </p:nvPr>
        </p:nvSpPr>
        <p:spPr/>
        <p:txBody>
          <a:bodyPr/>
          <a:lstStyle>
            <a:lvl1pPr>
              <a:defRPr/>
            </a:lvl1pPr>
          </a:lstStyle>
          <a:p>
            <a:pPr>
              <a:defRPr/>
            </a:pPr>
            <a:endParaRPr lang="es-CL">
              <a:solidFill>
                <a:prstClr val="black">
                  <a:tint val="75000"/>
                </a:prstClr>
              </a:solidFill>
            </a:endParaRPr>
          </a:p>
        </p:txBody>
      </p:sp>
      <p:sp>
        <p:nvSpPr>
          <p:cNvPr id="6" name="Slide Number Placeholder 5"/>
          <p:cNvSpPr>
            <a:spLocks noGrp="1"/>
          </p:cNvSpPr>
          <p:nvPr>
            <p:ph type="sldNum" sz="quarter" idx="12"/>
            <p:custDataLst>
              <p:tags r:id="rId5"/>
            </p:custDataLst>
          </p:nvPr>
        </p:nvSpPr>
        <p:spPr/>
        <p:txBody>
          <a:bodyPr/>
          <a:lstStyle>
            <a:lvl1pPr>
              <a:defRPr/>
            </a:lvl1pPr>
          </a:lstStyle>
          <a:p>
            <a:pPr>
              <a:defRPr/>
            </a:pPr>
            <a:fld id="{0E324800-9506-4930-88AB-F9F8427CFE33}" type="slidenum">
              <a:rPr lang="es-CL">
                <a:solidFill>
                  <a:prstClr val="black">
                    <a:tint val="75000"/>
                  </a:prstClr>
                </a:solidFill>
              </a:rPr>
              <a:pPr>
                <a:defRPr/>
              </a:pPr>
              <a:t>‹#›</a:t>
            </a:fld>
            <a:endParaRPr lang="es-CL">
              <a:solidFill>
                <a:prstClr val="black">
                  <a:tint val="75000"/>
                </a:prstClr>
              </a:solidFill>
            </a:endParaRPr>
          </a:p>
        </p:txBody>
      </p:sp>
    </p:spTree>
    <p:extLst>
      <p:ext uri="{BB962C8B-B14F-4D97-AF65-F5344CB8AC3E}">
        <p14:creationId xmlns:p14="http://schemas.microsoft.com/office/powerpoint/2010/main" val="750142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9"/>
            <a:ext cx="7772400" cy="1362075"/>
          </a:xfrm>
        </p:spPr>
        <p:txBody>
          <a:bodyPr anchor="t"/>
          <a:lstStyle>
            <a:lvl1pPr algn="l">
              <a:defRPr sz="4000" b="1" cap="all"/>
            </a:lvl1pPr>
          </a:lstStyle>
          <a:p>
            <a:r>
              <a:rPr lang="en-US" smtClean="0"/>
              <a:t>Click to edit Master title style</a:t>
            </a:r>
            <a:endParaRPr lang="es-C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721" indent="0">
              <a:buNone/>
              <a:defRPr sz="1800">
                <a:solidFill>
                  <a:schemeClr val="tx1">
                    <a:tint val="75000"/>
                  </a:schemeClr>
                </a:solidFill>
              </a:defRPr>
            </a:lvl2pPr>
            <a:lvl3pPr marL="913437" indent="0">
              <a:buNone/>
              <a:defRPr sz="1600">
                <a:solidFill>
                  <a:schemeClr val="tx1">
                    <a:tint val="75000"/>
                  </a:schemeClr>
                </a:solidFill>
              </a:defRPr>
            </a:lvl3pPr>
            <a:lvl4pPr marL="1370158" indent="0">
              <a:buNone/>
              <a:defRPr sz="1400">
                <a:solidFill>
                  <a:schemeClr val="tx1">
                    <a:tint val="75000"/>
                  </a:schemeClr>
                </a:solidFill>
              </a:defRPr>
            </a:lvl4pPr>
            <a:lvl5pPr marL="1826876" indent="0">
              <a:buNone/>
              <a:defRPr sz="1400">
                <a:solidFill>
                  <a:schemeClr val="tx1">
                    <a:tint val="75000"/>
                  </a:schemeClr>
                </a:solidFill>
              </a:defRPr>
            </a:lvl5pPr>
            <a:lvl6pPr marL="2283597" indent="0">
              <a:buNone/>
              <a:defRPr sz="1400">
                <a:solidFill>
                  <a:schemeClr val="tx1">
                    <a:tint val="75000"/>
                  </a:schemeClr>
                </a:solidFill>
              </a:defRPr>
            </a:lvl6pPr>
            <a:lvl7pPr marL="2740313" indent="0">
              <a:buNone/>
              <a:defRPr sz="1400">
                <a:solidFill>
                  <a:schemeClr val="tx1">
                    <a:tint val="75000"/>
                  </a:schemeClr>
                </a:solidFill>
              </a:defRPr>
            </a:lvl7pPr>
            <a:lvl8pPr marL="3197034" indent="0">
              <a:buNone/>
              <a:defRPr sz="1400">
                <a:solidFill>
                  <a:schemeClr val="tx1">
                    <a:tint val="75000"/>
                  </a:schemeClr>
                </a:solidFill>
              </a:defRPr>
            </a:lvl8pPr>
            <a:lvl9pPr marL="3653752"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026BA3B-AF0D-442C-901C-465390532935}" type="datetimeFigureOut">
              <a:rPr lang="es-CL">
                <a:solidFill>
                  <a:prstClr val="black">
                    <a:tint val="75000"/>
                  </a:prstClr>
                </a:solidFill>
              </a:rPr>
              <a:pPr>
                <a:defRPr/>
              </a:pPr>
              <a:t>10-11-2020</a:t>
            </a:fld>
            <a:endParaRPr lang="es-CL">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s-CL">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4245E0E-407D-4D07-B962-86C4DE10686C}" type="slidenum">
              <a:rPr lang="es-CL">
                <a:solidFill>
                  <a:prstClr val="black">
                    <a:tint val="75000"/>
                  </a:prstClr>
                </a:solidFill>
              </a:rPr>
              <a:pPr>
                <a:defRPr/>
              </a:pPr>
              <a:t>‹#›</a:t>
            </a:fld>
            <a:endParaRPr lang="es-CL">
              <a:solidFill>
                <a:prstClr val="black">
                  <a:tint val="75000"/>
                </a:prstClr>
              </a:solidFill>
            </a:endParaRPr>
          </a:p>
        </p:txBody>
      </p:sp>
    </p:spTree>
    <p:extLst>
      <p:ext uri="{BB962C8B-B14F-4D97-AF65-F5344CB8AC3E}">
        <p14:creationId xmlns:p14="http://schemas.microsoft.com/office/powerpoint/2010/main" val="34165283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L"/>
          </a:p>
        </p:txBody>
      </p:sp>
      <p:sp>
        <p:nvSpPr>
          <p:cNvPr id="3" name="Content Placeholder 2"/>
          <p:cNvSpPr>
            <a:spLocks noGrp="1"/>
          </p:cNvSpPr>
          <p:nvPr>
            <p:ph sz="half" idx="1"/>
          </p:nvPr>
        </p:nvSpPr>
        <p:spPr>
          <a:xfrm>
            <a:off x="457200" y="160020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4" name="Content Placeholder 3"/>
          <p:cNvSpPr>
            <a:spLocks noGrp="1"/>
          </p:cNvSpPr>
          <p:nvPr>
            <p:ph sz="half" idx="2"/>
          </p:nvPr>
        </p:nvSpPr>
        <p:spPr>
          <a:xfrm>
            <a:off x="4648200" y="160020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5" name="Date Placeholder 3"/>
          <p:cNvSpPr>
            <a:spLocks noGrp="1"/>
          </p:cNvSpPr>
          <p:nvPr>
            <p:ph type="dt" sz="half" idx="10"/>
          </p:nvPr>
        </p:nvSpPr>
        <p:spPr/>
        <p:txBody>
          <a:bodyPr/>
          <a:lstStyle>
            <a:lvl1pPr>
              <a:defRPr/>
            </a:lvl1pPr>
          </a:lstStyle>
          <a:p>
            <a:pPr>
              <a:defRPr/>
            </a:pPr>
            <a:fld id="{75D2EC94-C011-40F5-A799-9A222C03FBA2}" type="datetimeFigureOut">
              <a:rPr lang="es-CL">
                <a:solidFill>
                  <a:prstClr val="black">
                    <a:tint val="75000"/>
                  </a:prstClr>
                </a:solidFill>
              </a:rPr>
              <a:pPr>
                <a:defRPr/>
              </a:pPr>
              <a:t>10-11-2020</a:t>
            </a:fld>
            <a:endParaRPr lang="es-CL">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s-CL">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8EEABC1-6A5C-4FEF-91A9-1C576A62358A}" type="slidenum">
              <a:rPr lang="es-CL">
                <a:solidFill>
                  <a:prstClr val="black">
                    <a:tint val="75000"/>
                  </a:prstClr>
                </a:solidFill>
              </a:rPr>
              <a:pPr>
                <a:defRPr/>
              </a:pPr>
              <a:t>‹#›</a:t>
            </a:fld>
            <a:endParaRPr lang="es-CL">
              <a:solidFill>
                <a:prstClr val="black">
                  <a:tint val="75000"/>
                </a:prstClr>
              </a:solidFill>
            </a:endParaRPr>
          </a:p>
        </p:txBody>
      </p:sp>
    </p:spTree>
    <p:extLst>
      <p:ext uri="{BB962C8B-B14F-4D97-AF65-F5344CB8AC3E}">
        <p14:creationId xmlns:p14="http://schemas.microsoft.com/office/powerpoint/2010/main" val="26179088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s-CL"/>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721" indent="0">
              <a:buNone/>
              <a:defRPr sz="2000" b="1"/>
            </a:lvl2pPr>
            <a:lvl3pPr marL="913437" indent="0">
              <a:buNone/>
              <a:defRPr sz="1800" b="1"/>
            </a:lvl3pPr>
            <a:lvl4pPr marL="1370158" indent="0">
              <a:buNone/>
              <a:defRPr sz="1600" b="1"/>
            </a:lvl4pPr>
            <a:lvl5pPr marL="1826876" indent="0">
              <a:buNone/>
              <a:defRPr sz="1600" b="1"/>
            </a:lvl5pPr>
            <a:lvl6pPr marL="2283597" indent="0">
              <a:buNone/>
              <a:defRPr sz="1600" b="1"/>
            </a:lvl6pPr>
            <a:lvl7pPr marL="2740313" indent="0">
              <a:buNone/>
              <a:defRPr sz="1600" b="1"/>
            </a:lvl7pPr>
            <a:lvl8pPr marL="3197034" indent="0">
              <a:buNone/>
              <a:defRPr sz="1600" b="1"/>
            </a:lvl8pPr>
            <a:lvl9pPr marL="365375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5" name="Text Placeholder 4"/>
          <p:cNvSpPr>
            <a:spLocks noGrp="1"/>
          </p:cNvSpPr>
          <p:nvPr>
            <p:ph type="body" sz="quarter" idx="3"/>
          </p:nvPr>
        </p:nvSpPr>
        <p:spPr>
          <a:xfrm>
            <a:off x="4645034" y="1535113"/>
            <a:ext cx="4041775" cy="639762"/>
          </a:xfrm>
        </p:spPr>
        <p:txBody>
          <a:bodyPr anchor="b"/>
          <a:lstStyle>
            <a:lvl1pPr marL="0" indent="0">
              <a:buNone/>
              <a:defRPr sz="2400" b="1"/>
            </a:lvl1pPr>
            <a:lvl2pPr marL="456721" indent="0">
              <a:buNone/>
              <a:defRPr sz="2000" b="1"/>
            </a:lvl2pPr>
            <a:lvl3pPr marL="913437" indent="0">
              <a:buNone/>
              <a:defRPr sz="1800" b="1"/>
            </a:lvl3pPr>
            <a:lvl4pPr marL="1370158" indent="0">
              <a:buNone/>
              <a:defRPr sz="1600" b="1"/>
            </a:lvl4pPr>
            <a:lvl5pPr marL="1826876" indent="0">
              <a:buNone/>
              <a:defRPr sz="1600" b="1"/>
            </a:lvl5pPr>
            <a:lvl6pPr marL="2283597" indent="0">
              <a:buNone/>
              <a:defRPr sz="1600" b="1"/>
            </a:lvl6pPr>
            <a:lvl7pPr marL="2740313" indent="0">
              <a:buNone/>
              <a:defRPr sz="1600" b="1"/>
            </a:lvl7pPr>
            <a:lvl8pPr marL="3197034" indent="0">
              <a:buNone/>
              <a:defRPr sz="1600" b="1"/>
            </a:lvl8pPr>
            <a:lvl9pPr marL="365375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7" name="Date Placeholder 3"/>
          <p:cNvSpPr>
            <a:spLocks noGrp="1"/>
          </p:cNvSpPr>
          <p:nvPr>
            <p:ph type="dt" sz="half" idx="10"/>
          </p:nvPr>
        </p:nvSpPr>
        <p:spPr/>
        <p:txBody>
          <a:bodyPr/>
          <a:lstStyle>
            <a:lvl1pPr>
              <a:defRPr/>
            </a:lvl1pPr>
          </a:lstStyle>
          <a:p>
            <a:pPr>
              <a:defRPr/>
            </a:pPr>
            <a:fld id="{257CE5CC-C874-4DE4-AF00-E7DCAA72EC78}" type="datetimeFigureOut">
              <a:rPr lang="es-CL">
                <a:solidFill>
                  <a:prstClr val="black">
                    <a:tint val="75000"/>
                  </a:prstClr>
                </a:solidFill>
              </a:rPr>
              <a:pPr>
                <a:defRPr/>
              </a:pPr>
              <a:t>10-11-2020</a:t>
            </a:fld>
            <a:endParaRPr lang="es-CL">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s-CL">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54729085-A24F-48CC-AABB-805F88610A37}" type="slidenum">
              <a:rPr lang="es-CL">
                <a:solidFill>
                  <a:prstClr val="black">
                    <a:tint val="75000"/>
                  </a:prstClr>
                </a:solidFill>
              </a:rPr>
              <a:pPr>
                <a:defRPr/>
              </a:pPr>
              <a:t>‹#›</a:t>
            </a:fld>
            <a:endParaRPr lang="es-CL">
              <a:solidFill>
                <a:prstClr val="black">
                  <a:tint val="75000"/>
                </a:prstClr>
              </a:solidFill>
            </a:endParaRPr>
          </a:p>
        </p:txBody>
      </p:sp>
    </p:spTree>
    <p:extLst>
      <p:ext uri="{BB962C8B-B14F-4D97-AF65-F5344CB8AC3E}">
        <p14:creationId xmlns:p14="http://schemas.microsoft.com/office/powerpoint/2010/main" val="248752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Content Placeholder 2"/>
          <p:cNvSpPr>
            <a:spLocks noGrp="1"/>
          </p:cNvSpPr>
          <p:nvPr>
            <p:ph idx="1"/>
            <p:custDataLst>
              <p:tags r:id="rId2"/>
            </p:custDataLst>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3"/>
            </p:custDataLst>
          </p:nvPr>
        </p:nvSpPr>
        <p:spPr/>
        <p:txBody>
          <a:bodyPr/>
          <a:lstStyle>
            <a:lvl1pPr>
              <a:defRPr>
                <a:latin typeface="Calibri" pitchFamily="34" charset="0"/>
              </a:defRPr>
            </a:lvl1pPr>
          </a:lstStyle>
          <a:p>
            <a:pPr>
              <a:defRPr/>
            </a:pPr>
            <a:endParaRPr lang="es-CL"/>
          </a:p>
        </p:txBody>
      </p:sp>
      <p:sp>
        <p:nvSpPr>
          <p:cNvPr id="5" name="Rectangle 5"/>
          <p:cNvSpPr>
            <a:spLocks noGrp="1" noChangeArrowheads="1"/>
          </p:cNvSpPr>
          <p:nvPr>
            <p:ph type="ftr" sz="quarter" idx="11"/>
            <p:custDataLst>
              <p:tags r:id="rId4"/>
            </p:custDataLst>
          </p:nvPr>
        </p:nvSpPr>
        <p:spPr/>
        <p:txBody>
          <a:bodyPr/>
          <a:lstStyle>
            <a:lvl1pPr algn="l">
              <a:defRPr>
                <a:latin typeface="Calibri" pitchFamily="34" charset="0"/>
              </a:defRPr>
            </a:lvl1pPr>
          </a:lstStyle>
          <a:p>
            <a:pPr>
              <a:defRPr/>
            </a:pPr>
            <a:endParaRPr lang="es-CL"/>
          </a:p>
        </p:txBody>
      </p:sp>
      <p:sp>
        <p:nvSpPr>
          <p:cNvPr id="6" name="Rectangle 6"/>
          <p:cNvSpPr>
            <a:spLocks noGrp="1" noChangeArrowheads="1"/>
          </p:cNvSpPr>
          <p:nvPr>
            <p:ph type="sldNum" sz="quarter" idx="12"/>
            <p:custDataLst>
              <p:tags r:id="rId5"/>
            </p:custDataLst>
          </p:nvPr>
        </p:nvSpPr>
        <p:spPr/>
        <p:txBody>
          <a:bodyPr/>
          <a:lstStyle>
            <a:lvl1pPr>
              <a:defRPr>
                <a:latin typeface="Calibri" pitchFamily="34" charset="0"/>
              </a:defRPr>
            </a:lvl1pPr>
          </a:lstStyle>
          <a:p>
            <a:pPr>
              <a:defRPr/>
            </a:pPr>
            <a:fld id="{3F4155A2-F257-4087-BAE9-73D35BBF1F3A}" type="slidenum">
              <a:rPr lang="es-CL"/>
              <a:pPr>
                <a:defRPr/>
              </a:pPr>
              <a:t>‹#›</a:t>
            </a:fld>
            <a:endParaRPr lang="es-CL"/>
          </a:p>
        </p:txBody>
      </p:sp>
    </p:spTree>
    <p:extLst>
      <p:ext uri="{BB962C8B-B14F-4D97-AF65-F5344CB8AC3E}">
        <p14:creationId xmlns:p14="http://schemas.microsoft.com/office/powerpoint/2010/main" val="237026301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L"/>
          </a:p>
        </p:txBody>
      </p:sp>
      <p:sp>
        <p:nvSpPr>
          <p:cNvPr id="3" name="Date Placeholder 3"/>
          <p:cNvSpPr>
            <a:spLocks noGrp="1"/>
          </p:cNvSpPr>
          <p:nvPr>
            <p:ph type="dt" sz="half" idx="10"/>
          </p:nvPr>
        </p:nvSpPr>
        <p:spPr/>
        <p:txBody>
          <a:bodyPr/>
          <a:lstStyle>
            <a:lvl1pPr>
              <a:defRPr/>
            </a:lvl1pPr>
          </a:lstStyle>
          <a:p>
            <a:pPr>
              <a:defRPr/>
            </a:pPr>
            <a:fld id="{14B98DA7-AA81-4601-810B-47FF549F436D}" type="datetimeFigureOut">
              <a:rPr lang="es-CL">
                <a:solidFill>
                  <a:prstClr val="black">
                    <a:tint val="75000"/>
                  </a:prstClr>
                </a:solidFill>
              </a:rPr>
              <a:pPr>
                <a:defRPr/>
              </a:pPr>
              <a:t>10-11-2020</a:t>
            </a:fld>
            <a:endParaRPr lang="es-CL">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s-CL">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84D21F6C-13E1-44F3-B1E4-FB7FA51382B5}" type="slidenum">
              <a:rPr lang="es-CL">
                <a:solidFill>
                  <a:prstClr val="black">
                    <a:tint val="75000"/>
                  </a:prstClr>
                </a:solidFill>
              </a:rPr>
              <a:pPr>
                <a:defRPr/>
              </a:pPr>
              <a:t>‹#›</a:t>
            </a:fld>
            <a:endParaRPr lang="es-CL">
              <a:solidFill>
                <a:prstClr val="black">
                  <a:tint val="75000"/>
                </a:prstClr>
              </a:solidFill>
            </a:endParaRPr>
          </a:p>
        </p:txBody>
      </p:sp>
    </p:spTree>
    <p:extLst>
      <p:ext uri="{BB962C8B-B14F-4D97-AF65-F5344CB8AC3E}">
        <p14:creationId xmlns:p14="http://schemas.microsoft.com/office/powerpoint/2010/main" val="16823026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BF2E84C-B145-4AD6-B702-6BB97700296E}" type="datetimeFigureOut">
              <a:rPr lang="es-CL">
                <a:solidFill>
                  <a:prstClr val="black">
                    <a:tint val="75000"/>
                  </a:prstClr>
                </a:solidFill>
              </a:rPr>
              <a:pPr>
                <a:defRPr/>
              </a:pPr>
              <a:t>10-11-2020</a:t>
            </a:fld>
            <a:endParaRPr lang="es-CL">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s-CL">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5C0C205-D207-4212-BD25-BCA936B5F2DC}" type="slidenum">
              <a:rPr lang="es-CL">
                <a:solidFill>
                  <a:prstClr val="black">
                    <a:tint val="75000"/>
                  </a:prstClr>
                </a:solidFill>
              </a:rPr>
              <a:pPr>
                <a:defRPr/>
              </a:pPr>
              <a:t>‹#›</a:t>
            </a:fld>
            <a:endParaRPr lang="es-CL">
              <a:solidFill>
                <a:prstClr val="black">
                  <a:tint val="75000"/>
                </a:prstClr>
              </a:solidFill>
            </a:endParaRPr>
          </a:p>
        </p:txBody>
      </p:sp>
    </p:spTree>
    <p:extLst>
      <p:ext uri="{BB962C8B-B14F-4D97-AF65-F5344CB8AC3E}">
        <p14:creationId xmlns:p14="http://schemas.microsoft.com/office/powerpoint/2010/main" val="16161951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s-C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721" indent="0">
              <a:buNone/>
              <a:defRPr sz="1200"/>
            </a:lvl2pPr>
            <a:lvl3pPr marL="913437" indent="0">
              <a:buNone/>
              <a:defRPr sz="1000"/>
            </a:lvl3pPr>
            <a:lvl4pPr marL="1370158" indent="0">
              <a:buNone/>
              <a:defRPr sz="900"/>
            </a:lvl4pPr>
            <a:lvl5pPr marL="1826876" indent="0">
              <a:buNone/>
              <a:defRPr sz="900"/>
            </a:lvl5pPr>
            <a:lvl6pPr marL="2283597" indent="0">
              <a:buNone/>
              <a:defRPr sz="900"/>
            </a:lvl6pPr>
            <a:lvl7pPr marL="2740313" indent="0">
              <a:buNone/>
              <a:defRPr sz="900"/>
            </a:lvl7pPr>
            <a:lvl8pPr marL="3197034" indent="0">
              <a:buNone/>
              <a:defRPr sz="900"/>
            </a:lvl8pPr>
            <a:lvl9pPr marL="3653752"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43E0FA3-D2F1-48FD-AA89-0277D6850F56}" type="datetimeFigureOut">
              <a:rPr lang="es-CL">
                <a:solidFill>
                  <a:prstClr val="black">
                    <a:tint val="75000"/>
                  </a:prstClr>
                </a:solidFill>
              </a:rPr>
              <a:pPr>
                <a:defRPr/>
              </a:pPr>
              <a:t>10-11-2020</a:t>
            </a:fld>
            <a:endParaRPr lang="es-CL">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s-CL">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E148FD3-CFE7-487E-89F0-C99B06A0F0B7}" type="slidenum">
              <a:rPr lang="es-CL">
                <a:solidFill>
                  <a:prstClr val="black">
                    <a:tint val="75000"/>
                  </a:prstClr>
                </a:solidFill>
              </a:rPr>
              <a:pPr>
                <a:defRPr/>
              </a:pPr>
              <a:t>‹#›</a:t>
            </a:fld>
            <a:endParaRPr lang="es-CL">
              <a:solidFill>
                <a:prstClr val="black">
                  <a:tint val="75000"/>
                </a:prstClr>
              </a:solidFill>
            </a:endParaRPr>
          </a:p>
        </p:txBody>
      </p:sp>
    </p:spTree>
    <p:extLst>
      <p:ext uri="{BB962C8B-B14F-4D97-AF65-F5344CB8AC3E}">
        <p14:creationId xmlns:p14="http://schemas.microsoft.com/office/powerpoint/2010/main" val="24145391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CL"/>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6721" indent="0">
              <a:buNone/>
              <a:defRPr sz="2800"/>
            </a:lvl2pPr>
            <a:lvl3pPr marL="913437" indent="0">
              <a:buNone/>
              <a:defRPr sz="2400"/>
            </a:lvl3pPr>
            <a:lvl4pPr marL="1370158" indent="0">
              <a:buNone/>
              <a:defRPr sz="2000"/>
            </a:lvl4pPr>
            <a:lvl5pPr marL="1826876" indent="0">
              <a:buNone/>
              <a:defRPr sz="2000"/>
            </a:lvl5pPr>
            <a:lvl6pPr marL="2283597" indent="0">
              <a:buNone/>
              <a:defRPr sz="2000"/>
            </a:lvl6pPr>
            <a:lvl7pPr marL="2740313" indent="0">
              <a:buNone/>
              <a:defRPr sz="2000"/>
            </a:lvl7pPr>
            <a:lvl8pPr marL="3197034" indent="0">
              <a:buNone/>
              <a:defRPr sz="2000"/>
            </a:lvl8pPr>
            <a:lvl9pPr marL="3653752" indent="0">
              <a:buNone/>
              <a:defRPr sz="2000"/>
            </a:lvl9pPr>
          </a:lstStyle>
          <a:p>
            <a:pPr lvl="0"/>
            <a:endParaRPr lang="es-CL"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21" indent="0">
              <a:buNone/>
              <a:defRPr sz="1200"/>
            </a:lvl2pPr>
            <a:lvl3pPr marL="913437" indent="0">
              <a:buNone/>
              <a:defRPr sz="1000"/>
            </a:lvl3pPr>
            <a:lvl4pPr marL="1370158" indent="0">
              <a:buNone/>
              <a:defRPr sz="900"/>
            </a:lvl4pPr>
            <a:lvl5pPr marL="1826876" indent="0">
              <a:buNone/>
              <a:defRPr sz="900"/>
            </a:lvl5pPr>
            <a:lvl6pPr marL="2283597" indent="0">
              <a:buNone/>
              <a:defRPr sz="900"/>
            </a:lvl6pPr>
            <a:lvl7pPr marL="2740313" indent="0">
              <a:buNone/>
              <a:defRPr sz="900"/>
            </a:lvl7pPr>
            <a:lvl8pPr marL="3197034" indent="0">
              <a:buNone/>
              <a:defRPr sz="900"/>
            </a:lvl8pPr>
            <a:lvl9pPr marL="3653752"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B365072-CD45-4A1B-B22A-27000DA2888B}" type="datetimeFigureOut">
              <a:rPr lang="es-CL">
                <a:solidFill>
                  <a:prstClr val="black">
                    <a:tint val="75000"/>
                  </a:prstClr>
                </a:solidFill>
              </a:rPr>
              <a:pPr>
                <a:defRPr/>
              </a:pPr>
              <a:t>10-11-2020</a:t>
            </a:fld>
            <a:endParaRPr lang="es-CL">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s-CL">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A2E2FDC-5893-4FF2-8FA4-89E91E7CC26A}" type="slidenum">
              <a:rPr lang="es-CL">
                <a:solidFill>
                  <a:prstClr val="black">
                    <a:tint val="75000"/>
                  </a:prstClr>
                </a:solidFill>
              </a:rPr>
              <a:pPr>
                <a:defRPr/>
              </a:pPr>
              <a:t>‹#›</a:t>
            </a:fld>
            <a:endParaRPr lang="es-CL">
              <a:solidFill>
                <a:prstClr val="black">
                  <a:tint val="75000"/>
                </a:prstClr>
              </a:solidFill>
            </a:endParaRPr>
          </a:p>
        </p:txBody>
      </p:sp>
    </p:spTree>
    <p:extLst>
      <p:ext uri="{BB962C8B-B14F-4D97-AF65-F5344CB8AC3E}">
        <p14:creationId xmlns:p14="http://schemas.microsoft.com/office/powerpoint/2010/main" val="27057392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4" name="Date Placeholder 3"/>
          <p:cNvSpPr>
            <a:spLocks noGrp="1"/>
          </p:cNvSpPr>
          <p:nvPr>
            <p:ph type="dt" sz="half" idx="10"/>
          </p:nvPr>
        </p:nvSpPr>
        <p:spPr/>
        <p:txBody>
          <a:bodyPr/>
          <a:lstStyle>
            <a:lvl1pPr>
              <a:defRPr/>
            </a:lvl1pPr>
          </a:lstStyle>
          <a:p>
            <a:pPr>
              <a:defRPr/>
            </a:pPr>
            <a:fld id="{00B69D6C-9819-471F-A90C-08C8D2152E80}" type="datetimeFigureOut">
              <a:rPr lang="es-CL">
                <a:solidFill>
                  <a:prstClr val="black">
                    <a:tint val="75000"/>
                  </a:prstClr>
                </a:solidFill>
              </a:rPr>
              <a:pPr>
                <a:defRPr/>
              </a:pPr>
              <a:t>10-11-2020</a:t>
            </a:fld>
            <a:endParaRPr lang="es-CL">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s-CL">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B556EDA-4645-401B-BBD6-C4E312EF69B7}" type="slidenum">
              <a:rPr lang="es-CL">
                <a:solidFill>
                  <a:prstClr val="black">
                    <a:tint val="75000"/>
                  </a:prstClr>
                </a:solidFill>
              </a:rPr>
              <a:pPr>
                <a:defRPr/>
              </a:pPr>
              <a:t>‹#›</a:t>
            </a:fld>
            <a:endParaRPr lang="es-CL">
              <a:solidFill>
                <a:prstClr val="black">
                  <a:tint val="75000"/>
                </a:prstClr>
              </a:solidFill>
            </a:endParaRPr>
          </a:p>
        </p:txBody>
      </p:sp>
    </p:spTree>
    <p:extLst>
      <p:ext uri="{BB962C8B-B14F-4D97-AF65-F5344CB8AC3E}">
        <p14:creationId xmlns:p14="http://schemas.microsoft.com/office/powerpoint/2010/main" val="3086492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s-C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4" name="Date Placeholder 3"/>
          <p:cNvSpPr>
            <a:spLocks noGrp="1"/>
          </p:cNvSpPr>
          <p:nvPr>
            <p:ph type="dt" sz="half" idx="10"/>
          </p:nvPr>
        </p:nvSpPr>
        <p:spPr/>
        <p:txBody>
          <a:bodyPr/>
          <a:lstStyle>
            <a:lvl1pPr>
              <a:defRPr/>
            </a:lvl1pPr>
          </a:lstStyle>
          <a:p>
            <a:pPr>
              <a:defRPr/>
            </a:pPr>
            <a:fld id="{F0482A17-9ED1-4FDF-8A47-AEAA2F0CBB92}" type="datetimeFigureOut">
              <a:rPr lang="es-CL">
                <a:solidFill>
                  <a:prstClr val="black">
                    <a:tint val="75000"/>
                  </a:prstClr>
                </a:solidFill>
              </a:rPr>
              <a:pPr>
                <a:defRPr/>
              </a:pPr>
              <a:t>10-11-2020</a:t>
            </a:fld>
            <a:endParaRPr lang="es-CL">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s-CL">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ED096C6-8333-4A49-AE24-D600C097240C}" type="slidenum">
              <a:rPr lang="es-CL">
                <a:solidFill>
                  <a:prstClr val="black">
                    <a:tint val="75000"/>
                  </a:prstClr>
                </a:solidFill>
              </a:rPr>
              <a:pPr>
                <a:defRPr/>
              </a:pPr>
              <a:t>‹#›</a:t>
            </a:fld>
            <a:endParaRPr lang="es-CL">
              <a:solidFill>
                <a:prstClr val="black">
                  <a:tint val="75000"/>
                </a:prstClr>
              </a:solidFill>
            </a:endParaRPr>
          </a:p>
        </p:txBody>
      </p:sp>
    </p:spTree>
    <p:extLst>
      <p:ext uri="{BB962C8B-B14F-4D97-AF65-F5344CB8AC3E}">
        <p14:creationId xmlns:p14="http://schemas.microsoft.com/office/powerpoint/2010/main" val="21697111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3"/>
          <p:cNvSpPr>
            <a:spLocks noGrp="1"/>
          </p:cNvSpPr>
          <p:nvPr>
            <p:ph type="dt" sz="half" idx="10"/>
          </p:nvPr>
        </p:nvSpPr>
        <p:spPr/>
        <p:txBody>
          <a:bodyPr/>
          <a:lstStyle>
            <a:lvl1pPr>
              <a:defRPr/>
            </a:lvl1pPr>
          </a:lstStyle>
          <a:p>
            <a:pPr>
              <a:defRPr/>
            </a:pPr>
            <a:fld id="{B0E46FB9-5EB6-476B-8215-F3D91BF8A5FF}" type="datetimeFigureOut">
              <a:rPr lang="es-CL">
                <a:solidFill>
                  <a:prstClr val="black">
                    <a:tint val="75000"/>
                  </a:prstClr>
                </a:solidFill>
              </a:rPr>
              <a:pPr>
                <a:defRPr/>
              </a:pPr>
              <a:t>10-11-2020</a:t>
            </a:fld>
            <a:endParaRPr lang="es-CL">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s-CL">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3895818-0890-4D6B-AC3B-23D0663EF58E}" type="slidenum">
              <a:rPr lang="es-CL">
                <a:solidFill>
                  <a:prstClr val="black">
                    <a:tint val="75000"/>
                  </a:prstClr>
                </a:solidFill>
              </a:rPr>
              <a:pPr>
                <a:defRPr/>
              </a:pPr>
              <a:t>‹#›</a:t>
            </a:fld>
            <a:endParaRPr lang="es-CL">
              <a:solidFill>
                <a:prstClr val="black">
                  <a:tint val="75000"/>
                </a:prstClr>
              </a:solidFill>
            </a:endParaRPr>
          </a:p>
        </p:txBody>
      </p:sp>
    </p:spTree>
    <p:extLst>
      <p:ext uri="{BB962C8B-B14F-4D97-AF65-F5344CB8AC3E}">
        <p14:creationId xmlns:p14="http://schemas.microsoft.com/office/powerpoint/2010/main" val="3883356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21" indent="0" algn="ctr">
              <a:buNone/>
              <a:defRPr/>
            </a:lvl2pPr>
            <a:lvl3pPr marL="913437" indent="0" algn="ctr">
              <a:buNone/>
              <a:defRPr/>
            </a:lvl3pPr>
            <a:lvl4pPr marL="1370158" indent="0" algn="ctr">
              <a:buNone/>
              <a:defRPr/>
            </a:lvl4pPr>
            <a:lvl5pPr marL="1826876" indent="0" algn="ctr">
              <a:buNone/>
              <a:defRPr/>
            </a:lvl5pPr>
            <a:lvl6pPr marL="2283597" indent="0" algn="ctr">
              <a:buNone/>
              <a:defRPr/>
            </a:lvl6pPr>
            <a:lvl7pPr marL="2740313" indent="0" algn="ctr">
              <a:buNone/>
              <a:defRPr/>
            </a:lvl7pPr>
            <a:lvl8pPr marL="3197034" indent="0" algn="ctr">
              <a:buNone/>
              <a:defRPr/>
            </a:lvl8pPr>
            <a:lvl9pPr marL="3653752"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atin typeface="Calibri" pitchFamily="34" charset="0"/>
              </a:defRPr>
            </a:lvl1pPr>
          </a:lstStyle>
          <a:p>
            <a:pPr>
              <a:defRPr/>
            </a:pPr>
            <a:endParaRPr lang="es-CL"/>
          </a:p>
        </p:txBody>
      </p:sp>
      <p:sp>
        <p:nvSpPr>
          <p:cNvPr id="5" name="Rectangle 5"/>
          <p:cNvSpPr>
            <a:spLocks noGrp="1" noChangeArrowheads="1"/>
          </p:cNvSpPr>
          <p:nvPr>
            <p:ph type="ftr" sz="quarter" idx="11"/>
          </p:nvPr>
        </p:nvSpPr>
        <p:spPr/>
        <p:txBody>
          <a:bodyPr/>
          <a:lstStyle>
            <a:lvl1pPr algn="l">
              <a:defRPr>
                <a:latin typeface="Calibri" pitchFamily="34" charset="0"/>
              </a:defRPr>
            </a:lvl1pPr>
          </a:lstStyle>
          <a:p>
            <a:pPr>
              <a:defRPr/>
            </a:pPr>
            <a:endParaRPr lang="es-CL"/>
          </a:p>
        </p:txBody>
      </p:sp>
      <p:sp>
        <p:nvSpPr>
          <p:cNvPr id="6" name="Rectangle 6"/>
          <p:cNvSpPr>
            <a:spLocks noGrp="1" noChangeArrowheads="1"/>
          </p:cNvSpPr>
          <p:nvPr>
            <p:ph type="sldNum" sz="quarter" idx="12"/>
          </p:nvPr>
        </p:nvSpPr>
        <p:spPr/>
        <p:txBody>
          <a:bodyPr/>
          <a:lstStyle>
            <a:lvl1pPr>
              <a:defRPr>
                <a:latin typeface="Calibri" pitchFamily="34" charset="0"/>
              </a:defRPr>
            </a:lvl1pPr>
          </a:lstStyle>
          <a:p>
            <a:pPr>
              <a:defRPr/>
            </a:pPr>
            <a:fld id="{43C76891-C6F8-4239-9C22-1CE83D5375A8}" type="slidenum">
              <a:rPr lang="es-CL"/>
              <a:pPr>
                <a:defRPr/>
              </a:pPr>
              <a:t>‹#›</a:t>
            </a:fld>
            <a:endParaRPr lang="es-CL"/>
          </a:p>
        </p:txBody>
      </p:sp>
    </p:spTree>
    <p:extLst>
      <p:ext uri="{BB962C8B-B14F-4D97-AF65-F5344CB8AC3E}">
        <p14:creationId xmlns:p14="http://schemas.microsoft.com/office/powerpoint/2010/main" val="16204356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Content Placeholder 2"/>
          <p:cNvSpPr>
            <a:spLocks noGrp="1"/>
          </p:cNvSpPr>
          <p:nvPr>
            <p:ph idx="1"/>
            <p:custDataLst>
              <p:tags r:id="rId2"/>
            </p:custDataLst>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3"/>
            </p:custDataLst>
          </p:nvPr>
        </p:nvSpPr>
        <p:spPr/>
        <p:txBody>
          <a:bodyPr/>
          <a:lstStyle>
            <a:lvl1pPr>
              <a:defRPr>
                <a:latin typeface="Calibri" pitchFamily="34" charset="0"/>
              </a:defRPr>
            </a:lvl1pPr>
          </a:lstStyle>
          <a:p>
            <a:pPr>
              <a:defRPr/>
            </a:pPr>
            <a:endParaRPr lang="es-CL"/>
          </a:p>
        </p:txBody>
      </p:sp>
      <p:sp>
        <p:nvSpPr>
          <p:cNvPr id="5" name="Rectangle 5"/>
          <p:cNvSpPr>
            <a:spLocks noGrp="1" noChangeArrowheads="1"/>
          </p:cNvSpPr>
          <p:nvPr>
            <p:ph type="ftr" sz="quarter" idx="11"/>
            <p:custDataLst>
              <p:tags r:id="rId4"/>
            </p:custDataLst>
          </p:nvPr>
        </p:nvSpPr>
        <p:spPr/>
        <p:txBody>
          <a:bodyPr/>
          <a:lstStyle>
            <a:lvl1pPr algn="l">
              <a:defRPr>
                <a:latin typeface="Calibri" pitchFamily="34" charset="0"/>
              </a:defRPr>
            </a:lvl1pPr>
          </a:lstStyle>
          <a:p>
            <a:pPr>
              <a:defRPr/>
            </a:pPr>
            <a:endParaRPr lang="es-CL"/>
          </a:p>
        </p:txBody>
      </p:sp>
      <p:sp>
        <p:nvSpPr>
          <p:cNvPr id="6" name="Rectangle 6"/>
          <p:cNvSpPr>
            <a:spLocks noGrp="1" noChangeArrowheads="1"/>
          </p:cNvSpPr>
          <p:nvPr>
            <p:ph type="sldNum" sz="quarter" idx="12"/>
            <p:custDataLst>
              <p:tags r:id="rId5"/>
            </p:custDataLst>
          </p:nvPr>
        </p:nvSpPr>
        <p:spPr/>
        <p:txBody>
          <a:bodyPr/>
          <a:lstStyle>
            <a:lvl1pPr>
              <a:defRPr>
                <a:latin typeface="Calibri" pitchFamily="34" charset="0"/>
              </a:defRPr>
            </a:lvl1pPr>
          </a:lstStyle>
          <a:p>
            <a:pPr>
              <a:defRPr/>
            </a:pPr>
            <a:fld id="{EB8338F2-687F-4308-85CB-F7873FC603FB}" type="slidenum">
              <a:rPr lang="es-CL"/>
              <a:pPr>
                <a:defRPr/>
              </a:pPr>
              <a:t>‹#›</a:t>
            </a:fld>
            <a:endParaRPr lang="es-CL"/>
          </a:p>
        </p:txBody>
      </p:sp>
    </p:spTree>
    <p:extLst>
      <p:ext uri="{BB962C8B-B14F-4D97-AF65-F5344CB8AC3E}">
        <p14:creationId xmlns:p14="http://schemas.microsoft.com/office/powerpoint/2010/main" val="355684812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9"/>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721" indent="0">
              <a:buNone/>
              <a:defRPr sz="1800"/>
            </a:lvl2pPr>
            <a:lvl3pPr marL="913437" indent="0">
              <a:buNone/>
              <a:defRPr sz="1600"/>
            </a:lvl3pPr>
            <a:lvl4pPr marL="1370158" indent="0">
              <a:buNone/>
              <a:defRPr sz="1400"/>
            </a:lvl4pPr>
            <a:lvl5pPr marL="1826876" indent="0">
              <a:buNone/>
              <a:defRPr sz="1400"/>
            </a:lvl5pPr>
            <a:lvl6pPr marL="2283597" indent="0">
              <a:buNone/>
              <a:defRPr sz="1400"/>
            </a:lvl6pPr>
            <a:lvl7pPr marL="2740313" indent="0">
              <a:buNone/>
              <a:defRPr sz="1400"/>
            </a:lvl7pPr>
            <a:lvl8pPr marL="3197034" indent="0">
              <a:buNone/>
              <a:defRPr sz="1400"/>
            </a:lvl8pPr>
            <a:lvl9pPr marL="3653752"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atin typeface="Calibri" pitchFamily="34" charset="0"/>
              </a:defRPr>
            </a:lvl1pPr>
          </a:lstStyle>
          <a:p>
            <a:pPr>
              <a:defRPr/>
            </a:pPr>
            <a:endParaRPr lang="es-CL"/>
          </a:p>
        </p:txBody>
      </p:sp>
      <p:sp>
        <p:nvSpPr>
          <p:cNvPr id="5" name="Rectangle 5"/>
          <p:cNvSpPr>
            <a:spLocks noGrp="1" noChangeArrowheads="1"/>
          </p:cNvSpPr>
          <p:nvPr>
            <p:ph type="ftr" sz="quarter" idx="11"/>
          </p:nvPr>
        </p:nvSpPr>
        <p:spPr/>
        <p:txBody>
          <a:bodyPr/>
          <a:lstStyle>
            <a:lvl1pPr algn="l">
              <a:defRPr>
                <a:latin typeface="Calibri" pitchFamily="34" charset="0"/>
              </a:defRPr>
            </a:lvl1pPr>
          </a:lstStyle>
          <a:p>
            <a:pPr>
              <a:defRPr/>
            </a:pPr>
            <a:endParaRPr lang="es-CL"/>
          </a:p>
        </p:txBody>
      </p:sp>
      <p:sp>
        <p:nvSpPr>
          <p:cNvPr id="6" name="Rectangle 6"/>
          <p:cNvSpPr>
            <a:spLocks noGrp="1" noChangeArrowheads="1"/>
          </p:cNvSpPr>
          <p:nvPr>
            <p:ph type="sldNum" sz="quarter" idx="12"/>
          </p:nvPr>
        </p:nvSpPr>
        <p:spPr/>
        <p:txBody>
          <a:bodyPr/>
          <a:lstStyle>
            <a:lvl1pPr>
              <a:defRPr>
                <a:latin typeface="Calibri" pitchFamily="34" charset="0"/>
              </a:defRPr>
            </a:lvl1pPr>
          </a:lstStyle>
          <a:p>
            <a:pPr>
              <a:defRPr/>
            </a:pPr>
            <a:fld id="{9E228FF5-FB1F-4A6B-BD14-586B4DE05DC7}" type="slidenum">
              <a:rPr lang="es-CL"/>
              <a:pPr>
                <a:defRPr/>
              </a:pPr>
              <a:t>‹#›</a:t>
            </a:fld>
            <a:endParaRPr lang="es-CL"/>
          </a:p>
        </p:txBody>
      </p:sp>
    </p:spTree>
    <p:extLst>
      <p:ext uri="{BB962C8B-B14F-4D97-AF65-F5344CB8AC3E}">
        <p14:creationId xmlns:p14="http://schemas.microsoft.com/office/powerpoint/2010/main" val="924141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9"/>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721" indent="0">
              <a:buNone/>
              <a:defRPr sz="1800"/>
            </a:lvl2pPr>
            <a:lvl3pPr marL="913437" indent="0">
              <a:buNone/>
              <a:defRPr sz="1600"/>
            </a:lvl3pPr>
            <a:lvl4pPr marL="1370158" indent="0">
              <a:buNone/>
              <a:defRPr sz="1400"/>
            </a:lvl4pPr>
            <a:lvl5pPr marL="1826876" indent="0">
              <a:buNone/>
              <a:defRPr sz="1400"/>
            </a:lvl5pPr>
            <a:lvl6pPr marL="2283597" indent="0">
              <a:buNone/>
              <a:defRPr sz="1400"/>
            </a:lvl6pPr>
            <a:lvl7pPr marL="2740313" indent="0">
              <a:buNone/>
              <a:defRPr sz="1400"/>
            </a:lvl7pPr>
            <a:lvl8pPr marL="3197034" indent="0">
              <a:buNone/>
              <a:defRPr sz="1400"/>
            </a:lvl8pPr>
            <a:lvl9pPr marL="3653752"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atin typeface="Calibri" pitchFamily="34" charset="0"/>
              </a:defRPr>
            </a:lvl1pPr>
          </a:lstStyle>
          <a:p>
            <a:pPr>
              <a:defRPr/>
            </a:pPr>
            <a:endParaRPr lang="es-CL"/>
          </a:p>
        </p:txBody>
      </p:sp>
      <p:sp>
        <p:nvSpPr>
          <p:cNvPr id="5" name="Rectangle 5"/>
          <p:cNvSpPr>
            <a:spLocks noGrp="1" noChangeArrowheads="1"/>
          </p:cNvSpPr>
          <p:nvPr>
            <p:ph type="ftr" sz="quarter" idx="11"/>
          </p:nvPr>
        </p:nvSpPr>
        <p:spPr/>
        <p:txBody>
          <a:bodyPr/>
          <a:lstStyle>
            <a:lvl1pPr algn="l">
              <a:defRPr>
                <a:latin typeface="Calibri" pitchFamily="34" charset="0"/>
              </a:defRPr>
            </a:lvl1pPr>
          </a:lstStyle>
          <a:p>
            <a:pPr>
              <a:defRPr/>
            </a:pPr>
            <a:endParaRPr lang="es-CL"/>
          </a:p>
        </p:txBody>
      </p:sp>
      <p:sp>
        <p:nvSpPr>
          <p:cNvPr id="6" name="Rectangle 6"/>
          <p:cNvSpPr>
            <a:spLocks noGrp="1" noChangeArrowheads="1"/>
          </p:cNvSpPr>
          <p:nvPr>
            <p:ph type="sldNum" sz="quarter" idx="12"/>
          </p:nvPr>
        </p:nvSpPr>
        <p:spPr/>
        <p:txBody>
          <a:bodyPr/>
          <a:lstStyle>
            <a:lvl1pPr>
              <a:defRPr>
                <a:latin typeface="Calibri" pitchFamily="34" charset="0"/>
              </a:defRPr>
            </a:lvl1pPr>
          </a:lstStyle>
          <a:p>
            <a:pPr>
              <a:defRPr/>
            </a:pPr>
            <a:fld id="{A7FF8CA0-FAC4-4F6C-B82E-670471223C97}" type="slidenum">
              <a:rPr lang="es-CL"/>
              <a:pPr>
                <a:defRPr/>
              </a:pPr>
              <a:t>‹#›</a:t>
            </a:fld>
            <a:endParaRPr lang="es-CL"/>
          </a:p>
        </p:txBody>
      </p:sp>
    </p:spTree>
    <p:extLst>
      <p:ext uri="{BB962C8B-B14F-4D97-AF65-F5344CB8AC3E}">
        <p14:creationId xmlns:p14="http://schemas.microsoft.com/office/powerpoint/2010/main" val="3051753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atin typeface="Calibri" pitchFamily="34" charset="0"/>
              </a:defRPr>
            </a:lvl1pPr>
          </a:lstStyle>
          <a:p>
            <a:pPr>
              <a:defRPr/>
            </a:pPr>
            <a:endParaRPr lang="es-CL"/>
          </a:p>
        </p:txBody>
      </p:sp>
      <p:sp>
        <p:nvSpPr>
          <p:cNvPr id="6" name="Rectangle 5"/>
          <p:cNvSpPr>
            <a:spLocks noGrp="1" noChangeArrowheads="1"/>
          </p:cNvSpPr>
          <p:nvPr>
            <p:ph type="ftr" sz="quarter" idx="11"/>
          </p:nvPr>
        </p:nvSpPr>
        <p:spPr/>
        <p:txBody>
          <a:bodyPr/>
          <a:lstStyle>
            <a:lvl1pPr algn="l">
              <a:defRPr>
                <a:latin typeface="Calibri" pitchFamily="34" charset="0"/>
              </a:defRPr>
            </a:lvl1pPr>
          </a:lstStyle>
          <a:p>
            <a:pPr>
              <a:defRPr/>
            </a:pPr>
            <a:endParaRPr lang="es-CL"/>
          </a:p>
        </p:txBody>
      </p:sp>
      <p:sp>
        <p:nvSpPr>
          <p:cNvPr id="7" name="Rectangle 6"/>
          <p:cNvSpPr>
            <a:spLocks noGrp="1" noChangeArrowheads="1"/>
          </p:cNvSpPr>
          <p:nvPr>
            <p:ph type="sldNum" sz="quarter" idx="12"/>
          </p:nvPr>
        </p:nvSpPr>
        <p:spPr/>
        <p:txBody>
          <a:bodyPr/>
          <a:lstStyle>
            <a:lvl1pPr>
              <a:defRPr>
                <a:latin typeface="Calibri" pitchFamily="34" charset="0"/>
              </a:defRPr>
            </a:lvl1pPr>
          </a:lstStyle>
          <a:p>
            <a:pPr>
              <a:defRPr/>
            </a:pPr>
            <a:fld id="{9B0FAFE3-1D0A-45C3-9101-ACEF5C55595B}" type="slidenum">
              <a:rPr lang="es-CL"/>
              <a:pPr>
                <a:defRPr/>
              </a:pPr>
              <a:t>‹#›</a:t>
            </a:fld>
            <a:endParaRPr lang="es-CL"/>
          </a:p>
        </p:txBody>
      </p:sp>
    </p:spTree>
    <p:extLst>
      <p:ext uri="{BB962C8B-B14F-4D97-AF65-F5344CB8AC3E}">
        <p14:creationId xmlns:p14="http://schemas.microsoft.com/office/powerpoint/2010/main" val="30879759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721" indent="0">
              <a:buNone/>
              <a:defRPr sz="2000" b="1"/>
            </a:lvl2pPr>
            <a:lvl3pPr marL="913437" indent="0">
              <a:buNone/>
              <a:defRPr sz="1800" b="1"/>
            </a:lvl3pPr>
            <a:lvl4pPr marL="1370158" indent="0">
              <a:buNone/>
              <a:defRPr sz="1600" b="1"/>
            </a:lvl4pPr>
            <a:lvl5pPr marL="1826876" indent="0">
              <a:buNone/>
              <a:defRPr sz="1600" b="1"/>
            </a:lvl5pPr>
            <a:lvl6pPr marL="2283597" indent="0">
              <a:buNone/>
              <a:defRPr sz="1600" b="1"/>
            </a:lvl6pPr>
            <a:lvl7pPr marL="2740313" indent="0">
              <a:buNone/>
              <a:defRPr sz="1600" b="1"/>
            </a:lvl7pPr>
            <a:lvl8pPr marL="3197034" indent="0">
              <a:buNone/>
              <a:defRPr sz="1600" b="1"/>
            </a:lvl8pPr>
            <a:lvl9pPr marL="365375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4" y="1535113"/>
            <a:ext cx="4041775" cy="639762"/>
          </a:xfrm>
        </p:spPr>
        <p:txBody>
          <a:bodyPr anchor="b"/>
          <a:lstStyle>
            <a:lvl1pPr marL="0" indent="0">
              <a:buNone/>
              <a:defRPr sz="2400" b="1"/>
            </a:lvl1pPr>
            <a:lvl2pPr marL="456721" indent="0">
              <a:buNone/>
              <a:defRPr sz="2000" b="1"/>
            </a:lvl2pPr>
            <a:lvl3pPr marL="913437" indent="0">
              <a:buNone/>
              <a:defRPr sz="1800" b="1"/>
            </a:lvl3pPr>
            <a:lvl4pPr marL="1370158" indent="0">
              <a:buNone/>
              <a:defRPr sz="1600" b="1"/>
            </a:lvl4pPr>
            <a:lvl5pPr marL="1826876" indent="0">
              <a:buNone/>
              <a:defRPr sz="1600" b="1"/>
            </a:lvl5pPr>
            <a:lvl6pPr marL="2283597" indent="0">
              <a:buNone/>
              <a:defRPr sz="1600" b="1"/>
            </a:lvl6pPr>
            <a:lvl7pPr marL="2740313" indent="0">
              <a:buNone/>
              <a:defRPr sz="1600" b="1"/>
            </a:lvl7pPr>
            <a:lvl8pPr marL="3197034" indent="0">
              <a:buNone/>
              <a:defRPr sz="1600" b="1"/>
            </a:lvl8pPr>
            <a:lvl9pPr marL="365375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atin typeface="Calibri" pitchFamily="34" charset="0"/>
              </a:defRPr>
            </a:lvl1pPr>
          </a:lstStyle>
          <a:p>
            <a:pPr>
              <a:defRPr/>
            </a:pPr>
            <a:endParaRPr lang="es-CL"/>
          </a:p>
        </p:txBody>
      </p:sp>
      <p:sp>
        <p:nvSpPr>
          <p:cNvPr id="8" name="Rectangle 5"/>
          <p:cNvSpPr>
            <a:spLocks noGrp="1" noChangeArrowheads="1"/>
          </p:cNvSpPr>
          <p:nvPr>
            <p:ph type="ftr" sz="quarter" idx="11"/>
          </p:nvPr>
        </p:nvSpPr>
        <p:spPr/>
        <p:txBody>
          <a:bodyPr/>
          <a:lstStyle>
            <a:lvl1pPr algn="l">
              <a:defRPr>
                <a:latin typeface="Calibri" pitchFamily="34" charset="0"/>
              </a:defRPr>
            </a:lvl1pPr>
          </a:lstStyle>
          <a:p>
            <a:pPr>
              <a:defRPr/>
            </a:pPr>
            <a:endParaRPr lang="es-CL"/>
          </a:p>
        </p:txBody>
      </p:sp>
      <p:sp>
        <p:nvSpPr>
          <p:cNvPr id="9" name="Rectangle 6"/>
          <p:cNvSpPr>
            <a:spLocks noGrp="1" noChangeArrowheads="1"/>
          </p:cNvSpPr>
          <p:nvPr>
            <p:ph type="sldNum" sz="quarter" idx="12"/>
          </p:nvPr>
        </p:nvSpPr>
        <p:spPr/>
        <p:txBody>
          <a:bodyPr/>
          <a:lstStyle>
            <a:lvl1pPr>
              <a:defRPr>
                <a:latin typeface="Calibri" pitchFamily="34" charset="0"/>
              </a:defRPr>
            </a:lvl1pPr>
          </a:lstStyle>
          <a:p>
            <a:pPr>
              <a:defRPr/>
            </a:pPr>
            <a:fld id="{FF89F0F2-F64F-41E0-97A3-E33A6D8E97CE}" type="slidenum">
              <a:rPr lang="es-CL"/>
              <a:pPr>
                <a:defRPr/>
              </a:pPr>
              <a:t>‹#›</a:t>
            </a:fld>
            <a:endParaRPr lang="es-CL"/>
          </a:p>
        </p:txBody>
      </p:sp>
    </p:spTree>
    <p:extLst>
      <p:ext uri="{BB962C8B-B14F-4D97-AF65-F5344CB8AC3E}">
        <p14:creationId xmlns:p14="http://schemas.microsoft.com/office/powerpoint/2010/main" val="33850878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Rectangle 4"/>
          <p:cNvSpPr>
            <a:spLocks noGrp="1" noChangeArrowheads="1"/>
          </p:cNvSpPr>
          <p:nvPr>
            <p:ph type="dt" sz="half" idx="10"/>
            <p:custDataLst>
              <p:tags r:id="rId2"/>
            </p:custDataLst>
          </p:nvPr>
        </p:nvSpPr>
        <p:spPr/>
        <p:txBody>
          <a:bodyPr/>
          <a:lstStyle>
            <a:lvl1pPr>
              <a:defRPr>
                <a:latin typeface="Calibri" pitchFamily="34" charset="0"/>
              </a:defRPr>
            </a:lvl1pPr>
          </a:lstStyle>
          <a:p>
            <a:pPr>
              <a:defRPr/>
            </a:pPr>
            <a:endParaRPr lang="es-CL"/>
          </a:p>
        </p:txBody>
      </p:sp>
      <p:sp>
        <p:nvSpPr>
          <p:cNvPr id="4" name="Rectangle 5"/>
          <p:cNvSpPr>
            <a:spLocks noGrp="1" noChangeArrowheads="1"/>
          </p:cNvSpPr>
          <p:nvPr>
            <p:ph type="ftr" sz="quarter" idx="11"/>
            <p:custDataLst>
              <p:tags r:id="rId3"/>
            </p:custDataLst>
          </p:nvPr>
        </p:nvSpPr>
        <p:spPr/>
        <p:txBody>
          <a:bodyPr/>
          <a:lstStyle>
            <a:lvl1pPr algn="l">
              <a:defRPr>
                <a:latin typeface="Calibri" pitchFamily="34" charset="0"/>
              </a:defRPr>
            </a:lvl1pPr>
          </a:lstStyle>
          <a:p>
            <a:pPr>
              <a:defRPr/>
            </a:pPr>
            <a:endParaRPr lang="es-CL"/>
          </a:p>
        </p:txBody>
      </p:sp>
    </p:spTree>
    <p:extLst>
      <p:ext uri="{BB962C8B-B14F-4D97-AF65-F5344CB8AC3E}">
        <p14:creationId xmlns:p14="http://schemas.microsoft.com/office/powerpoint/2010/main" val="3501209637"/>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custDataLst>
              <p:tags r:id="rId1"/>
            </p:custDataLst>
          </p:nvPr>
        </p:nvSpPr>
        <p:spPr/>
        <p:txBody>
          <a:bodyPr/>
          <a:lstStyle>
            <a:lvl1pPr>
              <a:defRPr>
                <a:latin typeface="Calibri" pitchFamily="34" charset="0"/>
              </a:defRPr>
            </a:lvl1pPr>
          </a:lstStyle>
          <a:p>
            <a:pPr>
              <a:defRPr/>
            </a:pPr>
            <a:endParaRPr lang="es-CL"/>
          </a:p>
        </p:txBody>
      </p:sp>
      <p:sp>
        <p:nvSpPr>
          <p:cNvPr id="3" name="Rectangle 5"/>
          <p:cNvSpPr>
            <a:spLocks noGrp="1" noChangeArrowheads="1"/>
          </p:cNvSpPr>
          <p:nvPr>
            <p:ph type="ftr" sz="quarter" idx="11"/>
            <p:custDataLst>
              <p:tags r:id="rId2"/>
            </p:custDataLst>
          </p:nvPr>
        </p:nvSpPr>
        <p:spPr/>
        <p:txBody>
          <a:bodyPr/>
          <a:lstStyle>
            <a:lvl1pPr algn="l">
              <a:defRPr>
                <a:latin typeface="Calibri" pitchFamily="34" charset="0"/>
              </a:defRPr>
            </a:lvl1pPr>
          </a:lstStyle>
          <a:p>
            <a:pPr>
              <a:defRPr/>
            </a:pPr>
            <a:endParaRPr lang="es-CL"/>
          </a:p>
        </p:txBody>
      </p:sp>
    </p:spTree>
    <p:extLst>
      <p:ext uri="{BB962C8B-B14F-4D97-AF65-F5344CB8AC3E}">
        <p14:creationId xmlns:p14="http://schemas.microsoft.com/office/powerpoint/2010/main" val="3710908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721" indent="0">
              <a:buNone/>
              <a:defRPr sz="1200"/>
            </a:lvl2pPr>
            <a:lvl3pPr marL="913437" indent="0">
              <a:buNone/>
              <a:defRPr sz="1000"/>
            </a:lvl3pPr>
            <a:lvl4pPr marL="1370158" indent="0">
              <a:buNone/>
              <a:defRPr sz="900"/>
            </a:lvl4pPr>
            <a:lvl5pPr marL="1826876" indent="0">
              <a:buNone/>
              <a:defRPr sz="900"/>
            </a:lvl5pPr>
            <a:lvl6pPr marL="2283597" indent="0">
              <a:buNone/>
              <a:defRPr sz="900"/>
            </a:lvl6pPr>
            <a:lvl7pPr marL="2740313" indent="0">
              <a:buNone/>
              <a:defRPr sz="900"/>
            </a:lvl7pPr>
            <a:lvl8pPr marL="3197034" indent="0">
              <a:buNone/>
              <a:defRPr sz="900"/>
            </a:lvl8pPr>
            <a:lvl9pPr marL="3653752"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Calibri" pitchFamily="34" charset="0"/>
              </a:defRPr>
            </a:lvl1pPr>
          </a:lstStyle>
          <a:p>
            <a:pPr>
              <a:defRPr/>
            </a:pPr>
            <a:endParaRPr lang="es-CL"/>
          </a:p>
        </p:txBody>
      </p:sp>
      <p:sp>
        <p:nvSpPr>
          <p:cNvPr id="6" name="Rectangle 5"/>
          <p:cNvSpPr>
            <a:spLocks noGrp="1" noChangeArrowheads="1"/>
          </p:cNvSpPr>
          <p:nvPr>
            <p:ph type="ftr" sz="quarter" idx="11"/>
          </p:nvPr>
        </p:nvSpPr>
        <p:spPr/>
        <p:txBody>
          <a:bodyPr/>
          <a:lstStyle>
            <a:lvl1pPr algn="l">
              <a:defRPr>
                <a:latin typeface="Calibri" pitchFamily="34" charset="0"/>
              </a:defRPr>
            </a:lvl1pPr>
          </a:lstStyle>
          <a:p>
            <a:pPr>
              <a:defRPr/>
            </a:pPr>
            <a:endParaRPr lang="es-CL"/>
          </a:p>
        </p:txBody>
      </p:sp>
      <p:sp>
        <p:nvSpPr>
          <p:cNvPr id="7" name="Rectangle 6"/>
          <p:cNvSpPr>
            <a:spLocks noGrp="1" noChangeArrowheads="1"/>
          </p:cNvSpPr>
          <p:nvPr>
            <p:ph type="sldNum" sz="quarter" idx="12"/>
          </p:nvPr>
        </p:nvSpPr>
        <p:spPr/>
        <p:txBody>
          <a:bodyPr/>
          <a:lstStyle>
            <a:lvl1pPr>
              <a:defRPr>
                <a:latin typeface="Calibri" pitchFamily="34" charset="0"/>
              </a:defRPr>
            </a:lvl1pPr>
          </a:lstStyle>
          <a:p>
            <a:pPr>
              <a:defRPr/>
            </a:pPr>
            <a:fld id="{C5CFEDC3-67C8-45C5-850D-06AFDE1BAB01}" type="slidenum">
              <a:rPr lang="es-CL"/>
              <a:pPr>
                <a:defRPr/>
              </a:pPr>
              <a:t>‹#›</a:t>
            </a:fld>
            <a:endParaRPr lang="es-CL"/>
          </a:p>
        </p:txBody>
      </p:sp>
    </p:spTree>
    <p:extLst>
      <p:ext uri="{BB962C8B-B14F-4D97-AF65-F5344CB8AC3E}">
        <p14:creationId xmlns:p14="http://schemas.microsoft.com/office/powerpoint/2010/main" val="29727600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21" indent="0">
              <a:buNone/>
              <a:defRPr sz="2800"/>
            </a:lvl2pPr>
            <a:lvl3pPr marL="913437" indent="0">
              <a:buNone/>
              <a:defRPr sz="2400"/>
            </a:lvl3pPr>
            <a:lvl4pPr marL="1370158" indent="0">
              <a:buNone/>
              <a:defRPr sz="2000"/>
            </a:lvl4pPr>
            <a:lvl5pPr marL="1826876" indent="0">
              <a:buNone/>
              <a:defRPr sz="2000"/>
            </a:lvl5pPr>
            <a:lvl6pPr marL="2283597" indent="0">
              <a:buNone/>
              <a:defRPr sz="2000"/>
            </a:lvl6pPr>
            <a:lvl7pPr marL="2740313" indent="0">
              <a:buNone/>
              <a:defRPr sz="2000"/>
            </a:lvl7pPr>
            <a:lvl8pPr marL="3197034" indent="0">
              <a:buNone/>
              <a:defRPr sz="2000"/>
            </a:lvl8pPr>
            <a:lvl9pPr marL="3653752"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21" indent="0">
              <a:buNone/>
              <a:defRPr sz="1200"/>
            </a:lvl2pPr>
            <a:lvl3pPr marL="913437" indent="0">
              <a:buNone/>
              <a:defRPr sz="1000"/>
            </a:lvl3pPr>
            <a:lvl4pPr marL="1370158" indent="0">
              <a:buNone/>
              <a:defRPr sz="900"/>
            </a:lvl4pPr>
            <a:lvl5pPr marL="1826876" indent="0">
              <a:buNone/>
              <a:defRPr sz="900"/>
            </a:lvl5pPr>
            <a:lvl6pPr marL="2283597" indent="0">
              <a:buNone/>
              <a:defRPr sz="900"/>
            </a:lvl6pPr>
            <a:lvl7pPr marL="2740313" indent="0">
              <a:buNone/>
              <a:defRPr sz="900"/>
            </a:lvl7pPr>
            <a:lvl8pPr marL="3197034" indent="0">
              <a:buNone/>
              <a:defRPr sz="900"/>
            </a:lvl8pPr>
            <a:lvl9pPr marL="3653752"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Calibri" pitchFamily="34" charset="0"/>
              </a:defRPr>
            </a:lvl1pPr>
          </a:lstStyle>
          <a:p>
            <a:pPr>
              <a:defRPr/>
            </a:pPr>
            <a:endParaRPr lang="es-CL"/>
          </a:p>
        </p:txBody>
      </p:sp>
      <p:sp>
        <p:nvSpPr>
          <p:cNvPr id="6" name="Rectangle 5"/>
          <p:cNvSpPr>
            <a:spLocks noGrp="1" noChangeArrowheads="1"/>
          </p:cNvSpPr>
          <p:nvPr>
            <p:ph type="ftr" sz="quarter" idx="11"/>
          </p:nvPr>
        </p:nvSpPr>
        <p:spPr/>
        <p:txBody>
          <a:bodyPr/>
          <a:lstStyle>
            <a:lvl1pPr algn="l">
              <a:defRPr>
                <a:latin typeface="Calibri" pitchFamily="34" charset="0"/>
              </a:defRPr>
            </a:lvl1pPr>
          </a:lstStyle>
          <a:p>
            <a:pPr>
              <a:defRPr/>
            </a:pPr>
            <a:endParaRPr lang="es-CL"/>
          </a:p>
        </p:txBody>
      </p:sp>
      <p:sp>
        <p:nvSpPr>
          <p:cNvPr id="7" name="Rectangle 6"/>
          <p:cNvSpPr>
            <a:spLocks noGrp="1" noChangeArrowheads="1"/>
          </p:cNvSpPr>
          <p:nvPr>
            <p:ph type="sldNum" sz="quarter" idx="12"/>
          </p:nvPr>
        </p:nvSpPr>
        <p:spPr/>
        <p:txBody>
          <a:bodyPr/>
          <a:lstStyle>
            <a:lvl1pPr>
              <a:defRPr>
                <a:latin typeface="Calibri" pitchFamily="34" charset="0"/>
              </a:defRPr>
            </a:lvl1pPr>
          </a:lstStyle>
          <a:p>
            <a:pPr>
              <a:defRPr/>
            </a:pPr>
            <a:fld id="{CFCAF983-EE3F-44B4-B657-1BA65E79A1D0}" type="slidenum">
              <a:rPr lang="es-CL"/>
              <a:pPr>
                <a:defRPr/>
              </a:pPr>
              <a:t>‹#›</a:t>
            </a:fld>
            <a:endParaRPr lang="es-CL"/>
          </a:p>
        </p:txBody>
      </p:sp>
    </p:spTree>
    <p:extLst>
      <p:ext uri="{BB962C8B-B14F-4D97-AF65-F5344CB8AC3E}">
        <p14:creationId xmlns:p14="http://schemas.microsoft.com/office/powerpoint/2010/main" val="23445746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Calibri" pitchFamily="34" charset="0"/>
              </a:defRPr>
            </a:lvl1pPr>
          </a:lstStyle>
          <a:p>
            <a:pPr>
              <a:defRPr/>
            </a:pPr>
            <a:endParaRPr lang="es-CL"/>
          </a:p>
        </p:txBody>
      </p:sp>
      <p:sp>
        <p:nvSpPr>
          <p:cNvPr id="5" name="Rectangle 5"/>
          <p:cNvSpPr>
            <a:spLocks noGrp="1" noChangeArrowheads="1"/>
          </p:cNvSpPr>
          <p:nvPr>
            <p:ph type="ftr" sz="quarter" idx="11"/>
          </p:nvPr>
        </p:nvSpPr>
        <p:spPr/>
        <p:txBody>
          <a:bodyPr/>
          <a:lstStyle>
            <a:lvl1pPr algn="l">
              <a:defRPr>
                <a:latin typeface="Calibri" pitchFamily="34" charset="0"/>
              </a:defRPr>
            </a:lvl1pPr>
          </a:lstStyle>
          <a:p>
            <a:pPr>
              <a:defRPr/>
            </a:pPr>
            <a:endParaRPr lang="es-CL"/>
          </a:p>
        </p:txBody>
      </p:sp>
      <p:sp>
        <p:nvSpPr>
          <p:cNvPr id="6" name="Rectangle 6"/>
          <p:cNvSpPr>
            <a:spLocks noGrp="1" noChangeArrowheads="1"/>
          </p:cNvSpPr>
          <p:nvPr>
            <p:ph type="sldNum" sz="quarter" idx="12"/>
          </p:nvPr>
        </p:nvSpPr>
        <p:spPr/>
        <p:txBody>
          <a:bodyPr/>
          <a:lstStyle>
            <a:lvl1pPr>
              <a:defRPr>
                <a:latin typeface="Calibri" pitchFamily="34" charset="0"/>
              </a:defRPr>
            </a:lvl1pPr>
          </a:lstStyle>
          <a:p>
            <a:pPr>
              <a:defRPr/>
            </a:pPr>
            <a:fld id="{0E23476A-2DED-423E-B584-1C39A2A4DA82}" type="slidenum">
              <a:rPr lang="es-CL"/>
              <a:pPr>
                <a:defRPr/>
              </a:pPr>
              <a:t>‹#›</a:t>
            </a:fld>
            <a:endParaRPr lang="es-CL"/>
          </a:p>
        </p:txBody>
      </p:sp>
    </p:spTree>
    <p:extLst>
      <p:ext uri="{BB962C8B-B14F-4D97-AF65-F5344CB8AC3E}">
        <p14:creationId xmlns:p14="http://schemas.microsoft.com/office/powerpoint/2010/main" val="31797649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Calibri" pitchFamily="34" charset="0"/>
              </a:defRPr>
            </a:lvl1pPr>
          </a:lstStyle>
          <a:p>
            <a:pPr>
              <a:defRPr/>
            </a:pPr>
            <a:endParaRPr lang="es-CL"/>
          </a:p>
        </p:txBody>
      </p:sp>
      <p:sp>
        <p:nvSpPr>
          <p:cNvPr id="5" name="Rectangle 5"/>
          <p:cNvSpPr>
            <a:spLocks noGrp="1" noChangeArrowheads="1"/>
          </p:cNvSpPr>
          <p:nvPr>
            <p:ph type="ftr" sz="quarter" idx="11"/>
          </p:nvPr>
        </p:nvSpPr>
        <p:spPr/>
        <p:txBody>
          <a:bodyPr/>
          <a:lstStyle>
            <a:lvl1pPr algn="l">
              <a:defRPr>
                <a:latin typeface="Calibri" pitchFamily="34" charset="0"/>
              </a:defRPr>
            </a:lvl1pPr>
          </a:lstStyle>
          <a:p>
            <a:pPr>
              <a:defRPr/>
            </a:pPr>
            <a:endParaRPr lang="es-CL"/>
          </a:p>
        </p:txBody>
      </p:sp>
      <p:sp>
        <p:nvSpPr>
          <p:cNvPr id="6" name="Rectangle 6"/>
          <p:cNvSpPr>
            <a:spLocks noGrp="1" noChangeArrowheads="1"/>
          </p:cNvSpPr>
          <p:nvPr>
            <p:ph type="sldNum" sz="quarter" idx="12"/>
          </p:nvPr>
        </p:nvSpPr>
        <p:spPr/>
        <p:txBody>
          <a:bodyPr/>
          <a:lstStyle>
            <a:lvl1pPr>
              <a:defRPr>
                <a:latin typeface="Calibri" pitchFamily="34" charset="0"/>
              </a:defRPr>
            </a:lvl1pPr>
          </a:lstStyle>
          <a:p>
            <a:pPr>
              <a:defRPr/>
            </a:pPr>
            <a:fld id="{24E98570-BE65-41B0-9EA9-6952F00474E5}" type="slidenum">
              <a:rPr lang="es-CL"/>
              <a:pPr>
                <a:defRPr/>
              </a:pPr>
              <a:t>‹#›</a:t>
            </a:fld>
            <a:endParaRPr lang="es-CL"/>
          </a:p>
        </p:txBody>
      </p:sp>
    </p:spTree>
    <p:extLst>
      <p:ext uri="{BB962C8B-B14F-4D97-AF65-F5344CB8AC3E}">
        <p14:creationId xmlns:p14="http://schemas.microsoft.com/office/powerpoint/2010/main" val="4438427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half" idx="3"/>
          </p:nvPr>
        </p:nvSpPr>
        <p:spPr>
          <a:xfrm>
            <a:off x="4648200" y="1600209"/>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latin typeface="Calibri" pitchFamily="34" charset="0"/>
              </a:defRPr>
            </a:lvl1pPr>
          </a:lstStyle>
          <a:p>
            <a:pPr>
              <a:defRPr/>
            </a:pPr>
            <a:endParaRPr lang="es-CL"/>
          </a:p>
        </p:txBody>
      </p:sp>
      <p:sp>
        <p:nvSpPr>
          <p:cNvPr id="7" name="Rectangle 5"/>
          <p:cNvSpPr>
            <a:spLocks noGrp="1" noChangeArrowheads="1"/>
          </p:cNvSpPr>
          <p:nvPr>
            <p:ph type="ftr" sz="quarter" idx="11"/>
          </p:nvPr>
        </p:nvSpPr>
        <p:spPr/>
        <p:txBody>
          <a:bodyPr/>
          <a:lstStyle>
            <a:lvl1pPr algn="l">
              <a:defRPr>
                <a:latin typeface="Calibri" pitchFamily="34" charset="0"/>
              </a:defRPr>
            </a:lvl1pPr>
          </a:lstStyle>
          <a:p>
            <a:pPr>
              <a:defRPr/>
            </a:pPr>
            <a:endParaRPr lang="es-CL"/>
          </a:p>
        </p:txBody>
      </p:sp>
      <p:sp>
        <p:nvSpPr>
          <p:cNvPr id="8" name="Rectangle 6"/>
          <p:cNvSpPr>
            <a:spLocks noGrp="1" noChangeArrowheads="1"/>
          </p:cNvSpPr>
          <p:nvPr>
            <p:ph type="sldNum" sz="quarter" idx="12"/>
          </p:nvPr>
        </p:nvSpPr>
        <p:spPr/>
        <p:txBody>
          <a:bodyPr/>
          <a:lstStyle>
            <a:lvl1pPr>
              <a:defRPr>
                <a:latin typeface="Calibri" pitchFamily="34" charset="0"/>
              </a:defRPr>
            </a:lvl1pPr>
          </a:lstStyle>
          <a:p>
            <a:pPr>
              <a:defRPr/>
            </a:pPr>
            <a:fld id="{63940219-EFF5-4F1C-8A8E-1B0B08692AA8}" type="slidenum">
              <a:rPr lang="es-CL"/>
              <a:pPr>
                <a:defRPr/>
              </a:pPr>
              <a:t>‹#›</a:t>
            </a:fld>
            <a:endParaRPr lang="es-CL"/>
          </a:p>
        </p:txBody>
      </p:sp>
    </p:spTree>
    <p:extLst>
      <p:ext uri="{BB962C8B-B14F-4D97-AF65-F5344CB8AC3E}">
        <p14:creationId xmlns:p14="http://schemas.microsoft.com/office/powerpoint/2010/main" val="26006070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atin typeface="Calibri" pitchFamily="34" charset="0"/>
              </a:defRPr>
            </a:lvl1pPr>
          </a:lstStyle>
          <a:p>
            <a:pPr>
              <a:defRPr/>
            </a:pPr>
            <a:endParaRPr lang="es-CL"/>
          </a:p>
        </p:txBody>
      </p:sp>
      <p:sp>
        <p:nvSpPr>
          <p:cNvPr id="4" name="Rectangle 5"/>
          <p:cNvSpPr>
            <a:spLocks noGrp="1" noChangeArrowheads="1"/>
          </p:cNvSpPr>
          <p:nvPr>
            <p:ph type="ftr" sz="quarter" idx="11"/>
          </p:nvPr>
        </p:nvSpPr>
        <p:spPr/>
        <p:txBody>
          <a:bodyPr/>
          <a:lstStyle>
            <a:lvl1pPr algn="l">
              <a:defRPr>
                <a:latin typeface="Calibri" pitchFamily="34" charset="0"/>
              </a:defRPr>
            </a:lvl1pPr>
          </a:lstStyle>
          <a:p>
            <a:pPr>
              <a:defRPr/>
            </a:pPr>
            <a:endParaRPr lang="es-CL"/>
          </a:p>
        </p:txBody>
      </p:sp>
      <p:sp>
        <p:nvSpPr>
          <p:cNvPr id="5" name="Rectangle 6"/>
          <p:cNvSpPr>
            <a:spLocks noGrp="1" noChangeArrowheads="1"/>
          </p:cNvSpPr>
          <p:nvPr>
            <p:ph type="sldNum" sz="quarter" idx="12"/>
          </p:nvPr>
        </p:nvSpPr>
        <p:spPr/>
        <p:txBody>
          <a:bodyPr/>
          <a:lstStyle>
            <a:lvl1pPr>
              <a:defRPr>
                <a:latin typeface="Calibri" pitchFamily="34" charset="0"/>
              </a:defRPr>
            </a:lvl1pPr>
          </a:lstStyle>
          <a:p>
            <a:pPr>
              <a:defRPr/>
            </a:pPr>
            <a:fld id="{52D2A3F1-76A6-4EE8-B544-9F8CEC24EC5A}" type="slidenum">
              <a:rPr lang="es-CL"/>
              <a:pPr>
                <a:defRPr/>
              </a:pPr>
              <a:t>‹#›</a:t>
            </a:fld>
            <a:endParaRPr lang="es-CL"/>
          </a:p>
        </p:txBody>
      </p:sp>
    </p:spTree>
    <p:extLst>
      <p:ext uri="{BB962C8B-B14F-4D97-AF65-F5344CB8AC3E}">
        <p14:creationId xmlns:p14="http://schemas.microsoft.com/office/powerpoint/2010/main" val="255034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Content Placeholder 2"/>
          <p:cNvSpPr>
            <a:spLocks noGrp="1"/>
          </p:cNvSpPr>
          <p:nvPr>
            <p:ph sz="half" idx="1"/>
            <p:custDataLst>
              <p:tags r:id="rId2"/>
            </p:custDataLst>
          </p:nvPr>
        </p:nvSpPr>
        <p:spPr>
          <a:xfrm>
            <a:off x="457200" y="160020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custDataLst>
              <p:tags r:id="rId3"/>
            </p:custDataLst>
          </p:nvPr>
        </p:nvSpPr>
        <p:spPr>
          <a:xfrm>
            <a:off x="4648200" y="160020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custDataLst>
              <p:tags r:id="rId4"/>
            </p:custDataLst>
          </p:nvPr>
        </p:nvSpPr>
        <p:spPr/>
        <p:txBody>
          <a:bodyPr/>
          <a:lstStyle>
            <a:lvl1pPr>
              <a:defRPr>
                <a:latin typeface="Calibri" pitchFamily="34" charset="0"/>
              </a:defRPr>
            </a:lvl1pPr>
          </a:lstStyle>
          <a:p>
            <a:pPr>
              <a:defRPr/>
            </a:pPr>
            <a:endParaRPr lang="es-CL"/>
          </a:p>
        </p:txBody>
      </p:sp>
      <p:sp>
        <p:nvSpPr>
          <p:cNvPr id="6" name="Rectangle 5"/>
          <p:cNvSpPr>
            <a:spLocks noGrp="1" noChangeArrowheads="1"/>
          </p:cNvSpPr>
          <p:nvPr>
            <p:ph type="ftr" sz="quarter" idx="11"/>
            <p:custDataLst>
              <p:tags r:id="rId5"/>
            </p:custDataLst>
          </p:nvPr>
        </p:nvSpPr>
        <p:spPr/>
        <p:txBody>
          <a:bodyPr/>
          <a:lstStyle>
            <a:lvl1pPr algn="l">
              <a:defRPr>
                <a:latin typeface="Calibri" pitchFamily="34" charset="0"/>
              </a:defRPr>
            </a:lvl1pPr>
          </a:lstStyle>
          <a:p>
            <a:pPr>
              <a:defRPr/>
            </a:pPr>
            <a:endParaRPr lang="es-CL"/>
          </a:p>
        </p:txBody>
      </p:sp>
      <p:sp>
        <p:nvSpPr>
          <p:cNvPr id="7" name="Rectangle 6"/>
          <p:cNvSpPr>
            <a:spLocks noGrp="1" noChangeArrowheads="1"/>
          </p:cNvSpPr>
          <p:nvPr>
            <p:ph type="sldNum" sz="quarter" idx="12"/>
            <p:custDataLst>
              <p:tags r:id="rId6"/>
            </p:custDataLst>
          </p:nvPr>
        </p:nvSpPr>
        <p:spPr/>
        <p:txBody>
          <a:bodyPr/>
          <a:lstStyle>
            <a:lvl1pPr>
              <a:defRPr>
                <a:latin typeface="Calibri" pitchFamily="34" charset="0"/>
              </a:defRPr>
            </a:lvl1pPr>
          </a:lstStyle>
          <a:p>
            <a:pPr>
              <a:defRPr/>
            </a:pPr>
            <a:fld id="{C5F54032-78D3-4A14-9EC1-A16F1419B765}" type="slidenum">
              <a:rPr lang="es-CL"/>
              <a:pPr>
                <a:defRPr/>
              </a:pPr>
              <a:t>‹#›</a:t>
            </a:fld>
            <a:endParaRPr lang="es-CL"/>
          </a:p>
        </p:txBody>
      </p:sp>
    </p:spTree>
    <p:extLst>
      <p:ext uri="{BB962C8B-B14F-4D97-AF65-F5344CB8AC3E}">
        <p14:creationId xmlns:p14="http://schemas.microsoft.com/office/powerpoint/2010/main" val="1464659347"/>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51780E8-2208-4CF5-B8B7-702DD2EFC70C}" type="datetimeFigureOut">
              <a:rPr lang="en-US">
                <a:solidFill>
                  <a:srgbClr val="000000"/>
                </a:solidFill>
              </a:rPr>
              <a:pPr>
                <a:defRPr/>
              </a:pPr>
              <a:t>11/10/2020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81DB7F-E63A-4213-B259-253D319EA9A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874256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03742DB-AEA9-4FA8-B3A0-A88FDDAC9492}" type="datetimeFigureOut">
              <a:rPr lang="en-US">
                <a:solidFill>
                  <a:srgbClr val="000000"/>
                </a:solidFill>
              </a:rPr>
              <a:pPr>
                <a:defRPr/>
              </a:pPr>
              <a:t>11/10/2020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A41664-2FF6-4FD3-9980-7BAA3767C9B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749552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7C6AB748-DAED-41E5-8F95-05F1301838FE}" type="datetimeFigureOut">
              <a:rPr lang="en-US">
                <a:solidFill>
                  <a:srgbClr val="000000"/>
                </a:solidFill>
              </a:rPr>
              <a:pPr>
                <a:defRPr/>
              </a:pPr>
              <a:t>11/10/2020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8A917E2-566A-43BF-ACFB-23A47CE54F1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682624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43A89D29-2D00-4AE3-8C81-59C386CB3F6F}" type="datetimeFigureOut">
              <a:rPr lang="en-US">
                <a:solidFill>
                  <a:srgbClr val="000000"/>
                </a:solidFill>
              </a:rPr>
              <a:pPr>
                <a:defRPr/>
              </a:pPr>
              <a:t>11/10/2020</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1D0D586-732F-454A-BA8F-229B991E576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078730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A7153870-9506-4C2E-A85C-54E1ED3FAC3C}" type="datetimeFigureOut">
              <a:rPr lang="en-US">
                <a:solidFill>
                  <a:srgbClr val="000000"/>
                </a:solidFill>
              </a:rPr>
              <a:pPr>
                <a:defRPr/>
              </a:pPr>
              <a:t>11/10/2020</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40C5D73-D080-41DC-924D-875C1CB165C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84493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71A3868F-7B64-432F-AAA3-2D7AFC4318B9}" type="datetimeFigureOut">
              <a:rPr lang="en-US">
                <a:solidFill>
                  <a:srgbClr val="000000"/>
                </a:solidFill>
              </a:rPr>
              <a:pPr>
                <a:defRPr/>
              </a:pPr>
              <a:t>11/10/2020</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9B0BE6E-8562-4F76-9873-3F6C2E898C4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352141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custDataLst>
              <p:tags r:id="rId1"/>
            </p:custDataLst>
          </p:nvPr>
        </p:nvSpPr>
        <p:spPr>
          <a:ln/>
        </p:spPr>
        <p:txBody>
          <a:bodyPr/>
          <a:lstStyle>
            <a:lvl1pPr>
              <a:defRPr/>
            </a:lvl1pPr>
          </a:lstStyle>
          <a:p>
            <a:pPr>
              <a:defRPr/>
            </a:pPr>
            <a:fld id="{FFBD1445-B4BF-42CC-B8D2-E631C1A98CE4}" type="datetimeFigureOut">
              <a:rPr lang="en-US">
                <a:solidFill>
                  <a:srgbClr val="000000"/>
                </a:solidFill>
              </a:rPr>
              <a:pPr>
                <a:defRPr/>
              </a:pPr>
              <a:t>11/10/2020</a:t>
            </a:fld>
            <a:endParaRPr lang="en-US">
              <a:solidFill>
                <a:srgbClr val="000000"/>
              </a:solidFill>
            </a:endParaRPr>
          </a:p>
        </p:txBody>
      </p:sp>
      <p:sp>
        <p:nvSpPr>
          <p:cNvPr id="3"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custDataLst>
              <p:tags r:id="rId3"/>
            </p:custDataLst>
          </p:nvPr>
        </p:nvSpPr>
        <p:spPr>
          <a:ln/>
        </p:spPr>
        <p:txBody>
          <a:bodyPr/>
          <a:lstStyle>
            <a:lvl1pPr>
              <a:defRPr/>
            </a:lvl1pPr>
          </a:lstStyle>
          <a:p>
            <a:pPr>
              <a:defRPr/>
            </a:pPr>
            <a:fld id="{51E774D1-54E9-43B3-83C0-1C77B78E9A4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757996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C65B962-2574-46A1-9945-B9510014315D}" type="datetimeFigureOut">
              <a:rPr lang="en-US">
                <a:solidFill>
                  <a:srgbClr val="000000"/>
                </a:solidFill>
              </a:rPr>
              <a:pPr>
                <a:defRPr/>
              </a:pPr>
              <a:t>11/10/2020</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8FE2100-874A-4FE7-B3C4-3D558A9EEC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386373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9DFEFF0-B87E-436D-B96F-D0C9B4C1DD1C}" type="datetimeFigureOut">
              <a:rPr lang="en-US">
                <a:solidFill>
                  <a:srgbClr val="000000"/>
                </a:solidFill>
              </a:rPr>
              <a:pPr>
                <a:defRPr/>
              </a:pPr>
              <a:t>11/10/2020</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E948632-6AA1-46D7-9B95-A241444A737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99407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0C1EF8B-98A0-46B4-A87C-D2FF7BB4774D}" type="datetimeFigureOut">
              <a:rPr lang="en-US">
                <a:solidFill>
                  <a:srgbClr val="000000"/>
                </a:solidFill>
              </a:rPr>
              <a:pPr>
                <a:defRPr/>
              </a:pPr>
              <a:t>11/10/2020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352375E-7481-46A4-A240-C4E0CD4FD12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02111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721" indent="0">
              <a:buNone/>
              <a:defRPr sz="2000" b="1"/>
            </a:lvl2pPr>
            <a:lvl3pPr marL="913437" indent="0">
              <a:buNone/>
              <a:defRPr sz="1800" b="1"/>
            </a:lvl3pPr>
            <a:lvl4pPr marL="1370158" indent="0">
              <a:buNone/>
              <a:defRPr sz="1600" b="1"/>
            </a:lvl4pPr>
            <a:lvl5pPr marL="1826876" indent="0">
              <a:buNone/>
              <a:defRPr sz="1600" b="1"/>
            </a:lvl5pPr>
            <a:lvl6pPr marL="2283597" indent="0">
              <a:buNone/>
              <a:defRPr sz="1600" b="1"/>
            </a:lvl6pPr>
            <a:lvl7pPr marL="2740313" indent="0">
              <a:buNone/>
              <a:defRPr sz="1600" b="1"/>
            </a:lvl7pPr>
            <a:lvl8pPr marL="3197034" indent="0">
              <a:buNone/>
              <a:defRPr sz="1600" b="1"/>
            </a:lvl8pPr>
            <a:lvl9pPr marL="365375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4" y="1535113"/>
            <a:ext cx="4041775" cy="639762"/>
          </a:xfrm>
        </p:spPr>
        <p:txBody>
          <a:bodyPr anchor="b"/>
          <a:lstStyle>
            <a:lvl1pPr marL="0" indent="0">
              <a:buNone/>
              <a:defRPr sz="2400" b="1"/>
            </a:lvl1pPr>
            <a:lvl2pPr marL="456721" indent="0">
              <a:buNone/>
              <a:defRPr sz="2000" b="1"/>
            </a:lvl2pPr>
            <a:lvl3pPr marL="913437" indent="0">
              <a:buNone/>
              <a:defRPr sz="1800" b="1"/>
            </a:lvl3pPr>
            <a:lvl4pPr marL="1370158" indent="0">
              <a:buNone/>
              <a:defRPr sz="1600" b="1"/>
            </a:lvl4pPr>
            <a:lvl5pPr marL="1826876" indent="0">
              <a:buNone/>
              <a:defRPr sz="1600" b="1"/>
            </a:lvl5pPr>
            <a:lvl6pPr marL="2283597" indent="0">
              <a:buNone/>
              <a:defRPr sz="1600" b="1"/>
            </a:lvl6pPr>
            <a:lvl7pPr marL="2740313" indent="0">
              <a:buNone/>
              <a:defRPr sz="1600" b="1"/>
            </a:lvl7pPr>
            <a:lvl8pPr marL="3197034" indent="0">
              <a:buNone/>
              <a:defRPr sz="1600" b="1"/>
            </a:lvl8pPr>
            <a:lvl9pPr marL="365375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atin typeface="Calibri" pitchFamily="34" charset="0"/>
              </a:defRPr>
            </a:lvl1pPr>
          </a:lstStyle>
          <a:p>
            <a:pPr>
              <a:defRPr/>
            </a:pPr>
            <a:endParaRPr lang="es-CL"/>
          </a:p>
        </p:txBody>
      </p:sp>
      <p:sp>
        <p:nvSpPr>
          <p:cNvPr id="8" name="Rectangle 5"/>
          <p:cNvSpPr>
            <a:spLocks noGrp="1" noChangeArrowheads="1"/>
          </p:cNvSpPr>
          <p:nvPr>
            <p:ph type="ftr" sz="quarter" idx="11"/>
          </p:nvPr>
        </p:nvSpPr>
        <p:spPr/>
        <p:txBody>
          <a:bodyPr/>
          <a:lstStyle>
            <a:lvl1pPr algn="l">
              <a:defRPr>
                <a:latin typeface="Calibri" pitchFamily="34" charset="0"/>
              </a:defRPr>
            </a:lvl1pPr>
          </a:lstStyle>
          <a:p>
            <a:pPr>
              <a:defRPr/>
            </a:pPr>
            <a:endParaRPr lang="es-CL"/>
          </a:p>
        </p:txBody>
      </p:sp>
      <p:sp>
        <p:nvSpPr>
          <p:cNvPr id="9" name="Rectangle 6"/>
          <p:cNvSpPr>
            <a:spLocks noGrp="1" noChangeArrowheads="1"/>
          </p:cNvSpPr>
          <p:nvPr>
            <p:ph type="sldNum" sz="quarter" idx="12"/>
          </p:nvPr>
        </p:nvSpPr>
        <p:spPr/>
        <p:txBody>
          <a:bodyPr/>
          <a:lstStyle>
            <a:lvl1pPr>
              <a:defRPr>
                <a:latin typeface="Calibri" pitchFamily="34" charset="0"/>
              </a:defRPr>
            </a:lvl1pPr>
          </a:lstStyle>
          <a:p>
            <a:pPr>
              <a:defRPr/>
            </a:pPr>
            <a:fld id="{870C2912-15AF-4334-A3B1-E061363DBAF1}" type="slidenum">
              <a:rPr lang="es-CL"/>
              <a:pPr>
                <a:defRPr/>
              </a:pPr>
              <a:t>‹#›</a:t>
            </a:fld>
            <a:endParaRPr lang="es-CL"/>
          </a:p>
        </p:txBody>
      </p:sp>
    </p:spTree>
    <p:extLst>
      <p:ext uri="{BB962C8B-B14F-4D97-AF65-F5344CB8AC3E}">
        <p14:creationId xmlns:p14="http://schemas.microsoft.com/office/powerpoint/2010/main" val="188778716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3134C12-987E-49F5-B08F-52D28A8DBA4B}" type="datetimeFigureOut">
              <a:rPr lang="en-US">
                <a:solidFill>
                  <a:srgbClr val="000000"/>
                </a:solidFill>
              </a:rPr>
              <a:pPr>
                <a:defRPr/>
              </a:pPr>
              <a:t>11/10/2020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AEC790D-AD6A-4311-B005-D0816636F5B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236717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F46A055D-B3A1-4018-A105-348BAC359A7D}" type="datetimeFigureOut">
              <a:rPr lang="en-US">
                <a:solidFill>
                  <a:srgbClr val="000000"/>
                </a:solidFill>
              </a:rPr>
              <a:pPr>
                <a:defRPr/>
              </a:pPr>
              <a:t>11/10/2020</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73EFBA3-49B8-499C-8E79-106574B684F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46088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08521357-C42D-4064-8A82-0AC989BBB61E}" type="datetimeFigureOut">
              <a:rPr lang="en-US">
                <a:solidFill>
                  <a:srgbClr val="000000"/>
                </a:solidFill>
              </a:rPr>
              <a:pPr>
                <a:defRPr/>
              </a:pPr>
              <a:t>11/10/2020</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96FB706-A6FD-46AB-A86F-BB8C45C12FF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6336110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F9D26163-CC9E-4CD7-B17E-70E2CA36A61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856338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custDataLst>
              <p:tags r:id="rId2"/>
            </p:custDataLst>
          </p:nvPr>
        </p:nvSpPr>
        <p:spPr>
          <a:xfrm>
            <a:off x="1371600" y="3886200"/>
            <a:ext cx="6400800" cy="1752600"/>
          </a:xfrm>
        </p:spPr>
        <p:txBody>
          <a:bodyPr/>
          <a:lstStyle>
            <a:lvl1pPr marL="0" indent="0" algn="ctr">
              <a:buNone/>
              <a:defRPr/>
            </a:lvl1pPr>
            <a:lvl2pPr marL="456721" indent="0" algn="ctr">
              <a:buNone/>
              <a:defRPr/>
            </a:lvl2pPr>
            <a:lvl3pPr marL="913437" indent="0" algn="ctr">
              <a:buNone/>
              <a:defRPr/>
            </a:lvl3pPr>
            <a:lvl4pPr marL="1370158" indent="0" algn="ctr">
              <a:buNone/>
              <a:defRPr/>
            </a:lvl4pPr>
            <a:lvl5pPr marL="1826876" indent="0" algn="ctr">
              <a:buNone/>
              <a:defRPr/>
            </a:lvl5pPr>
            <a:lvl6pPr marL="2283597" indent="0" algn="ctr">
              <a:buNone/>
              <a:defRPr/>
            </a:lvl6pPr>
            <a:lvl7pPr marL="2740313" indent="0" algn="ctr">
              <a:buNone/>
              <a:defRPr/>
            </a:lvl7pPr>
            <a:lvl8pPr marL="3197034" indent="0" algn="ctr">
              <a:buNone/>
              <a:defRPr/>
            </a:lvl8pPr>
            <a:lvl9pPr marL="3653752"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custDataLst>
              <p:tags r:id="rId3"/>
            </p:custDataLst>
          </p:nvPr>
        </p:nvSpPr>
        <p:spPr/>
        <p:txBody>
          <a:bodyPr/>
          <a:lstStyle>
            <a:lvl1pPr>
              <a:defRPr>
                <a:latin typeface="Calibri" pitchFamily="34" charset="0"/>
              </a:defRPr>
            </a:lvl1pPr>
          </a:lstStyle>
          <a:p>
            <a:pPr>
              <a:defRPr/>
            </a:pPr>
            <a:endParaRPr lang="es-CL"/>
          </a:p>
        </p:txBody>
      </p:sp>
      <p:sp>
        <p:nvSpPr>
          <p:cNvPr id="5" name="Rectangle 5"/>
          <p:cNvSpPr>
            <a:spLocks noGrp="1" noChangeArrowheads="1"/>
          </p:cNvSpPr>
          <p:nvPr>
            <p:ph type="ftr" sz="quarter" idx="11"/>
            <p:custDataLst>
              <p:tags r:id="rId4"/>
            </p:custDataLst>
          </p:nvPr>
        </p:nvSpPr>
        <p:spPr/>
        <p:txBody>
          <a:bodyPr/>
          <a:lstStyle>
            <a:lvl1pPr algn="l">
              <a:defRPr>
                <a:latin typeface="Calibri" pitchFamily="34" charset="0"/>
              </a:defRPr>
            </a:lvl1pPr>
          </a:lstStyle>
          <a:p>
            <a:pPr>
              <a:defRPr/>
            </a:pPr>
            <a:endParaRPr lang="es-CL"/>
          </a:p>
        </p:txBody>
      </p:sp>
      <p:sp>
        <p:nvSpPr>
          <p:cNvPr id="6" name="Rectangle 6"/>
          <p:cNvSpPr>
            <a:spLocks noGrp="1" noChangeArrowheads="1"/>
          </p:cNvSpPr>
          <p:nvPr>
            <p:ph type="sldNum" sz="quarter" idx="12"/>
            <p:custDataLst>
              <p:tags r:id="rId5"/>
            </p:custDataLst>
          </p:nvPr>
        </p:nvSpPr>
        <p:spPr/>
        <p:txBody>
          <a:bodyPr/>
          <a:lstStyle>
            <a:lvl1pPr>
              <a:defRPr>
                <a:latin typeface="Calibri" pitchFamily="34" charset="0"/>
              </a:defRPr>
            </a:lvl1pPr>
          </a:lstStyle>
          <a:p>
            <a:pPr>
              <a:defRPr/>
            </a:pPr>
            <a:fld id="{29FFCAB2-5A70-4872-AB22-60508BC38A65}" type="slidenum">
              <a:rPr lang="es-CL"/>
              <a:pPr>
                <a:defRPr/>
              </a:pPr>
              <a:t>‹#›</a:t>
            </a:fld>
            <a:endParaRPr lang="es-CL"/>
          </a:p>
        </p:txBody>
      </p:sp>
    </p:spTree>
    <p:extLst>
      <p:ext uri="{BB962C8B-B14F-4D97-AF65-F5344CB8AC3E}">
        <p14:creationId xmlns:p14="http://schemas.microsoft.com/office/powerpoint/2010/main" val="1007691880"/>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Content Placeholder 2"/>
          <p:cNvSpPr>
            <a:spLocks noGrp="1"/>
          </p:cNvSpPr>
          <p:nvPr>
            <p:ph idx="1"/>
            <p:custDataLst>
              <p:tags r:id="rId2"/>
            </p:custDataLst>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3"/>
            </p:custDataLst>
          </p:nvPr>
        </p:nvSpPr>
        <p:spPr/>
        <p:txBody>
          <a:bodyPr/>
          <a:lstStyle>
            <a:lvl1pPr>
              <a:defRPr>
                <a:latin typeface="Calibri" pitchFamily="34" charset="0"/>
              </a:defRPr>
            </a:lvl1pPr>
          </a:lstStyle>
          <a:p>
            <a:pPr>
              <a:defRPr/>
            </a:pPr>
            <a:endParaRPr lang="es-CL"/>
          </a:p>
        </p:txBody>
      </p:sp>
      <p:sp>
        <p:nvSpPr>
          <p:cNvPr id="5" name="Rectangle 5"/>
          <p:cNvSpPr>
            <a:spLocks noGrp="1" noChangeArrowheads="1"/>
          </p:cNvSpPr>
          <p:nvPr>
            <p:ph type="ftr" sz="quarter" idx="11"/>
            <p:custDataLst>
              <p:tags r:id="rId4"/>
            </p:custDataLst>
          </p:nvPr>
        </p:nvSpPr>
        <p:spPr/>
        <p:txBody>
          <a:bodyPr/>
          <a:lstStyle>
            <a:lvl1pPr algn="l">
              <a:defRPr>
                <a:latin typeface="Calibri" pitchFamily="34" charset="0"/>
              </a:defRPr>
            </a:lvl1pPr>
          </a:lstStyle>
          <a:p>
            <a:pPr>
              <a:defRPr/>
            </a:pPr>
            <a:endParaRPr lang="es-CL"/>
          </a:p>
        </p:txBody>
      </p:sp>
      <p:sp>
        <p:nvSpPr>
          <p:cNvPr id="6" name="Rectangle 6"/>
          <p:cNvSpPr>
            <a:spLocks noGrp="1" noChangeArrowheads="1"/>
          </p:cNvSpPr>
          <p:nvPr>
            <p:ph type="sldNum" sz="quarter" idx="12"/>
            <p:custDataLst>
              <p:tags r:id="rId5"/>
            </p:custDataLst>
          </p:nvPr>
        </p:nvSpPr>
        <p:spPr/>
        <p:txBody>
          <a:bodyPr/>
          <a:lstStyle>
            <a:lvl1pPr>
              <a:defRPr>
                <a:latin typeface="Calibri" pitchFamily="34" charset="0"/>
              </a:defRPr>
            </a:lvl1pPr>
          </a:lstStyle>
          <a:p>
            <a:pPr>
              <a:defRPr/>
            </a:pPr>
            <a:fld id="{3F4155A2-F257-4087-BAE9-73D35BBF1F3A}" type="slidenum">
              <a:rPr lang="es-CL"/>
              <a:pPr>
                <a:defRPr/>
              </a:pPr>
              <a:t>‹#›</a:t>
            </a:fld>
            <a:endParaRPr lang="es-CL"/>
          </a:p>
        </p:txBody>
      </p:sp>
    </p:spTree>
    <p:extLst>
      <p:ext uri="{BB962C8B-B14F-4D97-AF65-F5344CB8AC3E}">
        <p14:creationId xmlns:p14="http://schemas.microsoft.com/office/powerpoint/2010/main" val="2373662237"/>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9"/>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721" indent="0">
              <a:buNone/>
              <a:defRPr sz="1800"/>
            </a:lvl2pPr>
            <a:lvl3pPr marL="913437" indent="0">
              <a:buNone/>
              <a:defRPr sz="1600"/>
            </a:lvl3pPr>
            <a:lvl4pPr marL="1370158" indent="0">
              <a:buNone/>
              <a:defRPr sz="1400"/>
            </a:lvl4pPr>
            <a:lvl5pPr marL="1826876" indent="0">
              <a:buNone/>
              <a:defRPr sz="1400"/>
            </a:lvl5pPr>
            <a:lvl6pPr marL="2283597" indent="0">
              <a:buNone/>
              <a:defRPr sz="1400"/>
            </a:lvl6pPr>
            <a:lvl7pPr marL="2740313" indent="0">
              <a:buNone/>
              <a:defRPr sz="1400"/>
            </a:lvl7pPr>
            <a:lvl8pPr marL="3197034" indent="0">
              <a:buNone/>
              <a:defRPr sz="1400"/>
            </a:lvl8pPr>
            <a:lvl9pPr marL="3653752"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atin typeface="Calibri" pitchFamily="34" charset="0"/>
              </a:defRPr>
            </a:lvl1pPr>
          </a:lstStyle>
          <a:p>
            <a:pPr>
              <a:defRPr/>
            </a:pPr>
            <a:endParaRPr lang="es-CL"/>
          </a:p>
        </p:txBody>
      </p:sp>
      <p:sp>
        <p:nvSpPr>
          <p:cNvPr id="5" name="Rectangle 5"/>
          <p:cNvSpPr>
            <a:spLocks noGrp="1" noChangeArrowheads="1"/>
          </p:cNvSpPr>
          <p:nvPr>
            <p:ph type="ftr" sz="quarter" idx="11"/>
          </p:nvPr>
        </p:nvSpPr>
        <p:spPr/>
        <p:txBody>
          <a:bodyPr/>
          <a:lstStyle>
            <a:lvl1pPr algn="l">
              <a:defRPr>
                <a:latin typeface="Calibri" pitchFamily="34" charset="0"/>
              </a:defRPr>
            </a:lvl1pPr>
          </a:lstStyle>
          <a:p>
            <a:pPr>
              <a:defRPr/>
            </a:pPr>
            <a:endParaRPr lang="es-CL"/>
          </a:p>
        </p:txBody>
      </p:sp>
      <p:sp>
        <p:nvSpPr>
          <p:cNvPr id="6" name="Rectangle 6"/>
          <p:cNvSpPr>
            <a:spLocks noGrp="1" noChangeArrowheads="1"/>
          </p:cNvSpPr>
          <p:nvPr>
            <p:ph type="sldNum" sz="quarter" idx="12"/>
          </p:nvPr>
        </p:nvSpPr>
        <p:spPr/>
        <p:txBody>
          <a:bodyPr/>
          <a:lstStyle>
            <a:lvl1pPr>
              <a:defRPr>
                <a:latin typeface="Calibri" pitchFamily="34" charset="0"/>
              </a:defRPr>
            </a:lvl1pPr>
          </a:lstStyle>
          <a:p>
            <a:pPr>
              <a:defRPr/>
            </a:pPr>
            <a:fld id="{A7FF8CA0-FAC4-4F6C-B82E-670471223C97}" type="slidenum">
              <a:rPr lang="es-CL"/>
              <a:pPr>
                <a:defRPr/>
              </a:pPr>
              <a:t>‹#›</a:t>
            </a:fld>
            <a:endParaRPr lang="es-CL"/>
          </a:p>
        </p:txBody>
      </p:sp>
    </p:spTree>
    <p:extLst>
      <p:ext uri="{BB962C8B-B14F-4D97-AF65-F5344CB8AC3E}">
        <p14:creationId xmlns:p14="http://schemas.microsoft.com/office/powerpoint/2010/main" val="18427087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Content Placeholder 2"/>
          <p:cNvSpPr>
            <a:spLocks noGrp="1"/>
          </p:cNvSpPr>
          <p:nvPr>
            <p:ph sz="half" idx="1"/>
            <p:custDataLst>
              <p:tags r:id="rId2"/>
            </p:custDataLst>
          </p:nvPr>
        </p:nvSpPr>
        <p:spPr>
          <a:xfrm>
            <a:off x="457200" y="160020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custDataLst>
              <p:tags r:id="rId3"/>
            </p:custDataLst>
          </p:nvPr>
        </p:nvSpPr>
        <p:spPr>
          <a:xfrm>
            <a:off x="4648200" y="160020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custDataLst>
              <p:tags r:id="rId4"/>
            </p:custDataLst>
          </p:nvPr>
        </p:nvSpPr>
        <p:spPr/>
        <p:txBody>
          <a:bodyPr/>
          <a:lstStyle>
            <a:lvl1pPr>
              <a:defRPr>
                <a:latin typeface="Calibri" pitchFamily="34" charset="0"/>
              </a:defRPr>
            </a:lvl1pPr>
          </a:lstStyle>
          <a:p>
            <a:pPr>
              <a:defRPr/>
            </a:pPr>
            <a:endParaRPr lang="es-CL"/>
          </a:p>
        </p:txBody>
      </p:sp>
      <p:sp>
        <p:nvSpPr>
          <p:cNvPr id="6" name="Rectangle 5"/>
          <p:cNvSpPr>
            <a:spLocks noGrp="1" noChangeArrowheads="1"/>
          </p:cNvSpPr>
          <p:nvPr>
            <p:ph type="ftr" sz="quarter" idx="11"/>
            <p:custDataLst>
              <p:tags r:id="rId5"/>
            </p:custDataLst>
          </p:nvPr>
        </p:nvSpPr>
        <p:spPr/>
        <p:txBody>
          <a:bodyPr/>
          <a:lstStyle>
            <a:lvl1pPr algn="l">
              <a:defRPr>
                <a:latin typeface="Calibri" pitchFamily="34" charset="0"/>
              </a:defRPr>
            </a:lvl1pPr>
          </a:lstStyle>
          <a:p>
            <a:pPr>
              <a:defRPr/>
            </a:pPr>
            <a:endParaRPr lang="es-CL"/>
          </a:p>
        </p:txBody>
      </p:sp>
      <p:sp>
        <p:nvSpPr>
          <p:cNvPr id="7" name="Rectangle 6"/>
          <p:cNvSpPr>
            <a:spLocks noGrp="1" noChangeArrowheads="1"/>
          </p:cNvSpPr>
          <p:nvPr>
            <p:ph type="sldNum" sz="quarter" idx="12"/>
            <p:custDataLst>
              <p:tags r:id="rId6"/>
            </p:custDataLst>
          </p:nvPr>
        </p:nvSpPr>
        <p:spPr/>
        <p:txBody>
          <a:bodyPr/>
          <a:lstStyle>
            <a:lvl1pPr>
              <a:defRPr>
                <a:latin typeface="Calibri" pitchFamily="34" charset="0"/>
              </a:defRPr>
            </a:lvl1pPr>
          </a:lstStyle>
          <a:p>
            <a:pPr>
              <a:defRPr/>
            </a:pPr>
            <a:fld id="{C5F54032-78D3-4A14-9EC1-A16F1419B765}" type="slidenum">
              <a:rPr lang="es-CL"/>
              <a:pPr>
                <a:defRPr/>
              </a:pPr>
              <a:t>‹#›</a:t>
            </a:fld>
            <a:endParaRPr lang="es-CL"/>
          </a:p>
        </p:txBody>
      </p:sp>
    </p:spTree>
    <p:extLst>
      <p:ext uri="{BB962C8B-B14F-4D97-AF65-F5344CB8AC3E}">
        <p14:creationId xmlns:p14="http://schemas.microsoft.com/office/powerpoint/2010/main" val="3797619676"/>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721" indent="0">
              <a:buNone/>
              <a:defRPr sz="2000" b="1"/>
            </a:lvl2pPr>
            <a:lvl3pPr marL="913437" indent="0">
              <a:buNone/>
              <a:defRPr sz="1800" b="1"/>
            </a:lvl3pPr>
            <a:lvl4pPr marL="1370158" indent="0">
              <a:buNone/>
              <a:defRPr sz="1600" b="1"/>
            </a:lvl4pPr>
            <a:lvl5pPr marL="1826876" indent="0">
              <a:buNone/>
              <a:defRPr sz="1600" b="1"/>
            </a:lvl5pPr>
            <a:lvl6pPr marL="2283597" indent="0">
              <a:buNone/>
              <a:defRPr sz="1600" b="1"/>
            </a:lvl6pPr>
            <a:lvl7pPr marL="2740313" indent="0">
              <a:buNone/>
              <a:defRPr sz="1600" b="1"/>
            </a:lvl7pPr>
            <a:lvl8pPr marL="3197034" indent="0">
              <a:buNone/>
              <a:defRPr sz="1600" b="1"/>
            </a:lvl8pPr>
            <a:lvl9pPr marL="365375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4" y="1535113"/>
            <a:ext cx="4041775" cy="639762"/>
          </a:xfrm>
        </p:spPr>
        <p:txBody>
          <a:bodyPr anchor="b"/>
          <a:lstStyle>
            <a:lvl1pPr marL="0" indent="0">
              <a:buNone/>
              <a:defRPr sz="2400" b="1"/>
            </a:lvl1pPr>
            <a:lvl2pPr marL="456721" indent="0">
              <a:buNone/>
              <a:defRPr sz="2000" b="1"/>
            </a:lvl2pPr>
            <a:lvl3pPr marL="913437" indent="0">
              <a:buNone/>
              <a:defRPr sz="1800" b="1"/>
            </a:lvl3pPr>
            <a:lvl4pPr marL="1370158" indent="0">
              <a:buNone/>
              <a:defRPr sz="1600" b="1"/>
            </a:lvl4pPr>
            <a:lvl5pPr marL="1826876" indent="0">
              <a:buNone/>
              <a:defRPr sz="1600" b="1"/>
            </a:lvl5pPr>
            <a:lvl6pPr marL="2283597" indent="0">
              <a:buNone/>
              <a:defRPr sz="1600" b="1"/>
            </a:lvl6pPr>
            <a:lvl7pPr marL="2740313" indent="0">
              <a:buNone/>
              <a:defRPr sz="1600" b="1"/>
            </a:lvl7pPr>
            <a:lvl8pPr marL="3197034" indent="0">
              <a:buNone/>
              <a:defRPr sz="1600" b="1"/>
            </a:lvl8pPr>
            <a:lvl9pPr marL="365375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atin typeface="Calibri" pitchFamily="34" charset="0"/>
              </a:defRPr>
            </a:lvl1pPr>
          </a:lstStyle>
          <a:p>
            <a:pPr>
              <a:defRPr/>
            </a:pPr>
            <a:endParaRPr lang="es-CL"/>
          </a:p>
        </p:txBody>
      </p:sp>
      <p:sp>
        <p:nvSpPr>
          <p:cNvPr id="8" name="Rectangle 5"/>
          <p:cNvSpPr>
            <a:spLocks noGrp="1" noChangeArrowheads="1"/>
          </p:cNvSpPr>
          <p:nvPr>
            <p:ph type="ftr" sz="quarter" idx="11"/>
          </p:nvPr>
        </p:nvSpPr>
        <p:spPr/>
        <p:txBody>
          <a:bodyPr/>
          <a:lstStyle>
            <a:lvl1pPr algn="l">
              <a:defRPr>
                <a:latin typeface="Calibri" pitchFamily="34" charset="0"/>
              </a:defRPr>
            </a:lvl1pPr>
          </a:lstStyle>
          <a:p>
            <a:pPr>
              <a:defRPr/>
            </a:pPr>
            <a:endParaRPr lang="es-CL"/>
          </a:p>
        </p:txBody>
      </p:sp>
      <p:sp>
        <p:nvSpPr>
          <p:cNvPr id="9" name="Rectangle 6"/>
          <p:cNvSpPr>
            <a:spLocks noGrp="1" noChangeArrowheads="1"/>
          </p:cNvSpPr>
          <p:nvPr>
            <p:ph type="sldNum" sz="quarter" idx="12"/>
          </p:nvPr>
        </p:nvSpPr>
        <p:spPr/>
        <p:txBody>
          <a:bodyPr/>
          <a:lstStyle>
            <a:lvl1pPr>
              <a:defRPr>
                <a:latin typeface="Calibri" pitchFamily="34" charset="0"/>
              </a:defRPr>
            </a:lvl1pPr>
          </a:lstStyle>
          <a:p>
            <a:pPr>
              <a:defRPr/>
            </a:pPr>
            <a:fld id="{870C2912-15AF-4334-A3B1-E061363DBAF1}" type="slidenum">
              <a:rPr lang="es-CL"/>
              <a:pPr>
                <a:defRPr/>
              </a:pPr>
              <a:t>‹#›</a:t>
            </a:fld>
            <a:endParaRPr lang="es-CL"/>
          </a:p>
        </p:txBody>
      </p:sp>
    </p:spTree>
    <p:extLst>
      <p:ext uri="{BB962C8B-B14F-4D97-AF65-F5344CB8AC3E}">
        <p14:creationId xmlns:p14="http://schemas.microsoft.com/office/powerpoint/2010/main" val="343370826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atin typeface="Calibri" pitchFamily="34" charset="0"/>
              </a:defRPr>
            </a:lvl1pPr>
          </a:lstStyle>
          <a:p>
            <a:pPr>
              <a:defRPr/>
            </a:pPr>
            <a:endParaRPr lang="es-CL"/>
          </a:p>
        </p:txBody>
      </p:sp>
      <p:sp>
        <p:nvSpPr>
          <p:cNvPr id="4" name="Rectangle 5"/>
          <p:cNvSpPr>
            <a:spLocks noGrp="1" noChangeArrowheads="1"/>
          </p:cNvSpPr>
          <p:nvPr>
            <p:ph type="ftr" sz="quarter" idx="11"/>
          </p:nvPr>
        </p:nvSpPr>
        <p:spPr/>
        <p:txBody>
          <a:bodyPr/>
          <a:lstStyle>
            <a:lvl1pPr algn="l">
              <a:defRPr>
                <a:latin typeface="Calibri" pitchFamily="34" charset="0"/>
              </a:defRPr>
            </a:lvl1pPr>
          </a:lstStyle>
          <a:p>
            <a:pPr>
              <a:defRPr/>
            </a:pPr>
            <a:endParaRPr lang="es-CL"/>
          </a:p>
        </p:txBody>
      </p:sp>
    </p:spTree>
    <p:extLst>
      <p:ext uri="{BB962C8B-B14F-4D97-AF65-F5344CB8AC3E}">
        <p14:creationId xmlns:p14="http://schemas.microsoft.com/office/powerpoint/2010/main" val="2315028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atin typeface="Calibri" pitchFamily="34" charset="0"/>
              </a:defRPr>
            </a:lvl1pPr>
          </a:lstStyle>
          <a:p>
            <a:pPr>
              <a:defRPr/>
            </a:pPr>
            <a:endParaRPr lang="es-CL"/>
          </a:p>
        </p:txBody>
      </p:sp>
      <p:sp>
        <p:nvSpPr>
          <p:cNvPr id="4" name="Rectangle 5"/>
          <p:cNvSpPr>
            <a:spLocks noGrp="1" noChangeArrowheads="1"/>
          </p:cNvSpPr>
          <p:nvPr>
            <p:ph type="ftr" sz="quarter" idx="11"/>
          </p:nvPr>
        </p:nvSpPr>
        <p:spPr/>
        <p:txBody>
          <a:bodyPr/>
          <a:lstStyle>
            <a:lvl1pPr algn="l">
              <a:defRPr>
                <a:latin typeface="Calibri" pitchFamily="34" charset="0"/>
              </a:defRPr>
            </a:lvl1pPr>
          </a:lstStyle>
          <a:p>
            <a:pPr>
              <a:defRPr/>
            </a:pPr>
            <a:endParaRPr lang="es-CL"/>
          </a:p>
        </p:txBody>
      </p:sp>
    </p:spTree>
    <p:extLst>
      <p:ext uri="{BB962C8B-B14F-4D97-AF65-F5344CB8AC3E}">
        <p14:creationId xmlns:p14="http://schemas.microsoft.com/office/powerpoint/2010/main" val="33338204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custDataLst>
              <p:tags r:id="rId1"/>
            </p:custDataLst>
          </p:nvPr>
        </p:nvSpPr>
        <p:spPr/>
        <p:txBody>
          <a:bodyPr/>
          <a:lstStyle>
            <a:lvl1pPr>
              <a:defRPr>
                <a:latin typeface="Calibri" pitchFamily="34" charset="0"/>
              </a:defRPr>
            </a:lvl1pPr>
          </a:lstStyle>
          <a:p>
            <a:pPr>
              <a:defRPr/>
            </a:pPr>
            <a:endParaRPr lang="es-CL"/>
          </a:p>
        </p:txBody>
      </p:sp>
      <p:sp>
        <p:nvSpPr>
          <p:cNvPr id="3" name="Rectangle 5"/>
          <p:cNvSpPr>
            <a:spLocks noGrp="1" noChangeArrowheads="1"/>
          </p:cNvSpPr>
          <p:nvPr>
            <p:ph type="ftr" sz="quarter" idx="11"/>
            <p:custDataLst>
              <p:tags r:id="rId2"/>
            </p:custDataLst>
          </p:nvPr>
        </p:nvSpPr>
        <p:spPr/>
        <p:txBody>
          <a:bodyPr/>
          <a:lstStyle>
            <a:lvl1pPr algn="l">
              <a:defRPr>
                <a:latin typeface="Calibri" pitchFamily="34" charset="0"/>
              </a:defRPr>
            </a:lvl1pPr>
          </a:lstStyle>
          <a:p>
            <a:pPr>
              <a:defRPr/>
            </a:pPr>
            <a:endParaRPr lang="es-CL"/>
          </a:p>
        </p:txBody>
      </p:sp>
    </p:spTree>
    <p:extLst>
      <p:ext uri="{BB962C8B-B14F-4D97-AF65-F5344CB8AC3E}">
        <p14:creationId xmlns:p14="http://schemas.microsoft.com/office/powerpoint/2010/main" val="18926666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721" indent="0">
              <a:buNone/>
              <a:defRPr sz="1200"/>
            </a:lvl2pPr>
            <a:lvl3pPr marL="913437" indent="0">
              <a:buNone/>
              <a:defRPr sz="1000"/>
            </a:lvl3pPr>
            <a:lvl4pPr marL="1370158" indent="0">
              <a:buNone/>
              <a:defRPr sz="900"/>
            </a:lvl4pPr>
            <a:lvl5pPr marL="1826876" indent="0">
              <a:buNone/>
              <a:defRPr sz="900"/>
            </a:lvl5pPr>
            <a:lvl6pPr marL="2283597" indent="0">
              <a:buNone/>
              <a:defRPr sz="900"/>
            </a:lvl6pPr>
            <a:lvl7pPr marL="2740313" indent="0">
              <a:buNone/>
              <a:defRPr sz="900"/>
            </a:lvl7pPr>
            <a:lvl8pPr marL="3197034" indent="0">
              <a:buNone/>
              <a:defRPr sz="900"/>
            </a:lvl8pPr>
            <a:lvl9pPr marL="3653752"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Calibri" pitchFamily="34" charset="0"/>
              </a:defRPr>
            </a:lvl1pPr>
          </a:lstStyle>
          <a:p>
            <a:pPr>
              <a:defRPr/>
            </a:pPr>
            <a:endParaRPr lang="es-CL"/>
          </a:p>
        </p:txBody>
      </p:sp>
      <p:sp>
        <p:nvSpPr>
          <p:cNvPr id="6" name="Rectangle 5"/>
          <p:cNvSpPr>
            <a:spLocks noGrp="1" noChangeArrowheads="1"/>
          </p:cNvSpPr>
          <p:nvPr>
            <p:ph type="ftr" sz="quarter" idx="11"/>
          </p:nvPr>
        </p:nvSpPr>
        <p:spPr/>
        <p:txBody>
          <a:bodyPr/>
          <a:lstStyle>
            <a:lvl1pPr algn="l">
              <a:defRPr>
                <a:latin typeface="Calibri" pitchFamily="34" charset="0"/>
              </a:defRPr>
            </a:lvl1pPr>
          </a:lstStyle>
          <a:p>
            <a:pPr>
              <a:defRPr/>
            </a:pPr>
            <a:endParaRPr lang="es-CL"/>
          </a:p>
        </p:txBody>
      </p:sp>
      <p:sp>
        <p:nvSpPr>
          <p:cNvPr id="7" name="Rectangle 6"/>
          <p:cNvSpPr>
            <a:spLocks noGrp="1" noChangeArrowheads="1"/>
          </p:cNvSpPr>
          <p:nvPr>
            <p:ph type="sldNum" sz="quarter" idx="12"/>
          </p:nvPr>
        </p:nvSpPr>
        <p:spPr/>
        <p:txBody>
          <a:bodyPr/>
          <a:lstStyle>
            <a:lvl1pPr>
              <a:defRPr>
                <a:latin typeface="Calibri" pitchFamily="34" charset="0"/>
              </a:defRPr>
            </a:lvl1pPr>
          </a:lstStyle>
          <a:p>
            <a:pPr>
              <a:defRPr/>
            </a:pPr>
            <a:fld id="{47FC965D-6104-418B-99DD-E2DDFCAB383E}" type="slidenum">
              <a:rPr lang="es-CL"/>
              <a:pPr>
                <a:defRPr/>
              </a:pPr>
              <a:t>‹#›</a:t>
            </a:fld>
            <a:endParaRPr lang="es-CL"/>
          </a:p>
        </p:txBody>
      </p:sp>
    </p:spTree>
    <p:extLst>
      <p:ext uri="{BB962C8B-B14F-4D97-AF65-F5344CB8AC3E}">
        <p14:creationId xmlns:p14="http://schemas.microsoft.com/office/powerpoint/2010/main" val="24830037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21" indent="0">
              <a:buNone/>
              <a:defRPr sz="2800"/>
            </a:lvl2pPr>
            <a:lvl3pPr marL="913437" indent="0">
              <a:buNone/>
              <a:defRPr sz="2400"/>
            </a:lvl3pPr>
            <a:lvl4pPr marL="1370158" indent="0">
              <a:buNone/>
              <a:defRPr sz="2000"/>
            </a:lvl4pPr>
            <a:lvl5pPr marL="1826876" indent="0">
              <a:buNone/>
              <a:defRPr sz="2000"/>
            </a:lvl5pPr>
            <a:lvl6pPr marL="2283597" indent="0">
              <a:buNone/>
              <a:defRPr sz="2000"/>
            </a:lvl6pPr>
            <a:lvl7pPr marL="2740313" indent="0">
              <a:buNone/>
              <a:defRPr sz="2000"/>
            </a:lvl7pPr>
            <a:lvl8pPr marL="3197034" indent="0">
              <a:buNone/>
              <a:defRPr sz="2000"/>
            </a:lvl8pPr>
            <a:lvl9pPr marL="3653752"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21" indent="0">
              <a:buNone/>
              <a:defRPr sz="1200"/>
            </a:lvl2pPr>
            <a:lvl3pPr marL="913437" indent="0">
              <a:buNone/>
              <a:defRPr sz="1000"/>
            </a:lvl3pPr>
            <a:lvl4pPr marL="1370158" indent="0">
              <a:buNone/>
              <a:defRPr sz="900"/>
            </a:lvl4pPr>
            <a:lvl5pPr marL="1826876" indent="0">
              <a:buNone/>
              <a:defRPr sz="900"/>
            </a:lvl5pPr>
            <a:lvl6pPr marL="2283597" indent="0">
              <a:buNone/>
              <a:defRPr sz="900"/>
            </a:lvl6pPr>
            <a:lvl7pPr marL="2740313" indent="0">
              <a:buNone/>
              <a:defRPr sz="900"/>
            </a:lvl7pPr>
            <a:lvl8pPr marL="3197034" indent="0">
              <a:buNone/>
              <a:defRPr sz="900"/>
            </a:lvl8pPr>
            <a:lvl9pPr marL="3653752"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Calibri" pitchFamily="34" charset="0"/>
              </a:defRPr>
            </a:lvl1pPr>
          </a:lstStyle>
          <a:p>
            <a:pPr>
              <a:defRPr/>
            </a:pPr>
            <a:endParaRPr lang="es-CL"/>
          </a:p>
        </p:txBody>
      </p:sp>
      <p:sp>
        <p:nvSpPr>
          <p:cNvPr id="6" name="Rectangle 5"/>
          <p:cNvSpPr>
            <a:spLocks noGrp="1" noChangeArrowheads="1"/>
          </p:cNvSpPr>
          <p:nvPr>
            <p:ph type="ftr" sz="quarter" idx="11"/>
          </p:nvPr>
        </p:nvSpPr>
        <p:spPr/>
        <p:txBody>
          <a:bodyPr/>
          <a:lstStyle>
            <a:lvl1pPr algn="l">
              <a:defRPr>
                <a:latin typeface="Calibri" pitchFamily="34" charset="0"/>
              </a:defRPr>
            </a:lvl1pPr>
          </a:lstStyle>
          <a:p>
            <a:pPr>
              <a:defRPr/>
            </a:pPr>
            <a:endParaRPr lang="es-CL"/>
          </a:p>
        </p:txBody>
      </p:sp>
      <p:sp>
        <p:nvSpPr>
          <p:cNvPr id="7" name="Rectangle 6"/>
          <p:cNvSpPr>
            <a:spLocks noGrp="1" noChangeArrowheads="1"/>
          </p:cNvSpPr>
          <p:nvPr>
            <p:ph type="sldNum" sz="quarter" idx="12"/>
          </p:nvPr>
        </p:nvSpPr>
        <p:spPr/>
        <p:txBody>
          <a:bodyPr/>
          <a:lstStyle>
            <a:lvl1pPr>
              <a:defRPr>
                <a:latin typeface="Calibri" pitchFamily="34" charset="0"/>
              </a:defRPr>
            </a:lvl1pPr>
          </a:lstStyle>
          <a:p>
            <a:pPr>
              <a:defRPr/>
            </a:pPr>
            <a:fld id="{83E22E1C-4ACF-4C18-8DBB-2263E771E274}" type="slidenum">
              <a:rPr lang="es-CL"/>
              <a:pPr>
                <a:defRPr/>
              </a:pPr>
              <a:t>‹#›</a:t>
            </a:fld>
            <a:endParaRPr lang="es-CL"/>
          </a:p>
        </p:txBody>
      </p:sp>
    </p:spTree>
    <p:extLst>
      <p:ext uri="{BB962C8B-B14F-4D97-AF65-F5344CB8AC3E}">
        <p14:creationId xmlns:p14="http://schemas.microsoft.com/office/powerpoint/2010/main" val="79109639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Calibri" pitchFamily="34" charset="0"/>
              </a:defRPr>
            </a:lvl1pPr>
          </a:lstStyle>
          <a:p>
            <a:pPr>
              <a:defRPr/>
            </a:pPr>
            <a:endParaRPr lang="es-CL"/>
          </a:p>
        </p:txBody>
      </p:sp>
      <p:sp>
        <p:nvSpPr>
          <p:cNvPr id="5" name="Rectangle 5"/>
          <p:cNvSpPr>
            <a:spLocks noGrp="1" noChangeArrowheads="1"/>
          </p:cNvSpPr>
          <p:nvPr>
            <p:ph type="ftr" sz="quarter" idx="11"/>
          </p:nvPr>
        </p:nvSpPr>
        <p:spPr/>
        <p:txBody>
          <a:bodyPr/>
          <a:lstStyle>
            <a:lvl1pPr algn="l">
              <a:defRPr>
                <a:latin typeface="Calibri" pitchFamily="34" charset="0"/>
              </a:defRPr>
            </a:lvl1pPr>
          </a:lstStyle>
          <a:p>
            <a:pPr>
              <a:defRPr/>
            </a:pPr>
            <a:endParaRPr lang="es-CL"/>
          </a:p>
        </p:txBody>
      </p:sp>
      <p:sp>
        <p:nvSpPr>
          <p:cNvPr id="6" name="Rectangle 6"/>
          <p:cNvSpPr>
            <a:spLocks noGrp="1" noChangeArrowheads="1"/>
          </p:cNvSpPr>
          <p:nvPr>
            <p:ph type="sldNum" sz="quarter" idx="12"/>
          </p:nvPr>
        </p:nvSpPr>
        <p:spPr/>
        <p:txBody>
          <a:bodyPr/>
          <a:lstStyle>
            <a:lvl1pPr>
              <a:defRPr>
                <a:latin typeface="Calibri" pitchFamily="34" charset="0"/>
              </a:defRPr>
            </a:lvl1pPr>
          </a:lstStyle>
          <a:p>
            <a:pPr>
              <a:defRPr/>
            </a:pPr>
            <a:fld id="{77E40781-EB01-49C5-A479-F5C12FF03870}" type="slidenum">
              <a:rPr lang="es-CL"/>
              <a:pPr>
                <a:defRPr/>
              </a:pPr>
              <a:t>‹#›</a:t>
            </a:fld>
            <a:endParaRPr lang="es-CL"/>
          </a:p>
        </p:txBody>
      </p:sp>
    </p:spTree>
    <p:extLst>
      <p:ext uri="{BB962C8B-B14F-4D97-AF65-F5344CB8AC3E}">
        <p14:creationId xmlns:p14="http://schemas.microsoft.com/office/powerpoint/2010/main" val="16370514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Calibri" pitchFamily="34" charset="0"/>
              </a:defRPr>
            </a:lvl1pPr>
          </a:lstStyle>
          <a:p>
            <a:pPr>
              <a:defRPr/>
            </a:pPr>
            <a:endParaRPr lang="es-CL"/>
          </a:p>
        </p:txBody>
      </p:sp>
      <p:sp>
        <p:nvSpPr>
          <p:cNvPr id="5" name="Rectangle 5"/>
          <p:cNvSpPr>
            <a:spLocks noGrp="1" noChangeArrowheads="1"/>
          </p:cNvSpPr>
          <p:nvPr>
            <p:ph type="ftr" sz="quarter" idx="11"/>
          </p:nvPr>
        </p:nvSpPr>
        <p:spPr/>
        <p:txBody>
          <a:bodyPr/>
          <a:lstStyle>
            <a:lvl1pPr algn="l">
              <a:defRPr>
                <a:latin typeface="Calibri" pitchFamily="34" charset="0"/>
              </a:defRPr>
            </a:lvl1pPr>
          </a:lstStyle>
          <a:p>
            <a:pPr>
              <a:defRPr/>
            </a:pPr>
            <a:endParaRPr lang="es-CL"/>
          </a:p>
        </p:txBody>
      </p:sp>
      <p:sp>
        <p:nvSpPr>
          <p:cNvPr id="6" name="Rectangle 6"/>
          <p:cNvSpPr>
            <a:spLocks noGrp="1" noChangeArrowheads="1"/>
          </p:cNvSpPr>
          <p:nvPr>
            <p:ph type="sldNum" sz="quarter" idx="12"/>
          </p:nvPr>
        </p:nvSpPr>
        <p:spPr/>
        <p:txBody>
          <a:bodyPr/>
          <a:lstStyle>
            <a:lvl1pPr>
              <a:defRPr>
                <a:latin typeface="Calibri" pitchFamily="34" charset="0"/>
              </a:defRPr>
            </a:lvl1pPr>
          </a:lstStyle>
          <a:p>
            <a:pPr>
              <a:defRPr/>
            </a:pPr>
            <a:fld id="{CBAEFB75-E6D1-4F53-97D0-AB0E6D3B6C97}" type="slidenum">
              <a:rPr lang="es-CL"/>
              <a:pPr>
                <a:defRPr/>
              </a:pPr>
              <a:t>‹#›</a:t>
            </a:fld>
            <a:endParaRPr lang="es-CL"/>
          </a:p>
        </p:txBody>
      </p:sp>
    </p:spTree>
    <p:extLst>
      <p:ext uri="{BB962C8B-B14F-4D97-AF65-F5344CB8AC3E}">
        <p14:creationId xmlns:p14="http://schemas.microsoft.com/office/powerpoint/2010/main" val="46328082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half" idx="3"/>
          </p:nvPr>
        </p:nvSpPr>
        <p:spPr>
          <a:xfrm>
            <a:off x="4648200" y="1600209"/>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latin typeface="Calibri" pitchFamily="34" charset="0"/>
              </a:defRPr>
            </a:lvl1pPr>
          </a:lstStyle>
          <a:p>
            <a:pPr>
              <a:defRPr/>
            </a:pPr>
            <a:endParaRPr lang="es-CL"/>
          </a:p>
        </p:txBody>
      </p:sp>
      <p:sp>
        <p:nvSpPr>
          <p:cNvPr id="7" name="Rectangle 5"/>
          <p:cNvSpPr>
            <a:spLocks noGrp="1" noChangeArrowheads="1"/>
          </p:cNvSpPr>
          <p:nvPr>
            <p:ph type="ftr" sz="quarter" idx="11"/>
          </p:nvPr>
        </p:nvSpPr>
        <p:spPr/>
        <p:txBody>
          <a:bodyPr/>
          <a:lstStyle>
            <a:lvl1pPr algn="l">
              <a:defRPr>
                <a:latin typeface="Calibri" pitchFamily="34" charset="0"/>
              </a:defRPr>
            </a:lvl1pPr>
          </a:lstStyle>
          <a:p>
            <a:pPr>
              <a:defRPr/>
            </a:pPr>
            <a:endParaRPr lang="es-CL"/>
          </a:p>
        </p:txBody>
      </p:sp>
      <p:sp>
        <p:nvSpPr>
          <p:cNvPr id="8" name="Rectangle 6"/>
          <p:cNvSpPr>
            <a:spLocks noGrp="1" noChangeArrowheads="1"/>
          </p:cNvSpPr>
          <p:nvPr>
            <p:ph type="sldNum" sz="quarter" idx="12"/>
          </p:nvPr>
        </p:nvSpPr>
        <p:spPr/>
        <p:txBody>
          <a:bodyPr/>
          <a:lstStyle>
            <a:lvl1pPr>
              <a:defRPr>
                <a:latin typeface="Calibri" pitchFamily="34" charset="0"/>
              </a:defRPr>
            </a:lvl1pPr>
          </a:lstStyle>
          <a:p>
            <a:pPr>
              <a:defRPr/>
            </a:pPr>
            <a:fld id="{F7C7D342-8783-466D-9AEE-54E60E773D52}" type="slidenum">
              <a:rPr lang="es-CL"/>
              <a:pPr>
                <a:defRPr/>
              </a:pPr>
              <a:t>‹#›</a:t>
            </a:fld>
            <a:endParaRPr lang="es-CL"/>
          </a:p>
        </p:txBody>
      </p:sp>
    </p:spTree>
    <p:extLst>
      <p:ext uri="{BB962C8B-B14F-4D97-AF65-F5344CB8AC3E}">
        <p14:creationId xmlns:p14="http://schemas.microsoft.com/office/powerpoint/2010/main" val="13065347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atin typeface="Calibri" pitchFamily="34" charset="0"/>
              </a:defRPr>
            </a:lvl1pPr>
          </a:lstStyle>
          <a:p>
            <a:pPr>
              <a:defRPr/>
            </a:pPr>
            <a:endParaRPr lang="es-CL"/>
          </a:p>
        </p:txBody>
      </p:sp>
      <p:sp>
        <p:nvSpPr>
          <p:cNvPr id="4" name="Rectangle 5"/>
          <p:cNvSpPr>
            <a:spLocks noGrp="1" noChangeArrowheads="1"/>
          </p:cNvSpPr>
          <p:nvPr>
            <p:ph type="ftr" sz="quarter" idx="11"/>
          </p:nvPr>
        </p:nvSpPr>
        <p:spPr/>
        <p:txBody>
          <a:bodyPr/>
          <a:lstStyle>
            <a:lvl1pPr algn="l">
              <a:defRPr>
                <a:latin typeface="Calibri" pitchFamily="34" charset="0"/>
              </a:defRPr>
            </a:lvl1pPr>
          </a:lstStyle>
          <a:p>
            <a:pPr>
              <a:defRPr/>
            </a:pPr>
            <a:endParaRPr lang="es-CL"/>
          </a:p>
        </p:txBody>
      </p:sp>
      <p:sp>
        <p:nvSpPr>
          <p:cNvPr id="5" name="Rectangle 6"/>
          <p:cNvSpPr>
            <a:spLocks noGrp="1" noChangeArrowheads="1"/>
          </p:cNvSpPr>
          <p:nvPr>
            <p:ph type="sldNum" sz="quarter" idx="12"/>
          </p:nvPr>
        </p:nvSpPr>
        <p:spPr/>
        <p:txBody>
          <a:bodyPr/>
          <a:lstStyle>
            <a:lvl1pPr>
              <a:defRPr>
                <a:latin typeface="Calibri" pitchFamily="34" charset="0"/>
              </a:defRPr>
            </a:lvl1pPr>
          </a:lstStyle>
          <a:p>
            <a:pPr>
              <a:defRPr/>
            </a:pPr>
            <a:fld id="{C04E220F-7D0A-406F-9292-9E4E87802F77}" type="slidenum">
              <a:rPr lang="es-CL"/>
              <a:pPr>
                <a:defRPr/>
              </a:pPr>
              <a:t>‹#›</a:t>
            </a:fld>
            <a:endParaRPr lang="es-CL"/>
          </a:p>
        </p:txBody>
      </p:sp>
    </p:spTree>
    <p:extLst>
      <p:ext uri="{BB962C8B-B14F-4D97-AF65-F5344CB8AC3E}">
        <p14:creationId xmlns:p14="http://schemas.microsoft.com/office/powerpoint/2010/main" val="86872419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custDataLst>
              <p:tags r:id="rId1"/>
            </p:custDataLst>
          </p:nvPr>
        </p:nvSpPr>
        <p:spPr>
          <a:ln/>
        </p:spPr>
        <p:txBody>
          <a:bodyPr/>
          <a:lstStyle>
            <a:lvl1pPr>
              <a:defRPr/>
            </a:lvl1pPr>
          </a:lstStyle>
          <a:p>
            <a:pPr>
              <a:defRPr/>
            </a:pPr>
            <a:endParaRPr lang="es-CL"/>
          </a:p>
        </p:txBody>
      </p:sp>
      <p:sp>
        <p:nvSpPr>
          <p:cNvPr id="3" name="Rectangle 5"/>
          <p:cNvSpPr>
            <a:spLocks noGrp="1" noChangeArrowheads="1"/>
          </p:cNvSpPr>
          <p:nvPr>
            <p:ph type="ftr" sz="quarter" idx="11"/>
            <p:custDataLst>
              <p:tags r:id="rId2"/>
            </p:custDataLst>
          </p:nvPr>
        </p:nvSpPr>
        <p:spPr>
          <a:ln/>
        </p:spPr>
        <p:txBody>
          <a:bodyPr/>
          <a:lstStyle>
            <a:lvl1pPr>
              <a:defRPr/>
            </a:lvl1pPr>
          </a:lstStyle>
          <a:p>
            <a:pPr>
              <a:defRPr/>
            </a:pPr>
            <a:endParaRPr lang="es-CL"/>
          </a:p>
        </p:txBody>
      </p:sp>
      <p:sp>
        <p:nvSpPr>
          <p:cNvPr id="4" name="Rectangle 6"/>
          <p:cNvSpPr>
            <a:spLocks noGrp="1" noChangeArrowheads="1"/>
          </p:cNvSpPr>
          <p:nvPr>
            <p:ph type="sldNum" sz="quarter" idx="12"/>
            <p:custDataLst>
              <p:tags r:id="rId3"/>
            </p:custDataLst>
          </p:nvPr>
        </p:nvSpPr>
        <p:spPr>
          <a:ln/>
        </p:spPr>
        <p:txBody>
          <a:bodyPr/>
          <a:lstStyle>
            <a:lvl1pPr>
              <a:defRPr/>
            </a:lvl1pPr>
          </a:lstStyle>
          <a:p>
            <a:pPr>
              <a:defRPr/>
            </a:pPr>
            <a:fld id="{4A1ECE75-6592-4C60-A70F-35F8127654BB}" type="slidenum">
              <a:rPr lang="es-CL"/>
              <a:pPr>
                <a:defRPr/>
              </a:pPr>
              <a:t>‹#›</a:t>
            </a:fld>
            <a:endParaRPr lang="es-CL"/>
          </a:p>
        </p:txBody>
      </p:sp>
    </p:spTree>
    <p:extLst>
      <p:ext uri="{BB962C8B-B14F-4D97-AF65-F5344CB8AC3E}">
        <p14:creationId xmlns:p14="http://schemas.microsoft.com/office/powerpoint/2010/main" val="69148079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21" indent="0" algn="ctr">
              <a:buNone/>
              <a:defRPr/>
            </a:lvl2pPr>
            <a:lvl3pPr marL="913437" indent="0" algn="ctr">
              <a:buNone/>
              <a:defRPr/>
            </a:lvl3pPr>
            <a:lvl4pPr marL="1370158" indent="0" algn="ctr">
              <a:buNone/>
              <a:defRPr/>
            </a:lvl4pPr>
            <a:lvl5pPr marL="1826876" indent="0" algn="ctr">
              <a:buNone/>
              <a:defRPr/>
            </a:lvl5pPr>
            <a:lvl6pPr marL="2283597" indent="0" algn="ctr">
              <a:buNone/>
              <a:defRPr/>
            </a:lvl6pPr>
            <a:lvl7pPr marL="2740313" indent="0" algn="ctr">
              <a:buNone/>
              <a:defRPr/>
            </a:lvl7pPr>
            <a:lvl8pPr marL="3197034" indent="0" algn="ctr">
              <a:buNone/>
              <a:defRPr/>
            </a:lvl8pPr>
            <a:lvl9pPr marL="3653752"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atin typeface="Calibri" pitchFamily="34" charset="0"/>
              </a:defRPr>
            </a:lvl1pPr>
          </a:lstStyle>
          <a:p>
            <a:pPr>
              <a:defRPr/>
            </a:pPr>
            <a:endParaRPr lang="es-CL"/>
          </a:p>
        </p:txBody>
      </p:sp>
      <p:sp>
        <p:nvSpPr>
          <p:cNvPr id="5" name="Rectangle 5"/>
          <p:cNvSpPr>
            <a:spLocks noGrp="1" noChangeArrowheads="1"/>
          </p:cNvSpPr>
          <p:nvPr>
            <p:ph type="ftr" sz="quarter" idx="11"/>
          </p:nvPr>
        </p:nvSpPr>
        <p:spPr/>
        <p:txBody>
          <a:bodyPr/>
          <a:lstStyle>
            <a:lvl1pPr algn="l">
              <a:defRPr>
                <a:latin typeface="Calibri" pitchFamily="34" charset="0"/>
              </a:defRPr>
            </a:lvl1pPr>
          </a:lstStyle>
          <a:p>
            <a:pPr>
              <a:defRPr/>
            </a:pPr>
            <a:endParaRPr lang="es-CL"/>
          </a:p>
        </p:txBody>
      </p:sp>
      <p:sp>
        <p:nvSpPr>
          <p:cNvPr id="6" name="Rectangle 6"/>
          <p:cNvSpPr>
            <a:spLocks noGrp="1" noChangeArrowheads="1"/>
          </p:cNvSpPr>
          <p:nvPr>
            <p:ph type="sldNum" sz="quarter" idx="12"/>
          </p:nvPr>
        </p:nvSpPr>
        <p:spPr/>
        <p:txBody>
          <a:bodyPr/>
          <a:lstStyle>
            <a:lvl1pPr>
              <a:defRPr>
                <a:latin typeface="Calibri" pitchFamily="34" charset="0"/>
              </a:defRPr>
            </a:lvl1pPr>
          </a:lstStyle>
          <a:p>
            <a:pPr>
              <a:defRPr/>
            </a:pPr>
            <a:fld id="{43C76891-C6F8-4239-9C22-1CE83D5375A8}" type="slidenum">
              <a:rPr lang="es-CL"/>
              <a:pPr>
                <a:defRPr/>
              </a:pPr>
              <a:t>‹#›</a:t>
            </a:fld>
            <a:endParaRPr lang="es-CL"/>
          </a:p>
        </p:txBody>
      </p:sp>
    </p:spTree>
    <p:extLst>
      <p:ext uri="{BB962C8B-B14F-4D97-AF65-F5344CB8AC3E}">
        <p14:creationId xmlns:p14="http://schemas.microsoft.com/office/powerpoint/2010/main" val="298653635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Content Placeholder 2"/>
          <p:cNvSpPr>
            <a:spLocks noGrp="1"/>
          </p:cNvSpPr>
          <p:nvPr>
            <p:ph idx="1"/>
            <p:custDataLst>
              <p:tags r:id="rId2"/>
            </p:custDataLst>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3"/>
            </p:custDataLst>
          </p:nvPr>
        </p:nvSpPr>
        <p:spPr/>
        <p:txBody>
          <a:bodyPr/>
          <a:lstStyle>
            <a:lvl1pPr>
              <a:defRPr>
                <a:latin typeface="Calibri" pitchFamily="34" charset="0"/>
              </a:defRPr>
            </a:lvl1pPr>
          </a:lstStyle>
          <a:p>
            <a:pPr>
              <a:defRPr/>
            </a:pPr>
            <a:endParaRPr lang="es-CL"/>
          </a:p>
        </p:txBody>
      </p:sp>
      <p:sp>
        <p:nvSpPr>
          <p:cNvPr id="5" name="Rectangle 5"/>
          <p:cNvSpPr>
            <a:spLocks noGrp="1" noChangeArrowheads="1"/>
          </p:cNvSpPr>
          <p:nvPr>
            <p:ph type="ftr" sz="quarter" idx="11"/>
            <p:custDataLst>
              <p:tags r:id="rId4"/>
            </p:custDataLst>
          </p:nvPr>
        </p:nvSpPr>
        <p:spPr/>
        <p:txBody>
          <a:bodyPr/>
          <a:lstStyle>
            <a:lvl1pPr algn="l">
              <a:defRPr>
                <a:latin typeface="Calibri" pitchFamily="34" charset="0"/>
              </a:defRPr>
            </a:lvl1pPr>
          </a:lstStyle>
          <a:p>
            <a:pPr>
              <a:defRPr/>
            </a:pPr>
            <a:endParaRPr lang="es-CL"/>
          </a:p>
        </p:txBody>
      </p:sp>
      <p:sp>
        <p:nvSpPr>
          <p:cNvPr id="6" name="Rectangle 6"/>
          <p:cNvSpPr>
            <a:spLocks noGrp="1" noChangeArrowheads="1"/>
          </p:cNvSpPr>
          <p:nvPr>
            <p:ph type="sldNum" sz="quarter" idx="12"/>
            <p:custDataLst>
              <p:tags r:id="rId5"/>
            </p:custDataLst>
          </p:nvPr>
        </p:nvSpPr>
        <p:spPr/>
        <p:txBody>
          <a:bodyPr/>
          <a:lstStyle>
            <a:lvl1pPr>
              <a:defRPr>
                <a:latin typeface="Calibri" pitchFamily="34" charset="0"/>
              </a:defRPr>
            </a:lvl1pPr>
          </a:lstStyle>
          <a:p>
            <a:pPr>
              <a:defRPr/>
            </a:pPr>
            <a:fld id="{EB8338F2-687F-4308-85CB-F7873FC603FB}" type="slidenum">
              <a:rPr lang="es-CL"/>
              <a:pPr>
                <a:defRPr/>
              </a:pPr>
              <a:t>‹#›</a:t>
            </a:fld>
            <a:endParaRPr lang="es-CL"/>
          </a:p>
        </p:txBody>
      </p:sp>
    </p:spTree>
    <p:extLst>
      <p:ext uri="{BB962C8B-B14F-4D97-AF65-F5344CB8AC3E}">
        <p14:creationId xmlns:p14="http://schemas.microsoft.com/office/powerpoint/2010/main" val="496282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custDataLst>
              <p:tags r:id="rId1"/>
            </p:custDataLst>
          </p:nvPr>
        </p:nvSpPr>
        <p:spPr/>
        <p:txBody>
          <a:bodyPr/>
          <a:lstStyle>
            <a:lvl1pPr>
              <a:defRPr>
                <a:latin typeface="Calibri" pitchFamily="34" charset="0"/>
              </a:defRPr>
            </a:lvl1pPr>
          </a:lstStyle>
          <a:p>
            <a:pPr>
              <a:defRPr/>
            </a:pPr>
            <a:endParaRPr lang="es-CL"/>
          </a:p>
        </p:txBody>
      </p:sp>
      <p:sp>
        <p:nvSpPr>
          <p:cNvPr id="3" name="Rectangle 5"/>
          <p:cNvSpPr>
            <a:spLocks noGrp="1" noChangeArrowheads="1"/>
          </p:cNvSpPr>
          <p:nvPr>
            <p:ph type="ftr" sz="quarter" idx="11"/>
            <p:custDataLst>
              <p:tags r:id="rId2"/>
            </p:custDataLst>
          </p:nvPr>
        </p:nvSpPr>
        <p:spPr/>
        <p:txBody>
          <a:bodyPr/>
          <a:lstStyle>
            <a:lvl1pPr algn="l">
              <a:defRPr>
                <a:latin typeface="Calibri" pitchFamily="34" charset="0"/>
              </a:defRPr>
            </a:lvl1pPr>
          </a:lstStyle>
          <a:p>
            <a:pPr>
              <a:defRPr/>
            </a:pPr>
            <a:endParaRPr lang="es-CL"/>
          </a:p>
        </p:txBody>
      </p:sp>
    </p:spTree>
    <p:extLst>
      <p:ext uri="{BB962C8B-B14F-4D97-AF65-F5344CB8AC3E}">
        <p14:creationId xmlns:p14="http://schemas.microsoft.com/office/powerpoint/2010/main" val="207698788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9"/>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721" indent="0">
              <a:buNone/>
              <a:defRPr sz="1800"/>
            </a:lvl2pPr>
            <a:lvl3pPr marL="913437" indent="0">
              <a:buNone/>
              <a:defRPr sz="1600"/>
            </a:lvl3pPr>
            <a:lvl4pPr marL="1370158" indent="0">
              <a:buNone/>
              <a:defRPr sz="1400"/>
            </a:lvl4pPr>
            <a:lvl5pPr marL="1826876" indent="0">
              <a:buNone/>
              <a:defRPr sz="1400"/>
            </a:lvl5pPr>
            <a:lvl6pPr marL="2283597" indent="0">
              <a:buNone/>
              <a:defRPr sz="1400"/>
            </a:lvl6pPr>
            <a:lvl7pPr marL="2740313" indent="0">
              <a:buNone/>
              <a:defRPr sz="1400"/>
            </a:lvl7pPr>
            <a:lvl8pPr marL="3197034" indent="0">
              <a:buNone/>
              <a:defRPr sz="1400"/>
            </a:lvl8pPr>
            <a:lvl9pPr marL="3653752"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atin typeface="Calibri" pitchFamily="34" charset="0"/>
              </a:defRPr>
            </a:lvl1pPr>
          </a:lstStyle>
          <a:p>
            <a:pPr>
              <a:defRPr/>
            </a:pPr>
            <a:endParaRPr lang="es-CL"/>
          </a:p>
        </p:txBody>
      </p:sp>
      <p:sp>
        <p:nvSpPr>
          <p:cNvPr id="5" name="Rectangle 5"/>
          <p:cNvSpPr>
            <a:spLocks noGrp="1" noChangeArrowheads="1"/>
          </p:cNvSpPr>
          <p:nvPr>
            <p:ph type="ftr" sz="quarter" idx="11"/>
          </p:nvPr>
        </p:nvSpPr>
        <p:spPr/>
        <p:txBody>
          <a:bodyPr/>
          <a:lstStyle>
            <a:lvl1pPr algn="l">
              <a:defRPr>
                <a:latin typeface="Calibri" pitchFamily="34" charset="0"/>
              </a:defRPr>
            </a:lvl1pPr>
          </a:lstStyle>
          <a:p>
            <a:pPr>
              <a:defRPr/>
            </a:pPr>
            <a:endParaRPr lang="es-CL"/>
          </a:p>
        </p:txBody>
      </p:sp>
      <p:sp>
        <p:nvSpPr>
          <p:cNvPr id="6" name="Rectangle 6"/>
          <p:cNvSpPr>
            <a:spLocks noGrp="1" noChangeArrowheads="1"/>
          </p:cNvSpPr>
          <p:nvPr>
            <p:ph type="sldNum" sz="quarter" idx="12"/>
          </p:nvPr>
        </p:nvSpPr>
        <p:spPr/>
        <p:txBody>
          <a:bodyPr/>
          <a:lstStyle>
            <a:lvl1pPr>
              <a:defRPr>
                <a:latin typeface="Calibri" pitchFamily="34" charset="0"/>
              </a:defRPr>
            </a:lvl1pPr>
          </a:lstStyle>
          <a:p>
            <a:pPr>
              <a:defRPr/>
            </a:pPr>
            <a:fld id="{9E228FF5-FB1F-4A6B-BD14-586B4DE05DC7}" type="slidenum">
              <a:rPr lang="es-CL"/>
              <a:pPr>
                <a:defRPr/>
              </a:pPr>
              <a:t>‹#›</a:t>
            </a:fld>
            <a:endParaRPr lang="es-CL"/>
          </a:p>
        </p:txBody>
      </p:sp>
    </p:spTree>
    <p:extLst>
      <p:ext uri="{BB962C8B-B14F-4D97-AF65-F5344CB8AC3E}">
        <p14:creationId xmlns:p14="http://schemas.microsoft.com/office/powerpoint/2010/main" val="179964819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atin typeface="Calibri" pitchFamily="34" charset="0"/>
              </a:defRPr>
            </a:lvl1pPr>
          </a:lstStyle>
          <a:p>
            <a:pPr>
              <a:defRPr/>
            </a:pPr>
            <a:endParaRPr lang="es-CL"/>
          </a:p>
        </p:txBody>
      </p:sp>
      <p:sp>
        <p:nvSpPr>
          <p:cNvPr id="6" name="Rectangle 5"/>
          <p:cNvSpPr>
            <a:spLocks noGrp="1" noChangeArrowheads="1"/>
          </p:cNvSpPr>
          <p:nvPr>
            <p:ph type="ftr" sz="quarter" idx="11"/>
          </p:nvPr>
        </p:nvSpPr>
        <p:spPr/>
        <p:txBody>
          <a:bodyPr/>
          <a:lstStyle>
            <a:lvl1pPr algn="l">
              <a:defRPr>
                <a:latin typeface="Calibri" pitchFamily="34" charset="0"/>
              </a:defRPr>
            </a:lvl1pPr>
          </a:lstStyle>
          <a:p>
            <a:pPr>
              <a:defRPr/>
            </a:pPr>
            <a:endParaRPr lang="es-CL"/>
          </a:p>
        </p:txBody>
      </p:sp>
      <p:sp>
        <p:nvSpPr>
          <p:cNvPr id="7" name="Rectangle 6"/>
          <p:cNvSpPr>
            <a:spLocks noGrp="1" noChangeArrowheads="1"/>
          </p:cNvSpPr>
          <p:nvPr>
            <p:ph type="sldNum" sz="quarter" idx="12"/>
          </p:nvPr>
        </p:nvSpPr>
        <p:spPr/>
        <p:txBody>
          <a:bodyPr/>
          <a:lstStyle>
            <a:lvl1pPr>
              <a:defRPr>
                <a:latin typeface="Calibri" pitchFamily="34" charset="0"/>
              </a:defRPr>
            </a:lvl1pPr>
          </a:lstStyle>
          <a:p>
            <a:pPr>
              <a:defRPr/>
            </a:pPr>
            <a:fld id="{9B0FAFE3-1D0A-45C3-9101-ACEF5C55595B}" type="slidenum">
              <a:rPr lang="es-CL"/>
              <a:pPr>
                <a:defRPr/>
              </a:pPr>
              <a:t>‹#›</a:t>
            </a:fld>
            <a:endParaRPr lang="es-CL"/>
          </a:p>
        </p:txBody>
      </p:sp>
    </p:spTree>
    <p:extLst>
      <p:ext uri="{BB962C8B-B14F-4D97-AF65-F5344CB8AC3E}">
        <p14:creationId xmlns:p14="http://schemas.microsoft.com/office/powerpoint/2010/main" val="21667836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721" indent="0">
              <a:buNone/>
              <a:defRPr sz="2000" b="1"/>
            </a:lvl2pPr>
            <a:lvl3pPr marL="913437" indent="0">
              <a:buNone/>
              <a:defRPr sz="1800" b="1"/>
            </a:lvl3pPr>
            <a:lvl4pPr marL="1370158" indent="0">
              <a:buNone/>
              <a:defRPr sz="1600" b="1"/>
            </a:lvl4pPr>
            <a:lvl5pPr marL="1826876" indent="0">
              <a:buNone/>
              <a:defRPr sz="1600" b="1"/>
            </a:lvl5pPr>
            <a:lvl6pPr marL="2283597" indent="0">
              <a:buNone/>
              <a:defRPr sz="1600" b="1"/>
            </a:lvl6pPr>
            <a:lvl7pPr marL="2740313" indent="0">
              <a:buNone/>
              <a:defRPr sz="1600" b="1"/>
            </a:lvl7pPr>
            <a:lvl8pPr marL="3197034" indent="0">
              <a:buNone/>
              <a:defRPr sz="1600" b="1"/>
            </a:lvl8pPr>
            <a:lvl9pPr marL="365375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4" y="1535113"/>
            <a:ext cx="4041775" cy="639762"/>
          </a:xfrm>
        </p:spPr>
        <p:txBody>
          <a:bodyPr anchor="b"/>
          <a:lstStyle>
            <a:lvl1pPr marL="0" indent="0">
              <a:buNone/>
              <a:defRPr sz="2400" b="1"/>
            </a:lvl1pPr>
            <a:lvl2pPr marL="456721" indent="0">
              <a:buNone/>
              <a:defRPr sz="2000" b="1"/>
            </a:lvl2pPr>
            <a:lvl3pPr marL="913437" indent="0">
              <a:buNone/>
              <a:defRPr sz="1800" b="1"/>
            </a:lvl3pPr>
            <a:lvl4pPr marL="1370158" indent="0">
              <a:buNone/>
              <a:defRPr sz="1600" b="1"/>
            </a:lvl4pPr>
            <a:lvl5pPr marL="1826876" indent="0">
              <a:buNone/>
              <a:defRPr sz="1600" b="1"/>
            </a:lvl5pPr>
            <a:lvl6pPr marL="2283597" indent="0">
              <a:buNone/>
              <a:defRPr sz="1600" b="1"/>
            </a:lvl6pPr>
            <a:lvl7pPr marL="2740313" indent="0">
              <a:buNone/>
              <a:defRPr sz="1600" b="1"/>
            </a:lvl7pPr>
            <a:lvl8pPr marL="3197034" indent="0">
              <a:buNone/>
              <a:defRPr sz="1600" b="1"/>
            </a:lvl8pPr>
            <a:lvl9pPr marL="365375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atin typeface="Calibri" pitchFamily="34" charset="0"/>
              </a:defRPr>
            </a:lvl1pPr>
          </a:lstStyle>
          <a:p>
            <a:pPr>
              <a:defRPr/>
            </a:pPr>
            <a:endParaRPr lang="es-CL"/>
          </a:p>
        </p:txBody>
      </p:sp>
      <p:sp>
        <p:nvSpPr>
          <p:cNvPr id="8" name="Rectangle 5"/>
          <p:cNvSpPr>
            <a:spLocks noGrp="1" noChangeArrowheads="1"/>
          </p:cNvSpPr>
          <p:nvPr>
            <p:ph type="ftr" sz="quarter" idx="11"/>
          </p:nvPr>
        </p:nvSpPr>
        <p:spPr/>
        <p:txBody>
          <a:bodyPr/>
          <a:lstStyle>
            <a:lvl1pPr algn="l">
              <a:defRPr>
                <a:latin typeface="Calibri" pitchFamily="34" charset="0"/>
              </a:defRPr>
            </a:lvl1pPr>
          </a:lstStyle>
          <a:p>
            <a:pPr>
              <a:defRPr/>
            </a:pPr>
            <a:endParaRPr lang="es-CL"/>
          </a:p>
        </p:txBody>
      </p:sp>
      <p:sp>
        <p:nvSpPr>
          <p:cNvPr id="9" name="Rectangle 6"/>
          <p:cNvSpPr>
            <a:spLocks noGrp="1" noChangeArrowheads="1"/>
          </p:cNvSpPr>
          <p:nvPr>
            <p:ph type="sldNum" sz="quarter" idx="12"/>
          </p:nvPr>
        </p:nvSpPr>
        <p:spPr/>
        <p:txBody>
          <a:bodyPr/>
          <a:lstStyle>
            <a:lvl1pPr>
              <a:defRPr>
                <a:latin typeface="Calibri" pitchFamily="34" charset="0"/>
              </a:defRPr>
            </a:lvl1pPr>
          </a:lstStyle>
          <a:p>
            <a:pPr>
              <a:defRPr/>
            </a:pPr>
            <a:fld id="{FF89F0F2-F64F-41E0-97A3-E33A6D8E97CE}" type="slidenum">
              <a:rPr lang="es-CL"/>
              <a:pPr>
                <a:defRPr/>
              </a:pPr>
              <a:t>‹#›</a:t>
            </a:fld>
            <a:endParaRPr lang="es-CL"/>
          </a:p>
        </p:txBody>
      </p:sp>
    </p:spTree>
    <p:extLst>
      <p:ext uri="{BB962C8B-B14F-4D97-AF65-F5344CB8AC3E}">
        <p14:creationId xmlns:p14="http://schemas.microsoft.com/office/powerpoint/2010/main" val="2952637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Rectangle 4"/>
          <p:cNvSpPr>
            <a:spLocks noGrp="1" noChangeArrowheads="1"/>
          </p:cNvSpPr>
          <p:nvPr>
            <p:ph type="dt" sz="half" idx="10"/>
            <p:custDataLst>
              <p:tags r:id="rId2"/>
            </p:custDataLst>
          </p:nvPr>
        </p:nvSpPr>
        <p:spPr/>
        <p:txBody>
          <a:bodyPr/>
          <a:lstStyle>
            <a:lvl1pPr>
              <a:defRPr>
                <a:latin typeface="Calibri" pitchFamily="34" charset="0"/>
              </a:defRPr>
            </a:lvl1pPr>
          </a:lstStyle>
          <a:p>
            <a:pPr>
              <a:defRPr/>
            </a:pPr>
            <a:endParaRPr lang="es-CL"/>
          </a:p>
        </p:txBody>
      </p:sp>
      <p:sp>
        <p:nvSpPr>
          <p:cNvPr id="4" name="Rectangle 5"/>
          <p:cNvSpPr>
            <a:spLocks noGrp="1" noChangeArrowheads="1"/>
          </p:cNvSpPr>
          <p:nvPr>
            <p:ph type="ftr" sz="quarter" idx="11"/>
            <p:custDataLst>
              <p:tags r:id="rId3"/>
            </p:custDataLst>
          </p:nvPr>
        </p:nvSpPr>
        <p:spPr/>
        <p:txBody>
          <a:bodyPr/>
          <a:lstStyle>
            <a:lvl1pPr algn="l">
              <a:defRPr>
                <a:latin typeface="Calibri" pitchFamily="34" charset="0"/>
              </a:defRPr>
            </a:lvl1pPr>
          </a:lstStyle>
          <a:p>
            <a:pPr>
              <a:defRPr/>
            </a:pPr>
            <a:endParaRPr lang="es-CL"/>
          </a:p>
        </p:txBody>
      </p:sp>
    </p:spTree>
    <p:extLst>
      <p:ext uri="{BB962C8B-B14F-4D97-AF65-F5344CB8AC3E}">
        <p14:creationId xmlns:p14="http://schemas.microsoft.com/office/powerpoint/2010/main" val="2148480431"/>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custDataLst>
              <p:tags r:id="rId1"/>
            </p:custDataLst>
          </p:nvPr>
        </p:nvSpPr>
        <p:spPr/>
        <p:txBody>
          <a:bodyPr/>
          <a:lstStyle>
            <a:lvl1pPr>
              <a:defRPr>
                <a:latin typeface="Calibri" pitchFamily="34" charset="0"/>
              </a:defRPr>
            </a:lvl1pPr>
          </a:lstStyle>
          <a:p>
            <a:pPr>
              <a:defRPr/>
            </a:pPr>
            <a:endParaRPr lang="es-CL"/>
          </a:p>
        </p:txBody>
      </p:sp>
      <p:sp>
        <p:nvSpPr>
          <p:cNvPr id="3" name="Rectangle 5"/>
          <p:cNvSpPr>
            <a:spLocks noGrp="1" noChangeArrowheads="1"/>
          </p:cNvSpPr>
          <p:nvPr>
            <p:ph type="ftr" sz="quarter" idx="11"/>
            <p:custDataLst>
              <p:tags r:id="rId2"/>
            </p:custDataLst>
          </p:nvPr>
        </p:nvSpPr>
        <p:spPr/>
        <p:txBody>
          <a:bodyPr/>
          <a:lstStyle>
            <a:lvl1pPr algn="l">
              <a:defRPr>
                <a:latin typeface="Calibri" pitchFamily="34" charset="0"/>
              </a:defRPr>
            </a:lvl1pPr>
          </a:lstStyle>
          <a:p>
            <a:pPr>
              <a:defRPr/>
            </a:pPr>
            <a:endParaRPr lang="es-CL"/>
          </a:p>
        </p:txBody>
      </p:sp>
    </p:spTree>
    <p:extLst>
      <p:ext uri="{BB962C8B-B14F-4D97-AF65-F5344CB8AC3E}">
        <p14:creationId xmlns:p14="http://schemas.microsoft.com/office/powerpoint/2010/main" val="3191917968"/>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721" indent="0">
              <a:buNone/>
              <a:defRPr sz="1200"/>
            </a:lvl2pPr>
            <a:lvl3pPr marL="913437" indent="0">
              <a:buNone/>
              <a:defRPr sz="1000"/>
            </a:lvl3pPr>
            <a:lvl4pPr marL="1370158" indent="0">
              <a:buNone/>
              <a:defRPr sz="900"/>
            </a:lvl4pPr>
            <a:lvl5pPr marL="1826876" indent="0">
              <a:buNone/>
              <a:defRPr sz="900"/>
            </a:lvl5pPr>
            <a:lvl6pPr marL="2283597" indent="0">
              <a:buNone/>
              <a:defRPr sz="900"/>
            </a:lvl6pPr>
            <a:lvl7pPr marL="2740313" indent="0">
              <a:buNone/>
              <a:defRPr sz="900"/>
            </a:lvl7pPr>
            <a:lvl8pPr marL="3197034" indent="0">
              <a:buNone/>
              <a:defRPr sz="900"/>
            </a:lvl8pPr>
            <a:lvl9pPr marL="3653752"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Calibri" pitchFamily="34" charset="0"/>
              </a:defRPr>
            </a:lvl1pPr>
          </a:lstStyle>
          <a:p>
            <a:pPr>
              <a:defRPr/>
            </a:pPr>
            <a:endParaRPr lang="es-CL"/>
          </a:p>
        </p:txBody>
      </p:sp>
      <p:sp>
        <p:nvSpPr>
          <p:cNvPr id="6" name="Rectangle 5"/>
          <p:cNvSpPr>
            <a:spLocks noGrp="1" noChangeArrowheads="1"/>
          </p:cNvSpPr>
          <p:nvPr>
            <p:ph type="ftr" sz="quarter" idx="11"/>
          </p:nvPr>
        </p:nvSpPr>
        <p:spPr/>
        <p:txBody>
          <a:bodyPr/>
          <a:lstStyle>
            <a:lvl1pPr algn="l">
              <a:defRPr>
                <a:latin typeface="Calibri" pitchFamily="34" charset="0"/>
              </a:defRPr>
            </a:lvl1pPr>
          </a:lstStyle>
          <a:p>
            <a:pPr>
              <a:defRPr/>
            </a:pPr>
            <a:endParaRPr lang="es-CL"/>
          </a:p>
        </p:txBody>
      </p:sp>
      <p:sp>
        <p:nvSpPr>
          <p:cNvPr id="7" name="Rectangle 6"/>
          <p:cNvSpPr>
            <a:spLocks noGrp="1" noChangeArrowheads="1"/>
          </p:cNvSpPr>
          <p:nvPr>
            <p:ph type="sldNum" sz="quarter" idx="12"/>
          </p:nvPr>
        </p:nvSpPr>
        <p:spPr/>
        <p:txBody>
          <a:bodyPr/>
          <a:lstStyle>
            <a:lvl1pPr>
              <a:defRPr>
                <a:latin typeface="Calibri" pitchFamily="34" charset="0"/>
              </a:defRPr>
            </a:lvl1pPr>
          </a:lstStyle>
          <a:p>
            <a:pPr>
              <a:defRPr/>
            </a:pPr>
            <a:fld id="{C5CFEDC3-67C8-45C5-850D-06AFDE1BAB01}" type="slidenum">
              <a:rPr lang="es-CL"/>
              <a:pPr>
                <a:defRPr/>
              </a:pPr>
              <a:t>‹#›</a:t>
            </a:fld>
            <a:endParaRPr lang="es-CL"/>
          </a:p>
        </p:txBody>
      </p:sp>
    </p:spTree>
    <p:extLst>
      <p:ext uri="{BB962C8B-B14F-4D97-AF65-F5344CB8AC3E}">
        <p14:creationId xmlns:p14="http://schemas.microsoft.com/office/powerpoint/2010/main" val="1437229891"/>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21" indent="0">
              <a:buNone/>
              <a:defRPr sz="2800"/>
            </a:lvl2pPr>
            <a:lvl3pPr marL="913437" indent="0">
              <a:buNone/>
              <a:defRPr sz="2400"/>
            </a:lvl3pPr>
            <a:lvl4pPr marL="1370158" indent="0">
              <a:buNone/>
              <a:defRPr sz="2000"/>
            </a:lvl4pPr>
            <a:lvl5pPr marL="1826876" indent="0">
              <a:buNone/>
              <a:defRPr sz="2000"/>
            </a:lvl5pPr>
            <a:lvl6pPr marL="2283597" indent="0">
              <a:buNone/>
              <a:defRPr sz="2000"/>
            </a:lvl6pPr>
            <a:lvl7pPr marL="2740313" indent="0">
              <a:buNone/>
              <a:defRPr sz="2000"/>
            </a:lvl7pPr>
            <a:lvl8pPr marL="3197034" indent="0">
              <a:buNone/>
              <a:defRPr sz="2000"/>
            </a:lvl8pPr>
            <a:lvl9pPr marL="3653752"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21" indent="0">
              <a:buNone/>
              <a:defRPr sz="1200"/>
            </a:lvl2pPr>
            <a:lvl3pPr marL="913437" indent="0">
              <a:buNone/>
              <a:defRPr sz="1000"/>
            </a:lvl3pPr>
            <a:lvl4pPr marL="1370158" indent="0">
              <a:buNone/>
              <a:defRPr sz="900"/>
            </a:lvl4pPr>
            <a:lvl5pPr marL="1826876" indent="0">
              <a:buNone/>
              <a:defRPr sz="900"/>
            </a:lvl5pPr>
            <a:lvl6pPr marL="2283597" indent="0">
              <a:buNone/>
              <a:defRPr sz="900"/>
            </a:lvl6pPr>
            <a:lvl7pPr marL="2740313" indent="0">
              <a:buNone/>
              <a:defRPr sz="900"/>
            </a:lvl7pPr>
            <a:lvl8pPr marL="3197034" indent="0">
              <a:buNone/>
              <a:defRPr sz="900"/>
            </a:lvl8pPr>
            <a:lvl9pPr marL="3653752"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Calibri" pitchFamily="34" charset="0"/>
              </a:defRPr>
            </a:lvl1pPr>
          </a:lstStyle>
          <a:p>
            <a:pPr>
              <a:defRPr/>
            </a:pPr>
            <a:endParaRPr lang="es-CL"/>
          </a:p>
        </p:txBody>
      </p:sp>
      <p:sp>
        <p:nvSpPr>
          <p:cNvPr id="6" name="Rectangle 5"/>
          <p:cNvSpPr>
            <a:spLocks noGrp="1" noChangeArrowheads="1"/>
          </p:cNvSpPr>
          <p:nvPr>
            <p:ph type="ftr" sz="quarter" idx="11"/>
          </p:nvPr>
        </p:nvSpPr>
        <p:spPr/>
        <p:txBody>
          <a:bodyPr/>
          <a:lstStyle>
            <a:lvl1pPr algn="l">
              <a:defRPr>
                <a:latin typeface="Calibri" pitchFamily="34" charset="0"/>
              </a:defRPr>
            </a:lvl1pPr>
          </a:lstStyle>
          <a:p>
            <a:pPr>
              <a:defRPr/>
            </a:pPr>
            <a:endParaRPr lang="es-CL"/>
          </a:p>
        </p:txBody>
      </p:sp>
      <p:sp>
        <p:nvSpPr>
          <p:cNvPr id="7" name="Rectangle 6"/>
          <p:cNvSpPr>
            <a:spLocks noGrp="1" noChangeArrowheads="1"/>
          </p:cNvSpPr>
          <p:nvPr>
            <p:ph type="sldNum" sz="quarter" idx="12"/>
          </p:nvPr>
        </p:nvSpPr>
        <p:spPr/>
        <p:txBody>
          <a:bodyPr/>
          <a:lstStyle>
            <a:lvl1pPr>
              <a:defRPr>
                <a:latin typeface="Calibri" pitchFamily="34" charset="0"/>
              </a:defRPr>
            </a:lvl1pPr>
          </a:lstStyle>
          <a:p>
            <a:pPr>
              <a:defRPr/>
            </a:pPr>
            <a:fld id="{CFCAF983-EE3F-44B4-B657-1BA65E79A1D0}" type="slidenum">
              <a:rPr lang="es-CL"/>
              <a:pPr>
                <a:defRPr/>
              </a:pPr>
              <a:t>‹#›</a:t>
            </a:fld>
            <a:endParaRPr lang="es-CL"/>
          </a:p>
        </p:txBody>
      </p:sp>
    </p:spTree>
    <p:extLst>
      <p:ext uri="{BB962C8B-B14F-4D97-AF65-F5344CB8AC3E}">
        <p14:creationId xmlns:p14="http://schemas.microsoft.com/office/powerpoint/2010/main" val="313427409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Calibri" pitchFamily="34" charset="0"/>
              </a:defRPr>
            </a:lvl1pPr>
          </a:lstStyle>
          <a:p>
            <a:pPr>
              <a:defRPr/>
            </a:pPr>
            <a:endParaRPr lang="es-CL"/>
          </a:p>
        </p:txBody>
      </p:sp>
      <p:sp>
        <p:nvSpPr>
          <p:cNvPr id="5" name="Rectangle 5"/>
          <p:cNvSpPr>
            <a:spLocks noGrp="1" noChangeArrowheads="1"/>
          </p:cNvSpPr>
          <p:nvPr>
            <p:ph type="ftr" sz="quarter" idx="11"/>
          </p:nvPr>
        </p:nvSpPr>
        <p:spPr/>
        <p:txBody>
          <a:bodyPr/>
          <a:lstStyle>
            <a:lvl1pPr algn="l">
              <a:defRPr>
                <a:latin typeface="Calibri" pitchFamily="34" charset="0"/>
              </a:defRPr>
            </a:lvl1pPr>
          </a:lstStyle>
          <a:p>
            <a:pPr>
              <a:defRPr/>
            </a:pPr>
            <a:endParaRPr lang="es-CL"/>
          </a:p>
        </p:txBody>
      </p:sp>
      <p:sp>
        <p:nvSpPr>
          <p:cNvPr id="6" name="Rectangle 6"/>
          <p:cNvSpPr>
            <a:spLocks noGrp="1" noChangeArrowheads="1"/>
          </p:cNvSpPr>
          <p:nvPr>
            <p:ph type="sldNum" sz="quarter" idx="12"/>
          </p:nvPr>
        </p:nvSpPr>
        <p:spPr/>
        <p:txBody>
          <a:bodyPr/>
          <a:lstStyle>
            <a:lvl1pPr>
              <a:defRPr>
                <a:latin typeface="Calibri" pitchFamily="34" charset="0"/>
              </a:defRPr>
            </a:lvl1pPr>
          </a:lstStyle>
          <a:p>
            <a:pPr>
              <a:defRPr/>
            </a:pPr>
            <a:fld id="{0E23476A-2DED-423E-B584-1C39A2A4DA82}" type="slidenum">
              <a:rPr lang="es-CL"/>
              <a:pPr>
                <a:defRPr/>
              </a:pPr>
              <a:t>‹#›</a:t>
            </a:fld>
            <a:endParaRPr lang="es-CL"/>
          </a:p>
        </p:txBody>
      </p:sp>
    </p:spTree>
    <p:extLst>
      <p:ext uri="{BB962C8B-B14F-4D97-AF65-F5344CB8AC3E}">
        <p14:creationId xmlns:p14="http://schemas.microsoft.com/office/powerpoint/2010/main" val="325174409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Calibri" pitchFamily="34" charset="0"/>
              </a:defRPr>
            </a:lvl1pPr>
          </a:lstStyle>
          <a:p>
            <a:pPr>
              <a:defRPr/>
            </a:pPr>
            <a:endParaRPr lang="es-CL"/>
          </a:p>
        </p:txBody>
      </p:sp>
      <p:sp>
        <p:nvSpPr>
          <p:cNvPr id="5" name="Rectangle 5"/>
          <p:cNvSpPr>
            <a:spLocks noGrp="1" noChangeArrowheads="1"/>
          </p:cNvSpPr>
          <p:nvPr>
            <p:ph type="ftr" sz="quarter" idx="11"/>
          </p:nvPr>
        </p:nvSpPr>
        <p:spPr/>
        <p:txBody>
          <a:bodyPr/>
          <a:lstStyle>
            <a:lvl1pPr algn="l">
              <a:defRPr>
                <a:latin typeface="Calibri" pitchFamily="34" charset="0"/>
              </a:defRPr>
            </a:lvl1pPr>
          </a:lstStyle>
          <a:p>
            <a:pPr>
              <a:defRPr/>
            </a:pPr>
            <a:endParaRPr lang="es-CL"/>
          </a:p>
        </p:txBody>
      </p:sp>
      <p:sp>
        <p:nvSpPr>
          <p:cNvPr id="6" name="Rectangle 6"/>
          <p:cNvSpPr>
            <a:spLocks noGrp="1" noChangeArrowheads="1"/>
          </p:cNvSpPr>
          <p:nvPr>
            <p:ph type="sldNum" sz="quarter" idx="12"/>
          </p:nvPr>
        </p:nvSpPr>
        <p:spPr/>
        <p:txBody>
          <a:bodyPr/>
          <a:lstStyle>
            <a:lvl1pPr>
              <a:defRPr>
                <a:latin typeface="Calibri" pitchFamily="34" charset="0"/>
              </a:defRPr>
            </a:lvl1pPr>
          </a:lstStyle>
          <a:p>
            <a:pPr>
              <a:defRPr/>
            </a:pPr>
            <a:fld id="{24E98570-BE65-41B0-9EA9-6952F00474E5}" type="slidenum">
              <a:rPr lang="es-CL"/>
              <a:pPr>
                <a:defRPr/>
              </a:pPr>
              <a:t>‹#›</a:t>
            </a:fld>
            <a:endParaRPr lang="es-CL"/>
          </a:p>
        </p:txBody>
      </p:sp>
    </p:spTree>
    <p:extLst>
      <p:ext uri="{BB962C8B-B14F-4D97-AF65-F5344CB8AC3E}">
        <p14:creationId xmlns:p14="http://schemas.microsoft.com/office/powerpoint/2010/main" val="117462558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half" idx="3"/>
          </p:nvPr>
        </p:nvSpPr>
        <p:spPr>
          <a:xfrm>
            <a:off x="4648200" y="1600209"/>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latin typeface="Calibri" pitchFamily="34" charset="0"/>
              </a:defRPr>
            </a:lvl1pPr>
          </a:lstStyle>
          <a:p>
            <a:pPr>
              <a:defRPr/>
            </a:pPr>
            <a:endParaRPr lang="es-CL"/>
          </a:p>
        </p:txBody>
      </p:sp>
      <p:sp>
        <p:nvSpPr>
          <p:cNvPr id="7" name="Rectangle 5"/>
          <p:cNvSpPr>
            <a:spLocks noGrp="1" noChangeArrowheads="1"/>
          </p:cNvSpPr>
          <p:nvPr>
            <p:ph type="ftr" sz="quarter" idx="11"/>
          </p:nvPr>
        </p:nvSpPr>
        <p:spPr/>
        <p:txBody>
          <a:bodyPr/>
          <a:lstStyle>
            <a:lvl1pPr algn="l">
              <a:defRPr>
                <a:latin typeface="Calibri" pitchFamily="34" charset="0"/>
              </a:defRPr>
            </a:lvl1pPr>
          </a:lstStyle>
          <a:p>
            <a:pPr>
              <a:defRPr/>
            </a:pPr>
            <a:endParaRPr lang="es-CL"/>
          </a:p>
        </p:txBody>
      </p:sp>
      <p:sp>
        <p:nvSpPr>
          <p:cNvPr id="8" name="Rectangle 6"/>
          <p:cNvSpPr>
            <a:spLocks noGrp="1" noChangeArrowheads="1"/>
          </p:cNvSpPr>
          <p:nvPr>
            <p:ph type="sldNum" sz="quarter" idx="12"/>
          </p:nvPr>
        </p:nvSpPr>
        <p:spPr/>
        <p:txBody>
          <a:bodyPr/>
          <a:lstStyle>
            <a:lvl1pPr>
              <a:defRPr>
                <a:latin typeface="Calibri" pitchFamily="34" charset="0"/>
              </a:defRPr>
            </a:lvl1pPr>
          </a:lstStyle>
          <a:p>
            <a:pPr>
              <a:defRPr/>
            </a:pPr>
            <a:fld id="{63940219-EFF5-4F1C-8A8E-1B0B08692AA8}" type="slidenum">
              <a:rPr lang="es-CL"/>
              <a:pPr>
                <a:defRPr/>
              </a:pPr>
              <a:t>‹#›</a:t>
            </a:fld>
            <a:endParaRPr lang="es-CL"/>
          </a:p>
        </p:txBody>
      </p:sp>
    </p:spTree>
    <p:extLst>
      <p:ext uri="{BB962C8B-B14F-4D97-AF65-F5344CB8AC3E}">
        <p14:creationId xmlns:p14="http://schemas.microsoft.com/office/powerpoint/2010/main" val="1114714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721" indent="0">
              <a:buNone/>
              <a:defRPr sz="1200"/>
            </a:lvl2pPr>
            <a:lvl3pPr marL="913437" indent="0">
              <a:buNone/>
              <a:defRPr sz="1000"/>
            </a:lvl3pPr>
            <a:lvl4pPr marL="1370158" indent="0">
              <a:buNone/>
              <a:defRPr sz="900"/>
            </a:lvl4pPr>
            <a:lvl5pPr marL="1826876" indent="0">
              <a:buNone/>
              <a:defRPr sz="900"/>
            </a:lvl5pPr>
            <a:lvl6pPr marL="2283597" indent="0">
              <a:buNone/>
              <a:defRPr sz="900"/>
            </a:lvl6pPr>
            <a:lvl7pPr marL="2740313" indent="0">
              <a:buNone/>
              <a:defRPr sz="900"/>
            </a:lvl7pPr>
            <a:lvl8pPr marL="3197034" indent="0">
              <a:buNone/>
              <a:defRPr sz="900"/>
            </a:lvl8pPr>
            <a:lvl9pPr marL="3653752"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Calibri" pitchFamily="34" charset="0"/>
              </a:defRPr>
            </a:lvl1pPr>
          </a:lstStyle>
          <a:p>
            <a:pPr>
              <a:defRPr/>
            </a:pPr>
            <a:endParaRPr lang="es-CL"/>
          </a:p>
        </p:txBody>
      </p:sp>
      <p:sp>
        <p:nvSpPr>
          <p:cNvPr id="6" name="Rectangle 5"/>
          <p:cNvSpPr>
            <a:spLocks noGrp="1" noChangeArrowheads="1"/>
          </p:cNvSpPr>
          <p:nvPr>
            <p:ph type="ftr" sz="quarter" idx="11"/>
          </p:nvPr>
        </p:nvSpPr>
        <p:spPr/>
        <p:txBody>
          <a:bodyPr/>
          <a:lstStyle>
            <a:lvl1pPr algn="l">
              <a:defRPr>
                <a:latin typeface="Calibri" pitchFamily="34" charset="0"/>
              </a:defRPr>
            </a:lvl1pPr>
          </a:lstStyle>
          <a:p>
            <a:pPr>
              <a:defRPr/>
            </a:pPr>
            <a:endParaRPr lang="es-CL"/>
          </a:p>
        </p:txBody>
      </p:sp>
      <p:sp>
        <p:nvSpPr>
          <p:cNvPr id="7" name="Rectangle 6"/>
          <p:cNvSpPr>
            <a:spLocks noGrp="1" noChangeArrowheads="1"/>
          </p:cNvSpPr>
          <p:nvPr>
            <p:ph type="sldNum" sz="quarter" idx="12"/>
          </p:nvPr>
        </p:nvSpPr>
        <p:spPr/>
        <p:txBody>
          <a:bodyPr/>
          <a:lstStyle>
            <a:lvl1pPr>
              <a:defRPr>
                <a:latin typeface="Calibri" pitchFamily="34" charset="0"/>
              </a:defRPr>
            </a:lvl1pPr>
          </a:lstStyle>
          <a:p>
            <a:pPr>
              <a:defRPr/>
            </a:pPr>
            <a:fld id="{47FC965D-6104-418B-99DD-E2DDFCAB383E}" type="slidenum">
              <a:rPr lang="es-CL"/>
              <a:pPr>
                <a:defRPr/>
              </a:pPr>
              <a:t>‹#›</a:t>
            </a:fld>
            <a:endParaRPr lang="es-CL"/>
          </a:p>
        </p:txBody>
      </p:sp>
    </p:spTree>
    <p:extLst>
      <p:ext uri="{BB962C8B-B14F-4D97-AF65-F5344CB8AC3E}">
        <p14:creationId xmlns:p14="http://schemas.microsoft.com/office/powerpoint/2010/main" val="113098077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atin typeface="Calibri" pitchFamily="34" charset="0"/>
              </a:defRPr>
            </a:lvl1pPr>
          </a:lstStyle>
          <a:p>
            <a:pPr>
              <a:defRPr/>
            </a:pPr>
            <a:endParaRPr lang="es-CL"/>
          </a:p>
        </p:txBody>
      </p:sp>
      <p:sp>
        <p:nvSpPr>
          <p:cNvPr id="4" name="Rectangle 5"/>
          <p:cNvSpPr>
            <a:spLocks noGrp="1" noChangeArrowheads="1"/>
          </p:cNvSpPr>
          <p:nvPr>
            <p:ph type="ftr" sz="quarter" idx="11"/>
          </p:nvPr>
        </p:nvSpPr>
        <p:spPr/>
        <p:txBody>
          <a:bodyPr/>
          <a:lstStyle>
            <a:lvl1pPr algn="l">
              <a:defRPr>
                <a:latin typeface="Calibri" pitchFamily="34" charset="0"/>
              </a:defRPr>
            </a:lvl1pPr>
          </a:lstStyle>
          <a:p>
            <a:pPr>
              <a:defRPr/>
            </a:pPr>
            <a:endParaRPr lang="es-CL"/>
          </a:p>
        </p:txBody>
      </p:sp>
      <p:sp>
        <p:nvSpPr>
          <p:cNvPr id="5" name="Rectangle 6"/>
          <p:cNvSpPr>
            <a:spLocks noGrp="1" noChangeArrowheads="1"/>
          </p:cNvSpPr>
          <p:nvPr>
            <p:ph type="sldNum" sz="quarter" idx="12"/>
          </p:nvPr>
        </p:nvSpPr>
        <p:spPr/>
        <p:txBody>
          <a:bodyPr/>
          <a:lstStyle>
            <a:lvl1pPr>
              <a:defRPr>
                <a:latin typeface="Calibri" pitchFamily="34" charset="0"/>
              </a:defRPr>
            </a:lvl1pPr>
          </a:lstStyle>
          <a:p>
            <a:pPr>
              <a:defRPr/>
            </a:pPr>
            <a:fld id="{52D2A3F1-76A6-4EE8-B544-9F8CEC24EC5A}" type="slidenum">
              <a:rPr lang="es-CL"/>
              <a:pPr>
                <a:defRPr/>
              </a:pPr>
              <a:t>‹#›</a:t>
            </a:fld>
            <a:endParaRPr lang="es-CL"/>
          </a:p>
        </p:txBody>
      </p:sp>
    </p:spTree>
    <p:extLst>
      <p:ext uri="{BB962C8B-B14F-4D97-AF65-F5344CB8AC3E}">
        <p14:creationId xmlns:p14="http://schemas.microsoft.com/office/powerpoint/2010/main" val="223305713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s-CL"/>
          </a:p>
        </p:txBody>
      </p:sp>
      <p:sp>
        <p:nvSpPr>
          <p:cNvPr id="3" name="Content Placeholder 2"/>
          <p:cNvSpPr>
            <a:spLocks noGrp="1"/>
          </p:cNvSpPr>
          <p:nvPr>
            <p:ph idx="1"/>
            <p:custDataLst>
              <p:tags r:id="rId2"/>
            </p:custDataLst>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4" name="Date Placeholder 3"/>
          <p:cNvSpPr>
            <a:spLocks noGrp="1"/>
          </p:cNvSpPr>
          <p:nvPr>
            <p:ph type="dt" sz="half" idx="10"/>
            <p:custDataLst>
              <p:tags r:id="rId3"/>
            </p:custDataLst>
          </p:nvPr>
        </p:nvSpPr>
        <p:spPr/>
        <p:txBody>
          <a:bodyPr/>
          <a:lstStyle>
            <a:lvl1pPr>
              <a:defRPr/>
            </a:lvl1pPr>
          </a:lstStyle>
          <a:p>
            <a:pPr>
              <a:defRPr/>
            </a:pPr>
            <a:fld id="{3E1B6EBC-04F1-41D3-8248-B5394ECD54E7}" type="datetimeFigureOut">
              <a:rPr lang="es-CL">
                <a:solidFill>
                  <a:prstClr val="black">
                    <a:tint val="75000"/>
                  </a:prstClr>
                </a:solidFill>
              </a:rPr>
              <a:pPr>
                <a:defRPr/>
              </a:pPr>
              <a:t>10-11-2020</a:t>
            </a:fld>
            <a:endParaRPr lang="es-CL">
              <a:solidFill>
                <a:prstClr val="black">
                  <a:tint val="75000"/>
                </a:prstClr>
              </a:solidFill>
            </a:endParaRPr>
          </a:p>
        </p:txBody>
      </p:sp>
      <p:sp>
        <p:nvSpPr>
          <p:cNvPr id="5" name="Footer Placeholder 4"/>
          <p:cNvSpPr>
            <a:spLocks noGrp="1"/>
          </p:cNvSpPr>
          <p:nvPr>
            <p:ph type="ftr" sz="quarter" idx="11"/>
            <p:custDataLst>
              <p:tags r:id="rId4"/>
            </p:custDataLst>
          </p:nvPr>
        </p:nvSpPr>
        <p:spPr/>
        <p:txBody>
          <a:bodyPr/>
          <a:lstStyle>
            <a:lvl1pPr>
              <a:defRPr/>
            </a:lvl1pPr>
          </a:lstStyle>
          <a:p>
            <a:pPr>
              <a:defRPr/>
            </a:pPr>
            <a:endParaRPr lang="es-CL">
              <a:solidFill>
                <a:prstClr val="black">
                  <a:tint val="75000"/>
                </a:prstClr>
              </a:solidFill>
            </a:endParaRPr>
          </a:p>
        </p:txBody>
      </p:sp>
      <p:sp>
        <p:nvSpPr>
          <p:cNvPr id="6" name="Slide Number Placeholder 5"/>
          <p:cNvSpPr>
            <a:spLocks noGrp="1"/>
          </p:cNvSpPr>
          <p:nvPr>
            <p:ph type="sldNum" sz="quarter" idx="12"/>
            <p:custDataLst>
              <p:tags r:id="rId5"/>
            </p:custDataLst>
          </p:nvPr>
        </p:nvSpPr>
        <p:spPr/>
        <p:txBody>
          <a:bodyPr/>
          <a:lstStyle>
            <a:lvl1pPr>
              <a:defRPr/>
            </a:lvl1pPr>
          </a:lstStyle>
          <a:p>
            <a:pPr>
              <a:defRPr/>
            </a:pPr>
            <a:fld id="{0E324800-9506-4930-88AB-F9F8427CFE33}" type="slidenum">
              <a:rPr lang="es-CL">
                <a:solidFill>
                  <a:prstClr val="black">
                    <a:tint val="75000"/>
                  </a:prstClr>
                </a:solidFill>
              </a:rPr>
              <a:pPr>
                <a:defRPr/>
              </a:pPr>
              <a:t>‹#›</a:t>
            </a:fld>
            <a:endParaRPr lang="es-CL">
              <a:solidFill>
                <a:prstClr val="black">
                  <a:tint val="75000"/>
                </a:prstClr>
              </a:solidFill>
            </a:endParaRPr>
          </a:p>
        </p:txBody>
      </p:sp>
    </p:spTree>
    <p:extLst>
      <p:ext uri="{BB962C8B-B14F-4D97-AF65-F5344CB8AC3E}">
        <p14:creationId xmlns:p14="http://schemas.microsoft.com/office/powerpoint/2010/main" val="7501426"/>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03086D3-DF91-419D-AD23-FBCECFB60790}" type="datetimeFigureOut">
              <a:rPr lang="en-US" smtClean="0">
                <a:solidFill>
                  <a:prstClr val="black">
                    <a:tint val="75000"/>
                  </a:prstClr>
                </a:solidFill>
              </a:rPr>
              <a:pPr/>
              <a:t>11/10/2020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428EDEB-118B-40F4-98B3-84EA96648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9137061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Gill Sans MT" panose="020B0502020104020203" pitchFamily="34" charset="0"/>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atin typeface="Gill Sans MT" panose="020B0502020104020203" pitchFamily="34" charset="0"/>
              </a:defRPr>
            </a:lvl1pPr>
            <a:lvl2pPr>
              <a:defRPr>
                <a:latin typeface="Gill Sans MT" panose="020B0502020104020203" pitchFamily="34" charset="0"/>
              </a:defRPr>
            </a:lvl2pPr>
            <a:lvl3pPr>
              <a:defRPr>
                <a:latin typeface="Gill Sans MT" panose="020B0502020104020203" pitchFamily="34" charset="0"/>
              </a:defRPr>
            </a:lvl3pPr>
            <a:lvl4pPr>
              <a:defRPr>
                <a:latin typeface="Gill Sans MT" panose="020B0502020104020203" pitchFamily="34" charset="0"/>
              </a:defRPr>
            </a:lvl4pPr>
            <a:lvl5pPr>
              <a:defRPr>
                <a:latin typeface="Gill Sans MT" panose="020B0502020104020203"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3086D3-DF91-419D-AD23-FBCECFB60790}" type="datetimeFigureOut">
              <a:rPr lang="en-US" smtClean="0">
                <a:solidFill>
                  <a:prstClr val="black">
                    <a:tint val="75000"/>
                  </a:prstClr>
                </a:solidFill>
              </a:rPr>
              <a:pPr/>
              <a:t>11/10/2020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428EDEB-118B-40F4-98B3-84EA96648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6984434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3086D3-DF91-419D-AD23-FBCECFB60790}" type="datetimeFigureOut">
              <a:rPr lang="en-US" smtClean="0">
                <a:solidFill>
                  <a:prstClr val="black">
                    <a:tint val="75000"/>
                  </a:prstClr>
                </a:solidFill>
              </a:rPr>
              <a:pPr/>
              <a:t>11/10/2020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428EDEB-118B-40F4-98B3-84EA96648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2391459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3086D3-DF91-419D-AD23-FBCECFB60790}" type="datetimeFigureOut">
              <a:rPr lang="en-US" smtClean="0">
                <a:solidFill>
                  <a:prstClr val="black">
                    <a:tint val="75000"/>
                  </a:prstClr>
                </a:solidFill>
              </a:rPr>
              <a:pPr/>
              <a:t>11/10/2020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428EDEB-118B-40F4-98B3-84EA96648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8980805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3086D3-DF91-419D-AD23-FBCECFB60790}" type="datetimeFigureOut">
              <a:rPr lang="en-US" smtClean="0">
                <a:solidFill>
                  <a:prstClr val="black">
                    <a:tint val="75000"/>
                  </a:prstClr>
                </a:solidFill>
              </a:rPr>
              <a:pPr/>
              <a:t>11/10/2020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428EDEB-118B-40F4-98B3-84EA96648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2492295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3086D3-DF91-419D-AD23-FBCECFB60790}" type="datetimeFigureOut">
              <a:rPr lang="en-US" smtClean="0">
                <a:solidFill>
                  <a:prstClr val="black">
                    <a:tint val="75000"/>
                  </a:prstClr>
                </a:solidFill>
              </a:rPr>
              <a:pPr/>
              <a:t>11/10/2020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428EDEB-118B-40F4-98B3-84EA96648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3162063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3086D3-DF91-419D-AD23-FBCECFB60790}" type="datetimeFigureOut">
              <a:rPr lang="en-US" smtClean="0">
                <a:solidFill>
                  <a:prstClr val="black">
                    <a:tint val="75000"/>
                  </a:prstClr>
                </a:solidFill>
              </a:rPr>
              <a:pPr/>
              <a:t>11/10/2020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428EDEB-118B-40F4-98B3-84EA96648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05354529"/>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3086D3-DF91-419D-AD23-FBCECFB60790}" type="datetimeFigureOut">
              <a:rPr lang="en-US" smtClean="0">
                <a:solidFill>
                  <a:prstClr val="black">
                    <a:tint val="75000"/>
                  </a:prstClr>
                </a:solidFill>
              </a:rPr>
              <a:pPr/>
              <a:t>11/10/2020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428EDEB-118B-40F4-98B3-84EA96648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1235411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21" indent="0">
              <a:buNone/>
              <a:defRPr sz="2800"/>
            </a:lvl2pPr>
            <a:lvl3pPr marL="913437" indent="0">
              <a:buNone/>
              <a:defRPr sz="2400"/>
            </a:lvl3pPr>
            <a:lvl4pPr marL="1370158" indent="0">
              <a:buNone/>
              <a:defRPr sz="2000"/>
            </a:lvl4pPr>
            <a:lvl5pPr marL="1826876" indent="0">
              <a:buNone/>
              <a:defRPr sz="2000"/>
            </a:lvl5pPr>
            <a:lvl6pPr marL="2283597" indent="0">
              <a:buNone/>
              <a:defRPr sz="2000"/>
            </a:lvl6pPr>
            <a:lvl7pPr marL="2740313" indent="0">
              <a:buNone/>
              <a:defRPr sz="2000"/>
            </a:lvl7pPr>
            <a:lvl8pPr marL="3197034" indent="0">
              <a:buNone/>
              <a:defRPr sz="2000"/>
            </a:lvl8pPr>
            <a:lvl9pPr marL="3653752"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21" indent="0">
              <a:buNone/>
              <a:defRPr sz="1200"/>
            </a:lvl2pPr>
            <a:lvl3pPr marL="913437" indent="0">
              <a:buNone/>
              <a:defRPr sz="1000"/>
            </a:lvl3pPr>
            <a:lvl4pPr marL="1370158" indent="0">
              <a:buNone/>
              <a:defRPr sz="900"/>
            </a:lvl4pPr>
            <a:lvl5pPr marL="1826876" indent="0">
              <a:buNone/>
              <a:defRPr sz="900"/>
            </a:lvl5pPr>
            <a:lvl6pPr marL="2283597" indent="0">
              <a:buNone/>
              <a:defRPr sz="900"/>
            </a:lvl6pPr>
            <a:lvl7pPr marL="2740313" indent="0">
              <a:buNone/>
              <a:defRPr sz="900"/>
            </a:lvl7pPr>
            <a:lvl8pPr marL="3197034" indent="0">
              <a:buNone/>
              <a:defRPr sz="900"/>
            </a:lvl8pPr>
            <a:lvl9pPr marL="3653752"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Calibri" pitchFamily="34" charset="0"/>
              </a:defRPr>
            </a:lvl1pPr>
          </a:lstStyle>
          <a:p>
            <a:pPr>
              <a:defRPr/>
            </a:pPr>
            <a:endParaRPr lang="es-CL"/>
          </a:p>
        </p:txBody>
      </p:sp>
      <p:sp>
        <p:nvSpPr>
          <p:cNvPr id="6" name="Rectangle 5"/>
          <p:cNvSpPr>
            <a:spLocks noGrp="1" noChangeArrowheads="1"/>
          </p:cNvSpPr>
          <p:nvPr>
            <p:ph type="ftr" sz="quarter" idx="11"/>
          </p:nvPr>
        </p:nvSpPr>
        <p:spPr/>
        <p:txBody>
          <a:bodyPr/>
          <a:lstStyle>
            <a:lvl1pPr algn="l">
              <a:defRPr>
                <a:latin typeface="Calibri" pitchFamily="34" charset="0"/>
              </a:defRPr>
            </a:lvl1pPr>
          </a:lstStyle>
          <a:p>
            <a:pPr>
              <a:defRPr/>
            </a:pPr>
            <a:endParaRPr lang="es-CL"/>
          </a:p>
        </p:txBody>
      </p:sp>
      <p:sp>
        <p:nvSpPr>
          <p:cNvPr id="7" name="Rectangle 6"/>
          <p:cNvSpPr>
            <a:spLocks noGrp="1" noChangeArrowheads="1"/>
          </p:cNvSpPr>
          <p:nvPr>
            <p:ph type="sldNum" sz="quarter" idx="12"/>
          </p:nvPr>
        </p:nvSpPr>
        <p:spPr/>
        <p:txBody>
          <a:bodyPr/>
          <a:lstStyle>
            <a:lvl1pPr>
              <a:defRPr>
                <a:latin typeface="Calibri" pitchFamily="34" charset="0"/>
              </a:defRPr>
            </a:lvl1pPr>
          </a:lstStyle>
          <a:p>
            <a:pPr>
              <a:defRPr/>
            </a:pPr>
            <a:fld id="{83E22E1C-4ACF-4C18-8DBB-2263E771E274}" type="slidenum">
              <a:rPr lang="es-CL"/>
              <a:pPr>
                <a:defRPr/>
              </a:pPr>
              <a:t>‹#›</a:t>
            </a:fld>
            <a:endParaRPr lang="es-CL"/>
          </a:p>
        </p:txBody>
      </p:sp>
    </p:spTree>
    <p:extLst>
      <p:ext uri="{BB962C8B-B14F-4D97-AF65-F5344CB8AC3E}">
        <p14:creationId xmlns:p14="http://schemas.microsoft.com/office/powerpoint/2010/main" val="330319274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3086D3-DF91-419D-AD23-FBCECFB60790}" type="datetimeFigureOut">
              <a:rPr lang="en-US" smtClean="0">
                <a:solidFill>
                  <a:prstClr val="black">
                    <a:tint val="75000"/>
                  </a:prstClr>
                </a:solidFill>
              </a:rPr>
              <a:pPr/>
              <a:t>11/10/2020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428EDEB-118B-40F4-98B3-84EA96648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60736852"/>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3086D3-DF91-419D-AD23-FBCECFB60790}" type="datetimeFigureOut">
              <a:rPr lang="en-US" smtClean="0">
                <a:solidFill>
                  <a:prstClr val="black">
                    <a:tint val="75000"/>
                  </a:prstClr>
                </a:solidFill>
              </a:rPr>
              <a:pPr/>
              <a:t>11/10/2020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428EDEB-118B-40F4-98B3-84EA96648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13728134"/>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3086D3-DF91-419D-AD23-FBCECFB60790}" type="datetimeFigureOut">
              <a:rPr lang="en-US" smtClean="0">
                <a:solidFill>
                  <a:prstClr val="black">
                    <a:tint val="75000"/>
                  </a:prstClr>
                </a:solidFill>
              </a:rPr>
              <a:pPr/>
              <a:t>11/10/2020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428EDEB-118B-40F4-98B3-84EA96648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6489731"/>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03086D3-DF91-419D-AD23-FBCECFB60790}" type="datetimeFigureOut">
              <a:rPr lang="en-US" smtClean="0">
                <a:solidFill>
                  <a:prstClr val="black">
                    <a:tint val="75000"/>
                  </a:prstClr>
                </a:solidFill>
              </a:rPr>
              <a:pPr/>
              <a:t>11/10/2020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428EDEB-118B-40F4-98B3-84EA96648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6755860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Gill Sans MT" panose="020B0502020104020203" pitchFamily="34" charset="0"/>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atin typeface="Gill Sans MT" panose="020B0502020104020203" pitchFamily="34" charset="0"/>
              </a:defRPr>
            </a:lvl1pPr>
            <a:lvl2pPr>
              <a:defRPr>
                <a:latin typeface="Gill Sans MT" panose="020B0502020104020203" pitchFamily="34" charset="0"/>
              </a:defRPr>
            </a:lvl2pPr>
            <a:lvl3pPr>
              <a:defRPr>
                <a:latin typeface="Gill Sans MT" panose="020B0502020104020203" pitchFamily="34" charset="0"/>
              </a:defRPr>
            </a:lvl3pPr>
            <a:lvl4pPr>
              <a:defRPr>
                <a:latin typeface="Gill Sans MT" panose="020B0502020104020203" pitchFamily="34" charset="0"/>
              </a:defRPr>
            </a:lvl4pPr>
            <a:lvl5pPr>
              <a:defRPr>
                <a:latin typeface="Gill Sans MT" panose="020B0502020104020203"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3086D3-DF91-419D-AD23-FBCECFB60790}" type="datetimeFigureOut">
              <a:rPr lang="en-US" smtClean="0">
                <a:solidFill>
                  <a:prstClr val="black">
                    <a:tint val="75000"/>
                  </a:prstClr>
                </a:solidFill>
              </a:rPr>
              <a:pPr/>
              <a:t>11/10/2020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428EDEB-118B-40F4-98B3-84EA96648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1320506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3086D3-DF91-419D-AD23-FBCECFB60790}" type="datetimeFigureOut">
              <a:rPr lang="en-US" smtClean="0">
                <a:solidFill>
                  <a:prstClr val="black">
                    <a:tint val="75000"/>
                  </a:prstClr>
                </a:solidFill>
              </a:rPr>
              <a:pPr/>
              <a:t>11/10/2020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428EDEB-118B-40F4-98B3-84EA96648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845796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3086D3-DF91-419D-AD23-FBCECFB60790}" type="datetimeFigureOut">
              <a:rPr lang="en-US" smtClean="0">
                <a:solidFill>
                  <a:prstClr val="black">
                    <a:tint val="75000"/>
                  </a:prstClr>
                </a:solidFill>
              </a:rPr>
              <a:pPr/>
              <a:t>11/10/2020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428EDEB-118B-40F4-98B3-84EA96648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2913810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3086D3-DF91-419D-AD23-FBCECFB60790}" type="datetimeFigureOut">
              <a:rPr lang="en-US" smtClean="0">
                <a:solidFill>
                  <a:prstClr val="black">
                    <a:tint val="75000"/>
                  </a:prstClr>
                </a:solidFill>
              </a:rPr>
              <a:pPr/>
              <a:t>11/10/2020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428EDEB-118B-40F4-98B3-84EA96648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5851079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3086D3-DF91-419D-AD23-FBCECFB60790}" type="datetimeFigureOut">
              <a:rPr lang="en-US" smtClean="0">
                <a:solidFill>
                  <a:prstClr val="black">
                    <a:tint val="75000"/>
                  </a:prstClr>
                </a:solidFill>
              </a:rPr>
              <a:pPr/>
              <a:t>11/10/2020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428EDEB-118B-40F4-98B3-84EA96648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1175774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3086D3-DF91-419D-AD23-FBCECFB60790}" type="datetimeFigureOut">
              <a:rPr lang="en-US" smtClean="0">
                <a:solidFill>
                  <a:prstClr val="black">
                    <a:tint val="75000"/>
                  </a:prstClr>
                </a:solidFill>
              </a:rPr>
              <a:pPr/>
              <a:t>11/10/2020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428EDEB-118B-40F4-98B3-84EA96648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1899858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4.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tags" Target="../tags/tag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tags" Target="../tags/tag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18" Type="http://schemas.openxmlformats.org/officeDocument/2006/relationships/tags" Target="../tags/tag29.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tags" Target="../tags/tag28.xml"/><Relationship Id="rId2" Type="http://schemas.openxmlformats.org/officeDocument/2006/relationships/slideLayout" Target="../slideLayouts/slideLayout16.xml"/><Relationship Id="rId16" Type="http://schemas.openxmlformats.org/officeDocument/2006/relationships/tags" Target="../tags/tag27.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ags" Target="../tags/tag26.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tags" Target="../tags/tag38.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tags" Target="../tags/tag37.xml"/><Relationship Id="rId2" Type="http://schemas.openxmlformats.org/officeDocument/2006/relationships/slideLayout" Target="../slideLayouts/slideLayout28.xml"/><Relationship Id="rId16" Type="http://schemas.openxmlformats.org/officeDocument/2006/relationships/tags" Target="../tags/tag3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tags" Target="../tags/tag35.xml"/><Relationship Id="rId10" Type="http://schemas.openxmlformats.org/officeDocument/2006/relationships/slideLayout" Target="../slideLayouts/slideLayout36.xml"/><Relationship Id="rId19" Type="http://schemas.openxmlformats.org/officeDocument/2006/relationships/tags" Target="../tags/tag39.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tags" Target="../tags/tag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tags" Target="../tags/tag51.xml"/><Relationship Id="rId2" Type="http://schemas.openxmlformats.org/officeDocument/2006/relationships/slideLayout" Target="../slideLayouts/slideLayout41.xml"/><Relationship Id="rId16" Type="http://schemas.openxmlformats.org/officeDocument/2006/relationships/tags" Target="../tags/tag50.xml"/><Relationship Id="rId20" Type="http://schemas.openxmlformats.org/officeDocument/2006/relationships/tags" Target="../tags/tag54.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theme" Target="../theme/theme4.xml"/><Relationship Id="rId10" Type="http://schemas.openxmlformats.org/officeDocument/2006/relationships/slideLayout" Target="../slideLayouts/slideLayout49.xml"/><Relationship Id="rId19" Type="http://schemas.openxmlformats.org/officeDocument/2006/relationships/tags" Target="../tags/tag53.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18" Type="http://schemas.openxmlformats.org/officeDocument/2006/relationships/tags" Target="../tags/tag60.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tags" Target="../tags/tag59.xml"/><Relationship Id="rId2" Type="http://schemas.openxmlformats.org/officeDocument/2006/relationships/slideLayout" Target="../slideLayouts/slideLayout55.xml"/><Relationship Id="rId16" Type="http://schemas.openxmlformats.org/officeDocument/2006/relationships/tags" Target="../tags/tag58.xml"/><Relationship Id="rId20" Type="http://schemas.openxmlformats.org/officeDocument/2006/relationships/tags" Target="../tags/tag62.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theme" Target="../theme/theme5.xml"/><Relationship Id="rId10" Type="http://schemas.openxmlformats.org/officeDocument/2006/relationships/slideLayout" Target="../slideLayouts/slideLayout63.xml"/><Relationship Id="rId19" Type="http://schemas.openxmlformats.org/officeDocument/2006/relationships/tags" Target="../tags/tag61.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18" Type="http://schemas.openxmlformats.org/officeDocument/2006/relationships/tags" Target="../tags/tag87.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tags" Target="../tags/tag86.xml"/><Relationship Id="rId2" Type="http://schemas.openxmlformats.org/officeDocument/2006/relationships/slideLayout" Target="../slideLayouts/slideLayout69.xml"/><Relationship Id="rId16" Type="http://schemas.openxmlformats.org/officeDocument/2006/relationships/tags" Target="../tags/tag85.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tags" Target="../tags/tag84.xml"/><Relationship Id="rId10" Type="http://schemas.openxmlformats.org/officeDocument/2006/relationships/slideLayout" Target="../slideLayouts/slideLayout77.xml"/><Relationship Id="rId19" Type="http://schemas.openxmlformats.org/officeDocument/2006/relationships/tags" Target="../tags/tag88.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tags" Target="../tags/tag99.xml"/><Relationship Id="rId7" Type="http://schemas.openxmlformats.org/officeDocument/2006/relationships/tags" Target="../tags/tag103.xml"/><Relationship Id="rId2" Type="http://schemas.openxmlformats.org/officeDocument/2006/relationships/theme" Target="../theme/theme7.xml"/><Relationship Id="rId1" Type="http://schemas.openxmlformats.org/officeDocument/2006/relationships/slideLayout" Target="../slideLayouts/slideLayout81.xml"/><Relationship Id="rId6" Type="http://schemas.openxmlformats.org/officeDocument/2006/relationships/tags" Target="../tags/tag102.xml"/><Relationship Id="rId5" Type="http://schemas.openxmlformats.org/officeDocument/2006/relationships/tags" Target="../tags/tag101.xml"/><Relationship Id="rId4" Type="http://schemas.openxmlformats.org/officeDocument/2006/relationships/tags" Target="../tags/tag10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heme" Target="../theme/theme9.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6"/>
            </p:custDataLst>
          </p:nvPr>
        </p:nvSpPr>
        <p:spPr bwMode="auto">
          <a:xfrm>
            <a:off x="457200" y="274638"/>
            <a:ext cx="8229600" cy="1143000"/>
          </a:xfrm>
          <a:prstGeom prst="rect">
            <a:avLst/>
          </a:prstGeom>
          <a:noFill/>
          <a:ln w="9525">
            <a:noFill/>
            <a:miter lim="800000"/>
            <a:headEnd/>
            <a:tailEnd/>
          </a:ln>
        </p:spPr>
        <p:txBody>
          <a:bodyPr vert="horz" wrap="square" lIns="91344" tIns="45672" rIns="91344" bIns="45672" numCol="1" anchor="ctr" anchorCtr="0" compatLnSpc="1">
            <a:prstTxWarp prst="textNoShape">
              <a:avLst/>
            </a:prstTxWarp>
          </a:bodyPr>
          <a:lstStyle/>
          <a:p>
            <a:pPr lvl="0"/>
            <a:r>
              <a:rPr lang="es-CL" dirty="0" err="1" smtClean="0"/>
              <a:t>Click</a:t>
            </a:r>
            <a:r>
              <a:rPr lang="es-CL" dirty="0" smtClean="0"/>
              <a:t> </a:t>
            </a:r>
            <a:r>
              <a:rPr lang="es-CL" dirty="0" err="1" smtClean="0"/>
              <a:t>to</a:t>
            </a:r>
            <a:r>
              <a:rPr lang="es-CL" dirty="0" smtClean="0"/>
              <a:t> </a:t>
            </a:r>
            <a:r>
              <a:rPr lang="es-CL" dirty="0" err="1" smtClean="0"/>
              <a:t>edit</a:t>
            </a:r>
            <a:r>
              <a:rPr lang="es-CL" dirty="0" smtClean="0"/>
              <a:t> </a:t>
            </a:r>
            <a:r>
              <a:rPr lang="es-CL" dirty="0" err="1" smtClean="0"/>
              <a:t>Master</a:t>
            </a:r>
            <a:r>
              <a:rPr lang="es-CL" dirty="0" smtClean="0"/>
              <a:t> </a:t>
            </a:r>
            <a:r>
              <a:rPr lang="es-CL" dirty="0" err="1" smtClean="0"/>
              <a:t>title</a:t>
            </a:r>
            <a:r>
              <a:rPr lang="es-CL" dirty="0" smtClean="0"/>
              <a:t> </a:t>
            </a:r>
            <a:r>
              <a:rPr lang="es-CL" dirty="0" err="1" smtClean="0"/>
              <a:t>style</a:t>
            </a:r>
            <a:endParaRPr lang="es-CL" dirty="0" smtClean="0"/>
          </a:p>
        </p:txBody>
      </p:sp>
      <p:sp>
        <p:nvSpPr>
          <p:cNvPr id="1027" name="Rectangle 3"/>
          <p:cNvSpPr>
            <a:spLocks noGrp="1" noChangeArrowheads="1"/>
          </p:cNvSpPr>
          <p:nvPr>
            <p:ph type="body" idx="1"/>
            <p:custDataLst>
              <p:tags r:id="rId17"/>
            </p:custDataLst>
          </p:nvPr>
        </p:nvSpPr>
        <p:spPr bwMode="auto">
          <a:xfrm>
            <a:off x="457200" y="1600209"/>
            <a:ext cx="8229600" cy="4525963"/>
          </a:xfrm>
          <a:prstGeom prst="rect">
            <a:avLst/>
          </a:prstGeom>
          <a:noFill/>
          <a:ln w="9525">
            <a:noFill/>
            <a:miter lim="800000"/>
            <a:headEnd/>
            <a:tailEnd/>
          </a:ln>
        </p:spPr>
        <p:txBody>
          <a:bodyPr vert="horz" wrap="square" lIns="91344" tIns="45672" rIns="91344" bIns="45672" numCol="1" anchor="t" anchorCtr="0" compatLnSpc="1">
            <a:prstTxWarp prst="textNoShape">
              <a:avLst/>
            </a:prstTxWarp>
          </a:bodyPr>
          <a:lstStyle/>
          <a:p>
            <a:pPr lvl="0"/>
            <a:r>
              <a:rPr lang="es-CL" dirty="0" err="1" smtClean="0"/>
              <a:t>Click</a:t>
            </a:r>
            <a:r>
              <a:rPr lang="es-CL" dirty="0" smtClean="0"/>
              <a:t> </a:t>
            </a:r>
            <a:r>
              <a:rPr lang="es-CL" dirty="0" err="1" smtClean="0"/>
              <a:t>to</a:t>
            </a:r>
            <a:r>
              <a:rPr lang="es-CL" dirty="0" smtClean="0"/>
              <a:t> </a:t>
            </a:r>
            <a:r>
              <a:rPr lang="es-CL" dirty="0" err="1" smtClean="0"/>
              <a:t>edit</a:t>
            </a:r>
            <a:r>
              <a:rPr lang="es-CL" dirty="0" smtClean="0"/>
              <a:t> </a:t>
            </a:r>
            <a:r>
              <a:rPr lang="es-CL" dirty="0" err="1" smtClean="0"/>
              <a:t>Master</a:t>
            </a:r>
            <a:r>
              <a:rPr lang="es-CL" dirty="0" smtClean="0"/>
              <a:t> </a:t>
            </a:r>
            <a:r>
              <a:rPr lang="es-CL" dirty="0" err="1" smtClean="0"/>
              <a:t>text</a:t>
            </a:r>
            <a:r>
              <a:rPr lang="es-CL" dirty="0" smtClean="0"/>
              <a:t> </a:t>
            </a:r>
            <a:r>
              <a:rPr lang="es-CL" dirty="0" err="1" smtClean="0"/>
              <a:t>styles</a:t>
            </a:r>
            <a:endParaRPr lang="es-CL" dirty="0" smtClean="0"/>
          </a:p>
          <a:p>
            <a:pPr lvl="1"/>
            <a:r>
              <a:rPr lang="es-CL" dirty="0" err="1" smtClean="0"/>
              <a:t>Second</a:t>
            </a:r>
            <a:r>
              <a:rPr lang="es-CL" dirty="0" smtClean="0"/>
              <a:t> </a:t>
            </a:r>
            <a:r>
              <a:rPr lang="es-CL" dirty="0" err="1" smtClean="0"/>
              <a:t>level</a:t>
            </a:r>
            <a:endParaRPr lang="es-CL" dirty="0" smtClean="0"/>
          </a:p>
          <a:p>
            <a:pPr lvl="2"/>
            <a:r>
              <a:rPr lang="es-CL" dirty="0" err="1" smtClean="0"/>
              <a:t>Third</a:t>
            </a:r>
            <a:r>
              <a:rPr lang="es-CL" dirty="0" smtClean="0"/>
              <a:t> </a:t>
            </a:r>
            <a:r>
              <a:rPr lang="es-CL" dirty="0" err="1" smtClean="0"/>
              <a:t>level</a:t>
            </a:r>
            <a:endParaRPr lang="es-CL" dirty="0" smtClean="0"/>
          </a:p>
          <a:p>
            <a:pPr lvl="3"/>
            <a:r>
              <a:rPr lang="es-CL" dirty="0" err="1" smtClean="0"/>
              <a:t>Fourth</a:t>
            </a:r>
            <a:r>
              <a:rPr lang="es-CL" dirty="0" smtClean="0"/>
              <a:t> </a:t>
            </a:r>
            <a:r>
              <a:rPr lang="es-CL" dirty="0" err="1" smtClean="0"/>
              <a:t>level</a:t>
            </a:r>
            <a:endParaRPr lang="es-CL" dirty="0" smtClean="0"/>
          </a:p>
          <a:p>
            <a:pPr lvl="4"/>
            <a:r>
              <a:rPr lang="es-CL" dirty="0" err="1" smtClean="0"/>
              <a:t>Fifth</a:t>
            </a:r>
            <a:r>
              <a:rPr lang="es-CL" dirty="0" smtClean="0"/>
              <a:t> </a:t>
            </a:r>
            <a:r>
              <a:rPr lang="es-CL" dirty="0" err="1" smtClean="0"/>
              <a:t>level</a:t>
            </a:r>
            <a:endParaRPr lang="es-CL" dirty="0" smtClean="0"/>
          </a:p>
        </p:txBody>
      </p:sp>
      <p:sp>
        <p:nvSpPr>
          <p:cNvPr id="1028" name="Rectangle 4"/>
          <p:cNvSpPr>
            <a:spLocks noGrp="1" noChangeArrowheads="1"/>
          </p:cNvSpPr>
          <p:nvPr>
            <p:ph type="dt" sz="half" idx="2"/>
            <p:custDataLst>
              <p:tags r:id="rId18"/>
            </p:custDataLst>
          </p:nvPr>
        </p:nvSpPr>
        <p:spPr bwMode="auto">
          <a:xfrm>
            <a:off x="457200" y="6245225"/>
            <a:ext cx="2133600" cy="476250"/>
          </a:xfrm>
          <a:prstGeom prst="rect">
            <a:avLst/>
          </a:prstGeom>
          <a:noFill/>
          <a:ln>
            <a:noFill/>
          </a:ln>
          <a:effectLst/>
          <a:extLst/>
        </p:spPr>
        <p:txBody>
          <a:bodyPr vert="horz" wrap="square" lIns="91344" tIns="45672" rIns="91344" bIns="45672" numCol="1" anchor="t" anchorCtr="0" compatLnSpc="1">
            <a:prstTxWarp prst="textNoShape">
              <a:avLst/>
            </a:prstTxWarp>
          </a:bodyPr>
          <a:lstStyle>
            <a:lvl1pPr algn="l">
              <a:defRPr sz="1400">
                <a:solidFill>
                  <a:srgbClr val="000000"/>
                </a:solidFill>
                <a:latin typeface="Arial" charset="0"/>
                <a:cs typeface="+mn-cs"/>
              </a:defRPr>
            </a:lvl1pPr>
          </a:lstStyle>
          <a:p>
            <a:pPr fontAlgn="base">
              <a:spcBef>
                <a:spcPct val="0"/>
              </a:spcBef>
              <a:spcAft>
                <a:spcPct val="0"/>
              </a:spcAft>
              <a:defRPr/>
            </a:pPr>
            <a:endParaRPr lang="es-CL"/>
          </a:p>
        </p:txBody>
      </p:sp>
      <p:sp>
        <p:nvSpPr>
          <p:cNvPr id="1029" name="Rectangle 5"/>
          <p:cNvSpPr>
            <a:spLocks noGrp="1" noChangeArrowheads="1"/>
          </p:cNvSpPr>
          <p:nvPr>
            <p:ph type="ftr" sz="quarter" idx="3"/>
            <p:custDataLst>
              <p:tags r:id="rId19"/>
            </p:custDataLst>
          </p:nvPr>
        </p:nvSpPr>
        <p:spPr bwMode="auto">
          <a:xfrm>
            <a:off x="3124200" y="6245225"/>
            <a:ext cx="2895600" cy="476250"/>
          </a:xfrm>
          <a:prstGeom prst="rect">
            <a:avLst/>
          </a:prstGeom>
          <a:noFill/>
          <a:ln>
            <a:noFill/>
          </a:ln>
          <a:effectLst/>
          <a:extLst/>
        </p:spPr>
        <p:txBody>
          <a:bodyPr vert="horz" wrap="square" lIns="91344" tIns="45672" rIns="91344" bIns="45672" numCol="1" anchor="t" anchorCtr="0" compatLnSpc="1">
            <a:prstTxWarp prst="textNoShape">
              <a:avLst/>
            </a:prstTxWarp>
          </a:bodyPr>
          <a:lstStyle>
            <a:lvl1pPr algn="ctr">
              <a:defRPr sz="1400">
                <a:solidFill>
                  <a:srgbClr val="000000"/>
                </a:solidFill>
                <a:latin typeface="Arial" charset="0"/>
                <a:cs typeface="+mn-cs"/>
              </a:defRPr>
            </a:lvl1pPr>
          </a:lstStyle>
          <a:p>
            <a:pPr fontAlgn="base">
              <a:spcBef>
                <a:spcPct val="0"/>
              </a:spcBef>
              <a:spcAft>
                <a:spcPct val="0"/>
              </a:spcAft>
              <a:defRPr/>
            </a:pPr>
            <a:endParaRPr lang="es-CL"/>
          </a:p>
        </p:txBody>
      </p:sp>
      <p:sp>
        <p:nvSpPr>
          <p:cNvPr id="1030" name="Rectangle 6"/>
          <p:cNvSpPr>
            <a:spLocks noGrp="1" noChangeArrowheads="1"/>
          </p:cNvSpPr>
          <p:nvPr>
            <p:ph type="sldNum" sz="quarter" idx="4"/>
            <p:custDataLst>
              <p:tags r:id="rId20"/>
            </p:custDataLst>
          </p:nvPr>
        </p:nvSpPr>
        <p:spPr bwMode="auto">
          <a:xfrm>
            <a:off x="6553200" y="6245225"/>
            <a:ext cx="2133600" cy="476250"/>
          </a:xfrm>
          <a:prstGeom prst="rect">
            <a:avLst/>
          </a:prstGeom>
          <a:noFill/>
          <a:ln>
            <a:noFill/>
          </a:ln>
          <a:effectLst/>
          <a:extLst/>
        </p:spPr>
        <p:txBody>
          <a:bodyPr vert="horz" wrap="square" lIns="91344" tIns="45672" rIns="91344" bIns="45672" numCol="1" anchor="t" anchorCtr="0" compatLnSpc="1">
            <a:prstTxWarp prst="textNoShape">
              <a:avLst/>
            </a:prstTxWarp>
          </a:bodyPr>
          <a:lstStyle>
            <a:lvl1pPr algn="r">
              <a:defRPr sz="1400">
                <a:solidFill>
                  <a:srgbClr val="000000"/>
                </a:solidFill>
                <a:latin typeface="Arial" charset="0"/>
                <a:cs typeface="+mn-cs"/>
              </a:defRPr>
            </a:lvl1pPr>
          </a:lstStyle>
          <a:p>
            <a:pPr fontAlgn="base">
              <a:spcBef>
                <a:spcPct val="0"/>
              </a:spcBef>
              <a:spcAft>
                <a:spcPct val="0"/>
              </a:spcAft>
              <a:defRPr/>
            </a:pPr>
            <a:fld id="{6262B3A5-091D-445E-8365-E068FAE26356}" type="slidenum">
              <a:rPr lang="es-CL"/>
              <a:pPr fontAlgn="base">
                <a:spcBef>
                  <a:spcPct val="0"/>
                </a:spcBef>
                <a:spcAft>
                  <a:spcPct val="0"/>
                </a:spcAft>
                <a:defRPr/>
              </a:pPr>
              <a:t>‹#›</a:t>
            </a:fld>
            <a:endParaRPr lang="es-CL"/>
          </a:p>
        </p:txBody>
      </p:sp>
    </p:spTree>
    <p:extLst>
      <p:ext uri="{BB962C8B-B14F-4D97-AF65-F5344CB8AC3E}">
        <p14:creationId xmlns:p14="http://schemas.microsoft.com/office/powerpoint/2010/main" val="38379841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300" b="0" i="0" u="none">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6721" algn="ctr" rtl="0" fontAlgn="base">
        <a:spcBef>
          <a:spcPct val="0"/>
        </a:spcBef>
        <a:spcAft>
          <a:spcPct val="0"/>
        </a:spcAft>
        <a:defRPr sz="4400">
          <a:solidFill>
            <a:schemeClr val="tx2"/>
          </a:solidFill>
          <a:latin typeface="Arial" charset="0"/>
        </a:defRPr>
      </a:lvl6pPr>
      <a:lvl7pPr marL="913437" algn="ctr" rtl="0" fontAlgn="base">
        <a:spcBef>
          <a:spcPct val="0"/>
        </a:spcBef>
        <a:spcAft>
          <a:spcPct val="0"/>
        </a:spcAft>
        <a:defRPr sz="4400">
          <a:solidFill>
            <a:schemeClr val="tx2"/>
          </a:solidFill>
          <a:latin typeface="Arial" charset="0"/>
        </a:defRPr>
      </a:lvl7pPr>
      <a:lvl8pPr marL="1370158" algn="ctr" rtl="0" fontAlgn="base">
        <a:spcBef>
          <a:spcPct val="0"/>
        </a:spcBef>
        <a:spcAft>
          <a:spcPct val="0"/>
        </a:spcAft>
        <a:defRPr sz="4400">
          <a:solidFill>
            <a:schemeClr val="tx2"/>
          </a:solidFill>
          <a:latin typeface="Arial" charset="0"/>
        </a:defRPr>
      </a:lvl8pPr>
      <a:lvl9pPr marL="1826876" algn="ctr" rtl="0" fontAlgn="base">
        <a:spcBef>
          <a:spcPct val="0"/>
        </a:spcBef>
        <a:spcAft>
          <a:spcPct val="0"/>
        </a:spcAft>
        <a:defRPr sz="4400">
          <a:solidFill>
            <a:schemeClr val="tx2"/>
          </a:solidFill>
          <a:latin typeface="Arial" charset="0"/>
        </a:defRPr>
      </a:lvl9pPr>
    </p:titleStyle>
    <p:bodyStyle>
      <a:lvl1pPr marL="342539" indent="-342539" algn="l" rtl="0" eaLnBrk="0" fontAlgn="base" hangingPunct="0">
        <a:spcBef>
          <a:spcPct val="20000"/>
        </a:spcBef>
        <a:spcAft>
          <a:spcPct val="0"/>
        </a:spcAft>
        <a:buChar char="•"/>
        <a:defRPr sz="3200">
          <a:solidFill>
            <a:schemeClr val="tx1"/>
          </a:solidFill>
          <a:latin typeface="+mn-lt"/>
          <a:ea typeface="+mn-ea"/>
          <a:cs typeface="+mn-cs"/>
        </a:defRPr>
      </a:lvl1pPr>
      <a:lvl2pPr marL="742167" indent="-285449" algn="l" rtl="0" eaLnBrk="0" fontAlgn="base" hangingPunct="0">
        <a:spcBef>
          <a:spcPct val="20000"/>
        </a:spcBef>
        <a:spcAft>
          <a:spcPct val="0"/>
        </a:spcAft>
        <a:buChar char="–"/>
        <a:defRPr sz="2800" b="0" i="0" u="none">
          <a:solidFill>
            <a:schemeClr val="tx1"/>
          </a:solidFill>
          <a:latin typeface="+mn-lt"/>
        </a:defRPr>
      </a:lvl2pPr>
      <a:lvl3pPr marL="1141799" indent="-228360" algn="l" rtl="0" eaLnBrk="0" fontAlgn="base" hangingPunct="0">
        <a:spcBef>
          <a:spcPct val="20000"/>
        </a:spcBef>
        <a:spcAft>
          <a:spcPct val="0"/>
        </a:spcAft>
        <a:buChar char="•"/>
        <a:defRPr sz="2400">
          <a:solidFill>
            <a:schemeClr val="tx1"/>
          </a:solidFill>
          <a:latin typeface="+mn-lt"/>
        </a:defRPr>
      </a:lvl3pPr>
      <a:lvl4pPr marL="1598516" indent="-228360" algn="l" rtl="0" eaLnBrk="0" fontAlgn="base" hangingPunct="0">
        <a:spcBef>
          <a:spcPct val="20000"/>
        </a:spcBef>
        <a:spcAft>
          <a:spcPct val="0"/>
        </a:spcAft>
        <a:buChar char="–"/>
        <a:defRPr sz="2000">
          <a:solidFill>
            <a:schemeClr val="tx1"/>
          </a:solidFill>
          <a:latin typeface="+mn-lt"/>
        </a:defRPr>
      </a:lvl4pPr>
      <a:lvl5pPr marL="2055235" indent="-228360" algn="l" rtl="0" eaLnBrk="0" fontAlgn="base" hangingPunct="0">
        <a:spcBef>
          <a:spcPct val="20000"/>
        </a:spcBef>
        <a:spcAft>
          <a:spcPct val="0"/>
        </a:spcAft>
        <a:buChar char="»"/>
        <a:defRPr sz="2000">
          <a:solidFill>
            <a:schemeClr val="tx1"/>
          </a:solidFill>
          <a:latin typeface="+mn-lt"/>
        </a:defRPr>
      </a:lvl5pPr>
      <a:lvl6pPr marL="2511955" indent="-228360" algn="l" rtl="0" fontAlgn="base">
        <a:spcBef>
          <a:spcPct val="20000"/>
        </a:spcBef>
        <a:spcAft>
          <a:spcPct val="0"/>
        </a:spcAft>
        <a:buChar char="»"/>
        <a:defRPr sz="2000">
          <a:solidFill>
            <a:schemeClr val="tx1"/>
          </a:solidFill>
          <a:latin typeface="+mn-lt"/>
        </a:defRPr>
      </a:lvl6pPr>
      <a:lvl7pPr marL="2968675" indent="-228360" algn="l" rtl="0" fontAlgn="base">
        <a:spcBef>
          <a:spcPct val="20000"/>
        </a:spcBef>
        <a:spcAft>
          <a:spcPct val="0"/>
        </a:spcAft>
        <a:buChar char="»"/>
        <a:defRPr sz="2000">
          <a:solidFill>
            <a:schemeClr val="tx1"/>
          </a:solidFill>
          <a:latin typeface="+mn-lt"/>
        </a:defRPr>
      </a:lvl7pPr>
      <a:lvl8pPr marL="3425393" indent="-228360" algn="l" rtl="0" fontAlgn="base">
        <a:spcBef>
          <a:spcPct val="20000"/>
        </a:spcBef>
        <a:spcAft>
          <a:spcPct val="0"/>
        </a:spcAft>
        <a:buChar char="»"/>
        <a:defRPr sz="2000">
          <a:solidFill>
            <a:schemeClr val="tx1"/>
          </a:solidFill>
          <a:latin typeface="+mn-lt"/>
        </a:defRPr>
      </a:lvl8pPr>
      <a:lvl9pPr marL="3882110" indent="-22836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3437" rtl="0" eaLnBrk="1" latinLnBrk="0" hangingPunct="1">
        <a:defRPr sz="1800" kern="1200">
          <a:solidFill>
            <a:schemeClr val="tx1"/>
          </a:solidFill>
          <a:latin typeface="+mn-lt"/>
          <a:ea typeface="+mn-ea"/>
          <a:cs typeface="+mn-cs"/>
        </a:defRPr>
      </a:lvl1pPr>
      <a:lvl2pPr marL="456721" algn="l" defTabSz="913437" rtl="0" eaLnBrk="1" latinLnBrk="0" hangingPunct="1">
        <a:defRPr sz="1800" kern="1200">
          <a:solidFill>
            <a:schemeClr val="tx1"/>
          </a:solidFill>
          <a:latin typeface="+mn-lt"/>
          <a:ea typeface="+mn-ea"/>
          <a:cs typeface="+mn-cs"/>
        </a:defRPr>
      </a:lvl2pPr>
      <a:lvl3pPr marL="913437" algn="l" defTabSz="913437" rtl="0" eaLnBrk="1" latinLnBrk="0" hangingPunct="1">
        <a:defRPr sz="1800" kern="1200">
          <a:solidFill>
            <a:schemeClr val="tx1"/>
          </a:solidFill>
          <a:latin typeface="+mn-lt"/>
          <a:ea typeface="+mn-ea"/>
          <a:cs typeface="+mn-cs"/>
        </a:defRPr>
      </a:lvl3pPr>
      <a:lvl4pPr marL="1370158" algn="l" defTabSz="913437" rtl="0" eaLnBrk="1" latinLnBrk="0" hangingPunct="1">
        <a:defRPr sz="1800" kern="1200">
          <a:solidFill>
            <a:schemeClr val="tx1"/>
          </a:solidFill>
          <a:latin typeface="+mn-lt"/>
          <a:ea typeface="+mn-ea"/>
          <a:cs typeface="+mn-cs"/>
        </a:defRPr>
      </a:lvl4pPr>
      <a:lvl5pPr marL="1826876" algn="l" defTabSz="913437" rtl="0" eaLnBrk="1" latinLnBrk="0" hangingPunct="1">
        <a:defRPr sz="1800" kern="1200">
          <a:solidFill>
            <a:schemeClr val="tx1"/>
          </a:solidFill>
          <a:latin typeface="+mn-lt"/>
          <a:ea typeface="+mn-ea"/>
          <a:cs typeface="+mn-cs"/>
        </a:defRPr>
      </a:lvl5pPr>
      <a:lvl6pPr marL="2283597" algn="l" defTabSz="913437" rtl="0" eaLnBrk="1" latinLnBrk="0" hangingPunct="1">
        <a:defRPr sz="1800" kern="1200">
          <a:solidFill>
            <a:schemeClr val="tx1"/>
          </a:solidFill>
          <a:latin typeface="+mn-lt"/>
          <a:ea typeface="+mn-ea"/>
          <a:cs typeface="+mn-cs"/>
        </a:defRPr>
      </a:lvl6pPr>
      <a:lvl7pPr marL="2740313" algn="l" defTabSz="913437" rtl="0" eaLnBrk="1" latinLnBrk="0" hangingPunct="1">
        <a:defRPr sz="1800" kern="1200">
          <a:solidFill>
            <a:schemeClr val="tx1"/>
          </a:solidFill>
          <a:latin typeface="+mn-lt"/>
          <a:ea typeface="+mn-ea"/>
          <a:cs typeface="+mn-cs"/>
        </a:defRPr>
      </a:lvl7pPr>
      <a:lvl8pPr marL="3197034" algn="l" defTabSz="913437" rtl="0" eaLnBrk="1" latinLnBrk="0" hangingPunct="1">
        <a:defRPr sz="1800" kern="1200">
          <a:solidFill>
            <a:schemeClr val="tx1"/>
          </a:solidFill>
          <a:latin typeface="+mn-lt"/>
          <a:ea typeface="+mn-ea"/>
          <a:cs typeface="+mn-cs"/>
        </a:defRPr>
      </a:lvl8pPr>
      <a:lvl9pPr marL="3653752" algn="l" defTabSz="91343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custDataLst>
              <p:tags r:id="rId14"/>
            </p:custDataLst>
          </p:nvPr>
        </p:nvSpPr>
        <p:spPr bwMode="auto">
          <a:xfrm>
            <a:off x="457200" y="274638"/>
            <a:ext cx="8229600" cy="1143000"/>
          </a:xfrm>
          <a:prstGeom prst="rect">
            <a:avLst/>
          </a:prstGeom>
          <a:noFill/>
          <a:ln w="9525">
            <a:noFill/>
            <a:miter lim="800000"/>
            <a:headEnd/>
            <a:tailEnd/>
          </a:ln>
        </p:spPr>
        <p:txBody>
          <a:bodyPr vert="horz" wrap="square" lIns="91344" tIns="45672" rIns="91344" bIns="45672" numCol="1" anchor="ctr" anchorCtr="0" compatLnSpc="1">
            <a:prstTxWarp prst="textNoShape">
              <a:avLst/>
            </a:prstTxWarp>
          </a:bodyPr>
          <a:lstStyle/>
          <a:p>
            <a:pPr lvl="0"/>
            <a:r>
              <a:rPr lang="en-US" smtClean="0"/>
              <a:t>Click to edit Master title style</a:t>
            </a:r>
            <a:endParaRPr lang="es-CL" smtClean="0"/>
          </a:p>
        </p:txBody>
      </p:sp>
      <p:sp>
        <p:nvSpPr>
          <p:cNvPr id="1027" name="Text Placeholder 2"/>
          <p:cNvSpPr>
            <a:spLocks noGrp="1"/>
          </p:cNvSpPr>
          <p:nvPr>
            <p:ph type="body" idx="1"/>
            <p:custDataLst>
              <p:tags r:id="rId15"/>
            </p:custDataLst>
          </p:nvPr>
        </p:nvSpPr>
        <p:spPr bwMode="auto">
          <a:xfrm>
            <a:off x="457200" y="1600209"/>
            <a:ext cx="8229600" cy="4525963"/>
          </a:xfrm>
          <a:prstGeom prst="rect">
            <a:avLst/>
          </a:prstGeom>
          <a:noFill/>
          <a:ln w="9525">
            <a:noFill/>
            <a:miter lim="800000"/>
            <a:headEnd/>
            <a:tailEnd/>
          </a:ln>
        </p:spPr>
        <p:txBody>
          <a:bodyPr vert="horz" wrap="square" lIns="91344" tIns="45672" rIns="91344" bIns="4567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smtClean="0"/>
          </a:p>
        </p:txBody>
      </p:sp>
      <p:sp>
        <p:nvSpPr>
          <p:cNvPr id="4" name="Date Placeholder 3"/>
          <p:cNvSpPr>
            <a:spLocks noGrp="1"/>
          </p:cNvSpPr>
          <p:nvPr>
            <p:ph type="dt" sz="half" idx="2"/>
            <p:custDataLst>
              <p:tags r:id="rId16"/>
            </p:custDataLst>
          </p:nvPr>
        </p:nvSpPr>
        <p:spPr>
          <a:xfrm>
            <a:off x="457200" y="6356350"/>
            <a:ext cx="2133600" cy="365125"/>
          </a:xfrm>
          <a:prstGeom prst="rect">
            <a:avLst/>
          </a:prstGeom>
        </p:spPr>
        <p:txBody>
          <a:bodyPr vert="horz" lIns="91344" tIns="45672" rIns="91344" bIns="45672" rtlCol="0" anchor="ctr"/>
          <a:lstStyle>
            <a:lvl1pPr algn="l" fontAlgn="auto">
              <a:spcBef>
                <a:spcPts val="0"/>
              </a:spcBef>
              <a:spcAft>
                <a:spcPts val="0"/>
              </a:spcAft>
              <a:buFontTx/>
              <a:buNone/>
              <a:defRPr sz="1200">
                <a:solidFill>
                  <a:schemeClr val="tx1">
                    <a:tint val="75000"/>
                  </a:schemeClr>
                </a:solidFill>
                <a:latin typeface="+mn-lt"/>
                <a:cs typeface="+mn-cs"/>
              </a:defRPr>
            </a:lvl1pPr>
          </a:lstStyle>
          <a:p>
            <a:pPr defTabSz="913651">
              <a:defRPr/>
            </a:pPr>
            <a:fld id="{F4AD0E76-41F1-44A9-84BE-E86B84813E97}" type="datetimeFigureOut">
              <a:rPr lang="es-CL" smtClean="0">
                <a:solidFill>
                  <a:prstClr val="black">
                    <a:tint val="75000"/>
                  </a:prstClr>
                </a:solidFill>
              </a:rPr>
              <a:pPr defTabSz="913651">
                <a:defRPr/>
              </a:pPr>
              <a:t>10-11-2020</a:t>
            </a:fld>
            <a:endParaRPr lang="es-CL">
              <a:solidFill>
                <a:prstClr val="black">
                  <a:tint val="75000"/>
                </a:prstClr>
              </a:solidFill>
            </a:endParaRPr>
          </a:p>
        </p:txBody>
      </p:sp>
      <p:sp>
        <p:nvSpPr>
          <p:cNvPr id="5" name="Footer Placeholder 4"/>
          <p:cNvSpPr>
            <a:spLocks noGrp="1"/>
          </p:cNvSpPr>
          <p:nvPr>
            <p:ph type="ftr" sz="quarter" idx="3"/>
            <p:custDataLst>
              <p:tags r:id="rId17"/>
            </p:custDataLst>
          </p:nvPr>
        </p:nvSpPr>
        <p:spPr>
          <a:xfrm>
            <a:off x="3124200" y="6356350"/>
            <a:ext cx="2895600" cy="365125"/>
          </a:xfrm>
          <a:prstGeom prst="rect">
            <a:avLst/>
          </a:prstGeom>
        </p:spPr>
        <p:txBody>
          <a:bodyPr vert="horz" lIns="91344" tIns="45672" rIns="91344" bIns="45672" rtlCol="0" anchor="ctr"/>
          <a:lstStyle>
            <a:lvl1pPr algn="ctr" fontAlgn="auto">
              <a:spcBef>
                <a:spcPts val="0"/>
              </a:spcBef>
              <a:spcAft>
                <a:spcPts val="0"/>
              </a:spcAft>
              <a:buFontTx/>
              <a:buNone/>
              <a:defRPr sz="1200">
                <a:solidFill>
                  <a:schemeClr val="tx1">
                    <a:tint val="75000"/>
                  </a:schemeClr>
                </a:solidFill>
                <a:latin typeface="+mn-lt"/>
                <a:cs typeface="+mn-cs"/>
              </a:defRPr>
            </a:lvl1pPr>
          </a:lstStyle>
          <a:p>
            <a:pPr defTabSz="913651">
              <a:defRPr/>
            </a:pPr>
            <a:endParaRPr lang="es-CL">
              <a:solidFill>
                <a:prstClr val="black">
                  <a:tint val="75000"/>
                </a:prstClr>
              </a:solidFill>
            </a:endParaRPr>
          </a:p>
        </p:txBody>
      </p:sp>
      <p:sp>
        <p:nvSpPr>
          <p:cNvPr id="6" name="Slide Number Placeholder 5"/>
          <p:cNvSpPr>
            <a:spLocks noGrp="1"/>
          </p:cNvSpPr>
          <p:nvPr>
            <p:ph type="sldNum" sz="quarter" idx="4"/>
            <p:custDataLst>
              <p:tags r:id="rId18"/>
            </p:custDataLst>
          </p:nvPr>
        </p:nvSpPr>
        <p:spPr>
          <a:xfrm>
            <a:off x="6553200" y="6356350"/>
            <a:ext cx="2133600" cy="365125"/>
          </a:xfrm>
          <a:prstGeom prst="rect">
            <a:avLst/>
          </a:prstGeom>
        </p:spPr>
        <p:txBody>
          <a:bodyPr vert="horz" lIns="91344" tIns="45672" rIns="91344" bIns="45672" rtlCol="0" anchor="ctr"/>
          <a:lstStyle>
            <a:lvl1pPr algn="r" fontAlgn="auto">
              <a:spcBef>
                <a:spcPts val="0"/>
              </a:spcBef>
              <a:spcAft>
                <a:spcPts val="0"/>
              </a:spcAft>
              <a:buFontTx/>
              <a:buNone/>
              <a:defRPr sz="1200">
                <a:solidFill>
                  <a:schemeClr val="tx1">
                    <a:tint val="75000"/>
                  </a:schemeClr>
                </a:solidFill>
                <a:latin typeface="+mn-lt"/>
                <a:cs typeface="+mn-cs"/>
              </a:defRPr>
            </a:lvl1pPr>
          </a:lstStyle>
          <a:p>
            <a:pPr defTabSz="913651">
              <a:defRPr/>
            </a:pPr>
            <a:fld id="{9FDFF851-AB70-4CE7-B87C-1ED84FAF8E44}" type="slidenum">
              <a:rPr lang="es-CL" smtClean="0">
                <a:solidFill>
                  <a:prstClr val="black">
                    <a:tint val="75000"/>
                  </a:prstClr>
                </a:solidFill>
              </a:rPr>
              <a:pPr defTabSz="913651">
                <a:defRPr/>
              </a:pPr>
              <a:t>‹#›</a:t>
            </a:fld>
            <a:endParaRPr lang="es-CL">
              <a:solidFill>
                <a:prstClr val="black">
                  <a:tint val="75000"/>
                </a:prstClr>
              </a:solidFill>
            </a:endParaRPr>
          </a:p>
        </p:txBody>
      </p:sp>
    </p:spTree>
    <p:extLst>
      <p:ext uri="{BB962C8B-B14F-4D97-AF65-F5344CB8AC3E}">
        <p14:creationId xmlns:p14="http://schemas.microsoft.com/office/powerpoint/2010/main" val="398403178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Arial" charset="0"/>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6721" algn="ctr" rtl="0" fontAlgn="base">
        <a:spcBef>
          <a:spcPct val="0"/>
        </a:spcBef>
        <a:spcAft>
          <a:spcPct val="0"/>
        </a:spcAft>
        <a:defRPr sz="4400">
          <a:solidFill>
            <a:schemeClr val="tx1"/>
          </a:solidFill>
          <a:latin typeface="Arial" charset="0"/>
        </a:defRPr>
      </a:lvl6pPr>
      <a:lvl7pPr marL="913437" algn="ctr" rtl="0" fontAlgn="base">
        <a:spcBef>
          <a:spcPct val="0"/>
        </a:spcBef>
        <a:spcAft>
          <a:spcPct val="0"/>
        </a:spcAft>
        <a:defRPr sz="4400">
          <a:solidFill>
            <a:schemeClr val="tx1"/>
          </a:solidFill>
          <a:latin typeface="Arial" charset="0"/>
        </a:defRPr>
      </a:lvl7pPr>
      <a:lvl8pPr marL="1370158" algn="ctr" rtl="0" fontAlgn="base">
        <a:spcBef>
          <a:spcPct val="0"/>
        </a:spcBef>
        <a:spcAft>
          <a:spcPct val="0"/>
        </a:spcAft>
        <a:defRPr sz="4400">
          <a:solidFill>
            <a:schemeClr val="tx1"/>
          </a:solidFill>
          <a:latin typeface="Arial" charset="0"/>
        </a:defRPr>
      </a:lvl8pPr>
      <a:lvl9pPr marL="1826876" algn="ctr" rtl="0" fontAlgn="base">
        <a:spcBef>
          <a:spcPct val="0"/>
        </a:spcBef>
        <a:spcAft>
          <a:spcPct val="0"/>
        </a:spcAft>
        <a:defRPr sz="4400">
          <a:solidFill>
            <a:schemeClr val="tx1"/>
          </a:solidFill>
          <a:latin typeface="Arial" charset="0"/>
        </a:defRPr>
      </a:lvl9pPr>
    </p:titleStyle>
    <p:bodyStyle>
      <a:lvl1pPr marL="342539" indent="-342539" algn="l"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167" indent="-285449"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1799" indent="-22836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598516" indent="-22836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5235" indent="-22836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1955" indent="-228360" algn="l" defTabSz="91343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8675" indent="-228360" algn="l" defTabSz="91343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393" indent="-228360" algn="l" defTabSz="91343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110" indent="-228360" algn="l" defTabSz="91343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437" rtl="0" eaLnBrk="1" latinLnBrk="0" hangingPunct="1">
        <a:defRPr sz="1800" kern="1200">
          <a:solidFill>
            <a:schemeClr val="tx1"/>
          </a:solidFill>
          <a:latin typeface="+mn-lt"/>
          <a:ea typeface="+mn-ea"/>
          <a:cs typeface="+mn-cs"/>
        </a:defRPr>
      </a:lvl1pPr>
      <a:lvl2pPr marL="456721" algn="l" defTabSz="913437" rtl="0" eaLnBrk="1" latinLnBrk="0" hangingPunct="1">
        <a:defRPr sz="1800" kern="1200">
          <a:solidFill>
            <a:schemeClr val="tx1"/>
          </a:solidFill>
          <a:latin typeface="+mn-lt"/>
          <a:ea typeface="+mn-ea"/>
          <a:cs typeface="+mn-cs"/>
        </a:defRPr>
      </a:lvl2pPr>
      <a:lvl3pPr marL="913437" algn="l" defTabSz="913437" rtl="0" eaLnBrk="1" latinLnBrk="0" hangingPunct="1">
        <a:defRPr sz="1800" kern="1200">
          <a:solidFill>
            <a:schemeClr val="tx1"/>
          </a:solidFill>
          <a:latin typeface="+mn-lt"/>
          <a:ea typeface="+mn-ea"/>
          <a:cs typeface="+mn-cs"/>
        </a:defRPr>
      </a:lvl3pPr>
      <a:lvl4pPr marL="1370158" algn="l" defTabSz="913437" rtl="0" eaLnBrk="1" latinLnBrk="0" hangingPunct="1">
        <a:defRPr sz="1800" kern="1200">
          <a:solidFill>
            <a:schemeClr val="tx1"/>
          </a:solidFill>
          <a:latin typeface="+mn-lt"/>
          <a:ea typeface="+mn-ea"/>
          <a:cs typeface="+mn-cs"/>
        </a:defRPr>
      </a:lvl4pPr>
      <a:lvl5pPr marL="1826876" algn="l" defTabSz="913437" rtl="0" eaLnBrk="1" latinLnBrk="0" hangingPunct="1">
        <a:defRPr sz="1800" kern="1200">
          <a:solidFill>
            <a:schemeClr val="tx1"/>
          </a:solidFill>
          <a:latin typeface="+mn-lt"/>
          <a:ea typeface="+mn-ea"/>
          <a:cs typeface="+mn-cs"/>
        </a:defRPr>
      </a:lvl5pPr>
      <a:lvl6pPr marL="2283597" algn="l" defTabSz="913437" rtl="0" eaLnBrk="1" latinLnBrk="0" hangingPunct="1">
        <a:defRPr sz="1800" kern="1200">
          <a:solidFill>
            <a:schemeClr val="tx1"/>
          </a:solidFill>
          <a:latin typeface="+mn-lt"/>
          <a:ea typeface="+mn-ea"/>
          <a:cs typeface="+mn-cs"/>
        </a:defRPr>
      </a:lvl6pPr>
      <a:lvl7pPr marL="2740313" algn="l" defTabSz="913437" rtl="0" eaLnBrk="1" latinLnBrk="0" hangingPunct="1">
        <a:defRPr sz="1800" kern="1200">
          <a:solidFill>
            <a:schemeClr val="tx1"/>
          </a:solidFill>
          <a:latin typeface="+mn-lt"/>
          <a:ea typeface="+mn-ea"/>
          <a:cs typeface="+mn-cs"/>
        </a:defRPr>
      </a:lvl7pPr>
      <a:lvl8pPr marL="3197034" algn="l" defTabSz="913437" rtl="0" eaLnBrk="1" latinLnBrk="0" hangingPunct="1">
        <a:defRPr sz="1800" kern="1200">
          <a:solidFill>
            <a:schemeClr val="tx1"/>
          </a:solidFill>
          <a:latin typeface="+mn-lt"/>
          <a:ea typeface="+mn-ea"/>
          <a:cs typeface="+mn-cs"/>
        </a:defRPr>
      </a:lvl8pPr>
      <a:lvl9pPr marL="3653752" algn="l" defTabSz="91343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custDataLst>
              <p:tags r:id="rId15"/>
            </p:custDataLst>
          </p:nvPr>
        </p:nvSpPr>
        <p:spPr bwMode="auto">
          <a:xfrm>
            <a:off x="457200" y="274638"/>
            <a:ext cx="8229600" cy="1143000"/>
          </a:xfrm>
          <a:prstGeom prst="rect">
            <a:avLst/>
          </a:prstGeom>
          <a:noFill/>
          <a:ln w="9525">
            <a:noFill/>
            <a:miter lim="800000"/>
            <a:headEnd/>
            <a:tailEnd/>
          </a:ln>
        </p:spPr>
        <p:txBody>
          <a:bodyPr vert="horz" wrap="square" lIns="91344" tIns="45672" rIns="91344" bIns="45672" numCol="1" anchor="ctr" anchorCtr="0" compatLnSpc="1">
            <a:prstTxWarp prst="textNoShape">
              <a:avLst/>
            </a:prstTxWarp>
          </a:bodyPr>
          <a:lstStyle/>
          <a:p>
            <a:pPr lvl="0"/>
            <a:r>
              <a:rPr lang="es-CL" smtClean="0"/>
              <a:t>Click to edit Master title style</a:t>
            </a:r>
          </a:p>
        </p:txBody>
      </p:sp>
      <p:sp>
        <p:nvSpPr>
          <p:cNvPr id="16387" name="Rectangle 3"/>
          <p:cNvSpPr>
            <a:spLocks noGrp="1" noChangeArrowheads="1"/>
          </p:cNvSpPr>
          <p:nvPr>
            <p:ph type="body" idx="1"/>
            <p:custDataLst>
              <p:tags r:id="rId16"/>
            </p:custDataLst>
          </p:nvPr>
        </p:nvSpPr>
        <p:spPr bwMode="auto">
          <a:xfrm>
            <a:off x="457200" y="1600209"/>
            <a:ext cx="8229600" cy="4525963"/>
          </a:xfrm>
          <a:prstGeom prst="rect">
            <a:avLst/>
          </a:prstGeom>
          <a:noFill/>
          <a:ln w="9525">
            <a:noFill/>
            <a:miter lim="800000"/>
            <a:headEnd/>
            <a:tailEnd/>
          </a:ln>
        </p:spPr>
        <p:txBody>
          <a:bodyPr vert="horz" wrap="square" lIns="91344" tIns="45672" rIns="91344" bIns="45672" numCol="1" anchor="t" anchorCtr="0" compatLnSpc="1">
            <a:prstTxWarp prst="textNoShape">
              <a:avLst/>
            </a:prstTxWarp>
          </a:bodyPr>
          <a:lstStyle/>
          <a:p>
            <a:pPr lvl="0"/>
            <a:r>
              <a:rPr lang="es-CL" smtClean="0"/>
              <a:t>Click to edit Master text styles</a:t>
            </a:r>
          </a:p>
          <a:p>
            <a:pPr lvl="1"/>
            <a:r>
              <a:rPr lang="es-CL" smtClean="0"/>
              <a:t>Second level</a:t>
            </a:r>
          </a:p>
          <a:p>
            <a:pPr lvl="2"/>
            <a:r>
              <a:rPr lang="es-CL" smtClean="0"/>
              <a:t>Third level</a:t>
            </a:r>
          </a:p>
          <a:p>
            <a:pPr lvl="3"/>
            <a:r>
              <a:rPr lang="es-CL" smtClean="0"/>
              <a:t>Fourth level</a:t>
            </a:r>
          </a:p>
          <a:p>
            <a:pPr lvl="4"/>
            <a:r>
              <a:rPr lang="es-CL" smtClean="0"/>
              <a:t>Fifth level</a:t>
            </a:r>
          </a:p>
        </p:txBody>
      </p:sp>
      <p:sp>
        <p:nvSpPr>
          <p:cNvPr id="1028" name="Rectangle 4"/>
          <p:cNvSpPr>
            <a:spLocks noGrp="1" noChangeArrowheads="1"/>
          </p:cNvSpPr>
          <p:nvPr>
            <p:ph type="dt" sz="half" idx="2"/>
            <p:custDataLst>
              <p:tags r:id="rId17"/>
            </p:custDataLst>
          </p:nvPr>
        </p:nvSpPr>
        <p:spPr bwMode="auto">
          <a:xfrm>
            <a:off x="457200" y="6245225"/>
            <a:ext cx="2133600" cy="476250"/>
          </a:xfrm>
          <a:prstGeom prst="rect">
            <a:avLst/>
          </a:prstGeom>
          <a:noFill/>
          <a:ln>
            <a:noFill/>
          </a:ln>
          <a:effectLst/>
          <a:extLst/>
        </p:spPr>
        <p:txBody>
          <a:bodyPr vert="horz" wrap="square" lIns="91344" tIns="45672" rIns="91344" bIns="45672" numCol="1" anchor="t" anchorCtr="0" compatLnSpc="1">
            <a:prstTxWarp prst="textNoShape">
              <a:avLst/>
            </a:prstTxWarp>
          </a:bodyPr>
          <a:lstStyle>
            <a:lvl1pPr algn="l">
              <a:defRPr sz="1400">
                <a:solidFill>
                  <a:srgbClr val="000000"/>
                </a:solidFill>
                <a:latin typeface="Arial"/>
                <a:cs typeface="+mn-cs"/>
              </a:defRPr>
            </a:lvl1pPr>
          </a:lstStyle>
          <a:p>
            <a:pPr defTabSz="913758" fontAlgn="base">
              <a:spcBef>
                <a:spcPct val="0"/>
              </a:spcBef>
              <a:spcAft>
                <a:spcPct val="0"/>
              </a:spcAft>
              <a:defRPr/>
            </a:pPr>
            <a:endParaRPr lang="es-CL"/>
          </a:p>
        </p:txBody>
      </p:sp>
      <p:sp>
        <p:nvSpPr>
          <p:cNvPr id="1029" name="Rectangle 5"/>
          <p:cNvSpPr>
            <a:spLocks noGrp="1" noChangeArrowheads="1"/>
          </p:cNvSpPr>
          <p:nvPr>
            <p:ph type="ftr" sz="quarter" idx="3"/>
            <p:custDataLst>
              <p:tags r:id="rId18"/>
            </p:custDataLst>
          </p:nvPr>
        </p:nvSpPr>
        <p:spPr bwMode="auto">
          <a:xfrm>
            <a:off x="3124200" y="6245225"/>
            <a:ext cx="2895600" cy="476250"/>
          </a:xfrm>
          <a:prstGeom prst="rect">
            <a:avLst/>
          </a:prstGeom>
          <a:noFill/>
          <a:ln>
            <a:noFill/>
          </a:ln>
          <a:effectLst/>
          <a:extLst/>
        </p:spPr>
        <p:txBody>
          <a:bodyPr vert="horz" wrap="square" lIns="91344" tIns="45672" rIns="91344" bIns="45672" numCol="1" anchor="t" anchorCtr="0" compatLnSpc="1">
            <a:prstTxWarp prst="textNoShape">
              <a:avLst/>
            </a:prstTxWarp>
          </a:bodyPr>
          <a:lstStyle>
            <a:lvl1pPr algn="ctr">
              <a:defRPr sz="1400">
                <a:solidFill>
                  <a:srgbClr val="000000"/>
                </a:solidFill>
                <a:latin typeface="Arial"/>
                <a:cs typeface="+mn-cs"/>
              </a:defRPr>
            </a:lvl1pPr>
          </a:lstStyle>
          <a:p>
            <a:pPr defTabSz="913758" fontAlgn="base">
              <a:spcBef>
                <a:spcPct val="0"/>
              </a:spcBef>
              <a:spcAft>
                <a:spcPct val="0"/>
              </a:spcAft>
              <a:defRPr/>
            </a:pPr>
            <a:endParaRPr lang="es-CL"/>
          </a:p>
        </p:txBody>
      </p:sp>
      <p:sp>
        <p:nvSpPr>
          <p:cNvPr id="1030" name="Rectangle 6"/>
          <p:cNvSpPr>
            <a:spLocks noGrp="1" noChangeArrowheads="1"/>
          </p:cNvSpPr>
          <p:nvPr>
            <p:ph type="sldNum" sz="quarter" idx="4"/>
            <p:custDataLst>
              <p:tags r:id="rId19"/>
            </p:custDataLst>
          </p:nvPr>
        </p:nvSpPr>
        <p:spPr bwMode="auto">
          <a:xfrm>
            <a:off x="6553200" y="6245225"/>
            <a:ext cx="2133600" cy="476250"/>
          </a:xfrm>
          <a:prstGeom prst="rect">
            <a:avLst/>
          </a:prstGeom>
          <a:noFill/>
          <a:ln>
            <a:noFill/>
          </a:ln>
          <a:effectLst/>
          <a:extLst/>
        </p:spPr>
        <p:txBody>
          <a:bodyPr vert="horz" wrap="square" lIns="91344" tIns="45672" rIns="91344" bIns="45672" numCol="1" anchor="t" anchorCtr="0" compatLnSpc="1">
            <a:prstTxWarp prst="textNoShape">
              <a:avLst/>
            </a:prstTxWarp>
          </a:bodyPr>
          <a:lstStyle>
            <a:lvl1pPr algn="r">
              <a:defRPr sz="1400">
                <a:solidFill>
                  <a:srgbClr val="000000"/>
                </a:solidFill>
                <a:latin typeface="Arial"/>
                <a:cs typeface="+mn-cs"/>
              </a:defRPr>
            </a:lvl1pPr>
          </a:lstStyle>
          <a:p>
            <a:pPr defTabSz="913758" fontAlgn="base">
              <a:spcBef>
                <a:spcPct val="0"/>
              </a:spcBef>
              <a:spcAft>
                <a:spcPct val="0"/>
              </a:spcAft>
              <a:defRPr/>
            </a:pPr>
            <a:fld id="{3A278C4B-2644-45EC-997A-5DA2D7EE976E}" type="slidenum">
              <a:rPr lang="es-CL" smtClean="0"/>
              <a:pPr defTabSz="913758" fontAlgn="base">
                <a:spcBef>
                  <a:spcPct val="0"/>
                </a:spcBef>
                <a:spcAft>
                  <a:spcPct val="0"/>
                </a:spcAft>
                <a:defRPr/>
              </a:pPr>
              <a:t>‹#›</a:t>
            </a:fld>
            <a:endParaRPr lang="es-CL"/>
          </a:p>
        </p:txBody>
      </p:sp>
    </p:spTree>
    <p:extLst>
      <p:ext uri="{BB962C8B-B14F-4D97-AF65-F5344CB8AC3E}">
        <p14:creationId xmlns:p14="http://schemas.microsoft.com/office/powerpoint/2010/main" val="2468896425"/>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6721" algn="ctr" rtl="0" fontAlgn="base">
        <a:spcBef>
          <a:spcPct val="0"/>
        </a:spcBef>
        <a:spcAft>
          <a:spcPct val="0"/>
        </a:spcAft>
        <a:defRPr sz="4400">
          <a:solidFill>
            <a:schemeClr val="tx2"/>
          </a:solidFill>
          <a:latin typeface="Arial" charset="0"/>
        </a:defRPr>
      </a:lvl6pPr>
      <a:lvl7pPr marL="913437" algn="ctr" rtl="0" fontAlgn="base">
        <a:spcBef>
          <a:spcPct val="0"/>
        </a:spcBef>
        <a:spcAft>
          <a:spcPct val="0"/>
        </a:spcAft>
        <a:defRPr sz="4400">
          <a:solidFill>
            <a:schemeClr val="tx2"/>
          </a:solidFill>
          <a:latin typeface="Arial" charset="0"/>
        </a:defRPr>
      </a:lvl7pPr>
      <a:lvl8pPr marL="1370158" algn="ctr" rtl="0" fontAlgn="base">
        <a:spcBef>
          <a:spcPct val="0"/>
        </a:spcBef>
        <a:spcAft>
          <a:spcPct val="0"/>
        </a:spcAft>
        <a:defRPr sz="4400">
          <a:solidFill>
            <a:schemeClr val="tx2"/>
          </a:solidFill>
          <a:latin typeface="Arial" charset="0"/>
        </a:defRPr>
      </a:lvl8pPr>
      <a:lvl9pPr marL="1826876" algn="ctr" rtl="0" fontAlgn="base">
        <a:spcBef>
          <a:spcPct val="0"/>
        </a:spcBef>
        <a:spcAft>
          <a:spcPct val="0"/>
        </a:spcAft>
        <a:defRPr sz="4400">
          <a:solidFill>
            <a:schemeClr val="tx2"/>
          </a:solidFill>
          <a:latin typeface="Arial" charset="0"/>
        </a:defRPr>
      </a:lvl9pPr>
    </p:titleStyle>
    <p:bodyStyle>
      <a:lvl1pPr marL="342539" indent="-342539" algn="l" rtl="0" eaLnBrk="0" fontAlgn="base" hangingPunct="0">
        <a:spcBef>
          <a:spcPct val="20000"/>
        </a:spcBef>
        <a:spcAft>
          <a:spcPct val="0"/>
        </a:spcAft>
        <a:buChar char="•"/>
        <a:defRPr sz="3200">
          <a:solidFill>
            <a:schemeClr val="tx1"/>
          </a:solidFill>
          <a:latin typeface="+mn-lt"/>
          <a:ea typeface="+mn-ea"/>
          <a:cs typeface="+mn-cs"/>
        </a:defRPr>
      </a:lvl1pPr>
      <a:lvl2pPr marL="742167" indent="-285449" algn="l" rtl="0" eaLnBrk="0" fontAlgn="base" hangingPunct="0">
        <a:spcBef>
          <a:spcPct val="20000"/>
        </a:spcBef>
        <a:spcAft>
          <a:spcPct val="0"/>
        </a:spcAft>
        <a:buChar char="–"/>
        <a:defRPr sz="2800">
          <a:solidFill>
            <a:schemeClr val="tx1"/>
          </a:solidFill>
          <a:latin typeface="+mn-lt"/>
        </a:defRPr>
      </a:lvl2pPr>
      <a:lvl3pPr marL="1141799" indent="-228360" algn="l" rtl="0" eaLnBrk="0" fontAlgn="base" hangingPunct="0">
        <a:spcBef>
          <a:spcPct val="20000"/>
        </a:spcBef>
        <a:spcAft>
          <a:spcPct val="0"/>
        </a:spcAft>
        <a:buChar char="•"/>
        <a:defRPr sz="2400">
          <a:solidFill>
            <a:schemeClr val="tx1"/>
          </a:solidFill>
          <a:latin typeface="+mn-lt"/>
        </a:defRPr>
      </a:lvl3pPr>
      <a:lvl4pPr marL="1598516" indent="-228360" algn="l" rtl="0" eaLnBrk="0" fontAlgn="base" hangingPunct="0">
        <a:spcBef>
          <a:spcPct val="20000"/>
        </a:spcBef>
        <a:spcAft>
          <a:spcPct val="0"/>
        </a:spcAft>
        <a:buChar char="–"/>
        <a:defRPr sz="2000">
          <a:solidFill>
            <a:schemeClr val="tx1"/>
          </a:solidFill>
          <a:latin typeface="+mn-lt"/>
        </a:defRPr>
      </a:lvl4pPr>
      <a:lvl5pPr marL="2055235" indent="-228360" algn="l" rtl="0" eaLnBrk="0" fontAlgn="base" hangingPunct="0">
        <a:spcBef>
          <a:spcPct val="20000"/>
        </a:spcBef>
        <a:spcAft>
          <a:spcPct val="0"/>
        </a:spcAft>
        <a:buChar char="»"/>
        <a:defRPr sz="2000">
          <a:solidFill>
            <a:schemeClr val="tx1"/>
          </a:solidFill>
          <a:latin typeface="+mn-lt"/>
        </a:defRPr>
      </a:lvl5pPr>
      <a:lvl6pPr marL="2511955" indent="-228360" algn="l" rtl="0" fontAlgn="base">
        <a:spcBef>
          <a:spcPct val="20000"/>
        </a:spcBef>
        <a:spcAft>
          <a:spcPct val="0"/>
        </a:spcAft>
        <a:buChar char="»"/>
        <a:defRPr sz="2000">
          <a:solidFill>
            <a:schemeClr val="tx1"/>
          </a:solidFill>
          <a:latin typeface="+mn-lt"/>
        </a:defRPr>
      </a:lvl6pPr>
      <a:lvl7pPr marL="2968675" indent="-228360" algn="l" rtl="0" fontAlgn="base">
        <a:spcBef>
          <a:spcPct val="20000"/>
        </a:spcBef>
        <a:spcAft>
          <a:spcPct val="0"/>
        </a:spcAft>
        <a:buChar char="»"/>
        <a:defRPr sz="2000">
          <a:solidFill>
            <a:schemeClr val="tx1"/>
          </a:solidFill>
          <a:latin typeface="+mn-lt"/>
        </a:defRPr>
      </a:lvl7pPr>
      <a:lvl8pPr marL="3425393" indent="-228360" algn="l" rtl="0" fontAlgn="base">
        <a:spcBef>
          <a:spcPct val="20000"/>
        </a:spcBef>
        <a:spcAft>
          <a:spcPct val="0"/>
        </a:spcAft>
        <a:buChar char="»"/>
        <a:defRPr sz="2000">
          <a:solidFill>
            <a:schemeClr val="tx1"/>
          </a:solidFill>
          <a:latin typeface="+mn-lt"/>
        </a:defRPr>
      </a:lvl8pPr>
      <a:lvl9pPr marL="3882110" indent="-22836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3437" rtl="0" eaLnBrk="1" latinLnBrk="0" hangingPunct="1">
        <a:defRPr sz="1800" kern="1200">
          <a:solidFill>
            <a:schemeClr val="tx1"/>
          </a:solidFill>
          <a:latin typeface="+mn-lt"/>
          <a:ea typeface="+mn-ea"/>
          <a:cs typeface="+mn-cs"/>
        </a:defRPr>
      </a:lvl1pPr>
      <a:lvl2pPr marL="456721" algn="l" defTabSz="913437" rtl="0" eaLnBrk="1" latinLnBrk="0" hangingPunct="1">
        <a:defRPr sz="1800" kern="1200">
          <a:solidFill>
            <a:schemeClr val="tx1"/>
          </a:solidFill>
          <a:latin typeface="+mn-lt"/>
          <a:ea typeface="+mn-ea"/>
          <a:cs typeface="+mn-cs"/>
        </a:defRPr>
      </a:lvl2pPr>
      <a:lvl3pPr marL="913437" algn="l" defTabSz="913437" rtl="0" eaLnBrk="1" latinLnBrk="0" hangingPunct="1">
        <a:defRPr sz="1800" kern="1200">
          <a:solidFill>
            <a:schemeClr val="tx1"/>
          </a:solidFill>
          <a:latin typeface="+mn-lt"/>
          <a:ea typeface="+mn-ea"/>
          <a:cs typeface="+mn-cs"/>
        </a:defRPr>
      </a:lvl3pPr>
      <a:lvl4pPr marL="1370158" algn="l" defTabSz="913437" rtl="0" eaLnBrk="1" latinLnBrk="0" hangingPunct="1">
        <a:defRPr sz="1800" kern="1200">
          <a:solidFill>
            <a:schemeClr val="tx1"/>
          </a:solidFill>
          <a:latin typeface="+mn-lt"/>
          <a:ea typeface="+mn-ea"/>
          <a:cs typeface="+mn-cs"/>
        </a:defRPr>
      </a:lvl4pPr>
      <a:lvl5pPr marL="1826876" algn="l" defTabSz="913437" rtl="0" eaLnBrk="1" latinLnBrk="0" hangingPunct="1">
        <a:defRPr sz="1800" kern="1200">
          <a:solidFill>
            <a:schemeClr val="tx1"/>
          </a:solidFill>
          <a:latin typeface="+mn-lt"/>
          <a:ea typeface="+mn-ea"/>
          <a:cs typeface="+mn-cs"/>
        </a:defRPr>
      </a:lvl5pPr>
      <a:lvl6pPr marL="2283597" algn="l" defTabSz="913437" rtl="0" eaLnBrk="1" latinLnBrk="0" hangingPunct="1">
        <a:defRPr sz="1800" kern="1200">
          <a:solidFill>
            <a:schemeClr val="tx1"/>
          </a:solidFill>
          <a:latin typeface="+mn-lt"/>
          <a:ea typeface="+mn-ea"/>
          <a:cs typeface="+mn-cs"/>
        </a:defRPr>
      </a:lvl6pPr>
      <a:lvl7pPr marL="2740313" algn="l" defTabSz="913437" rtl="0" eaLnBrk="1" latinLnBrk="0" hangingPunct="1">
        <a:defRPr sz="1800" kern="1200">
          <a:solidFill>
            <a:schemeClr val="tx1"/>
          </a:solidFill>
          <a:latin typeface="+mn-lt"/>
          <a:ea typeface="+mn-ea"/>
          <a:cs typeface="+mn-cs"/>
        </a:defRPr>
      </a:lvl7pPr>
      <a:lvl8pPr marL="3197034" algn="l" defTabSz="913437" rtl="0" eaLnBrk="1" latinLnBrk="0" hangingPunct="1">
        <a:defRPr sz="1800" kern="1200">
          <a:solidFill>
            <a:schemeClr val="tx1"/>
          </a:solidFill>
          <a:latin typeface="+mn-lt"/>
          <a:ea typeface="+mn-ea"/>
          <a:cs typeface="+mn-cs"/>
        </a:defRPr>
      </a:lvl8pPr>
      <a:lvl9pPr marL="3653752" algn="l" defTabSz="91343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custDataLst>
              <p:tags r:id="rId16"/>
            </p:custDataLst>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363" name="Rectangle 3"/>
          <p:cNvSpPr>
            <a:spLocks noGrp="1" noChangeArrowheads="1"/>
          </p:cNvSpPr>
          <p:nvPr>
            <p:ph type="body" idx="1"/>
            <p:custDataLst>
              <p:tags r:id="rId17"/>
            </p:custDataLst>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43748" name="Rectangle 4"/>
          <p:cNvSpPr>
            <a:spLocks noGrp="1" noChangeArrowheads="1"/>
          </p:cNvSpPr>
          <p:nvPr>
            <p:ph type="dt" sz="half" idx="2"/>
            <p:custDataLst>
              <p:tags r:id="rId18"/>
            </p:custDataLst>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defTabSz="914400" fontAlgn="base">
              <a:spcBef>
                <a:spcPct val="0"/>
              </a:spcBef>
              <a:spcAft>
                <a:spcPct val="0"/>
              </a:spcAft>
              <a:defRPr/>
            </a:pPr>
            <a:fld id="{0AD1CCE6-049A-4536-AAC2-88055D7AA865}" type="datetimeFigureOut">
              <a:rPr lang="en-US">
                <a:solidFill>
                  <a:srgbClr val="000000"/>
                </a:solidFill>
              </a:rPr>
              <a:pPr defTabSz="914400" fontAlgn="base">
                <a:spcBef>
                  <a:spcPct val="0"/>
                </a:spcBef>
                <a:spcAft>
                  <a:spcPct val="0"/>
                </a:spcAft>
                <a:defRPr/>
              </a:pPr>
              <a:t>11/10/2020</a:t>
            </a:fld>
            <a:endParaRPr lang="en-US">
              <a:solidFill>
                <a:srgbClr val="000000"/>
              </a:solidFill>
            </a:endParaRPr>
          </a:p>
        </p:txBody>
      </p:sp>
      <p:sp>
        <p:nvSpPr>
          <p:cNvPr id="543749" name="Rectangle 5"/>
          <p:cNvSpPr>
            <a:spLocks noGrp="1" noChangeArrowheads="1"/>
          </p:cNvSpPr>
          <p:nvPr>
            <p:ph type="ftr" sz="quarter" idx="3"/>
            <p:custDataLst>
              <p:tags r:id="rId19"/>
            </p:custDataLst>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defTabSz="914400" fontAlgn="base">
              <a:spcBef>
                <a:spcPct val="0"/>
              </a:spcBef>
              <a:spcAft>
                <a:spcPct val="0"/>
              </a:spcAft>
              <a:defRPr/>
            </a:pPr>
            <a:endParaRPr lang="en-US">
              <a:solidFill>
                <a:srgbClr val="000000"/>
              </a:solidFill>
            </a:endParaRPr>
          </a:p>
        </p:txBody>
      </p:sp>
      <p:sp>
        <p:nvSpPr>
          <p:cNvPr id="543750" name="Rectangle 6"/>
          <p:cNvSpPr>
            <a:spLocks noGrp="1" noChangeArrowheads="1"/>
          </p:cNvSpPr>
          <p:nvPr>
            <p:ph type="sldNum" sz="quarter" idx="4"/>
            <p:custDataLst>
              <p:tags r:id="rId20"/>
            </p:custDataLst>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defRPr/>
            </a:pPr>
            <a:fld id="{12BB1368-0DB7-4A81-9360-D1C0D4FD4FE9}" type="slidenum">
              <a:rPr lang="en-US">
                <a:solidFill>
                  <a:srgbClr val="000000"/>
                </a:solidFill>
              </a:rPr>
              <a:pPr defTabSz="914400"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759789891"/>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6"/>
            </p:custDataLst>
          </p:nvPr>
        </p:nvSpPr>
        <p:spPr bwMode="auto">
          <a:xfrm>
            <a:off x="457200" y="274638"/>
            <a:ext cx="8229600" cy="1143000"/>
          </a:xfrm>
          <a:prstGeom prst="rect">
            <a:avLst/>
          </a:prstGeom>
          <a:noFill/>
          <a:ln w="9525">
            <a:noFill/>
            <a:miter lim="800000"/>
            <a:headEnd/>
            <a:tailEnd/>
          </a:ln>
        </p:spPr>
        <p:txBody>
          <a:bodyPr vert="horz" wrap="square" lIns="91344" tIns="45672" rIns="91344" bIns="45672" numCol="1" anchor="ctr" anchorCtr="0" compatLnSpc="1">
            <a:prstTxWarp prst="textNoShape">
              <a:avLst/>
            </a:prstTxWarp>
          </a:bodyPr>
          <a:lstStyle/>
          <a:p>
            <a:pPr lvl="0"/>
            <a:r>
              <a:rPr lang="es-CL" dirty="0" err="1" smtClean="0"/>
              <a:t>Click</a:t>
            </a:r>
            <a:r>
              <a:rPr lang="es-CL" dirty="0" smtClean="0"/>
              <a:t> </a:t>
            </a:r>
            <a:r>
              <a:rPr lang="es-CL" dirty="0" err="1" smtClean="0"/>
              <a:t>to</a:t>
            </a:r>
            <a:r>
              <a:rPr lang="es-CL" dirty="0" smtClean="0"/>
              <a:t> </a:t>
            </a:r>
            <a:r>
              <a:rPr lang="es-CL" dirty="0" err="1" smtClean="0"/>
              <a:t>edit</a:t>
            </a:r>
            <a:r>
              <a:rPr lang="es-CL" dirty="0" smtClean="0"/>
              <a:t> </a:t>
            </a:r>
            <a:r>
              <a:rPr lang="es-CL" dirty="0" err="1" smtClean="0"/>
              <a:t>Master</a:t>
            </a:r>
            <a:r>
              <a:rPr lang="es-CL" dirty="0" smtClean="0"/>
              <a:t> </a:t>
            </a:r>
            <a:r>
              <a:rPr lang="es-CL" dirty="0" err="1" smtClean="0"/>
              <a:t>title</a:t>
            </a:r>
            <a:r>
              <a:rPr lang="es-CL" dirty="0" smtClean="0"/>
              <a:t> </a:t>
            </a:r>
            <a:r>
              <a:rPr lang="es-CL" dirty="0" err="1" smtClean="0"/>
              <a:t>style</a:t>
            </a:r>
            <a:endParaRPr lang="es-CL" dirty="0" smtClean="0"/>
          </a:p>
        </p:txBody>
      </p:sp>
      <p:sp>
        <p:nvSpPr>
          <p:cNvPr id="1027" name="Rectangle 3"/>
          <p:cNvSpPr>
            <a:spLocks noGrp="1" noChangeArrowheads="1"/>
          </p:cNvSpPr>
          <p:nvPr>
            <p:ph type="body" idx="1"/>
            <p:custDataLst>
              <p:tags r:id="rId17"/>
            </p:custDataLst>
          </p:nvPr>
        </p:nvSpPr>
        <p:spPr bwMode="auto">
          <a:xfrm>
            <a:off x="457200" y="1600209"/>
            <a:ext cx="8229600" cy="4525963"/>
          </a:xfrm>
          <a:prstGeom prst="rect">
            <a:avLst/>
          </a:prstGeom>
          <a:noFill/>
          <a:ln w="9525">
            <a:noFill/>
            <a:miter lim="800000"/>
            <a:headEnd/>
            <a:tailEnd/>
          </a:ln>
        </p:spPr>
        <p:txBody>
          <a:bodyPr vert="horz" wrap="square" lIns="91344" tIns="45672" rIns="91344" bIns="45672" numCol="1" anchor="t" anchorCtr="0" compatLnSpc="1">
            <a:prstTxWarp prst="textNoShape">
              <a:avLst/>
            </a:prstTxWarp>
          </a:bodyPr>
          <a:lstStyle/>
          <a:p>
            <a:pPr lvl="0"/>
            <a:r>
              <a:rPr lang="es-CL" dirty="0" err="1" smtClean="0"/>
              <a:t>Click</a:t>
            </a:r>
            <a:r>
              <a:rPr lang="es-CL" dirty="0" smtClean="0"/>
              <a:t> </a:t>
            </a:r>
            <a:r>
              <a:rPr lang="es-CL" dirty="0" err="1" smtClean="0"/>
              <a:t>to</a:t>
            </a:r>
            <a:r>
              <a:rPr lang="es-CL" dirty="0" smtClean="0"/>
              <a:t> </a:t>
            </a:r>
            <a:r>
              <a:rPr lang="es-CL" dirty="0" err="1" smtClean="0"/>
              <a:t>edit</a:t>
            </a:r>
            <a:r>
              <a:rPr lang="es-CL" dirty="0" smtClean="0"/>
              <a:t> </a:t>
            </a:r>
            <a:r>
              <a:rPr lang="es-CL" dirty="0" err="1" smtClean="0"/>
              <a:t>Master</a:t>
            </a:r>
            <a:r>
              <a:rPr lang="es-CL" dirty="0" smtClean="0"/>
              <a:t> </a:t>
            </a:r>
            <a:r>
              <a:rPr lang="es-CL" dirty="0" err="1" smtClean="0"/>
              <a:t>text</a:t>
            </a:r>
            <a:r>
              <a:rPr lang="es-CL" dirty="0" smtClean="0"/>
              <a:t> </a:t>
            </a:r>
            <a:r>
              <a:rPr lang="es-CL" dirty="0" err="1" smtClean="0"/>
              <a:t>styles</a:t>
            </a:r>
            <a:endParaRPr lang="es-CL" dirty="0" smtClean="0"/>
          </a:p>
          <a:p>
            <a:pPr lvl="1"/>
            <a:r>
              <a:rPr lang="es-CL" dirty="0" err="1" smtClean="0"/>
              <a:t>Second</a:t>
            </a:r>
            <a:r>
              <a:rPr lang="es-CL" dirty="0" smtClean="0"/>
              <a:t> </a:t>
            </a:r>
            <a:r>
              <a:rPr lang="es-CL" dirty="0" err="1" smtClean="0"/>
              <a:t>level</a:t>
            </a:r>
            <a:endParaRPr lang="es-CL" dirty="0" smtClean="0"/>
          </a:p>
          <a:p>
            <a:pPr lvl="2"/>
            <a:r>
              <a:rPr lang="es-CL" dirty="0" err="1" smtClean="0"/>
              <a:t>Third</a:t>
            </a:r>
            <a:r>
              <a:rPr lang="es-CL" dirty="0" smtClean="0"/>
              <a:t> </a:t>
            </a:r>
            <a:r>
              <a:rPr lang="es-CL" dirty="0" err="1" smtClean="0"/>
              <a:t>level</a:t>
            </a:r>
            <a:endParaRPr lang="es-CL" dirty="0" smtClean="0"/>
          </a:p>
          <a:p>
            <a:pPr lvl="3"/>
            <a:r>
              <a:rPr lang="es-CL" dirty="0" err="1" smtClean="0"/>
              <a:t>Fourth</a:t>
            </a:r>
            <a:r>
              <a:rPr lang="es-CL" dirty="0" smtClean="0"/>
              <a:t> </a:t>
            </a:r>
            <a:r>
              <a:rPr lang="es-CL" dirty="0" err="1" smtClean="0"/>
              <a:t>level</a:t>
            </a:r>
            <a:endParaRPr lang="es-CL" dirty="0" smtClean="0"/>
          </a:p>
          <a:p>
            <a:pPr lvl="4"/>
            <a:r>
              <a:rPr lang="es-CL" dirty="0" err="1" smtClean="0"/>
              <a:t>Fifth</a:t>
            </a:r>
            <a:r>
              <a:rPr lang="es-CL" dirty="0" smtClean="0"/>
              <a:t> </a:t>
            </a:r>
            <a:r>
              <a:rPr lang="es-CL" dirty="0" err="1" smtClean="0"/>
              <a:t>level</a:t>
            </a:r>
            <a:endParaRPr lang="es-CL" dirty="0" smtClean="0"/>
          </a:p>
        </p:txBody>
      </p:sp>
      <p:sp>
        <p:nvSpPr>
          <p:cNvPr id="1028" name="Rectangle 4"/>
          <p:cNvSpPr>
            <a:spLocks noGrp="1" noChangeArrowheads="1"/>
          </p:cNvSpPr>
          <p:nvPr>
            <p:ph type="dt" sz="half" idx="2"/>
            <p:custDataLst>
              <p:tags r:id="rId18"/>
            </p:custDataLst>
          </p:nvPr>
        </p:nvSpPr>
        <p:spPr bwMode="auto">
          <a:xfrm>
            <a:off x="457200" y="6245225"/>
            <a:ext cx="2133600" cy="476250"/>
          </a:xfrm>
          <a:prstGeom prst="rect">
            <a:avLst/>
          </a:prstGeom>
          <a:noFill/>
          <a:ln>
            <a:noFill/>
          </a:ln>
          <a:effectLst/>
          <a:extLst/>
        </p:spPr>
        <p:txBody>
          <a:bodyPr vert="horz" wrap="square" lIns="91344" tIns="45672" rIns="91344" bIns="45672" numCol="1" anchor="t" anchorCtr="0" compatLnSpc="1">
            <a:prstTxWarp prst="textNoShape">
              <a:avLst/>
            </a:prstTxWarp>
          </a:bodyPr>
          <a:lstStyle>
            <a:lvl1pPr algn="l">
              <a:defRPr sz="1400">
                <a:solidFill>
                  <a:srgbClr val="000000"/>
                </a:solidFill>
                <a:latin typeface="Arial" charset="0"/>
                <a:cs typeface="+mn-cs"/>
              </a:defRPr>
            </a:lvl1pPr>
          </a:lstStyle>
          <a:p>
            <a:pPr fontAlgn="base">
              <a:spcBef>
                <a:spcPct val="0"/>
              </a:spcBef>
              <a:spcAft>
                <a:spcPct val="0"/>
              </a:spcAft>
              <a:defRPr/>
            </a:pPr>
            <a:endParaRPr lang="es-CL"/>
          </a:p>
        </p:txBody>
      </p:sp>
      <p:sp>
        <p:nvSpPr>
          <p:cNvPr id="1029" name="Rectangle 5"/>
          <p:cNvSpPr>
            <a:spLocks noGrp="1" noChangeArrowheads="1"/>
          </p:cNvSpPr>
          <p:nvPr>
            <p:ph type="ftr" sz="quarter" idx="3"/>
            <p:custDataLst>
              <p:tags r:id="rId19"/>
            </p:custDataLst>
          </p:nvPr>
        </p:nvSpPr>
        <p:spPr bwMode="auto">
          <a:xfrm>
            <a:off x="3124200" y="6245225"/>
            <a:ext cx="2895600" cy="476250"/>
          </a:xfrm>
          <a:prstGeom prst="rect">
            <a:avLst/>
          </a:prstGeom>
          <a:noFill/>
          <a:ln>
            <a:noFill/>
          </a:ln>
          <a:effectLst/>
          <a:extLst/>
        </p:spPr>
        <p:txBody>
          <a:bodyPr vert="horz" wrap="square" lIns="91344" tIns="45672" rIns="91344" bIns="45672" numCol="1" anchor="t" anchorCtr="0" compatLnSpc="1">
            <a:prstTxWarp prst="textNoShape">
              <a:avLst/>
            </a:prstTxWarp>
          </a:bodyPr>
          <a:lstStyle>
            <a:lvl1pPr algn="ctr">
              <a:defRPr sz="1400">
                <a:solidFill>
                  <a:srgbClr val="000000"/>
                </a:solidFill>
                <a:latin typeface="Arial" charset="0"/>
                <a:cs typeface="+mn-cs"/>
              </a:defRPr>
            </a:lvl1pPr>
          </a:lstStyle>
          <a:p>
            <a:pPr fontAlgn="base">
              <a:spcBef>
                <a:spcPct val="0"/>
              </a:spcBef>
              <a:spcAft>
                <a:spcPct val="0"/>
              </a:spcAft>
              <a:defRPr/>
            </a:pPr>
            <a:endParaRPr lang="es-CL"/>
          </a:p>
        </p:txBody>
      </p:sp>
      <p:sp>
        <p:nvSpPr>
          <p:cNvPr id="1030" name="Rectangle 6"/>
          <p:cNvSpPr>
            <a:spLocks noGrp="1" noChangeArrowheads="1"/>
          </p:cNvSpPr>
          <p:nvPr>
            <p:ph type="sldNum" sz="quarter" idx="4"/>
            <p:custDataLst>
              <p:tags r:id="rId20"/>
            </p:custDataLst>
          </p:nvPr>
        </p:nvSpPr>
        <p:spPr bwMode="auto">
          <a:xfrm>
            <a:off x="6553200" y="6245225"/>
            <a:ext cx="2133600" cy="476250"/>
          </a:xfrm>
          <a:prstGeom prst="rect">
            <a:avLst/>
          </a:prstGeom>
          <a:noFill/>
          <a:ln>
            <a:noFill/>
          </a:ln>
          <a:effectLst/>
          <a:extLst/>
        </p:spPr>
        <p:txBody>
          <a:bodyPr vert="horz" wrap="square" lIns="91344" tIns="45672" rIns="91344" bIns="45672" numCol="1" anchor="t" anchorCtr="0" compatLnSpc="1">
            <a:prstTxWarp prst="textNoShape">
              <a:avLst/>
            </a:prstTxWarp>
          </a:bodyPr>
          <a:lstStyle>
            <a:lvl1pPr algn="r">
              <a:defRPr sz="1400">
                <a:solidFill>
                  <a:srgbClr val="000000"/>
                </a:solidFill>
                <a:latin typeface="Arial" charset="0"/>
                <a:cs typeface="+mn-cs"/>
              </a:defRPr>
            </a:lvl1pPr>
          </a:lstStyle>
          <a:p>
            <a:pPr fontAlgn="base">
              <a:spcBef>
                <a:spcPct val="0"/>
              </a:spcBef>
              <a:spcAft>
                <a:spcPct val="0"/>
              </a:spcAft>
              <a:defRPr/>
            </a:pPr>
            <a:fld id="{6262B3A5-091D-445E-8365-E068FAE26356}" type="slidenum">
              <a:rPr lang="es-CL"/>
              <a:pPr fontAlgn="base">
                <a:spcBef>
                  <a:spcPct val="0"/>
                </a:spcBef>
                <a:spcAft>
                  <a:spcPct val="0"/>
                </a:spcAft>
                <a:defRPr/>
              </a:pPr>
              <a:t>‹#›</a:t>
            </a:fld>
            <a:endParaRPr lang="es-CL"/>
          </a:p>
        </p:txBody>
      </p:sp>
    </p:spTree>
    <p:extLst>
      <p:ext uri="{BB962C8B-B14F-4D97-AF65-F5344CB8AC3E}">
        <p14:creationId xmlns:p14="http://schemas.microsoft.com/office/powerpoint/2010/main" val="2831587936"/>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300" b="0" i="0" u="none">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6721" algn="ctr" rtl="0" fontAlgn="base">
        <a:spcBef>
          <a:spcPct val="0"/>
        </a:spcBef>
        <a:spcAft>
          <a:spcPct val="0"/>
        </a:spcAft>
        <a:defRPr sz="4400">
          <a:solidFill>
            <a:schemeClr val="tx2"/>
          </a:solidFill>
          <a:latin typeface="Arial" charset="0"/>
        </a:defRPr>
      </a:lvl6pPr>
      <a:lvl7pPr marL="913437" algn="ctr" rtl="0" fontAlgn="base">
        <a:spcBef>
          <a:spcPct val="0"/>
        </a:spcBef>
        <a:spcAft>
          <a:spcPct val="0"/>
        </a:spcAft>
        <a:defRPr sz="4400">
          <a:solidFill>
            <a:schemeClr val="tx2"/>
          </a:solidFill>
          <a:latin typeface="Arial" charset="0"/>
        </a:defRPr>
      </a:lvl7pPr>
      <a:lvl8pPr marL="1370158" algn="ctr" rtl="0" fontAlgn="base">
        <a:spcBef>
          <a:spcPct val="0"/>
        </a:spcBef>
        <a:spcAft>
          <a:spcPct val="0"/>
        </a:spcAft>
        <a:defRPr sz="4400">
          <a:solidFill>
            <a:schemeClr val="tx2"/>
          </a:solidFill>
          <a:latin typeface="Arial" charset="0"/>
        </a:defRPr>
      </a:lvl8pPr>
      <a:lvl9pPr marL="1826876" algn="ctr" rtl="0" fontAlgn="base">
        <a:spcBef>
          <a:spcPct val="0"/>
        </a:spcBef>
        <a:spcAft>
          <a:spcPct val="0"/>
        </a:spcAft>
        <a:defRPr sz="4400">
          <a:solidFill>
            <a:schemeClr val="tx2"/>
          </a:solidFill>
          <a:latin typeface="Arial" charset="0"/>
        </a:defRPr>
      </a:lvl9pPr>
    </p:titleStyle>
    <p:bodyStyle>
      <a:lvl1pPr marL="342539" indent="-342539" algn="l" rtl="0" eaLnBrk="0" fontAlgn="base" hangingPunct="0">
        <a:spcBef>
          <a:spcPct val="20000"/>
        </a:spcBef>
        <a:spcAft>
          <a:spcPct val="0"/>
        </a:spcAft>
        <a:buChar char="•"/>
        <a:defRPr sz="3200">
          <a:solidFill>
            <a:schemeClr val="tx1"/>
          </a:solidFill>
          <a:latin typeface="+mn-lt"/>
          <a:ea typeface="+mn-ea"/>
          <a:cs typeface="+mn-cs"/>
        </a:defRPr>
      </a:lvl1pPr>
      <a:lvl2pPr marL="742167" indent="-285449" algn="l" rtl="0" eaLnBrk="0" fontAlgn="base" hangingPunct="0">
        <a:spcBef>
          <a:spcPct val="20000"/>
        </a:spcBef>
        <a:spcAft>
          <a:spcPct val="0"/>
        </a:spcAft>
        <a:buChar char="–"/>
        <a:defRPr sz="2800" b="0" i="0" u="none">
          <a:solidFill>
            <a:schemeClr val="tx1"/>
          </a:solidFill>
          <a:latin typeface="+mn-lt"/>
        </a:defRPr>
      </a:lvl2pPr>
      <a:lvl3pPr marL="1141799" indent="-228360" algn="l" rtl="0" eaLnBrk="0" fontAlgn="base" hangingPunct="0">
        <a:spcBef>
          <a:spcPct val="20000"/>
        </a:spcBef>
        <a:spcAft>
          <a:spcPct val="0"/>
        </a:spcAft>
        <a:buChar char="•"/>
        <a:defRPr sz="2400">
          <a:solidFill>
            <a:schemeClr val="tx1"/>
          </a:solidFill>
          <a:latin typeface="+mn-lt"/>
        </a:defRPr>
      </a:lvl3pPr>
      <a:lvl4pPr marL="1598516" indent="-228360" algn="l" rtl="0" eaLnBrk="0" fontAlgn="base" hangingPunct="0">
        <a:spcBef>
          <a:spcPct val="20000"/>
        </a:spcBef>
        <a:spcAft>
          <a:spcPct val="0"/>
        </a:spcAft>
        <a:buChar char="–"/>
        <a:defRPr sz="2000">
          <a:solidFill>
            <a:schemeClr val="tx1"/>
          </a:solidFill>
          <a:latin typeface="+mn-lt"/>
        </a:defRPr>
      </a:lvl4pPr>
      <a:lvl5pPr marL="2055235" indent="-228360" algn="l" rtl="0" eaLnBrk="0" fontAlgn="base" hangingPunct="0">
        <a:spcBef>
          <a:spcPct val="20000"/>
        </a:spcBef>
        <a:spcAft>
          <a:spcPct val="0"/>
        </a:spcAft>
        <a:buChar char="»"/>
        <a:defRPr sz="2000">
          <a:solidFill>
            <a:schemeClr val="tx1"/>
          </a:solidFill>
          <a:latin typeface="+mn-lt"/>
        </a:defRPr>
      </a:lvl5pPr>
      <a:lvl6pPr marL="2511955" indent="-228360" algn="l" rtl="0" fontAlgn="base">
        <a:spcBef>
          <a:spcPct val="20000"/>
        </a:spcBef>
        <a:spcAft>
          <a:spcPct val="0"/>
        </a:spcAft>
        <a:buChar char="»"/>
        <a:defRPr sz="2000">
          <a:solidFill>
            <a:schemeClr val="tx1"/>
          </a:solidFill>
          <a:latin typeface="+mn-lt"/>
        </a:defRPr>
      </a:lvl6pPr>
      <a:lvl7pPr marL="2968675" indent="-228360" algn="l" rtl="0" fontAlgn="base">
        <a:spcBef>
          <a:spcPct val="20000"/>
        </a:spcBef>
        <a:spcAft>
          <a:spcPct val="0"/>
        </a:spcAft>
        <a:buChar char="»"/>
        <a:defRPr sz="2000">
          <a:solidFill>
            <a:schemeClr val="tx1"/>
          </a:solidFill>
          <a:latin typeface="+mn-lt"/>
        </a:defRPr>
      </a:lvl7pPr>
      <a:lvl8pPr marL="3425393" indent="-228360" algn="l" rtl="0" fontAlgn="base">
        <a:spcBef>
          <a:spcPct val="20000"/>
        </a:spcBef>
        <a:spcAft>
          <a:spcPct val="0"/>
        </a:spcAft>
        <a:buChar char="»"/>
        <a:defRPr sz="2000">
          <a:solidFill>
            <a:schemeClr val="tx1"/>
          </a:solidFill>
          <a:latin typeface="+mn-lt"/>
        </a:defRPr>
      </a:lvl8pPr>
      <a:lvl9pPr marL="3882110" indent="-22836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3437" rtl="0" eaLnBrk="1" latinLnBrk="0" hangingPunct="1">
        <a:defRPr sz="1800" kern="1200">
          <a:solidFill>
            <a:schemeClr val="tx1"/>
          </a:solidFill>
          <a:latin typeface="+mn-lt"/>
          <a:ea typeface="+mn-ea"/>
          <a:cs typeface="+mn-cs"/>
        </a:defRPr>
      </a:lvl1pPr>
      <a:lvl2pPr marL="456721" algn="l" defTabSz="913437" rtl="0" eaLnBrk="1" latinLnBrk="0" hangingPunct="1">
        <a:defRPr sz="1800" kern="1200">
          <a:solidFill>
            <a:schemeClr val="tx1"/>
          </a:solidFill>
          <a:latin typeface="+mn-lt"/>
          <a:ea typeface="+mn-ea"/>
          <a:cs typeface="+mn-cs"/>
        </a:defRPr>
      </a:lvl2pPr>
      <a:lvl3pPr marL="913437" algn="l" defTabSz="913437" rtl="0" eaLnBrk="1" latinLnBrk="0" hangingPunct="1">
        <a:defRPr sz="1800" kern="1200">
          <a:solidFill>
            <a:schemeClr val="tx1"/>
          </a:solidFill>
          <a:latin typeface="+mn-lt"/>
          <a:ea typeface="+mn-ea"/>
          <a:cs typeface="+mn-cs"/>
        </a:defRPr>
      </a:lvl3pPr>
      <a:lvl4pPr marL="1370158" algn="l" defTabSz="913437" rtl="0" eaLnBrk="1" latinLnBrk="0" hangingPunct="1">
        <a:defRPr sz="1800" kern="1200">
          <a:solidFill>
            <a:schemeClr val="tx1"/>
          </a:solidFill>
          <a:latin typeface="+mn-lt"/>
          <a:ea typeface="+mn-ea"/>
          <a:cs typeface="+mn-cs"/>
        </a:defRPr>
      </a:lvl4pPr>
      <a:lvl5pPr marL="1826876" algn="l" defTabSz="913437" rtl="0" eaLnBrk="1" latinLnBrk="0" hangingPunct="1">
        <a:defRPr sz="1800" kern="1200">
          <a:solidFill>
            <a:schemeClr val="tx1"/>
          </a:solidFill>
          <a:latin typeface="+mn-lt"/>
          <a:ea typeface="+mn-ea"/>
          <a:cs typeface="+mn-cs"/>
        </a:defRPr>
      </a:lvl5pPr>
      <a:lvl6pPr marL="2283597" algn="l" defTabSz="913437" rtl="0" eaLnBrk="1" latinLnBrk="0" hangingPunct="1">
        <a:defRPr sz="1800" kern="1200">
          <a:solidFill>
            <a:schemeClr val="tx1"/>
          </a:solidFill>
          <a:latin typeface="+mn-lt"/>
          <a:ea typeface="+mn-ea"/>
          <a:cs typeface="+mn-cs"/>
        </a:defRPr>
      </a:lvl6pPr>
      <a:lvl7pPr marL="2740313" algn="l" defTabSz="913437" rtl="0" eaLnBrk="1" latinLnBrk="0" hangingPunct="1">
        <a:defRPr sz="1800" kern="1200">
          <a:solidFill>
            <a:schemeClr val="tx1"/>
          </a:solidFill>
          <a:latin typeface="+mn-lt"/>
          <a:ea typeface="+mn-ea"/>
          <a:cs typeface="+mn-cs"/>
        </a:defRPr>
      </a:lvl7pPr>
      <a:lvl8pPr marL="3197034" algn="l" defTabSz="913437" rtl="0" eaLnBrk="1" latinLnBrk="0" hangingPunct="1">
        <a:defRPr sz="1800" kern="1200">
          <a:solidFill>
            <a:schemeClr val="tx1"/>
          </a:solidFill>
          <a:latin typeface="+mn-lt"/>
          <a:ea typeface="+mn-ea"/>
          <a:cs typeface="+mn-cs"/>
        </a:defRPr>
      </a:lvl8pPr>
      <a:lvl9pPr marL="3653752" algn="l" defTabSz="91343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custDataLst>
              <p:tags r:id="rId15"/>
            </p:custDataLst>
          </p:nvPr>
        </p:nvSpPr>
        <p:spPr bwMode="auto">
          <a:xfrm>
            <a:off x="457200" y="274638"/>
            <a:ext cx="8229600" cy="1143000"/>
          </a:xfrm>
          <a:prstGeom prst="rect">
            <a:avLst/>
          </a:prstGeom>
          <a:noFill/>
          <a:ln w="9525">
            <a:noFill/>
            <a:miter lim="800000"/>
            <a:headEnd/>
            <a:tailEnd/>
          </a:ln>
        </p:spPr>
        <p:txBody>
          <a:bodyPr vert="horz" wrap="square" lIns="91344" tIns="45672" rIns="91344" bIns="45672" numCol="1" anchor="ctr" anchorCtr="0" compatLnSpc="1">
            <a:prstTxWarp prst="textNoShape">
              <a:avLst/>
            </a:prstTxWarp>
          </a:bodyPr>
          <a:lstStyle/>
          <a:p>
            <a:pPr lvl="0"/>
            <a:r>
              <a:rPr lang="es-CL" smtClean="0"/>
              <a:t>Click to edit Master title style</a:t>
            </a:r>
          </a:p>
        </p:txBody>
      </p:sp>
      <p:sp>
        <p:nvSpPr>
          <p:cNvPr id="16387" name="Rectangle 3"/>
          <p:cNvSpPr>
            <a:spLocks noGrp="1" noChangeArrowheads="1"/>
          </p:cNvSpPr>
          <p:nvPr>
            <p:ph type="body" idx="1"/>
            <p:custDataLst>
              <p:tags r:id="rId16"/>
            </p:custDataLst>
          </p:nvPr>
        </p:nvSpPr>
        <p:spPr bwMode="auto">
          <a:xfrm>
            <a:off x="457200" y="1600209"/>
            <a:ext cx="8229600" cy="4525963"/>
          </a:xfrm>
          <a:prstGeom prst="rect">
            <a:avLst/>
          </a:prstGeom>
          <a:noFill/>
          <a:ln w="9525">
            <a:noFill/>
            <a:miter lim="800000"/>
            <a:headEnd/>
            <a:tailEnd/>
          </a:ln>
        </p:spPr>
        <p:txBody>
          <a:bodyPr vert="horz" wrap="square" lIns="91344" tIns="45672" rIns="91344" bIns="45672" numCol="1" anchor="t" anchorCtr="0" compatLnSpc="1">
            <a:prstTxWarp prst="textNoShape">
              <a:avLst/>
            </a:prstTxWarp>
          </a:bodyPr>
          <a:lstStyle/>
          <a:p>
            <a:pPr lvl="0"/>
            <a:r>
              <a:rPr lang="es-CL" smtClean="0"/>
              <a:t>Click to edit Master text styles</a:t>
            </a:r>
          </a:p>
          <a:p>
            <a:pPr lvl="1"/>
            <a:r>
              <a:rPr lang="es-CL" smtClean="0"/>
              <a:t>Second level</a:t>
            </a:r>
          </a:p>
          <a:p>
            <a:pPr lvl="2"/>
            <a:r>
              <a:rPr lang="es-CL" smtClean="0"/>
              <a:t>Third level</a:t>
            </a:r>
          </a:p>
          <a:p>
            <a:pPr lvl="3"/>
            <a:r>
              <a:rPr lang="es-CL" smtClean="0"/>
              <a:t>Fourth level</a:t>
            </a:r>
          </a:p>
          <a:p>
            <a:pPr lvl="4"/>
            <a:r>
              <a:rPr lang="es-CL" smtClean="0"/>
              <a:t>Fifth level</a:t>
            </a:r>
          </a:p>
        </p:txBody>
      </p:sp>
      <p:sp>
        <p:nvSpPr>
          <p:cNvPr id="1028" name="Rectangle 4"/>
          <p:cNvSpPr>
            <a:spLocks noGrp="1" noChangeArrowheads="1"/>
          </p:cNvSpPr>
          <p:nvPr>
            <p:ph type="dt" sz="half" idx="2"/>
            <p:custDataLst>
              <p:tags r:id="rId17"/>
            </p:custDataLst>
          </p:nvPr>
        </p:nvSpPr>
        <p:spPr bwMode="auto">
          <a:xfrm>
            <a:off x="457200" y="6245225"/>
            <a:ext cx="2133600" cy="476250"/>
          </a:xfrm>
          <a:prstGeom prst="rect">
            <a:avLst/>
          </a:prstGeom>
          <a:noFill/>
          <a:ln>
            <a:noFill/>
          </a:ln>
          <a:effectLst/>
          <a:extLst/>
        </p:spPr>
        <p:txBody>
          <a:bodyPr vert="horz" wrap="square" lIns="91344" tIns="45672" rIns="91344" bIns="45672" numCol="1" anchor="t" anchorCtr="0" compatLnSpc="1">
            <a:prstTxWarp prst="textNoShape">
              <a:avLst/>
            </a:prstTxWarp>
          </a:bodyPr>
          <a:lstStyle>
            <a:lvl1pPr algn="l">
              <a:defRPr sz="1400">
                <a:solidFill>
                  <a:srgbClr val="000000"/>
                </a:solidFill>
                <a:latin typeface="Arial"/>
                <a:cs typeface="+mn-cs"/>
              </a:defRPr>
            </a:lvl1pPr>
          </a:lstStyle>
          <a:p>
            <a:pPr defTabSz="913758" fontAlgn="base">
              <a:spcBef>
                <a:spcPct val="0"/>
              </a:spcBef>
              <a:spcAft>
                <a:spcPct val="0"/>
              </a:spcAft>
              <a:defRPr/>
            </a:pPr>
            <a:endParaRPr lang="es-CL"/>
          </a:p>
        </p:txBody>
      </p:sp>
      <p:sp>
        <p:nvSpPr>
          <p:cNvPr id="1029" name="Rectangle 5"/>
          <p:cNvSpPr>
            <a:spLocks noGrp="1" noChangeArrowheads="1"/>
          </p:cNvSpPr>
          <p:nvPr>
            <p:ph type="ftr" sz="quarter" idx="3"/>
            <p:custDataLst>
              <p:tags r:id="rId18"/>
            </p:custDataLst>
          </p:nvPr>
        </p:nvSpPr>
        <p:spPr bwMode="auto">
          <a:xfrm>
            <a:off x="3124200" y="6245225"/>
            <a:ext cx="2895600" cy="476250"/>
          </a:xfrm>
          <a:prstGeom prst="rect">
            <a:avLst/>
          </a:prstGeom>
          <a:noFill/>
          <a:ln>
            <a:noFill/>
          </a:ln>
          <a:effectLst/>
          <a:extLst/>
        </p:spPr>
        <p:txBody>
          <a:bodyPr vert="horz" wrap="square" lIns="91344" tIns="45672" rIns="91344" bIns="45672" numCol="1" anchor="t" anchorCtr="0" compatLnSpc="1">
            <a:prstTxWarp prst="textNoShape">
              <a:avLst/>
            </a:prstTxWarp>
          </a:bodyPr>
          <a:lstStyle>
            <a:lvl1pPr algn="ctr">
              <a:defRPr sz="1400">
                <a:solidFill>
                  <a:srgbClr val="000000"/>
                </a:solidFill>
                <a:latin typeface="Arial"/>
                <a:cs typeface="+mn-cs"/>
              </a:defRPr>
            </a:lvl1pPr>
          </a:lstStyle>
          <a:p>
            <a:pPr defTabSz="913758" fontAlgn="base">
              <a:spcBef>
                <a:spcPct val="0"/>
              </a:spcBef>
              <a:spcAft>
                <a:spcPct val="0"/>
              </a:spcAft>
              <a:defRPr/>
            </a:pPr>
            <a:endParaRPr lang="es-CL"/>
          </a:p>
        </p:txBody>
      </p:sp>
      <p:sp>
        <p:nvSpPr>
          <p:cNvPr id="1030" name="Rectangle 6"/>
          <p:cNvSpPr>
            <a:spLocks noGrp="1" noChangeArrowheads="1"/>
          </p:cNvSpPr>
          <p:nvPr>
            <p:ph type="sldNum" sz="quarter" idx="4"/>
            <p:custDataLst>
              <p:tags r:id="rId19"/>
            </p:custDataLst>
          </p:nvPr>
        </p:nvSpPr>
        <p:spPr bwMode="auto">
          <a:xfrm>
            <a:off x="6553200" y="6245225"/>
            <a:ext cx="2133600" cy="476250"/>
          </a:xfrm>
          <a:prstGeom prst="rect">
            <a:avLst/>
          </a:prstGeom>
          <a:noFill/>
          <a:ln>
            <a:noFill/>
          </a:ln>
          <a:effectLst/>
          <a:extLst/>
        </p:spPr>
        <p:txBody>
          <a:bodyPr vert="horz" wrap="square" lIns="91344" tIns="45672" rIns="91344" bIns="45672" numCol="1" anchor="t" anchorCtr="0" compatLnSpc="1">
            <a:prstTxWarp prst="textNoShape">
              <a:avLst/>
            </a:prstTxWarp>
          </a:bodyPr>
          <a:lstStyle>
            <a:lvl1pPr algn="r">
              <a:defRPr sz="1400">
                <a:solidFill>
                  <a:srgbClr val="000000"/>
                </a:solidFill>
                <a:latin typeface="Arial"/>
                <a:cs typeface="+mn-cs"/>
              </a:defRPr>
            </a:lvl1pPr>
          </a:lstStyle>
          <a:p>
            <a:pPr defTabSz="913758" fontAlgn="base">
              <a:spcBef>
                <a:spcPct val="0"/>
              </a:spcBef>
              <a:spcAft>
                <a:spcPct val="0"/>
              </a:spcAft>
              <a:defRPr/>
            </a:pPr>
            <a:fld id="{3A278C4B-2644-45EC-997A-5DA2D7EE976E}" type="slidenum">
              <a:rPr lang="es-CL" smtClean="0"/>
              <a:pPr defTabSz="913758" fontAlgn="base">
                <a:spcBef>
                  <a:spcPct val="0"/>
                </a:spcBef>
                <a:spcAft>
                  <a:spcPct val="0"/>
                </a:spcAft>
                <a:defRPr/>
              </a:pPr>
              <a:t>‹#›</a:t>
            </a:fld>
            <a:endParaRPr lang="es-CL"/>
          </a:p>
        </p:txBody>
      </p:sp>
    </p:spTree>
    <p:extLst>
      <p:ext uri="{BB962C8B-B14F-4D97-AF65-F5344CB8AC3E}">
        <p14:creationId xmlns:p14="http://schemas.microsoft.com/office/powerpoint/2010/main" val="3301178553"/>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6721" algn="ctr" rtl="0" fontAlgn="base">
        <a:spcBef>
          <a:spcPct val="0"/>
        </a:spcBef>
        <a:spcAft>
          <a:spcPct val="0"/>
        </a:spcAft>
        <a:defRPr sz="4400">
          <a:solidFill>
            <a:schemeClr val="tx2"/>
          </a:solidFill>
          <a:latin typeface="Arial" charset="0"/>
        </a:defRPr>
      </a:lvl6pPr>
      <a:lvl7pPr marL="913437" algn="ctr" rtl="0" fontAlgn="base">
        <a:spcBef>
          <a:spcPct val="0"/>
        </a:spcBef>
        <a:spcAft>
          <a:spcPct val="0"/>
        </a:spcAft>
        <a:defRPr sz="4400">
          <a:solidFill>
            <a:schemeClr val="tx2"/>
          </a:solidFill>
          <a:latin typeface="Arial" charset="0"/>
        </a:defRPr>
      </a:lvl7pPr>
      <a:lvl8pPr marL="1370158" algn="ctr" rtl="0" fontAlgn="base">
        <a:spcBef>
          <a:spcPct val="0"/>
        </a:spcBef>
        <a:spcAft>
          <a:spcPct val="0"/>
        </a:spcAft>
        <a:defRPr sz="4400">
          <a:solidFill>
            <a:schemeClr val="tx2"/>
          </a:solidFill>
          <a:latin typeface="Arial" charset="0"/>
        </a:defRPr>
      </a:lvl8pPr>
      <a:lvl9pPr marL="1826876" algn="ctr" rtl="0" fontAlgn="base">
        <a:spcBef>
          <a:spcPct val="0"/>
        </a:spcBef>
        <a:spcAft>
          <a:spcPct val="0"/>
        </a:spcAft>
        <a:defRPr sz="4400">
          <a:solidFill>
            <a:schemeClr val="tx2"/>
          </a:solidFill>
          <a:latin typeface="Arial" charset="0"/>
        </a:defRPr>
      </a:lvl9pPr>
    </p:titleStyle>
    <p:bodyStyle>
      <a:lvl1pPr marL="342539" indent="-342539" algn="l" rtl="0" eaLnBrk="0" fontAlgn="base" hangingPunct="0">
        <a:spcBef>
          <a:spcPct val="20000"/>
        </a:spcBef>
        <a:spcAft>
          <a:spcPct val="0"/>
        </a:spcAft>
        <a:buChar char="•"/>
        <a:defRPr sz="3200">
          <a:solidFill>
            <a:schemeClr val="tx1"/>
          </a:solidFill>
          <a:latin typeface="+mn-lt"/>
          <a:ea typeface="+mn-ea"/>
          <a:cs typeface="+mn-cs"/>
        </a:defRPr>
      </a:lvl1pPr>
      <a:lvl2pPr marL="742167" indent="-285449" algn="l" rtl="0" eaLnBrk="0" fontAlgn="base" hangingPunct="0">
        <a:spcBef>
          <a:spcPct val="20000"/>
        </a:spcBef>
        <a:spcAft>
          <a:spcPct val="0"/>
        </a:spcAft>
        <a:buChar char="–"/>
        <a:defRPr sz="2800">
          <a:solidFill>
            <a:schemeClr val="tx1"/>
          </a:solidFill>
          <a:latin typeface="+mn-lt"/>
        </a:defRPr>
      </a:lvl2pPr>
      <a:lvl3pPr marL="1141799" indent="-228360" algn="l" rtl="0" eaLnBrk="0" fontAlgn="base" hangingPunct="0">
        <a:spcBef>
          <a:spcPct val="20000"/>
        </a:spcBef>
        <a:spcAft>
          <a:spcPct val="0"/>
        </a:spcAft>
        <a:buChar char="•"/>
        <a:defRPr sz="2400">
          <a:solidFill>
            <a:schemeClr val="tx1"/>
          </a:solidFill>
          <a:latin typeface="+mn-lt"/>
        </a:defRPr>
      </a:lvl3pPr>
      <a:lvl4pPr marL="1598516" indent="-228360" algn="l" rtl="0" eaLnBrk="0" fontAlgn="base" hangingPunct="0">
        <a:spcBef>
          <a:spcPct val="20000"/>
        </a:spcBef>
        <a:spcAft>
          <a:spcPct val="0"/>
        </a:spcAft>
        <a:buChar char="–"/>
        <a:defRPr sz="2000">
          <a:solidFill>
            <a:schemeClr val="tx1"/>
          </a:solidFill>
          <a:latin typeface="+mn-lt"/>
        </a:defRPr>
      </a:lvl4pPr>
      <a:lvl5pPr marL="2055235" indent="-228360" algn="l" rtl="0" eaLnBrk="0" fontAlgn="base" hangingPunct="0">
        <a:spcBef>
          <a:spcPct val="20000"/>
        </a:spcBef>
        <a:spcAft>
          <a:spcPct val="0"/>
        </a:spcAft>
        <a:buChar char="»"/>
        <a:defRPr sz="2000">
          <a:solidFill>
            <a:schemeClr val="tx1"/>
          </a:solidFill>
          <a:latin typeface="+mn-lt"/>
        </a:defRPr>
      </a:lvl5pPr>
      <a:lvl6pPr marL="2511955" indent="-228360" algn="l" rtl="0" fontAlgn="base">
        <a:spcBef>
          <a:spcPct val="20000"/>
        </a:spcBef>
        <a:spcAft>
          <a:spcPct val="0"/>
        </a:spcAft>
        <a:buChar char="»"/>
        <a:defRPr sz="2000">
          <a:solidFill>
            <a:schemeClr val="tx1"/>
          </a:solidFill>
          <a:latin typeface="+mn-lt"/>
        </a:defRPr>
      </a:lvl6pPr>
      <a:lvl7pPr marL="2968675" indent="-228360" algn="l" rtl="0" fontAlgn="base">
        <a:spcBef>
          <a:spcPct val="20000"/>
        </a:spcBef>
        <a:spcAft>
          <a:spcPct val="0"/>
        </a:spcAft>
        <a:buChar char="»"/>
        <a:defRPr sz="2000">
          <a:solidFill>
            <a:schemeClr val="tx1"/>
          </a:solidFill>
          <a:latin typeface="+mn-lt"/>
        </a:defRPr>
      </a:lvl7pPr>
      <a:lvl8pPr marL="3425393" indent="-228360" algn="l" rtl="0" fontAlgn="base">
        <a:spcBef>
          <a:spcPct val="20000"/>
        </a:spcBef>
        <a:spcAft>
          <a:spcPct val="0"/>
        </a:spcAft>
        <a:buChar char="»"/>
        <a:defRPr sz="2000">
          <a:solidFill>
            <a:schemeClr val="tx1"/>
          </a:solidFill>
          <a:latin typeface="+mn-lt"/>
        </a:defRPr>
      </a:lvl8pPr>
      <a:lvl9pPr marL="3882110" indent="-22836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3437" rtl="0" eaLnBrk="1" latinLnBrk="0" hangingPunct="1">
        <a:defRPr sz="1800" kern="1200">
          <a:solidFill>
            <a:schemeClr val="tx1"/>
          </a:solidFill>
          <a:latin typeface="+mn-lt"/>
          <a:ea typeface="+mn-ea"/>
          <a:cs typeface="+mn-cs"/>
        </a:defRPr>
      </a:lvl1pPr>
      <a:lvl2pPr marL="456721" algn="l" defTabSz="913437" rtl="0" eaLnBrk="1" latinLnBrk="0" hangingPunct="1">
        <a:defRPr sz="1800" kern="1200">
          <a:solidFill>
            <a:schemeClr val="tx1"/>
          </a:solidFill>
          <a:latin typeface="+mn-lt"/>
          <a:ea typeface="+mn-ea"/>
          <a:cs typeface="+mn-cs"/>
        </a:defRPr>
      </a:lvl2pPr>
      <a:lvl3pPr marL="913437" algn="l" defTabSz="913437" rtl="0" eaLnBrk="1" latinLnBrk="0" hangingPunct="1">
        <a:defRPr sz="1800" kern="1200">
          <a:solidFill>
            <a:schemeClr val="tx1"/>
          </a:solidFill>
          <a:latin typeface="+mn-lt"/>
          <a:ea typeface="+mn-ea"/>
          <a:cs typeface="+mn-cs"/>
        </a:defRPr>
      </a:lvl3pPr>
      <a:lvl4pPr marL="1370158" algn="l" defTabSz="913437" rtl="0" eaLnBrk="1" latinLnBrk="0" hangingPunct="1">
        <a:defRPr sz="1800" kern="1200">
          <a:solidFill>
            <a:schemeClr val="tx1"/>
          </a:solidFill>
          <a:latin typeface="+mn-lt"/>
          <a:ea typeface="+mn-ea"/>
          <a:cs typeface="+mn-cs"/>
        </a:defRPr>
      </a:lvl4pPr>
      <a:lvl5pPr marL="1826876" algn="l" defTabSz="913437" rtl="0" eaLnBrk="1" latinLnBrk="0" hangingPunct="1">
        <a:defRPr sz="1800" kern="1200">
          <a:solidFill>
            <a:schemeClr val="tx1"/>
          </a:solidFill>
          <a:latin typeface="+mn-lt"/>
          <a:ea typeface="+mn-ea"/>
          <a:cs typeface="+mn-cs"/>
        </a:defRPr>
      </a:lvl5pPr>
      <a:lvl6pPr marL="2283597" algn="l" defTabSz="913437" rtl="0" eaLnBrk="1" latinLnBrk="0" hangingPunct="1">
        <a:defRPr sz="1800" kern="1200">
          <a:solidFill>
            <a:schemeClr val="tx1"/>
          </a:solidFill>
          <a:latin typeface="+mn-lt"/>
          <a:ea typeface="+mn-ea"/>
          <a:cs typeface="+mn-cs"/>
        </a:defRPr>
      </a:lvl6pPr>
      <a:lvl7pPr marL="2740313" algn="l" defTabSz="913437" rtl="0" eaLnBrk="1" latinLnBrk="0" hangingPunct="1">
        <a:defRPr sz="1800" kern="1200">
          <a:solidFill>
            <a:schemeClr val="tx1"/>
          </a:solidFill>
          <a:latin typeface="+mn-lt"/>
          <a:ea typeface="+mn-ea"/>
          <a:cs typeface="+mn-cs"/>
        </a:defRPr>
      </a:lvl7pPr>
      <a:lvl8pPr marL="3197034" algn="l" defTabSz="913437" rtl="0" eaLnBrk="1" latinLnBrk="0" hangingPunct="1">
        <a:defRPr sz="1800" kern="1200">
          <a:solidFill>
            <a:schemeClr val="tx1"/>
          </a:solidFill>
          <a:latin typeface="+mn-lt"/>
          <a:ea typeface="+mn-ea"/>
          <a:cs typeface="+mn-cs"/>
        </a:defRPr>
      </a:lvl8pPr>
      <a:lvl9pPr marL="3653752" algn="l" defTabSz="913437"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custDataLst>
              <p:tags r:id="rId3"/>
            </p:custDataLst>
          </p:nvPr>
        </p:nvSpPr>
        <p:spPr bwMode="auto">
          <a:xfrm>
            <a:off x="457200" y="274638"/>
            <a:ext cx="8229600" cy="1143000"/>
          </a:xfrm>
          <a:prstGeom prst="rect">
            <a:avLst/>
          </a:prstGeom>
          <a:noFill/>
          <a:ln w="9525">
            <a:noFill/>
            <a:miter lim="800000"/>
            <a:headEnd/>
            <a:tailEnd/>
          </a:ln>
        </p:spPr>
        <p:txBody>
          <a:bodyPr vert="horz" wrap="square" lIns="91344" tIns="45672" rIns="91344" bIns="45672" numCol="1" anchor="ctr" anchorCtr="0" compatLnSpc="1">
            <a:prstTxWarp prst="textNoShape">
              <a:avLst/>
            </a:prstTxWarp>
          </a:bodyPr>
          <a:lstStyle/>
          <a:p>
            <a:pPr lvl="0"/>
            <a:r>
              <a:rPr lang="en-US" smtClean="0"/>
              <a:t>Click to edit Master title style</a:t>
            </a:r>
            <a:endParaRPr lang="es-CL" smtClean="0"/>
          </a:p>
        </p:txBody>
      </p:sp>
      <p:sp>
        <p:nvSpPr>
          <p:cNvPr id="1027" name="Text Placeholder 2"/>
          <p:cNvSpPr>
            <a:spLocks noGrp="1"/>
          </p:cNvSpPr>
          <p:nvPr>
            <p:ph type="body" idx="1"/>
            <p:custDataLst>
              <p:tags r:id="rId4"/>
            </p:custDataLst>
          </p:nvPr>
        </p:nvSpPr>
        <p:spPr bwMode="auto">
          <a:xfrm>
            <a:off x="457200" y="1600209"/>
            <a:ext cx="8229600" cy="4525963"/>
          </a:xfrm>
          <a:prstGeom prst="rect">
            <a:avLst/>
          </a:prstGeom>
          <a:noFill/>
          <a:ln w="9525">
            <a:noFill/>
            <a:miter lim="800000"/>
            <a:headEnd/>
            <a:tailEnd/>
          </a:ln>
        </p:spPr>
        <p:txBody>
          <a:bodyPr vert="horz" wrap="square" lIns="91344" tIns="45672" rIns="91344" bIns="4567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smtClean="0"/>
          </a:p>
        </p:txBody>
      </p:sp>
      <p:sp>
        <p:nvSpPr>
          <p:cNvPr id="4" name="Date Placeholder 3"/>
          <p:cNvSpPr>
            <a:spLocks noGrp="1"/>
          </p:cNvSpPr>
          <p:nvPr>
            <p:ph type="dt" sz="half" idx="2"/>
            <p:custDataLst>
              <p:tags r:id="rId5"/>
            </p:custDataLst>
          </p:nvPr>
        </p:nvSpPr>
        <p:spPr>
          <a:xfrm>
            <a:off x="457200" y="6356350"/>
            <a:ext cx="2133600" cy="365125"/>
          </a:xfrm>
          <a:prstGeom prst="rect">
            <a:avLst/>
          </a:prstGeom>
        </p:spPr>
        <p:txBody>
          <a:bodyPr vert="horz" lIns="91344" tIns="45672" rIns="91344" bIns="45672" rtlCol="0" anchor="ctr"/>
          <a:lstStyle>
            <a:lvl1pPr algn="l" fontAlgn="auto">
              <a:spcBef>
                <a:spcPts val="0"/>
              </a:spcBef>
              <a:spcAft>
                <a:spcPts val="0"/>
              </a:spcAft>
              <a:buFontTx/>
              <a:buNone/>
              <a:defRPr sz="1200">
                <a:solidFill>
                  <a:schemeClr val="tx1">
                    <a:tint val="75000"/>
                  </a:schemeClr>
                </a:solidFill>
                <a:latin typeface="+mn-lt"/>
                <a:cs typeface="+mn-cs"/>
              </a:defRPr>
            </a:lvl1pPr>
          </a:lstStyle>
          <a:p>
            <a:pPr defTabSz="913651">
              <a:defRPr/>
            </a:pPr>
            <a:fld id="{F4AD0E76-41F1-44A9-84BE-E86B84813E97}" type="datetimeFigureOut">
              <a:rPr lang="es-CL" smtClean="0">
                <a:solidFill>
                  <a:prstClr val="black">
                    <a:tint val="75000"/>
                  </a:prstClr>
                </a:solidFill>
              </a:rPr>
              <a:pPr defTabSz="913651">
                <a:defRPr/>
              </a:pPr>
              <a:t>10-11-2020</a:t>
            </a:fld>
            <a:endParaRPr lang="es-CL">
              <a:solidFill>
                <a:prstClr val="black">
                  <a:tint val="75000"/>
                </a:prstClr>
              </a:solidFill>
            </a:endParaRPr>
          </a:p>
        </p:txBody>
      </p:sp>
      <p:sp>
        <p:nvSpPr>
          <p:cNvPr id="5" name="Footer Placeholder 4"/>
          <p:cNvSpPr>
            <a:spLocks noGrp="1"/>
          </p:cNvSpPr>
          <p:nvPr>
            <p:ph type="ftr" sz="quarter" idx="3"/>
            <p:custDataLst>
              <p:tags r:id="rId6"/>
            </p:custDataLst>
          </p:nvPr>
        </p:nvSpPr>
        <p:spPr>
          <a:xfrm>
            <a:off x="3124200" y="6356350"/>
            <a:ext cx="2895600" cy="365125"/>
          </a:xfrm>
          <a:prstGeom prst="rect">
            <a:avLst/>
          </a:prstGeom>
        </p:spPr>
        <p:txBody>
          <a:bodyPr vert="horz" lIns="91344" tIns="45672" rIns="91344" bIns="45672" rtlCol="0" anchor="ctr"/>
          <a:lstStyle>
            <a:lvl1pPr algn="ctr" fontAlgn="auto">
              <a:spcBef>
                <a:spcPts val="0"/>
              </a:spcBef>
              <a:spcAft>
                <a:spcPts val="0"/>
              </a:spcAft>
              <a:buFontTx/>
              <a:buNone/>
              <a:defRPr sz="1200">
                <a:solidFill>
                  <a:schemeClr val="tx1">
                    <a:tint val="75000"/>
                  </a:schemeClr>
                </a:solidFill>
                <a:latin typeface="+mn-lt"/>
                <a:cs typeface="+mn-cs"/>
              </a:defRPr>
            </a:lvl1pPr>
          </a:lstStyle>
          <a:p>
            <a:pPr defTabSz="913651">
              <a:defRPr/>
            </a:pPr>
            <a:endParaRPr lang="es-CL">
              <a:solidFill>
                <a:prstClr val="black">
                  <a:tint val="75000"/>
                </a:prstClr>
              </a:solidFill>
            </a:endParaRPr>
          </a:p>
        </p:txBody>
      </p:sp>
      <p:sp>
        <p:nvSpPr>
          <p:cNvPr id="6" name="Slide Number Placeholder 5"/>
          <p:cNvSpPr>
            <a:spLocks noGrp="1"/>
          </p:cNvSpPr>
          <p:nvPr>
            <p:ph type="sldNum" sz="quarter" idx="4"/>
            <p:custDataLst>
              <p:tags r:id="rId7"/>
            </p:custDataLst>
          </p:nvPr>
        </p:nvSpPr>
        <p:spPr>
          <a:xfrm>
            <a:off x="6553200" y="6356350"/>
            <a:ext cx="2133600" cy="365125"/>
          </a:xfrm>
          <a:prstGeom prst="rect">
            <a:avLst/>
          </a:prstGeom>
        </p:spPr>
        <p:txBody>
          <a:bodyPr vert="horz" lIns="91344" tIns="45672" rIns="91344" bIns="45672" rtlCol="0" anchor="ctr"/>
          <a:lstStyle>
            <a:lvl1pPr algn="r" fontAlgn="auto">
              <a:spcBef>
                <a:spcPts val="0"/>
              </a:spcBef>
              <a:spcAft>
                <a:spcPts val="0"/>
              </a:spcAft>
              <a:buFontTx/>
              <a:buNone/>
              <a:defRPr sz="1200">
                <a:solidFill>
                  <a:schemeClr val="tx1">
                    <a:tint val="75000"/>
                  </a:schemeClr>
                </a:solidFill>
                <a:latin typeface="+mn-lt"/>
                <a:cs typeface="+mn-cs"/>
              </a:defRPr>
            </a:lvl1pPr>
          </a:lstStyle>
          <a:p>
            <a:pPr defTabSz="913651">
              <a:defRPr/>
            </a:pPr>
            <a:fld id="{9FDFF851-AB70-4CE7-B87C-1ED84FAF8E44}" type="slidenum">
              <a:rPr lang="es-CL" smtClean="0">
                <a:solidFill>
                  <a:prstClr val="black">
                    <a:tint val="75000"/>
                  </a:prstClr>
                </a:solidFill>
              </a:rPr>
              <a:pPr defTabSz="913651">
                <a:defRPr/>
              </a:pPr>
              <a:t>‹#›</a:t>
            </a:fld>
            <a:endParaRPr lang="es-CL">
              <a:solidFill>
                <a:prstClr val="black">
                  <a:tint val="75000"/>
                </a:prstClr>
              </a:solidFill>
            </a:endParaRPr>
          </a:p>
        </p:txBody>
      </p:sp>
    </p:spTree>
    <p:extLst>
      <p:ext uri="{BB962C8B-B14F-4D97-AF65-F5344CB8AC3E}">
        <p14:creationId xmlns:p14="http://schemas.microsoft.com/office/powerpoint/2010/main" val="3984031781"/>
      </p:ext>
    </p:extLst>
  </p:cSld>
  <p:clrMap bg1="lt1" tx1="dk1" bg2="lt2" tx2="dk2" accent1="accent1" accent2="accent2" accent3="accent3" accent4="accent4" accent5="accent5" accent6="accent6" hlink="hlink" folHlink="folHlink"/>
  <p:sldLayoutIdLst>
    <p:sldLayoutId id="2147483761" r:id="rId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Arial" charset="0"/>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6721" algn="ctr" rtl="0" fontAlgn="base">
        <a:spcBef>
          <a:spcPct val="0"/>
        </a:spcBef>
        <a:spcAft>
          <a:spcPct val="0"/>
        </a:spcAft>
        <a:defRPr sz="4400">
          <a:solidFill>
            <a:schemeClr val="tx1"/>
          </a:solidFill>
          <a:latin typeface="Arial" charset="0"/>
        </a:defRPr>
      </a:lvl6pPr>
      <a:lvl7pPr marL="913437" algn="ctr" rtl="0" fontAlgn="base">
        <a:spcBef>
          <a:spcPct val="0"/>
        </a:spcBef>
        <a:spcAft>
          <a:spcPct val="0"/>
        </a:spcAft>
        <a:defRPr sz="4400">
          <a:solidFill>
            <a:schemeClr val="tx1"/>
          </a:solidFill>
          <a:latin typeface="Arial" charset="0"/>
        </a:defRPr>
      </a:lvl7pPr>
      <a:lvl8pPr marL="1370158" algn="ctr" rtl="0" fontAlgn="base">
        <a:spcBef>
          <a:spcPct val="0"/>
        </a:spcBef>
        <a:spcAft>
          <a:spcPct val="0"/>
        </a:spcAft>
        <a:defRPr sz="4400">
          <a:solidFill>
            <a:schemeClr val="tx1"/>
          </a:solidFill>
          <a:latin typeface="Arial" charset="0"/>
        </a:defRPr>
      </a:lvl8pPr>
      <a:lvl9pPr marL="1826876" algn="ctr" rtl="0" fontAlgn="base">
        <a:spcBef>
          <a:spcPct val="0"/>
        </a:spcBef>
        <a:spcAft>
          <a:spcPct val="0"/>
        </a:spcAft>
        <a:defRPr sz="4400">
          <a:solidFill>
            <a:schemeClr val="tx1"/>
          </a:solidFill>
          <a:latin typeface="Arial" charset="0"/>
        </a:defRPr>
      </a:lvl9pPr>
    </p:titleStyle>
    <p:bodyStyle>
      <a:lvl1pPr marL="342539" indent="-342539" algn="l"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167" indent="-285449"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1799" indent="-22836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598516" indent="-22836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5235" indent="-22836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1955" indent="-228360" algn="l" defTabSz="91343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8675" indent="-228360" algn="l" defTabSz="91343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393" indent="-228360" algn="l" defTabSz="91343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110" indent="-228360" algn="l" defTabSz="91343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437" rtl="0" eaLnBrk="1" latinLnBrk="0" hangingPunct="1">
        <a:defRPr sz="1800" kern="1200">
          <a:solidFill>
            <a:schemeClr val="tx1"/>
          </a:solidFill>
          <a:latin typeface="+mn-lt"/>
          <a:ea typeface="+mn-ea"/>
          <a:cs typeface="+mn-cs"/>
        </a:defRPr>
      </a:lvl1pPr>
      <a:lvl2pPr marL="456721" algn="l" defTabSz="913437" rtl="0" eaLnBrk="1" latinLnBrk="0" hangingPunct="1">
        <a:defRPr sz="1800" kern="1200">
          <a:solidFill>
            <a:schemeClr val="tx1"/>
          </a:solidFill>
          <a:latin typeface="+mn-lt"/>
          <a:ea typeface="+mn-ea"/>
          <a:cs typeface="+mn-cs"/>
        </a:defRPr>
      </a:lvl2pPr>
      <a:lvl3pPr marL="913437" algn="l" defTabSz="913437" rtl="0" eaLnBrk="1" latinLnBrk="0" hangingPunct="1">
        <a:defRPr sz="1800" kern="1200">
          <a:solidFill>
            <a:schemeClr val="tx1"/>
          </a:solidFill>
          <a:latin typeface="+mn-lt"/>
          <a:ea typeface="+mn-ea"/>
          <a:cs typeface="+mn-cs"/>
        </a:defRPr>
      </a:lvl3pPr>
      <a:lvl4pPr marL="1370158" algn="l" defTabSz="913437" rtl="0" eaLnBrk="1" latinLnBrk="0" hangingPunct="1">
        <a:defRPr sz="1800" kern="1200">
          <a:solidFill>
            <a:schemeClr val="tx1"/>
          </a:solidFill>
          <a:latin typeface="+mn-lt"/>
          <a:ea typeface="+mn-ea"/>
          <a:cs typeface="+mn-cs"/>
        </a:defRPr>
      </a:lvl4pPr>
      <a:lvl5pPr marL="1826876" algn="l" defTabSz="913437" rtl="0" eaLnBrk="1" latinLnBrk="0" hangingPunct="1">
        <a:defRPr sz="1800" kern="1200">
          <a:solidFill>
            <a:schemeClr val="tx1"/>
          </a:solidFill>
          <a:latin typeface="+mn-lt"/>
          <a:ea typeface="+mn-ea"/>
          <a:cs typeface="+mn-cs"/>
        </a:defRPr>
      </a:lvl5pPr>
      <a:lvl6pPr marL="2283597" algn="l" defTabSz="913437" rtl="0" eaLnBrk="1" latinLnBrk="0" hangingPunct="1">
        <a:defRPr sz="1800" kern="1200">
          <a:solidFill>
            <a:schemeClr val="tx1"/>
          </a:solidFill>
          <a:latin typeface="+mn-lt"/>
          <a:ea typeface="+mn-ea"/>
          <a:cs typeface="+mn-cs"/>
        </a:defRPr>
      </a:lvl6pPr>
      <a:lvl7pPr marL="2740313" algn="l" defTabSz="913437" rtl="0" eaLnBrk="1" latinLnBrk="0" hangingPunct="1">
        <a:defRPr sz="1800" kern="1200">
          <a:solidFill>
            <a:schemeClr val="tx1"/>
          </a:solidFill>
          <a:latin typeface="+mn-lt"/>
          <a:ea typeface="+mn-ea"/>
          <a:cs typeface="+mn-cs"/>
        </a:defRPr>
      </a:lvl7pPr>
      <a:lvl8pPr marL="3197034" algn="l" defTabSz="913437" rtl="0" eaLnBrk="1" latinLnBrk="0" hangingPunct="1">
        <a:defRPr sz="1800" kern="1200">
          <a:solidFill>
            <a:schemeClr val="tx1"/>
          </a:solidFill>
          <a:latin typeface="+mn-lt"/>
          <a:ea typeface="+mn-ea"/>
          <a:cs typeface="+mn-cs"/>
        </a:defRPr>
      </a:lvl8pPr>
      <a:lvl9pPr marL="3653752" algn="l" defTabSz="913437"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03086D3-DF91-419D-AD23-FBCECFB60790}" type="datetimeFigureOut">
              <a:rPr lang="en-US" smtClean="0">
                <a:solidFill>
                  <a:prstClr val="black">
                    <a:tint val="75000"/>
                  </a:prstClr>
                </a:solidFill>
              </a:rPr>
              <a:pPr defTabSz="914400"/>
              <a:t>11/10/2020</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9428EDEB-118B-40F4-98B3-84EA96648D85}" type="slidenum">
              <a:rPr lang="en-US" smtClean="0">
                <a:solidFill>
                  <a:prstClr val="black">
                    <a:tint val="75000"/>
                  </a:prstClr>
                </a:solidFill>
              </a:rPr>
              <a:pPr defTabSz="914400"/>
              <a:t>‹#›</a:t>
            </a:fld>
            <a:endParaRPr lang="en-US" dirty="0">
              <a:solidFill>
                <a:prstClr val="black">
                  <a:tint val="75000"/>
                </a:prstClr>
              </a:solidFill>
            </a:endParaRPr>
          </a:p>
        </p:txBody>
      </p:sp>
    </p:spTree>
    <p:extLst>
      <p:ext uri="{BB962C8B-B14F-4D97-AF65-F5344CB8AC3E}">
        <p14:creationId xmlns:p14="http://schemas.microsoft.com/office/powerpoint/2010/main" val="854929420"/>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txStyles>
    <p:titleStyle>
      <a:lvl1pPr algn="ctr" defTabSz="914400" rtl="0" eaLnBrk="1" latinLnBrk="0" hangingPunct="1">
        <a:spcBef>
          <a:spcPct val="0"/>
        </a:spcBef>
        <a:buNone/>
        <a:defRPr sz="4400" b="0" i="0" u="none" kern="1200">
          <a:solidFill>
            <a:schemeClr val="tx1"/>
          </a:solidFill>
          <a:latin typeface="Gill Sans MT" panose="020B0502020104020203"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Gill Sans MT" panose="020B0502020104020203"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Gill Sans MT" panose="020B0502020104020203"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03086D3-DF91-419D-AD23-FBCECFB60790}" type="datetimeFigureOut">
              <a:rPr lang="en-US" smtClean="0">
                <a:solidFill>
                  <a:prstClr val="black">
                    <a:tint val="75000"/>
                  </a:prstClr>
                </a:solidFill>
              </a:rPr>
              <a:pPr defTabSz="914400"/>
              <a:t>11/10/2020</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9428EDEB-118B-40F4-98B3-84EA96648D85}" type="slidenum">
              <a:rPr lang="en-US" smtClean="0">
                <a:solidFill>
                  <a:prstClr val="black">
                    <a:tint val="75000"/>
                  </a:prstClr>
                </a:solidFill>
              </a:rPr>
              <a:pPr defTabSz="914400"/>
              <a:t>‹#›</a:t>
            </a:fld>
            <a:endParaRPr lang="en-US" dirty="0">
              <a:solidFill>
                <a:prstClr val="black">
                  <a:tint val="75000"/>
                </a:prstClr>
              </a:solidFill>
            </a:endParaRPr>
          </a:p>
        </p:txBody>
      </p:sp>
    </p:spTree>
    <p:extLst>
      <p:ext uri="{BB962C8B-B14F-4D97-AF65-F5344CB8AC3E}">
        <p14:creationId xmlns:p14="http://schemas.microsoft.com/office/powerpoint/2010/main" val="1353147128"/>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txStyles>
    <p:titleStyle>
      <a:lvl1pPr algn="ctr" defTabSz="914400" rtl="0" eaLnBrk="1" latinLnBrk="0" hangingPunct="1">
        <a:spcBef>
          <a:spcPct val="0"/>
        </a:spcBef>
        <a:buNone/>
        <a:defRPr sz="4400" b="0" i="0" u="none" kern="1200">
          <a:solidFill>
            <a:schemeClr val="tx1"/>
          </a:solidFill>
          <a:latin typeface="Gill Sans MT" panose="020B0502020104020203"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Gill Sans MT" panose="020B0502020104020203"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Gill Sans MT" panose="020B0502020104020203"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10.xml"/><Relationship Id="rId1" Type="http://schemas.openxmlformats.org/officeDocument/2006/relationships/tags" Target="../tags/tag109.xml"/><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124.xml"/><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125.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59.xml"/><Relationship Id="rId2" Type="http://schemas.openxmlformats.org/officeDocument/2006/relationships/tags" Target="../tags/tag127.xml"/><Relationship Id="rId1" Type="http://schemas.openxmlformats.org/officeDocument/2006/relationships/tags" Target="../tags/tag126.xml"/><Relationship Id="rId5" Type="http://schemas.openxmlformats.org/officeDocument/2006/relationships/image" Target="../media/image14.jpe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9.xml"/><Relationship Id="rId1" Type="http://schemas.openxmlformats.org/officeDocument/2006/relationships/tags" Target="../tags/tag12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tags" Target="../tags/tag131.xml"/><Relationship Id="rId7" Type="http://schemas.openxmlformats.org/officeDocument/2006/relationships/tags" Target="../tags/tag135.xml"/><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tags" Target="../tags/tag134.xml"/><Relationship Id="rId5" Type="http://schemas.openxmlformats.org/officeDocument/2006/relationships/tags" Target="../tags/tag133.xml"/><Relationship Id="rId10" Type="http://schemas.openxmlformats.org/officeDocument/2006/relationships/image" Target="../media/image18.jpeg"/><Relationship Id="rId4" Type="http://schemas.openxmlformats.org/officeDocument/2006/relationships/tags" Target="../tags/tag132.xml"/><Relationship Id="rId9"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image" Target="../media/image19.jpeg"/><Relationship Id="rId5" Type="http://schemas.openxmlformats.org/officeDocument/2006/relationships/notesSlide" Target="../notesSlides/notesSlide15.xml"/><Relationship Id="rId4" Type="http://schemas.openxmlformats.org/officeDocument/2006/relationships/slideLayout" Target="../slideLayouts/slideLayout81.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16.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8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tags" Target="../tags/tag140.xml"/><Relationship Id="rId1" Type="http://schemas.openxmlformats.org/officeDocument/2006/relationships/tags" Target="../tags/tag139.xml"/><Relationship Id="rId5" Type="http://schemas.openxmlformats.org/officeDocument/2006/relationships/image" Target="../media/image27.jpe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8.jpeg"/><Relationship Id="rId7" Type="http://schemas.microsoft.com/office/2007/relationships/hdphoto" Target="../media/hdphoto2.wdp"/><Relationship Id="rId2" Type="http://schemas.openxmlformats.org/officeDocument/2006/relationships/notesSlide" Target="../notesSlides/notesSlide19.xml"/><Relationship Id="rId1" Type="http://schemas.openxmlformats.org/officeDocument/2006/relationships/slideLayout" Target="../slideLayouts/slideLayout59.xml"/><Relationship Id="rId6" Type="http://schemas.openxmlformats.org/officeDocument/2006/relationships/image" Target="../media/image30.png"/><Relationship Id="rId11" Type="http://schemas.microsoft.com/office/2007/relationships/hdphoto" Target="../media/hdphoto4.wdp"/><Relationship Id="rId5" Type="http://schemas.microsoft.com/office/2007/relationships/hdphoto" Target="../media/hdphoto1.wdp"/><Relationship Id="rId10" Type="http://schemas.openxmlformats.org/officeDocument/2006/relationships/image" Target="../media/image32.png"/><Relationship Id="rId4" Type="http://schemas.openxmlformats.org/officeDocument/2006/relationships/image" Target="../media/image29.png"/><Relationship Id="rId9"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image" Target="../media/image2.jpeg"/><Relationship Id="rId5" Type="http://schemas.openxmlformats.org/officeDocument/2006/relationships/notesSlide" Target="../notesSlides/notesSlide2.xml"/><Relationship Id="rId4"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4.xml"/><Relationship Id="rId1" Type="http://schemas.openxmlformats.org/officeDocument/2006/relationships/tags" Target="../tags/tag141.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tags" Target="../tags/tag144.xml"/><Relationship Id="rId7" Type="http://schemas.openxmlformats.org/officeDocument/2006/relationships/image" Target="../media/image34.png"/><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notesSlide" Target="../notesSlides/notesSlide21.xml"/><Relationship Id="rId11" Type="http://schemas.openxmlformats.org/officeDocument/2006/relationships/image" Target="../media/image38.png"/><Relationship Id="rId5" Type="http://schemas.openxmlformats.org/officeDocument/2006/relationships/slideLayout" Target="../slideLayouts/slideLayout60.xml"/><Relationship Id="rId10" Type="http://schemas.openxmlformats.org/officeDocument/2006/relationships/image" Target="../media/image37.png"/><Relationship Id="rId4" Type="http://schemas.openxmlformats.org/officeDocument/2006/relationships/tags" Target="../tags/tag145.xml"/><Relationship Id="rId9"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146.xml"/><Relationship Id="rId4" Type="http://schemas.openxmlformats.org/officeDocument/2006/relationships/image" Target="../media/image39.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0.xml"/><Relationship Id="rId1" Type="http://schemas.openxmlformats.org/officeDocument/2006/relationships/tags" Target="../tags/tag14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7.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tags" Target="../tags/tag149.xml"/><Relationship Id="rId1" Type="http://schemas.openxmlformats.org/officeDocument/2006/relationships/tags" Target="../tags/tag148.xml"/><Relationship Id="rId5" Type="http://schemas.openxmlformats.org/officeDocument/2006/relationships/image" Target="../media/image43.jpeg"/><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tags" Target="../tags/tag151.xml"/><Relationship Id="rId1" Type="http://schemas.openxmlformats.org/officeDocument/2006/relationships/tags" Target="../tags/tag150.xml"/><Relationship Id="rId5" Type="http://schemas.openxmlformats.org/officeDocument/2006/relationships/image" Target="../media/image44.jpeg"/><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2.xml"/><Relationship Id="rId1" Type="http://schemas.openxmlformats.org/officeDocument/2006/relationships/tags" Target="../tags/tag152.xml"/><Relationship Id="rId4" Type="http://schemas.openxmlformats.org/officeDocument/2006/relationships/image" Target="../media/image45.jpe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87.xml"/><Relationship Id="rId2" Type="http://schemas.openxmlformats.org/officeDocument/2006/relationships/tags" Target="../tags/tag154.xml"/><Relationship Id="rId1" Type="http://schemas.openxmlformats.org/officeDocument/2006/relationships/tags" Target="../tags/tag153.xml"/><Relationship Id="rId5" Type="http://schemas.openxmlformats.org/officeDocument/2006/relationships/image" Target="../media/image46.jpeg"/><Relationship Id="rId4"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9.xml"/><Relationship Id="rId1" Type="http://schemas.openxmlformats.org/officeDocument/2006/relationships/slideLayout" Target="../slideLayouts/slideLayout32.xml"/><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0.xml"/><Relationship Id="rId1" Type="http://schemas.openxmlformats.org/officeDocument/2006/relationships/slideLayout" Target="../slideLayouts/slideLayout32.xml"/><Relationship Id="rId4" Type="http://schemas.openxmlformats.org/officeDocument/2006/relationships/image" Target="../media/image48.png"/></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1.xml"/><Relationship Id="rId1" Type="http://schemas.openxmlformats.org/officeDocument/2006/relationships/slideLayout" Target="../slideLayouts/slideLayout32.xml"/><Relationship Id="rId5" Type="http://schemas.openxmlformats.org/officeDocument/2006/relationships/image" Target="../media/image48.png"/><Relationship Id="rId4" Type="http://schemas.openxmlformats.org/officeDocument/2006/relationships/image" Target="../media/image51.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tags" Target="../tags/tag156.xml"/><Relationship Id="rId1" Type="http://schemas.openxmlformats.org/officeDocument/2006/relationships/tags" Target="../tags/tag155.xml"/><Relationship Id="rId4"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tags" Target="../tags/tag158.xml"/><Relationship Id="rId1" Type="http://schemas.openxmlformats.org/officeDocument/2006/relationships/tags" Target="../tags/tag157.xml"/><Relationship Id="rId5" Type="http://schemas.openxmlformats.org/officeDocument/2006/relationships/image" Target="../media/image52.jpeg"/><Relationship Id="rId4"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tags" Target="../tags/tag159.xml"/><Relationship Id="rId4" Type="http://schemas.openxmlformats.org/officeDocument/2006/relationships/image" Target="../media/image53.jpeg"/></Relationships>
</file>

<file path=ppt/slides/_rels/slide3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5.xml"/><Relationship Id="rId1" Type="http://schemas.openxmlformats.org/officeDocument/2006/relationships/slideLayout" Target="../slideLayouts/slideLayout98.xml"/><Relationship Id="rId4" Type="http://schemas.openxmlformats.org/officeDocument/2006/relationships/image" Target="../media/image55.jpeg"/></Relationships>
</file>

<file path=ppt/slides/_rels/slide3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6.xml"/><Relationship Id="rId1" Type="http://schemas.openxmlformats.org/officeDocument/2006/relationships/slideLayout" Target="../slideLayouts/slideLayout98.xml"/><Relationship Id="rId4" Type="http://schemas.openxmlformats.org/officeDocument/2006/relationships/image" Target="../media/image56.jpeg"/></Relationships>
</file>

<file path=ppt/slides/_rels/slide38.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37.xml"/><Relationship Id="rId1" Type="http://schemas.openxmlformats.org/officeDocument/2006/relationships/slideLayout" Target="../slideLayouts/slideLayout98.xml"/><Relationship Id="rId4" Type="http://schemas.openxmlformats.org/officeDocument/2006/relationships/image" Target="../media/image58.jpeg"/></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8.xml"/><Relationship Id="rId1" Type="http://schemas.openxmlformats.org/officeDocument/2006/relationships/slideLayout" Target="../slideLayouts/slideLayout9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87.xml"/></Relationships>
</file>

<file path=ppt/slides/_rels/slide40.xml.rels><?xml version="1.0" encoding="UTF-8" standalone="yes"?>
<Relationships xmlns="http://schemas.openxmlformats.org/package/2006/relationships"><Relationship Id="rId3" Type="http://schemas.openxmlformats.org/officeDocument/2006/relationships/tags" Target="../tags/tag162.xml"/><Relationship Id="rId2" Type="http://schemas.openxmlformats.org/officeDocument/2006/relationships/tags" Target="../tags/tag161.xml"/><Relationship Id="rId1" Type="http://schemas.openxmlformats.org/officeDocument/2006/relationships/tags" Target="../tags/tag160.xml"/><Relationship Id="rId6" Type="http://schemas.openxmlformats.org/officeDocument/2006/relationships/image" Target="../media/image63.jpeg"/><Relationship Id="rId5" Type="http://schemas.openxmlformats.org/officeDocument/2006/relationships/notesSlide" Target="../notesSlides/notesSlide39.xml"/><Relationship Id="rId4" Type="http://schemas.openxmlformats.org/officeDocument/2006/relationships/slideLayout" Target="../slideLayouts/slideLayout69.xml"/></Relationships>
</file>

<file path=ppt/slides/_rels/slide41.xml.rels><?xml version="1.0" encoding="UTF-8" standalone="yes"?>
<Relationships xmlns="http://schemas.openxmlformats.org/package/2006/relationships"><Relationship Id="rId3" Type="http://schemas.openxmlformats.org/officeDocument/2006/relationships/tags" Target="../tags/tag165.xml"/><Relationship Id="rId7" Type="http://schemas.openxmlformats.org/officeDocument/2006/relationships/image" Target="../media/image64.jpeg"/><Relationship Id="rId2" Type="http://schemas.openxmlformats.org/officeDocument/2006/relationships/tags" Target="../tags/tag164.xml"/><Relationship Id="rId1" Type="http://schemas.openxmlformats.org/officeDocument/2006/relationships/tags" Target="../tags/tag163.xml"/><Relationship Id="rId6" Type="http://schemas.openxmlformats.org/officeDocument/2006/relationships/notesSlide" Target="../notesSlides/notesSlide40.xml"/><Relationship Id="rId5" Type="http://schemas.openxmlformats.org/officeDocument/2006/relationships/slideLayout" Target="../slideLayouts/slideLayout69.xml"/><Relationship Id="rId4" Type="http://schemas.openxmlformats.org/officeDocument/2006/relationships/tags" Target="../tags/tag166.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3.xml"/><Relationship Id="rId1" Type="http://schemas.openxmlformats.org/officeDocument/2006/relationships/tags" Target="../tags/tag167.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tags" Target="../tags/tag169.xml"/><Relationship Id="rId1" Type="http://schemas.openxmlformats.org/officeDocument/2006/relationships/tags" Target="../tags/tag168.xml"/><Relationship Id="rId4" Type="http://schemas.openxmlformats.org/officeDocument/2006/relationships/notesSlide" Target="../notesSlides/notesSlide4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32.xml"/><Relationship Id="rId1" Type="http://schemas.openxmlformats.org/officeDocument/2006/relationships/tags" Target="../tags/tag170.xml"/></Relationships>
</file>

<file path=ppt/slides/_rels/slide45.xml.rels><?xml version="1.0" encoding="UTF-8" standalone="yes"?>
<Relationships xmlns="http://schemas.openxmlformats.org/package/2006/relationships"><Relationship Id="rId3" Type="http://schemas.openxmlformats.org/officeDocument/2006/relationships/tags" Target="../tags/tag173.xml"/><Relationship Id="rId2" Type="http://schemas.openxmlformats.org/officeDocument/2006/relationships/tags" Target="../tags/tag172.xml"/><Relationship Id="rId1" Type="http://schemas.openxmlformats.org/officeDocument/2006/relationships/tags" Target="../tags/tag171.xml"/><Relationship Id="rId5" Type="http://schemas.openxmlformats.org/officeDocument/2006/relationships/notesSlide" Target="../notesSlides/notesSlide44.xml"/><Relationship Id="rId4" Type="http://schemas.openxmlformats.org/officeDocument/2006/relationships/slideLayout" Target="../slideLayouts/slideLayout28.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32.xml"/><Relationship Id="rId1" Type="http://schemas.openxmlformats.org/officeDocument/2006/relationships/tags" Target="../tags/tag174.xml"/><Relationship Id="rId6" Type="http://schemas.openxmlformats.org/officeDocument/2006/relationships/image" Target="../media/image67.png"/><Relationship Id="rId5" Type="http://schemas.openxmlformats.org/officeDocument/2006/relationships/image" Target="../media/image66.jpeg"/><Relationship Id="rId4" Type="http://schemas.openxmlformats.org/officeDocument/2006/relationships/image" Target="../media/image65.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8.xml"/><Relationship Id="rId1" Type="http://schemas.openxmlformats.org/officeDocument/2006/relationships/tags" Target="../tags/tag175.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4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8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8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8.xml"/><Relationship Id="rId3" Type="http://schemas.openxmlformats.org/officeDocument/2006/relationships/tags" Target="../tags/tag119.xml"/><Relationship Id="rId7" Type="http://schemas.openxmlformats.org/officeDocument/2006/relationships/slideLayout" Target="../slideLayouts/slideLayout6.xml"/><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tags" Target="../tags/tag122.xml"/><Relationship Id="rId11" Type="http://schemas.openxmlformats.org/officeDocument/2006/relationships/image" Target="../media/image9.jpeg"/><Relationship Id="rId5" Type="http://schemas.openxmlformats.org/officeDocument/2006/relationships/tags" Target="../tags/tag121.xml"/><Relationship Id="rId10" Type="http://schemas.openxmlformats.org/officeDocument/2006/relationships/image" Target="../media/image8.jpeg"/><Relationship Id="rId4" Type="http://schemas.openxmlformats.org/officeDocument/2006/relationships/tags" Target="../tags/tag120.xml"/><Relationship Id="rId9"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123.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custDataLst>
              <p:tags r:id="rId2"/>
            </p:custDataLst>
          </p:nvPr>
        </p:nvSpPr>
        <p:spPr>
          <a:xfrm>
            <a:off x="2209800" y="5173550"/>
            <a:ext cx="6324600" cy="1015663"/>
          </a:xfrm>
          <a:prstGeom prst="rect">
            <a:avLst/>
          </a:prstGeom>
          <a:noFill/>
        </p:spPr>
        <p:txBody>
          <a:bodyPr wrap="square" rtlCol="0">
            <a:spAutoFit/>
          </a:bodyPr>
          <a:lstStyle/>
          <a:p>
            <a:r>
              <a:rPr lang="en-US" sz="2000" dirty="0" smtClean="0">
                <a:latin typeface="Calibri" panose="020F0502020204030204" pitchFamily="34" charset="0"/>
              </a:rPr>
              <a:t>Juliana Simmons, MSPH, CHES</a:t>
            </a:r>
            <a:br>
              <a:rPr lang="en-US" sz="2000" dirty="0" smtClean="0">
                <a:latin typeface="Calibri" panose="020F0502020204030204" pitchFamily="34" charset="0"/>
              </a:rPr>
            </a:br>
            <a:r>
              <a:rPr lang="en-US" sz="2000" dirty="0" smtClean="0">
                <a:latin typeface="Calibri" panose="020F0502020204030204" pitchFamily="34" charset="0"/>
              </a:rPr>
              <a:t>Environmental and Occupational Health Program Manager</a:t>
            </a:r>
          </a:p>
          <a:p>
            <a:r>
              <a:rPr lang="en-US" sz="2000" dirty="0" smtClean="0">
                <a:latin typeface="Calibri" panose="020F0502020204030204" pitchFamily="34" charset="0"/>
              </a:rPr>
              <a:t>Migrant Clinicians Network</a:t>
            </a:r>
            <a:endParaRPr lang="en-US" sz="2000" dirty="0"/>
          </a:p>
        </p:txBody>
      </p:sp>
      <p:pic>
        <p:nvPicPr>
          <p:cNvPr id="2" name="Picture 1" title="Worker removing paint from construction machine"/>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Rectangle 3"/>
          <p:cNvSpPr/>
          <p:nvPr/>
        </p:nvSpPr>
        <p:spPr>
          <a:xfrm>
            <a:off x="1463749" y="4191000"/>
            <a:ext cx="6172200" cy="1384995"/>
          </a:xfrm>
          <a:prstGeom prst="rect">
            <a:avLst/>
          </a:prstGeom>
        </p:spPr>
        <p:txBody>
          <a:bodyPr wrap="square">
            <a:spAutoFit/>
          </a:bodyPr>
          <a:lstStyle/>
          <a:p>
            <a:pPr algn="ctr"/>
            <a:r>
              <a:rPr lang="en-US" sz="2800" b="1" dirty="0">
                <a:solidFill>
                  <a:srgbClr val="111111"/>
                </a:solidFill>
                <a:latin typeface="Calibri" panose="020F0502020204030204" pitchFamily="34" charset="0"/>
              </a:rPr>
              <a:t>It's Your Right to Know! Helping Community Health Workers Promote Chemical Safety on the Job</a:t>
            </a:r>
          </a:p>
        </p:txBody>
      </p:sp>
      <p:sp>
        <p:nvSpPr>
          <p:cNvPr id="6" name="Title 5" hidden="1"/>
          <p:cNvSpPr>
            <a:spLocks noGrp="1"/>
          </p:cNvSpPr>
          <p:nvPr>
            <p:ph type="title"/>
          </p:nvPr>
        </p:nvSpPr>
        <p:spPr/>
        <p:txBody>
          <a:bodyPr/>
          <a:lstStyle/>
          <a:p>
            <a:r>
              <a:rPr lang="en-US" sz="4400" b="1" dirty="0">
                <a:solidFill>
                  <a:srgbClr val="111111"/>
                </a:solidFill>
                <a:latin typeface="Calibri" panose="020F0502020204030204" pitchFamily="34" charset="0"/>
              </a:rPr>
              <a:t>It's Your Right to Know! Helping Community Health Workers Promote Chemical Safety on the </a:t>
            </a:r>
            <a:r>
              <a:rPr lang="en-US" sz="4400" b="1" dirty="0" smtClean="0">
                <a:solidFill>
                  <a:srgbClr val="111111"/>
                </a:solidFill>
                <a:latin typeface="Calibri" panose="020F0502020204030204" pitchFamily="34" charset="0"/>
              </a:rPr>
              <a:t>Job</a:t>
            </a:r>
            <a:endParaRPr lang="en-US" dirty="0"/>
          </a:p>
        </p:txBody>
      </p:sp>
      <p:sp>
        <p:nvSpPr>
          <p:cNvPr id="5" name="Rectangle 4" title="redacted logo"/>
          <p:cNvSpPr/>
          <p:nvPr/>
        </p:nvSpPr>
        <p:spPr bwMode="auto">
          <a:xfrm>
            <a:off x="6324600" y="5943600"/>
            <a:ext cx="1447800" cy="685800"/>
          </a:xfrm>
          <a:prstGeom prst="rect">
            <a:avLst/>
          </a:prstGeom>
          <a:solidFill>
            <a:schemeClr val="accent6"/>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ustDataLst>
      <p:tags r:id="rId1"/>
    </p:custDataLst>
    <p:extLst>
      <p:ext uri="{BB962C8B-B14F-4D97-AF65-F5344CB8AC3E}">
        <p14:creationId xmlns:p14="http://schemas.microsoft.com/office/powerpoint/2010/main" val="27195197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pic>
        <p:nvPicPr>
          <p:cNvPr id="3" name="Picture 3" title="Person sweati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0729" y="1371556"/>
            <a:ext cx="3511324" cy="54864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title="Person vomitin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4294919" y="1680892"/>
            <a:ext cx="4581759" cy="4914901"/>
          </a:xfrm>
          <a:prstGeom prst="rect">
            <a:avLst/>
          </a:prstGeom>
          <a:noFill/>
          <a:extLst>
            <a:ext uri="{909E8E84-426E-40DD-AFC4-6F175D3DCCD1}">
              <a14:hiddenFill xmlns:a14="http://schemas.microsoft.com/office/drawing/2010/main">
                <a:solidFill>
                  <a:srgbClr val="FFFFFF"/>
                </a:solidFill>
              </a14:hiddenFill>
            </a:ext>
          </a:extLst>
        </p:spPr>
      </p:pic>
      <p:sp>
        <p:nvSpPr>
          <p:cNvPr id="64514" name="TextBox 1"/>
          <p:cNvSpPr txBox="1">
            <a:spLocks noChangeArrowheads="1"/>
          </p:cNvSpPr>
          <p:nvPr>
            <p:custDataLst>
              <p:tags r:id="rId1"/>
            </p:custDataLst>
          </p:nvPr>
        </p:nvSpPr>
        <p:spPr bwMode="auto">
          <a:xfrm>
            <a:off x="5" y="372107"/>
            <a:ext cx="5611091" cy="923223"/>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wrap="square" lIns="91333" tIns="45667" rIns="91333" bIns="45667" anchor="ctr">
            <a:spAutoFit/>
          </a:bodyPr>
          <a:lstStyle/>
          <a:p>
            <a:pPr algn="ctr" fontAlgn="base">
              <a:spcBef>
                <a:spcPct val="0"/>
              </a:spcBef>
              <a:spcAft>
                <a:spcPct val="0"/>
              </a:spcAft>
            </a:pPr>
            <a:r>
              <a:rPr lang="es-MX" sz="5400" dirty="0" err="1" smtClean="0">
                <a:solidFill>
                  <a:srgbClr val="FFFFFF"/>
                </a:solidFill>
                <a:effectLst>
                  <a:outerShdw blurRad="38100" dist="38100" dir="2700000" algn="tl">
                    <a:srgbClr val="000000">
                      <a:alpha val="43137"/>
                    </a:srgbClr>
                  </a:outerShdw>
                </a:effectLst>
                <a:latin typeface="Calibri" panose="020F0502020204030204" pitchFamily="34" charset="0"/>
              </a:rPr>
              <a:t>Health</a:t>
            </a:r>
            <a:r>
              <a:rPr lang="es-MX" sz="5400" dirty="0" smtClean="0">
                <a:solidFill>
                  <a:srgbClr val="FFFFFF"/>
                </a:solidFill>
                <a:effectLst>
                  <a:outerShdw blurRad="38100" dist="38100" dir="2700000" algn="tl">
                    <a:srgbClr val="000000">
                      <a:alpha val="43137"/>
                    </a:srgbClr>
                  </a:outerShdw>
                </a:effectLst>
                <a:latin typeface="Calibri" panose="020F0502020204030204" pitchFamily="34" charset="0"/>
              </a:rPr>
              <a:t> </a:t>
            </a:r>
            <a:r>
              <a:rPr lang="es-MX" sz="5400" dirty="0" err="1" smtClean="0">
                <a:solidFill>
                  <a:srgbClr val="FFFFFF"/>
                </a:solidFill>
                <a:effectLst>
                  <a:outerShdw blurRad="38100" dist="38100" dir="2700000" algn="tl">
                    <a:srgbClr val="000000">
                      <a:alpha val="43137"/>
                    </a:srgbClr>
                  </a:outerShdw>
                </a:effectLst>
                <a:latin typeface="Calibri" panose="020F0502020204030204" pitchFamily="34" charset="0"/>
              </a:rPr>
              <a:t>Hazard</a:t>
            </a:r>
            <a:endParaRPr lang="es-MX" sz="5400" dirty="0">
              <a:solidFill>
                <a:srgbClr val="FFFFFF"/>
              </a:solidFill>
              <a:effectLst>
                <a:outerShdw blurRad="38100" dist="38100" dir="2700000" algn="tl">
                  <a:srgbClr val="000000">
                    <a:alpha val="43137"/>
                  </a:srgbClr>
                </a:outerShdw>
              </a:effectLst>
              <a:latin typeface="Calibri" panose="020F0502020204030204" pitchFamily="34" charset="0"/>
            </a:endParaRPr>
          </a:p>
        </p:txBody>
      </p:sp>
      <p:sp>
        <p:nvSpPr>
          <p:cNvPr id="2" name="Title 1" hidden="1"/>
          <p:cNvSpPr>
            <a:spLocks noGrp="1"/>
          </p:cNvSpPr>
          <p:nvPr>
            <p:ph type="title"/>
          </p:nvPr>
        </p:nvSpPr>
        <p:spPr/>
        <p:txBody>
          <a:bodyPr/>
          <a:lstStyle/>
          <a:p>
            <a:r>
              <a:rPr lang="es-MX" sz="4400" dirty="0" err="1">
                <a:solidFill>
                  <a:srgbClr val="FFFFFF"/>
                </a:solidFill>
                <a:effectLst>
                  <a:outerShdw blurRad="38100" dist="38100" dir="2700000" algn="tl">
                    <a:srgbClr val="000000">
                      <a:alpha val="43137"/>
                    </a:srgbClr>
                  </a:outerShdw>
                </a:effectLst>
                <a:latin typeface="Calibri" panose="020F0502020204030204" pitchFamily="34" charset="0"/>
              </a:rPr>
              <a:t>Health</a:t>
            </a:r>
            <a:r>
              <a:rPr lang="es-MX" sz="4400" dirty="0">
                <a:solidFill>
                  <a:srgbClr val="FFFFFF"/>
                </a:solidFill>
                <a:effectLst>
                  <a:outerShdw blurRad="38100" dist="38100" dir="2700000" algn="tl">
                    <a:srgbClr val="000000">
                      <a:alpha val="43137"/>
                    </a:srgbClr>
                  </a:outerShdw>
                </a:effectLst>
                <a:latin typeface="Calibri" panose="020F0502020204030204" pitchFamily="34" charset="0"/>
              </a:rPr>
              <a:t> </a:t>
            </a:r>
            <a:r>
              <a:rPr lang="es-MX" sz="4400" dirty="0" err="1">
                <a:solidFill>
                  <a:srgbClr val="FFFFFF"/>
                </a:solidFill>
                <a:effectLst>
                  <a:outerShdw blurRad="38100" dist="38100" dir="2700000" algn="tl">
                    <a:srgbClr val="000000">
                      <a:alpha val="43137"/>
                    </a:srgbClr>
                  </a:outerShdw>
                </a:effectLst>
                <a:latin typeface="Calibri" panose="020F0502020204030204" pitchFamily="34" charset="0"/>
              </a:rPr>
              <a:t>Hazard</a:t>
            </a:r>
            <a:r>
              <a:rPr lang="es-MX" sz="4400" dirty="0">
                <a:solidFill>
                  <a:srgbClr val="FFFFFF"/>
                </a:solidFill>
                <a:effectLst>
                  <a:outerShdw blurRad="38100" dist="38100" dir="2700000" algn="tl">
                    <a:srgbClr val="000000">
                      <a:alpha val="43137"/>
                    </a:srgbClr>
                  </a:outerShdw>
                </a:effectLst>
                <a:latin typeface="Calibri" panose="020F0502020204030204" pitchFamily="34" charset="0"/>
              </a:rPr>
              <a:t/>
            </a:r>
            <a:br>
              <a:rPr lang="es-MX" sz="4400" dirty="0">
                <a:solidFill>
                  <a:srgbClr val="FFFFFF"/>
                </a:solidFill>
                <a:effectLst>
                  <a:outerShdw blurRad="38100" dist="38100" dir="2700000" algn="tl">
                    <a:srgbClr val="000000">
                      <a:alpha val="43137"/>
                    </a:srgbClr>
                  </a:outerShdw>
                </a:effectLst>
                <a:latin typeface="Calibri" panose="020F0502020204030204" pitchFamily="34" charset="0"/>
              </a:rPr>
            </a:br>
            <a:endParaRPr lang="en-US" dirty="0"/>
          </a:p>
        </p:txBody>
      </p:sp>
    </p:spTree>
    <p:extLst>
      <p:ext uri="{BB962C8B-B14F-4D97-AF65-F5344CB8AC3E}">
        <p14:creationId xmlns:p14="http://schemas.microsoft.com/office/powerpoint/2010/main" val="39767705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09600" y="3276600"/>
            <a:ext cx="8153400" cy="2914651"/>
          </a:xfrm>
        </p:spPr>
        <p:txBody>
          <a:bodyPr/>
          <a:lstStyle/>
          <a:p>
            <a:pPr algn="l"/>
            <a:r>
              <a:rPr lang="es-CL" sz="4000" dirty="0">
                <a:solidFill>
                  <a:srgbClr val="8AB5A4"/>
                </a:solidFill>
                <a:latin typeface="Calibri" panose="020F0502020204030204" pitchFamily="34" charset="0"/>
                <a:cs typeface="Arial" charset="0"/>
              </a:rPr>
              <a:t>Do </a:t>
            </a:r>
            <a:r>
              <a:rPr lang="es-CL" sz="4000" dirty="0" err="1">
                <a:solidFill>
                  <a:srgbClr val="8AB5A4"/>
                </a:solidFill>
                <a:latin typeface="Calibri" panose="020F0502020204030204" pitchFamily="34" charset="0"/>
                <a:cs typeface="Arial" charset="0"/>
              </a:rPr>
              <a:t>you</a:t>
            </a:r>
            <a:r>
              <a:rPr lang="es-CL" sz="4000" dirty="0">
                <a:solidFill>
                  <a:srgbClr val="8AB5A4"/>
                </a:solidFill>
                <a:latin typeface="Calibri" panose="020F0502020204030204" pitchFamily="34" charset="0"/>
                <a:cs typeface="Arial" charset="0"/>
              </a:rPr>
              <a:t> </a:t>
            </a:r>
            <a:r>
              <a:rPr lang="es-CL" sz="4000" dirty="0" err="1">
                <a:solidFill>
                  <a:srgbClr val="8AB5A4"/>
                </a:solidFill>
                <a:latin typeface="Calibri" panose="020F0502020204030204" pitchFamily="34" charset="0"/>
                <a:cs typeface="Arial" charset="0"/>
              </a:rPr>
              <a:t>know</a:t>
            </a:r>
            <a:r>
              <a:rPr lang="es-CL" sz="4000" dirty="0">
                <a:solidFill>
                  <a:srgbClr val="8AB5A4"/>
                </a:solidFill>
                <a:latin typeface="Calibri" panose="020F0502020204030204" pitchFamily="34" charset="0"/>
                <a:cs typeface="Arial" charset="0"/>
              </a:rPr>
              <a:t> </a:t>
            </a:r>
            <a:r>
              <a:rPr lang="es-CL" sz="4000" dirty="0" err="1">
                <a:solidFill>
                  <a:srgbClr val="8AB5A4"/>
                </a:solidFill>
                <a:latin typeface="Calibri" panose="020F0502020204030204" pitchFamily="34" charset="0"/>
                <a:cs typeface="Arial" charset="0"/>
              </a:rPr>
              <a:t>someone</a:t>
            </a:r>
            <a:r>
              <a:rPr lang="es-CL" sz="4000" dirty="0">
                <a:solidFill>
                  <a:srgbClr val="8AB5A4"/>
                </a:solidFill>
                <a:latin typeface="Calibri" panose="020F0502020204030204" pitchFamily="34" charset="0"/>
                <a:cs typeface="Arial" charset="0"/>
              </a:rPr>
              <a:t> </a:t>
            </a:r>
            <a:r>
              <a:rPr lang="es-CL" sz="4000" dirty="0" err="1">
                <a:solidFill>
                  <a:srgbClr val="8AB5A4"/>
                </a:solidFill>
                <a:latin typeface="Calibri" panose="020F0502020204030204" pitchFamily="34" charset="0"/>
                <a:cs typeface="Arial" charset="0"/>
              </a:rPr>
              <a:t>who</a:t>
            </a:r>
            <a:r>
              <a:rPr lang="es-CL" sz="4000" dirty="0">
                <a:solidFill>
                  <a:srgbClr val="8AB5A4"/>
                </a:solidFill>
                <a:latin typeface="Calibri" panose="020F0502020204030204" pitchFamily="34" charset="0"/>
                <a:cs typeface="Arial" charset="0"/>
              </a:rPr>
              <a:t> has </a:t>
            </a:r>
            <a:r>
              <a:rPr lang="es-CL" sz="4000" dirty="0" err="1">
                <a:solidFill>
                  <a:srgbClr val="8AB5A4"/>
                </a:solidFill>
                <a:latin typeface="Calibri" panose="020F0502020204030204" pitchFamily="34" charset="0"/>
                <a:cs typeface="Arial" charset="0"/>
              </a:rPr>
              <a:t>been</a:t>
            </a:r>
            <a:r>
              <a:rPr lang="es-CL" sz="4000" dirty="0">
                <a:solidFill>
                  <a:srgbClr val="8AB5A4"/>
                </a:solidFill>
                <a:latin typeface="Calibri" panose="020F0502020204030204" pitchFamily="34" charset="0"/>
                <a:cs typeface="Arial" charset="0"/>
              </a:rPr>
              <a:t> </a:t>
            </a:r>
            <a:r>
              <a:rPr lang="es-CL" sz="4000" dirty="0" err="1">
                <a:solidFill>
                  <a:srgbClr val="8AB5A4"/>
                </a:solidFill>
                <a:latin typeface="Calibri" panose="020F0502020204030204" pitchFamily="34" charset="0"/>
                <a:cs typeface="Arial" charset="0"/>
              </a:rPr>
              <a:t>harmed</a:t>
            </a:r>
            <a:r>
              <a:rPr lang="es-CL" sz="4000" dirty="0">
                <a:solidFill>
                  <a:srgbClr val="8AB5A4"/>
                </a:solidFill>
                <a:latin typeface="Calibri" panose="020F0502020204030204" pitchFamily="34" charset="0"/>
                <a:cs typeface="Arial" charset="0"/>
              </a:rPr>
              <a:t> </a:t>
            </a:r>
            <a:r>
              <a:rPr lang="es-CL" sz="4000" dirty="0" err="1">
                <a:solidFill>
                  <a:srgbClr val="8AB5A4"/>
                </a:solidFill>
                <a:latin typeface="Calibri" panose="020F0502020204030204" pitchFamily="34" charset="0"/>
                <a:cs typeface="Arial" charset="0"/>
              </a:rPr>
              <a:t>or</a:t>
            </a:r>
            <a:r>
              <a:rPr lang="es-CL" sz="4000" dirty="0">
                <a:solidFill>
                  <a:srgbClr val="8AB5A4"/>
                </a:solidFill>
                <a:latin typeface="Calibri" panose="020F0502020204030204" pitchFamily="34" charset="0"/>
                <a:cs typeface="Arial" charset="0"/>
              </a:rPr>
              <a:t> </a:t>
            </a:r>
            <a:r>
              <a:rPr lang="es-CL" sz="4000" dirty="0" err="1">
                <a:solidFill>
                  <a:srgbClr val="8AB5A4"/>
                </a:solidFill>
                <a:latin typeface="Calibri" panose="020F0502020204030204" pitchFamily="34" charset="0"/>
                <a:cs typeface="Arial" charset="0"/>
              </a:rPr>
              <a:t>become</a:t>
            </a:r>
            <a:r>
              <a:rPr lang="es-CL" sz="4000" dirty="0">
                <a:solidFill>
                  <a:srgbClr val="8AB5A4"/>
                </a:solidFill>
                <a:latin typeface="Calibri" panose="020F0502020204030204" pitchFamily="34" charset="0"/>
                <a:cs typeface="Arial" charset="0"/>
              </a:rPr>
              <a:t> </a:t>
            </a:r>
            <a:r>
              <a:rPr lang="es-CL" sz="4000" dirty="0" err="1">
                <a:solidFill>
                  <a:srgbClr val="8AB5A4"/>
                </a:solidFill>
                <a:latin typeface="Calibri" panose="020F0502020204030204" pitchFamily="34" charset="0"/>
                <a:cs typeface="Arial" charset="0"/>
              </a:rPr>
              <a:t>ill</a:t>
            </a:r>
            <a:r>
              <a:rPr lang="es-CL" sz="4000" dirty="0">
                <a:solidFill>
                  <a:srgbClr val="8AB5A4"/>
                </a:solidFill>
                <a:latin typeface="Calibri" panose="020F0502020204030204" pitchFamily="34" charset="0"/>
                <a:cs typeface="Arial" charset="0"/>
              </a:rPr>
              <a:t> </a:t>
            </a:r>
            <a:r>
              <a:rPr lang="es-CL" sz="4000" dirty="0" err="1">
                <a:solidFill>
                  <a:srgbClr val="8AB5A4"/>
                </a:solidFill>
                <a:latin typeface="Calibri" panose="020F0502020204030204" pitchFamily="34" charset="0"/>
                <a:cs typeface="Arial" charset="0"/>
              </a:rPr>
              <a:t>from</a:t>
            </a:r>
            <a:r>
              <a:rPr lang="es-CL" sz="4000" dirty="0">
                <a:solidFill>
                  <a:srgbClr val="8AB5A4"/>
                </a:solidFill>
                <a:latin typeface="Calibri" panose="020F0502020204030204" pitchFamily="34" charset="0"/>
                <a:cs typeface="Arial" charset="0"/>
              </a:rPr>
              <a:t> </a:t>
            </a:r>
            <a:r>
              <a:rPr lang="es-CL" sz="4000" dirty="0" err="1">
                <a:solidFill>
                  <a:srgbClr val="8AB5A4"/>
                </a:solidFill>
                <a:latin typeface="Calibri" panose="020F0502020204030204" pitchFamily="34" charset="0"/>
                <a:cs typeface="Arial" charset="0"/>
              </a:rPr>
              <a:t>working</a:t>
            </a:r>
            <a:r>
              <a:rPr lang="es-CL" sz="4000" dirty="0">
                <a:solidFill>
                  <a:srgbClr val="8AB5A4"/>
                </a:solidFill>
                <a:latin typeface="Calibri" panose="020F0502020204030204" pitchFamily="34" charset="0"/>
                <a:cs typeface="Arial" charset="0"/>
              </a:rPr>
              <a:t> </a:t>
            </a:r>
            <a:r>
              <a:rPr lang="es-CL" sz="4000" dirty="0" err="1">
                <a:solidFill>
                  <a:srgbClr val="8AB5A4"/>
                </a:solidFill>
                <a:latin typeface="Calibri" panose="020F0502020204030204" pitchFamily="34" charset="0"/>
                <a:cs typeface="Arial" charset="0"/>
              </a:rPr>
              <a:t>with</a:t>
            </a:r>
            <a:r>
              <a:rPr lang="es-CL" sz="4000" dirty="0">
                <a:solidFill>
                  <a:srgbClr val="8AB5A4"/>
                </a:solidFill>
                <a:latin typeface="Calibri" panose="020F0502020204030204" pitchFamily="34" charset="0"/>
                <a:cs typeface="Arial" charset="0"/>
              </a:rPr>
              <a:t> </a:t>
            </a:r>
            <a:r>
              <a:rPr lang="es-CL" sz="4000" dirty="0" err="1">
                <a:solidFill>
                  <a:srgbClr val="8AB5A4"/>
                </a:solidFill>
                <a:latin typeface="Calibri" panose="020F0502020204030204" pitchFamily="34" charset="0"/>
                <a:cs typeface="Arial" charset="0"/>
              </a:rPr>
              <a:t>chemicals</a:t>
            </a:r>
            <a:r>
              <a:rPr lang="es-CL" sz="4000" dirty="0">
                <a:solidFill>
                  <a:srgbClr val="8AB5A4"/>
                </a:solidFill>
                <a:latin typeface="Calibri" panose="020F0502020204030204" pitchFamily="34" charset="0"/>
                <a:cs typeface="Arial" charset="0"/>
              </a:rPr>
              <a:t>?</a:t>
            </a:r>
            <a:endParaRPr lang="en-US" sz="4000" dirty="0">
              <a:solidFill>
                <a:srgbClr val="8AB5A4"/>
              </a:solidFill>
              <a:latin typeface="Calibri" panose="020F0502020204030204" pitchFamily="34" charset="0"/>
            </a:endParaRPr>
          </a:p>
        </p:txBody>
      </p:sp>
      <p:pic>
        <p:nvPicPr>
          <p:cNvPr id="1026" name="Picture 2" title="Question mark"/>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96000" y="457200"/>
            <a:ext cx="2359025" cy="235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04792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custDataLst>
              <p:tags r:id="rId1"/>
            </p:custDataLst>
          </p:nvPr>
        </p:nvSpPr>
        <p:spPr>
          <a:xfrm>
            <a:off x="7342914" y="6532120"/>
            <a:ext cx="1371011" cy="359771"/>
          </a:xfrm>
          <a:prstGeom prst="rect">
            <a:avLst/>
          </a:prstGeom>
        </p:spPr>
        <p:txBody>
          <a:bodyPr wrap="none" lIns="81976" tIns="40986" rIns="81976" bIns="40986">
            <a:spAutoFit/>
          </a:bodyPr>
          <a:lstStyle/>
          <a:p>
            <a:pPr fontAlgn="base">
              <a:spcBef>
                <a:spcPct val="0"/>
              </a:spcBef>
              <a:spcAft>
                <a:spcPct val="0"/>
              </a:spcAft>
            </a:pPr>
            <a:r>
              <a:rPr lang="en-US" dirty="0">
                <a:solidFill>
                  <a:srgbClr val="FFFFFF"/>
                </a:solidFill>
                <a:cs typeface="Arial" charset="0"/>
              </a:rPr>
              <a:t>©Earl </a:t>
            </a:r>
            <a:r>
              <a:rPr lang="en-US" dirty="0" smtClean="0">
                <a:solidFill>
                  <a:srgbClr val="FFFFFF"/>
                </a:solidFill>
                <a:cs typeface="Arial" charset="0"/>
              </a:rPr>
              <a:t>Dotter</a:t>
            </a:r>
            <a:endParaRPr lang="en-US" dirty="0">
              <a:solidFill>
                <a:srgbClr val="FFFFFF"/>
              </a:solidFill>
              <a:cs typeface="Arial" charset="0"/>
            </a:endParaRPr>
          </a:p>
        </p:txBody>
      </p:sp>
      <p:pic>
        <p:nvPicPr>
          <p:cNvPr id="2" name="Picture 1" title="Worker cleaning crab picking station"/>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10886"/>
            <a:ext cx="9144000" cy="6873240"/>
          </a:xfrm>
          <a:prstGeom prst="rect">
            <a:avLst/>
          </a:prstGeom>
        </p:spPr>
      </p:pic>
      <p:sp>
        <p:nvSpPr>
          <p:cNvPr id="66562" name="TextBox 3"/>
          <p:cNvSpPr txBox="1">
            <a:spLocks noChangeArrowheads="1"/>
          </p:cNvSpPr>
          <p:nvPr>
            <p:custDataLst>
              <p:tags r:id="rId2"/>
            </p:custDataLst>
          </p:nvPr>
        </p:nvSpPr>
        <p:spPr bwMode="auto">
          <a:xfrm>
            <a:off x="162177" y="76200"/>
            <a:ext cx="2996045" cy="3416213"/>
          </a:xfrm>
          <a:prstGeom prst="rect">
            <a:avLst/>
          </a:prstGeom>
          <a:solidFill>
            <a:srgbClr val="B5AE9E">
              <a:alpha val="85098"/>
            </a:srgbClr>
          </a:solidFill>
          <a:ln w="9525">
            <a:noFill/>
            <a:miter lim="800000"/>
            <a:headEnd/>
            <a:tailEnd/>
          </a:ln>
          <a:effectLst>
            <a:softEdge rad="63500"/>
          </a:effectLst>
        </p:spPr>
        <p:txBody>
          <a:bodyPr wrap="square" lIns="91333" tIns="45667" rIns="91333" bIns="45667">
            <a:spAutoFit/>
          </a:bodyPr>
          <a:lstStyle/>
          <a:p>
            <a:pPr fontAlgn="base">
              <a:spcBef>
                <a:spcPct val="0"/>
              </a:spcBef>
              <a:spcAft>
                <a:spcPct val="0"/>
              </a:spcAft>
            </a:pPr>
            <a:r>
              <a:rPr lang="es-MX" sz="3600" dirty="0" err="1">
                <a:solidFill>
                  <a:srgbClr val="FFFFFF"/>
                </a:solidFill>
                <a:effectLst>
                  <a:outerShdw blurRad="38100" dist="38100" dir="2700000" algn="tl">
                    <a:srgbClr val="000000">
                      <a:alpha val="43137"/>
                    </a:srgbClr>
                  </a:outerShdw>
                </a:effectLst>
                <a:cs typeface="Arial" charset="0"/>
              </a:rPr>
              <a:t>Each</a:t>
            </a:r>
            <a:r>
              <a:rPr lang="es-MX" sz="3600" dirty="0">
                <a:solidFill>
                  <a:srgbClr val="FFFFFF"/>
                </a:solidFill>
                <a:effectLst>
                  <a:outerShdw blurRad="38100" dist="38100" dir="2700000" algn="tl">
                    <a:srgbClr val="000000">
                      <a:alpha val="43137"/>
                    </a:srgbClr>
                  </a:outerShdw>
                </a:effectLst>
                <a:cs typeface="Arial" charset="0"/>
              </a:rPr>
              <a:t> </a:t>
            </a:r>
            <a:r>
              <a:rPr lang="es-MX" sz="3600" dirty="0" err="1">
                <a:solidFill>
                  <a:srgbClr val="FFFFFF"/>
                </a:solidFill>
                <a:effectLst>
                  <a:outerShdw blurRad="38100" dist="38100" dir="2700000" algn="tl">
                    <a:srgbClr val="000000">
                      <a:alpha val="43137"/>
                    </a:srgbClr>
                  </a:outerShdw>
                </a:effectLst>
                <a:cs typeface="Arial" charset="0"/>
              </a:rPr>
              <a:t>day</a:t>
            </a:r>
            <a:r>
              <a:rPr lang="es-MX" sz="3600" dirty="0">
                <a:solidFill>
                  <a:srgbClr val="FFFFFF"/>
                </a:solidFill>
                <a:effectLst>
                  <a:outerShdw blurRad="38100" dist="38100" dir="2700000" algn="tl">
                    <a:srgbClr val="000000">
                      <a:alpha val="43137"/>
                    </a:srgbClr>
                  </a:outerShdw>
                </a:effectLst>
                <a:cs typeface="Arial" charset="0"/>
              </a:rPr>
              <a:t> </a:t>
            </a:r>
            <a:r>
              <a:rPr lang="es-MX" sz="3600" dirty="0" err="1">
                <a:solidFill>
                  <a:srgbClr val="FFFFFF"/>
                </a:solidFill>
                <a:effectLst>
                  <a:outerShdw blurRad="38100" dist="38100" dir="2700000" algn="tl">
                    <a:srgbClr val="000000">
                      <a:alpha val="43137"/>
                    </a:srgbClr>
                  </a:outerShdw>
                </a:effectLst>
                <a:cs typeface="Arial" charset="0"/>
              </a:rPr>
              <a:t>thousands</a:t>
            </a:r>
            <a:r>
              <a:rPr lang="es-MX" sz="3600" dirty="0">
                <a:solidFill>
                  <a:srgbClr val="FFFFFF"/>
                </a:solidFill>
                <a:effectLst>
                  <a:outerShdw blurRad="38100" dist="38100" dir="2700000" algn="tl">
                    <a:srgbClr val="000000">
                      <a:alpha val="43137"/>
                    </a:srgbClr>
                  </a:outerShdw>
                </a:effectLst>
                <a:cs typeface="Arial" charset="0"/>
              </a:rPr>
              <a:t> of </a:t>
            </a:r>
            <a:r>
              <a:rPr lang="es-MX" sz="3600" dirty="0" err="1">
                <a:solidFill>
                  <a:srgbClr val="FFFFFF"/>
                </a:solidFill>
                <a:effectLst>
                  <a:outerShdw blurRad="38100" dist="38100" dir="2700000" algn="tl">
                    <a:srgbClr val="000000">
                      <a:alpha val="43137"/>
                    </a:srgbClr>
                  </a:outerShdw>
                </a:effectLst>
                <a:cs typeface="Arial" charset="0"/>
              </a:rPr>
              <a:t>workers</a:t>
            </a:r>
            <a:r>
              <a:rPr lang="es-MX" sz="3600" dirty="0">
                <a:solidFill>
                  <a:srgbClr val="FFFFFF"/>
                </a:solidFill>
                <a:effectLst>
                  <a:outerShdw blurRad="38100" dist="38100" dir="2700000" algn="tl">
                    <a:srgbClr val="000000">
                      <a:alpha val="43137"/>
                    </a:srgbClr>
                  </a:outerShdw>
                </a:effectLst>
                <a:cs typeface="Arial" charset="0"/>
              </a:rPr>
              <a:t> are </a:t>
            </a:r>
            <a:r>
              <a:rPr lang="es-MX" sz="3600" dirty="0" err="1">
                <a:solidFill>
                  <a:srgbClr val="FFFFFF"/>
                </a:solidFill>
                <a:effectLst>
                  <a:outerShdw blurRad="38100" dist="38100" dir="2700000" algn="tl">
                    <a:srgbClr val="000000">
                      <a:alpha val="43137"/>
                    </a:srgbClr>
                  </a:outerShdw>
                </a:effectLst>
                <a:cs typeface="Arial" charset="0"/>
              </a:rPr>
              <a:t>exposed</a:t>
            </a:r>
            <a:r>
              <a:rPr lang="es-MX" sz="3600" dirty="0">
                <a:solidFill>
                  <a:srgbClr val="FFFFFF"/>
                </a:solidFill>
                <a:effectLst>
                  <a:outerShdw blurRad="38100" dist="38100" dir="2700000" algn="tl">
                    <a:srgbClr val="000000">
                      <a:alpha val="43137"/>
                    </a:srgbClr>
                  </a:outerShdw>
                </a:effectLst>
                <a:cs typeface="Arial" charset="0"/>
              </a:rPr>
              <a:t> to </a:t>
            </a:r>
            <a:r>
              <a:rPr lang="es-MX" sz="3600" dirty="0" err="1">
                <a:solidFill>
                  <a:srgbClr val="FFFFFF"/>
                </a:solidFill>
                <a:effectLst>
                  <a:outerShdw blurRad="38100" dist="38100" dir="2700000" algn="tl">
                    <a:srgbClr val="000000">
                      <a:alpha val="43137"/>
                    </a:srgbClr>
                  </a:outerShdw>
                </a:effectLst>
                <a:cs typeface="Arial" charset="0"/>
              </a:rPr>
              <a:t>chemicals</a:t>
            </a:r>
            <a:r>
              <a:rPr lang="es-MX" sz="3600" dirty="0">
                <a:solidFill>
                  <a:srgbClr val="FFFFFF"/>
                </a:solidFill>
                <a:effectLst>
                  <a:outerShdw blurRad="38100" dist="38100" dir="2700000" algn="tl">
                    <a:srgbClr val="000000">
                      <a:alpha val="43137"/>
                    </a:srgbClr>
                  </a:outerShdw>
                </a:effectLst>
                <a:cs typeface="Arial" charset="0"/>
              </a:rPr>
              <a:t> in </a:t>
            </a:r>
            <a:r>
              <a:rPr lang="es-MX" sz="3600" dirty="0" smtClean="0">
                <a:solidFill>
                  <a:srgbClr val="FFFFFF"/>
                </a:solidFill>
                <a:effectLst>
                  <a:outerShdw blurRad="38100" dist="38100" dir="2700000" algn="tl">
                    <a:srgbClr val="000000">
                      <a:alpha val="43137"/>
                    </a:srgbClr>
                  </a:outerShdw>
                </a:effectLst>
                <a:cs typeface="Arial" charset="0"/>
              </a:rPr>
              <a:t/>
            </a:r>
            <a:br>
              <a:rPr lang="es-MX" sz="3600" dirty="0" smtClean="0">
                <a:solidFill>
                  <a:srgbClr val="FFFFFF"/>
                </a:solidFill>
                <a:effectLst>
                  <a:outerShdw blurRad="38100" dist="38100" dir="2700000" algn="tl">
                    <a:srgbClr val="000000">
                      <a:alpha val="43137"/>
                    </a:srgbClr>
                  </a:outerShdw>
                </a:effectLst>
                <a:cs typeface="Arial" charset="0"/>
              </a:rPr>
            </a:br>
            <a:r>
              <a:rPr lang="es-MX" sz="3600" dirty="0" err="1" smtClean="0">
                <a:solidFill>
                  <a:srgbClr val="FFFFFF"/>
                </a:solidFill>
                <a:effectLst>
                  <a:outerShdw blurRad="38100" dist="38100" dir="2700000" algn="tl">
                    <a:srgbClr val="000000">
                      <a:alpha val="43137"/>
                    </a:srgbClr>
                  </a:outerShdw>
                </a:effectLst>
                <a:cs typeface="Arial" charset="0"/>
              </a:rPr>
              <a:t>the</a:t>
            </a:r>
            <a:r>
              <a:rPr lang="es-MX" sz="3600" dirty="0" smtClean="0">
                <a:solidFill>
                  <a:srgbClr val="FFFFFF"/>
                </a:solidFill>
                <a:effectLst>
                  <a:outerShdw blurRad="38100" dist="38100" dir="2700000" algn="tl">
                    <a:srgbClr val="000000">
                      <a:alpha val="43137"/>
                    </a:srgbClr>
                  </a:outerShdw>
                </a:effectLst>
                <a:cs typeface="Arial" charset="0"/>
              </a:rPr>
              <a:t> </a:t>
            </a:r>
            <a:r>
              <a:rPr lang="es-MX" sz="3600" dirty="0" err="1">
                <a:solidFill>
                  <a:srgbClr val="FFFFFF"/>
                </a:solidFill>
                <a:effectLst>
                  <a:outerShdw blurRad="38100" dist="38100" dir="2700000" algn="tl">
                    <a:srgbClr val="000000">
                      <a:alpha val="43137"/>
                    </a:srgbClr>
                  </a:outerShdw>
                </a:effectLst>
                <a:cs typeface="Arial" charset="0"/>
              </a:rPr>
              <a:t>workplace</a:t>
            </a:r>
            <a:endParaRPr lang="es-MX" sz="3600" dirty="0">
              <a:solidFill>
                <a:srgbClr val="FFFFFF"/>
              </a:solidFill>
              <a:effectLst>
                <a:outerShdw blurRad="38100" dist="38100" dir="2700000" algn="tl">
                  <a:srgbClr val="000000">
                    <a:alpha val="43137"/>
                  </a:srgbClr>
                </a:outerShdw>
              </a:effectLst>
              <a:cs typeface="Arial" charset="0"/>
            </a:endParaRPr>
          </a:p>
        </p:txBody>
      </p:sp>
      <p:sp>
        <p:nvSpPr>
          <p:cNvPr id="3" name="Title 2" hidden="1"/>
          <p:cNvSpPr>
            <a:spLocks noGrp="1"/>
          </p:cNvSpPr>
          <p:nvPr>
            <p:ph type="title"/>
          </p:nvPr>
        </p:nvSpPr>
        <p:spPr/>
        <p:txBody>
          <a:bodyPr/>
          <a:lstStyle/>
          <a:p>
            <a:r>
              <a:rPr lang="es-MX" sz="4400" dirty="0" err="1">
                <a:solidFill>
                  <a:srgbClr val="FFFFFF"/>
                </a:solidFill>
                <a:effectLst>
                  <a:outerShdw blurRad="38100" dist="38100" dir="2700000" algn="tl">
                    <a:srgbClr val="000000">
                      <a:alpha val="43137"/>
                    </a:srgbClr>
                  </a:outerShdw>
                </a:effectLst>
                <a:cs typeface="Arial" charset="0"/>
              </a:rPr>
              <a:t>Each</a:t>
            </a:r>
            <a:r>
              <a:rPr lang="es-MX" sz="4400" dirty="0">
                <a:solidFill>
                  <a:srgbClr val="FFFFFF"/>
                </a:solidFill>
                <a:effectLst>
                  <a:outerShdw blurRad="38100" dist="38100" dir="2700000" algn="tl">
                    <a:srgbClr val="000000">
                      <a:alpha val="43137"/>
                    </a:srgbClr>
                  </a:outerShdw>
                </a:effectLst>
                <a:cs typeface="Arial" charset="0"/>
              </a:rPr>
              <a:t> </a:t>
            </a:r>
            <a:r>
              <a:rPr lang="es-MX" sz="4400" dirty="0" err="1">
                <a:solidFill>
                  <a:srgbClr val="FFFFFF"/>
                </a:solidFill>
                <a:effectLst>
                  <a:outerShdw blurRad="38100" dist="38100" dir="2700000" algn="tl">
                    <a:srgbClr val="000000">
                      <a:alpha val="43137"/>
                    </a:srgbClr>
                  </a:outerShdw>
                </a:effectLst>
                <a:cs typeface="Arial" charset="0"/>
              </a:rPr>
              <a:t>day</a:t>
            </a:r>
            <a:r>
              <a:rPr lang="es-MX" sz="4400" dirty="0">
                <a:solidFill>
                  <a:srgbClr val="FFFFFF"/>
                </a:solidFill>
                <a:effectLst>
                  <a:outerShdw blurRad="38100" dist="38100" dir="2700000" algn="tl">
                    <a:srgbClr val="000000">
                      <a:alpha val="43137"/>
                    </a:srgbClr>
                  </a:outerShdw>
                </a:effectLst>
                <a:cs typeface="Arial" charset="0"/>
              </a:rPr>
              <a:t> </a:t>
            </a:r>
            <a:r>
              <a:rPr lang="es-MX" sz="4400" dirty="0" err="1">
                <a:solidFill>
                  <a:srgbClr val="FFFFFF"/>
                </a:solidFill>
                <a:effectLst>
                  <a:outerShdw blurRad="38100" dist="38100" dir="2700000" algn="tl">
                    <a:srgbClr val="000000">
                      <a:alpha val="43137"/>
                    </a:srgbClr>
                  </a:outerShdw>
                </a:effectLst>
                <a:cs typeface="Arial" charset="0"/>
              </a:rPr>
              <a:t>thousands</a:t>
            </a:r>
            <a:r>
              <a:rPr lang="es-MX" sz="4400" dirty="0">
                <a:solidFill>
                  <a:srgbClr val="FFFFFF"/>
                </a:solidFill>
                <a:effectLst>
                  <a:outerShdw blurRad="38100" dist="38100" dir="2700000" algn="tl">
                    <a:srgbClr val="000000">
                      <a:alpha val="43137"/>
                    </a:srgbClr>
                  </a:outerShdw>
                </a:effectLst>
                <a:cs typeface="Arial" charset="0"/>
              </a:rPr>
              <a:t> of </a:t>
            </a:r>
            <a:r>
              <a:rPr lang="es-MX" sz="4400" dirty="0" err="1">
                <a:solidFill>
                  <a:srgbClr val="FFFFFF"/>
                </a:solidFill>
                <a:effectLst>
                  <a:outerShdw blurRad="38100" dist="38100" dir="2700000" algn="tl">
                    <a:srgbClr val="000000">
                      <a:alpha val="43137"/>
                    </a:srgbClr>
                  </a:outerShdw>
                </a:effectLst>
                <a:cs typeface="Arial" charset="0"/>
              </a:rPr>
              <a:t>workers</a:t>
            </a:r>
            <a:r>
              <a:rPr lang="es-MX" sz="4400" dirty="0">
                <a:solidFill>
                  <a:srgbClr val="FFFFFF"/>
                </a:solidFill>
                <a:effectLst>
                  <a:outerShdw blurRad="38100" dist="38100" dir="2700000" algn="tl">
                    <a:srgbClr val="000000">
                      <a:alpha val="43137"/>
                    </a:srgbClr>
                  </a:outerShdw>
                </a:effectLst>
                <a:cs typeface="Arial" charset="0"/>
              </a:rPr>
              <a:t> are </a:t>
            </a:r>
            <a:r>
              <a:rPr lang="es-MX" sz="4400" dirty="0" err="1">
                <a:solidFill>
                  <a:srgbClr val="FFFFFF"/>
                </a:solidFill>
                <a:effectLst>
                  <a:outerShdw blurRad="38100" dist="38100" dir="2700000" algn="tl">
                    <a:srgbClr val="000000">
                      <a:alpha val="43137"/>
                    </a:srgbClr>
                  </a:outerShdw>
                </a:effectLst>
                <a:cs typeface="Arial" charset="0"/>
              </a:rPr>
              <a:t>exposed</a:t>
            </a:r>
            <a:r>
              <a:rPr lang="es-MX" sz="4400" dirty="0">
                <a:solidFill>
                  <a:srgbClr val="FFFFFF"/>
                </a:solidFill>
                <a:effectLst>
                  <a:outerShdw blurRad="38100" dist="38100" dir="2700000" algn="tl">
                    <a:srgbClr val="000000">
                      <a:alpha val="43137"/>
                    </a:srgbClr>
                  </a:outerShdw>
                </a:effectLst>
                <a:cs typeface="Arial" charset="0"/>
              </a:rPr>
              <a:t> </a:t>
            </a:r>
            <a:r>
              <a:rPr lang="es-MX" sz="4400" dirty="0" err="1">
                <a:solidFill>
                  <a:srgbClr val="FFFFFF"/>
                </a:solidFill>
                <a:effectLst>
                  <a:outerShdw blurRad="38100" dist="38100" dir="2700000" algn="tl">
                    <a:srgbClr val="000000">
                      <a:alpha val="43137"/>
                    </a:srgbClr>
                  </a:outerShdw>
                </a:effectLst>
                <a:cs typeface="Arial" charset="0"/>
              </a:rPr>
              <a:t>to</a:t>
            </a:r>
            <a:r>
              <a:rPr lang="es-MX" sz="4400" dirty="0">
                <a:solidFill>
                  <a:srgbClr val="FFFFFF"/>
                </a:solidFill>
                <a:effectLst>
                  <a:outerShdw blurRad="38100" dist="38100" dir="2700000" algn="tl">
                    <a:srgbClr val="000000">
                      <a:alpha val="43137"/>
                    </a:srgbClr>
                  </a:outerShdw>
                </a:effectLst>
                <a:cs typeface="Arial" charset="0"/>
              </a:rPr>
              <a:t> </a:t>
            </a:r>
            <a:r>
              <a:rPr lang="es-MX" sz="4400" dirty="0" err="1">
                <a:solidFill>
                  <a:srgbClr val="FFFFFF"/>
                </a:solidFill>
                <a:effectLst>
                  <a:outerShdw blurRad="38100" dist="38100" dir="2700000" algn="tl">
                    <a:srgbClr val="000000">
                      <a:alpha val="43137"/>
                    </a:srgbClr>
                  </a:outerShdw>
                </a:effectLst>
                <a:cs typeface="Arial" charset="0"/>
              </a:rPr>
              <a:t>chemicals</a:t>
            </a:r>
            <a:r>
              <a:rPr lang="es-MX" sz="4400" dirty="0">
                <a:solidFill>
                  <a:srgbClr val="FFFFFF"/>
                </a:solidFill>
                <a:effectLst>
                  <a:outerShdw blurRad="38100" dist="38100" dir="2700000" algn="tl">
                    <a:srgbClr val="000000">
                      <a:alpha val="43137"/>
                    </a:srgbClr>
                  </a:outerShdw>
                </a:effectLst>
                <a:cs typeface="Arial" charset="0"/>
              </a:rPr>
              <a:t> in </a:t>
            </a:r>
            <a:br>
              <a:rPr lang="es-MX" sz="4400" dirty="0">
                <a:solidFill>
                  <a:srgbClr val="FFFFFF"/>
                </a:solidFill>
                <a:effectLst>
                  <a:outerShdw blurRad="38100" dist="38100" dir="2700000" algn="tl">
                    <a:srgbClr val="000000">
                      <a:alpha val="43137"/>
                    </a:srgbClr>
                  </a:outerShdw>
                </a:effectLst>
                <a:cs typeface="Arial" charset="0"/>
              </a:rPr>
            </a:br>
            <a:r>
              <a:rPr lang="es-MX" sz="4400" dirty="0" err="1">
                <a:solidFill>
                  <a:srgbClr val="FFFFFF"/>
                </a:solidFill>
                <a:effectLst>
                  <a:outerShdw blurRad="38100" dist="38100" dir="2700000" algn="tl">
                    <a:srgbClr val="000000">
                      <a:alpha val="43137"/>
                    </a:srgbClr>
                  </a:outerShdw>
                </a:effectLst>
                <a:cs typeface="Arial" charset="0"/>
              </a:rPr>
              <a:t>the</a:t>
            </a:r>
            <a:r>
              <a:rPr lang="es-MX" sz="4400" dirty="0">
                <a:solidFill>
                  <a:srgbClr val="FFFFFF"/>
                </a:solidFill>
                <a:effectLst>
                  <a:outerShdw blurRad="38100" dist="38100" dir="2700000" algn="tl">
                    <a:srgbClr val="000000">
                      <a:alpha val="43137"/>
                    </a:srgbClr>
                  </a:outerShdw>
                </a:effectLst>
                <a:cs typeface="Arial" charset="0"/>
              </a:rPr>
              <a:t> </a:t>
            </a:r>
            <a:r>
              <a:rPr lang="es-MX" sz="4400" dirty="0" err="1" smtClean="0">
                <a:solidFill>
                  <a:srgbClr val="FFFFFF"/>
                </a:solidFill>
                <a:effectLst>
                  <a:outerShdw blurRad="38100" dist="38100" dir="2700000" algn="tl">
                    <a:srgbClr val="000000">
                      <a:alpha val="43137"/>
                    </a:srgbClr>
                  </a:outerShdw>
                </a:effectLst>
                <a:cs typeface="Arial" charset="0"/>
              </a:rPr>
              <a:t>workplace</a:t>
            </a:r>
            <a:endParaRPr lang="en-US" dirty="0"/>
          </a:p>
        </p:txBody>
      </p:sp>
    </p:spTree>
    <p:extLst>
      <p:ext uri="{BB962C8B-B14F-4D97-AF65-F5344CB8AC3E}">
        <p14:creationId xmlns:p14="http://schemas.microsoft.com/office/powerpoint/2010/main" val="16296582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title="1 beer in 1 hou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06111" y="1524000"/>
            <a:ext cx="1813214" cy="3385578"/>
          </a:xfrm>
          <a:prstGeom prst="rect">
            <a:avLst/>
          </a:prstGeom>
          <a:noFill/>
        </p:spPr>
      </p:pic>
      <p:pic>
        <p:nvPicPr>
          <p:cNvPr id="3" name="Picture 2" title="2 beers in 1 hou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2667000" y="1362075"/>
            <a:ext cx="2762250" cy="3385578"/>
          </a:xfrm>
          <a:prstGeom prst="rect">
            <a:avLst/>
          </a:prstGeom>
          <a:noFill/>
        </p:spPr>
      </p:pic>
      <p:pic>
        <p:nvPicPr>
          <p:cNvPr id="4" name="Picture 2" title="3 beers in 1 hou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5715000" y="1371600"/>
            <a:ext cx="3064741" cy="3385578"/>
          </a:xfrm>
          <a:prstGeom prst="rect">
            <a:avLst/>
          </a:prstGeom>
          <a:noFill/>
        </p:spPr>
      </p:pic>
      <p:sp>
        <p:nvSpPr>
          <p:cNvPr id="2" name="Rectangle 1"/>
          <p:cNvSpPr/>
          <p:nvPr>
            <p:custDataLst>
              <p:tags r:id="rId1"/>
            </p:custDataLst>
          </p:nvPr>
        </p:nvSpPr>
        <p:spPr>
          <a:xfrm>
            <a:off x="1839992" y="5602068"/>
            <a:ext cx="5407378" cy="769441"/>
          </a:xfrm>
          <a:prstGeom prst="rect">
            <a:avLst/>
          </a:prstGeom>
        </p:spPr>
        <p:txBody>
          <a:bodyPr wrap="none">
            <a:spAutoFit/>
          </a:bodyPr>
          <a:lstStyle/>
          <a:p>
            <a:r>
              <a:rPr lang="en-US" sz="4400" dirty="0" smtClean="0">
                <a:solidFill>
                  <a:srgbClr val="4C5059"/>
                </a:solidFill>
              </a:rPr>
              <a:t>Dose-time relationship</a:t>
            </a:r>
            <a:endParaRPr lang="en-US" sz="4400" dirty="0">
              <a:solidFill>
                <a:srgbClr val="4C5059"/>
              </a:solidFill>
            </a:endParaRPr>
          </a:p>
        </p:txBody>
      </p:sp>
      <p:sp>
        <p:nvSpPr>
          <p:cNvPr id="5" name="Title 4" hidden="1"/>
          <p:cNvSpPr>
            <a:spLocks noGrp="1"/>
          </p:cNvSpPr>
          <p:nvPr>
            <p:ph type="title"/>
          </p:nvPr>
        </p:nvSpPr>
        <p:spPr/>
        <p:txBody>
          <a:bodyPr/>
          <a:lstStyle/>
          <a:p>
            <a:r>
              <a:rPr lang="en-US" sz="4000" dirty="0">
                <a:solidFill>
                  <a:srgbClr val="4C5059"/>
                </a:solidFill>
              </a:rPr>
              <a:t>Dose-time </a:t>
            </a:r>
            <a:r>
              <a:rPr lang="en-US" sz="4000" dirty="0" smtClean="0">
                <a:solidFill>
                  <a:srgbClr val="4C5059"/>
                </a:solidFill>
              </a:rPr>
              <a:t>relationship</a:t>
            </a:r>
            <a:endParaRPr lang="en-US" dirty="0"/>
          </a:p>
        </p:txBody>
      </p:sp>
    </p:spTree>
    <p:extLst>
      <p:ext uri="{BB962C8B-B14F-4D97-AF65-F5344CB8AC3E}">
        <p14:creationId xmlns:p14="http://schemas.microsoft.com/office/powerpoint/2010/main" val="3087791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2705" name="Picture 4" title="Cartoon woman"/>
          <p:cNvPicPr>
            <a:picLocks noChangeAspect="1"/>
          </p:cNvPicPr>
          <p:nvPr/>
        </p:nvPicPr>
        <p:blipFill>
          <a:blip r:embed="rId10" cstate="email">
            <a:extLst>
              <a:ext uri="{28A0092B-C50C-407E-A947-70E740481C1C}">
                <a14:useLocalDpi xmlns:a14="http://schemas.microsoft.com/office/drawing/2010/main"/>
              </a:ext>
            </a:extLst>
          </a:blip>
          <a:srcRect r="-188"/>
          <a:stretch>
            <a:fillRect/>
          </a:stretch>
        </p:blipFill>
        <p:spPr bwMode="auto">
          <a:xfrm>
            <a:off x="3325091" y="1143010"/>
            <a:ext cx="2932545" cy="4789213"/>
          </a:xfrm>
          <a:prstGeom prst="rect">
            <a:avLst/>
          </a:prstGeom>
          <a:noFill/>
          <a:ln w="9525">
            <a:noFill/>
            <a:miter lim="800000"/>
            <a:headEnd/>
            <a:tailEnd/>
          </a:ln>
        </p:spPr>
      </p:pic>
      <p:cxnSp>
        <p:nvCxnSpPr>
          <p:cNvPr id="8" name="Straight Arrow Connector 7" title="Arrow pointing to skin"/>
          <p:cNvCxnSpPr>
            <a:stCxn id="6" idx="1"/>
          </p:cNvCxnSpPr>
          <p:nvPr>
            <p:custDataLst>
              <p:tags r:id="rId1"/>
            </p:custDataLst>
          </p:nvPr>
        </p:nvCxnSpPr>
        <p:spPr>
          <a:xfrm flipH="1">
            <a:off x="5749636" y="3558464"/>
            <a:ext cx="879764" cy="1749389"/>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6" name="Straight Arrow Connector 15" title="Arrow pointing to eyes"/>
          <p:cNvCxnSpPr/>
          <p:nvPr>
            <p:custDataLst>
              <p:tags r:id="rId2"/>
            </p:custDataLst>
          </p:nvPr>
        </p:nvCxnSpPr>
        <p:spPr>
          <a:xfrm flipH="1" flipV="1">
            <a:off x="4433460" y="2286000"/>
            <a:ext cx="2205470" cy="1067174"/>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25" name="Straight Arrow Connector 24" title="Arrow pointing to nose"/>
          <p:cNvCxnSpPr/>
          <p:nvPr>
            <p:custDataLst>
              <p:tags r:id="rId3"/>
            </p:custDataLst>
          </p:nvPr>
        </p:nvCxnSpPr>
        <p:spPr>
          <a:xfrm>
            <a:off x="2632373" y="2218766"/>
            <a:ext cx="1253837" cy="264459"/>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27" name="TextBox 26"/>
          <p:cNvSpPr txBox="1"/>
          <p:nvPr>
            <p:custDataLst>
              <p:tags r:id="rId4"/>
            </p:custDataLst>
          </p:nvPr>
        </p:nvSpPr>
        <p:spPr>
          <a:xfrm>
            <a:off x="438160" y="1930774"/>
            <a:ext cx="2303463" cy="6477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lIns="91333" tIns="45667" rIns="91333" bIns="45667">
            <a:spAutoFit/>
          </a:bodyPr>
          <a:lstStyle/>
          <a:p>
            <a:pPr algn="ctr">
              <a:defRPr/>
            </a:pPr>
            <a:r>
              <a:rPr lang="en-US" sz="36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Nose</a:t>
            </a:r>
            <a:endParaRPr lang="en-US" sz="36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
        <p:nvSpPr>
          <p:cNvPr id="6" name="TextBox 5"/>
          <p:cNvSpPr txBox="1"/>
          <p:nvPr>
            <p:custDataLst>
              <p:tags r:id="rId5"/>
            </p:custDataLst>
          </p:nvPr>
        </p:nvSpPr>
        <p:spPr>
          <a:xfrm>
            <a:off x="6629400" y="2958353"/>
            <a:ext cx="2133600" cy="120022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lIns="91333" tIns="45667" rIns="91333" bIns="45667">
            <a:spAutoFit/>
          </a:bodyPr>
          <a:lstStyle/>
          <a:p>
            <a:pPr algn="ctr" fontAlgn="base">
              <a:spcBef>
                <a:spcPct val="0"/>
              </a:spcBef>
              <a:spcAft>
                <a:spcPct val="0"/>
              </a:spcAft>
              <a:defRPr/>
            </a:pP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Arial" charset="0"/>
              </a:rPr>
              <a:t>Skin and Eyes</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cs typeface="Arial" charset="0"/>
            </a:endParaRPr>
          </a:p>
        </p:txBody>
      </p:sp>
      <p:cxnSp>
        <p:nvCxnSpPr>
          <p:cNvPr id="2061" name="Straight Arrow Connector 2060" title="Arrow pointing to mouth"/>
          <p:cNvCxnSpPr>
            <a:stCxn id="2059" idx="3"/>
          </p:cNvCxnSpPr>
          <p:nvPr>
            <p:custDataLst>
              <p:tags r:id="rId6"/>
            </p:custDataLst>
          </p:nvPr>
        </p:nvCxnSpPr>
        <p:spPr>
          <a:xfrm flipV="1">
            <a:off x="2771778" y="2765808"/>
            <a:ext cx="1190625" cy="1287463"/>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2059" name="TextBox 2058"/>
          <p:cNvSpPr txBox="1"/>
          <p:nvPr>
            <p:custDataLst>
              <p:tags r:id="rId7"/>
            </p:custDataLst>
          </p:nvPr>
        </p:nvSpPr>
        <p:spPr>
          <a:xfrm>
            <a:off x="468313" y="3731009"/>
            <a:ext cx="2303462" cy="64611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lIns="91333" tIns="45667" rIns="91333" bIns="45667">
            <a:spAutoFit/>
          </a:bodyPr>
          <a:lstStyle/>
          <a:p>
            <a:pPr algn="ctr">
              <a:defRPr/>
            </a:pP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Mouth</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Title 2"/>
          <p:cNvSpPr>
            <a:spLocks noGrp="1"/>
          </p:cNvSpPr>
          <p:nvPr>
            <p:ph type="title"/>
          </p:nvPr>
        </p:nvSpPr>
        <p:spPr/>
        <p:txBody>
          <a:bodyPr/>
          <a:lstStyle/>
          <a:p>
            <a:r>
              <a:rPr lang="en-US" sz="4000" dirty="0">
                <a:solidFill>
                  <a:srgbClr val="4C5059"/>
                </a:solidFill>
              </a:rPr>
              <a:t>Routes of </a:t>
            </a:r>
            <a:r>
              <a:rPr lang="en-US" sz="4000" dirty="0" smtClean="0">
                <a:solidFill>
                  <a:srgbClr val="4C5059"/>
                </a:solidFill>
              </a:rPr>
              <a:t>Exposure</a:t>
            </a:r>
            <a:endParaRPr lang="en-US" dirty="0"/>
          </a:p>
        </p:txBody>
      </p:sp>
    </p:spTree>
    <p:extLst>
      <p:ext uri="{BB962C8B-B14F-4D97-AF65-F5344CB8AC3E}">
        <p14:creationId xmlns:p14="http://schemas.microsoft.com/office/powerpoint/2010/main" val="364807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59"/>
                                        </p:tgtEl>
                                        <p:attrNameLst>
                                          <p:attrName>style.visibility</p:attrName>
                                        </p:attrNameLst>
                                      </p:cBhvr>
                                      <p:to>
                                        <p:strVal val="visible"/>
                                      </p:to>
                                    </p:set>
                                    <p:animEffect transition="in" filter="fade">
                                      <p:cBhvr>
                                        <p:cTn id="15" dur="500"/>
                                        <p:tgtEl>
                                          <p:spTgt spid="2059"/>
                                        </p:tgtEl>
                                      </p:cBhvr>
                                    </p:animEffect>
                                  </p:childTnLst>
                                </p:cTn>
                              </p:par>
                              <p:par>
                                <p:cTn id="16" presetID="10" presetClass="entr" presetSubtype="0" fill="hold" nodeType="withEffect">
                                  <p:stCondLst>
                                    <p:cond delay="0"/>
                                  </p:stCondLst>
                                  <p:childTnLst>
                                    <p:set>
                                      <p:cBhvr>
                                        <p:cTn id="17" dur="1" fill="hold">
                                          <p:stCondLst>
                                            <p:cond delay="0"/>
                                          </p:stCondLst>
                                        </p:cTn>
                                        <p:tgtEl>
                                          <p:spTgt spid="2061"/>
                                        </p:tgtEl>
                                        <p:attrNameLst>
                                          <p:attrName>style.visibility</p:attrName>
                                        </p:attrNameLst>
                                      </p:cBhvr>
                                      <p:to>
                                        <p:strVal val="visible"/>
                                      </p:to>
                                    </p:set>
                                    <p:animEffect transition="in" filter="fade">
                                      <p:cBhvr>
                                        <p:cTn id="18" dur="500"/>
                                        <p:tgtEl>
                                          <p:spTgt spid="206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6" grpId="0" animBg="1"/>
      <p:bldP spid="205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pic>
        <p:nvPicPr>
          <p:cNvPr id="5124" name="Picture 4" title="Grandmother, Mother, and Daughter embraci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433458" y="0"/>
            <a:ext cx="4710545" cy="6858000"/>
          </a:xfrm>
          <a:prstGeom prst="rect">
            <a:avLst/>
          </a:prstGeom>
          <a:noFill/>
        </p:spPr>
      </p:pic>
      <p:sp>
        <p:nvSpPr>
          <p:cNvPr id="7" name="Title 3"/>
          <p:cNvSpPr txBox="1">
            <a:spLocks/>
          </p:cNvSpPr>
          <p:nvPr>
            <p:custDataLst>
              <p:tags r:id="rId1"/>
            </p:custDataLst>
          </p:nvPr>
        </p:nvSpPr>
        <p:spPr bwMode="auto">
          <a:xfrm>
            <a:off x="152400" y="228600"/>
            <a:ext cx="4281058" cy="2819400"/>
          </a:xfrm>
          <a:prstGeom prst="rect">
            <a:avLst/>
          </a:prstGeom>
          <a:noFill/>
          <a:ln>
            <a:noFill/>
            <a:headEnd/>
            <a:tailEnd/>
          </a:ln>
        </p:spPr>
        <p:style>
          <a:lnRef idx="1">
            <a:schemeClr val="accent3"/>
          </a:lnRef>
          <a:fillRef idx="3">
            <a:schemeClr val="accent3"/>
          </a:fillRef>
          <a:effectRef idx="2">
            <a:schemeClr val="accent3"/>
          </a:effectRef>
          <a:fontRef idx="minor">
            <a:schemeClr val="lt1"/>
          </a:fontRef>
        </p:style>
        <p:txBody>
          <a:bodyPr vert="horz" wrap="square" lIns="91333" tIns="45667" rIns="91333" bIns="45667"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Arial" charset="0"/>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a:lstStyle>
          <a:p>
            <a:pPr marL="52388" lvl="1" algn="l" defTabSz="819911"/>
            <a:r>
              <a:rPr lang="es-MX" sz="4000" dirty="0" err="1">
                <a:solidFill>
                  <a:srgbClr val="FFFFFF"/>
                </a:solidFill>
                <a:effectLst>
                  <a:outerShdw blurRad="38100" dist="38100" dir="2700000" algn="tl">
                    <a:srgbClr val="000000">
                      <a:alpha val="43137"/>
                    </a:srgbClr>
                  </a:outerShdw>
                </a:effectLst>
                <a:latin typeface="Calibri" panose="020F0502020204030204" pitchFamily="34" charset="0"/>
              </a:rPr>
              <a:t>Other</a:t>
            </a:r>
            <a:r>
              <a:rPr lang="es-MX" sz="4000" dirty="0">
                <a:solidFill>
                  <a:srgbClr val="FFFFFF"/>
                </a:solidFill>
                <a:effectLst>
                  <a:outerShdw blurRad="38100" dist="38100" dir="2700000" algn="tl">
                    <a:srgbClr val="000000">
                      <a:alpha val="43137"/>
                    </a:srgbClr>
                  </a:outerShdw>
                </a:effectLst>
                <a:latin typeface="Calibri" panose="020F0502020204030204" pitchFamily="34" charset="0"/>
              </a:rPr>
              <a:t> </a:t>
            </a:r>
            <a:r>
              <a:rPr lang="es-MX" sz="4000" dirty="0" err="1">
                <a:solidFill>
                  <a:srgbClr val="FFFFFF"/>
                </a:solidFill>
                <a:effectLst>
                  <a:outerShdw blurRad="38100" dist="38100" dir="2700000" algn="tl">
                    <a:srgbClr val="000000">
                      <a:alpha val="43137"/>
                    </a:srgbClr>
                  </a:outerShdw>
                </a:effectLst>
                <a:latin typeface="Calibri" panose="020F0502020204030204" pitchFamily="34" charset="0"/>
              </a:rPr>
              <a:t>factors</a:t>
            </a:r>
            <a:r>
              <a:rPr lang="es-MX" sz="4000" dirty="0">
                <a:solidFill>
                  <a:srgbClr val="FFFFFF"/>
                </a:solidFill>
                <a:effectLst>
                  <a:outerShdw blurRad="38100" dist="38100" dir="2700000" algn="tl">
                    <a:srgbClr val="000000">
                      <a:alpha val="43137"/>
                    </a:srgbClr>
                  </a:outerShdw>
                </a:effectLst>
                <a:latin typeface="Calibri" panose="020F0502020204030204" pitchFamily="34" charset="0"/>
              </a:rPr>
              <a:t> </a:t>
            </a:r>
            <a:r>
              <a:rPr lang="es-MX" sz="4000" dirty="0" err="1">
                <a:solidFill>
                  <a:srgbClr val="FFFFFF"/>
                </a:solidFill>
                <a:effectLst>
                  <a:outerShdw blurRad="38100" dist="38100" dir="2700000" algn="tl">
                    <a:srgbClr val="000000">
                      <a:alpha val="43137"/>
                    </a:srgbClr>
                  </a:outerShdw>
                </a:effectLst>
                <a:latin typeface="Calibri" panose="020F0502020204030204" pitchFamily="34" charset="0"/>
              </a:rPr>
              <a:t>that</a:t>
            </a:r>
            <a:r>
              <a:rPr lang="es-MX" sz="4000" dirty="0">
                <a:solidFill>
                  <a:srgbClr val="FFFFFF"/>
                </a:solidFill>
                <a:effectLst>
                  <a:outerShdw blurRad="38100" dist="38100" dir="2700000" algn="tl">
                    <a:srgbClr val="000000">
                      <a:alpha val="43137"/>
                    </a:srgbClr>
                  </a:outerShdw>
                </a:effectLst>
                <a:latin typeface="Calibri" panose="020F0502020204030204" pitchFamily="34" charset="0"/>
              </a:rPr>
              <a:t> </a:t>
            </a:r>
            <a:r>
              <a:rPr lang="es-MX" sz="4000" dirty="0" err="1">
                <a:solidFill>
                  <a:srgbClr val="FFFFFF"/>
                </a:solidFill>
                <a:effectLst>
                  <a:outerShdw blurRad="38100" dist="38100" dir="2700000" algn="tl">
                    <a:srgbClr val="000000">
                      <a:alpha val="43137"/>
                    </a:srgbClr>
                  </a:outerShdw>
                </a:effectLst>
                <a:latin typeface="Calibri" panose="020F0502020204030204" pitchFamily="34" charset="0"/>
              </a:rPr>
              <a:t>impact</a:t>
            </a:r>
            <a:r>
              <a:rPr lang="es-MX" sz="4000" dirty="0">
                <a:solidFill>
                  <a:srgbClr val="FFFFFF"/>
                </a:solidFill>
                <a:effectLst>
                  <a:outerShdw blurRad="38100" dist="38100" dir="2700000" algn="tl">
                    <a:srgbClr val="000000">
                      <a:alpha val="43137"/>
                    </a:srgbClr>
                  </a:outerShdw>
                </a:effectLst>
                <a:latin typeface="Calibri" panose="020F0502020204030204" pitchFamily="34" charset="0"/>
              </a:rPr>
              <a:t> </a:t>
            </a:r>
            <a:r>
              <a:rPr lang="es-MX" sz="4000" dirty="0" err="1">
                <a:solidFill>
                  <a:srgbClr val="FFFFFF"/>
                </a:solidFill>
                <a:effectLst>
                  <a:outerShdw blurRad="38100" dist="38100" dir="2700000" algn="tl">
                    <a:srgbClr val="000000">
                      <a:alpha val="43137"/>
                    </a:srgbClr>
                  </a:outerShdw>
                </a:effectLst>
                <a:latin typeface="Calibri" panose="020F0502020204030204" pitchFamily="34" charset="0"/>
              </a:rPr>
              <a:t>how</a:t>
            </a:r>
            <a:r>
              <a:rPr lang="es-MX" sz="4000" dirty="0">
                <a:solidFill>
                  <a:srgbClr val="FFFFFF"/>
                </a:solidFill>
                <a:effectLst>
                  <a:outerShdw blurRad="38100" dist="38100" dir="2700000" algn="tl">
                    <a:srgbClr val="000000">
                      <a:alpha val="43137"/>
                    </a:srgbClr>
                  </a:outerShdw>
                </a:effectLst>
                <a:latin typeface="Calibri" panose="020F0502020204030204" pitchFamily="34" charset="0"/>
              </a:rPr>
              <a:t> </a:t>
            </a:r>
            <a:r>
              <a:rPr lang="es-MX" sz="4000" dirty="0" err="1">
                <a:solidFill>
                  <a:srgbClr val="FFFFFF"/>
                </a:solidFill>
                <a:effectLst>
                  <a:outerShdw blurRad="38100" dist="38100" dir="2700000" algn="tl">
                    <a:srgbClr val="000000">
                      <a:alpha val="43137"/>
                    </a:srgbClr>
                  </a:outerShdw>
                </a:effectLst>
                <a:latin typeface="Calibri" panose="020F0502020204030204" pitchFamily="34" charset="0"/>
              </a:rPr>
              <a:t>chemicals</a:t>
            </a:r>
            <a:r>
              <a:rPr lang="es-MX" sz="4000" dirty="0">
                <a:solidFill>
                  <a:srgbClr val="FFFFFF"/>
                </a:solidFill>
                <a:effectLst>
                  <a:outerShdw blurRad="38100" dist="38100" dir="2700000" algn="tl">
                    <a:srgbClr val="000000">
                      <a:alpha val="43137"/>
                    </a:srgbClr>
                  </a:outerShdw>
                </a:effectLst>
                <a:latin typeface="Calibri" panose="020F0502020204030204" pitchFamily="34" charset="0"/>
              </a:rPr>
              <a:t> </a:t>
            </a:r>
            <a:r>
              <a:rPr lang="es-MX" sz="4000" dirty="0" err="1">
                <a:solidFill>
                  <a:srgbClr val="FFFFFF"/>
                </a:solidFill>
                <a:effectLst>
                  <a:outerShdw blurRad="38100" dist="38100" dir="2700000" algn="tl">
                    <a:srgbClr val="000000">
                      <a:alpha val="43137"/>
                    </a:srgbClr>
                  </a:outerShdw>
                </a:effectLst>
                <a:latin typeface="Calibri" panose="020F0502020204030204" pitchFamily="34" charset="0"/>
              </a:rPr>
              <a:t>harm</a:t>
            </a:r>
            <a:r>
              <a:rPr lang="es-MX" sz="4000" dirty="0">
                <a:solidFill>
                  <a:srgbClr val="FFFFFF"/>
                </a:solidFill>
                <a:effectLst>
                  <a:outerShdw blurRad="38100" dist="38100" dir="2700000" algn="tl">
                    <a:srgbClr val="000000">
                      <a:alpha val="43137"/>
                    </a:srgbClr>
                  </a:outerShdw>
                </a:effectLst>
                <a:latin typeface="Calibri" panose="020F0502020204030204" pitchFamily="34" charset="0"/>
              </a:rPr>
              <a:t> </a:t>
            </a:r>
            <a:r>
              <a:rPr lang="es-MX" sz="4000" dirty="0" err="1">
                <a:solidFill>
                  <a:srgbClr val="FFFFFF"/>
                </a:solidFill>
                <a:effectLst>
                  <a:outerShdw blurRad="38100" dist="38100" dir="2700000" algn="tl">
                    <a:srgbClr val="000000">
                      <a:alpha val="43137"/>
                    </a:srgbClr>
                  </a:outerShdw>
                </a:effectLst>
                <a:latin typeface="Calibri" panose="020F0502020204030204" pitchFamily="34" charset="0"/>
              </a:rPr>
              <a:t>you</a:t>
            </a:r>
            <a:endParaRPr lang="es-MX" sz="4000" dirty="0">
              <a:solidFill>
                <a:srgbClr val="FFFFFF"/>
              </a:solidFill>
              <a:effectLst>
                <a:outerShdw blurRad="38100" dist="38100" dir="2700000" algn="tl">
                  <a:srgbClr val="000000">
                    <a:alpha val="43137"/>
                  </a:srgbClr>
                </a:outerShdw>
              </a:effectLst>
              <a:latin typeface="Calibri" panose="020F0502020204030204" pitchFamily="34" charset="0"/>
            </a:endParaRPr>
          </a:p>
        </p:txBody>
      </p:sp>
      <p:sp>
        <p:nvSpPr>
          <p:cNvPr id="5" name="Rectangle 4"/>
          <p:cNvSpPr>
            <a:spLocks noChangeArrowheads="1"/>
          </p:cNvSpPr>
          <p:nvPr>
            <p:custDataLst>
              <p:tags r:id="rId2"/>
            </p:custDataLst>
          </p:nvPr>
        </p:nvSpPr>
        <p:spPr bwMode="auto">
          <a:xfrm>
            <a:off x="7758546" y="6640888"/>
            <a:ext cx="1353544" cy="221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976" tIns="40986" rIns="81976" bIns="40986">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pPr defTabSz="819911">
              <a:spcBef>
                <a:spcPct val="20000"/>
              </a:spcBef>
            </a:pPr>
            <a:r>
              <a:rPr lang="en-US" altLang="en-US" sz="900" dirty="0">
                <a:solidFill>
                  <a:srgbClr val="FFFFFF"/>
                </a:solidFill>
                <a:latin typeface="Arial" pitchFamily="34" charset="0"/>
              </a:rPr>
              <a:t>Photo © earldotter.com</a:t>
            </a:r>
          </a:p>
        </p:txBody>
      </p:sp>
      <p:sp>
        <p:nvSpPr>
          <p:cNvPr id="6" name="Title 5" hidden="1"/>
          <p:cNvSpPr>
            <a:spLocks noGrp="1"/>
          </p:cNvSpPr>
          <p:nvPr>
            <p:ph type="title"/>
          </p:nvPr>
        </p:nvSpPr>
        <p:spPr/>
        <p:txBody>
          <a:bodyPr/>
          <a:lstStyle/>
          <a:p>
            <a:pPr lvl="1"/>
            <a:r>
              <a:rPr lang="es-MX" sz="4000" dirty="0" err="1">
                <a:solidFill>
                  <a:srgbClr val="FFFFFF"/>
                </a:solidFill>
                <a:effectLst>
                  <a:outerShdw blurRad="38100" dist="38100" dir="2700000" algn="tl">
                    <a:srgbClr val="000000">
                      <a:alpha val="43137"/>
                    </a:srgbClr>
                  </a:outerShdw>
                </a:effectLst>
                <a:latin typeface="Calibri" panose="020F0502020204030204" pitchFamily="34" charset="0"/>
              </a:rPr>
              <a:t>Other</a:t>
            </a:r>
            <a:r>
              <a:rPr lang="es-MX" sz="4000" dirty="0">
                <a:solidFill>
                  <a:srgbClr val="FFFFFF"/>
                </a:solidFill>
                <a:effectLst>
                  <a:outerShdw blurRad="38100" dist="38100" dir="2700000" algn="tl">
                    <a:srgbClr val="000000">
                      <a:alpha val="43137"/>
                    </a:srgbClr>
                  </a:outerShdw>
                </a:effectLst>
                <a:latin typeface="Calibri" panose="020F0502020204030204" pitchFamily="34" charset="0"/>
              </a:rPr>
              <a:t> </a:t>
            </a:r>
            <a:r>
              <a:rPr lang="es-MX" sz="4000" dirty="0" err="1">
                <a:solidFill>
                  <a:srgbClr val="FFFFFF"/>
                </a:solidFill>
                <a:effectLst>
                  <a:outerShdw blurRad="38100" dist="38100" dir="2700000" algn="tl">
                    <a:srgbClr val="000000">
                      <a:alpha val="43137"/>
                    </a:srgbClr>
                  </a:outerShdw>
                </a:effectLst>
                <a:latin typeface="Calibri" panose="020F0502020204030204" pitchFamily="34" charset="0"/>
              </a:rPr>
              <a:t>factors</a:t>
            </a:r>
            <a:r>
              <a:rPr lang="es-MX" sz="4000" dirty="0">
                <a:solidFill>
                  <a:srgbClr val="FFFFFF"/>
                </a:solidFill>
                <a:effectLst>
                  <a:outerShdw blurRad="38100" dist="38100" dir="2700000" algn="tl">
                    <a:srgbClr val="000000">
                      <a:alpha val="43137"/>
                    </a:srgbClr>
                  </a:outerShdw>
                </a:effectLst>
                <a:latin typeface="Calibri" panose="020F0502020204030204" pitchFamily="34" charset="0"/>
              </a:rPr>
              <a:t> </a:t>
            </a:r>
            <a:r>
              <a:rPr lang="es-MX" sz="4000" dirty="0" err="1">
                <a:solidFill>
                  <a:srgbClr val="FFFFFF"/>
                </a:solidFill>
                <a:effectLst>
                  <a:outerShdw blurRad="38100" dist="38100" dir="2700000" algn="tl">
                    <a:srgbClr val="000000">
                      <a:alpha val="43137"/>
                    </a:srgbClr>
                  </a:outerShdw>
                </a:effectLst>
                <a:latin typeface="Calibri" panose="020F0502020204030204" pitchFamily="34" charset="0"/>
              </a:rPr>
              <a:t>that</a:t>
            </a:r>
            <a:r>
              <a:rPr lang="es-MX" sz="4000" dirty="0">
                <a:solidFill>
                  <a:srgbClr val="FFFFFF"/>
                </a:solidFill>
                <a:effectLst>
                  <a:outerShdw blurRad="38100" dist="38100" dir="2700000" algn="tl">
                    <a:srgbClr val="000000">
                      <a:alpha val="43137"/>
                    </a:srgbClr>
                  </a:outerShdw>
                </a:effectLst>
                <a:latin typeface="Calibri" panose="020F0502020204030204" pitchFamily="34" charset="0"/>
              </a:rPr>
              <a:t> </a:t>
            </a:r>
            <a:r>
              <a:rPr lang="es-MX" sz="4000" dirty="0" err="1">
                <a:solidFill>
                  <a:srgbClr val="FFFFFF"/>
                </a:solidFill>
                <a:effectLst>
                  <a:outerShdw blurRad="38100" dist="38100" dir="2700000" algn="tl">
                    <a:srgbClr val="000000">
                      <a:alpha val="43137"/>
                    </a:srgbClr>
                  </a:outerShdw>
                </a:effectLst>
                <a:latin typeface="Calibri" panose="020F0502020204030204" pitchFamily="34" charset="0"/>
              </a:rPr>
              <a:t>impact</a:t>
            </a:r>
            <a:r>
              <a:rPr lang="es-MX" sz="4000" dirty="0">
                <a:solidFill>
                  <a:srgbClr val="FFFFFF"/>
                </a:solidFill>
                <a:effectLst>
                  <a:outerShdw blurRad="38100" dist="38100" dir="2700000" algn="tl">
                    <a:srgbClr val="000000">
                      <a:alpha val="43137"/>
                    </a:srgbClr>
                  </a:outerShdw>
                </a:effectLst>
                <a:latin typeface="Calibri" panose="020F0502020204030204" pitchFamily="34" charset="0"/>
              </a:rPr>
              <a:t> </a:t>
            </a:r>
            <a:r>
              <a:rPr lang="es-MX" sz="4000" dirty="0" err="1">
                <a:solidFill>
                  <a:srgbClr val="FFFFFF"/>
                </a:solidFill>
                <a:effectLst>
                  <a:outerShdw blurRad="38100" dist="38100" dir="2700000" algn="tl">
                    <a:srgbClr val="000000">
                      <a:alpha val="43137"/>
                    </a:srgbClr>
                  </a:outerShdw>
                </a:effectLst>
                <a:latin typeface="Calibri" panose="020F0502020204030204" pitchFamily="34" charset="0"/>
              </a:rPr>
              <a:t>how</a:t>
            </a:r>
            <a:r>
              <a:rPr lang="es-MX" sz="4000" dirty="0">
                <a:solidFill>
                  <a:srgbClr val="FFFFFF"/>
                </a:solidFill>
                <a:effectLst>
                  <a:outerShdw blurRad="38100" dist="38100" dir="2700000" algn="tl">
                    <a:srgbClr val="000000">
                      <a:alpha val="43137"/>
                    </a:srgbClr>
                  </a:outerShdw>
                </a:effectLst>
                <a:latin typeface="Calibri" panose="020F0502020204030204" pitchFamily="34" charset="0"/>
              </a:rPr>
              <a:t> </a:t>
            </a:r>
            <a:r>
              <a:rPr lang="es-MX" sz="4000" dirty="0" err="1">
                <a:solidFill>
                  <a:srgbClr val="FFFFFF"/>
                </a:solidFill>
                <a:effectLst>
                  <a:outerShdw blurRad="38100" dist="38100" dir="2700000" algn="tl">
                    <a:srgbClr val="000000">
                      <a:alpha val="43137"/>
                    </a:srgbClr>
                  </a:outerShdw>
                </a:effectLst>
                <a:latin typeface="Calibri" panose="020F0502020204030204" pitchFamily="34" charset="0"/>
              </a:rPr>
              <a:t>chemicals</a:t>
            </a:r>
            <a:r>
              <a:rPr lang="es-MX" sz="4000" dirty="0">
                <a:solidFill>
                  <a:srgbClr val="FFFFFF"/>
                </a:solidFill>
                <a:effectLst>
                  <a:outerShdw blurRad="38100" dist="38100" dir="2700000" algn="tl">
                    <a:srgbClr val="000000">
                      <a:alpha val="43137"/>
                    </a:srgbClr>
                  </a:outerShdw>
                </a:effectLst>
                <a:latin typeface="Calibri" panose="020F0502020204030204" pitchFamily="34" charset="0"/>
              </a:rPr>
              <a:t> </a:t>
            </a:r>
            <a:r>
              <a:rPr lang="es-MX" sz="4000" dirty="0" err="1">
                <a:solidFill>
                  <a:srgbClr val="FFFFFF"/>
                </a:solidFill>
                <a:effectLst>
                  <a:outerShdw blurRad="38100" dist="38100" dir="2700000" algn="tl">
                    <a:srgbClr val="000000">
                      <a:alpha val="43137"/>
                    </a:srgbClr>
                  </a:outerShdw>
                </a:effectLst>
                <a:latin typeface="Calibri" panose="020F0502020204030204" pitchFamily="34" charset="0"/>
              </a:rPr>
              <a:t>harm</a:t>
            </a:r>
            <a:r>
              <a:rPr lang="es-MX" sz="4000" dirty="0">
                <a:solidFill>
                  <a:srgbClr val="FFFFFF"/>
                </a:solidFill>
                <a:effectLst>
                  <a:outerShdw blurRad="38100" dist="38100" dir="2700000" algn="tl">
                    <a:srgbClr val="000000">
                      <a:alpha val="43137"/>
                    </a:srgbClr>
                  </a:outerShdw>
                </a:effectLst>
                <a:latin typeface="Calibri" panose="020F0502020204030204" pitchFamily="34" charset="0"/>
              </a:rPr>
              <a:t> </a:t>
            </a:r>
            <a:r>
              <a:rPr lang="es-MX" sz="4000" dirty="0" err="1">
                <a:solidFill>
                  <a:srgbClr val="FFFFFF"/>
                </a:solidFill>
                <a:effectLst>
                  <a:outerShdw blurRad="38100" dist="38100" dir="2700000" algn="tl">
                    <a:srgbClr val="000000">
                      <a:alpha val="43137"/>
                    </a:srgbClr>
                  </a:outerShdw>
                </a:effectLst>
                <a:latin typeface="Calibri" panose="020F0502020204030204" pitchFamily="34" charset="0"/>
              </a:rPr>
              <a:t>you</a:t>
            </a:r>
            <a:r>
              <a:rPr lang="es-MX" sz="4000" dirty="0">
                <a:solidFill>
                  <a:srgbClr val="FFFFFF"/>
                </a:solidFill>
                <a:effectLst>
                  <a:outerShdw blurRad="38100" dist="38100" dir="2700000" algn="tl">
                    <a:srgbClr val="000000">
                      <a:alpha val="43137"/>
                    </a:srgbClr>
                  </a:outerShdw>
                </a:effectLst>
                <a:latin typeface="Calibri" panose="020F0502020204030204" pitchFamily="34" charset="0"/>
              </a:rPr>
              <a:t/>
            </a:r>
            <a:br>
              <a:rPr lang="es-MX" sz="4000" dirty="0">
                <a:solidFill>
                  <a:srgbClr val="FFFFFF"/>
                </a:solidFill>
                <a:effectLst>
                  <a:outerShdw blurRad="38100" dist="38100" dir="2700000" algn="tl">
                    <a:srgbClr val="000000">
                      <a:alpha val="43137"/>
                    </a:srgbClr>
                  </a:outerShdw>
                </a:effectLst>
                <a:latin typeface="Calibri" panose="020F0502020204030204" pitchFamily="34" charset="0"/>
              </a:rPr>
            </a:br>
            <a:endParaRPr lang="en-US" dirty="0"/>
          </a:p>
        </p:txBody>
      </p:sp>
      <p:sp>
        <p:nvSpPr>
          <p:cNvPr id="8" name="Content Placeholder 2"/>
          <p:cNvSpPr>
            <a:spLocks noGrp="1"/>
          </p:cNvSpPr>
          <p:nvPr>
            <p:ph idx="1"/>
            <p:custDataLst>
              <p:tags r:id="rId3"/>
            </p:custDataLst>
          </p:nvPr>
        </p:nvSpPr>
        <p:spPr>
          <a:xfrm>
            <a:off x="457200" y="3124200"/>
            <a:ext cx="8229600" cy="3124191"/>
          </a:xfrm>
        </p:spPr>
        <p:txBody>
          <a:bodyPr/>
          <a:lstStyle/>
          <a:p>
            <a:pPr marL="463550" indent="-463550" eaLnBrk="1" hangingPunct="1">
              <a:spcBef>
                <a:spcPts val="0"/>
              </a:spcBef>
              <a:spcAft>
                <a:spcPts val="0"/>
              </a:spcAft>
              <a:buFont typeface="Wingdings" panose="05000000000000000000" pitchFamily="2" charset="2"/>
              <a:buChar char="ü"/>
            </a:pPr>
            <a:r>
              <a:rPr lang="es-CL" sz="3000" dirty="0" err="1" smtClean="0">
                <a:solidFill>
                  <a:schemeClr val="bg1"/>
                </a:solidFill>
                <a:effectLst>
                  <a:outerShdw blurRad="38100" dist="38100" dir="2700000" algn="tl">
                    <a:srgbClr val="000000">
                      <a:alpha val="43137"/>
                    </a:srgbClr>
                  </a:outerShdw>
                </a:effectLst>
                <a:latin typeface="+mn-lt"/>
              </a:rPr>
              <a:t>Type</a:t>
            </a:r>
            <a:r>
              <a:rPr lang="es-CL" sz="3000" dirty="0" smtClean="0">
                <a:solidFill>
                  <a:schemeClr val="bg1"/>
                </a:solidFill>
                <a:effectLst>
                  <a:outerShdw blurRad="38100" dist="38100" dir="2700000" algn="tl">
                    <a:srgbClr val="000000">
                      <a:alpha val="43137"/>
                    </a:srgbClr>
                  </a:outerShdw>
                </a:effectLst>
                <a:latin typeface="+mn-lt"/>
              </a:rPr>
              <a:t> of </a:t>
            </a:r>
            <a:r>
              <a:rPr lang="es-CL" sz="3000" dirty="0" err="1" smtClean="0">
                <a:solidFill>
                  <a:schemeClr val="bg1"/>
                </a:solidFill>
                <a:effectLst>
                  <a:outerShdw blurRad="38100" dist="38100" dir="2700000" algn="tl">
                    <a:srgbClr val="000000">
                      <a:alpha val="43137"/>
                    </a:srgbClr>
                  </a:outerShdw>
                </a:effectLst>
                <a:latin typeface="+mn-lt"/>
              </a:rPr>
              <a:t>chemical</a:t>
            </a:r>
            <a:endParaRPr lang="es-CL" sz="3000" dirty="0">
              <a:solidFill>
                <a:schemeClr val="bg1"/>
              </a:solidFill>
              <a:effectLst>
                <a:outerShdw blurRad="38100" dist="38100" dir="2700000" algn="tl">
                  <a:srgbClr val="000000">
                    <a:alpha val="43137"/>
                  </a:srgbClr>
                </a:outerShdw>
              </a:effectLst>
              <a:latin typeface="+mn-lt"/>
            </a:endParaRPr>
          </a:p>
          <a:p>
            <a:pPr marL="463550" indent="-463550" eaLnBrk="1" hangingPunct="1">
              <a:spcBef>
                <a:spcPts val="0"/>
              </a:spcBef>
              <a:spcAft>
                <a:spcPts val="0"/>
              </a:spcAft>
              <a:buFont typeface="Wingdings" panose="05000000000000000000" pitchFamily="2" charset="2"/>
              <a:buChar char="ü"/>
            </a:pPr>
            <a:r>
              <a:rPr lang="es-CL" sz="3000" dirty="0" err="1" smtClean="0">
                <a:solidFill>
                  <a:schemeClr val="bg1"/>
                </a:solidFill>
                <a:effectLst>
                  <a:outerShdw blurRad="38100" dist="38100" dir="2700000" algn="tl">
                    <a:srgbClr val="000000">
                      <a:alpha val="43137"/>
                    </a:srgbClr>
                  </a:outerShdw>
                </a:effectLst>
                <a:latin typeface="+mn-lt"/>
              </a:rPr>
              <a:t>Gender</a:t>
            </a:r>
            <a:endParaRPr lang="es-CL" sz="3000" dirty="0">
              <a:solidFill>
                <a:schemeClr val="bg1"/>
              </a:solidFill>
              <a:effectLst>
                <a:outerShdw blurRad="38100" dist="38100" dir="2700000" algn="tl">
                  <a:srgbClr val="000000">
                    <a:alpha val="43137"/>
                  </a:srgbClr>
                </a:outerShdw>
              </a:effectLst>
              <a:latin typeface="+mn-lt"/>
            </a:endParaRPr>
          </a:p>
          <a:p>
            <a:pPr marL="463550" indent="-463550" eaLnBrk="1" hangingPunct="1">
              <a:spcBef>
                <a:spcPts val="0"/>
              </a:spcBef>
              <a:spcAft>
                <a:spcPts val="0"/>
              </a:spcAft>
              <a:buFont typeface="Wingdings" panose="05000000000000000000" pitchFamily="2" charset="2"/>
              <a:buChar char="ü"/>
            </a:pPr>
            <a:r>
              <a:rPr lang="es-CL" sz="3000" dirty="0" err="1" smtClean="0">
                <a:solidFill>
                  <a:schemeClr val="bg1"/>
                </a:solidFill>
                <a:effectLst>
                  <a:outerShdw blurRad="38100" dist="38100" dir="2700000" algn="tl">
                    <a:srgbClr val="000000">
                      <a:alpha val="43137"/>
                    </a:srgbClr>
                  </a:outerShdw>
                </a:effectLst>
                <a:latin typeface="+mn-lt"/>
              </a:rPr>
              <a:t>Age</a:t>
            </a:r>
            <a:endParaRPr lang="es-CL" sz="3000" dirty="0">
              <a:solidFill>
                <a:schemeClr val="bg1"/>
              </a:solidFill>
              <a:effectLst>
                <a:outerShdw blurRad="38100" dist="38100" dir="2700000" algn="tl">
                  <a:srgbClr val="000000">
                    <a:alpha val="43137"/>
                  </a:srgbClr>
                </a:outerShdw>
              </a:effectLst>
              <a:latin typeface="+mn-lt"/>
            </a:endParaRPr>
          </a:p>
          <a:p>
            <a:pPr marL="463550" indent="-463550" eaLnBrk="1" hangingPunct="1">
              <a:spcBef>
                <a:spcPts val="0"/>
              </a:spcBef>
              <a:spcAft>
                <a:spcPts val="0"/>
              </a:spcAft>
              <a:buFont typeface="Wingdings" panose="05000000000000000000" pitchFamily="2" charset="2"/>
              <a:buChar char="ü"/>
            </a:pPr>
            <a:r>
              <a:rPr lang="es-CL" sz="3000" dirty="0" err="1" smtClean="0">
                <a:solidFill>
                  <a:schemeClr val="bg1"/>
                </a:solidFill>
                <a:effectLst>
                  <a:outerShdw blurRad="38100" dist="38100" dir="2700000" algn="tl">
                    <a:srgbClr val="000000">
                      <a:alpha val="43137"/>
                    </a:srgbClr>
                  </a:outerShdw>
                </a:effectLst>
                <a:latin typeface="+mn-lt"/>
              </a:rPr>
              <a:t>Health</a:t>
            </a:r>
            <a:r>
              <a:rPr lang="es-CL" sz="3000" dirty="0" smtClean="0">
                <a:solidFill>
                  <a:schemeClr val="bg1"/>
                </a:solidFill>
                <a:effectLst>
                  <a:outerShdw blurRad="38100" dist="38100" dir="2700000" algn="tl">
                    <a:srgbClr val="000000">
                      <a:alpha val="43137"/>
                    </a:srgbClr>
                  </a:outerShdw>
                </a:effectLst>
                <a:latin typeface="+mn-lt"/>
              </a:rPr>
              <a:t> </a:t>
            </a:r>
            <a:r>
              <a:rPr lang="es-CL" sz="3000" dirty="0" err="1" smtClean="0">
                <a:solidFill>
                  <a:schemeClr val="bg1"/>
                </a:solidFill>
                <a:effectLst>
                  <a:outerShdw blurRad="38100" dist="38100" dir="2700000" algn="tl">
                    <a:srgbClr val="000000">
                      <a:alpha val="43137"/>
                    </a:srgbClr>
                  </a:outerShdw>
                </a:effectLst>
                <a:latin typeface="+mn-lt"/>
              </a:rPr>
              <a:t>condition</a:t>
            </a:r>
            <a:endParaRPr lang="es-CL" sz="3000" dirty="0" smtClean="0">
              <a:solidFill>
                <a:schemeClr val="bg1"/>
              </a:solidFill>
              <a:effectLst>
                <a:outerShdw blurRad="38100" dist="38100" dir="2700000" algn="tl">
                  <a:srgbClr val="000000">
                    <a:alpha val="43137"/>
                  </a:srgbClr>
                </a:outerShdw>
              </a:effectLst>
              <a:latin typeface="+mn-lt"/>
            </a:endParaRPr>
          </a:p>
          <a:p>
            <a:pPr marL="463550" indent="-463550" eaLnBrk="1" hangingPunct="1">
              <a:spcBef>
                <a:spcPts val="0"/>
              </a:spcBef>
              <a:spcAft>
                <a:spcPts val="0"/>
              </a:spcAft>
              <a:buFont typeface="Wingdings" panose="05000000000000000000" pitchFamily="2" charset="2"/>
              <a:buChar char="ü"/>
            </a:pPr>
            <a:r>
              <a:rPr lang="es-CL" sz="3000" dirty="0" err="1" smtClean="0">
                <a:solidFill>
                  <a:schemeClr val="bg1"/>
                </a:solidFill>
                <a:effectLst>
                  <a:outerShdw blurRad="38100" dist="38100" dir="2700000" algn="tl">
                    <a:srgbClr val="000000">
                      <a:alpha val="43137"/>
                    </a:srgbClr>
                  </a:outerShdw>
                </a:effectLst>
                <a:latin typeface="+mn-lt"/>
              </a:rPr>
              <a:t>Body</a:t>
            </a:r>
            <a:r>
              <a:rPr lang="es-CL" sz="3000" dirty="0" smtClean="0">
                <a:solidFill>
                  <a:schemeClr val="bg1"/>
                </a:solidFill>
                <a:effectLst>
                  <a:outerShdw blurRad="38100" dist="38100" dir="2700000" algn="tl">
                    <a:srgbClr val="000000">
                      <a:alpha val="43137"/>
                    </a:srgbClr>
                  </a:outerShdw>
                </a:effectLst>
                <a:latin typeface="+mn-lt"/>
              </a:rPr>
              <a:t> </a:t>
            </a:r>
            <a:r>
              <a:rPr lang="es-CL" sz="3000" dirty="0" err="1" smtClean="0">
                <a:solidFill>
                  <a:schemeClr val="bg1"/>
                </a:solidFill>
                <a:effectLst>
                  <a:outerShdw blurRad="38100" dist="38100" dir="2700000" algn="tl">
                    <a:srgbClr val="000000">
                      <a:alpha val="43137"/>
                    </a:srgbClr>
                  </a:outerShdw>
                </a:effectLst>
                <a:latin typeface="+mn-lt"/>
              </a:rPr>
              <a:t>size</a:t>
            </a:r>
            <a:endParaRPr lang="es-CL" sz="3000" dirty="0" smtClean="0">
              <a:solidFill>
                <a:schemeClr val="bg1"/>
              </a:solidFill>
              <a:effectLst>
                <a:outerShdw blurRad="38100" dist="38100" dir="2700000" algn="tl">
                  <a:srgbClr val="000000">
                    <a:alpha val="43137"/>
                  </a:srgbClr>
                </a:outerShdw>
              </a:effectLst>
              <a:latin typeface="+mn-lt"/>
            </a:endParaRPr>
          </a:p>
          <a:p>
            <a:pPr marL="463550" indent="-463550" eaLnBrk="1" hangingPunct="1">
              <a:spcBef>
                <a:spcPts val="0"/>
              </a:spcBef>
              <a:spcAft>
                <a:spcPts val="0"/>
              </a:spcAft>
              <a:buFont typeface="Wingdings" panose="05000000000000000000" pitchFamily="2" charset="2"/>
              <a:buChar char="ü"/>
            </a:pPr>
            <a:r>
              <a:rPr lang="es-CL" sz="3000" dirty="0" err="1" smtClean="0">
                <a:solidFill>
                  <a:schemeClr val="bg1"/>
                </a:solidFill>
                <a:effectLst>
                  <a:outerShdw blurRad="38100" dist="38100" dir="2700000" algn="tl">
                    <a:srgbClr val="000000">
                      <a:alpha val="43137"/>
                    </a:srgbClr>
                  </a:outerShdw>
                </a:effectLst>
                <a:latin typeface="+mn-lt"/>
              </a:rPr>
              <a:t>Duration</a:t>
            </a:r>
            <a:r>
              <a:rPr lang="es-CL" sz="3000" dirty="0" smtClean="0">
                <a:solidFill>
                  <a:schemeClr val="bg1"/>
                </a:solidFill>
                <a:effectLst>
                  <a:outerShdw blurRad="38100" dist="38100" dir="2700000" algn="tl">
                    <a:srgbClr val="000000">
                      <a:alpha val="43137"/>
                    </a:srgbClr>
                  </a:outerShdw>
                </a:effectLst>
                <a:latin typeface="+mn-lt"/>
              </a:rPr>
              <a:t> of </a:t>
            </a:r>
            <a:r>
              <a:rPr lang="es-CL" sz="3000" dirty="0" err="1" smtClean="0">
                <a:solidFill>
                  <a:schemeClr val="bg1"/>
                </a:solidFill>
                <a:effectLst>
                  <a:outerShdw blurRad="38100" dist="38100" dir="2700000" algn="tl">
                    <a:srgbClr val="000000">
                      <a:alpha val="43137"/>
                    </a:srgbClr>
                  </a:outerShdw>
                </a:effectLst>
                <a:latin typeface="+mn-lt"/>
              </a:rPr>
              <a:t>exposure</a:t>
            </a:r>
            <a:r>
              <a:rPr lang="es-CL" sz="3000" dirty="0" smtClean="0">
                <a:solidFill>
                  <a:schemeClr val="bg1"/>
                </a:solidFill>
                <a:effectLst>
                  <a:outerShdw blurRad="38100" dist="38100" dir="2700000" algn="tl">
                    <a:srgbClr val="000000">
                      <a:alpha val="43137"/>
                    </a:srgbClr>
                  </a:outerShdw>
                </a:effectLst>
                <a:latin typeface="+mn-lt"/>
              </a:rPr>
              <a:t> </a:t>
            </a:r>
            <a:endParaRPr lang="es-CL" sz="3000" dirty="0">
              <a:solidFill>
                <a:schemeClr val="bg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43926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slide(fromRigh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2"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slide(fromRigh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2"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slide(fromRight)">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2"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slide(fromRight)">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2"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slide(fromRight)">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2"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slide(fromRight)">
                                      <p:cBhvr>
                                        <p:cTn id="3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title="Woman picking crabs in factory"/>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12" y="-27355"/>
            <a:ext cx="4572000" cy="6858000"/>
          </a:xfrm>
          <a:prstGeom prst="rect">
            <a:avLst/>
          </a:prstGeom>
        </p:spPr>
      </p:pic>
      <p:pic>
        <p:nvPicPr>
          <p:cNvPr id="9" name="Picture 8" title="Pouring concret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72000" y="-12510"/>
            <a:ext cx="4567806" cy="6858000"/>
          </a:xfrm>
          <a:prstGeom prst="rect">
            <a:avLst/>
          </a:prstGeom>
        </p:spPr>
      </p:pic>
      <p:sp>
        <p:nvSpPr>
          <p:cNvPr id="3" name="Title 2" hidden="1"/>
          <p:cNvSpPr>
            <a:spLocks noGrp="1"/>
          </p:cNvSpPr>
          <p:nvPr>
            <p:ph type="title"/>
          </p:nvPr>
        </p:nvSpPr>
        <p:spPr/>
        <p:txBody>
          <a:bodyPr/>
          <a:lstStyle/>
          <a:p>
            <a:r>
              <a:rPr lang="en-US" dirty="0" smtClean="0"/>
              <a:t>Pictures of workers</a:t>
            </a:r>
            <a:endParaRPr lang="en-US" dirty="0"/>
          </a:p>
        </p:txBody>
      </p:sp>
    </p:spTree>
    <p:extLst>
      <p:ext uri="{BB962C8B-B14F-4D97-AF65-F5344CB8AC3E}">
        <p14:creationId xmlns:p14="http://schemas.microsoft.com/office/powerpoint/2010/main" val="2872072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title="Diagram 1"/>
          <p:cNvGraphicFramePr/>
          <p:nvPr>
            <p:extLst>
              <p:ext uri="{D42A27DB-BD31-4B8C-83A1-F6EECF244321}">
                <p14:modId xmlns:p14="http://schemas.microsoft.com/office/powerpoint/2010/main" val="1749783114"/>
              </p:ext>
            </p:extLst>
          </p:nvPr>
        </p:nvGraphicFramePr>
        <p:xfrm>
          <a:off x="457200" y="838200"/>
          <a:ext cx="82296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p:txBody>
          <a:bodyPr>
            <a:normAutofit fontScale="90000"/>
          </a:bodyPr>
          <a:lstStyle/>
          <a:p>
            <a:r>
              <a:rPr lang="en-US" dirty="0">
                <a:solidFill>
                  <a:srgbClr val="4F81BD"/>
                </a:solidFill>
                <a:latin typeface="Calibri" panose="020F0502020204030204" pitchFamily="34" charset="0"/>
              </a:rPr>
              <a:t>Personal Protective Equipment</a:t>
            </a:r>
            <a:br>
              <a:rPr lang="en-US" dirty="0">
                <a:solidFill>
                  <a:srgbClr val="4F81BD"/>
                </a:solidFill>
                <a:latin typeface="Calibri" panose="020F0502020204030204" pitchFamily="34" charset="0"/>
              </a:rPr>
            </a:br>
            <a:endParaRPr lang="en-US" dirty="0"/>
          </a:p>
        </p:txBody>
      </p:sp>
    </p:spTree>
    <p:extLst>
      <p:ext uri="{BB962C8B-B14F-4D97-AF65-F5344CB8AC3E}">
        <p14:creationId xmlns:p14="http://schemas.microsoft.com/office/powerpoint/2010/main" val="1211267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E7A61E23-267C-4120-AB53-F58DA41DAC87}"/>
                                            </p:graphicEl>
                                          </p:spTgt>
                                        </p:tgtEl>
                                        <p:attrNameLst>
                                          <p:attrName>style.visibility</p:attrName>
                                        </p:attrNameLst>
                                      </p:cBhvr>
                                      <p:to>
                                        <p:strVal val="visible"/>
                                      </p:to>
                                    </p:set>
                                    <p:animEffect transition="in" filter="fade">
                                      <p:cBhvr>
                                        <p:cTn id="7" dur="500"/>
                                        <p:tgtEl>
                                          <p:spTgt spid="2">
                                            <p:graphicEl>
                                              <a:dgm id="{E7A61E23-267C-4120-AB53-F58DA41DAC87}"/>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graphicEl>
                                              <a:dgm id="{465A84B2-47BF-4715-AC1F-8A114ECF1DAB}"/>
                                            </p:graphicEl>
                                          </p:spTgt>
                                        </p:tgtEl>
                                        <p:attrNameLst>
                                          <p:attrName>style.visibility</p:attrName>
                                        </p:attrNameLst>
                                      </p:cBhvr>
                                      <p:to>
                                        <p:strVal val="visible"/>
                                      </p:to>
                                    </p:set>
                                    <p:animEffect transition="in" filter="fade">
                                      <p:cBhvr>
                                        <p:cTn id="10" dur="500"/>
                                        <p:tgtEl>
                                          <p:spTgt spid="2">
                                            <p:graphicEl>
                                              <a:dgm id="{465A84B2-47BF-4715-AC1F-8A114ECF1DAB}"/>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graphicEl>
                                              <a:dgm id="{BB090CE9-A345-4677-9E50-21877DFE1F8E}"/>
                                            </p:graphicEl>
                                          </p:spTgt>
                                        </p:tgtEl>
                                        <p:attrNameLst>
                                          <p:attrName>style.visibility</p:attrName>
                                        </p:attrNameLst>
                                      </p:cBhvr>
                                      <p:to>
                                        <p:strVal val="visible"/>
                                      </p:to>
                                    </p:set>
                                    <p:animEffect transition="in" filter="fade">
                                      <p:cBhvr>
                                        <p:cTn id="15" dur="500"/>
                                        <p:tgtEl>
                                          <p:spTgt spid="2">
                                            <p:graphicEl>
                                              <a:dgm id="{BB090CE9-A345-4677-9E50-21877DFE1F8E}"/>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graphicEl>
                                              <a:dgm id="{A5D43CD5-3368-4078-B09F-AADF14081726}"/>
                                            </p:graphicEl>
                                          </p:spTgt>
                                        </p:tgtEl>
                                        <p:attrNameLst>
                                          <p:attrName>style.visibility</p:attrName>
                                        </p:attrNameLst>
                                      </p:cBhvr>
                                      <p:to>
                                        <p:strVal val="visible"/>
                                      </p:to>
                                    </p:set>
                                    <p:animEffect transition="in" filter="fade">
                                      <p:cBhvr>
                                        <p:cTn id="18" dur="500"/>
                                        <p:tgtEl>
                                          <p:spTgt spid="2">
                                            <p:graphicEl>
                                              <a:dgm id="{A5D43CD5-3368-4078-B09F-AADF14081726}"/>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graphicEl>
                                              <a:dgm id="{35CBD3E3-2FA3-40E1-BC23-07975E3E0751}"/>
                                            </p:graphicEl>
                                          </p:spTgt>
                                        </p:tgtEl>
                                        <p:attrNameLst>
                                          <p:attrName>style.visibility</p:attrName>
                                        </p:attrNameLst>
                                      </p:cBhvr>
                                      <p:to>
                                        <p:strVal val="visible"/>
                                      </p:to>
                                    </p:set>
                                    <p:animEffect transition="in" filter="fade">
                                      <p:cBhvr>
                                        <p:cTn id="23" dur="500"/>
                                        <p:tgtEl>
                                          <p:spTgt spid="2">
                                            <p:graphicEl>
                                              <a:dgm id="{35CBD3E3-2FA3-40E1-BC23-07975E3E0751}"/>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
                                            <p:graphicEl>
                                              <a:dgm id="{945DC00B-7B77-4FDB-BC84-0226B4FA507C}"/>
                                            </p:graphicEl>
                                          </p:spTgt>
                                        </p:tgtEl>
                                        <p:attrNameLst>
                                          <p:attrName>style.visibility</p:attrName>
                                        </p:attrNameLst>
                                      </p:cBhvr>
                                      <p:to>
                                        <p:strVal val="visible"/>
                                      </p:to>
                                    </p:set>
                                    <p:animEffect transition="in" filter="fade">
                                      <p:cBhvr>
                                        <p:cTn id="26" dur="500"/>
                                        <p:tgtEl>
                                          <p:spTgt spid="2">
                                            <p:graphicEl>
                                              <a:dgm id="{945DC00B-7B77-4FDB-BC84-0226B4FA507C}"/>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
                                            <p:graphicEl>
                                              <a:dgm id="{72B0EA89-B832-4D52-8C4F-CF5780DAD6BC}"/>
                                            </p:graphicEl>
                                          </p:spTgt>
                                        </p:tgtEl>
                                        <p:attrNameLst>
                                          <p:attrName>style.visibility</p:attrName>
                                        </p:attrNameLst>
                                      </p:cBhvr>
                                      <p:to>
                                        <p:strVal val="visible"/>
                                      </p:to>
                                    </p:set>
                                    <p:animEffect transition="in" filter="fade">
                                      <p:cBhvr>
                                        <p:cTn id="31" dur="500"/>
                                        <p:tgtEl>
                                          <p:spTgt spid="2">
                                            <p:graphicEl>
                                              <a:dgm id="{72B0EA89-B832-4D52-8C4F-CF5780DAD6BC}"/>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
                                            <p:graphicEl>
                                              <a:dgm id="{97BD637A-E3CF-4037-96CF-1BB0CD6D78EB}"/>
                                            </p:graphicEl>
                                          </p:spTgt>
                                        </p:tgtEl>
                                        <p:attrNameLst>
                                          <p:attrName>style.visibility</p:attrName>
                                        </p:attrNameLst>
                                      </p:cBhvr>
                                      <p:to>
                                        <p:strVal val="visible"/>
                                      </p:to>
                                    </p:set>
                                    <p:animEffect transition="in" filter="fade">
                                      <p:cBhvr>
                                        <p:cTn id="34" dur="500"/>
                                        <p:tgtEl>
                                          <p:spTgt spid="2">
                                            <p:graphicEl>
                                              <a:dgm id="{97BD637A-E3CF-4037-96CF-1BB0CD6D78EB}"/>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
                                            <p:graphicEl>
                                              <a:dgm id="{E09279EF-CECC-4FF6-9FF0-F40CA99AC658}"/>
                                            </p:graphicEl>
                                          </p:spTgt>
                                        </p:tgtEl>
                                        <p:attrNameLst>
                                          <p:attrName>style.visibility</p:attrName>
                                        </p:attrNameLst>
                                      </p:cBhvr>
                                      <p:to>
                                        <p:strVal val="visible"/>
                                      </p:to>
                                    </p:set>
                                    <p:animEffect transition="in" filter="fade">
                                      <p:cBhvr>
                                        <p:cTn id="39" dur="500"/>
                                        <p:tgtEl>
                                          <p:spTgt spid="2">
                                            <p:graphicEl>
                                              <a:dgm id="{E09279EF-CECC-4FF6-9FF0-F40CA99AC658}"/>
                                            </p:graphic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
                                            <p:graphicEl>
                                              <a:dgm id="{BE798DC6-F066-4988-9743-24C764542C3F}"/>
                                            </p:graphicEl>
                                          </p:spTgt>
                                        </p:tgtEl>
                                        <p:attrNameLst>
                                          <p:attrName>style.visibility</p:attrName>
                                        </p:attrNameLst>
                                      </p:cBhvr>
                                      <p:to>
                                        <p:strVal val="visible"/>
                                      </p:to>
                                    </p:set>
                                    <p:animEffect transition="in" filter="fade">
                                      <p:cBhvr>
                                        <p:cTn id="42" dur="500"/>
                                        <p:tgtEl>
                                          <p:spTgt spid="2">
                                            <p:graphicEl>
                                              <a:dgm id="{BE798DC6-F066-4988-9743-24C764542C3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7CEC3"/>
        </a:solidFill>
        <a:effectLst/>
      </p:bgPr>
    </p:bg>
    <p:spTree>
      <p:nvGrpSpPr>
        <p:cNvPr id="1" name=""/>
        <p:cNvGrpSpPr/>
        <p:nvPr/>
      </p:nvGrpSpPr>
      <p:grpSpPr>
        <a:xfrm>
          <a:off x="0" y="0"/>
          <a:ext cx="0" cy="0"/>
          <a:chOff x="0" y="0"/>
          <a:chExt cx="0" cy="0"/>
        </a:xfrm>
      </p:grpSpPr>
      <p:pic>
        <p:nvPicPr>
          <p:cNvPr id="2" name="Picture 1" title="Woman mopping floor"/>
          <p:cNvPicPr>
            <a:picLocks noChangeAspect="1"/>
          </p:cNvPicPr>
          <p:nvPr>
            <p:custDataLst>
              <p:tags r:id="rId1"/>
            </p:custDataLst>
          </p:nvPr>
        </p:nvPicPr>
        <p:blipFill rotWithShape="1">
          <a:blip r:embed="rId5" cstate="email">
            <a:extLst>
              <a:ext uri="{28A0092B-C50C-407E-A947-70E740481C1C}">
                <a14:useLocalDpi xmlns:a14="http://schemas.microsoft.com/office/drawing/2010/main"/>
              </a:ext>
            </a:extLst>
          </a:blip>
          <a:srcRect/>
          <a:stretch/>
        </p:blipFill>
        <p:spPr>
          <a:xfrm>
            <a:off x="-39684" y="0"/>
            <a:ext cx="6897684" cy="6858000"/>
          </a:xfrm>
          <a:prstGeom prst="rect">
            <a:avLst/>
          </a:prstGeom>
          <a:effectLst>
            <a:softEdge rad="127000"/>
          </a:effectLst>
        </p:spPr>
      </p:pic>
      <p:sp>
        <p:nvSpPr>
          <p:cNvPr id="75778" name="TextBox 2"/>
          <p:cNvSpPr txBox="1">
            <a:spLocks noChangeArrowheads="1"/>
          </p:cNvSpPr>
          <p:nvPr>
            <p:custDataLst>
              <p:tags r:id="rId2"/>
            </p:custDataLst>
          </p:nvPr>
        </p:nvSpPr>
        <p:spPr bwMode="auto">
          <a:xfrm>
            <a:off x="4156364" y="537882"/>
            <a:ext cx="4987636" cy="1189038"/>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lIns="91333" tIns="45667" rIns="91333" bIns="45667">
            <a:spAutoFit/>
          </a:bodyPr>
          <a:lstStyle/>
          <a:p>
            <a:pPr algn="ctr" defTabSz="820007" fontAlgn="base">
              <a:spcBef>
                <a:spcPct val="0"/>
              </a:spcBef>
              <a:spcAft>
                <a:spcPct val="0"/>
              </a:spcAft>
            </a:pPr>
            <a:r>
              <a:rPr lang="es-MX" sz="7200" dirty="0" err="1" smtClean="0">
                <a:solidFill>
                  <a:srgbClr val="FFFFFF"/>
                </a:solidFill>
                <a:effectLst>
                  <a:outerShdw blurRad="38100" dist="38100" dir="2700000" algn="tl">
                    <a:srgbClr val="000000">
                      <a:alpha val="43137"/>
                    </a:srgbClr>
                  </a:outerShdw>
                </a:effectLst>
                <a:latin typeface="Calibri" panose="020F0502020204030204" pitchFamily="34" charset="0"/>
              </a:rPr>
              <a:t>Ammonia</a:t>
            </a:r>
            <a:r>
              <a:rPr lang="es-MX" sz="7200" dirty="0" smtClean="0">
                <a:solidFill>
                  <a:srgbClr val="FFFFFF"/>
                </a:solidFill>
                <a:effectLst>
                  <a:outerShdw blurRad="38100" dist="38100" dir="2700000" algn="tl">
                    <a:srgbClr val="000000">
                      <a:alpha val="43137"/>
                    </a:srgbClr>
                  </a:outerShdw>
                </a:effectLst>
                <a:latin typeface="Calibri" panose="020F0502020204030204" pitchFamily="34" charset="0"/>
              </a:rPr>
              <a:t> </a:t>
            </a:r>
            <a:endParaRPr lang="es-MX" sz="7200" dirty="0">
              <a:solidFill>
                <a:srgbClr val="FFFFFF"/>
              </a:solidFill>
              <a:effectLst>
                <a:outerShdw blurRad="38100" dist="38100" dir="2700000" algn="tl">
                  <a:srgbClr val="000000">
                    <a:alpha val="43137"/>
                  </a:srgbClr>
                </a:outerShdw>
              </a:effectLst>
              <a:latin typeface="Calibri" panose="020F0502020204030204" pitchFamily="34" charset="0"/>
            </a:endParaRPr>
          </a:p>
        </p:txBody>
      </p:sp>
      <p:sp>
        <p:nvSpPr>
          <p:cNvPr id="3" name="Title 2" hidden="1"/>
          <p:cNvSpPr>
            <a:spLocks noGrp="1"/>
          </p:cNvSpPr>
          <p:nvPr>
            <p:ph type="title"/>
          </p:nvPr>
        </p:nvSpPr>
        <p:spPr/>
        <p:txBody>
          <a:bodyPr/>
          <a:lstStyle/>
          <a:p>
            <a:r>
              <a:rPr lang="es-MX" dirty="0" err="1">
                <a:solidFill>
                  <a:srgbClr val="FFFFFF"/>
                </a:solidFill>
                <a:effectLst>
                  <a:outerShdw blurRad="38100" dist="38100" dir="2700000" algn="tl">
                    <a:srgbClr val="000000">
                      <a:alpha val="43137"/>
                    </a:srgbClr>
                  </a:outerShdw>
                </a:effectLst>
                <a:latin typeface="Calibri" panose="020F0502020204030204" pitchFamily="34" charset="0"/>
              </a:rPr>
              <a:t>Ammonia</a:t>
            </a:r>
            <a:endParaRPr lang="en-US" dirty="0"/>
          </a:p>
        </p:txBody>
      </p:sp>
    </p:spTree>
    <p:extLst>
      <p:ext uri="{BB962C8B-B14F-4D97-AF65-F5344CB8AC3E}">
        <p14:creationId xmlns:p14="http://schemas.microsoft.com/office/powerpoint/2010/main" val="35185665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681" name="Picture 5" title="Outline of person"/>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2647950" y="1289050"/>
            <a:ext cx="4044950" cy="5187950"/>
          </a:xfrm>
          <a:prstGeom prst="rect">
            <a:avLst/>
          </a:prstGeom>
          <a:noFill/>
          <a:ln w="9525">
            <a:noFill/>
            <a:miter lim="800000"/>
            <a:headEnd/>
            <a:tailEnd/>
          </a:ln>
        </p:spPr>
      </p:pic>
      <p:pic>
        <p:nvPicPr>
          <p:cNvPr id="3" name="Picture 2" title="Eyes"/>
          <p:cNvPicPr>
            <a:picLocks noChangeAspect="1"/>
          </p:cNvPicPr>
          <p:nvPr/>
        </p:nvPicPr>
        <p:blipFill>
          <a:blip r:embed="rId4" cstate="email">
            <a:duotone>
              <a:schemeClr val="accent1">
                <a:shade val="45000"/>
                <a:satMod val="135000"/>
              </a:schemeClr>
              <a:prstClr val="white"/>
            </a:duotone>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a:ext>
            </a:extLst>
          </a:blip>
          <a:stretch>
            <a:fillRect/>
          </a:stretch>
        </p:blipFill>
        <p:spPr>
          <a:xfrm>
            <a:off x="4114800" y="1585735"/>
            <a:ext cx="418783" cy="465314"/>
          </a:xfrm>
          <a:prstGeom prst="rect">
            <a:avLst/>
          </a:prstGeom>
        </p:spPr>
      </p:pic>
      <p:pic>
        <p:nvPicPr>
          <p:cNvPr id="4" name="Picture 3" title="Nose"/>
          <p:cNvPicPr>
            <a:picLocks noChangeAspect="1"/>
          </p:cNvPicPr>
          <p:nvPr/>
        </p:nvPicPr>
        <p:blipFill>
          <a:blip r:embed="rId6" cstate="email">
            <a:duotone>
              <a:schemeClr val="accent2">
                <a:shade val="45000"/>
                <a:satMod val="135000"/>
              </a:schemeClr>
              <a:prstClr val="white"/>
            </a:duotone>
            <a:extLst>
              <a:ext uri="{BEBA8EAE-BF5A-486C-A8C5-ECC9F3942E4B}">
                <a14:imgProps xmlns:a14="http://schemas.microsoft.com/office/drawing/2010/main">
                  <a14:imgLayer r:embed="rId7">
                    <a14:imgEffect>
                      <a14:saturation sat="33000"/>
                    </a14:imgEffect>
                  </a14:imgLayer>
                </a14:imgProps>
              </a:ext>
              <a:ext uri="{28A0092B-C50C-407E-A947-70E740481C1C}">
                <a14:useLocalDpi xmlns:a14="http://schemas.microsoft.com/office/drawing/2010/main"/>
              </a:ext>
            </a:extLst>
          </a:blip>
          <a:stretch>
            <a:fillRect/>
          </a:stretch>
        </p:blipFill>
        <p:spPr>
          <a:xfrm>
            <a:off x="3686464" y="1822449"/>
            <a:ext cx="580736" cy="443618"/>
          </a:xfrm>
          <a:prstGeom prst="rect">
            <a:avLst/>
          </a:prstGeom>
        </p:spPr>
      </p:pic>
      <p:pic>
        <p:nvPicPr>
          <p:cNvPr id="6" name="Picture 5" title="Mouth"/>
          <p:cNvPicPr>
            <a:picLocks noChangeAspect="1"/>
          </p:cNvPicPr>
          <p:nvPr/>
        </p:nvPicPr>
        <p:blipFill>
          <a:blip r:embed="rId8" cstate="email">
            <a:duotone>
              <a:schemeClr val="accent4">
                <a:shade val="45000"/>
                <a:satMod val="135000"/>
              </a:schemeClr>
              <a:prstClr val="white"/>
            </a:duotone>
            <a:extLst>
              <a:ext uri="{BEBA8EAE-BF5A-486C-A8C5-ECC9F3942E4B}">
                <a14:imgProps xmlns:a14="http://schemas.microsoft.com/office/drawing/2010/main">
                  <a14:imgLayer r:embed="rId9">
                    <a14:imgEffect>
                      <a14:saturation sat="33000"/>
                    </a14:imgEffect>
                  </a14:imgLayer>
                </a14:imgProps>
              </a:ext>
              <a:ext uri="{28A0092B-C50C-407E-A947-70E740481C1C}">
                <a14:useLocalDpi xmlns:a14="http://schemas.microsoft.com/office/drawing/2010/main"/>
              </a:ext>
            </a:extLst>
          </a:blip>
          <a:stretch>
            <a:fillRect/>
          </a:stretch>
        </p:blipFill>
        <p:spPr>
          <a:xfrm>
            <a:off x="3981291" y="2214032"/>
            <a:ext cx="685800" cy="370417"/>
          </a:xfrm>
          <a:prstGeom prst="rect">
            <a:avLst/>
          </a:prstGeom>
        </p:spPr>
      </p:pic>
      <p:pic>
        <p:nvPicPr>
          <p:cNvPr id="7" name="Picture 6" title="Skin"/>
          <p:cNvPicPr>
            <a:picLocks noChangeAspect="1"/>
          </p:cNvPicPr>
          <p:nvPr/>
        </p:nvPicPr>
        <p:blipFill>
          <a:blip r:embed="rId10" cstate="email">
            <a:duotone>
              <a:schemeClr val="accent4">
                <a:shade val="45000"/>
                <a:satMod val="135000"/>
              </a:schemeClr>
              <a:prstClr val="white"/>
            </a:duotone>
            <a:extLst>
              <a:ext uri="{BEBA8EAE-BF5A-486C-A8C5-ECC9F3942E4B}">
                <a14:imgProps xmlns:a14="http://schemas.microsoft.com/office/drawing/2010/main">
                  <a14:imgLayer r:embed="rId11">
                    <a14:imgEffect>
                      <a14:saturation sat="33000"/>
                    </a14:imgEffect>
                  </a14:imgLayer>
                </a14:imgProps>
              </a:ext>
              <a:ext uri="{28A0092B-C50C-407E-A947-70E740481C1C}">
                <a14:useLocalDpi xmlns:a14="http://schemas.microsoft.com/office/drawing/2010/main"/>
              </a:ext>
            </a:extLst>
          </a:blip>
          <a:stretch>
            <a:fillRect/>
          </a:stretch>
        </p:blipFill>
        <p:spPr>
          <a:xfrm>
            <a:off x="4953000" y="2333976"/>
            <a:ext cx="1219200" cy="762000"/>
          </a:xfrm>
          <a:prstGeom prst="rect">
            <a:avLst/>
          </a:prstGeom>
        </p:spPr>
      </p:pic>
      <p:sp>
        <p:nvSpPr>
          <p:cNvPr id="2" name="Title 1"/>
          <p:cNvSpPr>
            <a:spLocks noGrp="1"/>
          </p:cNvSpPr>
          <p:nvPr>
            <p:ph type="title"/>
          </p:nvPr>
        </p:nvSpPr>
        <p:spPr/>
        <p:txBody>
          <a:bodyPr/>
          <a:lstStyle/>
          <a:p>
            <a:r>
              <a:rPr lang="en-US" sz="4000" dirty="0">
                <a:solidFill>
                  <a:srgbClr val="4C5059"/>
                </a:solidFill>
              </a:rPr>
              <a:t>Routes of </a:t>
            </a:r>
            <a:r>
              <a:rPr lang="en-US" sz="4000" dirty="0" smtClean="0">
                <a:solidFill>
                  <a:srgbClr val="4C5059"/>
                </a:solidFill>
              </a:rPr>
              <a:t>Exposure </a:t>
            </a:r>
            <a:endParaRPr lang="en-US" dirty="0"/>
          </a:p>
        </p:txBody>
      </p:sp>
    </p:spTree>
    <p:extLst>
      <p:ext uri="{BB962C8B-B14F-4D97-AF65-F5344CB8AC3E}">
        <p14:creationId xmlns:p14="http://schemas.microsoft.com/office/powerpoint/2010/main" val="3774965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F6F6F"/>
        </a:solidFill>
        <a:effectLst/>
      </p:bgPr>
    </p:bg>
    <p:spTree>
      <p:nvGrpSpPr>
        <p:cNvPr id="1" name=""/>
        <p:cNvGrpSpPr/>
        <p:nvPr/>
      </p:nvGrpSpPr>
      <p:grpSpPr>
        <a:xfrm>
          <a:off x="0" y="0"/>
          <a:ext cx="0" cy="0"/>
          <a:chOff x="0" y="0"/>
          <a:chExt cx="0" cy="0"/>
        </a:xfrm>
      </p:grpSpPr>
      <p:sp>
        <p:nvSpPr>
          <p:cNvPr id="58370" name="Content Placeholder 2"/>
          <p:cNvSpPr>
            <a:spLocks noGrp="1"/>
          </p:cNvSpPr>
          <p:nvPr>
            <p:ph idx="4294967295"/>
            <p:custDataLst>
              <p:tags r:id="rId2"/>
            </p:custDataLst>
          </p:nvPr>
        </p:nvSpPr>
        <p:spPr>
          <a:xfrm>
            <a:off x="228600" y="1447800"/>
            <a:ext cx="4572000" cy="5410200"/>
          </a:xfrm>
        </p:spPr>
        <p:txBody>
          <a:bodyPr/>
          <a:lstStyle/>
          <a:p>
            <a:r>
              <a:rPr lang="es-ES" sz="2800" dirty="0" err="1" smtClean="0">
                <a:solidFill>
                  <a:schemeClr val="accent6">
                    <a:lumMod val="95000"/>
                  </a:schemeClr>
                </a:solidFill>
                <a:latin typeface="Calibri" panose="020F0502020204030204" pitchFamily="34" charset="0"/>
              </a:rPr>
              <a:t>How</a:t>
            </a:r>
            <a:r>
              <a:rPr lang="es-ES" sz="2800" dirty="0" smtClean="0">
                <a:solidFill>
                  <a:schemeClr val="accent6">
                    <a:lumMod val="95000"/>
                  </a:schemeClr>
                </a:solidFill>
                <a:latin typeface="Calibri" panose="020F0502020204030204" pitchFamily="34" charset="0"/>
              </a:rPr>
              <a:t> </a:t>
            </a:r>
            <a:r>
              <a:rPr lang="es-ES" sz="2800" dirty="0" err="1" smtClean="0">
                <a:solidFill>
                  <a:schemeClr val="accent6">
                    <a:lumMod val="95000"/>
                  </a:schemeClr>
                </a:solidFill>
                <a:latin typeface="Calibri" panose="020F0502020204030204" pitchFamily="34" charset="0"/>
              </a:rPr>
              <a:t>workers</a:t>
            </a:r>
            <a:r>
              <a:rPr lang="es-ES" sz="2800" dirty="0" smtClean="0">
                <a:solidFill>
                  <a:schemeClr val="accent6">
                    <a:lumMod val="95000"/>
                  </a:schemeClr>
                </a:solidFill>
                <a:latin typeface="Calibri" panose="020F0502020204030204" pitchFamily="34" charset="0"/>
              </a:rPr>
              <a:t> are </a:t>
            </a:r>
            <a:r>
              <a:rPr lang="es-ES" sz="2800" dirty="0" err="1" smtClean="0">
                <a:solidFill>
                  <a:schemeClr val="accent6">
                    <a:lumMod val="95000"/>
                  </a:schemeClr>
                </a:solidFill>
                <a:latin typeface="Calibri" panose="020F0502020204030204" pitchFamily="34" charset="0"/>
              </a:rPr>
              <a:t>exposed</a:t>
            </a:r>
            <a:r>
              <a:rPr lang="es-ES" sz="2800" dirty="0" smtClean="0">
                <a:solidFill>
                  <a:schemeClr val="accent6">
                    <a:lumMod val="95000"/>
                  </a:schemeClr>
                </a:solidFill>
                <a:latin typeface="Calibri" panose="020F0502020204030204" pitchFamily="34" charset="0"/>
              </a:rPr>
              <a:t> to </a:t>
            </a:r>
            <a:r>
              <a:rPr lang="es-ES" sz="2800" dirty="0" err="1" smtClean="0">
                <a:solidFill>
                  <a:schemeClr val="accent6">
                    <a:lumMod val="95000"/>
                  </a:schemeClr>
                </a:solidFill>
                <a:latin typeface="Calibri" panose="020F0502020204030204" pitchFamily="34" charset="0"/>
              </a:rPr>
              <a:t>chemicals</a:t>
            </a:r>
            <a:endParaRPr lang="es-ES" sz="2800" dirty="0" smtClean="0">
              <a:solidFill>
                <a:schemeClr val="accent6">
                  <a:lumMod val="95000"/>
                </a:schemeClr>
              </a:solidFill>
              <a:latin typeface="Calibri" panose="020F0502020204030204" pitchFamily="34" charset="0"/>
            </a:endParaRPr>
          </a:p>
          <a:p>
            <a:r>
              <a:rPr lang="es-ES" sz="2800" dirty="0" err="1" smtClean="0">
                <a:solidFill>
                  <a:schemeClr val="accent6">
                    <a:lumMod val="95000"/>
                  </a:schemeClr>
                </a:solidFill>
                <a:latin typeface="Calibri" panose="020F0502020204030204" pitchFamily="34" charset="0"/>
              </a:rPr>
              <a:t>The</a:t>
            </a:r>
            <a:r>
              <a:rPr lang="es-ES" sz="2800" dirty="0" smtClean="0">
                <a:solidFill>
                  <a:schemeClr val="accent6">
                    <a:lumMod val="95000"/>
                  </a:schemeClr>
                </a:solidFill>
                <a:latin typeface="Calibri" panose="020F0502020204030204" pitchFamily="34" charset="0"/>
              </a:rPr>
              <a:t> </a:t>
            </a:r>
            <a:r>
              <a:rPr lang="es-ES" sz="2800" dirty="0" err="1" smtClean="0">
                <a:solidFill>
                  <a:schemeClr val="accent6">
                    <a:lumMod val="95000"/>
                  </a:schemeClr>
                </a:solidFill>
                <a:latin typeface="Calibri" panose="020F0502020204030204" pitchFamily="34" charset="0"/>
              </a:rPr>
              <a:t>effects</a:t>
            </a:r>
            <a:r>
              <a:rPr lang="es-ES" sz="2800" dirty="0" smtClean="0">
                <a:solidFill>
                  <a:schemeClr val="accent6">
                    <a:lumMod val="95000"/>
                  </a:schemeClr>
                </a:solidFill>
                <a:latin typeface="Calibri" panose="020F0502020204030204" pitchFamily="34" charset="0"/>
              </a:rPr>
              <a:t> of </a:t>
            </a:r>
            <a:r>
              <a:rPr lang="es-ES" sz="2800" dirty="0" err="1" smtClean="0">
                <a:solidFill>
                  <a:schemeClr val="accent6">
                    <a:lumMod val="95000"/>
                  </a:schemeClr>
                </a:solidFill>
                <a:latin typeface="Calibri" panose="020F0502020204030204" pitchFamily="34" charset="0"/>
              </a:rPr>
              <a:t>chemicals</a:t>
            </a:r>
            <a:r>
              <a:rPr lang="es-ES" sz="2800" dirty="0" smtClean="0">
                <a:solidFill>
                  <a:schemeClr val="accent6">
                    <a:lumMod val="95000"/>
                  </a:schemeClr>
                </a:solidFill>
                <a:latin typeface="Calibri" panose="020F0502020204030204" pitchFamily="34" charset="0"/>
              </a:rPr>
              <a:t> </a:t>
            </a:r>
            <a:r>
              <a:rPr lang="es-ES" sz="2800" dirty="0" err="1" smtClean="0">
                <a:solidFill>
                  <a:schemeClr val="accent6">
                    <a:lumMod val="95000"/>
                  </a:schemeClr>
                </a:solidFill>
                <a:latin typeface="Calibri" panose="020F0502020204030204" pitchFamily="34" charset="0"/>
              </a:rPr>
              <a:t>on</a:t>
            </a:r>
            <a:r>
              <a:rPr lang="es-ES" sz="2800" dirty="0" smtClean="0">
                <a:solidFill>
                  <a:schemeClr val="accent6">
                    <a:lumMod val="95000"/>
                  </a:schemeClr>
                </a:solidFill>
                <a:latin typeface="Calibri" panose="020F0502020204030204" pitchFamily="34" charset="0"/>
              </a:rPr>
              <a:t> </a:t>
            </a:r>
            <a:r>
              <a:rPr lang="es-ES" sz="2800" dirty="0" err="1" smtClean="0">
                <a:solidFill>
                  <a:schemeClr val="accent6">
                    <a:lumMod val="95000"/>
                  </a:schemeClr>
                </a:solidFill>
                <a:latin typeface="Calibri" panose="020F0502020204030204" pitchFamily="34" charset="0"/>
              </a:rPr>
              <a:t>worker</a:t>
            </a:r>
            <a:r>
              <a:rPr lang="es-ES" sz="2800" dirty="0" smtClean="0">
                <a:solidFill>
                  <a:schemeClr val="accent6">
                    <a:lumMod val="95000"/>
                  </a:schemeClr>
                </a:solidFill>
                <a:latin typeface="Calibri" panose="020F0502020204030204" pitchFamily="34" charset="0"/>
              </a:rPr>
              <a:t> </a:t>
            </a:r>
            <a:r>
              <a:rPr lang="es-ES" sz="2800" dirty="0" err="1" smtClean="0">
                <a:solidFill>
                  <a:schemeClr val="accent6">
                    <a:lumMod val="95000"/>
                  </a:schemeClr>
                </a:solidFill>
                <a:latin typeface="Calibri" panose="020F0502020204030204" pitchFamily="34" charset="0"/>
              </a:rPr>
              <a:t>health</a:t>
            </a:r>
            <a:endParaRPr lang="es-ES" sz="2800" dirty="0" smtClean="0">
              <a:solidFill>
                <a:schemeClr val="accent6">
                  <a:lumMod val="95000"/>
                </a:schemeClr>
              </a:solidFill>
              <a:latin typeface="Calibri" panose="020F0502020204030204" pitchFamily="34" charset="0"/>
            </a:endParaRPr>
          </a:p>
          <a:p>
            <a:r>
              <a:rPr lang="es-ES" sz="2800" dirty="0" smtClean="0">
                <a:solidFill>
                  <a:schemeClr val="accent6">
                    <a:lumMod val="95000"/>
                  </a:schemeClr>
                </a:solidFill>
                <a:latin typeface="Calibri" panose="020F0502020204030204" pitchFamily="34" charset="0"/>
              </a:rPr>
              <a:t>Basic safety </a:t>
            </a:r>
            <a:r>
              <a:rPr lang="es-ES" sz="2800" dirty="0" err="1" smtClean="0">
                <a:solidFill>
                  <a:schemeClr val="accent6">
                    <a:lumMod val="95000"/>
                  </a:schemeClr>
                </a:solidFill>
                <a:latin typeface="Calibri" panose="020F0502020204030204" pitchFamily="34" charset="0"/>
              </a:rPr>
              <a:t>practices</a:t>
            </a:r>
            <a:endParaRPr lang="es-ES" sz="2800" dirty="0" smtClean="0">
              <a:solidFill>
                <a:schemeClr val="accent6">
                  <a:lumMod val="95000"/>
                </a:schemeClr>
              </a:solidFill>
              <a:latin typeface="Calibri" panose="020F0502020204030204" pitchFamily="34" charset="0"/>
            </a:endParaRPr>
          </a:p>
          <a:p>
            <a:r>
              <a:rPr lang="es-ES" sz="2800" dirty="0" err="1" smtClean="0">
                <a:solidFill>
                  <a:schemeClr val="accent6">
                    <a:lumMod val="95000"/>
                  </a:schemeClr>
                </a:solidFill>
                <a:latin typeface="Calibri" panose="020F0502020204030204" pitchFamily="34" charset="0"/>
              </a:rPr>
              <a:t>How</a:t>
            </a:r>
            <a:r>
              <a:rPr lang="es-ES" sz="2800" dirty="0" smtClean="0">
                <a:solidFill>
                  <a:schemeClr val="accent6">
                    <a:lumMod val="95000"/>
                  </a:schemeClr>
                </a:solidFill>
                <a:latin typeface="Calibri" panose="020F0502020204030204" pitchFamily="34" charset="0"/>
              </a:rPr>
              <a:t> </a:t>
            </a:r>
            <a:r>
              <a:rPr lang="es-ES" sz="2800" dirty="0" err="1" smtClean="0">
                <a:solidFill>
                  <a:schemeClr val="accent6">
                    <a:lumMod val="95000"/>
                  </a:schemeClr>
                </a:solidFill>
                <a:latin typeface="Calibri" panose="020F0502020204030204" pitchFamily="34" charset="0"/>
              </a:rPr>
              <a:t>community</a:t>
            </a:r>
            <a:r>
              <a:rPr lang="es-ES" sz="2800" dirty="0" smtClean="0">
                <a:solidFill>
                  <a:schemeClr val="accent6">
                    <a:lumMod val="95000"/>
                  </a:schemeClr>
                </a:solidFill>
                <a:latin typeface="Calibri" panose="020F0502020204030204" pitchFamily="34" charset="0"/>
              </a:rPr>
              <a:t> </a:t>
            </a:r>
            <a:r>
              <a:rPr lang="es-ES" sz="2800" dirty="0" err="1" smtClean="0">
                <a:solidFill>
                  <a:schemeClr val="accent6">
                    <a:lumMod val="95000"/>
                  </a:schemeClr>
                </a:solidFill>
                <a:latin typeface="Calibri" panose="020F0502020204030204" pitchFamily="34" charset="0"/>
              </a:rPr>
              <a:t>health</a:t>
            </a:r>
            <a:r>
              <a:rPr lang="es-ES" sz="2800" dirty="0" smtClean="0">
                <a:solidFill>
                  <a:schemeClr val="accent6">
                    <a:lumMod val="95000"/>
                  </a:schemeClr>
                </a:solidFill>
                <a:latin typeface="Calibri" panose="020F0502020204030204" pitchFamily="34" charset="0"/>
              </a:rPr>
              <a:t> </a:t>
            </a:r>
            <a:r>
              <a:rPr lang="es-ES" sz="2800" dirty="0" err="1" smtClean="0">
                <a:solidFill>
                  <a:schemeClr val="accent6">
                    <a:lumMod val="95000"/>
                  </a:schemeClr>
                </a:solidFill>
                <a:latin typeface="Calibri" panose="020F0502020204030204" pitchFamily="34" charset="0"/>
              </a:rPr>
              <a:t>workers</a:t>
            </a:r>
            <a:r>
              <a:rPr lang="es-ES" sz="2800" dirty="0" smtClean="0">
                <a:solidFill>
                  <a:schemeClr val="accent6">
                    <a:lumMod val="95000"/>
                  </a:schemeClr>
                </a:solidFill>
                <a:latin typeface="Calibri" panose="020F0502020204030204" pitchFamily="34" charset="0"/>
              </a:rPr>
              <a:t> can </a:t>
            </a:r>
            <a:r>
              <a:rPr lang="es-ES" sz="2800" dirty="0" err="1" smtClean="0">
                <a:solidFill>
                  <a:schemeClr val="accent6">
                    <a:lumMod val="95000"/>
                  </a:schemeClr>
                </a:solidFill>
                <a:latin typeface="Calibri" panose="020F0502020204030204" pitchFamily="34" charset="0"/>
              </a:rPr>
              <a:t>help</a:t>
            </a:r>
            <a:r>
              <a:rPr lang="es-ES" sz="2800" dirty="0" smtClean="0">
                <a:solidFill>
                  <a:schemeClr val="accent6">
                    <a:lumMod val="95000"/>
                  </a:schemeClr>
                </a:solidFill>
                <a:latin typeface="Calibri" panose="020F0502020204030204" pitchFamily="34" charset="0"/>
              </a:rPr>
              <a:t> </a:t>
            </a:r>
            <a:r>
              <a:rPr lang="es-ES" sz="2800" dirty="0" err="1" smtClean="0">
                <a:solidFill>
                  <a:schemeClr val="accent6">
                    <a:lumMod val="95000"/>
                  </a:schemeClr>
                </a:solidFill>
                <a:latin typeface="Calibri" panose="020F0502020204030204" pitchFamily="34" charset="0"/>
              </a:rPr>
              <a:t>workers</a:t>
            </a:r>
            <a:r>
              <a:rPr lang="es-ES" sz="2800" dirty="0" smtClean="0">
                <a:solidFill>
                  <a:schemeClr val="accent6">
                    <a:lumMod val="95000"/>
                  </a:schemeClr>
                </a:solidFill>
                <a:latin typeface="Calibri" panose="020F0502020204030204" pitchFamily="34" charset="0"/>
              </a:rPr>
              <a:t> </a:t>
            </a:r>
            <a:r>
              <a:rPr lang="es-ES" sz="2800" dirty="0" err="1" smtClean="0">
                <a:solidFill>
                  <a:schemeClr val="accent6">
                    <a:lumMod val="95000"/>
                  </a:schemeClr>
                </a:solidFill>
                <a:latin typeface="Calibri" panose="020F0502020204030204" pitchFamily="34" charset="0"/>
              </a:rPr>
              <a:t>improve</a:t>
            </a:r>
            <a:r>
              <a:rPr lang="es-ES" sz="2800" dirty="0" smtClean="0">
                <a:solidFill>
                  <a:schemeClr val="accent6">
                    <a:lumMod val="95000"/>
                  </a:schemeClr>
                </a:solidFill>
                <a:latin typeface="Calibri" panose="020F0502020204030204" pitchFamily="34" charset="0"/>
              </a:rPr>
              <a:t> </a:t>
            </a:r>
            <a:r>
              <a:rPr lang="es-ES" sz="2800" dirty="0" err="1" smtClean="0">
                <a:solidFill>
                  <a:schemeClr val="accent6">
                    <a:lumMod val="95000"/>
                  </a:schemeClr>
                </a:solidFill>
                <a:latin typeface="Calibri" panose="020F0502020204030204" pitchFamily="34" charset="0"/>
              </a:rPr>
              <a:t>chemical</a:t>
            </a:r>
            <a:r>
              <a:rPr lang="es-ES" sz="2800" dirty="0" smtClean="0">
                <a:solidFill>
                  <a:schemeClr val="accent6">
                    <a:lumMod val="95000"/>
                  </a:schemeClr>
                </a:solidFill>
                <a:latin typeface="Calibri" panose="020F0502020204030204" pitchFamily="34" charset="0"/>
              </a:rPr>
              <a:t> safety </a:t>
            </a:r>
            <a:r>
              <a:rPr lang="es-ES" sz="2800" dirty="0" err="1" smtClean="0">
                <a:solidFill>
                  <a:schemeClr val="accent6">
                    <a:lumMod val="95000"/>
                  </a:schemeClr>
                </a:solidFill>
                <a:latin typeface="Calibri" panose="020F0502020204030204" pitchFamily="34" charset="0"/>
              </a:rPr>
              <a:t>on</a:t>
            </a:r>
            <a:r>
              <a:rPr lang="es-ES" sz="2800" dirty="0" smtClean="0">
                <a:solidFill>
                  <a:schemeClr val="accent6">
                    <a:lumMod val="95000"/>
                  </a:schemeClr>
                </a:solidFill>
                <a:latin typeface="Calibri" panose="020F0502020204030204" pitchFamily="34" charset="0"/>
              </a:rPr>
              <a:t> </a:t>
            </a:r>
            <a:r>
              <a:rPr lang="es-ES" sz="2800" dirty="0" err="1" smtClean="0">
                <a:solidFill>
                  <a:schemeClr val="accent6">
                    <a:lumMod val="95000"/>
                  </a:schemeClr>
                </a:solidFill>
                <a:latin typeface="Calibri" panose="020F0502020204030204" pitchFamily="34" charset="0"/>
              </a:rPr>
              <a:t>the</a:t>
            </a:r>
            <a:r>
              <a:rPr lang="es-ES" sz="2800" dirty="0" smtClean="0">
                <a:solidFill>
                  <a:schemeClr val="accent6">
                    <a:lumMod val="95000"/>
                  </a:schemeClr>
                </a:solidFill>
                <a:latin typeface="Calibri" panose="020F0502020204030204" pitchFamily="34" charset="0"/>
              </a:rPr>
              <a:t> </a:t>
            </a:r>
            <a:r>
              <a:rPr lang="es-ES" sz="2800" dirty="0" err="1" smtClean="0">
                <a:solidFill>
                  <a:schemeClr val="accent6">
                    <a:lumMod val="95000"/>
                  </a:schemeClr>
                </a:solidFill>
                <a:latin typeface="Calibri" panose="020F0502020204030204" pitchFamily="34" charset="0"/>
              </a:rPr>
              <a:t>job</a:t>
            </a:r>
            <a:endParaRPr lang="es-ES" sz="2800" dirty="0">
              <a:solidFill>
                <a:schemeClr val="accent6">
                  <a:lumMod val="95000"/>
                </a:schemeClr>
              </a:solidFill>
              <a:latin typeface="Calibri" panose="020F0502020204030204" pitchFamily="34" charset="0"/>
            </a:endParaRPr>
          </a:p>
          <a:p>
            <a:r>
              <a:rPr lang="es-ES" sz="2800" dirty="0" err="1" smtClean="0">
                <a:solidFill>
                  <a:schemeClr val="accent6">
                    <a:lumMod val="95000"/>
                  </a:schemeClr>
                </a:solidFill>
                <a:latin typeface="Calibri" panose="020F0502020204030204" pitchFamily="34" charset="0"/>
              </a:rPr>
              <a:t>How</a:t>
            </a:r>
            <a:r>
              <a:rPr lang="es-ES" sz="2800" dirty="0" smtClean="0">
                <a:solidFill>
                  <a:schemeClr val="accent6">
                    <a:lumMod val="95000"/>
                  </a:schemeClr>
                </a:solidFill>
                <a:latin typeface="Calibri" panose="020F0502020204030204" pitchFamily="34" charset="0"/>
              </a:rPr>
              <a:t> to </a:t>
            </a:r>
            <a:r>
              <a:rPr lang="es-ES" sz="2800" dirty="0" err="1" smtClean="0">
                <a:solidFill>
                  <a:schemeClr val="accent6">
                    <a:lumMod val="95000"/>
                  </a:schemeClr>
                </a:solidFill>
                <a:latin typeface="Calibri" panose="020F0502020204030204" pitchFamily="34" charset="0"/>
              </a:rPr>
              <a:t>train</a:t>
            </a:r>
            <a:r>
              <a:rPr lang="es-ES" sz="2800" dirty="0" smtClean="0">
                <a:solidFill>
                  <a:schemeClr val="accent6">
                    <a:lumMod val="95000"/>
                  </a:schemeClr>
                </a:solidFill>
                <a:latin typeface="Calibri" panose="020F0502020204030204" pitchFamily="34" charset="0"/>
              </a:rPr>
              <a:t> </a:t>
            </a:r>
            <a:r>
              <a:rPr lang="es-ES" sz="2800" dirty="0" err="1" smtClean="0">
                <a:solidFill>
                  <a:schemeClr val="accent6">
                    <a:lumMod val="95000"/>
                  </a:schemeClr>
                </a:solidFill>
                <a:latin typeface="Calibri" panose="020F0502020204030204" pitchFamily="34" charset="0"/>
              </a:rPr>
              <a:t>workers</a:t>
            </a:r>
            <a:r>
              <a:rPr lang="es-ES" sz="2800" dirty="0" smtClean="0">
                <a:solidFill>
                  <a:schemeClr val="accent6">
                    <a:lumMod val="95000"/>
                  </a:schemeClr>
                </a:solidFill>
                <a:latin typeface="Calibri" panose="020F0502020204030204" pitchFamily="34" charset="0"/>
              </a:rPr>
              <a:t> </a:t>
            </a:r>
            <a:r>
              <a:rPr lang="es-ES" sz="2800" dirty="0" err="1" smtClean="0">
                <a:solidFill>
                  <a:schemeClr val="accent6">
                    <a:lumMod val="95000"/>
                  </a:schemeClr>
                </a:solidFill>
                <a:latin typeface="Calibri" panose="020F0502020204030204" pitchFamily="34" charset="0"/>
              </a:rPr>
              <a:t>about</a:t>
            </a:r>
            <a:r>
              <a:rPr lang="es-ES" sz="2800" dirty="0" smtClean="0">
                <a:solidFill>
                  <a:schemeClr val="accent6">
                    <a:lumMod val="95000"/>
                  </a:schemeClr>
                </a:solidFill>
                <a:latin typeface="Calibri" panose="020F0502020204030204" pitchFamily="34" charset="0"/>
              </a:rPr>
              <a:t> </a:t>
            </a:r>
            <a:r>
              <a:rPr lang="es-ES" sz="2800" dirty="0" err="1" smtClean="0">
                <a:solidFill>
                  <a:schemeClr val="accent6">
                    <a:lumMod val="95000"/>
                  </a:schemeClr>
                </a:solidFill>
                <a:latin typeface="Calibri" panose="020F0502020204030204" pitchFamily="34" charset="0"/>
              </a:rPr>
              <a:t>chemical</a:t>
            </a:r>
            <a:r>
              <a:rPr lang="es-ES" sz="2800" dirty="0" smtClean="0">
                <a:solidFill>
                  <a:schemeClr val="accent6">
                    <a:lumMod val="95000"/>
                  </a:schemeClr>
                </a:solidFill>
                <a:latin typeface="Calibri" panose="020F0502020204030204" pitchFamily="34" charset="0"/>
              </a:rPr>
              <a:t> safety</a:t>
            </a:r>
            <a:endParaRPr lang="es-ES" sz="2800" dirty="0">
              <a:solidFill>
                <a:schemeClr val="accent6">
                  <a:lumMod val="95000"/>
                </a:schemeClr>
              </a:solidFill>
              <a:latin typeface="Calibri" panose="020F0502020204030204" pitchFamily="34" charset="0"/>
            </a:endParaRPr>
          </a:p>
          <a:p>
            <a:pPr marL="0" indent="0">
              <a:buFont typeface="Arial" panose="020B0604020202020204" pitchFamily="34" charset="0"/>
              <a:buNone/>
            </a:pPr>
            <a:endParaRPr lang="es-ES" sz="2800" dirty="0">
              <a:solidFill>
                <a:schemeClr val="accent6">
                  <a:lumMod val="95000"/>
                </a:schemeClr>
              </a:solidFill>
              <a:latin typeface="Calibri" panose="020F0502020204030204" pitchFamily="34" charset="0"/>
            </a:endParaRPr>
          </a:p>
          <a:p>
            <a:pPr eaLnBrk="1" hangingPunct="1"/>
            <a:endParaRPr lang="es-CL" sz="4000" dirty="0">
              <a:solidFill>
                <a:schemeClr val="accent6">
                  <a:lumMod val="95000"/>
                </a:schemeClr>
              </a:solidFill>
              <a:latin typeface="Calibri" panose="020F0502020204030204" pitchFamily="34" charset="0"/>
            </a:endParaRPr>
          </a:p>
        </p:txBody>
      </p:sp>
      <p:sp>
        <p:nvSpPr>
          <p:cNvPr id="58369" name="Title 1"/>
          <p:cNvSpPr>
            <a:spLocks noGrp="1"/>
          </p:cNvSpPr>
          <p:nvPr>
            <p:ph type="title"/>
            <p:custDataLst>
              <p:tags r:id="rId3"/>
            </p:custDataLst>
          </p:nvPr>
        </p:nvSpPr>
        <p:spPr>
          <a:xfrm>
            <a:off x="0" y="152400"/>
            <a:ext cx="5403273" cy="1143000"/>
          </a:xfrm>
          <a:solidFill>
            <a:schemeClr val="accent6">
              <a:lumMod val="50000"/>
            </a:schemeClr>
          </a:solidFill>
          <a:ln>
            <a:solidFill>
              <a:schemeClr val="accent6">
                <a:lumMod val="50000"/>
              </a:schemeClr>
            </a:solidFill>
          </a:ln>
        </p:spPr>
        <p:style>
          <a:lnRef idx="1">
            <a:schemeClr val="accent2"/>
          </a:lnRef>
          <a:fillRef idx="3">
            <a:schemeClr val="accent2"/>
          </a:fillRef>
          <a:effectRef idx="2">
            <a:schemeClr val="accent2"/>
          </a:effectRef>
          <a:fontRef idx="minor">
            <a:schemeClr val="lt1"/>
          </a:fontRef>
        </p:style>
        <p:txBody>
          <a:bodyPr/>
          <a:lstStyle/>
          <a:p>
            <a:pPr eaLnBrk="1" hangingPunct="1"/>
            <a:r>
              <a:rPr lang="es-CL" sz="4400" dirty="0" err="1" smtClean="0">
                <a:solidFill>
                  <a:schemeClr val="accent6"/>
                </a:solidFill>
                <a:effectLst>
                  <a:outerShdw blurRad="38100" dist="38100" dir="2700000" algn="tl">
                    <a:srgbClr val="000000">
                      <a:alpha val="43137"/>
                    </a:srgbClr>
                  </a:outerShdw>
                </a:effectLst>
                <a:latin typeface="Calibri" panose="020F0502020204030204" pitchFamily="34" charset="0"/>
              </a:rPr>
              <a:t>We</a:t>
            </a:r>
            <a:r>
              <a:rPr lang="es-CL" sz="4400" dirty="0" smtClean="0">
                <a:solidFill>
                  <a:schemeClr val="accent6"/>
                </a:solidFill>
                <a:effectLst>
                  <a:outerShdw blurRad="38100" dist="38100" dir="2700000" algn="tl">
                    <a:srgbClr val="000000">
                      <a:alpha val="43137"/>
                    </a:srgbClr>
                  </a:outerShdw>
                </a:effectLst>
                <a:latin typeface="Calibri" panose="020F0502020204030204" pitchFamily="34" charset="0"/>
              </a:rPr>
              <a:t> </a:t>
            </a:r>
            <a:r>
              <a:rPr lang="es-CL" sz="4400" dirty="0" err="1" smtClean="0">
                <a:solidFill>
                  <a:schemeClr val="accent6"/>
                </a:solidFill>
                <a:effectLst>
                  <a:outerShdw blurRad="38100" dist="38100" dir="2700000" algn="tl">
                    <a:srgbClr val="000000">
                      <a:alpha val="43137"/>
                    </a:srgbClr>
                  </a:outerShdw>
                </a:effectLst>
                <a:latin typeface="Calibri" panose="020F0502020204030204" pitchFamily="34" charset="0"/>
              </a:rPr>
              <a:t>will</a:t>
            </a:r>
            <a:r>
              <a:rPr lang="es-CL" sz="4400" dirty="0" smtClean="0">
                <a:solidFill>
                  <a:schemeClr val="accent6"/>
                </a:solidFill>
                <a:effectLst>
                  <a:outerShdw blurRad="38100" dist="38100" dir="2700000" algn="tl">
                    <a:srgbClr val="000000">
                      <a:alpha val="43137"/>
                    </a:srgbClr>
                  </a:outerShdw>
                </a:effectLst>
                <a:latin typeface="Calibri" panose="020F0502020204030204" pitchFamily="34" charset="0"/>
              </a:rPr>
              <a:t> </a:t>
            </a:r>
            <a:r>
              <a:rPr lang="es-CL" sz="4400" dirty="0" err="1" smtClean="0">
                <a:solidFill>
                  <a:schemeClr val="accent6"/>
                </a:solidFill>
                <a:effectLst>
                  <a:outerShdw blurRad="38100" dist="38100" dir="2700000" algn="tl">
                    <a:srgbClr val="000000">
                      <a:alpha val="43137"/>
                    </a:srgbClr>
                  </a:outerShdw>
                </a:effectLst>
                <a:latin typeface="Calibri" panose="020F0502020204030204" pitchFamily="34" charset="0"/>
              </a:rPr>
              <a:t>learn</a:t>
            </a:r>
            <a:r>
              <a:rPr lang="es-CL" sz="4400" dirty="0" smtClean="0">
                <a:solidFill>
                  <a:schemeClr val="accent6"/>
                </a:solidFill>
                <a:effectLst>
                  <a:outerShdw blurRad="38100" dist="38100" dir="2700000" algn="tl">
                    <a:srgbClr val="000000">
                      <a:alpha val="43137"/>
                    </a:srgbClr>
                  </a:outerShdw>
                </a:effectLst>
                <a:latin typeface="Calibri" panose="020F0502020204030204" pitchFamily="34" charset="0"/>
              </a:rPr>
              <a:t>: </a:t>
            </a:r>
          </a:p>
        </p:txBody>
      </p:sp>
      <p:pic>
        <p:nvPicPr>
          <p:cNvPr id="3" name="Picture 2" title="Man painting archway of house"/>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181600" y="1626781"/>
            <a:ext cx="3362015" cy="438912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486310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8370">
                                            <p:txEl>
                                              <p:pRg st="0" end="0"/>
                                            </p:txEl>
                                          </p:spTgt>
                                        </p:tgtEl>
                                        <p:attrNameLst>
                                          <p:attrName>style.visibility</p:attrName>
                                        </p:attrNameLst>
                                      </p:cBhvr>
                                      <p:to>
                                        <p:strVal val="visible"/>
                                      </p:to>
                                    </p:set>
                                    <p:animEffect transition="in" filter="fade">
                                      <p:cBhvr>
                                        <p:cTn id="7" dur="500"/>
                                        <p:tgtEl>
                                          <p:spTgt spid="583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8370">
                                            <p:txEl>
                                              <p:pRg st="1" end="1"/>
                                            </p:txEl>
                                          </p:spTgt>
                                        </p:tgtEl>
                                        <p:attrNameLst>
                                          <p:attrName>style.visibility</p:attrName>
                                        </p:attrNameLst>
                                      </p:cBhvr>
                                      <p:to>
                                        <p:strVal val="visible"/>
                                      </p:to>
                                    </p:set>
                                    <p:animEffect transition="in" filter="fade">
                                      <p:cBhvr>
                                        <p:cTn id="12" dur="500"/>
                                        <p:tgtEl>
                                          <p:spTgt spid="5837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8370">
                                            <p:txEl>
                                              <p:pRg st="2" end="2"/>
                                            </p:txEl>
                                          </p:spTgt>
                                        </p:tgtEl>
                                        <p:attrNameLst>
                                          <p:attrName>style.visibility</p:attrName>
                                        </p:attrNameLst>
                                      </p:cBhvr>
                                      <p:to>
                                        <p:strVal val="visible"/>
                                      </p:to>
                                    </p:set>
                                    <p:animEffect transition="in" filter="fade">
                                      <p:cBhvr>
                                        <p:cTn id="17" dur="500"/>
                                        <p:tgtEl>
                                          <p:spTgt spid="5837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8370">
                                            <p:txEl>
                                              <p:pRg st="3" end="3"/>
                                            </p:txEl>
                                          </p:spTgt>
                                        </p:tgtEl>
                                        <p:attrNameLst>
                                          <p:attrName>style.visibility</p:attrName>
                                        </p:attrNameLst>
                                      </p:cBhvr>
                                      <p:to>
                                        <p:strVal val="visible"/>
                                      </p:to>
                                    </p:set>
                                    <p:animEffect transition="in" filter="fade">
                                      <p:cBhvr>
                                        <p:cTn id="22" dur="500"/>
                                        <p:tgtEl>
                                          <p:spTgt spid="5837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8370">
                                            <p:txEl>
                                              <p:pRg st="4" end="4"/>
                                            </p:txEl>
                                          </p:spTgt>
                                        </p:tgtEl>
                                        <p:attrNameLst>
                                          <p:attrName>style.visibility</p:attrName>
                                        </p:attrNameLst>
                                      </p:cBhvr>
                                      <p:to>
                                        <p:strVal val="visible"/>
                                      </p:to>
                                    </p:set>
                                    <p:animEffect transition="in" filter="fade">
                                      <p:cBhvr>
                                        <p:cTn id="27" dur="500"/>
                                        <p:tgtEl>
                                          <p:spTgt spid="5837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title="Person thinki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14800" y="25806"/>
            <a:ext cx="4774794" cy="4774794"/>
          </a:xfrm>
          <a:prstGeom prst="rect">
            <a:avLst/>
          </a:prstGeom>
        </p:spPr>
      </p:pic>
      <p:sp>
        <p:nvSpPr>
          <p:cNvPr id="2" name="Title 1"/>
          <p:cNvSpPr>
            <a:spLocks noGrp="1"/>
          </p:cNvSpPr>
          <p:nvPr>
            <p:ph type="ctrTitle"/>
            <p:custDataLst>
              <p:tags r:id="rId1"/>
            </p:custDataLst>
          </p:nvPr>
        </p:nvSpPr>
        <p:spPr>
          <a:xfrm>
            <a:off x="304800" y="3733800"/>
            <a:ext cx="8610600" cy="2914651"/>
          </a:xfrm>
        </p:spPr>
        <p:txBody>
          <a:bodyPr/>
          <a:lstStyle/>
          <a:p>
            <a:r>
              <a:rPr lang="en-US" sz="4000" dirty="0" smtClean="0">
                <a:solidFill>
                  <a:schemeClr val="accent5">
                    <a:lumMod val="50000"/>
                  </a:schemeClr>
                </a:solidFill>
                <a:cs typeface="Arial" charset="0"/>
              </a:rPr>
              <a:t>How can workers protect themselves from ammonia exposure?</a:t>
            </a:r>
            <a:endParaRPr lang="en-US" sz="4000" i="1" dirty="0">
              <a:solidFill>
                <a:schemeClr val="accent5">
                  <a:lumMod val="50000"/>
                </a:schemeClr>
              </a:solidFill>
            </a:endParaRPr>
          </a:p>
        </p:txBody>
      </p:sp>
    </p:spTree>
    <p:extLst>
      <p:ext uri="{BB962C8B-B14F-4D97-AF65-F5344CB8AC3E}">
        <p14:creationId xmlns:p14="http://schemas.microsoft.com/office/powerpoint/2010/main" val="20731738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title" idx="4294967295"/>
            <p:custDataLst>
              <p:tags r:id="rId1"/>
            </p:custDataLst>
          </p:nvPr>
        </p:nvSpPr>
        <p:spPr>
          <a:xfrm>
            <a:off x="4591049" y="990600"/>
            <a:ext cx="4095751" cy="5105400"/>
          </a:xfrm>
          <a:noFill/>
        </p:spPr>
        <p:txBody>
          <a:bodyPr/>
          <a:lstStyle/>
          <a:p>
            <a:pPr eaLnBrk="1" hangingPunct="1"/>
            <a:r>
              <a:rPr lang="en-US" sz="5400" dirty="0">
                <a:solidFill>
                  <a:schemeClr val="bg1"/>
                </a:solidFill>
                <a:effectLst>
                  <a:outerShdw blurRad="38100" dist="38100" dir="2700000" algn="tl">
                    <a:srgbClr val="000000">
                      <a:alpha val="43137"/>
                    </a:srgbClr>
                  </a:outerShdw>
                </a:effectLst>
                <a:latin typeface="+mn-lt"/>
              </a:rPr>
              <a:t>Personal protective equipment for ammonia (PPE) </a:t>
            </a:r>
            <a:endParaRPr lang="es-MX" sz="4000" dirty="0">
              <a:solidFill>
                <a:schemeClr val="bg1"/>
              </a:solidFill>
              <a:effectLst>
                <a:outerShdw blurRad="38100" dist="38100" dir="2700000" algn="tl">
                  <a:srgbClr val="000000">
                    <a:alpha val="43137"/>
                  </a:srgbClr>
                </a:outerShdw>
              </a:effectLst>
              <a:latin typeface="+mn-lt"/>
            </a:endParaRPr>
          </a:p>
        </p:txBody>
      </p:sp>
      <p:pic>
        <p:nvPicPr>
          <p:cNvPr id="9219" name="Picture 3" title="face"/>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25669" y="179855"/>
            <a:ext cx="1932096" cy="1875269"/>
          </a:xfrm>
          <a:prstGeom prst="rect">
            <a:avLst/>
          </a:prstGeom>
          <a:noFill/>
        </p:spPr>
      </p:pic>
      <p:pic>
        <p:nvPicPr>
          <p:cNvPr id="2050" name="Picture 2" title="Gloves"/>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232805" y="2334765"/>
            <a:ext cx="1907538" cy="1851434"/>
          </a:xfrm>
          <a:prstGeom prst="rect">
            <a:avLst/>
          </a:prstGeom>
          <a:noFill/>
        </p:spPr>
      </p:pic>
      <p:pic>
        <p:nvPicPr>
          <p:cNvPr id="2" name="Picture 2" title="face shield"/>
          <p:cNvPicPr>
            <a:picLocks noChangeAspect="1" noChangeArrowheads="1"/>
          </p:cNvPicPr>
          <p:nvPr>
            <p:custDataLst>
              <p:tags r:id="rId2"/>
            </p:custDataLst>
          </p:nvPr>
        </p:nvPicPr>
        <p:blipFill rotWithShape="1">
          <a:blip r:embed="rId9" cstate="email">
            <a:extLst>
              <a:ext uri="{28A0092B-C50C-407E-A947-70E740481C1C}">
                <a14:useLocalDpi xmlns:a14="http://schemas.microsoft.com/office/drawing/2010/main"/>
              </a:ext>
            </a:extLst>
          </a:blip>
          <a:srcRect/>
          <a:stretch/>
        </p:blipFill>
        <p:spPr bwMode="auto">
          <a:xfrm>
            <a:off x="304800" y="2524125"/>
            <a:ext cx="1466897" cy="151447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title="safety suit"/>
          <p:cNvPicPr>
            <a:picLocks noChangeAspect="1" noChangeArrowheads="1"/>
          </p:cNvPicPr>
          <p:nvPr>
            <p:custDataLst>
              <p:tags r:id="rId3"/>
            </p:custDataLst>
          </p:nvPr>
        </p:nvPicPr>
        <p:blipFill>
          <a:blip r:embed="rId10" cstate="email">
            <a:extLst>
              <a:ext uri="{28A0092B-C50C-407E-A947-70E740481C1C}">
                <a14:useLocalDpi xmlns:a14="http://schemas.microsoft.com/office/drawing/2010/main"/>
              </a:ext>
            </a:extLst>
          </a:blip>
          <a:srcRect/>
          <a:stretch>
            <a:fillRect/>
          </a:stretch>
        </p:blipFill>
        <p:spPr bwMode="auto">
          <a:xfrm>
            <a:off x="1837551" y="4572000"/>
            <a:ext cx="1349023" cy="13716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title="gas mask"/>
          <p:cNvPicPr>
            <a:picLocks noChangeAspect="1" noChangeArrowheads="1"/>
          </p:cNvPicPr>
          <p:nvPr>
            <p:custDataLst>
              <p:tags r:id="rId4"/>
            </p:custDataLst>
          </p:nvPr>
        </p:nvPicPr>
        <p:blipFill rotWithShape="1">
          <a:blip r:embed="rId11" cstate="email">
            <a:extLst>
              <a:ext uri="{28A0092B-C50C-407E-A947-70E740481C1C}">
                <a14:useLocalDpi xmlns:a14="http://schemas.microsoft.com/office/drawing/2010/main"/>
              </a:ext>
            </a:extLst>
          </a:blip>
          <a:srcRect/>
          <a:stretch/>
        </p:blipFill>
        <p:spPr bwMode="auto">
          <a:xfrm>
            <a:off x="2703818" y="533400"/>
            <a:ext cx="1436525" cy="14478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79489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title="Pouring chemical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1"/>
            <a:ext cx="9144000" cy="6890046"/>
          </a:xfrm>
          <a:prstGeom prst="rect">
            <a:avLst/>
          </a:prstGeom>
          <a:noFill/>
        </p:spPr>
      </p:pic>
      <p:sp>
        <p:nvSpPr>
          <p:cNvPr id="3" name="Rectangle 2"/>
          <p:cNvSpPr/>
          <p:nvPr>
            <p:custDataLst>
              <p:tags r:id="rId1"/>
            </p:custDataLst>
          </p:nvPr>
        </p:nvSpPr>
        <p:spPr>
          <a:xfrm>
            <a:off x="8278090" y="6521829"/>
            <a:ext cx="933410" cy="359782"/>
          </a:xfrm>
          <a:prstGeom prst="rect">
            <a:avLst/>
          </a:prstGeom>
        </p:spPr>
        <p:txBody>
          <a:bodyPr wrap="none" lIns="81985" tIns="40991" rIns="81985" bIns="40991">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509412" algn="l" rtl="0" fontAlgn="base">
              <a:spcBef>
                <a:spcPct val="0"/>
              </a:spcBef>
              <a:spcAft>
                <a:spcPct val="0"/>
              </a:spcAft>
              <a:defRPr kern="1200">
                <a:solidFill>
                  <a:schemeClr val="tx1"/>
                </a:solidFill>
                <a:latin typeface="Calibri" pitchFamily="34" charset="0"/>
                <a:ea typeface="+mn-ea"/>
                <a:cs typeface="Arial" charset="0"/>
              </a:defRPr>
            </a:lvl2pPr>
            <a:lvl3pPr marL="1018824" algn="l" rtl="0" fontAlgn="base">
              <a:spcBef>
                <a:spcPct val="0"/>
              </a:spcBef>
              <a:spcAft>
                <a:spcPct val="0"/>
              </a:spcAft>
              <a:defRPr kern="1200">
                <a:solidFill>
                  <a:schemeClr val="tx1"/>
                </a:solidFill>
                <a:latin typeface="Calibri" pitchFamily="34" charset="0"/>
                <a:ea typeface="+mn-ea"/>
                <a:cs typeface="Arial" charset="0"/>
              </a:defRPr>
            </a:lvl3pPr>
            <a:lvl4pPr marL="1528237" algn="l" rtl="0" fontAlgn="base">
              <a:spcBef>
                <a:spcPct val="0"/>
              </a:spcBef>
              <a:spcAft>
                <a:spcPct val="0"/>
              </a:spcAft>
              <a:defRPr kern="1200">
                <a:solidFill>
                  <a:schemeClr val="tx1"/>
                </a:solidFill>
                <a:latin typeface="Calibri" pitchFamily="34" charset="0"/>
                <a:ea typeface="+mn-ea"/>
                <a:cs typeface="Arial" charset="0"/>
              </a:defRPr>
            </a:lvl4pPr>
            <a:lvl5pPr marL="2037649" algn="l" rtl="0" fontAlgn="base">
              <a:spcBef>
                <a:spcPct val="0"/>
              </a:spcBef>
              <a:spcAft>
                <a:spcPct val="0"/>
              </a:spcAft>
              <a:defRPr kern="1200">
                <a:solidFill>
                  <a:schemeClr val="tx1"/>
                </a:solidFill>
                <a:latin typeface="Calibri" pitchFamily="34" charset="0"/>
                <a:ea typeface="+mn-ea"/>
                <a:cs typeface="Arial" charset="0"/>
              </a:defRPr>
            </a:lvl5pPr>
            <a:lvl6pPr marL="2547061" algn="l" defTabSz="1018824" rtl="0" eaLnBrk="1" latinLnBrk="0" hangingPunct="1">
              <a:defRPr kern="1200">
                <a:solidFill>
                  <a:schemeClr val="tx1"/>
                </a:solidFill>
                <a:latin typeface="Calibri" pitchFamily="34" charset="0"/>
                <a:ea typeface="+mn-ea"/>
                <a:cs typeface="Arial" charset="0"/>
              </a:defRPr>
            </a:lvl6pPr>
            <a:lvl7pPr marL="3056473" algn="l" defTabSz="1018824" rtl="0" eaLnBrk="1" latinLnBrk="0" hangingPunct="1">
              <a:defRPr kern="1200">
                <a:solidFill>
                  <a:schemeClr val="tx1"/>
                </a:solidFill>
                <a:latin typeface="Calibri" pitchFamily="34" charset="0"/>
                <a:ea typeface="+mn-ea"/>
                <a:cs typeface="Arial" charset="0"/>
              </a:defRPr>
            </a:lvl7pPr>
            <a:lvl8pPr marL="3565886" algn="l" defTabSz="1018824" rtl="0" eaLnBrk="1" latinLnBrk="0" hangingPunct="1">
              <a:defRPr kern="1200">
                <a:solidFill>
                  <a:schemeClr val="tx1"/>
                </a:solidFill>
                <a:latin typeface="Calibri" pitchFamily="34" charset="0"/>
                <a:ea typeface="+mn-ea"/>
                <a:cs typeface="Arial" charset="0"/>
              </a:defRPr>
            </a:lvl8pPr>
            <a:lvl9pPr marL="4075298" algn="l" defTabSz="1018824" rtl="0" eaLnBrk="1" latinLnBrk="0" hangingPunct="1">
              <a:defRPr kern="1200">
                <a:solidFill>
                  <a:schemeClr val="tx1"/>
                </a:solidFill>
                <a:latin typeface="Calibri" pitchFamily="34" charset="0"/>
                <a:ea typeface="+mn-ea"/>
                <a:cs typeface="Arial" charset="0"/>
              </a:defRPr>
            </a:lvl9pPr>
          </a:lstStyle>
          <a:p>
            <a:pPr defTabSz="820199"/>
            <a:r>
              <a:rPr lang="en-US" dirty="0">
                <a:solidFill>
                  <a:srgbClr val="FFFFFF"/>
                </a:solidFill>
              </a:rPr>
              <a:t>©NFMC</a:t>
            </a:r>
          </a:p>
        </p:txBody>
      </p:sp>
      <p:sp>
        <p:nvSpPr>
          <p:cNvPr id="2" name="Title 1" hidden="1"/>
          <p:cNvSpPr>
            <a:spLocks noGrp="1"/>
          </p:cNvSpPr>
          <p:nvPr>
            <p:ph type="title"/>
          </p:nvPr>
        </p:nvSpPr>
        <p:spPr/>
        <p:txBody>
          <a:bodyPr/>
          <a:lstStyle/>
          <a:p>
            <a:r>
              <a:rPr lang="en-US" dirty="0" smtClean="0"/>
              <a:t>Chemicals</a:t>
            </a:r>
            <a:endParaRPr lang="en-US" dirty="0"/>
          </a:p>
        </p:txBody>
      </p:sp>
    </p:spTree>
    <p:extLst>
      <p:ext uri="{BB962C8B-B14F-4D97-AF65-F5344CB8AC3E}">
        <p14:creationId xmlns:p14="http://schemas.microsoft.com/office/powerpoint/2010/main" val="34874665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82945" name="Rectangle 2"/>
          <p:cNvSpPr>
            <a:spLocks noGrp="1" noChangeArrowheads="1"/>
          </p:cNvSpPr>
          <p:nvPr>
            <p:ph type="title" idx="4294967295"/>
            <p:custDataLst>
              <p:tags r:id="rId1"/>
            </p:custDataLst>
          </p:nvPr>
        </p:nvSpPr>
        <p:spPr>
          <a:xfrm>
            <a:off x="158542" y="1752600"/>
            <a:ext cx="4267200" cy="3048000"/>
          </a:xfrm>
          <a:noFill/>
        </p:spPr>
        <p:txBody>
          <a:bodyPr/>
          <a:lstStyle/>
          <a:p>
            <a:pPr eaLnBrk="1" hangingPunct="1"/>
            <a:r>
              <a:rPr lang="en-US" sz="5400" dirty="0">
                <a:solidFill>
                  <a:schemeClr val="bg1"/>
                </a:solidFill>
                <a:effectLst>
                  <a:outerShdw blurRad="38100" dist="38100" dir="2700000" algn="tl">
                    <a:srgbClr val="000000">
                      <a:alpha val="43137"/>
                    </a:srgbClr>
                  </a:outerShdw>
                </a:effectLst>
              </a:rPr>
              <a:t>Personal protective equipment for  </a:t>
            </a:r>
            <a:r>
              <a:rPr lang="en-US" sz="5400" dirty="0">
                <a:solidFill>
                  <a:schemeClr val="accent2">
                    <a:lumMod val="60000"/>
                    <a:lumOff val="40000"/>
                  </a:schemeClr>
                </a:solidFill>
                <a:effectLst>
                  <a:outerShdw blurRad="38100" dist="38100" dir="2700000" algn="tl">
                    <a:srgbClr val="000000">
                      <a:alpha val="43137"/>
                    </a:srgbClr>
                  </a:outerShdw>
                </a:effectLst>
              </a:rPr>
              <a:t>detergents</a:t>
            </a:r>
            <a:endParaRPr lang="en-US" sz="5400" dirty="0" smtClean="0">
              <a:solidFill>
                <a:schemeClr val="accent2">
                  <a:lumMod val="60000"/>
                  <a:lumOff val="40000"/>
                </a:schemeClr>
              </a:solidFill>
              <a:effectLst>
                <a:outerShdw blurRad="38100" dist="38100" dir="2700000" algn="tl">
                  <a:srgbClr val="000000">
                    <a:alpha val="43137"/>
                  </a:srgbClr>
                </a:outerShdw>
              </a:effectLst>
            </a:endParaRPr>
          </a:p>
        </p:txBody>
      </p:sp>
      <p:pic>
        <p:nvPicPr>
          <p:cNvPr id="8194" name="Picture 2" title="Boot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03818" y="3832412"/>
            <a:ext cx="2493818" cy="2420471"/>
          </a:xfrm>
          <a:prstGeom prst="rect">
            <a:avLst/>
          </a:prstGeom>
          <a:noFill/>
        </p:spPr>
      </p:pic>
      <p:pic>
        <p:nvPicPr>
          <p:cNvPr id="8195" name="Picture 3" title="face"/>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433458" y="2017063"/>
            <a:ext cx="2424545" cy="2353235"/>
          </a:xfrm>
          <a:prstGeom prst="rect">
            <a:avLst/>
          </a:prstGeom>
          <a:noFill/>
        </p:spPr>
      </p:pic>
      <p:pic>
        <p:nvPicPr>
          <p:cNvPr id="3074" name="Picture 2" title="Gloves"/>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373091" y="268945"/>
            <a:ext cx="2493818" cy="2420471"/>
          </a:xfrm>
          <a:prstGeom prst="rect">
            <a:avLst/>
          </a:prstGeom>
          <a:noFill/>
        </p:spPr>
      </p:pic>
    </p:spTree>
    <p:extLst>
      <p:ext uri="{BB962C8B-B14F-4D97-AF65-F5344CB8AC3E}">
        <p14:creationId xmlns:p14="http://schemas.microsoft.com/office/powerpoint/2010/main" val="23118379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971800"/>
            <a:ext cx="8229600" cy="1143000"/>
          </a:xfrm>
        </p:spPr>
        <p:txBody>
          <a:bodyPr>
            <a:noAutofit/>
          </a:bodyPr>
          <a:lstStyle/>
          <a:p>
            <a:r>
              <a:rPr lang="es-PR" sz="8000" kern="0" dirty="0" err="1">
                <a:solidFill>
                  <a:srgbClr val="4C5059"/>
                </a:solidFill>
              </a:rPr>
              <a:t>Other</a:t>
            </a:r>
            <a:r>
              <a:rPr lang="es-PR" sz="8000" kern="0" dirty="0">
                <a:solidFill>
                  <a:srgbClr val="4C5059"/>
                </a:solidFill>
              </a:rPr>
              <a:t> </a:t>
            </a:r>
            <a:r>
              <a:rPr lang="es-PR" sz="8000" kern="0" dirty="0" err="1">
                <a:solidFill>
                  <a:srgbClr val="4C5059"/>
                </a:solidFill>
              </a:rPr>
              <a:t>common</a:t>
            </a:r>
            <a:r>
              <a:rPr lang="es-PR" sz="8000" kern="0" dirty="0">
                <a:solidFill>
                  <a:srgbClr val="4C5059"/>
                </a:solidFill>
              </a:rPr>
              <a:t> </a:t>
            </a:r>
            <a:r>
              <a:rPr lang="es-PR" sz="8000" kern="0" dirty="0" err="1">
                <a:solidFill>
                  <a:srgbClr val="4C5059"/>
                </a:solidFill>
              </a:rPr>
              <a:t>exposures</a:t>
            </a:r>
            <a:r>
              <a:rPr lang="es-PR" sz="8000" b="1" kern="0" dirty="0">
                <a:solidFill>
                  <a:srgbClr val="4C5059"/>
                </a:solidFill>
              </a:rPr>
              <a:t/>
            </a:r>
            <a:br>
              <a:rPr lang="es-PR" sz="8000" b="1" kern="0" dirty="0">
                <a:solidFill>
                  <a:srgbClr val="4C5059"/>
                </a:solidFill>
              </a:rPr>
            </a:br>
            <a:endParaRPr lang="en-US" sz="8000" dirty="0"/>
          </a:p>
        </p:txBody>
      </p:sp>
    </p:spTree>
    <p:extLst>
      <p:ext uri="{BB962C8B-B14F-4D97-AF65-F5344CB8AC3E}">
        <p14:creationId xmlns:p14="http://schemas.microsoft.com/office/powerpoint/2010/main" val="7489396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title="Tractor in field"/>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7" name="Rectangle 6" title="Text box"/>
          <p:cNvSpPr/>
          <p:nvPr>
            <p:custDataLst>
              <p:tags r:id="rId1"/>
            </p:custDataLst>
          </p:nvPr>
        </p:nvSpPr>
        <p:spPr bwMode="auto">
          <a:xfrm>
            <a:off x="-7962" y="5129151"/>
            <a:ext cx="9151961" cy="1008529"/>
          </a:xfrm>
          <a:prstGeom prst="rect">
            <a:avLst/>
          </a:prstGeom>
          <a:solidFill>
            <a:srgbClr val="BCC649">
              <a:lumMod val="75000"/>
            </a:srgbClr>
          </a:solidFill>
          <a:ln w="9525" cap="flat" cmpd="sng" algn="ctr">
            <a:noFill/>
            <a:prstDash val="solid"/>
            <a:headEnd type="none" w="med" len="med"/>
            <a:tailEnd type="none" w="med" len="med"/>
          </a:ln>
          <a:effectLst>
            <a:outerShdw blurRad="40000" dist="23000" dir="5400000" rotWithShape="0">
              <a:srgbClr val="000000">
                <a:alpha val="35000"/>
              </a:srgbClr>
            </a:outerShdw>
          </a:effectLst>
          <a:extLst/>
        </p:spPr>
        <p:txBody>
          <a:bodyPr vert="horz" wrap="square" lIns="81985" tIns="40991" rIns="81985" bIns="40991" numCol="1" rtlCol="0" anchor="t" anchorCtr="0" compatLnSpc="1">
            <a:prstTxWarp prst="textNoShape">
              <a:avLst/>
            </a:prstTxWarp>
          </a:bodyPr>
          <a:lstStyle/>
          <a:p>
            <a:pPr marL="0" marR="0" lvl="0" indent="0" algn="ctr" defTabSz="819815"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55063"/>
              </a:solidFill>
              <a:effectLst/>
              <a:uLnTx/>
              <a:uFillTx/>
              <a:latin typeface="Arial" charset="0"/>
              <a:ea typeface="+mn-ea"/>
              <a:cs typeface="+mn-cs"/>
            </a:endParaRPr>
          </a:p>
        </p:txBody>
      </p:sp>
      <p:sp>
        <p:nvSpPr>
          <p:cNvPr id="90114" name="TextBox 3"/>
          <p:cNvSpPr txBox="1">
            <a:spLocks noChangeArrowheads="1"/>
          </p:cNvSpPr>
          <p:nvPr>
            <p:custDataLst>
              <p:tags r:id="rId2"/>
            </p:custDataLst>
          </p:nvPr>
        </p:nvSpPr>
        <p:spPr bwMode="auto">
          <a:xfrm>
            <a:off x="342381" y="5287215"/>
            <a:ext cx="8451273" cy="692400"/>
          </a:xfrm>
          <a:prstGeom prst="rect">
            <a:avLst/>
          </a:prstGeom>
          <a:noFill/>
          <a:ln w="9525">
            <a:noFill/>
            <a:miter lim="800000"/>
            <a:headEnd/>
            <a:tailEnd/>
          </a:ln>
        </p:spPr>
        <p:txBody>
          <a:bodyPr wrap="square" lIns="91344" tIns="45672" rIns="91344" bIns="45672">
            <a:spAutoFit/>
          </a:bodyPr>
          <a:lstStyle/>
          <a:p>
            <a:pPr algn="ctr" defTabSz="820295" fontAlgn="base">
              <a:spcBef>
                <a:spcPct val="0"/>
              </a:spcBef>
              <a:spcAft>
                <a:spcPct val="0"/>
              </a:spcAft>
            </a:pPr>
            <a:r>
              <a:rPr lang="es-MX" sz="3900" dirty="0" err="1" smtClean="0">
                <a:solidFill>
                  <a:srgbClr val="FFFFFF"/>
                </a:solidFill>
                <a:effectLst>
                  <a:outerShdw blurRad="38100" dist="38100" dir="2700000" algn="tl">
                    <a:srgbClr val="000000">
                      <a:alpha val="43137"/>
                    </a:srgbClr>
                  </a:outerShdw>
                </a:effectLst>
                <a:latin typeface="Calibri" panose="020F0502020204030204" pitchFamily="34" charset="0"/>
                <a:cs typeface="Arial" charset="0"/>
              </a:rPr>
              <a:t>Pesticide</a:t>
            </a:r>
            <a:r>
              <a:rPr lang="es-MX" sz="3900" dirty="0" smtClean="0">
                <a:solidFill>
                  <a:srgbClr val="FFFFFF"/>
                </a:solidFill>
                <a:effectLst>
                  <a:outerShdw blurRad="38100" dist="38100" dir="2700000" algn="tl">
                    <a:srgbClr val="000000">
                      <a:alpha val="43137"/>
                    </a:srgbClr>
                  </a:outerShdw>
                </a:effectLst>
                <a:latin typeface="Calibri" panose="020F0502020204030204" pitchFamily="34" charset="0"/>
                <a:cs typeface="Arial" charset="0"/>
              </a:rPr>
              <a:t> </a:t>
            </a:r>
            <a:r>
              <a:rPr lang="es-MX" sz="3900" dirty="0" err="1" smtClean="0">
                <a:solidFill>
                  <a:srgbClr val="FFFFFF"/>
                </a:solidFill>
                <a:effectLst>
                  <a:outerShdw blurRad="38100" dist="38100" dir="2700000" algn="tl">
                    <a:srgbClr val="000000">
                      <a:alpha val="43137"/>
                    </a:srgbClr>
                  </a:outerShdw>
                </a:effectLst>
                <a:latin typeface="Calibri" panose="020F0502020204030204" pitchFamily="34" charset="0"/>
                <a:cs typeface="Arial" charset="0"/>
              </a:rPr>
              <a:t>application</a:t>
            </a:r>
            <a:r>
              <a:rPr lang="es-MX" sz="3900" dirty="0" smtClean="0">
                <a:solidFill>
                  <a:srgbClr val="FFFFFF"/>
                </a:solidFill>
                <a:effectLst>
                  <a:outerShdw blurRad="38100" dist="38100" dir="2700000" algn="tl">
                    <a:srgbClr val="000000">
                      <a:alpha val="43137"/>
                    </a:srgbClr>
                  </a:outerShdw>
                </a:effectLst>
                <a:latin typeface="Calibri" panose="020F0502020204030204" pitchFamily="34" charset="0"/>
                <a:cs typeface="Arial" charset="0"/>
              </a:rPr>
              <a:t> in </a:t>
            </a:r>
            <a:r>
              <a:rPr lang="es-MX" sz="3900" dirty="0" err="1" smtClean="0">
                <a:solidFill>
                  <a:srgbClr val="FFFFFF"/>
                </a:solidFill>
                <a:effectLst>
                  <a:outerShdw blurRad="38100" dist="38100" dir="2700000" algn="tl">
                    <a:srgbClr val="000000">
                      <a:alpha val="43137"/>
                    </a:srgbClr>
                  </a:outerShdw>
                </a:effectLst>
                <a:latin typeface="Calibri" panose="020F0502020204030204" pitchFamily="34" charset="0"/>
                <a:cs typeface="Arial" charset="0"/>
              </a:rPr>
              <a:t>the</a:t>
            </a:r>
            <a:r>
              <a:rPr lang="es-MX" sz="3900" dirty="0" smtClean="0">
                <a:solidFill>
                  <a:srgbClr val="FFFFFF"/>
                </a:solidFill>
                <a:effectLst>
                  <a:outerShdw blurRad="38100" dist="38100" dir="2700000" algn="tl">
                    <a:srgbClr val="000000">
                      <a:alpha val="43137"/>
                    </a:srgbClr>
                  </a:outerShdw>
                </a:effectLst>
                <a:latin typeface="Calibri" panose="020F0502020204030204" pitchFamily="34" charset="0"/>
                <a:cs typeface="Arial" charset="0"/>
              </a:rPr>
              <a:t> </a:t>
            </a:r>
            <a:r>
              <a:rPr lang="es-MX" sz="3900" dirty="0" err="1" smtClean="0">
                <a:solidFill>
                  <a:srgbClr val="FFFFFF"/>
                </a:solidFill>
                <a:effectLst>
                  <a:outerShdw blurRad="38100" dist="38100" dir="2700000" algn="tl">
                    <a:srgbClr val="000000">
                      <a:alpha val="43137"/>
                    </a:srgbClr>
                  </a:outerShdw>
                </a:effectLst>
                <a:latin typeface="Calibri" panose="020F0502020204030204" pitchFamily="34" charset="0"/>
                <a:cs typeface="Arial" charset="0"/>
              </a:rPr>
              <a:t>field</a:t>
            </a:r>
            <a:endParaRPr lang="es-MX" sz="3900" dirty="0">
              <a:solidFill>
                <a:srgbClr val="FFFFFF"/>
              </a:solidFill>
              <a:effectLst>
                <a:outerShdw blurRad="38100" dist="38100" dir="2700000" algn="tl">
                  <a:srgbClr val="000000">
                    <a:alpha val="43137"/>
                  </a:srgbClr>
                </a:outerShdw>
              </a:effectLst>
              <a:latin typeface="Calibri" panose="020F0502020204030204" pitchFamily="34" charset="0"/>
              <a:cs typeface="Arial" charset="0"/>
            </a:endParaRPr>
          </a:p>
        </p:txBody>
      </p:sp>
      <p:sp>
        <p:nvSpPr>
          <p:cNvPr id="2" name="Title 1" hidden="1"/>
          <p:cNvSpPr>
            <a:spLocks noGrp="1"/>
          </p:cNvSpPr>
          <p:nvPr>
            <p:ph type="title"/>
          </p:nvPr>
        </p:nvSpPr>
        <p:spPr/>
        <p:txBody>
          <a:bodyPr/>
          <a:lstStyle/>
          <a:p>
            <a:r>
              <a:rPr lang="es-MX" dirty="0" err="1">
                <a:solidFill>
                  <a:srgbClr val="FFFFFF"/>
                </a:solidFill>
                <a:effectLst>
                  <a:outerShdw blurRad="38100" dist="38100" dir="2700000" algn="tl">
                    <a:srgbClr val="000000">
                      <a:alpha val="43137"/>
                    </a:srgbClr>
                  </a:outerShdw>
                </a:effectLst>
                <a:latin typeface="Calibri" panose="020F0502020204030204" pitchFamily="34" charset="0"/>
                <a:cs typeface="Arial" charset="0"/>
              </a:rPr>
              <a:t>Pesticide</a:t>
            </a:r>
            <a:r>
              <a:rPr lang="es-MX" dirty="0">
                <a:solidFill>
                  <a:srgbClr val="FFFFFF"/>
                </a:solidFill>
                <a:effectLst>
                  <a:outerShdw blurRad="38100" dist="38100" dir="2700000" algn="tl">
                    <a:srgbClr val="000000">
                      <a:alpha val="43137"/>
                    </a:srgbClr>
                  </a:outerShdw>
                </a:effectLst>
                <a:latin typeface="Calibri" panose="020F0502020204030204" pitchFamily="34" charset="0"/>
                <a:cs typeface="Arial" charset="0"/>
              </a:rPr>
              <a:t> </a:t>
            </a:r>
            <a:r>
              <a:rPr lang="es-MX" dirty="0" err="1">
                <a:solidFill>
                  <a:srgbClr val="FFFFFF"/>
                </a:solidFill>
                <a:effectLst>
                  <a:outerShdw blurRad="38100" dist="38100" dir="2700000" algn="tl">
                    <a:srgbClr val="000000">
                      <a:alpha val="43137"/>
                    </a:srgbClr>
                  </a:outerShdw>
                </a:effectLst>
                <a:latin typeface="Calibri" panose="020F0502020204030204" pitchFamily="34" charset="0"/>
                <a:cs typeface="Arial" charset="0"/>
              </a:rPr>
              <a:t>application</a:t>
            </a:r>
            <a:r>
              <a:rPr lang="es-MX" dirty="0">
                <a:solidFill>
                  <a:srgbClr val="FFFFFF"/>
                </a:solidFill>
                <a:effectLst>
                  <a:outerShdw blurRad="38100" dist="38100" dir="2700000" algn="tl">
                    <a:srgbClr val="000000">
                      <a:alpha val="43137"/>
                    </a:srgbClr>
                  </a:outerShdw>
                </a:effectLst>
                <a:latin typeface="Calibri" panose="020F0502020204030204" pitchFamily="34" charset="0"/>
                <a:cs typeface="Arial" charset="0"/>
              </a:rPr>
              <a:t> in </a:t>
            </a:r>
            <a:r>
              <a:rPr lang="es-MX" dirty="0" err="1">
                <a:solidFill>
                  <a:srgbClr val="FFFFFF"/>
                </a:solidFill>
                <a:effectLst>
                  <a:outerShdw blurRad="38100" dist="38100" dir="2700000" algn="tl">
                    <a:srgbClr val="000000">
                      <a:alpha val="43137"/>
                    </a:srgbClr>
                  </a:outerShdw>
                </a:effectLst>
                <a:latin typeface="Calibri" panose="020F0502020204030204" pitchFamily="34" charset="0"/>
                <a:cs typeface="Arial" charset="0"/>
              </a:rPr>
              <a:t>the</a:t>
            </a:r>
            <a:r>
              <a:rPr lang="es-MX" dirty="0">
                <a:solidFill>
                  <a:srgbClr val="FFFFFF"/>
                </a:solidFill>
                <a:effectLst>
                  <a:outerShdw blurRad="38100" dist="38100" dir="2700000" algn="tl">
                    <a:srgbClr val="000000">
                      <a:alpha val="43137"/>
                    </a:srgbClr>
                  </a:outerShdw>
                </a:effectLst>
                <a:latin typeface="Calibri" panose="020F0502020204030204" pitchFamily="34" charset="0"/>
                <a:cs typeface="Arial" charset="0"/>
              </a:rPr>
              <a:t> </a:t>
            </a:r>
            <a:r>
              <a:rPr lang="es-MX" dirty="0" err="1">
                <a:solidFill>
                  <a:srgbClr val="FFFFFF"/>
                </a:solidFill>
                <a:effectLst>
                  <a:outerShdw blurRad="38100" dist="38100" dir="2700000" algn="tl">
                    <a:srgbClr val="000000">
                      <a:alpha val="43137"/>
                    </a:srgbClr>
                  </a:outerShdw>
                </a:effectLst>
                <a:latin typeface="Calibri" panose="020F0502020204030204" pitchFamily="34" charset="0"/>
                <a:cs typeface="Arial" charset="0"/>
              </a:rPr>
              <a:t>field</a:t>
            </a:r>
            <a:r>
              <a:rPr lang="es-MX" dirty="0">
                <a:solidFill>
                  <a:srgbClr val="FFFFFF"/>
                </a:solidFill>
                <a:effectLst>
                  <a:outerShdw blurRad="38100" dist="38100" dir="2700000" algn="tl">
                    <a:srgbClr val="000000">
                      <a:alpha val="43137"/>
                    </a:srgbClr>
                  </a:outerShdw>
                </a:effectLst>
                <a:latin typeface="Calibri" panose="020F0502020204030204" pitchFamily="34" charset="0"/>
                <a:cs typeface="Arial" charset="0"/>
              </a:rPr>
              <a:t/>
            </a:r>
            <a:br>
              <a:rPr lang="es-MX" dirty="0">
                <a:solidFill>
                  <a:srgbClr val="FFFFFF"/>
                </a:solidFill>
                <a:effectLst>
                  <a:outerShdw blurRad="38100" dist="38100" dir="2700000" algn="tl">
                    <a:srgbClr val="000000">
                      <a:alpha val="43137"/>
                    </a:srgbClr>
                  </a:outerShdw>
                </a:effectLst>
                <a:latin typeface="Calibri" panose="020F0502020204030204" pitchFamily="34" charset="0"/>
                <a:cs typeface="Arial" charset="0"/>
              </a:rPr>
            </a:br>
            <a:endParaRPr lang="en-US" dirty="0"/>
          </a:p>
        </p:txBody>
      </p:sp>
    </p:spTree>
    <p:extLst>
      <p:ext uri="{BB962C8B-B14F-4D97-AF65-F5344CB8AC3E}">
        <p14:creationId xmlns:p14="http://schemas.microsoft.com/office/powerpoint/2010/main" val="9908384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title="Farmworkers being trained"/>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26252"/>
            <a:ext cx="9143999" cy="6896466"/>
          </a:xfrm>
          <a:prstGeom prst="rect">
            <a:avLst/>
          </a:prstGeom>
          <a:noFill/>
        </p:spPr>
      </p:pic>
      <p:sp>
        <p:nvSpPr>
          <p:cNvPr id="3" name="Text Box 13"/>
          <p:cNvSpPr txBox="1">
            <a:spLocks noChangeArrowheads="1"/>
          </p:cNvSpPr>
          <p:nvPr>
            <p:custDataLst>
              <p:tags r:id="rId2"/>
            </p:custDataLst>
          </p:nvPr>
        </p:nvSpPr>
        <p:spPr bwMode="auto">
          <a:xfrm>
            <a:off x="7273636" y="6454589"/>
            <a:ext cx="1731818" cy="252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03" tIns="41000" rIns="82003" bIns="41000">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pPr algn="r" defTabSz="820583">
              <a:spcBef>
                <a:spcPct val="50000"/>
              </a:spcBef>
            </a:pPr>
            <a:r>
              <a:rPr lang="en-US" altLang="en-US" sz="1100">
                <a:solidFill>
                  <a:srgbClr val="8AB5A4"/>
                </a:solidFill>
                <a:latin typeface="Arial" pitchFamily="34" charset="0"/>
              </a:rPr>
              <a:t>© www.earldotter.com</a:t>
            </a:r>
          </a:p>
        </p:txBody>
      </p:sp>
      <p:sp>
        <p:nvSpPr>
          <p:cNvPr id="2" name="Title 1" hidden="1"/>
          <p:cNvSpPr>
            <a:spLocks noGrp="1"/>
          </p:cNvSpPr>
          <p:nvPr>
            <p:ph type="title"/>
          </p:nvPr>
        </p:nvSpPr>
        <p:spPr/>
        <p:txBody>
          <a:bodyPr/>
          <a:lstStyle/>
          <a:p>
            <a:r>
              <a:rPr lang="en-US" dirty="0" smtClean="0"/>
              <a:t>Learning about pesticides</a:t>
            </a:r>
            <a:endParaRPr lang="en-US" dirty="0"/>
          </a:p>
        </p:txBody>
      </p:sp>
    </p:spTree>
    <p:custDataLst>
      <p:tags r:id="rId1"/>
    </p:custDataLst>
    <p:extLst>
      <p:ext uri="{BB962C8B-B14F-4D97-AF65-F5344CB8AC3E}">
        <p14:creationId xmlns:p14="http://schemas.microsoft.com/office/powerpoint/2010/main" val="21258886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Acid cleane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9082" y="-15688"/>
            <a:ext cx="9650173" cy="6873688"/>
          </a:xfrm>
          <a:prstGeom prst="rect">
            <a:avLst/>
          </a:prstGeom>
        </p:spPr>
      </p:pic>
      <p:sp>
        <p:nvSpPr>
          <p:cNvPr id="96257" name="Title 1"/>
          <p:cNvSpPr>
            <a:spLocks noGrp="1"/>
          </p:cNvSpPr>
          <p:nvPr>
            <p:ph type="title"/>
            <p:custDataLst>
              <p:tags r:id="rId1"/>
            </p:custDataLst>
          </p:nvPr>
        </p:nvSpPr>
        <p:spPr>
          <a:xfrm>
            <a:off x="2177168" y="5867400"/>
            <a:ext cx="5334000" cy="762000"/>
          </a:xfrm>
          <a:solidFill>
            <a:srgbClr val="6E1414"/>
          </a:solidFill>
          <a:effectLst>
            <a:outerShdw blurRad="50800" dist="38100" dir="5400000" algn="t" rotWithShape="0">
              <a:prstClr val="black">
                <a:alpha val="40000"/>
              </a:prstClr>
            </a:outerShdw>
          </a:effectLst>
        </p:spPr>
        <p:txBody>
          <a:bodyPr/>
          <a:lstStyle/>
          <a:p>
            <a:r>
              <a:rPr lang="es-MX" sz="4300" dirty="0" err="1" smtClean="0">
                <a:solidFill>
                  <a:schemeClr val="accent6"/>
                </a:solidFill>
                <a:effectLst>
                  <a:outerShdw blurRad="38100" dist="38100" dir="2700000" algn="tl">
                    <a:srgbClr val="000000">
                      <a:alpha val="43137"/>
                    </a:srgbClr>
                  </a:outerShdw>
                </a:effectLst>
                <a:latin typeface="Calibri" panose="020F0502020204030204" pitchFamily="34" charset="0"/>
              </a:rPr>
              <a:t>Labels</a:t>
            </a:r>
            <a:endParaRPr lang="es-MX" sz="4300" dirty="0">
              <a:solidFill>
                <a:schemeClr val="accent6"/>
              </a:solidFill>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28417390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97282" name="TextBox 5"/>
          <p:cNvSpPr txBox="1">
            <a:spLocks noChangeArrowheads="1"/>
          </p:cNvSpPr>
          <p:nvPr>
            <p:custDataLst>
              <p:tags r:id="rId1"/>
            </p:custDataLst>
          </p:nvPr>
        </p:nvSpPr>
        <p:spPr bwMode="auto">
          <a:xfrm>
            <a:off x="76200" y="1571997"/>
            <a:ext cx="4357258" cy="2923803"/>
          </a:xfrm>
          <a:prstGeom prst="rect">
            <a:avLst/>
          </a:prstGeom>
          <a:noFill/>
          <a:ln w="9525">
            <a:noFill/>
            <a:miter lim="800000"/>
            <a:headEnd/>
            <a:tailEnd/>
          </a:ln>
        </p:spPr>
        <p:txBody>
          <a:bodyPr wrap="square" lIns="91365" tIns="45683" rIns="91365" bIns="45683">
            <a:spAutoFit/>
          </a:bodyPr>
          <a:lstStyle/>
          <a:p>
            <a:pPr algn="ctr" defTabSz="820583" fontAlgn="base">
              <a:spcBef>
                <a:spcPct val="0"/>
              </a:spcBef>
              <a:spcAft>
                <a:spcPct val="0"/>
              </a:spcAft>
            </a:pPr>
            <a:r>
              <a:rPr lang="es-MX" sz="7200" dirty="0">
                <a:solidFill>
                  <a:srgbClr val="FFFFFF"/>
                </a:solidFill>
                <a:effectLst>
                  <a:outerShdw blurRad="38100" dist="38100" dir="2700000" algn="tl">
                    <a:srgbClr val="000000">
                      <a:alpha val="43137"/>
                    </a:srgbClr>
                  </a:outerShdw>
                </a:effectLst>
                <a:latin typeface="Calibri" panose="020F0502020204030204" pitchFamily="34" charset="0"/>
                <a:cs typeface="Arial" charset="0"/>
              </a:rPr>
              <a:t>Safety Data </a:t>
            </a:r>
            <a:r>
              <a:rPr lang="es-MX" sz="7200" dirty="0" err="1">
                <a:solidFill>
                  <a:srgbClr val="FFFFFF"/>
                </a:solidFill>
                <a:effectLst>
                  <a:outerShdw blurRad="38100" dist="38100" dir="2700000" algn="tl">
                    <a:srgbClr val="000000">
                      <a:alpha val="43137"/>
                    </a:srgbClr>
                  </a:outerShdw>
                </a:effectLst>
                <a:latin typeface="Calibri" panose="020F0502020204030204" pitchFamily="34" charset="0"/>
                <a:cs typeface="Arial" charset="0"/>
              </a:rPr>
              <a:t>Sheet</a:t>
            </a:r>
            <a:endParaRPr lang="es-MX" sz="7200" dirty="0">
              <a:solidFill>
                <a:srgbClr val="FFFFFF"/>
              </a:solidFill>
              <a:effectLst>
                <a:outerShdw blurRad="38100" dist="38100" dir="2700000" algn="tl">
                  <a:srgbClr val="000000">
                    <a:alpha val="43137"/>
                  </a:srgbClr>
                </a:outerShdw>
              </a:effectLst>
              <a:latin typeface="Calibri" panose="020F0502020204030204" pitchFamily="34" charset="0"/>
              <a:cs typeface="Arial" charset="0"/>
            </a:endParaRPr>
          </a:p>
          <a:p>
            <a:pPr algn="ctr" defTabSz="820583" fontAlgn="base">
              <a:spcBef>
                <a:spcPct val="0"/>
              </a:spcBef>
              <a:spcAft>
                <a:spcPct val="0"/>
              </a:spcAft>
            </a:pPr>
            <a:r>
              <a:rPr lang="es-MX" sz="4000" dirty="0">
                <a:solidFill>
                  <a:srgbClr val="FFFFFF"/>
                </a:solidFill>
                <a:effectLst>
                  <a:outerShdw blurRad="38100" dist="38100" dir="2700000" algn="tl">
                    <a:srgbClr val="000000">
                      <a:alpha val="43137"/>
                    </a:srgbClr>
                  </a:outerShdw>
                </a:effectLst>
                <a:latin typeface="Calibri" panose="020F0502020204030204" pitchFamily="34" charset="0"/>
                <a:cs typeface="Arial" charset="0"/>
              </a:rPr>
              <a:t>(SDS)</a:t>
            </a:r>
          </a:p>
        </p:txBody>
      </p:sp>
      <p:pic>
        <p:nvPicPr>
          <p:cNvPr id="17410" name="Picture 2" title="Man reading Safety Data Sheet"/>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433458" y="0"/>
            <a:ext cx="4710545" cy="6858000"/>
          </a:xfrm>
          <a:prstGeom prst="rect">
            <a:avLst/>
          </a:prstGeom>
          <a:noFill/>
        </p:spPr>
      </p:pic>
      <p:sp>
        <p:nvSpPr>
          <p:cNvPr id="4" name="Rectangle 3"/>
          <p:cNvSpPr/>
          <p:nvPr>
            <p:custDataLst>
              <p:tags r:id="rId2"/>
            </p:custDataLst>
          </p:nvPr>
        </p:nvSpPr>
        <p:spPr>
          <a:xfrm>
            <a:off x="4433458" y="6590533"/>
            <a:ext cx="1433583" cy="267467"/>
          </a:xfrm>
          <a:prstGeom prst="rect">
            <a:avLst/>
          </a:prstGeom>
        </p:spPr>
        <p:txBody>
          <a:bodyPr wrap="none" lIns="82003" tIns="41000" rIns="82003" bIns="41000">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pPr defTabSz="820583"/>
            <a:r>
              <a:rPr lang="en-US" sz="1200" dirty="0">
                <a:solidFill>
                  <a:srgbClr val="FFFFFF"/>
                </a:solidFill>
              </a:rPr>
              <a:t>©Earl Dotter- NFMC</a:t>
            </a:r>
          </a:p>
        </p:txBody>
      </p:sp>
      <p:sp>
        <p:nvSpPr>
          <p:cNvPr id="2" name="Title 1" hidden="1"/>
          <p:cNvSpPr>
            <a:spLocks noGrp="1"/>
          </p:cNvSpPr>
          <p:nvPr>
            <p:ph type="title"/>
          </p:nvPr>
        </p:nvSpPr>
        <p:spPr/>
        <p:txBody>
          <a:bodyPr>
            <a:normAutofit fontScale="90000"/>
          </a:bodyPr>
          <a:lstStyle/>
          <a:p>
            <a:r>
              <a:rPr lang="es-MX" dirty="0">
                <a:solidFill>
                  <a:srgbClr val="FFFFFF"/>
                </a:solidFill>
                <a:effectLst>
                  <a:outerShdw blurRad="38100" dist="38100" dir="2700000" algn="tl">
                    <a:srgbClr val="000000">
                      <a:alpha val="43137"/>
                    </a:srgbClr>
                  </a:outerShdw>
                </a:effectLst>
                <a:latin typeface="Calibri" panose="020F0502020204030204" pitchFamily="34" charset="0"/>
                <a:cs typeface="Arial" charset="0"/>
              </a:rPr>
              <a:t>Safety Data </a:t>
            </a:r>
            <a:r>
              <a:rPr lang="es-MX" dirty="0" err="1">
                <a:solidFill>
                  <a:srgbClr val="FFFFFF"/>
                </a:solidFill>
                <a:effectLst>
                  <a:outerShdw blurRad="38100" dist="38100" dir="2700000" algn="tl">
                    <a:srgbClr val="000000">
                      <a:alpha val="43137"/>
                    </a:srgbClr>
                  </a:outerShdw>
                </a:effectLst>
                <a:latin typeface="Calibri" panose="020F0502020204030204" pitchFamily="34" charset="0"/>
                <a:cs typeface="Arial" charset="0"/>
              </a:rPr>
              <a:t>Sheet</a:t>
            </a:r>
            <a:r>
              <a:rPr lang="es-MX" dirty="0">
                <a:solidFill>
                  <a:srgbClr val="FFFFFF"/>
                </a:solidFill>
                <a:effectLst>
                  <a:outerShdw blurRad="38100" dist="38100" dir="2700000" algn="tl">
                    <a:srgbClr val="000000">
                      <a:alpha val="43137"/>
                    </a:srgbClr>
                  </a:outerShdw>
                </a:effectLst>
                <a:latin typeface="Calibri" panose="020F0502020204030204" pitchFamily="34" charset="0"/>
                <a:cs typeface="Arial" charset="0"/>
              </a:rPr>
              <a:t/>
            </a:r>
            <a:br>
              <a:rPr lang="es-MX" dirty="0">
                <a:solidFill>
                  <a:srgbClr val="FFFFFF"/>
                </a:solidFill>
                <a:effectLst>
                  <a:outerShdw blurRad="38100" dist="38100" dir="2700000" algn="tl">
                    <a:srgbClr val="000000">
                      <a:alpha val="43137"/>
                    </a:srgbClr>
                  </a:outerShdw>
                </a:effectLst>
                <a:latin typeface="Calibri" panose="020F0502020204030204" pitchFamily="34" charset="0"/>
                <a:cs typeface="Arial" charset="0"/>
              </a:rPr>
            </a:br>
            <a:endParaRPr lang="en-US" dirty="0"/>
          </a:p>
        </p:txBody>
      </p:sp>
    </p:spTree>
    <p:extLst>
      <p:ext uri="{BB962C8B-B14F-4D97-AF65-F5344CB8AC3E}">
        <p14:creationId xmlns:p14="http://schemas.microsoft.com/office/powerpoint/2010/main" val="4193647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title="SDS for Ammoni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17104" y="60240"/>
            <a:ext cx="6126697" cy="6645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10;" title="Circle around title"/>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14400" y="152399"/>
            <a:ext cx="6553200" cy="1752601"/>
          </a:xfrm>
          <a:prstGeom prst="rect">
            <a:avLst/>
          </a:prstGeom>
        </p:spPr>
      </p:pic>
      <p:pic>
        <p:nvPicPr>
          <p:cNvPr id="4" name="Picture 3" title="Circle around danger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7199" y="4572000"/>
            <a:ext cx="6301149" cy="1904999"/>
          </a:xfrm>
          <a:prstGeom prst="rect">
            <a:avLst/>
          </a:prstGeom>
        </p:spPr>
      </p:pic>
      <p:sp>
        <p:nvSpPr>
          <p:cNvPr id="3" name="Title 2" hidden="1"/>
          <p:cNvSpPr>
            <a:spLocks noGrp="1"/>
          </p:cNvSpPr>
          <p:nvPr>
            <p:ph type="title"/>
          </p:nvPr>
        </p:nvSpPr>
        <p:spPr/>
        <p:txBody>
          <a:bodyPr/>
          <a:lstStyle/>
          <a:p>
            <a:r>
              <a:rPr lang="en-US" dirty="0" smtClean="0"/>
              <a:t>SDS 1</a:t>
            </a:r>
            <a:endParaRPr lang="en-US" dirty="0"/>
          </a:p>
        </p:txBody>
      </p:sp>
    </p:spTree>
    <p:extLst>
      <p:ext uri="{BB962C8B-B14F-4D97-AF65-F5344CB8AC3E}">
        <p14:creationId xmlns:p14="http://schemas.microsoft.com/office/powerpoint/2010/main" val="506531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152400"/>
            <a:ext cx="8229600" cy="1143000"/>
          </a:xfrm>
        </p:spPr>
        <p:txBody>
          <a:bodyPr/>
          <a:lstStyle/>
          <a:p>
            <a:r>
              <a:rPr lang="en-US" dirty="0" smtClean="0">
                <a:solidFill>
                  <a:schemeClr val="accent5">
                    <a:lumMod val="60000"/>
                    <a:lumOff val="40000"/>
                  </a:schemeClr>
                </a:solidFill>
                <a:effectLst>
                  <a:outerShdw blurRad="38100" dist="38100" dir="2700000" algn="tl">
                    <a:srgbClr val="000000">
                      <a:alpha val="43137"/>
                    </a:srgbClr>
                  </a:outerShdw>
                </a:effectLst>
              </a:rPr>
              <a:t>Pre test polling questions </a:t>
            </a:r>
            <a:endParaRPr lang="en-US" dirty="0">
              <a:solidFill>
                <a:schemeClr val="accent5">
                  <a:lumMod val="60000"/>
                  <a:lumOff val="4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custDataLst>
              <p:tags r:id="rId2"/>
            </p:custDataLst>
          </p:nvPr>
        </p:nvSpPr>
        <p:spPr>
          <a:xfrm>
            <a:off x="533400" y="1447800"/>
            <a:ext cx="8229600" cy="4525963"/>
          </a:xfrm>
        </p:spPr>
        <p:txBody>
          <a:bodyPr/>
          <a:lstStyle/>
          <a:p>
            <a:pPr marL="0" lvl="0" indent="0">
              <a:buNone/>
            </a:pPr>
            <a:r>
              <a:rPr lang="es-PR" sz="1600" dirty="0" err="1" smtClean="0">
                <a:solidFill>
                  <a:schemeClr val="accent6"/>
                </a:solidFill>
                <a:latin typeface="Calibri" panose="020F0502020204030204" pitchFamily="34" charset="0"/>
              </a:rPr>
              <a:t>Which</a:t>
            </a:r>
            <a:r>
              <a:rPr lang="es-PR" sz="1600" dirty="0" smtClean="0">
                <a:solidFill>
                  <a:schemeClr val="accent6"/>
                </a:solidFill>
                <a:latin typeface="Calibri" panose="020F0502020204030204" pitchFamily="34" charset="0"/>
              </a:rPr>
              <a:t> of </a:t>
            </a:r>
            <a:r>
              <a:rPr lang="es-PR" sz="1600" dirty="0" err="1" smtClean="0">
                <a:solidFill>
                  <a:schemeClr val="accent6"/>
                </a:solidFill>
                <a:latin typeface="Calibri" panose="020F0502020204030204" pitchFamily="34" charset="0"/>
              </a:rPr>
              <a:t>the</a:t>
            </a:r>
            <a:r>
              <a:rPr lang="es-PR" sz="1600" dirty="0" smtClean="0">
                <a:solidFill>
                  <a:schemeClr val="accent6"/>
                </a:solidFill>
                <a:latin typeface="Calibri" panose="020F0502020204030204" pitchFamily="34" charset="0"/>
              </a:rPr>
              <a:t> </a:t>
            </a:r>
            <a:r>
              <a:rPr lang="es-PR" sz="1600" dirty="0" err="1" smtClean="0">
                <a:solidFill>
                  <a:schemeClr val="accent6"/>
                </a:solidFill>
                <a:latin typeface="Calibri" panose="020F0502020204030204" pitchFamily="34" charset="0"/>
              </a:rPr>
              <a:t>following</a:t>
            </a:r>
            <a:r>
              <a:rPr lang="es-PR" sz="1600" dirty="0" smtClean="0">
                <a:solidFill>
                  <a:schemeClr val="accent6"/>
                </a:solidFill>
                <a:latin typeface="Calibri" panose="020F0502020204030204" pitchFamily="34" charset="0"/>
              </a:rPr>
              <a:t> </a:t>
            </a:r>
            <a:r>
              <a:rPr lang="es-PR" sz="1600" dirty="0" err="1" smtClean="0">
                <a:solidFill>
                  <a:schemeClr val="accent6"/>
                </a:solidFill>
                <a:latin typeface="Calibri" panose="020F0502020204030204" pitchFamily="34" charset="0"/>
              </a:rPr>
              <a:t>does</a:t>
            </a:r>
            <a:r>
              <a:rPr lang="es-PR" sz="1600" dirty="0" smtClean="0">
                <a:solidFill>
                  <a:schemeClr val="accent6"/>
                </a:solidFill>
                <a:latin typeface="Calibri" panose="020F0502020204030204" pitchFamily="34" charset="0"/>
              </a:rPr>
              <a:t> NOT </a:t>
            </a:r>
            <a:r>
              <a:rPr lang="es-PR" sz="1600" dirty="0" err="1" smtClean="0">
                <a:solidFill>
                  <a:schemeClr val="accent6"/>
                </a:solidFill>
                <a:latin typeface="Calibri" panose="020F0502020204030204" pitchFamily="34" charset="0"/>
              </a:rPr>
              <a:t>contribute</a:t>
            </a:r>
            <a:r>
              <a:rPr lang="es-PR" sz="1600" dirty="0" smtClean="0">
                <a:solidFill>
                  <a:schemeClr val="accent6"/>
                </a:solidFill>
                <a:latin typeface="Calibri" panose="020F0502020204030204" pitchFamily="34" charset="0"/>
              </a:rPr>
              <a:t> to </a:t>
            </a:r>
            <a:r>
              <a:rPr lang="es-PR" sz="1600" dirty="0" err="1" smtClean="0">
                <a:solidFill>
                  <a:schemeClr val="accent6"/>
                </a:solidFill>
                <a:latin typeface="Calibri" panose="020F0502020204030204" pitchFamily="34" charset="0"/>
              </a:rPr>
              <a:t>the</a:t>
            </a:r>
            <a:r>
              <a:rPr lang="es-PR" sz="1600" dirty="0" smtClean="0">
                <a:solidFill>
                  <a:schemeClr val="accent6"/>
                </a:solidFill>
                <a:latin typeface="Calibri" panose="020F0502020204030204" pitchFamily="34" charset="0"/>
              </a:rPr>
              <a:t> </a:t>
            </a:r>
            <a:r>
              <a:rPr lang="es-PR" sz="1600" dirty="0" err="1" smtClean="0">
                <a:solidFill>
                  <a:schemeClr val="accent6"/>
                </a:solidFill>
                <a:latin typeface="Calibri" panose="020F0502020204030204" pitchFamily="34" charset="0"/>
              </a:rPr>
              <a:t>way</a:t>
            </a:r>
            <a:r>
              <a:rPr lang="es-PR" sz="1600" dirty="0" smtClean="0">
                <a:solidFill>
                  <a:schemeClr val="accent6"/>
                </a:solidFill>
                <a:latin typeface="Calibri" panose="020F0502020204030204" pitchFamily="34" charset="0"/>
              </a:rPr>
              <a:t> in </a:t>
            </a:r>
            <a:r>
              <a:rPr lang="es-PR" sz="1600" dirty="0" err="1" smtClean="0">
                <a:solidFill>
                  <a:schemeClr val="accent6"/>
                </a:solidFill>
                <a:latin typeface="Calibri" panose="020F0502020204030204" pitchFamily="34" charset="0"/>
              </a:rPr>
              <a:t>which</a:t>
            </a:r>
            <a:r>
              <a:rPr lang="es-PR" sz="1600" dirty="0" smtClean="0">
                <a:solidFill>
                  <a:schemeClr val="accent6"/>
                </a:solidFill>
                <a:latin typeface="Calibri" panose="020F0502020204030204" pitchFamily="34" charset="0"/>
              </a:rPr>
              <a:t> </a:t>
            </a:r>
            <a:r>
              <a:rPr lang="es-PR" sz="1600" dirty="0" err="1" smtClean="0">
                <a:solidFill>
                  <a:schemeClr val="accent6"/>
                </a:solidFill>
                <a:latin typeface="Calibri" panose="020F0502020204030204" pitchFamily="34" charset="0"/>
              </a:rPr>
              <a:t>chemicals</a:t>
            </a:r>
            <a:r>
              <a:rPr lang="es-PR" sz="1600" dirty="0" smtClean="0">
                <a:solidFill>
                  <a:schemeClr val="accent6"/>
                </a:solidFill>
                <a:latin typeface="Calibri" panose="020F0502020204030204" pitchFamily="34" charset="0"/>
              </a:rPr>
              <a:t> </a:t>
            </a:r>
            <a:r>
              <a:rPr lang="es-PR" sz="1600" dirty="0" err="1" smtClean="0">
                <a:solidFill>
                  <a:schemeClr val="accent6"/>
                </a:solidFill>
                <a:latin typeface="Calibri" panose="020F0502020204030204" pitchFamily="34" charset="0"/>
              </a:rPr>
              <a:t>affect</a:t>
            </a:r>
            <a:r>
              <a:rPr lang="es-PR" sz="1600" dirty="0" smtClean="0">
                <a:solidFill>
                  <a:schemeClr val="accent6"/>
                </a:solidFill>
                <a:latin typeface="Calibri" panose="020F0502020204030204" pitchFamily="34" charset="0"/>
              </a:rPr>
              <a:t> </a:t>
            </a:r>
            <a:r>
              <a:rPr lang="es-PR" sz="1600" dirty="0" err="1" smtClean="0">
                <a:solidFill>
                  <a:schemeClr val="accent6"/>
                </a:solidFill>
                <a:latin typeface="Calibri" panose="020F0502020204030204" pitchFamily="34" charset="0"/>
              </a:rPr>
              <a:t>an</a:t>
            </a:r>
            <a:r>
              <a:rPr lang="es-PR" sz="1600" dirty="0" smtClean="0">
                <a:solidFill>
                  <a:schemeClr val="accent6"/>
                </a:solidFill>
                <a:latin typeface="Calibri" panose="020F0502020204030204" pitchFamily="34" charset="0"/>
              </a:rPr>
              <a:t> individual? A) </a:t>
            </a:r>
            <a:r>
              <a:rPr lang="es-PR" sz="1600" dirty="0" err="1" smtClean="0">
                <a:solidFill>
                  <a:schemeClr val="accent6"/>
                </a:solidFill>
                <a:latin typeface="Calibri" panose="020F0502020204030204" pitchFamily="34" charset="0"/>
              </a:rPr>
              <a:t>Body</a:t>
            </a:r>
            <a:r>
              <a:rPr lang="es-PR" sz="1600" dirty="0" smtClean="0">
                <a:solidFill>
                  <a:schemeClr val="accent6"/>
                </a:solidFill>
                <a:latin typeface="Calibri" panose="020F0502020204030204" pitchFamily="34" charset="0"/>
              </a:rPr>
              <a:t> </a:t>
            </a:r>
            <a:r>
              <a:rPr lang="es-PR" sz="1600" dirty="0" err="1" smtClean="0">
                <a:solidFill>
                  <a:schemeClr val="accent6"/>
                </a:solidFill>
                <a:latin typeface="Calibri" panose="020F0502020204030204" pitchFamily="34" charset="0"/>
              </a:rPr>
              <a:t>size</a:t>
            </a:r>
            <a:endParaRPr lang="en-US" sz="1600" dirty="0" smtClean="0">
              <a:solidFill>
                <a:schemeClr val="accent6"/>
              </a:solidFill>
              <a:latin typeface="Calibri" panose="020F0502020204030204" pitchFamily="34" charset="0"/>
            </a:endParaRPr>
          </a:p>
          <a:p>
            <a:pPr marL="0" lvl="0" indent="0">
              <a:buNone/>
            </a:pPr>
            <a:r>
              <a:rPr lang="en-US" sz="1600" dirty="0" smtClean="0">
                <a:solidFill>
                  <a:schemeClr val="accent6"/>
                </a:solidFill>
                <a:latin typeface="Calibri" panose="020F0502020204030204" pitchFamily="34" charset="0"/>
              </a:rPr>
              <a:t>b) Nationality</a:t>
            </a:r>
            <a:endParaRPr lang="en-US" sz="1600" dirty="0">
              <a:solidFill>
                <a:schemeClr val="accent6"/>
              </a:solidFill>
              <a:latin typeface="Calibri" panose="020F0502020204030204" pitchFamily="34" charset="0"/>
            </a:endParaRPr>
          </a:p>
          <a:p>
            <a:pPr marL="0" lvl="0" indent="0">
              <a:buNone/>
            </a:pPr>
            <a:r>
              <a:rPr lang="es-PR" sz="1600" dirty="0" smtClean="0">
                <a:solidFill>
                  <a:schemeClr val="accent6"/>
                </a:solidFill>
                <a:latin typeface="Calibri" panose="020F0502020204030204" pitchFamily="34" charset="0"/>
              </a:rPr>
              <a:t>c) </a:t>
            </a:r>
            <a:r>
              <a:rPr lang="es-PR" sz="1600" dirty="0" err="1" smtClean="0">
                <a:solidFill>
                  <a:schemeClr val="accent6"/>
                </a:solidFill>
                <a:latin typeface="Calibri" panose="020F0502020204030204" pitchFamily="34" charset="0"/>
              </a:rPr>
              <a:t>Age</a:t>
            </a:r>
            <a:endParaRPr lang="en-US" sz="1600" dirty="0">
              <a:solidFill>
                <a:schemeClr val="accent6"/>
              </a:solidFill>
              <a:latin typeface="Calibri" panose="020F0502020204030204" pitchFamily="34" charset="0"/>
            </a:endParaRPr>
          </a:p>
          <a:p>
            <a:pPr marL="0" lvl="0" indent="0">
              <a:buNone/>
            </a:pPr>
            <a:r>
              <a:rPr lang="es-PR" sz="1600" dirty="0" smtClean="0">
                <a:solidFill>
                  <a:schemeClr val="accent6"/>
                </a:solidFill>
                <a:latin typeface="Calibri" panose="020F0502020204030204" pitchFamily="34" charset="0"/>
              </a:rPr>
              <a:t>d) </a:t>
            </a:r>
            <a:r>
              <a:rPr lang="es-PR" sz="1600" dirty="0" err="1" smtClean="0">
                <a:solidFill>
                  <a:schemeClr val="accent6"/>
                </a:solidFill>
                <a:latin typeface="Calibri" panose="020F0502020204030204" pitchFamily="34" charset="0"/>
              </a:rPr>
              <a:t>Duration</a:t>
            </a:r>
            <a:r>
              <a:rPr lang="es-PR" sz="1600" dirty="0" smtClean="0">
                <a:solidFill>
                  <a:schemeClr val="accent6"/>
                </a:solidFill>
                <a:latin typeface="Calibri" panose="020F0502020204030204" pitchFamily="34" charset="0"/>
              </a:rPr>
              <a:t> of </a:t>
            </a:r>
            <a:r>
              <a:rPr lang="es-PR" sz="1600" dirty="0" err="1" smtClean="0">
                <a:solidFill>
                  <a:schemeClr val="accent6"/>
                </a:solidFill>
                <a:latin typeface="Calibri" panose="020F0502020204030204" pitchFamily="34" charset="0"/>
              </a:rPr>
              <a:t>exposure</a:t>
            </a:r>
            <a:r>
              <a:rPr lang="es-PR" sz="1600" dirty="0" smtClean="0">
                <a:solidFill>
                  <a:schemeClr val="accent6"/>
                </a:solidFill>
                <a:latin typeface="Calibri" panose="020F0502020204030204" pitchFamily="34" charset="0"/>
              </a:rPr>
              <a:t/>
            </a:r>
            <a:br>
              <a:rPr lang="es-PR" sz="1600" dirty="0" smtClean="0">
                <a:solidFill>
                  <a:schemeClr val="accent6"/>
                </a:solidFill>
                <a:latin typeface="Calibri" panose="020F0502020204030204" pitchFamily="34" charset="0"/>
              </a:rPr>
            </a:br>
            <a:endParaRPr lang="es-PR" sz="1600" dirty="0" smtClean="0">
              <a:solidFill>
                <a:schemeClr val="accent6"/>
              </a:solidFill>
              <a:latin typeface="Calibri" panose="020F0502020204030204" pitchFamily="34" charset="0"/>
            </a:endParaRPr>
          </a:p>
          <a:p>
            <a:pPr marL="0" indent="0">
              <a:buNone/>
            </a:pPr>
            <a:r>
              <a:rPr lang="en-US" sz="1600" dirty="0" smtClean="0">
                <a:solidFill>
                  <a:schemeClr val="accent6"/>
                </a:solidFill>
                <a:latin typeface="Calibri" panose="020F0502020204030204" pitchFamily="34" charset="0"/>
              </a:rPr>
              <a:t>Workers are required to receive chemical safety training in a language they understand.</a:t>
            </a:r>
          </a:p>
          <a:p>
            <a:r>
              <a:rPr lang="en-US" sz="1600" dirty="0" smtClean="0">
                <a:solidFill>
                  <a:schemeClr val="accent6"/>
                </a:solidFill>
                <a:latin typeface="Calibri" panose="020F0502020204030204" pitchFamily="34" charset="0"/>
              </a:rPr>
              <a:t>True </a:t>
            </a:r>
          </a:p>
          <a:p>
            <a:r>
              <a:rPr lang="en-US" sz="1600" dirty="0" smtClean="0">
                <a:solidFill>
                  <a:schemeClr val="accent6"/>
                </a:solidFill>
                <a:latin typeface="Calibri" panose="020F0502020204030204" pitchFamily="34" charset="0"/>
              </a:rPr>
              <a:t>False</a:t>
            </a:r>
            <a:endParaRPr lang="en-US" sz="1600" dirty="0">
              <a:solidFill>
                <a:schemeClr val="accent6"/>
              </a:solidFill>
              <a:latin typeface="Calibri" panose="020F0502020204030204" pitchFamily="34" charset="0"/>
            </a:endParaRPr>
          </a:p>
          <a:p>
            <a:endParaRPr lang="en-US" sz="1600" dirty="0" smtClean="0">
              <a:solidFill>
                <a:schemeClr val="accent6"/>
              </a:solidFill>
              <a:latin typeface="Calibri" panose="020F0502020204030204" pitchFamily="34" charset="0"/>
            </a:endParaRPr>
          </a:p>
          <a:p>
            <a:pPr marL="0" indent="0">
              <a:buNone/>
            </a:pPr>
            <a:r>
              <a:rPr lang="es-PR" sz="1600" dirty="0" err="1" smtClean="0">
                <a:solidFill>
                  <a:schemeClr val="accent6"/>
                </a:solidFill>
                <a:latin typeface="Calibri" panose="020F0502020204030204" pitchFamily="34" charset="0"/>
              </a:rPr>
              <a:t>Which</a:t>
            </a:r>
            <a:r>
              <a:rPr lang="es-PR" sz="1600" dirty="0" smtClean="0">
                <a:solidFill>
                  <a:schemeClr val="accent6"/>
                </a:solidFill>
                <a:latin typeface="Calibri" panose="020F0502020204030204" pitchFamily="34" charset="0"/>
              </a:rPr>
              <a:t> of </a:t>
            </a:r>
            <a:r>
              <a:rPr lang="es-PR" sz="1600" dirty="0" err="1" smtClean="0">
                <a:solidFill>
                  <a:schemeClr val="accent6"/>
                </a:solidFill>
                <a:latin typeface="Calibri" panose="020F0502020204030204" pitchFamily="34" charset="0"/>
              </a:rPr>
              <a:t>the</a:t>
            </a:r>
            <a:r>
              <a:rPr lang="es-PR" sz="1600" dirty="0" smtClean="0">
                <a:solidFill>
                  <a:schemeClr val="accent6"/>
                </a:solidFill>
                <a:latin typeface="Calibri" panose="020F0502020204030204" pitchFamily="34" charset="0"/>
              </a:rPr>
              <a:t> </a:t>
            </a:r>
            <a:r>
              <a:rPr lang="es-PR" sz="1600" dirty="0" err="1" smtClean="0">
                <a:solidFill>
                  <a:schemeClr val="accent6"/>
                </a:solidFill>
                <a:latin typeface="Calibri" panose="020F0502020204030204" pitchFamily="34" charset="0"/>
              </a:rPr>
              <a:t>following</a:t>
            </a:r>
            <a:r>
              <a:rPr lang="es-PR" sz="1600" dirty="0" smtClean="0">
                <a:solidFill>
                  <a:schemeClr val="accent6"/>
                </a:solidFill>
                <a:latin typeface="Calibri" panose="020F0502020204030204" pitchFamily="34" charset="0"/>
              </a:rPr>
              <a:t> </a:t>
            </a:r>
            <a:r>
              <a:rPr lang="es-PR" sz="1600" dirty="0" err="1" smtClean="0">
                <a:solidFill>
                  <a:schemeClr val="accent6"/>
                </a:solidFill>
                <a:latin typeface="Calibri" panose="020F0502020204030204" pitchFamily="34" charset="0"/>
              </a:rPr>
              <a:t>information</a:t>
            </a:r>
            <a:r>
              <a:rPr lang="es-PR" sz="1600" dirty="0" smtClean="0">
                <a:solidFill>
                  <a:schemeClr val="accent6"/>
                </a:solidFill>
                <a:latin typeface="Calibri" panose="020F0502020204030204" pitchFamily="34" charset="0"/>
              </a:rPr>
              <a:t> </a:t>
            </a:r>
            <a:r>
              <a:rPr lang="es-PR" sz="1600" dirty="0" err="1" smtClean="0">
                <a:solidFill>
                  <a:schemeClr val="accent6"/>
                </a:solidFill>
                <a:latin typeface="Calibri" panose="020F0502020204030204" pitchFamily="34" charset="0"/>
              </a:rPr>
              <a:t>is</a:t>
            </a:r>
            <a:r>
              <a:rPr lang="es-PR" sz="1600" dirty="0" smtClean="0">
                <a:solidFill>
                  <a:schemeClr val="accent6"/>
                </a:solidFill>
                <a:latin typeface="Calibri" panose="020F0502020204030204" pitchFamily="34" charset="0"/>
              </a:rPr>
              <a:t> </a:t>
            </a:r>
            <a:r>
              <a:rPr lang="es-PR" sz="1600" dirty="0" err="1" smtClean="0">
                <a:solidFill>
                  <a:schemeClr val="accent6"/>
                </a:solidFill>
                <a:latin typeface="Calibri" panose="020F0502020204030204" pitchFamily="34" charset="0"/>
              </a:rPr>
              <a:t>provided</a:t>
            </a:r>
            <a:r>
              <a:rPr lang="es-PR" sz="1600" dirty="0" smtClean="0">
                <a:solidFill>
                  <a:schemeClr val="accent6"/>
                </a:solidFill>
                <a:latin typeface="Calibri" panose="020F0502020204030204" pitchFamily="34" charset="0"/>
              </a:rPr>
              <a:t> in </a:t>
            </a:r>
            <a:r>
              <a:rPr lang="es-PR" sz="1600" dirty="0" err="1" smtClean="0">
                <a:solidFill>
                  <a:schemeClr val="accent6"/>
                </a:solidFill>
                <a:latin typeface="Calibri" panose="020F0502020204030204" pitchFamily="34" charset="0"/>
              </a:rPr>
              <a:t>the</a:t>
            </a:r>
            <a:r>
              <a:rPr lang="es-PR" sz="1600" dirty="0" smtClean="0">
                <a:solidFill>
                  <a:schemeClr val="accent6"/>
                </a:solidFill>
                <a:latin typeface="Calibri" panose="020F0502020204030204" pitchFamily="34" charset="0"/>
              </a:rPr>
              <a:t> Safety Data </a:t>
            </a:r>
            <a:r>
              <a:rPr lang="es-PR" sz="1600" dirty="0" err="1" smtClean="0">
                <a:solidFill>
                  <a:schemeClr val="accent6"/>
                </a:solidFill>
                <a:latin typeface="Calibri" panose="020F0502020204030204" pitchFamily="34" charset="0"/>
              </a:rPr>
              <a:t>Sheets</a:t>
            </a:r>
            <a:r>
              <a:rPr lang="es-PR" sz="1600" dirty="0" smtClean="0">
                <a:solidFill>
                  <a:schemeClr val="accent6"/>
                </a:solidFill>
                <a:latin typeface="Calibri" panose="020F0502020204030204" pitchFamily="34" charset="0"/>
              </a:rPr>
              <a:t>?  </a:t>
            </a:r>
            <a:endParaRPr lang="en-US" sz="1600" dirty="0">
              <a:solidFill>
                <a:schemeClr val="accent6"/>
              </a:solidFill>
              <a:latin typeface="Calibri" panose="020F0502020204030204" pitchFamily="34" charset="0"/>
            </a:endParaRPr>
          </a:p>
          <a:p>
            <a:pPr marL="342900" lvl="0" indent="-342900">
              <a:buFont typeface="+mj-lt"/>
              <a:buAutoNum type="alphaLcParenR"/>
            </a:pPr>
            <a:r>
              <a:rPr lang="en-US" sz="1600" dirty="0" smtClean="0">
                <a:solidFill>
                  <a:schemeClr val="accent6"/>
                </a:solidFill>
                <a:latin typeface="Calibri" panose="020F0502020204030204" pitchFamily="34" charset="0"/>
              </a:rPr>
              <a:t>First Aid measures</a:t>
            </a:r>
            <a:endParaRPr lang="en-US" sz="1600" dirty="0">
              <a:solidFill>
                <a:schemeClr val="accent6"/>
              </a:solidFill>
              <a:latin typeface="Calibri" panose="020F0502020204030204" pitchFamily="34" charset="0"/>
            </a:endParaRPr>
          </a:p>
          <a:p>
            <a:pPr marL="342900" lvl="0" indent="-342900">
              <a:buFont typeface="+mj-lt"/>
              <a:buAutoNum type="alphaLcParenR"/>
            </a:pPr>
            <a:r>
              <a:rPr lang="es-PR" sz="1600" dirty="0" err="1" smtClean="0">
                <a:solidFill>
                  <a:schemeClr val="accent6"/>
                </a:solidFill>
                <a:latin typeface="Calibri" panose="020F0502020204030204" pitchFamily="34" charset="0"/>
              </a:rPr>
              <a:t>Handling</a:t>
            </a:r>
            <a:r>
              <a:rPr lang="es-PR" sz="1600" dirty="0" smtClean="0">
                <a:solidFill>
                  <a:schemeClr val="accent6"/>
                </a:solidFill>
                <a:latin typeface="Calibri" panose="020F0502020204030204" pitchFamily="34" charset="0"/>
              </a:rPr>
              <a:t> and </a:t>
            </a:r>
            <a:r>
              <a:rPr lang="es-PR" sz="1600" dirty="0" err="1" smtClean="0">
                <a:solidFill>
                  <a:schemeClr val="accent6"/>
                </a:solidFill>
                <a:latin typeface="Calibri" panose="020F0502020204030204" pitchFamily="34" charset="0"/>
              </a:rPr>
              <a:t>storage</a:t>
            </a:r>
            <a:r>
              <a:rPr lang="es-PR" sz="1600" dirty="0" smtClean="0">
                <a:solidFill>
                  <a:schemeClr val="accent6"/>
                </a:solidFill>
                <a:latin typeface="Calibri" panose="020F0502020204030204" pitchFamily="34" charset="0"/>
              </a:rPr>
              <a:t> </a:t>
            </a:r>
            <a:endParaRPr lang="en-US" sz="1600" dirty="0">
              <a:solidFill>
                <a:schemeClr val="accent6"/>
              </a:solidFill>
              <a:latin typeface="Calibri" panose="020F0502020204030204" pitchFamily="34" charset="0"/>
            </a:endParaRPr>
          </a:p>
          <a:p>
            <a:pPr marL="342900" lvl="0" indent="-342900">
              <a:buFont typeface="+mj-lt"/>
              <a:buAutoNum type="alphaLcParenR"/>
            </a:pPr>
            <a:r>
              <a:rPr lang="es-PR" sz="1600" dirty="0" err="1" smtClean="0">
                <a:solidFill>
                  <a:schemeClr val="accent6"/>
                </a:solidFill>
                <a:latin typeface="Calibri" panose="020F0502020204030204" pitchFamily="34" charset="0"/>
              </a:rPr>
              <a:t>Symptoms</a:t>
            </a:r>
            <a:r>
              <a:rPr lang="es-PR" sz="1600" dirty="0" smtClean="0">
                <a:solidFill>
                  <a:schemeClr val="accent6"/>
                </a:solidFill>
                <a:latin typeface="Calibri" panose="020F0502020204030204" pitchFamily="34" charset="0"/>
              </a:rPr>
              <a:t> of </a:t>
            </a:r>
            <a:r>
              <a:rPr lang="es-PR" sz="1600" dirty="0" err="1" smtClean="0">
                <a:solidFill>
                  <a:schemeClr val="accent6"/>
                </a:solidFill>
                <a:latin typeface="Calibri" panose="020F0502020204030204" pitchFamily="34" charset="0"/>
              </a:rPr>
              <a:t>exposure</a:t>
            </a:r>
            <a:r>
              <a:rPr lang="es-PR" sz="1600" dirty="0" smtClean="0">
                <a:solidFill>
                  <a:schemeClr val="accent6"/>
                </a:solidFill>
                <a:latin typeface="Calibri" panose="020F0502020204030204" pitchFamily="34" charset="0"/>
              </a:rPr>
              <a:t> </a:t>
            </a:r>
            <a:endParaRPr lang="en-US" sz="1600" dirty="0">
              <a:solidFill>
                <a:schemeClr val="accent6"/>
              </a:solidFill>
              <a:latin typeface="Calibri" panose="020F0502020204030204" pitchFamily="34" charset="0"/>
            </a:endParaRPr>
          </a:p>
          <a:p>
            <a:pPr marL="342900" lvl="0" indent="-342900">
              <a:buFont typeface="+mj-lt"/>
              <a:buAutoNum type="alphaLcParenR"/>
            </a:pPr>
            <a:r>
              <a:rPr lang="es-PR" sz="1600" dirty="0" err="1" smtClean="0">
                <a:solidFill>
                  <a:schemeClr val="accent6"/>
                </a:solidFill>
                <a:latin typeface="Calibri" panose="020F0502020204030204" pitchFamily="34" charset="0"/>
              </a:rPr>
              <a:t>Instructions</a:t>
            </a:r>
            <a:r>
              <a:rPr lang="es-PR" sz="1600" dirty="0" smtClean="0">
                <a:solidFill>
                  <a:schemeClr val="accent6"/>
                </a:solidFill>
                <a:latin typeface="Calibri" panose="020F0502020204030204" pitchFamily="34" charset="0"/>
              </a:rPr>
              <a:t> </a:t>
            </a:r>
            <a:r>
              <a:rPr lang="es-PR" sz="1600" dirty="0" err="1" smtClean="0">
                <a:solidFill>
                  <a:schemeClr val="accent6"/>
                </a:solidFill>
                <a:latin typeface="Calibri" panose="020F0502020204030204" pitchFamily="34" charset="0"/>
              </a:rPr>
              <a:t>for</a:t>
            </a:r>
            <a:r>
              <a:rPr lang="es-PR" sz="1600" dirty="0" smtClean="0">
                <a:solidFill>
                  <a:schemeClr val="accent6"/>
                </a:solidFill>
                <a:latin typeface="Calibri" panose="020F0502020204030204" pitchFamily="34" charset="0"/>
              </a:rPr>
              <a:t> </a:t>
            </a:r>
            <a:r>
              <a:rPr lang="es-PR" sz="1600" dirty="0" err="1" smtClean="0">
                <a:solidFill>
                  <a:schemeClr val="accent6"/>
                </a:solidFill>
                <a:latin typeface="Calibri" panose="020F0502020204030204" pitchFamily="34" charset="0"/>
              </a:rPr>
              <a:t>disposal</a:t>
            </a:r>
            <a:r>
              <a:rPr lang="es-PR" sz="1600" dirty="0" smtClean="0">
                <a:solidFill>
                  <a:schemeClr val="accent6"/>
                </a:solidFill>
                <a:latin typeface="Calibri" panose="020F0502020204030204" pitchFamily="34" charset="0"/>
              </a:rPr>
              <a:t> </a:t>
            </a:r>
            <a:endParaRPr lang="en-US" sz="1600" dirty="0">
              <a:solidFill>
                <a:schemeClr val="accent6"/>
              </a:solidFill>
              <a:latin typeface="Calibri" panose="020F0502020204030204" pitchFamily="34" charset="0"/>
            </a:endParaRPr>
          </a:p>
          <a:p>
            <a:pPr marL="342900" lvl="0" indent="-342900">
              <a:buFont typeface="+mj-lt"/>
              <a:buAutoNum type="alphaLcParenR"/>
            </a:pPr>
            <a:r>
              <a:rPr lang="en-US" sz="1600" dirty="0" smtClean="0">
                <a:solidFill>
                  <a:schemeClr val="accent6"/>
                </a:solidFill>
                <a:latin typeface="Calibri" panose="020F0502020204030204" pitchFamily="34" charset="0"/>
              </a:rPr>
              <a:t>All of the above</a:t>
            </a:r>
            <a:endParaRPr lang="en-US" sz="1600" dirty="0">
              <a:solidFill>
                <a:schemeClr val="accent6"/>
              </a:solidFill>
              <a:latin typeface="Calibri" panose="020F0502020204030204" pitchFamily="34" charset="0"/>
            </a:endParaRPr>
          </a:p>
          <a:p>
            <a:pPr marL="0" indent="0">
              <a:buNone/>
            </a:pPr>
            <a:endParaRPr lang="en-US" sz="1600" dirty="0" smtClean="0">
              <a:solidFill>
                <a:schemeClr val="accent6"/>
              </a:solidFill>
              <a:latin typeface="Calibri" panose="020F0502020204030204" pitchFamily="34" charset="0"/>
            </a:endParaRPr>
          </a:p>
          <a:p>
            <a:pPr marL="0" indent="0">
              <a:buNone/>
            </a:pPr>
            <a:r>
              <a:rPr lang="en-US" sz="1600" dirty="0">
                <a:solidFill>
                  <a:schemeClr val="accent6"/>
                </a:solidFill>
                <a:latin typeface="Calibri" panose="020F0502020204030204" pitchFamily="34" charset="0"/>
              </a:rPr>
              <a:t> </a:t>
            </a:r>
          </a:p>
          <a:p>
            <a:endParaRPr lang="en-US" sz="1600" dirty="0">
              <a:solidFill>
                <a:schemeClr val="accent6"/>
              </a:solidFill>
              <a:latin typeface="Calibri" panose="020F0502020204030204" pitchFamily="34" charset="0"/>
            </a:endParaRPr>
          </a:p>
        </p:txBody>
      </p:sp>
      <p:sp>
        <p:nvSpPr>
          <p:cNvPr id="4" name="Slide Number Placeholder 3"/>
          <p:cNvSpPr>
            <a:spLocks noGrp="1"/>
          </p:cNvSpPr>
          <p:nvPr>
            <p:ph type="sldNum" sz="quarter" idx="12"/>
            <p:custDataLst>
              <p:tags r:id="rId3"/>
            </p:custDataLst>
          </p:nvPr>
        </p:nvSpPr>
        <p:spPr>
          <a:xfrm>
            <a:off x="6553200" y="6245225"/>
            <a:ext cx="2133600" cy="476250"/>
          </a:xfrm>
        </p:spPr>
        <p:txBody>
          <a:bodyPr/>
          <a:lstStyle/>
          <a:p>
            <a:pPr>
              <a:defRPr/>
            </a:pPr>
            <a:fld id="{EB8338F2-687F-4308-85CB-F7873FC603FB}" type="slidenum">
              <a:rPr lang="es-CL" smtClean="0"/>
              <a:pPr>
                <a:defRPr/>
              </a:pPr>
              <a:t>3</a:t>
            </a:fld>
            <a:endParaRPr lang="es-CL"/>
          </a:p>
        </p:txBody>
      </p:sp>
    </p:spTree>
    <p:extLst>
      <p:ext uri="{BB962C8B-B14F-4D97-AF65-F5344CB8AC3E}">
        <p14:creationId xmlns:p14="http://schemas.microsoft.com/office/powerpoint/2010/main" val="17575673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title="SDS Ammoni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3581" y="167866"/>
            <a:ext cx="6933171" cy="6613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title="Circle around first aide"/>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2400" y="2743200"/>
            <a:ext cx="7924800" cy="3581400"/>
          </a:xfrm>
          <a:prstGeom prst="rect">
            <a:avLst/>
          </a:prstGeom>
        </p:spPr>
      </p:pic>
      <p:sp>
        <p:nvSpPr>
          <p:cNvPr id="2" name="Title 1" hidden="1"/>
          <p:cNvSpPr>
            <a:spLocks noGrp="1"/>
          </p:cNvSpPr>
          <p:nvPr>
            <p:ph type="title"/>
          </p:nvPr>
        </p:nvSpPr>
        <p:spPr/>
        <p:txBody>
          <a:bodyPr/>
          <a:lstStyle/>
          <a:p>
            <a:r>
              <a:rPr lang="en-US" dirty="0" smtClean="0"/>
              <a:t>SDS 2</a:t>
            </a:r>
            <a:endParaRPr lang="en-US" dirty="0"/>
          </a:p>
        </p:txBody>
      </p:sp>
    </p:spTree>
    <p:extLst>
      <p:ext uri="{BB962C8B-B14F-4D97-AF65-F5344CB8AC3E}">
        <p14:creationId xmlns:p14="http://schemas.microsoft.com/office/powerpoint/2010/main" val="3310480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title="more sds"/>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90891" y="2581275"/>
            <a:ext cx="7995909" cy="3667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title="even more sds"/>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90892" y="460976"/>
            <a:ext cx="7995908" cy="4263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descr="&#10;" title="Circle around PPE"/>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5105398"/>
            <a:ext cx="6553200" cy="1752601"/>
          </a:xfrm>
          <a:prstGeom prst="rect">
            <a:avLst/>
          </a:prstGeom>
        </p:spPr>
      </p:pic>
      <p:sp>
        <p:nvSpPr>
          <p:cNvPr id="3" name="Title 2" hidden="1"/>
          <p:cNvSpPr>
            <a:spLocks noGrp="1"/>
          </p:cNvSpPr>
          <p:nvPr>
            <p:ph type="title"/>
          </p:nvPr>
        </p:nvSpPr>
        <p:spPr/>
        <p:txBody>
          <a:bodyPr/>
          <a:lstStyle/>
          <a:p>
            <a:r>
              <a:rPr lang="en-US" dirty="0" smtClean="0"/>
              <a:t>SDS 3</a:t>
            </a:r>
            <a:endParaRPr lang="en-US" dirty="0"/>
          </a:p>
        </p:txBody>
      </p:sp>
    </p:spTree>
    <p:extLst>
      <p:ext uri="{BB962C8B-B14F-4D97-AF65-F5344CB8AC3E}">
        <p14:creationId xmlns:p14="http://schemas.microsoft.com/office/powerpoint/2010/main" val="251270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4B8D"/>
        </a:solidFill>
        <a:effectLst/>
      </p:bgPr>
    </p:bg>
    <p:spTree>
      <p:nvGrpSpPr>
        <p:cNvPr id="1" name=""/>
        <p:cNvGrpSpPr/>
        <p:nvPr/>
      </p:nvGrpSpPr>
      <p:grpSpPr>
        <a:xfrm>
          <a:off x="0" y="0"/>
          <a:ext cx="0" cy="0"/>
          <a:chOff x="0" y="0"/>
          <a:chExt cx="0" cy="0"/>
        </a:xfrm>
      </p:grpSpPr>
      <p:sp>
        <p:nvSpPr>
          <p:cNvPr id="100353" name="Title 1"/>
          <p:cNvSpPr>
            <a:spLocks noGrp="1"/>
          </p:cNvSpPr>
          <p:nvPr>
            <p:ph type="title" idx="4294967295"/>
            <p:custDataLst>
              <p:tags r:id="rId1"/>
            </p:custDataLst>
          </p:nvPr>
        </p:nvSpPr>
        <p:spPr>
          <a:xfrm>
            <a:off x="0" y="806824"/>
            <a:ext cx="9144000" cy="1524000"/>
          </a:xfrm>
          <a:solidFill>
            <a:srgbClr val="002060"/>
          </a:solidFill>
        </p:spPr>
        <p:txBody>
          <a:bodyPr/>
          <a:lstStyle/>
          <a:p>
            <a:r>
              <a:rPr lang="es-MX" sz="6000" dirty="0" err="1" smtClean="0">
                <a:solidFill>
                  <a:schemeClr val="accent6"/>
                </a:solidFill>
                <a:effectLst>
                  <a:outerShdw blurRad="38100" dist="38100" dir="2700000" algn="tl">
                    <a:srgbClr val="000000">
                      <a:alpha val="43137"/>
                    </a:srgbClr>
                  </a:outerShdw>
                </a:effectLst>
                <a:latin typeface="Calibri" panose="020F0502020204030204" pitchFamily="34" charset="0"/>
              </a:rPr>
              <a:t>Emergencies</a:t>
            </a:r>
            <a:endParaRPr lang="es-MX" sz="6000" dirty="0">
              <a:solidFill>
                <a:schemeClr val="accent6"/>
              </a:solidFill>
              <a:effectLst>
                <a:outerShdw blurRad="38100" dist="38100" dir="2700000" algn="tl">
                  <a:srgbClr val="000000">
                    <a:alpha val="43137"/>
                  </a:srgbClr>
                </a:outerShdw>
              </a:effectLst>
              <a:latin typeface="Calibri" panose="020F0502020204030204" pitchFamily="34" charset="0"/>
            </a:endParaRPr>
          </a:p>
        </p:txBody>
      </p:sp>
      <p:sp>
        <p:nvSpPr>
          <p:cNvPr id="100354" name="Cross 2" title="red cross"/>
          <p:cNvSpPr>
            <a:spLocks noChangeArrowheads="1"/>
          </p:cNvSpPr>
          <p:nvPr>
            <p:custDataLst>
              <p:tags r:id="rId2"/>
            </p:custDataLst>
          </p:nvPr>
        </p:nvSpPr>
        <p:spPr bwMode="auto">
          <a:xfrm>
            <a:off x="2959481" y="2996878"/>
            <a:ext cx="3124200" cy="2819400"/>
          </a:xfrm>
          <a:prstGeom prst="plus">
            <a:avLst>
              <a:gd name="adj" fmla="val 37162"/>
            </a:avLst>
          </a:prstGeom>
          <a:solidFill>
            <a:schemeClr val="accent1"/>
          </a:solidFill>
          <a:ln w="9525" algn="ctr">
            <a:noFill/>
            <a:round/>
            <a:headEnd/>
            <a:tailEnd/>
          </a:ln>
        </p:spPr>
        <p:txBody>
          <a:bodyPr lIns="91365" tIns="45683" rIns="91365" bIns="45683"/>
          <a:lstStyle/>
          <a:p>
            <a:pPr algn="ctr" defTabSz="820583" fontAlgn="base">
              <a:spcBef>
                <a:spcPct val="0"/>
              </a:spcBef>
              <a:spcAft>
                <a:spcPct val="0"/>
              </a:spcAft>
            </a:pPr>
            <a:endParaRPr lang="en-US">
              <a:solidFill>
                <a:srgbClr val="000000"/>
              </a:solidFill>
              <a:latin typeface="Arial" charset="0"/>
              <a:cs typeface="Arial" charset="0"/>
            </a:endParaRPr>
          </a:p>
        </p:txBody>
      </p:sp>
    </p:spTree>
    <p:extLst>
      <p:ext uri="{BB962C8B-B14F-4D97-AF65-F5344CB8AC3E}">
        <p14:creationId xmlns:p14="http://schemas.microsoft.com/office/powerpoint/2010/main" val="13394203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130049" name="Title 1"/>
          <p:cNvSpPr>
            <a:spLocks noGrp="1"/>
          </p:cNvSpPr>
          <p:nvPr>
            <p:ph type="title" idx="4294967295"/>
            <p:custDataLst>
              <p:tags r:id="rId1"/>
            </p:custDataLst>
          </p:nvPr>
        </p:nvSpPr>
        <p:spPr>
          <a:xfrm>
            <a:off x="0" y="0"/>
            <a:ext cx="9144000" cy="1417638"/>
          </a:xfrm>
          <a:solidFill>
            <a:srgbClr val="C00000"/>
          </a:solidFill>
        </p:spPr>
        <p:txBody>
          <a:bodyPr/>
          <a:lstStyle/>
          <a:p>
            <a:r>
              <a:rPr lang="es-MX" altLang="en-US" sz="5400" b="1" dirty="0" err="1" smtClean="0">
                <a:solidFill>
                  <a:schemeClr val="accent6"/>
                </a:solidFill>
              </a:rPr>
              <a:t>Call</a:t>
            </a:r>
            <a:r>
              <a:rPr lang="es-MX" altLang="en-US" sz="5400" b="1" dirty="0" smtClean="0">
                <a:solidFill>
                  <a:schemeClr val="accent6"/>
                </a:solidFill>
              </a:rPr>
              <a:t> </a:t>
            </a:r>
            <a:r>
              <a:rPr lang="es-MX" altLang="en-US" sz="5400" b="1" dirty="0">
                <a:solidFill>
                  <a:schemeClr val="accent6"/>
                </a:solidFill>
              </a:rPr>
              <a:t>911 </a:t>
            </a:r>
          </a:p>
        </p:txBody>
      </p:sp>
      <p:pic>
        <p:nvPicPr>
          <p:cNvPr id="130050" name="Picture 2" descr="&#10;" title="Cell phone (iPhone)"/>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303820" y="1882588"/>
            <a:ext cx="2246270" cy="420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custDataLst>
              <p:tags r:id="rId2"/>
            </p:custDataLst>
          </p:nvPr>
        </p:nvSpPr>
        <p:spPr>
          <a:xfrm>
            <a:off x="381000" y="1997729"/>
            <a:ext cx="5588324" cy="3970243"/>
          </a:xfrm>
          <a:prstGeom prst="rect">
            <a:avLst/>
          </a:prstGeom>
        </p:spPr>
        <p:txBody>
          <a:bodyPr wrap="square" lIns="91365" tIns="45683" rIns="91365" bIns="45683">
            <a:spAutoFit/>
          </a:bodyPr>
          <a:lstStyle/>
          <a:p>
            <a:pPr marL="342619" indent="-342619" defTabSz="820583" fontAlgn="base">
              <a:spcBef>
                <a:spcPct val="0"/>
              </a:spcBef>
              <a:spcAft>
                <a:spcPct val="0"/>
              </a:spcAft>
              <a:buFont typeface="Arial" panose="020B0604020202020204" pitchFamily="34" charset="0"/>
              <a:buChar char="•"/>
            </a:pPr>
            <a:r>
              <a:rPr lang="en-US" sz="3600" dirty="0" smtClean="0">
                <a:solidFill>
                  <a:srgbClr val="055063"/>
                </a:solidFill>
                <a:latin typeface="Calibri" panose="020F0502020204030204" pitchFamily="34" charset="0"/>
                <a:cs typeface="Arial" charset="0"/>
              </a:rPr>
              <a:t>Address of the work place</a:t>
            </a:r>
          </a:p>
          <a:p>
            <a:pPr marL="342619" indent="-342619" defTabSz="820583" fontAlgn="base">
              <a:spcBef>
                <a:spcPct val="0"/>
              </a:spcBef>
              <a:spcAft>
                <a:spcPct val="0"/>
              </a:spcAft>
              <a:buFont typeface="Arial" panose="020B0604020202020204" pitchFamily="34" charset="0"/>
              <a:buChar char="•"/>
            </a:pPr>
            <a:endParaRPr lang="en-US" sz="3600" dirty="0">
              <a:solidFill>
                <a:srgbClr val="055063"/>
              </a:solidFill>
              <a:latin typeface="Calibri" panose="020F0502020204030204" pitchFamily="34" charset="0"/>
              <a:cs typeface="Arial" charset="0"/>
            </a:endParaRPr>
          </a:p>
          <a:p>
            <a:pPr marL="342619" indent="-342619" defTabSz="820583" fontAlgn="base">
              <a:spcBef>
                <a:spcPct val="0"/>
              </a:spcBef>
              <a:spcAft>
                <a:spcPct val="0"/>
              </a:spcAft>
              <a:buFont typeface="Arial" panose="020B0604020202020204" pitchFamily="34" charset="0"/>
              <a:buChar char="•"/>
            </a:pPr>
            <a:r>
              <a:rPr lang="en-US" sz="3600" dirty="0" smtClean="0">
                <a:solidFill>
                  <a:srgbClr val="055063"/>
                </a:solidFill>
                <a:latin typeface="Calibri" panose="020F0502020204030204" pitchFamily="34" charset="0"/>
                <a:cs typeface="Arial" charset="0"/>
              </a:rPr>
              <a:t>Condition of sick or injured worker</a:t>
            </a:r>
          </a:p>
          <a:p>
            <a:pPr marL="342619" indent="-342619" defTabSz="820583" fontAlgn="base">
              <a:spcBef>
                <a:spcPct val="0"/>
              </a:spcBef>
              <a:spcAft>
                <a:spcPct val="0"/>
              </a:spcAft>
              <a:buFont typeface="Arial" panose="020B0604020202020204" pitchFamily="34" charset="0"/>
              <a:buChar char="•"/>
            </a:pPr>
            <a:endParaRPr lang="en-US" sz="3600" dirty="0">
              <a:solidFill>
                <a:srgbClr val="055063"/>
              </a:solidFill>
              <a:latin typeface="Calibri" panose="020F0502020204030204" pitchFamily="34" charset="0"/>
              <a:cs typeface="Arial" charset="0"/>
            </a:endParaRPr>
          </a:p>
          <a:p>
            <a:pPr marL="342619" indent="-342619" defTabSz="820583" fontAlgn="base">
              <a:spcBef>
                <a:spcPct val="0"/>
              </a:spcBef>
              <a:spcAft>
                <a:spcPct val="0"/>
              </a:spcAft>
              <a:buFont typeface="Arial" panose="020B0604020202020204" pitchFamily="34" charset="0"/>
              <a:buChar char="•"/>
            </a:pPr>
            <a:r>
              <a:rPr lang="en-US" sz="3600" dirty="0" smtClean="0">
                <a:solidFill>
                  <a:srgbClr val="055063"/>
                </a:solidFill>
                <a:latin typeface="Calibri" panose="020F0502020204030204" pitchFamily="34" charset="0"/>
                <a:cs typeface="Arial" charset="0"/>
              </a:rPr>
              <a:t>Name of the chemical or explanation of the accident</a:t>
            </a:r>
            <a:endParaRPr lang="en-US" sz="3600" dirty="0">
              <a:solidFill>
                <a:srgbClr val="055063"/>
              </a:solidFill>
              <a:latin typeface="Calibri" panose="020F0502020204030204" pitchFamily="34" charset="0"/>
              <a:cs typeface="Arial" charset="0"/>
            </a:endParaRPr>
          </a:p>
        </p:txBody>
      </p:sp>
    </p:spTree>
    <p:extLst>
      <p:ext uri="{BB962C8B-B14F-4D97-AF65-F5344CB8AC3E}">
        <p14:creationId xmlns:p14="http://schemas.microsoft.com/office/powerpoint/2010/main" val="22328687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0;" title="Scraping off paint"/>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1"/>
          <p:cNvSpPr>
            <a:spLocks noGrp="1"/>
          </p:cNvSpPr>
          <p:nvPr>
            <p:ph type="title"/>
          </p:nvPr>
        </p:nvSpPr>
        <p:spPr>
          <a:xfrm>
            <a:off x="152400" y="685800"/>
            <a:ext cx="8229600" cy="1143000"/>
          </a:xfrm>
        </p:spPr>
        <p:txBody>
          <a:bodyPr/>
          <a:lstStyle/>
          <a:p>
            <a:pPr algn="l"/>
            <a:r>
              <a:rPr lang="en-US" sz="4000" dirty="0">
                <a:solidFill>
                  <a:schemeClr val="accent6"/>
                </a:solidFill>
                <a:effectLst>
                  <a:outerShdw blurRad="38100" dist="38100" dir="2700000" algn="tl">
                    <a:srgbClr val="000000">
                      <a:alpha val="43137"/>
                    </a:srgbClr>
                  </a:outerShdw>
                </a:effectLst>
                <a:latin typeface="Calibri" panose="020F0502020204030204" pitchFamily="34" charset="0"/>
              </a:rPr>
              <a:t>What could Jason and the other painters have done to protect themselves</a:t>
            </a:r>
            <a:r>
              <a:rPr lang="en-US" sz="4000" dirty="0" smtClean="0">
                <a:solidFill>
                  <a:schemeClr val="accent6"/>
                </a:solidFill>
                <a:effectLst>
                  <a:outerShdw blurRad="38100" dist="38100" dir="2700000" algn="tl">
                    <a:srgbClr val="000000">
                      <a:alpha val="43137"/>
                    </a:srgbClr>
                  </a:outerShdw>
                </a:effectLst>
                <a:latin typeface="Calibri" panose="020F0502020204030204" pitchFamily="34" charset="0"/>
              </a:rPr>
              <a:t>?</a:t>
            </a:r>
            <a:endParaRPr lang="en-US" sz="4000" dirty="0"/>
          </a:p>
        </p:txBody>
      </p:sp>
    </p:spTree>
    <p:extLst>
      <p:ext uri="{BB962C8B-B14F-4D97-AF65-F5344CB8AC3E}">
        <p14:creationId xmlns:p14="http://schemas.microsoft.com/office/powerpoint/2010/main" val="8563411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Rectangle 1"/>
          <p:cNvSpPr/>
          <p:nvPr>
            <p:custDataLst>
              <p:tags r:id="rId1"/>
            </p:custDataLst>
          </p:nvPr>
        </p:nvSpPr>
        <p:spPr>
          <a:xfrm>
            <a:off x="457200" y="428178"/>
            <a:ext cx="3733800" cy="5078313"/>
          </a:xfrm>
          <a:prstGeom prst="rect">
            <a:avLst/>
          </a:prstGeom>
        </p:spPr>
        <p:txBody>
          <a:bodyPr wrap="square">
            <a:spAutoFit/>
          </a:bodyPr>
          <a:lstStyle/>
          <a:p>
            <a:pPr defTabSz="914293" fontAlgn="base"/>
            <a:r>
              <a:rPr lang="es-ES" sz="5400" dirty="0" err="1" smtClean="0">
                <a:solidFill>
                  <a:srgbClr val="FFFFFF">
                    <a:lumMod val="85000"/>
                  </a:srgbClr>
                </a:solidFill>
                <a:effectLst>
                  <a:outerShdw blurRad="38100" dist="38100" dir="2700000" algn="tl">
                    <a:srgbClr val="000000">
                      <a:alpha val="43137"/>
                    </a:srgbClr>
                  </a:outerShdw>
                </a:effectLst>
              </a:rPr>
              <a:t>The</a:t>
            </a:r>
            <a:r>
              <a:rPr lang="es-ES" sz="5400" dirty="0" smtClean="0">
                <a:solidFill>
                  <a:srgbClr val="FFFFFF">
                    <a:lumMod val="85000"/>
                  </a:srgbClr>
                </a:solidFill>
                <a:effectLst>
                  <a:outerShdw blurRad="38100" dist="38100" dir="2700000" algn="tl">
                    <a:srgbClr val="000000">
                      <a:alpha val="43137"/>
                    </a:srgbClr>
                  </a:outerShdw>
                </a:effectLst>
              </a:rPr>
              <a:t> role of </a:t>
            </a:r>
            <a:r>
              <a:rPr lang="es-ES" sz="5400" dirty="0" err="1" smtClean="0">
                <a:solidFill>
                  <a:srgbClr val="FFFFFF">
                    <a:lumMod val="85000"/>
                  </a:srgbClr>
                </a:solidFill>
                <a:effectLst>
                  <a:outerShdw blurRad="38100" dist="38100" dir="2700000" algn="tl">
                    <a:srgbClr val="000000">
                      <a:alpha val="43137"/>
                    </a:srgbClr>
                  </a:outerShdw>
                </a:effectLst>
              </a:rPr>
              <a:t>CHWs</a:t>
            </a:r>
            <a:r>
              <a:rPr lang="es-ES" sz="5400" dirty="0" smtClean="0">
                <a:solidFill>
                  <a:srgbClr val="FFFFFF">
                    <a:lumMod val="85000"/>
                  </a:srgbClr>
                </a:solidFill>
                <a:effectLst>
                  <a:outerShdw blurRad="38100" dist="38100" dir="2700000" algn="tl">
                    <a:srgbClr val="000000">
                      <a:alpha val="43137"/>
                    </a:srgbClr>
                  </a:outerShdw>
                </a:effectLst>
              </a:rPr>
              <a:t> in </a:t>
            </a:r>
            <a:r>
              <a:rPr lang="es-ES" sz="5400" dirty="0" err="1" smtClean="0">
                <a:solidFill>
                  <a:srgbClr val="FFFFFF">
                    <a:lumMod val="85000"/>
                  </a:srgbClr>
                </a:solidFill>
                <a:effectLst>
                  <a:outerShdw blurRad="38100" dist="38100" dir="2700000" algn="tl">
                    <a:srgbClr val="000000">
                      <a:alpha val="43137"/>
                    </a:srgbClr>
                  </a:outerShdw>
                </a:effectLst>
              </a:rPr>
              <a:t>promoting</a:t>
            </a:r>
            <a:r>
              <a:rPr lang="es-ES" sz="5400" dirty="0" smtClean="0">
                <a:solidFill>
                  <a:srgbClr val="FFFFFF">
                    <a:lumMod val="85000"/>
                  </a:srgbClr>
                </a:solidFill>
                <a:effectLst>
                  <a:outerShdw blurRad="38100" dist="38100" dir="2700000" algn="tl">
                    <a:srgbClr val="000000">
                      <a:alpha val="43137"/>
                    </a:srgbClr>
                  </a:outerShdw>
                </a:effectLst>
              </a:rPr>
              <a:t> </a:t>
            </a:r>
            <a:r>
              <a:rPr lang="es-ES" sz="5400" dirty="0" err="1" smtClean="0">
                <a:solidFill>
                  <a:srgbClr val="FFFFFF">
                    <a:lumMod val="85000"/>
                  </a:srgbClr>
                </a:solidFill>
                <a:effectLst>
                  <a:outerShdw blurRad="38100" dist="38100" dir="2700000" algn="tl">
                    <a:srgbClr val="000000">
                      <a:alpha val="43137"/>
                    </a:srgbClr>
                  </a:outerShdw>
                </a:effectLst>
              </a:rPr>
              <a:t>chemical</a:t>
            </a:r>
            <a:r>
              <a:rPr lang="es-ES" sz="5400" dirty="0" smtClean="0">
                <a:solidFill>
                  <a:srgbClr val="FFFFFF">
                    <a:lumMod val="85000"/>
                  </a:srgbClr>
                </a:solidFill>
                <a:effectLst>
                  <a:outerShdw blurRad="38100" dist="38100" dir="2700000" algn="tl">
                    <a:srgbClr val="000000">
                      <a:alpha val="43137"/>
                    </a:srgbClr>
                  </a:outerShdw>
                </a:effectLst>
              </a:rPr>
              <a:t> safety at </a:t>
            </a:r>
            <a:r>
              <a:rPr lang="es-ES" sz="5400" dirty="0" err="1" smtClean="0">
                <a:solidFill>
                  <a:srgbClr val="FFFFFF">
                    <a:lumMod val="85000"/>
                  </a:srgbClr>
                </a:solidFill>
                <a:effectLst>
                  <a:outerShdw blurRad="38100" dist="38100" dir="2700000" algn="tl">
                    <a:srgbClr val="000000">
                      <a:alpha val="43137"/>
                    </a:srgbClr>
                  </a:outerShdw>
                </a:effectLst>
              </a:rPr>
              <a:t>work</a:t>
            </a:r>
            <a:r>
              <a:rPr lang="es-ES" sz="5400" dirty="0" smtClean="0">
                <a:solidFill>
                  <a:srgbClr val="FFFFFF">
                    <a:lumMod val="85000"/>
                  </a:srgbClr>
                </a:solidFill>
                <a:effectLst>
                  <a:outerShdw blurRad="38100" dist="38100" dir="2700000" algn="tl">
                    <a:srgbClr val="000000">
                      <a:alpha val="43137"/>
                    </a:srgbClr>
                  </a:outerShdw>
                </a:effectLst>
              </a:rPr>
              <a:t>. </a:t>
            </a:r>
            <a:endParaRPr lang="es-ES" sz="5400" dirty="0">
              <a:solidFill>
                <a:srgbClr val="FFFFFF">
                  <a:lumMod val="85000"/>
                </a:srgbClr>
              </a:solidFill>
              <a:effectLst>
                <a:outerShdw blurRad="38100" dist="38100" dir="2700000" algn="tl">
                  <a:srgbClr val="000000">
                    <a:alpha val="43137"/>
                  </a:srgbClr>
                </a:outerShdw>
              </a:effectLst>
            </a:endParaRPr>
          </a:p>
        </p:txBody>
      </p:sp>
      <p:pic>
        <p:nvPicPr>
          <p:cNvPr id="4" name="Picture 3" title="Construction worker wearing hard hat"/>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88024" y="0"/>
            <a:ext cx="4655976" cy="6858000"/>
          </a:xfrm>
          <a:prstGeom prst="rect">
            <a:avLst/>
          </a:prstGeom>
        </p:spPr>
      </p:pic>
      <p:sp>
        <p:nvSpPr>
          <p:cNvPr id="3" name="Title 2" hidden="1"/>
          <p:cNvSpPr>
            <a:spLocks noGrp="1"/>
          </p:cNvSpPr>
          <p:nvPr>
            <p:ph type="title"/>
          </p:nvPr>
        </p:nvSpPr>
        <p:spPr/>
        <p:txBody>
          <a:bodyPr/>
          <a:lstStyle/>
          <a:p>
            <a:r>
              <a:rPr lang="es-ES" sz="4400" dirty="0" err="1">
                <a:solidFill>
                  <a:srgbClr val="FFFFFF">
                    <a:lumMod val="85000"/>
                  </a:srgbClr>
                </a:solidFill>
                <a:effectLst>
                  <a:outerShdw blurRad="38100" dist="38100" dir="2700000" algn="tl">
                    <a:srgbClr val="000000">
                      <a:alpha val="43137"/>
                    </a:srgbClr>
                  </a:outerShdw>
                </a:effectLst>
              </a:rPr>
              <a:t>The</a:t>
            </a:r>
            <a:r>
              <a:rPr lang="es-ES" sz="4400" dirty="0">
                <a:solidFill>
                  <a:srgbClr val="FFFFFF">
                    <a:lumMod val="85000"/>
                  </a:srgbClr>
                </a:solidFill>
                <a:effectLst>
                  <a:outerShdw blurRad="38100" dist="38100" dir="2700000" algn="tl">
                    <a:srgbClr val="000000">
                      <a:alpha val="43137"/>
                    </a:srgbClr>
                  </a:outerShdw>
                </a:effectLst>
              </a:rPr>
              <a:t> role of </a:t>
            </a:r>
            <a:r>
              <a:rPr lang="es-ES" sz="4400" dirty="0" err="1">
                <a:solidFill>
                  <a:srgbClr val="FFFFFF">
                    <a:lumMod val="85000"/>
                  </a:srgbClr>
                </a:solidFill>
                <a:effectLst>
                  <a:outerShdw blurRad="38100" dist="38100" dir="2700000" algn="tl">
                    <a:srgbClr val="000000">
                      <a:alpha val="43137"/>
                    </a:srgbClr>
                  </a:outerShdw>
                </a:effectLst>
              </a:rPr>
              <a:t>CHWs</a:t>
            </a:r>
            <a:endParaRPr lang="en-US" dirty="0"/>
          </a:p>
        </p:txBody>
      </p:sp>
    </p:spTree>
    <p:extLst>
      <p:ext uri="{BB962C8B-B14F-4D97-AF65-F5344CB8AC3E}">
        <p14:creationId xmlns:p14="http://schemas.microsoft.com/office/powerpoint/2010/main" val="6838086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title="Worker carrying bucket of dirt"/>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4584138" cy="6858000"/>
          </a:xfrm>
          <a:prstGeom prst="rect">
            <a:avLst/>
          </a:prstGeom>
        </p:spPr>
      </p:pic>
      <p:sp>
        <p:nvSpPr>
          <p:cNvPr id="4" name="Title 3"/>
          <p:cNvSpPr>
            <a:spLocks noGrp="1"/>
          </p:cNvSpPr>
          <p:nvPr>
            <p:ph type="title"/>
          </p:nvPr>
        </p:nvSpPr>
        <p:spPr>
          <a:xfrm>
            <a:off x="4800600" y="990600"/>
            <a:ext cx="3505200" cy="4297362"/>
          </a:xfrm>
        </p:spPr>
        <p:txBody>
          <a:bodyPr>
            <a:noAutofit/>
          </a:bodyPr>
          <a:lstStyle/>
          <a:p>
            <a:r>
              <a:rPr lang="en-US" sz="5400" dirty="0">
                <a:solidFill>
                  <a:prstClr val="black">
                    <a:lumMod val="65000"/>
                    <a:lumOff val="35000"/>
                  </a:prstClr>
                </a:solidFill>
                <a:latin typeface="Calibri" panose="020F0502020204030204" pitchFamily="34" charset="0"/>
              </a:rPr>
              <a:t>Knowledge of workers’ </a:t>
            </a:r>
            <a:r>
              <a:rPr lang="en-US" sz="5400" dirty="0" smtClean="0">
                <a:solidFill>
                  <a:prstClr val="black">
                    <a:lumMod val="65000"/>
                    <a:lumOff val="35000"/>
                  </a:prstClr>
                </a:solidFill>
                <a:latin typeface="Calibri" panose="020F0502020204030204" pitchFamily="34" charset="0"/>
              </a:rPr>
              <a:t>rights</a:t>
            </a:r>
            <a:endParaRPr lang="en-US" sz="5400" dirty="0"/>
          </a:p>
        </p:txBody>
      </p:sp>
    </p:spTree>
    <p:extLst>
      <p:ext uri="{BB962C8B-B14F-4D97-AF65-F5344CB8AC3E}">
        <p14:creationId xmlns:p14="http://schemas.microsoft.com/office/powerpoint/2010/main" val="4472340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Picture 2" title="People in conference room"/>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515" y="1371600"/>
            <a:ext cx="9144000" cy="2745719"/>
          </a:xfrm>
          <a:prstGeom prst="rect">
            <a:avLst/>
          </a:prstGeom>
        </p:spPr>
      </p:pic>
      <p:sp>
        <p:nvSpPr>
          <p:cNvPr id="5" name="Rectangle 4"/>
          <p:cNvSpPr/>
          <p:nvPr/>
        </p:nvSpPr>
        <p:spPr>
          <a:xfrm>
            <a:off x="533400" y="4419600"/>
            <a:ext cx="8305800" cy="1908215"/>
          </a:xfrm>
          <a:prstGeom prst="rect">
            <a:avLst/>
          </a:prstGeom>
        </p:spPr>
        <p:txBody>
          <a:bodyPr wrap="square">
            <a:spAutoFit/>
          </a:bodyPr>
          <a:lstStyle/>
          <a:p>
            <a:pPr marL="457200" indent="-457200" defTabSz="914400">
              <a:spcBef>
                <a:spcPts val="600"/>
              </a:spcBef>
              <a:spcAft>
                <a:spcPts val="600"/>
              </a:spcAft>
              <a:buSzPct val="100000"/>
              <a:buFont typeface="Wingdings" panose="05000000000000000000" pitchFamily="2" charset="2"/>
              <a:buChar char="ü"/>
            </a:pPr>
            <a:r>
              <a:rPr lang="en-US" sz="3600" kern="0" dirty="0" smtClean="0">
                <a:solidFill>
                  <a:prstClr val="black">
                    <a:lumMod val="65000"/>
                    <a:lumOff val="35000"/>
                  </a:prstClr>
                </a:solidFill>
                <a:latin typeface="Calibri" panose="020F0502020204030204" pitchFamily="34" charset="0"/>
                <a:ea typeface="Calibri"/>
                <a:cs typeface="Calibri"/>
                <a:sym typeface="Calibri"/>
              </a:rPr>
              <a:t>Where can </a:t>
            </a:r>
            <a:r>
              <a:rPr lang="en-US" sz="3600" kern="0" dirty="0">
                <a:solidFill>
                  <a:prstClr val="black">
                    <a:lumMod val="65000"/>
                    <a:lumOff val="35000"/>
                  </a:prstClr>
                </a:solidFill>
                <a:latin typeface="Calibri" panose="020F0502020204030204" pitchFamily="34" charset="0"/>
                <a:ea typeface="Calibri"/>
                <a:cs typeface="Calibri"/>
                <a:sym typeface="Calibri"/>
              </a:rPr>
              <a:t>workers get trained? 	</a:t>
            </a:r>
            <a:endParaRPr lang="en-US" sz="3600" kern="0" dirty="0" smtClean="0">
              <a:solidFill>
                <a:prstClr val="black">
                  <a:lumMod val="65000"/>
                  <a:lumOff val="35000"/>
                </a:prstClr>
              </a:solidFill>
              <a:latin typeface="Calibri" panose="020F0502020204030204" pitchFamily="34" charset="0"/>
              <a:ea typeface="Calibri"/>
              <a:cs typeface="Calibri"/>
              <a:sym typeface="Calibri"/>
            </a:endParaRPr>
          </a:p>
          <a:p>
            <a:pPr marL="457200" indent="-457200" defTabSz="914400">
              <a:spcBef>
                <a:spcPts val="600"/>
              </a:spcBef>
              <a:spcAft>
                <a:spcPts val="600"/>
              </a:spcAft>
              <a:buSzPct val="100000"/>
              <a:buFont typeface="Wingdings" panose="05000000000000000000" pitchFamily="2" charset="2"/>
              <a:buChar char="ü"/>
            </a:pPr>
            <a:r>
              <a:rPr lang="en-US" sz="3600" kern="0" dirty="0" smtClean="0">
                <a:solidFill>
                  <a:prstClr val="black">
                    <a:lumMod val="65000"/>
                    <a:lumOff val="35000"/>
                  </a:prstClr>
                </a:solidFill>
                <a:latin typeface="Calibri" panose="020F0502020204030204" pitchFamily="34" charset="0"/>
                <a:ea typeface="Calibri"/>
                <a:cs typeface="Calibri"/>
                <a:sym typeface="Calibri"/>
              </a:rPr>
              <a:t>What </a:t>
            </a:r>
            <a:r>
              <a:rPr lang="en-US" sz="3600" kern="0" dirty="0">
                <a:solidFill>
                  <a:prstClr val="black">
                    <a:lumMod val="65000"/>
                    <a:lumOff val="35000"/>
                  </a:prstClr>
                </a:solidFill>
                <a:latin typeface="Calibri" panose="020F0502020204030204" pitchFamily="34" charset="0"/>
                <a:ea typeface="Calibri"/>
                <a:cs typeface="Calibri"/>
                <a:sym typeface="Calibri"/>
              </a:rPr>
              <a:t>are the available educational </a:t>
            </a:r>
            <a:r>
              <a:rPr lang="en-US" sz="3600" kern="0" dirty="0" smtClean="0">
                <a:solidFill>
                  <a:prstClr val="black">
                    <a:lumMod val="65000"/>
                    <a:lumOff val="35000"/>
                  </a:prstClr>
                </a:solidFill>
                <a:latin typeface="Calibri" panose="020F0502020204030204" pitchFamily="34" charset="0"/>
                <a:ea typeface="Calibri"/>
                <a:cs typeface="Calibri"/>
                <a:sym typeface="Calibri"/>
              </a:rPr>
              <a:t>materials</a:t>
            </a:r>
            <a:r>
              <a:rPr lang="en-US" sz="3600" kern="0" dirty="0">
                <a:solidFill>
                  <a:prstClr val="black">
                    <a:lumMod val="65000"/>
                    <a:lumOff val="35000"/>
                  </a:prstClr>
                </a:solidFill>
                <a:latin typeface="Calibri" panose="020F0502020204030204" pitchFamily="34" charset="0"/>
                <a:ea typeface="Calibri"/>
                <a:cs typeface="Calibri"/>
                <a:sym typeface="Calibri"/>
              </a:rPr>
              <a:t>?</a:t>
            </a:r>
          </a:p>
        </p:txBody>
      </p:sp>
      <p:sp>
        <p:nvSpPr>
          <p:cNvPr id="2" name="Title 1"/>
          <p:cNvSpPr>
            <a:spLocks noGrp="1"/>
          </p:cNvSpPr>
          <p:nvPr>
            <p:ph type="title"/>
          </p:nvPr>
        </p:nvSpPr>
        <p:spPr/>
        <p:txBody>
          <a:bodyPr>
            <a:normAutofit fontScale="90000"/>
          </a:bodyPr>
          <a:lstStyle/>
          <a:p>
            <a:r>
              <a:rPr lang="en-US" kern="0" dirty="0">
                <a:solidFill>
                  <a:prstClr val="black">
                    <a:lumMod val="65000"/>
                    <a:lumOff val="35000"/>
                  </a:prstClr>
                </a:solidFill>
                <a:latin typeface="Calibri" panose="020F0502020204030204" pitchFamily="34" charset="0"/>
                <a:ea typeface="Calibri"/>
                <a:cs typeface="Calibri"/>
                <a:sym typeface="Calibri"/>
              </a:rPr>
              <a:t>Familiarity with health and safety </a:t>
            </a:r>
            <a:r>
              <a:rPr lang="en-US" kern="0" dirty="0" smtClean="0">
                <a:solidFill>
                  <a:prstClr val="black">
                    <a:lumMod val="65000"/>
                    <a:lumOff val="35000"/>
                  </a:prstClr>
                </a:solidFill>
                <a:latin typeface="Calibri" panose="020F0502020204030204" pitchFamily="34" charset="0"/>
                <a:ea typeface="Calibri"/>
                <a:cs typeface="Calibri"/>
                <a:sym typeface="Calibri"/>
              </a:rPr>
              <a:t>resources</a:t>
            </a:r>
            <a:endParaRPr lang="en-US" dirty="0"/>
          </a:p>
        </p:txBody>
      </p:sp>
    </p:spTree>
    <p:extLst>
      <p:ext uri="{BB962C8B-B14F-4D97-AF65-F5344CB8AC3E}">
        <p14:creationId xmlns:p14="http://schemas.microsoft.com/office/powerpoint/2010/main" val="16180943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a:ext>
            </a:extLst>
          </a:blip>
          <a:srcRect/>
          <a:tile tx="0" ty="0" sx="100000" sy="100000" flip="xy" algn="tl"/>
        </a:blipFill>
        <a:effectLst/>
      </p:bgPr>
    </p:bg>
    <p:spTree>
      <p:nvGrpSpPr>
        <p:cNvPr id="1" name=""/>
        <p:cNvGrpSpPr/>
        <p:nvPr/>
      </p:nvGrpSpPr>
      <p:grpSpPr>
        <a:xfrm>
          <a:off x="0" y="0"/>
          <a:ext cx="0" cy="0"/>
          <a:chOff x="0" y="0"/>
          <a:chExt cx="0" cy="0"/>
        </a:xfrm>
      </p:grpSpPr>
      <p:pic>
        <p:nvPicPr>
          <p:cNvPr id="2" name="Picture 1" title="Farm workers being trained"/>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806906"/>
            <a:ext cx="9144000" cy="6051094"/>
          </a:xfrm>
          <a:prstGeom prst="rect">
            <a:avLst/>
          </a:prstGeom>
          <a:effectLst>
            <a:softEdge rad="127000"/>
          </a:effectLst>
        </p:spPr>
      </p:pic>
      <p:sp>
        <p:nvSpPr>
          <p:cNvPr id="4" name="TextBox 3"/>
          <p:cNvSpPr txBox="1"/>
          <p:nvPr/>
        </p:nvSpPr>
        <p:spPr>
          <a:xfrm>
            <a:off x="7556506" y="6463015"/>
            <a:ext cx="1578702" cy="276999"/>
          </a:xfrm>
          <a:prstGeom prst="rect">
            <a:avLst/>
          </a:prstGeom>
          <a:noFill/>
        </p:spPr>
        <p:txBody>
          <a:bodyPr wrap="none" rtlCol="0">
            <a:spAutoFit/>
          </a:bodyPr>
          <a:lstStyle/>
          <a:p>
            <a:pPr defTabSz="914400"/>
            <a:r>
              <a:rPr lang="en-US" sz="1200" dirty="0" smtClean="0">
                <a:solidFill>
                  <a:prstClr val="white"/>
                </a:solidFill>
              </a:rPr>
              <a:t>©www.earldotter.com</a:t>
            </a:r>
            <a:endParaRPr lang="en-US" sz="1200" dirty="0">
              <a:solidFill>
                <a:prstClr val="white"/>
              </a:solidFill>
            </a:endParaRPr>
          </a:p>
        </p:txBody>
      </p:sp>
      <p:sp>
        <p:nvSpPr>
          <p:cNvPr id="5" name="Title 4"/>
          <p:cNvSpPr>
            <a:spLocks noGrp="1"/>
          </p:cNvSpPr>
          <p:nvPr>
            <p:ph type="title"/>
          </p:nvPr>
        </p:nvSpPr>
        <p:spPr>
          <a:xfrm>
            <a:off x="457200" y="28353"/>
            <a:ext cx="8229600" cy="1143000"/>
          </a:xfrm>
        </p:spPr>
        <p:txBody>
          <a:bodyPr>
            <a:noAutofit/>
          </a:bodyPr>
          <a:lstStyle/>
          <a:p>
            <a:r>
              <a:rPr lang="en-US" sz="3600" dirty="0">
                <a:solidFill>
                  <a:prstClr val="white"/>
                </a:solidFill>
                <a:effectLst>
                  <a:outerShdw blurRad="38100" dist="38100" dir="2700000" algn="tl">
                    <a:srgbClr val="000000">
                      <a:alpha val="43137"/>
                    </a:srgbClr>
                  </a:outerShdw>
                </a:effectLst>
                <a:latin typeface="Calibri" panose="020F0502020204030204" pitchFamily="34" charset="0"/>
              </a:rPr>
              <a:t>Know how to communicate the risk and tailor the message for each </a:t>
            </a:r>
            <a:r>
              <a:rPr lang="en-US" sz="3600" dirty="0" smtClean="0">
                <a:solidFill>
                  <a:prstClr val="white"/>
                </a:solidFill>
                <a:effectLst>
                  <a:outerShdw blurRad="38100" dist="38100" dir="2700000" algn="tl">
                    <a:srgbClr val="000000">
                      <a:alpha val="43137"/>
                    </a:srgbClr>
                  </a:outerShdw>
                </a:effectLst>
                <a:latin typeface="Calibri" panose="020F0502020204030204" pitchFamily="34" charset="0"/>
              </a:rPr>
              <a:t>patient</a:t>
            </a:r>
            <a:endParaRPr lang="en-US" sz="3600" dirty="0"/>
          </a:p>
        </p:txBody>
      </p:sp>
    </p:spTree>
    <p:extLst>
      <p:ext uri="{BB962C8B-B14F-4D97-AF65-F5344CB8AC3E}">
        <p14:creationId xmlns:p14="http://schemas.microsoft.com/office/powerpoint/2010/main" val="7268531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title="Diagram"/>
          <p:cNvGraphicFramePr/>
          <p:nvPr>
            <p:extLst>
              <p:ext uri="{D42A27DB-BD31-4B8C-83A1-F6EECF244321}">
                <p14:modId xmlns:p14="http://schemas.microsoft.com/office/powerpoint/2010/main" val="1883931964"/>
              </p:ext>
            </p:extLst>
          </p:nvPr>
        </p:nvGraphicFramePr>
        <p:xfrm>
          <a:off x="152400" y="228600"/>
          <a:ext cx="8763000" cy="640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hidden="1"/>
          <p:cNvSpPr>
            <a:spLocks noGrp="1"/>
          </p:cNvSpPr>
          <p:nvPr>
            <p:ph type="title"/>
          </p:nvPr>
        </p:nvSpPr>
        <p:spPr/>
        <p:txBody>
          <a:bodyPr/>
          <a:lstStyle/>
          <a:p>
            <a:r>
              <a:rPr lang="en-US" dirty="0" smtClean="0"/>
              <a:t>Protecting workers</a:t>
            </a:r>
            <a:endParaRPr lang="en-US" dirty="0"/>
          </a:p>
        </p:txBody>
      </p:sp>
    </p:spTree>
    <p:extLst>
      <p:ext uri="{BB962C8B-B14F-4D97-AF65-F5344CB8AC3E}">
        <p14:creationId xmlns:p14="http://schemas.microsoft.com/office/powerpoint/2010/main" val="2557271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64C5168D-2AB5-419F-AA68-45092D9E7C3B}"/>
                                            </p:graphicEl>
                                          </p:spTgt>
                                        </p:tgtEl>
                                        <p:attrNameLst>
                                          <p:attrName>style.visibility</p:attrName>
                                        </p:attrNameLst>
                                      </p:cBhvr>
                                      <p:to>
                                        <p:strVal val="visible"/>
                                      </p:to>
                                    </p:set>
                                    <p:animEffect transition="in" filter="fade">
                                      <p:cBhvr>
                                        <p:cTn id="7" dur="500"/>
                                        <p:tgtEl>
                                          <p:spTgt spid="2">
                                            <p:graphicEl>
                                              <a:dgm id="{64C5168D-2AB5-419F-AA68-45092D9E7C3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dgm id="{F9E737B7-DED5-4BAC-9F68-DB3741860AFE}"/>
                                            </p:graphicEl>
                                          </p:spTgt>
                                        </p:tgtEl>
                                        <p:attrNameLst>
                                          <p:attrName>style.visibility</p:attrName>
                                        </p:attrNameLst>
                                      </p:cBhvr>
                                      <p:to>
                                        <p:strVal val="visible"/>
                                      </p:to>
                                    </p:set>
                                    <p:animEffect transition="in" filter="fade">
                                      <p:cBhvr>
                                        <p:cTn id="12" dur="500"/>
                                        <p:tgtEl>
                                          <p:spTgt spid="2">
                                            <p:graphicEl>
                                              <a:dgm id="{F9E737B7-DED5-4BAC-9F68-DB3741860AFE}"/>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graphicEl>
                                              <a:dgm id="{40D9A73D-EEC5-47B8-88B6-3A4FD429852A}"/>
                                            </p:graphicEl>
                                          </p:spTgt>
                                        </p:tgtEl>
                                        <p:attrNameLst>
                                          <p:attrName>style.visibility</p:attrName>
                                        </p:attrNameLst>
                                      </p:cBhvr>
                                      <p:to>
                                        <p:strVal val="visible"/>
                                      </p:to>
                                    </p:set>
                                    <p:animEffect transition="in" filter="fade">
                                      <p:cBhvr>
                                        <p:cTn id="15" dur="500"/>
                                        <p:tgtEl>
                                          <p:spTgt spid="2">
                                            <p:graphicEl>
                                              <a:dgm id="{40D9A73D-EEC5-47B8-88B6-3A4FD429852A}"/>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graphicEl>
                                              <a:dgm id="{355869F5-FB98-4C15-A766-AF4631F87A97}"/>
                                            </p:graphicEl>
                                          </p:spTgt>
                                        </p:tgtEl>
                                        <p:attrNameLst>
                                          <p:attrName>style.visibility</p:attrName>
                                        </p:attrNameLst>
                                      </p:cBhvr>
                                      <p:to>
                                        <p:strVal val="visible"/>
                                      </p:to>
                                    </p:set>
                                    <p:animEffect transition="in" filter="fade">
                                      <p:cBhvr>
                                        <p:cTn id="18" dur="500"/>
                                        <p:tgtEl>
                                          <p:spTgt spid="2">
                                            <p:graphicEl>
                                              <a:dgm id="{355869F5-FB98-4C15-A766-AF4631F87A97}"/>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graphicEl>
                                              <a:dgm id="{BE81C579-FAE2-4FA1-A6E3-E9D5D3F7092A}"/>
                                            </p:graphicEl>
                                          </p:spTgt>
                                        </p:tgtEl>
                                        <p:attrNameLst>
                                          <p:attrName>style.visibility</p:attrName>
                                        </p:attrNameLst>
                                      </p:cBhvr>
                                      <p:to>
                                        <p:strVal val="visible"/>
                                      </p:to>
                                    </p:set>
                                    <p:animEffect transition="in" filter="fade">
                                      <p:cBhvr>
                                        <p:cTn id="23" dur="500"/>
                                        <p:tgtEl>
                                          <p:spTgt spid="2">
                                            <p:graphicEl>
                                              <a:dgm id="{BE81C579-FAE2-4FA1-A6E3-E9D5D3F7092A}"/>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
                                            <p:graphicEl>
                                              <a:dgm id="{2EBE86D8-4B1F-4332-9DAA-027816DA6B68}"/>
                                            </p:graphicEl>
                                          </p:spTgt>
                                        </p:tgtEl>
                                        <p:attrNameLst>
                                          <p:attrName>style.visibility</p:attrName>
                                        </p:attrNameLst>
                                      </p:cBhvr>
                                      <p:to>
                                        <p:strVal val="visible"/>
                                      </p:to>
                                    </p:set>
                                    <p:animEffect transition="in" filter="fade">
                                      <p:cBhvr>
                                        <p:cTn id="26" dur="500"/>
                                        <p:tgtEl>
                                          <p:spTgt spid="2">
                                            <p:graphicEl>
                                              <a:dgm id="{2EBE86D8-4B1F-4332-9DAA-027816DA6B68}"/>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
                                            <p:graphicEl>
                                              <a:dgm id="{6608C150-9BFE-46A9-9325-8474F0037DF5}"/>
                                            </p:graphicEl>
                                          </p:spTgt>
                                        </p:tgtEl>
                                        <p:attrNameLst>
                                          <p:attrName>style.visibility</p:attrName>
                                        </p:attrNameLst>
                                      </p:cBhvr>
                                      <p:to>
                                        <p:strVal val="visible"/>
                                      </p:to>
                                    </p:set>
                                    <p:animEffect transition="in" filter="fade">
                                      <p:cBhvr>
                                        <p:cTn id="31" dur="500"/>
                                        <p:tgtEl>
                                          <p:spTgt spid="2">
                                            <p:graphicEl>
                                              <a:dgm id="{6608C150-9BFE-46A9-9325-8474F0037DF5}"/>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
                                            <p:graphicEl>
                                              <a:dgm id="{BB5B8F2C-5107-4699-AF13-902014AFC8AF}"/>
                                            </p:graphicEl>
                                          </p:spTgt>
                                        </p:tgtEl>
                                        <p:attrNameLst>
                                          <p:attrName>style.visibility</p:attrName>
                                        </p:attrNameLst>
                                      </p:cBhvr>
                                      <p:to>
                                        <p:strVal val="visible"/>
                                      </p:to>
                                    </p:set>
                                    <p:animEffect transition="in" filter="fade">
                                      <p:cBhvr>
                                        <p:cTn id="34" dur="500"/>
                                        <p:tgtEl>
                                          <p:spTgt spid="2">
                                            <p:graphicEl>
                                              <a:dgm id="{BB5B8F2C-5107-4699-AF13-902014AFC8AF}"/>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
                                            <p:graphicEl>
                                              <a:dgm id="{0C5392A6-A037-44E0-B616-F1B4F74867F0}"/>
                                            </p:graphicEl>
                                          </p:spTgt>
                                        </p:tgtEl>
                                        <p:attrNameLst>
                                          <p:attrName>style.visibility</p:attrName>
                                        </p:attrNameLst>
                                      </p:cBhvr>
                                      <p:to>
                                        <p:strVal val="visible"/>
                                      </p:to>
                                    </p:set>
                                    <p:animEffect transition="in" filter="fade">
                                      <p:cBhvr>
                                        <p:cTn id="39" dur="500"/>
                                        <p:tgtEl>
                                          <p:spTgt spid="2">
                                            <p:graphicEl>
                                              <a:dgm id="{0C5392A6-A037-44E0-B616-F1B4F74867F0}"/>
                                            </p:graphic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
                                            <p:graphicEl>
                                              <a:dgm id="{9BC97FB5-EEE7-4FEF-931A-622C512E817B}"/>
                                            </p:graphicEl>
                                          </p:spTgt>
                                        </p:tgtEl>
                                        <p:attrNameLst>
                                          <p:attrName>style.visibility</p:attrName>
                                        </p:attrNameLst>
                                      </p:cBhvr>
                                      <p:to>
                                        <p:strVal val="visible"/>
                                      </p:to>
                                    </p:set>
                                    <p:animEffect transition="in" filter="fade">
                                      <p:cBhvr>
                                        <p:cTn id="42" dur="500"/>
                                        <p:tgtEl>
                                          <p:spTgt spid="2">
                                            <p:graphicEl>
                                              <a:dgm id="{9BC97FB5-EEE7-4FEF-931A-622C512E817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Woman using hammer in construction site"/>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
            <a:ext cx="9144000" cy="6869907"/>
          </a:xfrm>
          <a:prstGeom prst="rect">
            <a:avLst/>
          </a:prstGeom>
        </p:spPr>
      </p:pic>
      <p:sp>
        <p:nvSpPr>
          <p:cNvPr id="3" name="Rectangle 2"/>
          <p:cNvSpPr txBox="1">
            <a:spLocks noChangeArrowheads="1"/>
          </p:cNvSpPr>
          <p:nvPr/>
        </p:nvSpPr>
        <p:spPr>
          <a:xfrm>
            <a:off x="304800" y="2743200"/>
            <a:ext cx="3657600" cy="1143000"/>
          </a:xfrm>
          <a:prstGeom prst="rect">
            <a:avLst/>
          </a:prstGeom>
        </p:spPr>
        <p:txBody>
          <a:bodyPr/>
          <a:lstStyle>
            <a:lvl1pPr algn="ctr" defTabSz="914400" rtl="0" eaLnBrk="1" latinLnBrk="0" hangingPunct="1">
              <a:spcBef>
                <a:spcPct val="0"/>
              </a:spcBef>
              <a:buNone/>
              <a:defRPr sz="4400" b="0" i="0" u="none" kern="1200">
                <a:solidFill>
                  <a:schemeClr val="tx1"/>
                </a:solidFill>
                <a:latin typeface="Gill Sans MT" panose="020B0502020104020203" pitchFamily="34" charset="0"/>
                <a:ea typeface="+mj-ea"/>
                <a:cs typeface="+mj-cs"/>
              </a:defRPr>
            </a:lvl1pPr>
          </a:lstStyle>
          <a:p>
            <a:pPr algn="l"/>
            <a:r>
              <a:rPr lang="en-US" sz="6600" dirty="0" smtClean="0">
                <a:solidFill>
                  <a:prstClr val="white"/>
                </a:solidFill>
                <a:effectLst>
                  <a:outerShdw blurRad="38100" dist="38100" dir="2700000" algn="tl">
                    <a:srgbClr val="000000">
                      <a:alpha val="43137"/>
                    </a:srgbClr>
                  </a:outerShdw>
                </a:effectLst>
                <a:latin typeface="Calibri" panose="020F0502020204030204" pitchFamily="34" charset="0"/>
              </a:rPr>
              <a:t>Workers’ Rights</a:t>
            </a:r>
            <a:endParaRPr lang="en-US" sz="6600" dirty="0">
              <a:solidFill>
                <a:prstClr val="white"/>
              </a:solidFill>
              <a:effectLst>
                <a:outerShdw blurRad="38100" dist="38100" dir="2700000" algn="tl">
                  <a:srgbClr val="000000">
                    <a:alpha val="43137"/>
                  </a:srgbClr>
                </a:outerShdw>
              </a:effectLst>
              <a:latin typeface="Calibri" panose="020F0502020204030204" pitchFamily="34" charset="0"/>
            </a:endParaRPr>
          </a:p>
        </p:txBody>
      </p:sp>
      <p:sp>
        <p:nvSpPr>
          <p:cNvPr id="4" name="Title 3" hidden="1"/>
          <p:cNvSpPr>
            <a:spLocks noGrp="1"/>
          </p:cNvSpPr>
          <p:nvPr>
            <p:ph type="title"/>
          </p:nvPr>
        </p:nvSpPr>
        <p:spPr/>
        <p:txBody>
          <a:bodyPr>
            <a:normAutofit fontScale="90000"/>
          </a:bodyPr>
          <a:lstStyle/>
          <a:p>
            <a:r>
              <a:rPr lang="en-US" dirty="0">
                <a:solidFill>
                  <a:prstClr val="white"/>
                </a:solidFill>
                <a:effectLst>
                  <a:outerShdw blurRad="38100" dist="38100" dir="2700000" algn="tl">
                    <a:srgbClr val="000000">
                      <a:alpha val="43137"/>
                    </a:srgbClr>
                  </a:outerShdw>
                </a:effectLst>
                <a:latin typeface="Calibri" panose="020F0502020204030204" pitchFamily="34" charset="0"/>
              </a:rPr>
              <a:t>Workers’ Rights</a:t>
            </a:r>
            <a:br>
              <a:rPr lang="en-US" dirty="0">
                <a:solidFill>
                  <a:prstClr val="white"/>
                </a:solidFill>
                <a:effectLst>
                  <a:outerShdw blurRad="38100" dist="38100" dir="2700000" algn="tl">
                    <a:srgbClr val="000000">
                      <a:alpha val="43137"/>
                    </a:srgbClr>
                  </a:outerShdw>
                </a:effectLst>
                <a:latin typeface="Calibri" panose="020F0502020204030204" pitchFamily="34" charset="0"/>
              </a:rPr>
            </a:br>
            <a:endParaRPr lang="en-US" dirty="0"/>
          </a:p>
        </p:txBody>
      </p:sp>
    </p:spTree>
    <p:extLst>
      <p:ext uri="{BB962C8B-B14F-4D97-AF65-F5344CB8AC3E}">
        <p14:creationId xmlns:p14="http://schemas.microsoft.com/office/powerpoint/2010/main" val="11213748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533399" y="152400"/>
            <a:ext cx="8229600" cy="1401762"/>
          </a:xfrm>
        </p:spPr>
        <p:txBody>
          <a:bodyPr/>
          <a:lstStyle/>
          <a:p>
            <a:r>
              <a:rPr lang="en-US" dirty="0">
                <a:solidFill>
                  <a:schemeClr val="bg1"/>
                </a:solidFill>
                <a:effectLst>
                  <a:outerShdw blurRad="38100" dist="38100" dir="2700000" algn="tl">
                    <a:srgbClr val="000000">
                      <a:alpha val="43137"/>
                    </a:srgbClr>
                  </a:outerShdw>
                </a:effectLst>
              </a:rPr>
              <a:t>How to train workers about chemical safety</a:t>
            </a:r>
            <a:endParaRPr lang="es-E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custDataLst>
              <p:tags r:id="rId2"/>
            </p:custDataLst>
          </p:nvPr>
        </p:nvSpPr>
        <p:spPr>
          <a:xfrm>
            <a:off x="152400" y="1752600"/>
            <a:ext cx="4572000" cy="4953000"/>
          </a:xfrm>
        </p:spPr>
        <p:txBody>
          <a:bodyPr/>
          <a:lstStyle/>
          <a:p>
            <a:pPr lvl="0"/>
            <a:r>
              <a:rPr lang="es-MX" dirty="0" err="1" smtClean="0">
                <a:solidFill>
                  <a:srgbClr val="FFFFFF"/>
                </a:solidFill>
                <a:effectLst>
                  <a:outerShdw blurRad="38100" dist="38100" dir="2700000" algn="tl">
                    <a:srgbClr val="000000">
                      <a:alpha val="43137"/>
                    </a:srgbClr>
                  </a:outerShdw>
                </a:effectLst>
                <a:latin typeface="Calibri" panose="020F0502020204030204" pitchFamily="34" charset="0"/>
              </a:rPr>
              <a:t>Adult</a:t>
            </a:r>
            <a:r>
              <a:rPr lang="es-MX" dirty="0" smtClean="0">
                <a:solidFill>
                  <a:srgbClr val="FFFFFF"/>
                </a:solidFill>
                <a:effectLst>
                  <a:outerShdw blurRad="38100" dist="38100" dir="2700000" algn="tl">
                    <a:srgbClr val="000000">
                      <a:alpha val="43137"/>
                    </a:srgbClr>
                  </a:outerShdw>
                </a:effectLst>
                <a:latin typeface="Calibri" panose="020F0502020204030204" pitchFamily="34" charset="0"/>
              </a:rPr>
              <a:t> </a:t>
            </a:r>
            <a:r>
              <a:rPr lang="es-MX" dirty="0" err="1" smtClean="0">
                <a:solidFill>
                  <a:srgbClr val="FFFFFF"/>
                </a:solidFill>
                <a:effectLst>
                  <a:outerShdw blurRad="38100" dist="38100" dir="2700000" algn="tl">
                    <a:srgbClr val="000000">
                      <a:alpha val="43137"/>
                    </a:srgbClr>
                  </a:outerShdw>
                </a:effectLst>
                <a:latin typeface="Calibri" panose="020F0502020204030204" pitchFamily="34" charset="0"/>
              </a:rPr>
              <a:t>Learners</a:t>
            </a:r>
            <a:endParaRPr lang="es-MX" sz="1800" i="1" dirty="0">
              <a:solidFill>
                <a:srgbClr val="FFFFFF"/>
              </a:solidFill>
              <a:effectLst>
                <a:outerShdw blurRad="38100" dist="38100" dir="2700000" algn="tl">
                  <a:srgbClr val="000000">
                    <a:alpha val="43137"/>
                  </a:srgbClr>
                </a:outerShdw>
              </a:effectLst>
              <a:latin typeface="Calibri" panose="020F0502020204030204" pitchFamily="34" charset="0"/>
            </a:endParaRPr>
          </a:p>
          <a:p>
            <a:pPr lvl="1">
              <a:buFont typeface="Wingdings" panose="05000000000000000000" pitchFamily="2" charset="2"/>
              <a:buChar char="ü"/>
            </a:pPr>
            <a:r>
              <a:rPr lang="es-MX" sz="1800" i="1" dirty="0" err="1" smtClean="0">
                <a:solidFill>
                  <a:srgbClr val="FFFFFF"/>
                </a:solidFill>
                <a:effectLst>
                  <a:outerShdw blurRad="38100" dist="38100" dir="2700000" algn="tl">
                    <a:srgbClr val="000000">
                      <a:alpha val="43137"/>
                    </a:srgbClr>
                  </a:outerShdw>
                </a:effectLst>
                <a:latin typeface="Calibri" panose="020F0502020204030204" pitchFamily="34" charset="0"/>
              </a:rPr>
              <a:t>Participatory</a:t>
            </a:r>
            <a:endParaRPr lang="es-MX" sz="1800" i="1" dirty="0" smtClean="0">
              <a:solidFill>
                <a:srgbClr val="FFFFFF"/>
              </a:solidFill>
              <a:effectLst>
                <a:outerShdw blurRad="38100" dist="38100" dir="2700000" algn="tl">
                  <a:srgbClr val="000000">
                    <a:alpha val="43137"/>
                  </a:srgbClr>
                </a:outerShdw>
              </a:effectLst>
              <a:latin typeface="Calibri" panose="020F0502020204030204" pitchFamily="34" charset="0"/>
            </a:endParaRPr>
          </a:p>
          <a:p>
            <a:pPr lvl="1">
              <a:buFont typeface="Wingdings" panose="05000000000000000000" pitchFamily="2" charset="2"/>
              <a:buChar char="ü"/>
            </a:pPr>
            <a:r>
              <a:rPr lang="es-MX" sz="1800" i="1" dirty="0" err="1" smtClean="0">
                <a:solidFill>
                  <a:srgbClr val="FFFFFF"/>
                </a:solidFill>
                <a:effectLst>
                  <a:outerShdw blurRad="38100" dist="38100" dir="2700000" algn="tl">
                    <a:srgbClr val="000000">
                      <a:alpha val="43137"/>
                    </a:srgbClr>
                  </a:outerShdw>
                </a:effectLst>
                <a:latin typeface="Calibri" panose="020F0502020204030204" pitchFamily="34" charset="0"/>
              </a:rPr>
              <a:t>Relevant</a:t>
            </a:r>
            <a:endParaRPr lang="es-MX" sz="1800" i="1" dirty="0">
              <a:solidFill>
                <a:srgbClr val="FFFFFF"/>
              </a:solidFill>
              <a:effectLst>
                <a:outerShdw blurRad="38100" dist="38100" dir="2700000" algn="tl">
                  <a:srgbClr val="000000">
                    <a:alpha val="43137"/>
                  </a:srgbClr>
                </a:outerShdw>
              </a:effectLst>
              <a:latin typeface="Calibri" panose="020F0502020204030204" pitchFamily="34" charset="0"/>
            </a:endParaRPr>
          </a:p>
          <a:p>
            <a:pPr lvl="1">
              <a:buFont typeface="Wingdings" panose="05000000000000000000" pitchFamily="2" charset="2"/>
              <a:buChar char="ü"/>
            </a:pPr>
            <a:r>
              <a:rPr lang="es-MX" sz="1800" i="1" dirty="0" err="1" smtClean="0">
                <a:solidFill>
                  <a:srgbClr val="FFFFFF"/>
                </a:solidFill>
                <a:effectLst>
                  <a:outerShdw blurRad="38100" dist="38100" dir="2700000" algn="tl">
                    <a:srgbClr val="000000">
                      <a:alpha val="43137"/>
                    </a:srgbClr>
                  </a:outerShdw>
                </a:effectLst>
                <a:latin typeface="Calibri" panose="020F0502020204030204" pitchFamily="34" charset="0"/>
              </a:rPr>
              <a:t>Builds</a:t>
            </a:r>
            <a:r>
              <a:rPr lang="es-MX" sz="1800" i="1" dirty="0" smtClean="0">
                <a:solidFill>
                  <a:srgbClr val="FFFFFF"/>
                </a:solidFill>
                <a:effectLst>
                  <a:outerShdw blurRad="38100" dist="38100" dir="2700000" algn="tl">
                    <a:srgbClr val="000000">
                      <a:alpha val="43137"/>
                    </a:srgbClr>
                  </a:outerShdw>
                </a:effectLst>
                <a:latin typeface="Calibri" panose="020F0502020204030204" pitchFamily="34" charset="0"/>
              </a:rPr>
              <a:t> </a:t>
            </a:r>
            <a:r>
              <a:rPr lang="es-MX" sz="1800" i="1" dirty="0" err="1" smtClean="0">
                <a:solidFill>
                  <a:srgbClr val="FFFFFF"/>
                </a:solidFill>
                <a:effectLst>
                  <a:outerShdw blurRad="38100" dist="38100" dir="2700000" algn="tl">
                    <a:srgbClr val="000000">
                      <a:alpha val="43137"/>
                    </a:srgbClr>
                  </a:outerShdw>
                </a:effectLst>
                <a:latin typeface="Calibri" panose="020F0502020204030204" pitchFamily="34" charset="0"/>
              </a:rPr>
              <a:t>on</a:t>
            </a:r>
            <a:r>
              <a:rPr lang="es-MX" sz="1800" i="1" dirty="0" smtClean="0">
                <a:solidFill>
                  <a:srgbClr val="FFFFFF"/>
                </a:solidFill>
                <a:effectLst>
                  <a:outerShdw blurRad="38100" dist="38100" dir="2700000" algn="tl">
                    <a:srgbClr val="000000">
                      <a:alpha val="43137"/>
                    </a:srgbClr>
                  </a:outerShdw>
                </a:effectLst>
                <a:latin typeface="Calibri" panose="020F0502020204030204" pitchFamily="34" charset="0"/>
              </a:rPr>
              <a:t> </a:t>
            </a:r>
            <a:r>
              <a:rPr lang="es-MX" sz="1800" i="1" dirty="0" err="1" smtClean="0">
                <a:solidFill>
                  <a:srgbClr val="FFFFFF"/>
                </a:solidFill>
                <a:effectLst>
                  <a:outerShdw blurRad="38100" dist="38100" dir="2700000" algn="tl">
                    <a:srgbClr val="000000">
                      <a:alpha val="43137"/>
                    </a:srgbClr>
                  </a:outerShdw>
                </a:effectLst>
                <a:latin typeface="Calibri" panose="020F0502020204030204" pitchFamily="34" charset="0"/>
              </a:rPr>
              <a:t>learner’s</a:t>
            </a:r>
            <a:r>
              <a:rPr lang="es-MX" sz="1800" i="1" dirty="0" smtClean="0">
                <a:solidFill>
                  <a:srgbClr val="FFFFFF"/>
                </a:solidFill>
                <a:effectLst>
                  <a:outerShdw blurRad="38100" dist="38100" dir="2700000" algn="tl">
                    <a:srgbClr val="000000">
                      <a:alpha val="43137"/>
                    </a:srgbClr>
                  </a:outerShdw>
                </a:effectLst>
                <a:latin typeface="Calibri" panose="020F0502020204030204" pitchFamily="34" charset="0"/>
              </a:rPr>
              <a:t> </a:t>
            </a:r>
            <a:r>
              <a:rPr lang="es-MX" sz="1800" i="1" dirty="0" err="1" smtClean="0">
                <a:solidFill>
                  <a:srgbClr val="FFFFFF"/>
                </a:solidFill>
                <a:effectLst>
                  <a:outerShdw blurRad="38100" dist="38100" dir="2700000" algn="tl">
                    <a:srgbClr val="000000">
                      <a:alpha val="43137"/>
                    </a:srgbClr>
                  </a:outerShdw>
                </a:effectLst>
                <a:latin typeface="Calibri" panose="020F0502020204030204" pitchFamily="34" charset="0"/>
              </a:rPr>
              <a:t>knowledge</a:t>
            </a:r>
            <a:r>
              <a:rPr lang="es-MX" sz="1800" i="1" dirty="0" smtClean="0">
                <a:solidFill>
                  <a:srgbClr val="FFFFFF"/>
                </a:solidFill>
                <a:effectLst>
                  <a:outerShdw blurRad="38100" dist="38100" dir="2700000" algn="tl">
                    <a:srgbClr val="000000">
                      <a:alpha val="43137"/>
                    </a:srgbClr>
                  </a:outerShdw>
                </a:effectLst>
                <a:latin typeface="Calibri" panose="020F0502020204030204" pitchFamily="34" charset="0"/>
              </a:rPr>
              <a:t> and </a:t>
            </a:r>
            <a:r>
              <a:rPr lang="es-MX" sz="1800" i="1" dirty="0" err="1" smtClean="0">
                <a:solidFill>
                  <a:srgbClr val="FFFFFF"/>
                </a:solidFill>
                <a:effectLst>
                  <a:outerShdw blurRad="38100" dist="38100" dir="2700000" algn="tl">
                    <a:srgbClr val="000000">
                      <a:alpha val="43137"/>
                    </a:srgbClr>
                  </a:outerShdw>
                </a:effectLst>
                <a:latin typeface="Calibri" panose="020F0502020204030204" pitchFamily="34" charset="0"/>
              </a:rPr>
              <a:t>experience</a:t>
            </a:r>
            <a:endParaRPr lang="es-MX" dirty="0" smtClean="0">
              <a:solidFill>
                <a:srgbClr val="FFFFFF"/>
              </a:solidFill>
              <a:effectLst>
                <a:outerShdw blurRad="38100" dist="38100" dir="2700000" algn="tl">
                  <a:srgbClr val="000000">
                    <a:alpha val="43137"/>
                  </a:srgbClr>
                </a:outerShdw>
              </a:effectLst>
              <a:latin typeface="Calibri" panose="020F0502020204030204" pitchFamily="34" charset="0"/>
            </a:endParaRPr>
          </a:p>
          <a:p>
            <a:pPr lvl="0"/>
            <a:r>
              <a:rPr lang="es-MX" dirty="0" err="1" smtClean="0">
                <a:solidFill>
                  <a:srgbClr val="FFFFFF"/>
                </a:solidFill>
                <a:effectLst>
                  <a:outerShdw blurRad="38100" dist="38100" dir="2700000" algn="tl">
                    <a:srgbClr val="000000">
                      <a:alpha val="43137"/>
                    </a:srgbClr>
                  </a:outerShdw>
                </a:effectLst>
                <a:latin typeface="Calibri" panose="020F0502020204030204" pitchFamily="34" charset="0"/>
              </a:rPr>
              <a:t>Activities</a:t>
            </a:r>
            <a:endParaRPr lang="es-MX" dirty="0">
              <a:solidFill>
                <a:srgbClr val="FFFFFF"/>
              </a:solidFill>
              <a:effectLst>
                <a:outerShdw blurRad="38100" dist="38100" dir="2700000" algn="tl">
                  <a:srgbClr val="000000">
                    <a:alpha val="43137"/>
                  </a:srgbClr>
                </a:outerShdw>
              </a:effectLst>
              <a:latin typeface="Calibri" panose="020F0502020204030204" pitchFamily="34" charset="0"/>
            </a:endParaRPr>
          </a:p>
          <a:p>
            <a:pPr lvl="0"/>
            <a:r>
              <a:rPr lang="es-MX" dirty="0" err="1" smtClean="0">
                <a:solidFill>
                  <a:srgbClr val="FFFFFF"/>
                </a:solidFill>
                <a:effectLst>
                  <a:outerShdw blurRad="38100" dist="38100" dir="2700000" algn="tl">
                    <a:srgbClr val="000000">
                      <a:alpha val="43137"/>
                    </a:srgbClr>
                  </a:outerShdw>
                </a:effectLst>
                <a:latin typeface="Calibri" panose="020F0502020204030204" pitchFamily="34" charset="0"/>
              </a:rPr>
              <a:t>Demonstrations</a:t>
            </a:r>
            <a:endParaRPr lang="es-MX" dirty="0">
              <a:solidFill>
                <a:srgbClr val="FFFFFF"/>
              </a:solidFill>
              <a:effectLst>
                <a:outerShdw blurRad="38100" dist="38100" dir="2700000" algn="tl">
                  <a:srgbClr val="000000">
                    <a:alpha val="43137"/>
                  </a:srgbClr>
                </a:outerShdw>
              </a:effectLst>
              <a:latin typeface="Calibri" panose="020F0502020204030204" pitchFamily="34" charset="0"/>
            </a:endParaRPr>
          </a:p>
          <a:p>
            <a:pPr lvl="1">
              <a:buFont typeface="Wingdings" panose="05000000000000000000" pitchFamily="2" charset="2"/>
              <a:buChar char="ü"/>
            </a:pPr>
            <a:r>
              <a:rPr lang="es-MX" sz="1800" dirty="0" smtClean="0">
                <a:solidFill>
                  <a:srgbClr val="FFFFFF"/>
                </a:solidFill>
                <a:effectLst>
                  <a:outerShdw blurRad="38100" dist="38100" dir="2700000" algn="tl">
                    <a:srgbClr val="000000">
                      <a:alpha val="43137"/>
                    </a:srgbClr>
                  </a:outerShdw>
                </a:effectLst>
                <a:latin typeface="Calibri" panose="020F0502020204030204" pitchFamily="34" charset="0"/>
              </a:rPr>
              <a:t>U</a:t>
            </a:r>
            <a:r>
              <a:rPr lang="es-MX" sz="1800" i="1" dirty="0" smtClean="0">
                <a:solidFill>
                  <a:srgbClr val="FFFFFF"/>
                </a:solidFill>
                <a:effectLst>
                  <a:outerShdw blurRad="38100" dist="38100" dir="2700000" algn="tl">
                    <a:srgbClr val="000000">
                      <a:alpha val="43137"/>
                    </a:srgbClr>
                  </a:outerShdw>
                </a:effectLst>
                <a:latin typeface="Calibri" panose="020F0502020204030204" pitchFamily="34" charset="0"/>
              </a:rPr>
              <a:t>se Personal </a:t>
            </a:r>
            <a:r>
              <a:rPr lang="es-MX" sz="1800" i="1" dirty="0" err="1">
                <a:solidFill>
                  <a:srgbClr val="FFFFFF"/>
                </a:solidFill>
                <a:effectLst>
                  <a:outerShdw blurRad="38100" dist="38100" dir="2700000" algn="tl">
                    <a:srgbClr val="000000">
                      <a:alpha val="43137"/>
                    </a:srgbClr>
                  </a:outerShdw>
                </a:effectLst>
                <a:latin typeface="Calibri" panose="020F0502020204030204" pitchFamily="34" charset="0"/>
              </a:rPr>
              <a:t>Protective</a:t>
            </a:r>
            <a:r>
              <a:rPr lang="es-MX" sz="1800" i="1" dirty="0">
                <a:solidFill>
                  <a:srgbClr val="FFFFFF"/>
                </a:solidFill>
                <a:effectLst>
                  <a:outerShdw blurRad="38100" dist="38100" dir="2700000" algn="tl">
                    <a:srgbClr val="000000">
                      <a:alpha val="43137"/>
                    </a:srgbClr>
                  </a:outerShdw>
                </a:effectLst>
                <a:latin typeface="Calibri" panose="020F0502020204030204" pitchFamily="34" charset="0"/>
              </a:rPr>
              <a:t> </a:t>
            </a:r>
            <a:r>
              <a:rPr lang="es-MX" sz="1800" i="1" dirty="0" err="1">
                <a:solidFill>
                  <a:srgbClr val="FFFFFF"/>
                </a:solidFill>
                <a:effectLst>
                  <a:outerShdw blurRad="38100" dist="38100" dir="2700000" algn="tl">
                    <a:srgbClr val="000000">
                      <a:alpha val="43137"/>
                    </a:srgbClr>
                  </a:outerShdw>
                </a:effectLst>
                <a:latin typeface="Calibri" panose="020F0502020204030204" pitchFamily="34" charset="0"/>
              </a:rPr>
              <a:t>Equipment</a:t>
            </a:r>
            <a:r>
              <a:rPr lang="es-MX" sz="1800" i="1" dirty="0">
                <a:solidFill>
                  <a:srgbClr val="FFFFFF"/>
                </a:solidFill>
                <a:effectLst>
                  <a:outerShdw blurRad="38100" dist="38100" dir="2700000" algn="tl">
                    <a:srgbClr val="000000">
                      <a:alpha val="43137"/>
                    </a:srgbClr>
                  </a:outerShdw>
                </a:effectLst>
                <a:latin typeface="Calibri" panose="020F0502020204030204" pitchFamily="34" charset="0"/>
              </a:rPr>
              <a:t>  </a:t>
            </a:r>
          </a:p>
          <a:p>
            <a:pPr lvl="1">
              <a:buFont typeface="Wingdings" panose="05000000000000000000" pitchFamily="2" charset="2"/>
              <a:buChar char="ü"/>
            </a:pPr>
            <a:r>
              <a:rPr lang="es-MX" sz="1800" i="1" dirty="0" err="1">
                <a:solidFill>
                  <a:srgbClr val="FFFFFF"/>
                </a:solidFill>
                <a:effectLst>
                  <a:outerShdw blurRad="38100" dist="38100" dir="2700000" algn="tl">
                    <a:srgbClr val="000000">
                      <a:alpha val="43137"/>
                    </a:srgbClr>
                  </a:outerShdw>
                </a:effectLst>
                <a:latin typeface="Calibri" panose="020F0502020204030204" pitchFamily="34" charset="0"/>
              </a:rPr>
              <a:t>How</a:t>
            </a:r>
            <a:r>
              <a:rPr lang="es-MX" sz="1800" i="1" dirty="0">
                <a:solidFill>
                  <a:srgbClr val="FFFFFF"/>
                </a:solidFill>
                <a:effectLst>
                  <a:outerShdw blurRad="38100" dist="38100" dir="2700000" algn="tl">
                    <a:srgbClr val="000000">
                      <a:alpha val="43137"/>
                    </a:srgbClr>
                  </a:outerShdw>
                </a:effectLst>
                <a:latin typeface="Calibri" panose="020F0502020204030204" pitchFamily="34" charset="0"/>
              </a:rPr>
              <a:t> to </a:t>
            </a:r>
            <a:r>
              <a:rPr lang="es-MX" sz="1800" i="1" dirty="0" err="1">
                <a:solidFill>
                  <a:srgbClr val="FFFFFF"/>
                </a:solidFill>
                <a:effectLst>
                  <a:outerShdw blurRad="38100" dist="38100" dir="2700000" algn="tl">
                    <a:srgbClr val="000000">
                      <a:alpha val="43137"/>
                    </a:srgbClr>
                  </a:outerShdw>
                </a:effectLst>
                <a:latin typeface="Calibri" panose="020F0502020204030204" pitchFamily="34" charset="0"/>
              </a:rPr>
              <a:t>put</a:t>
            </a:r>
            <a:r>
              <a:rPr lang="es-MX" sz="1800" i="1" dirty="0">
                <a:solidFill>
                  <a:srgbClr val="FFFFFF"/>
                </a:solidFill>
                <a:effectLst>
                  <a:outerShdw blurRad="38100" dist="38100" dir="2700000" algn="tl">
                    <a:srgbClr val="000000">
                      <a:alpha val="43137"/>
                    </a:srgbClr>
                  </a:outerShdw>
                </a:effectLst>
                <a:latin typeface="Calibri" panose="020F0502020204030204" pitchFamily="34" charset="0"/>
              </a:rPr>
              <a:t> </a:t>
            </a:r>
            <a:r>
              <a:rPr lang="es-MX" sz="1800" i="1" dirty="0" err="1">
                <a:solidFill>
                  <a:srgbClr val="FFFFFF"/>
                </a:solidFill>
                <a:effectLst>
                  <a:outerShdw blurRad="38100" dist="38100" dir="2700000" algn="tl">
                    <a:srgbClr val="000000">
                      <a:alpha val="43137"/>
                    </a:srgbClr>
                  </a:outerShdw>
                </a:effectLst>
                <a:latin typeface="Calibri" panose="020F0502020204030204" pitchFamily="34" charset="0"/>
              </a:rPr>
              <a:t>on</a:t>
            </a:r>
            <a:r>
              <a:rPr lang="es-MX" sz="1800" i="1" dirty="0">
                <a:solidFill>
                  <a:srgbClr val="FFFFFF"/>
                </a:solidFill>
                <a:effectLst>
                  <a:outerShdw blurRad="38100" dist="38100" dir="2700000" algn="tl">
                    <a:srgbClr val="000000">
                      <a:alpha val="43137"/>
                    </a:srgbClr>
                  </a:outerShdw>
                </a:effectLst>
                <a:latin typeface="Calibri" panose="020F0502020204030204" pitchFamily="34" charset="0"/>
              </a:rPr>
              <a:t> and </a:t>
            </a:r>
            <a:r>
              <a:rPr lang="es-MX" sz="1800" i="1" dirty="0" err="1">
                <a:solidFill>
                  <a:srgbClr val="FFFFFF"/>
                </a:solidFill>
                <a:effectLst>
                  <a:outerShdw blurRad="38100" dist="38100" dir="2700000" algn="tl">
                    <a:srgbClr val="000000">
                      <a:alpha val="43137"/>
                    </a:srgbClr>
                  </a:outerShdw>
                </a:effectLst>
                <a:latin typeface="Calibri" panose="020F0502020204030204" pitchFamily="34" charset="0"/>
              </a:rPr>
              <a:t>take</a:t>
            </a:r>
            <a:r>
              <a:rPr lang="es-MX" sz="1800" i="1" dirty="0">
                <a:solidFill>
                  <a:srgbClr val="FFFFFF"/>
                </a:solidFill>
                <a:effectLst>
                  <a:outerShdw blurRad="38100" dist="38100" dir="2700000" algn="tl">
                    <a:srgbClr val="000000">
                      <a:alpha val="43137"/>
                    </a:srgbClr>
                  </a:outerShdw>
                </a:effectLst>
                <a:latin typeface="Calibri" panose="020F0502020204030204" pitchFamily="34" charset="0"/>
              </a:rPr>
              <a:t> off </a:t>
            </a:r>
            <a:r>
              <a:rPr lang="es-MX" sz="1800" i="1" dirty="0" err="1">
                <a:solidFill>
                  <a:srgbClr val="FFFFFF"/>
                </a:solidFill>
                <a:effectLst>
                  <a:outerShdw blurRad="38100" dist="38100" dir="2700000" algn="tl">
                    <a:srgbClr val="000000">
                      <a:alpha val="43137"/>
                    </a:srgbClr>
                  </a:outerShdw>
                </a:effectLst>
                <a:latin typeface="Calibri" panose="020F0502020204030204" pitchFamily="34" charset="0"/>
              </a:rPr>
              <a:t>gloves</a:t>
            </a:r>
            <a:endParaRPr lang="es-MX" sz="1800" i="1" dirty="0">
              <a:solidFill>
                <a:srgbClr val="FFFFFF"/>
              </a:solidFill>
              <a:effectLst>
                <a:outerShdw blurRad="38100" dist="38100" dir="2700000" algn="tl">
                  <a:srgbClr val="000000">
                    <a:alpha val="43137"/>
                  </a:srgbClr>
                </a:outerShdw>
              </a:effectLst>
              <a:latin typeface="Calibri" panose="020F0502020204030204" pitchFamily="34" charset="0"/>
            </a:endParaRPr>
          </a:p>
          <a:p>
            <a:pPr lvl="1">
              <a:buFont typeface="Wingdings" panose="05000000000000000000" pitchFamily="2" charset="2"/>
              <a:buChar char="ü"/>
            </a:pPr>
            <a:r>
              <a:rPr lang="es-MX" sz="1800" i="1" dirty="0" err="1" smtClean="0">
                <a:solidFill>
                  <a:srgbClr val="FFFFFF"/>
                </a:solidFill>
                <a:effectLst>
                  <a:outerShdw blurRad="38100" dist="38100" dir="2700000" algn="tl">
                    <a:srgbClr val="000000">
                      <a:alpha val="43137"/>
                    </a:srgbClr>
                  </a:outerShdw>
                </a:effectLst>
                <a:latin typeface="Calibri" panose="020F0502020204030204" pitchFamily="34" charset="0"/>
              </a:rPr>
              <a:t>Bring</a:t>
            </a:r>
            <a:r>
              <a:rPr lang="es-MX" sz="1800" i="1" dirty="0" smtClean="0">
                <a:solidFill>
                  <a:srgbClr val="FFFFFF"/>
                </a:solidFill>
                <a:effectLst>
                  <a:outerShdw blurRad="38100" dist="38100" dir="2700000" algn="tl">
                    <a:srgbClr val="000000">
                      <a:alpha val="43137"/>
                    </a:srgbClr>
                  </a:outerShdw>
                </a:effectLst>
                <a:latin typeface="Calibri" panose="020F0502020204030204" pitchFamily="34" charset="0"/>
              </a:rPr>
              <a:t> </a:t>
            </a:r>
            <a:r>
              <a:rPr lang="es-MX" sz="1800" i="1" dirty="0" err="1" smtClean="0">
                <a:solidFill>
                  <a:srgbClr val="FFFFFF"/>
                </a:solidFill>
                <a:effectLst>
                  <a:outerShdw blurRad="38100" dist="38100" dir="2700000" algn="tl">
                    <a:srgbClr val="000000">
                      <a:alpha val="43137"/>
                    </a:srgbClr>
                  </a:outerShdw>
                </a:effectLst>
                <a:latin typeface="Calibri" panose="020F0502020204030204" pitchFamily="34" charset="0"/>
              </a:rPr>
              <a:t>sample</a:t>
            </a:r>
            <a:r>
              <a:rPr lang="es-MX" sz="1800" i="1" dirty="0" smtClean="0">
                <a:solidFill>
                  <a:srgbClr val="FFFFFF"/>
                </a:solidFill>
                <a:effectLst>
                  <a:outerShdw blurRad="38100" dist="38100" dir="2700000" algn="tl">
                    <a:srgbClr val="000000">
                      <a:alpha val="43137"/>
                    </a:srgbClr>
                  </a:outerShdw>
                </a:effectLst>
                <a:latin typeface="Calibri" panose="020F0502020204030204" pitchFamily="34" charset="0"/>
              </a:rPr>
              <a:t> </a:t>
            </a:r>
            <a:r>
              <a:rPr lang="es-MX" sz="1800" i="1" dirty="0" err="1" smtClean="0">
                <a:solidFill>
                  <a:srgbClr val="FFFFFF"/>
                </a:solidFill>
                <a:effectLst>
                  <a:outerShdw blurRad="38100" dist="38100" dir="2700000" algn="tl">
                    <a:srgbClr val="000000">
                      <a:alpha val="43137"/>
                    </a:srgbClr>
                  </a:outerShdw>
                </a:effectLst>
                <a:latin typeface="Calibri" panose="020F0502020204030204" pitchFamily="34" charset="0"/>
              </a:rPr>
              <a:t>labels</a:t>
            </a:r>
            <a:r>
              <a:rPr lang="es-MX" sz="1800" i="1" dirty="0" smtClean="0">
                <a:solidFill>
                  <a:srgbClr val="FFFFFF"/>
                </a:solidFill>
                <a:effectLst>
                  <a:outerShdw blurRad="38100" dist="38100" dir="2700000" algn="tl">
                    <a:srgbClr val="000000">
                      <a:alpha val="43137"/>
                    </a:srgbClr>
                  </a:outerShdw>
                </a:effectLst>
                <a:latin typeface="Calibri" panose="020F0502020204030204" pitchFamily="34" charset="0"/>
              </a:rPr>
              <a:t> </a:t>
            </a:r>
            <a:r>
              <a:rPr lang="es-MX" sz="1800" i="1" dirty="0">
                <a:solidFill>
                  <a:srgbClr val="FFFFFF"/>
                </a:solidFill>
                <a:effectLst>
                  <a:outerShdw blurRad="38100" dist="38100" dir="2700000" algn="tl">
                    <a:srgbClr val="000000">
                      <a:alpha val="43137"/>
                    </a:srgbClr>
                  </a:outerShdw>
                </a:effectLst>
                <a:latin typeface="Calibri" panose="020F0502020204030204" pitchFamily="34" charset="0"/>
              </a:rPr>
              <a:t>and Safety Data </a:t>
            </a:r>
            <a:r>
              <a:rPr lang="es-MX" sz="1800" i="1" dirty="0" err="1">
                <a:solidFill>
                  <a:srgbClr val="FFFFFF"/>
                </a:solidFill>
                <a:effectLst>
                  <a:outerShdw blurRad="38100" dist="38100" dir="2700000" algn="tl">
                    <a:srgbClr val="000000">
                      <a:alpha val="43137"/>
                    </a:srgbClr>
                  </a:outerShdw>
                </a:effectLst>
                <a:latin typeface="Calibri" panose="020F0502020204030204" pitchFamily="34" charset="0"/>
              </a:rPr>
              <a:t>Sheets</a:t>
            </a:r>
            <a:endParaRPr lang="es-MX" sz="1800" i="1" dirty="0">
              <a:solidFill>
                <a:srgbClr val="FFFFFF"/>
              </a:solidFill>
              <a:effectLst>
                <a:outerShdw blurRad="38100" dist="38100" dir="2700000" algn="tl">
                  <a:srgbClr val="000000">
                    <a:alpha val="43137"/>
                  </a:srgbClr>
                </a:outerShdw>
              </a:effectLst>
              <a:latin typeface="Calibri" panose="020F0502020204030204" pitchFamily="34" charset="0"/>
            </a:endParaRPr>
          </a:p>
        </p:txBody>
      </p:sp>
      <p:pic>
        <p:nvPicPr>
          <p:cNvPr id="5" name="Picture 4" title="Hands"/>
          <p:cNvPicPr>
            <a:picLocks noChangeAspect="1"/>
          </p:cNvPicPr>
          <p:nvPr>
            <p:custDataLst>
              <p:tags r:id="rId3"/>
            </p:custDataLst>
          </p:nvPr>
        </p:nvPicPr>
        <p:blipFill rotWithShape="1">
          <a:blip r:embed="rId6" cstate="email">
            <a:extLst>
              <a:ext uri="{28A0092B-C50C-407E-A947-70E740481C1C}">
                <a14:useLocalDpi xmlns:a14="http://schemas.microsoft.com/office/drawing/2010/main"/>
              </a:ext>
            </a:extLst>
          </a:blip>
          <a:srcRect/>
          <a:stretch/>
        </p:blipFill>
        <p:spPr>
          <a:xfrm rot="915890">
            <a:off x="4955135" y="2545978"/>
            <a:ext cx="3640025" cy="28194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299659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pic>
        <p:nvPicPr>
          <p:cNvPr id="19458" name="Picture 2" title="Latino family embraci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918364" y="0"/>
            <a:ext cx="4225636" cy="6858000"/>
          </a:xfrm>
          <a:prstGeom prst="rect">
            <a:avLst/>
          </a:prstGeom>
          <a:noFill/>
        </p:spPr>
      </p:pic>
      <p:sp>
        <p:nvSpPr>
          <p:cNvPr id="121857" name="Title 1"/>
          <p:cNvSpPr>
            <a:spLocks noGrp="1"/>
          </p:cNvSpPr>
          <p:nvPr>
            <p:ph type="title"/>
            <p:custDataLst>
              <p:tags r:id="rId2"/>
            </p:custDataLst>
          </p:nvPr>
        </p:nvSpPr>
        <p:spPr>
          <a:xfrm>
            <a:off x="-31328" y="-14785"/>
            <a:ext cx="4949692" cy="1295400"/>
          </a:xfrm>
          <a:solidFill>
            <a:schemeClr val="tx1">
              <a:lumMod val="60000"/>
              <a:lumOff val="40000"/>
            </a:schemeClr>
          </a:solidFill>
        </p:spPr>
        <p:txBody>
          <a:bodyPr/>
          <a:lstStyle/>
          <a:p>
            <a:pPr eaLnBrk="1" hangingPunct="1"/>
            <a:r>
              <a:rPr lang="es-CL" sz="4800" dirty="0" err="1">
                <a:solidFill>
                  <a:schemeClr val="bg1"/>
                </a:solidFill>
                <a:effectLst>
                  <a:outerShdw blurRad="38100" dist="38100" dir="2700000" algn="tl">
                    <a:srgbClr val="000000">
                      <a:alpha val="43137"/>
                    </a:srgbClr>
                  </a:outerShdw>
                </a:effectLst>
                <a:cs typeface="Arial" charset="0"/>
              </a:rPr>
              <a:t>You</a:t>
            </a:r>
            <a:r>
              <a:rPr lang="es-CL" sz="4800" dirty="0">
                <a:solidFill>
                  <a:schemeClr val="bg1"/>
                </a:solidFill>
                <a:effectLst>
                  <a:outerShdw blurRad="38100" dist="38100" dir="2700000" algn="tl">
                    <a:srgbClr val="000000">
                      <a:alpha val="43137"/>
                    </a:srgbClr>
                  </a:outerShdw>
                </a:effectLst>
                <a:cs typeface="Arial" charset="0"/>
              </a:rPr>
              <a:t> can do </a:t>
            </a:r>
            <a:r>
              <a:rPr lang="es-CL" sz="4800" dirty="0" err="1">
                <a:solidFill>
                  <a:schemeClr val="bg1"/>
                </a:solidFill>
                <a:effectLst>
                  <a:outerShdw blurRad="38100" dist="38100" dir="2700000" algn="tl">
                    <a:srgbClr val="000000">
                      <a:alpha val="43137"/>
                    </a:srgbClr>
                  </a:outerShdw>
                </a:effectLst>
                <a:cs typeface="Arial" charset="0"/>
              </a:rPr>
              <a:t>it!</a:t>
            </a:r>
            <a:endParaRPr lang="es-CL" sz="4800" dirty="0">
              <a:solidFill>
                <a:schemeClr val="bg1"/>
              </a:solidFill>
              <a:effectLst>
                <a:outerShdw blurRad="38100" dist="38100" dir="2700000" algn="tl">
                  <a:srgbClr val="000000">
                    <a:alpha val="43137"/>
                  </a:srgbClr>
                </a:outerShdw>
              </a:effectLst>
            </a:endParaRPr>
          </a:p>
        </p:txBody>
      </p:sp>
      <p:sp>
        <p:nvSpPr>
          <p:cNvPr id="121858" name="Content Placeholder 2"/>
          <p:cNvSpPr>
            <a:spLocks noGrp="1"/>
          </p:cNvSpPr>
          <p:nvPr>
            <p:ph idx="1"/>
            <p:custDataLst>
              <p:tags r:id="rId3"/>
            </p:custDataLst>
          </p:nvPr>
        </p:nvSpPr>
        <p:spPr>
          <a:xfrm>
            <a:off x="138546" y="1524000"/>
            <a:ext cx="4627418" cy="5292494"/>
          </a:xfrm>
        </p:spPr>
        <p:txBody>
          <a:bodyPr/>
          <a:lstStyle/>
          <a:p>
            <a:pPr marL="456827" indent="-456827">
              <a:buNone/>
            </a:pPr>
            <a:r>
              <a:rPr lang="es-MX" sz="2300" b="1" dirty="0" err="1">
                <a:solidFill>
                  <a:schemeClr val="bg1"/>
                </a:solidFill>
                <a:effectLst>
                  <a:outerShdw blurRad="38100" dist="38100" dir="2700000" algn="tl">
                    <a:srgbClr val="000000">
                      <a:alpha val="43137"/>
                    </a:srgbClr>
                  </a:outerShdw>
                </a:effectLst>
              </a:rPr>
              <a:t>Learn</a:t>
            </a:r>
            <a:r>
              <a:rPr lang="es-MX" sz="2300" b="1" dirty="0">
                <a:solidFill>
                  <a:schemeClr val="bg1"/>
                </a:solidFill>
                <a:effectLst>
                  <a:outerShdw blurRad="38100" dist="38100" dir="2700000" algn="tl">
                    <a:srgbClr val="000000">
                      <a:alpha val="43137"/>
                    </a:srgbClr>
                  </a:outerShdw>
                </a:effectLst>
              </a:rPr>
              <a:t>: </a:t>
            </a:r>
          </a:p>
          <a:p>
            <a:pPr marL="856549" lvl="1" indent="-456827">
              <a:spcBef>
                <a:spcPts val="0"/>
              </a:spcBef>
              <a:buFont typeface="Wingdings" panose="05000000000000000000" pitchFamily="2" charset="2"/>
              <a:buChar char="§"/>
            </a:pPr>
            <a:r>
              <a:rPr lang="es-MX" sz="2200" dirty="0" err="1">
                <a:solidFill>
                  <a:schemeClr val="bg1"/>
                </a:solidFill>
                <a:effectLst>
                  <a:outerShdw blurRad="38100" dist="38100" dir="2700000" algn="tl">
                    <a:srgbClr val="000000">
                      <a:alpha val="43137"/>
                    </a:srgbClr>
                  </a:outerShdw>
                </a:effectLst>
              </a:rPr>
              <a:t>Policies</a:t>
            </a:r>
            <a:r>
              <a:rPr lang="es-MX" sz="2200" dirty="0">
                <a:solidFill>
                  <a:schemeClr val="bg1"/>
                </a:solidFill>
                <a:effectLst>
                  <a:outerShdw blurRad="38100" dist="38100" dir="2700000" algn="tl">
                    <a:srgbClr val="000000">
                      <a:alpha val="43137"/>
                    </a:srgbClr>
                  </a:outerShdw>
                </a:effectLst>
              </a:rPr>
              <a:t> and </a:t>
            </a:r>
            <a:r>
              <a:rPr lang="es-MX" sz="2200" dirty="0" err="1" smtClean="0">
                <a:solidFill>
                  <a:schemeClr val="bg1"/>
                </a:solidFill>
                <a:effectLst>
                  <a:outerShdw blurRad="38100" dist="38100" dir="2700000" algn="tl">
                    <a:srgbClr val="000000">
                      <a:alpha val="43137"/>
                    </a:srgbClr>
                  </a:outerShdw>
                </a:effectLst>
              </a:rPr>
              <a:t>procedures</a:t>
            </a:r>
            <a:endParaRPr lang="es-MX" sz="2200" dirty="0">
              <a:solidFill>
                <a:schemeClr val="bg1"/>
              </a:solidFill>
              <a:effectLst>
                <a:outerShdw blurRad="38100" dist="38100" dir="2700000" algn="tl">
                  <a:srgbClr val="000000">
                    <a:alpha val="43137"/>
                  </a:srgbClr>
                </a:outerShdw>
              </a:effectLst>
            </a:endParaRPr>
          </a:p>
          <a:p>
            <a:pPr marL="856549" lvl="1" indent="-456827">
              <a:spcBef>
                <a:spcPts val="0"/>
              </a:spcBef>
              <a:buFont typeface="Wingdings" panose="05000000000000000000" pitchFamily="2" charset="2"/>
              <a:buChar char="§"/>
            </a:pPr>
            <a:r>
              <a:rPr lang="es-MX" sz="2200" dirty="0" err="1" smtClean="0">
                <a:solidFill>
                  <a:schemeClr val="bg1"/>
                </a:solidFill>
                <a:effectLst>
                  <a:outerShdw blurRad="38100" dist="38100" dir="2700000" algn="tl">
                    <a:srgbClr val="000000">
                      <a:alpha val="43137"/>
                    </a:srgbClr>
                  </a:outerShdw>
                </a:effectLst>
              </a:rPr>
              <a:t>Risks</a:t>
            </a:r>
            <a:endParaRPr lang="es-MX" sz="2200" dirty="0">
              <a:solidFill>
                <a:schemeClr val="bg1"/>
              </a:solidFill>
              <a:effectLst>
                <a:outerShdw blurRad="38100" dist="38100" dir="2700000" algn="tl">
                  <a:srgbClr val="000000">
                    <a:alpha val="43137"/>
                  </a:srgbClr>
                </a:outerShdw>
              </a:effectLst>
            </a:endParaRPr>
          </a:p>
          <a:p>
            <a:pPr marL="856549" lvl="1" indent="-456827">
              <a:spcBef>
                <a:spcPts val="0"/>
              </a:spcBef>
              <a:buFont typeface="Wingdings" panose="05000000000000000000" pitchFamily="2" charset="2"/>
              <a:buChar char="§"/>
            </a:pPr>
            <a:r>
              <a:rPr lang="es-MX" sz="2200" dirty="0" err="1">
                <a:solidFill>
                  <a:schemeClr val="bg1"/>
                </a:solidFill>
                <a:effectLst>
                  <a:outerShdw blurRad="38100" dist="38100" dir="2700000" algn="tl">
                    <a:srgbClr val="000000">
                      <a:alpha val="43137"/>
                    </a:srgbClr>
                  </a:outerShdw>
                </a:effectLst>
              </a:rPr>
              <a:t>How</a:t>
            </a:r>
            <a:r>
              <a:rPr lang="es-MX" sz="2200" dirty="0">
                <a:solidFill>
                  <a:schemeClr val="bg1"/>
                </a:solidFill>
                <a:effectLst>
                  <a:outerShdw blurRad="38100" dist="38100" dir="2700000" algn="tl">
                    <a:srgbClr val="000000">
                      <a:alpha val="43137"/>
                    </a:srgbClr>
                  </a:outerShdw>
                </a:effectLst>
              </a:rPr>
              <a:t> to </a:t>
            </a:r>
            <a:r>
              <a:rPr lang="es-MX" sz="2200" dirty="0" err="1">
                <a:solidFill>
                  <a:schemeClr val="bg1"/>
                </a:solidFill>
                <a:effectLst>
                  <a:outerShdw blurRad="38100" dist="38100" dir="2700000" algn="tl">
                    <a:srgbClr val="000000">
                      <a:alpha val="43137"/>
                    </a:srgbClr>
                  </a:outerShdw>
                </a:effectLst>
              </a:rPr>
              <a:t>protect</a:t>
            </a:r>
            <a:r>
              <a:rPr lang="es-MX" sz="2200" dirty="0">
                <a:solidFill>
                  <a:schemeClr val="bg1"/>
                </a:solidFill>
                <a:effectLst>
                  <a:outerShdw blurRad="38100" dist="38100" dir="2700000" algn="tl">
                    <a:srgbClr val="000000">
                      <a:alpha val="43137"/>
                    </a:srgbClr>
                  </a:outerShdw>
                </a:effectLst>
              </a:rPr>
              <a:t> </a:t>
            </a:r>
            <a:r>
              <a:rPr lang="es-MX" sz="2200" dirty="0" err="1" smtClean="0">
                <a:solidFill>
                  <a:schemeClr val="bg1"/>
                </a:solidFill>
                <a:effectLst>
                  <a:outerShdw blurRad="38100" dist="38100" dir="2700000" algn="tl">
                    <a:srgbClr val="000000">
                      <a:alpha val="43137"/>
                    </a:srgbClr>
                  </a:outerShdw>
                </a:effectLst>
              </a:rPr>
              <a:t>yourself</a:t>
            </a:r>
            <a:endParaRPr lang="es-MX" sz="2200" dirty="0">
              <a:solidFill>
                <a:schemeClr val="bg1"/>
              </a:solidFill>
              <a:effectLst>
                <a:outerShdw blurRad="38100" dist="38100" dir="2700000" algn="tl">
                  <a:srgbClr val="000000">
                    <a:alpha val="43137"/>
                  </a:srgbClr>
                </a:outerShdw>
              </a:effectLst>
            </a:endParaRPr>
          </a:p>
          <a:p>
            <a:pPr marL="856549" lvl="1" indent="-456827">
              <a:spcBef>
                <a:spcPts val="0"/>
              </a:spcBef>
              <a:buFont typeface="Wingdings" panose="05000000000000000000" pitchFamily="2" charset="2"/>
              <a:buChar char="§"/>
            </a:pPr>
            <a:r>
              <a:rPr lang="es-MX" sz="2200" dirty="0" err="1">
                <a:solidFill>
                  <a:schemeClr val="bg1"/>
                </a:solidFill>
                <a:effectLst>
                  <a:outerShdw blurRad="38100" dist="38100" dir="2700000" algn="tl">
                    <a:srgbClr val="000000">
                      <a:alpha val="43137"/>
                    </a:srgbClr>
                  </a:outerShdw>
                </a:effectLst>
              </a:rPr>
              <a:t>What</a:t>
            </a:r>
            <a:r>
              <a:rPr lang="es-MX" sz="2200" dirty="0">
                <a:solidFill>
                  <a:schemeClr val="bg1"/>
                </a:solidFill>
                <a:effectLst>
                  <a:outerShdw blurRad="38100" dist="38100" dir="2700000" algn="tl">
                    <a:srgbClr val="000000">
                      <a:alpha val="43137"/>
                    </a:srgbClr>
                  </a:outerShdw>
                </a:effectLst>
              </a:rPr>
              <a:t> to do in </a:t>
            </a:r>
            <a:r>
              <a:rPr lang="es-MX" sz="2200" dirty="0" err="1">
                <a:solidFill>
                  <a:schemeClr val="bg1"/>
                </a:solidFill>
                <a:effectLst>
                  <a:outerShdw blurRad="38100" dist="38100" dir="2700000" algn="tl">
                    <a:srgbClr val="000000">
                      <a:alpha val="43137"/>
                    </a:srgbClr>
                  </a:outerShdw>
                </a:effectLst>
              </a:rPr>
              <a:t>an</a:t>
            </a:r>
            <a:r>
              <a:rPr lang="es-MX" sz="2200" dirty="0">
                <a:solidFill>
                  <a:schemeClr val="bg1"/>
                </a:solidFill>
                <a:effectLst>
                  <a:outerShdw blurRad="38100" dist="38100" dir="2700000" algn="tl">
                    <a:srgbClr val="000000">
                      <a:alpha val="43137"/>
                    </a:srgbClr>
                  </a:outerShdw>
                </a:effectLst>
              </a:rPr>
              <a:t> </a:t>
            </a:r>
            <a:r>
              <a:rPr lang="es-MX" sz="2200" dirty="0" err="1" smtClean="0">
                <a:solidFill>
                  <a:schemeClr val="bg1"/>
                </a:solidFill>
                <a:effectLst>
                  <a:outerShdw blurRad="38100" dist="38100" dir="2700000" algn="tl">
                    <a:srgbClr val="000000">
                      <a:alpha val="43137"/>
                    </a:srgbClr>
                  </a:outerShdw>
                </a:effectLst>
              </a:rPr>
              <a:t>emergency</a:t>
            </a:r>
            <a:endParaRPr lang="es-MX" sz="2200" dirty="0">
              <a:solidFill>
                <a:schemeClr val="bg1"/>
              </a:solidFill>
              <a:effectLst>
                <a:outerShdw blurRad="38100" dist="38100" dir="2700000" algn="tl">
                  <a:srgbClr val="000000">
                    <a:alpha val="43137"/>
                  </a:srgbClr>
                </a:outerShdw>
              </a:effectLst>
            </a:endParaRPr>
          </a:p>
          <a:p>
            <a:pPr marL="856549" lvl="1" indent="-456827">
              <a:spcBef>
                <a:spcPts val="0"/>
              </a:spcBef>
              <a:buFont typeface="Wingdings" panose="05000000000000000000" pitchFamily="2" charset="2"/>
              <a:buChar char="§"/>
            </a:pPr>
            <a:r>
              <a:rPr lang="es-MX" sz="2200" dirty="0" err="1">
                <a:solidFill>
                  <a:schemeClr val="bg1"/>
                </a:solidFill>
                <a:effectLst>
                  <a:outerShdw blurRad="38100" dist="38100" dir="2700000" algn="tl">
                    <a:srgbClr val="000000">
                      <a:alpha val="43137"/>
                    </a:srgbClr>
                  </a:outerShdw>
                </a:effectLst>
              </a:rPr>
              <a:t>Attend</a:t>
            </a:r>
            <a:r>
              <a:rPr lang="es-MX" sz="2200" dirty="0">
                <a:solidFill>
                  <a:schemeClr val="bg1"/>
                </a:solidFill>
                <a:effectLst>
                  <a:outerShdw blurRad="38100" dist="38100" dir="2700000" algn="tl">
                    <a:srgbClr val="000000">
                      <a:alpha val="43137"/>
                    </a:srgbClr>
                  </a:outerShdw>
                </a:effectLst>
              </a:rPr>
              <a:t> </a:t>
            </a:r>
            <a:r>
              <a:rPr lang="es-MX" sz="2200" dirty="0" smtClean="0">
                <a:solidFill>
                  <a:schemeClr val="bg1"/>
                </a:solidFill>
                <a:effectLst>
                  <a:outerShdw blurRad="38100" dist="38100" dir="2700000" algn="tl">
                    <a:srgbClr val="000000">
                      <a:alpha val="43137"/>
                    </a:srgbClr>
                  </a:outerShdw>
                </a:effectLst>
              </a:rPr>
              <a:t>trainings</a:t>
            </a:r>
            <a:endParaRPr lang="es-MX" sz="2200" b="1" dirty="0">
              <a:solidFill>
                <a:schemeClr val="bg1"/>
              </a:solidFill>
              <a:effectLst>
                <a:outerShdw blurRad="38100" dist="38100" dir="2700000" algn="tl">
                  <a:srgbClr val="000000">
                    <a:alpha val="43137"/>
                  </a:srgbClr>
                </a:outerShdw>
              </a:effectLst>
            </a:endParaRPr>
          </a:p>
          <a:p>
            <a:pPr marL="456827" indent="-456827">
              <a:buNone/>
            </a:pPr>
            <a:r>
              <a:rPr lang="es-MX" sz="2300" b="1" dirty="0">
                <a:solidFill>
                  <a:schemeClr val="bg1"/>
                </a:solidFill>
                <a:effectLst>
                  <a:outerShdw blurRad="38100" dist="38100" dir="2700000" algn="tl">
                    <a:srgbClr val="000000">
                      <a:alpha val="43137"/>
                    </a:srgbClr>
                  </a:outerShdw>
                </a:effectLst>
              </a:rPr>
              <a:t>Use:</a:t>
            </a:r>
          </a:p>
          <a:p>
            <a:pPr marL="856549" lvl="1" indent="-456827">
              <a:spcBef>
                <a:spcPts val="0"/>
              </a:spcBef>
              <a:buFont typeface="Wingdings" panose="05000000000000000000" pitchFamily="2" charset="2"/>
              <a:buChar char="§"/>
            </a:pPr>
            <a:r>
              <a:rPr lang="es-MX" sz="2200" dirty="0">
                <a:solidFill>
                  <a:schemeClr val="bg1"/>
                </a:solidFill>
                <a:effectLst>
                  <a:outerShdw blurRad="38100" dist="38100" dir="2700000" algn="tl">
                    <a:srgbClr val="000000">
                      <a:alpha val="43137"/>
                    </a:srgbClr>
                  </a:outerShdw>
                </a:effectLst>
              </a:rPr>
              <a:t>Personal </a:t>
            </a:r>
            <a:r>
              <a:rPr lang="es-MX" sz="2200" dirty="0" err="1">
                <a:solidFill>
                  <a:schemeClr val="bg1"/>
                </a:solidFill>
                <a:effectLst>
                  <a:outerShdw blurRad="38100" dist="38100" dir="2700000" algn="tl">
                    <a:srgbClr val="000000">
                      <a:alpha val="43137"/>
                    </a:srgbClr>
                  </a:outerShdw>
                </a:effectLst>
              </a:rPr>
              <a:t>Protective</a:t>
            </a:r>
            <a:r>
              <a:rPr lang="es-MX" sz="2200" dirty="0">
                <a:solidFill>
                  <a:schemeClr val="bg1"/>
                </a:solidFill>
                <a:effectLst>
                  <a:outerShdw blurRad="38100" dist="38100" dir="2700000" algn="tl">
                    <a:srgbClr val="000000">
                      <a:alpha val="43137"/>
                    </a:srgbClr>
                  </a:outerShdw>
                </a:effectLst>
              </a:rPr>
              <a:t> </a:t>
            </a:r>
            <a:r>
              <a:rPr lang="es-MX" sz="2200" dirty="0" err="1" smtClean="0">
                <a:solidFill>
                  <a:schemeClr val="bg1"/>
                </a:solidFill>
                <a:effectLst>
                  <a:outerShdw blurRad="38100" dist="38100" dir="2700000" algn="tl">
                    <a:srgbClr val="000000">
                      <a:alpha val="43137"/>
                    </a:srgbClr>
                  </a:outerShdw>
                </a:effectLst>
              </a:rPr>
              <a:t>Equipment</a:t>
            </a:r>
            <a:endParaRPr lang="es-MX" sz="2200" dirty="0">
              <a:solidFill>
                <a:schemeClr val="bg1"/>
              </a:solidFill>
              <a:effectLst>
                <a:outerShdw blurRad="38100" dist="38100" dir="2700000" algn="tl">
                  <a:srgbClr val="000000">
                    <a:alpha val="43137"/>
                  </a:srgbClr>
                </a:outerShdw>
              </a:effectLst>
            </a:endParaRPr>
          </a:p>
          <a:p>
            <a:pPr marL="856549" lvl="1" indent="-456827">
              <a:spcBef>
                <a:spcPts val="0"/>
              </a:spcBef>
              <a:buFont typeface="Wingdings" panose="05000000000000000000" pitchFamily="2" charset="2"/>
              <a:buChar char="§"/>
            </a:pPr>
            <a:r>
              <a:rPr lang="es-MX" sz="2200" dirty="0" err="1">
                <a:solidFill>
                  <a:schemeClr val="bg1"/>
                </a:solidFill>
                <a:effectLst>
                  <a:outerShdw blurRad="38100" dist="38100" dir="2700000" algn="tl">
                    <a:srgbClr val="000000">
                      <a:alpha val="43137"/>
                    </a:srgbClr>
                  </a:outerShdw>
                </a:effectLst>
              </a:rPr>
              <a:t>Appropriate</a:t>
            </a:r>
            <a:r>
              <a:rPr lang="es-MX" sz="2200" dirty="0">
                <a:solidFill>
                  <a:schemeClr val="bg1"/>
                </a:solidFill>
                <a:effectLst>
                  <a:outerShdw blurRad="38100" dist="38100" dir="2700000" algn="tl">
                    <a:srgbClr val="000000">
                      <a:alpha val="43137"/>
                    </a:srgbClr>
                  </a:outerShdw>
                </a:effectLst>
              </a:rPr>
              <a:t> </a:t>
            </a:r>
            <a:r>
              <a:rPr lang="es-MX" sz="2200" dirty="0" err="1">
                <a:solidFill>
                  <a:schemeClr val="bg1"/>
                </a:solidFill>
                <a:effectLst>
                  <a:outerShdw blurRad="38100" dist="38100" dir="2700000" algn="tl">
                    <a:srgbClr val="000000">
                      <a:alpha val="43137"/>
                    </a:srgbClr>
                  </a:outerShdw>
                </a:effectLst>
              </a:rPr>
              <a:t>clothes</a:t>
            </a:r>
            <a:r>
              <a:rPr lang="es-MX" sz="2200" dirty="0">
                <a:solidFill>
                  <a:schemeClr val="bg1"/>
                </a:solidFill>
                <a:effectLst>
                  <a:outerShdw blurRad="38100" dist="38100" dir="2700000" algn="tl">
                    <a:srgbClr val="000000">
                      <a:alpha val="43137"/>
                    </a:srgbClr>
                  </a:outerShdw>
                </a:effectLst>
              </a:rPr>
              <a:t> and </a:t>
            </a:r>
            <a:r>
              <a:rPr lang="es-MX" sz="2200" dirty="0" err="1" smtClean="0">
                <a:solidFill>
                  <a:schemeClr val="bg1"/>
                </a:solidFill>
                <a:effectLst>
                  <a:outerShdw blurRad="38100" dist="38100" dir="2700000" algn="tl">
                    <a:srgbClr val="000000">
                      <a:alpha val="43137"/>
                    </a:srgbClr>
                  </a:outerShdw>
                </a:effectLst>
              </a:rPr>
              <a:t>shoes</a:t>
            </a:r>
            <a:endParaRPr lang="es-MX" sz="2200" b="1" dirty="0">
              <a:solidFill>
                <a:schemeClr val="bg1"/>
              </a:solidFill>
              <a:effectLst>
                <a:outerShdw blurRad="38100" dist="38100" dir="2700000" algn="tl">
                  <a:srgbClr val="000000">
                    <a:alpha val="43137"/>
                  </a:srgbClr>
                </a:outerShdw>
              </a:effectLst>
            </a:endParaRPr>
          </a:p>
          <a:p>
            <a:pPr marL="456827" indent="-456827">
              <a:buNone/>
            </a:pPr>
            <a:r>
              <a:rPr lang="es-MX" sz="2300" b="1" dirty="0" err="1">
                <a:solidFill>
                  <a:schemeClr val="bg1"/>
                </a:solidFill>
                <a:effectLst>
                  <a:outerShdw blurRad="38100" dist="38100" dir="2700000" algn="tl">
                    <a:srgbClr val="000000">
                      <a:alpha val="43137"/>
                    </a:srgbClr>
                  </a:outerShdw>
                </a:effectLst>
              </a:rPr>
              <a:t>Practice</a:t>
            </a:r>
            <a:r>
              <a:rPr lang="es-MX" sz="2300" b="1" dirty="0">
                <a:solidFill>
                  <a:schemeClr val="bg1"/>
                </a:solidFill>
                <a:effectLst>
                  <a:outerShdw blurRad="38100" dist="38100" dir="2700000" algn="tl">
                    <a:srgbClr val="000000">
                      <a:alpha val="43137"/>
                    </a:srgbClr>
                  </a:outerShdw>
                </a:effectLst>
              </a:rPr>
              <a:t>: </a:t>
            </a:r>
          </a:p>
          <a:p>
            <a:pPr marL="856549" lvl="1" indent="-456827">
              <a:spcBef>
                <a:spcPts val="0"/>
              </a:spcBef>
              <a:buFont typeface="Wingdings" panose="05000000000000000000" pitchFamily="2" charset="2"/>
              <a:buChar char="§"/>
            </a:pPr>
            <a:r>
              <a:rPr lang="es-MX" sz="2200" dirty="0">
                <a:solidFill>
                  <a:schemeClr val="bg1"/>
                </a:solidFill>
                <a:effectLst>
                  <a:outerShdw blurRad="38100" dist="38100" dir="2700000" algn="tl">
                    <a:srgbClr val="000000">
                      <a:alpha val="43137"/>
                    </a:srgbClr>
                  </a:outerShdw>
                </a:effectLst>
              </a:rPr>
              <a:t>Stop, look, and </a:t>
            </a:r>
            <a:r>
              <a:rPr lang="es-MX" sz="2200" dirty="0" err="1">
                <a:solidFill>
                  <a:schemeClr val="bg1"/>
                </a:solidFill>
                <a:effectLst>
                  <a:outerShdw blurRad="38100" dist="38100" dir="2700000" algn="tl">
                    <a:srgbClr val="000000">
                      <a:alpha val="43137"/>
                    </a:srgbClr>
                  </a:outerShdw>
                </a:effectLst>
              </a:rPr>
              <a:t>think</a:t>
            </a:r>
            <a:r>
              <a:rPr lang="es-MX" sz="2200" dirty="0">
                <a:solidFill>
                  <a:schemeClr val="bg1"/>
                </a:solidFill>
                <a:effectLst>
                  <a:outerShdw blurRad="38100" dist="38100" dir="2700000" algn="tl">
                    <a:srgbClr val="000000">
                      <a:alpha val="43137"/>
                    </a:srgbClr>
                  </a:outerShdw>
                </a:effectLst>
              </a:rPr>
              <a:t> </a:t>
            </a:r>
            <a:r>
              <a:rPr lang="es-MX" sz="2200" dirty="0" err="1">
                <a:solidFill>
                  <a:schemeClr val="bg1"/>
                </a:solidFill>
                <a:effectLst>
                  <a:outerShdw blurRad="38100" dist="38100" dir="2700000" algn="tl">
                    <a:srgbClr val="000000">
                      <a:alpha val="43137"/>
                    </a:srgbClr>
                  </a:outerShdw>
                </a:effectLst>
              </a:rPr>
              <a:t>safely</a:t>
            </a:r>
            <a:r>
              <a:rPr lang="es-MX" sz="2200" dirty="0">
                <a:solidFill>
                  <a:schemeClr val="bg1"/>
                </a:solidFill>
                <a:effectLst>
                  <a:outerShdw blurRad="38100" dist="38100" dir="2700000" algn="tl">
                    <a:srgbClr val="000000">
                      <a:alpha val="43137"/>
                    </a:srgbClr>
                  </a:outerShdw>
                </a:effectLst>
              </a:rPr>
              <a:t> </a:t>
            </a:r>
            <a:r>
              <a:rPr lang="es-MX" sz="2200" dirty="0" err="1">
                <a:solidFill>
                  <a:schemeClr val="bg1"/>
                </a:solidFill>
                <a:effectLst>
                  <a:outerShdw blurRad="38100" dist="38100" dir="2700000" algn="tl">
                    <a:srgbClr val="000000">
                      <a:alpha val="43137"/>
                    </a:srgbClr>
                  </a:outerShdw>
                </a:effectLst>
              </a:rPr>
              <a:t>before</a:t>
            </a:r>
            <a:r>
              <a:rPr lang="es-MX" sz="2200" dirty="0">
                <a:solidFill>
                  <a:schemeClr val="bg1"/>
                </a:solidFill>
                <a:effectLst>
                  <a:outerShdw blurRad="38100" dist="38100" dir="2700000" algn="tl">
                    <a:srgbClr val="000000">
                      <a:alpha val="43137"/>
                    </a:srgbClr>
                  </a:outerShdw>
                </a:effectLst>
              </a:rPr>
              <a:t> </a:t>
            </a:r>
            <a:r>
              <a:rPr lang="es-MX" sz="2200" dirty="0" err="1" smtClean="0">
                <a:solidFill>
                  <a:schemeClr val="bg1"/>
                </a:solidFill>
                <a:effectLst>
                  <a:outerShdw blurRad="38100" dist="38100" dir="2700000" algn="tl">
                    <a:srgbClr val="000000">
                      <a:alpha val="43137"/>
                    </a:srgbClr>
                  </a:outerShdw>
                </a:effectLst>
              </a:rPr>
              <a:t>doing</a:t>
            </a:r>
            <a:endParaRPr lang="es-MX" sz="2200" dirty="0">
              <a:solidFill>
                <a:schemeClr val="bg1"/>
              </a:solidFill>
              <a:effectLst>
                <a:outerShdw blurRad="38100" dist="38100" dir="2700000" algn="tl">
                  <a:srgbClr val="000000">
                    <a:alpha val="43137"/>
                  </a:srgbClr>
                </a:outerShdw>
              </a:effectLst>
            </a:endParaRPr>
          </a:p>
          <a:p>
            <a:pPr marL="856549" lvl="1" indent="-456827">
              <a:spcBef>
                <a:spcPts val="0"/>
              </a:spcBef>
              <a:buFont typeface="Wingdings" panose="05000000000000000000" pitchFamily="2" charset="2"/>
              <a:buChar char="§"/>
            </a:pPr>
            <a:r>
              <a:rPr lang="es-MX" sz="2200" dirty="0" err="1">
                <a:solidFill>
                  <a:schemeClr val="bg1"/>
                </a:solidFill>
                <a:effectLst>
                  <a:outerShdw blurRad="38100" dist="38100" dir="2700000" algn="tl">
                    <a:srgbClr val="000000">
                      <a:alpha val="43137"/>
                    </a:srgbClr>
                  </a:outerShdw>
                </a:effectLst>
              </a:rPr>
              <a:t>Report</a:t>
            </a:r>
            <a:r>
              <a:rPr lang="es-MX" sz="2200" dirty="0">
                <a:solidFill>
                  <a:schemeClr val="bg1"/>
                </a:solidFill>
                <a:effectLst>
                  <a:outerShdw blurRad="38100" dist="38100" dir="2700000" algn="tl">
                    <a:srgbClr val="000000">
                      <a:alpha val="43137"/>
                    </a:srgbClr>
                  </a:outerShdw>
                </a:effectLst>
              </a:rPr>
              <a:t> </a:t>
            </a:r>
            <a:r>
              <a:rPr lang="es-MX" sz="2200" dirty="0" err="1">
                <a:solidFill>
                  <a:schemeClr val="bg1"/>
                </a:solidFill>
                <a:effectLst>
                  <a:outerShdw blurRad="38100" dist="38100" dir="2700000" algn="tl">
                    <a:srgbClr val="000000">
                      <a:alpha val="43137"/>
                    </a:srgbClr>
                  </a:outerShdw>
                </a:effectLst>
              </a:rPr>
              <a:t>any</a:t>
            </a:r>
            <a:r>
              <a:rPr lang="es-MX" sz="2200" dirty="0">
                <a:solidFill>
                  <a:schemeClr val="bg1"/>
                </a:solidFill>
                <a:effectLst>
                  <a:outerShdw blurRad="38100" dist="38100" dir="2700000" algn="tl">
                    <a:srgbClr val="000000">
                      <a:alpha val="43137"/>
                    </a:srgbClr>
                  </a:outerShdw>
                </a:effectLst>
              </a:rPr>
              <a:t> </a:t>
            </a:r>
            <a:r>
              <a:rPr lang="es-MX" sz="2200" dirty="0" err="1">
                <a:solidFill>
                  <a:schemeClr val="bg1"/>
                </a:solidFill>
                <a:effectLst>
                  <a:outerShdw blurRad="38100" dist="38100" dir="2700000" algn="tl">
                    <a:srgbClr val="000000">
                      <a:alpha val="43137"/>
                    </a:srgbClr>
                  </a:outerShdw>
                </a:effectLst>
              </a:rPr>
              <a:t>dangers</a:t>
            </a:r>
            <a:r>
              <a:rPr lang="es-MX" sz="2200" dirty="0">
                <a:solidFill>
                  <a:schemeClr val="bg1"/>
                </a:solidFill>
                <a:effectLst>
                  <a:outerShdw blurRad="38100" dist="38100" dir="2700000" algn="tl">
                    <a:srgbClr val="000000">
                      <a:alpha val="43137"/>
                    </a:srgbClr>
                  </a:outerShdw>
                </a:effectLst>
              </a:rPr>
              <a:t> </a:t>
            </a:r>
            <a:r>
              <a:rPr lang="es-MX" sz="2200" dirty="0" err="1">
                <a:solidFill>
                  <a:schemeClr val="bg1"/>
                </a:solidFill>
                <a:effectLst>
                  <a:outerShdw blurRad="38100" dist="38100" dir="2700000" algn="tl">
                    <a:srgbClr val="000000">
                      <a:alpha val="43137"/>
                    </a:srgbClr>
                  </a:outerShdw>
                </a:effectLst>
              </a:rPr>
              <a:t>or</a:t>
            </a:r>
            <a:r>
              <a:rPr lang="es-MX" sz="2200" dirty="0">
                <a:solidFill>
                  <a:schemeClr val="bg1"/>
                </a:solidFill>
                <a:effectLst>
                  <a:outerShdw blurRad="38100" dist="38100" dir="2700000" algn="tl">
                    <a:srgbClr val="000000">
                      <a:alpha val="43137"/>
                    </a:srgbClr>
                  </a:outerShdw>
                </a:effectLst>
              </a:rPr>
              <a:t> </a:t>
            </a:r>
            <a:r>
              <a:rPr lang="es-MX" sz="2200" dirty="0" smtClean="0">
                <a:solidFill>
                  <a:schemeClr val="bg1"/>
                </a:solidFill>
                <a:effectLst>
                  <a:outerShdw blurRad="38100" dist="38100" dir="2700000" algn="tl">
                    <a:srgbClr val="000000">
                      <a:alpha val="43137"/>
                    </a:srgbClr>
                  </a:outerShdw>
                </a:effectLst>
              </a:rPr>
              <a:t>injuries</a:t>
            </a:r>
            <a:endParaRPr lang="es-MX" sz="2200" dirty="0">
              <a:solidFill>
                <a:schemeClr val="bg1"/>
              </a:solidFill>
              <a:effectLst>
                <a:outerShdw blurRad="38100" dist="38100" dir="2700000" algn="tl">
                  <a:srgbClr val="000000">
                    <a:alpha val="43137"/>
                  </a:srgbClr>
                </a:outerShdw>
              </a:effectLst>
            </a:endParaRPr>
          </a:p>
        </p:txBody>
      </p:sp>
      <p:sp>
        <p:nvSpPr>
          <p:cNvPr id="6" name="Text Box 8"/>
          <p:cNvSpPr txBox="1">
            <a:spLocks noChangeArrowheads="1"/>
          </p:cNvSpPr>
          <p:nvPr>
            <p:custDataLst>
              <p:tags r:id="rId4"/>
            </p:custDataLst>
          </p:nvPr>
        </p:nvSpPr>
        <p:spPr bwMode="auto">
          <a:xfrm>
            <a:off x="7412182" y="6589062"/>
            <a:ext cx="1731818" cy="482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03" tIns="41000" rIns="82003" bIns="41000">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pPr algn="r" defTabSz="820583">
              <a:spcBef>
                <a:spcPct val="50000"/>
              </a:spcBef>
            </a:pPr>
            <a:r>
              <a:rPr lang="en-US" altLang="en-US" sz="1300" dirty="0">
                <a:solidFill>
                  <a:srgbClr val="B2B2B2"/>
                </a:solidFill>
                <a:latin typeface="Arial" pitchFamily="34" charset="0"/>
              </a:rPr>
              <a:t>© Earl Dotter - NFMC</a:t>
            </a:r>
          </a:p>
        </p:txBody>
      </p:sp>
    </p:spTree>
    <p:custDataLst>
      <p:tags r:id="rId1"/>
    </p:custDataLst>
    <p:extLst>
      <p:ext uri="{BB962C8B-B14F-4D97-AF65-F5344CB8AC3E}">
        <p14:creationId xmlns:p14="http://schemas.microsoft.com/office/powerpoint/2010/main" val="2721675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1858">
                                            <p:txEl>
                                              <p:pRg st="0" end="0"/>
                                            </p:txEl>
                                          </p:spTgt>
                                        </p:tgtEl>
                                        <p:attrNameLst>
                                          <p:attrName>style.visibility</p:attrName>
                                        </p:attrNameLst>
                                      </p:cBhvr>
                                      <p:to>
                                        <p:strVal val="visible"/>
                                      </p:to>
                                    </p:set>
                                    <p:animEffect transition="in" filter="fade">
                                      <p:cBhvr>
                                        <p:cTn id="7" dur="500"/>
                                        <p:tgtEl>
                                          <p:spTgt spid="12185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1858">
                                            <p:txEl>
                                              <p:pRg st="1" end="1"/>
                                            </p:txEl>
                                          </p:spTgt>
                                        </p:tgtEl>
                                        <p:attrNameLst>
                                          <p:attrName>style.visibility</p:attrName>
                                        </p:attrNameLst>
                                      </p:cBhvr>
                                      <p:to>
                                        <p:strVal val="visible"/>
                                      </p:to>
                                    </p:set>
                                    <p:animEffect transition="in" filter="fade">
                                      <p:cBhvr>
                                        <p:cTn id="10" dur="500"/>
                                        <p:tgtEl>
                                          <p:spTgt spid="121858">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1858">
                                            <p:txEl>
                                              <p:pRg st="2" end="2"/>
                                            </p:txEl>
                                          </p:spTgt>
                                        </p:tgtEl>
                                        <p:attrNameLst>
                                          <p:attrName>style.visibility</p:attrName>
                                        </p:attrNameLst>
                                      </p:cBhvr>
                                      <p:to>
                                        <p:strVal val="visible"/>
                                      </p:to>
                                    </p:set>
                                    <p:animEffect transition="in" filter="fade">
                                      <p:cBhvr>
                                        <p:cTn id="13" dur="500"/>
                                        <p:tgtEl>
                                          <p:spTgt spid="121858">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1858">
                                            <p:txEl>
                                              <p:pRg st="3" end="3"/>
                                            </p:txEl>
                                          </p:spTgt>
                                        </p:tgtEl>
                                        <p:attrNameLst>
                                          <p:attrName>style.visibility</p:attrName>
                                        </p:attrNameLst>
                                      </p:cBhvr>
                                      <p:to>
                                        <p:strVal val="visible"/>
                                      </p:to>
                                    </p:set>
                                    <p:animEffect transition="in" filter="fade">
                                      <p:cBhvr>
                                        <p:cTn id="16" dur="500"/>
                                        <p:tgtEl>
                                          <p:spTgt spid="121858">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1858">
                                            <p:txEl>
                                              <p:pRg st="4" end="4"/>
                                            </p:txEl>
                                          </p:spTgt>
                                        </p:tgtEl>
                                        <p:attrNameLst>
                                          <p:attrName>style.visibility</p:attrName>
                                        </p:attrNameLst>
                                      </p:cBhvr>
                                      <p:to>
                                        <p:strVal val="visible"/>
                                      </p:to>
                                    </p:set>
                                    <p:animEffect transition="in" filter="fade">
                                      <p:cBhvr>
                                        <p:cTn id="19" dur="500"/>
                                        <p:tgtEl>
                                          <p:spTgt spid="121858">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1858">
                                            <p:txEl>
                                              <p:pRg st="5" end="5"/>
                                            </p:txEl>
                                          </p:spTgt>
                                        </p:tgtEl>
                                        <p:attrNameLst>
                                          <p:attrName>style.visibility</p:attrName>
                                        </p:attrNameLst>
                                      </p:cBhvr>
                                      <p:to>
                                        <p:strVal val="visible"/>
                                      </p:to>
                                    </p:set>
                                    <p:animEffect transition="in" filter="fade">
                                      <p:cBhvr>
                                        <p:cTn id="22" dur="500"/>
                                        <p:tgtEl>
                                          <p:spTgt spid="121858">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1858">
                                            <p:txEl>
                                              <p:pRg st="6" end="6"/>
                                            </p:txEl>
                                          </p:spTgt>
                                        </p:tgtEl>
                                        <p:attrNameLst>
                                          <p:attrName>style.visibility</p:attrName>
                                        </p:attrNameLst>
                                      </p:cBhvr>
                                      <p:to>
                                        <p:strVal val="visible"/>
                                      </p:to>
                                    </p:set>
                                    <p:animEffect transition="in" filter="fade">
                                      <p:cBhvr>
                                        <p:cTn id="27" dur="500"/>
                                        <p:tgtEl>
                                          <p:spTgt spid="121858">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1858">
                                            <p:txEl>
                                              <p:pRg st="7" end="7"/>
                                            </p:txEl>
                                          </p:spTgt>
                                        </p:tgtEl>
                                        <p:attrNameLst>
                                          <p:attrName>style.visibility</p:attrName>
                                        </p:attrNameLst>
                                      </p:cBhvr>
                                      <p:to>
                                        <p:strVal val="visible"/>
                                      </p:to>
                                    </p:set>
                                    <p:animEffect transition="in" filter="fade">
                                      <p:cBhvr>
                                        <p:cTn id="30" dur="500"/>
                                        <p:tgtEl>
                                          <p:spTgt spid="121858">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1858">
                                            <p:txEl>
                                              <p:pRg st="8" end="8"/>
                                            </p:txEl>
                                          </p:spTgt>
                                        </p:tgtEl>
                                        <p:attrNameLst>
                                          <p:attrName>style.visibility</p:attrName>
                                        </p:attrNameLst>
                                      </p:cBhvr>
                                      <p:to>
                                        <p:strVal val="visible"/>
                                      </p:to>
                                    </p:set>
                                    <p:animEffect transition="in" filter="fade">
                                      <p:cBhvr>
                                        <p:cTn id="33" dur="500"/>
                                        <p:tgtEl>
                                          <p:spTgt spid="121858">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21858">
                                            <p:txEl>
                                              <p:pRg st="9" end="9"/>
                                            </p:txEl>
                                          </p:spTgt>
                                        </p:tgtEl>
                                        <p:attrNameLst>
                                          <p:attrName>style.visibility</p:attrName>
                                        </p:attrNameLst>
                                      </p:cBhvr>
                                      <p:to>
                                        <p:strVal val="visible"/>
                                      </p:to>
                                    </p:set>
                                    <p:animEffect transition="in" filter="fade">
                                      <p:cBhvr>
                                        <p:cTn id="38" dur="500"/>
                                        <p:tgtEl>
                                          <p:spTgt spid="121858">
                                            <p:txEl>
                                              <p:pRg st="9" end="9"/>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21858">
                                            <p:txEl>
                                              <p:pRg st="10" end="10"/>
                                            </p:txEl>
                                          </p:spTgt>
                                        </p:tgtEl>
                                        <p:attrNameLst>
                                          <p:attrName>style.visibility</p:attrName>
                                        </p:attrNameLst>
                                      </p:cBhvr>
                                      <p:to>
                                        <p:strVal val="visible"/>
                                      </p:to>
                                    </p:set>
                                    <p:animEffect transition="in" filter="fade">
                                      <p:cBhvr>
                                        <p:cTn id="41" dur="500"/>
                                        <p:tgtEl>
                                          <p:spTgt spid="121858">
                                            <p:txEl>
                                              <p:pRg st="10" end="10"/>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21858">
                                            <p:txEl>
                                              <p:pRg st="11" end="11"/>
                                            </p:txEl>
                                          </p:spTgt>
                                        </p:tgtEl>
                                        <p:attrNameLst>
                                          <p:attrName>style.visibility</p:attrName>
                                        </p:attrNameLst>
                                      </p:cBhvr>
                                      <p:to>
                                        <p:strVal val="visible"/>
                                      </p:to>
                                    </p:set>
                                    <p:animEffect transition="in" filter="fade">
                                      <p:cBhvr>
                                        <p:cTn id="44" dur="500"/>
                                        <p:tgtEl>
                                          <p:spTgt spid="12185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8"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custDataLst>
              <p:tags r:id="rId1"/>
            </p:custDataLst>
          </p:nvPr>
        </p:nvSpPr>
        <p:spPr>
          <a:xfrm>
            <a:off x="3048000" y="-159306"/>
            <a:ext cx="914400" cy="7017306"/>
          </a:xfrm>
          <a:prstGeom prst="rect">
            <a:avLst/>
          </a:prstGeom>
          <a:noFill/>
        </p:spPr>
        <p:txBody>
          <a:bodyPr wrap="square" rtlCol="0">
            <a:spAutoFit/>
          </a:bodyPr>
          <a:lstStyle/>
          <a:p>
            <a:r>
              <a:rPr lang="en-US" sz="45000" dirty="0" smtClean="0">
                <a:solidFill>
                  <a:srgbClr val="4C5059"/>
                </a:solidFill>
              </a:rPr>
              <a:t>?</a:t>
            </a:r>
            <a:endParaRPr lang="en-US" sz="45000" dirty="0">
              <a:solidFill>
                <a:srgbClr val="4C5059"/>
              </a:solidFill>
            </a:endParaRPr>
          </a:p>
        </p:txBody>
      </p:sp>
      <p:sp>
        <p:nvSpPr>
          <p:cNvPr id="4" name="Title 3"/>
          <p:cNvSpPr>
            <a:spLocks noGrp="1"/>
          </p:cNvSpPr>
          <p:nvPr>
            <p:ph type="title"/>
          </p:nvPr>
        </p:nvSpPr>
        <p:spPr/>
        <p:txBody>
          <a:bodyPr/>
          <a:lstStyle/>
          <a:p>
            <a:r>
              <a:rPr lang="en-US" sz="6000" dirty="0" smtClean="0"/>
              <a:t>POST</a:t>
            </a:r>
            <a:endParaRPr lang="en-US" sz="6000" dirty="0"/>
          </a:p>
        </p:txBody>
      </p:sp>
    </p:spTree>
    <p:extLst>
      <p:ext uri="{BB962C8B-B14F-4D97-AF65-F5344CB8AC3E}">
        <p14:creationId xmlns:p14="http://schemas.microsoft.com/office/powerpoint/2010/main" val="93729229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152400"/>
            <a:ext cx="8229600" cy="1143000"/>
          </a:xfrm>
        </p:spPr>
        <p:txBody>
          <a:bodyPr/>
          <a:lstStyle/>
          <a:p>
            <a:r>
              <a:rPr lang="en-US" dirty="0" smtClean="0">
                <a:solidFill>
                  <a:schemeClr val="accent5">
                    <a:lumMod val="60000"/>
                    <a:lumOff val="40000"/>
                  </a:schemeClr>
                </a:solidFill>
                <a:effectLst>
                  <a:outerShdw blurRad="38100" dist="38100" dir="2700000" algn="tl">
                    <a:srgbClr val="000000">
                      <a:alpha val="43137"/>
                    </a:srgbClr>
                  </a:outerShdw>
                </a:effectLst>
              </a:rPr>
              <a:t>Post test polling questions </a:t>
            </a:r>
            <a:endParaRPr lang="en-US" dirty="0">
              <a:solidFill>
                <a:schemeClr val="accent5">
                  <a:lumMod val="60000"/>
                  <a:lumOff val="4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custDataLst>
              <p:tags r:id="rId2"/>
            </p:custDataLst>
          </p:nvPr>
        </p:nvSpPr>
        <p:spPr>
          <a:xfrm>
            <a:off x="533400" y="1447800"/>
            <a:ext cx="8229600" cy="4525963"/>
          </a:xfrm>
        </p:spPr>
        <p:txBody>
          <a:bodyPr/>
          <a:lstStyle/>
          <a:p>
            <a:pPr marL="0" lvl="0" indent="0">
              <a:buNone/>
            </a:pPr>
            <a:r>
              <a:rPr lang="es-PR" sz="1600" dirty="0" err="1" smtClean="0">
                <a:solidFill>
                  <a:schemeClr val="accent6"/>
                </a:solidFill>
                <a:latin typeface="Calibri" panose="020F0502020204030204" pitchFamily="34" charset="0"/>
              </a:rPr>
              <a:t>Which</a:t>
            </a:r>
            <a:r>
              <a:rPr lang="es-PR" sz="1600" dirty="0" smtClean="0">
                <a:solidFill>
                  <a:schemeClr val="accent6"/>
                </a:solidFill>
                <a:latin typeface="Calibri" panose="020F0502020204030204" pitchFamily="34" charset="0"/>
              </a:rPr>
              <a:t> of </a:t>
            </a:r>
            <a:r>
              <a:rPr lang="es-PR" sz="1600" dirty="0" err="1" smtClean="0">
                <a:solidFill>
                  <a:schemeClr val="accent6"/>
                </a:solidFill>
                <a:latin typeface="Calibri" panose="020F0502020204030204" pitchFamily="34" charset="0"/>
              </a:rPr>
              <a:t>the</a:t>
            </a:r>
            <a:r>
              <a:rPr lang="es-PR" sz="1600" dirty="0" smtClean="0">
                <a:solidFill>
                  <a:schemeClr val="accent6"/>
                </a:solidFill>
                <a:latin typeface="Calibri" panose="020F0502020204030204" pitchFamily="34" charset="0"/>
              </a:rPr>
              <a:t> </a:t>
            </a:r>
            <a:r>
              <a:rPr lang="es-PR" sz="1600" dirty="0" err="1" smtClean="0">
                <a:solidFill>
                  <a:schemeClr val="accent6"/>
                </a:solidFill>
                <a:latin typeface="Calibri" panose="020F0502020204030204" pitchFamily="34" charset="0"/>
              </a:rPr>
              <a:t>following</a:t>
            </a:r>
            <a:r>
              <a:rPr lang="es-PR" sz="1600" dirty="0" smtClean="0">
                <a:solidFill>
                  <a:schemeClr val="accent6"/>
                </a:solidFill>
                <a:latin typeface="Calibri" panose="020F0502020204030204" pitchFamily="34" charset="0"/>
              </a:rPr>
              <a:t> </a:t>
            </a:r>
            <a:r>
              <a:rPr lang="es-PR" sz="1600" dirty="0" err="1" smtClean="0">
                <a:solidFill>
                  <a:schemeClr val="accent6"/>
                </a:solidFill>
                <a:latin typeface="Calibri" panose="020F0502020204030204" pitchFamily="34" charset="0"/>
              </a:rPr>
              <a:t>does</a:t>
            </a:r>
            <a:r>
              <a:rPr lang="es-PR" sz="1600" dirty="0" smtClean="0">
                <a:solidFill>
                  <a:schemeClr val="accent6"/>
                </a:solidFill>
                <a:latin typeface="Calibri" panose="020F0502020204030204" pitchFamily="34" charset="0"/>
              </a:rPr>
              <a:t> NOT </a:t>
            </a:r>
            <a:r>
              <a:rPr lang="es-PR" sz="1600" dirty="0" err="1" smtClean="0">
                <a:solidFill>
                  <a:schemeClr val="accent6"/>
                </a:solidFill>
                <a:latin typeface="Calibri" panose="020F0502020204030204" pitchFamily="34" charset="0"/>
              </a:rPr>
              <a:t>contribute</a:t>
            </a:r>
            <a:r>
              <a:rPr lang="es-PR" sz="1600" dirty="0" smtClean="0">
                <a:solidFill>
                  <a:schemeClr val="accent6"/>
                </a:solidFill>
                <a:latin typeface="Calibri" panose="020F0502020204030204" pitchFamily="34" charset="0"/>
              </a:rPr>
              <a:t> to </a:t>
            </a:r>
            <a:r>
              <a:rPr lang="es-PR" sz="1600" dirty="0" err="1" smtClean="0">
                <a:solidFill>
                  <a:schemeClr val="accent6"/>
                </a:solidFill>
                <a:latin typeface="Calibri" panose="020F0502020204030204" pitchFamily="34" charset="0"/>
              </a:rPr>
              <a:t>the</a:t>
            </a:r>
            <a:r>
              <a:rPr lang="es-PR" sz="1600" dirty="0" smtClean="0">
                <a:solidFill>
                  <a:schemeClr val="accent6"/>
                </a:solidFill>
                <a:latin typeface="Calibri" panose="020F0502020204030204" pitchFamily="34" charset="0"/>
              </a:rPr>
              <a:t> </a:t>
            </a:r>
            <a:r>
              <a:rPr lang="es-PR" sz="1600" dirty="0" err="1" smtClean="0">
                <a:solidFill>
                  <a:schemeClr val="accent6"/>
                </a:solidFill>
                <a:latin typeface="Calibri" panose="020F0502020204030204" pitchFamily="34" charset="0"/>
              </a:rPr>
              <a:t>way</a:t>
            </a:r>
            <a:r>
              <a:rPr lang="es-PR" sz="1600" dirty="0" smtClean="0">
                <a:solidFill>
                  <a:schemeClr val="accent6"/>
                </a:solidFill>
                <a:latin typeface="Calibri" panose="020F0502020204030204" pitchFamily="34" charset="0"/>
              </a:rPr>
              <a:t> in </a:t>
            </a:r>
            <a:r>
              <a:rPr lang="es-PR" sz="1600" dirty="0" err="1" smtClean="0">
                <a:solidFill>
                  <a:schemeClr val="accent6"/>
                </a:solidFill>
                <a:latin typeface="Calibri" panose="020F0502020204030204" pitchFamily="34" charset="0"/>
              </a:rPr>
              <a:t>which</a:t>
            </a:r>
            <a:r>
              <a:rPr lang="es-PR" sz="1600" dirty="0" smtClean="0">
                <a:solidFill>
                  <a:schemeClr val="accent6"/>
                </a:solidFill>
                <a:latin typeface="Calibri" panose="020F0502020204030204" pitchFamily="34" charset="0"/>
              </a:rPr>
              <a:t> </a:t>
            </a:r>
            <a:r>
              <a:rPr lang="es-PR" sz="1600" dirty="0" err="1" smtClean="0">
                <a:solidFill>
                  <a:schemeClr val="accent6"/>
                </a:solidFill>
                <a:latin typeface="Calibri" panose="020F0502020204030204" pitchFamily="34" charset="0"/>
              </a:rPr>
              <a:t>chemicals</a:t>
            </a:r>
            <a:r>
              <a:rPr lang="es-PR" sz="1600" dirty="0" smtClean="0">
                <a:solidFill>
                  <a:schemeClr val="accent6"/>
                </a:solidFill>
                <a:latin typeface="Calibri" panose="020F0502020204030204" pitchFamily="34" charset="0"/>
              </a:rPr>
              <a:t> </a:t>
            </a:r>
            <a:r>
              <a:rPr lang="es-PR" sz="1600" dirty="0" err="1" smtClean="0">
                <a:solidFill>
                  <a:schemeClr val="accent6"/>
                </a:solidFill>
                <a:latin typeface="Calibri" panose="020F0502020204030204" pitchFamily="34" charset="0"/>
              </a:rPr>
              <a:t>affect</a:t>
            </a:r>
            <a:r>
              <a:rPr lang="es-PR" sz="1600" dirty="0" smtClean="0">
                <a:solidFill>
                  <a:schemeClr val="accent6"/>
                </a:solidFill>
                <a:latin typeface="Calibri" panose="020F0502020204030204" pitchFamily="34" charset="0"/>
              </a:rPr>
              <a:t> </a:t>
            </a:r>
            <a:r>
              <a:rPr lang="es-PR" sz="1600" dirty="0" err="1" smtClean="0">
                <a:solidFill>
                  <a:schemeClr val="accent6"/>
                </a:solidFill>
                <a:latin typeface="Calibri" panose="020F0502020204030204" pitchFamily="34" charset="0"/>
              </a:rPr>
              <a:t>an</a:t>
            </a:r>
            <a:r>
              <a:rPr lang="es-PR" sz="1600" dirty="0" smtClean="0">
                <a:solidFill>
                  <a:schemeClr val="accent6"/>
                </a:solidFill>
                <a:latin typeface="Calibri" panose="020F0502020204030204" pitchFamily="34" charset="0"/>
              </a:rPr>
              <a:t> individual? A) </a:t>
            </a:r>
            <a:r>
              <a:rPr lang="es-PR" sz="1600" dirty="0" err="1" smtClean="0">
                <a:solidFill>
                  <a:schemeClr val="accent6"/>
                </a:solidFill>
                <a:latin typeface="Calibri" panose="020F0502020204030204" pitchFamily="34" charset="0"/>
              </a:rPr>
              <a:t>Body</a:t>
            </a:r>
            <a:r>
              <a:rPr lang="es-PR" sz="1600" dirty="0" smtClean="0">
                <a:solidFill>
                  <a:schemeClr val="accent6"/>
                </a:solidFill>
                <a:latin typeface="Calibri" panose="020F0502020204030204" pitchFamily="34" charset="0"/>
              </a:rPr>
              <a:t> </a:t>
            </a:r>
            <a:r>
              <a:rPr lang="es-PR" sz="1600" dirty="0" err="1" smtClean="0">
                <a:solidFill>
                  <a:schemeClr val="accent6"/>
                </a:solidFill>
                <a:latin typeface="Calibri" panose="020F0502020204030204" pitchFamily="34" charset="0"/>
              </a:rPr>
              <a:t>size</a:t>
            </a:r>
            <a:endParaRPr lang="en-US" sz="1600" dirty="0" smtClean="0">
              <a:solidFill>
                <a:schemeClr val="accent6"/>
              </a:solidFill>
              <a:latin typeface="Calibri" panose="020F0502020204030204" pitchFamily="34" charset="0"/>
            </a:endParaRPr>
          </a:p>
          <a:p>
            <a:pPr marL="0" lvl="0" indent="0">
              <a:buNone/>
            </a:pPr>
            <a:r>
              <a:rPr lang="en-US" sz="1600" dirty="0" smtClean="0">
                <a:solidFill>
                  <a:schemeClr val="accent6"/>
                </a:solidFill>
                <a:latin typeface="Calibri" panose="020F0502020204030204" pitchFamily="34" charset="0"/>
              </a:rPr>
              <a:t>b) Nationality</a:t>
            </a:r>
            <a:endParaRPr lang="en-US" sz="1600" dirty="0">
              <a:solidFill>
                <a:schemeClr val="accent6"/>
              </a:solidFill>
              <a:latin typeface="Calibri" panose="020F0502020204030204" pitchFamily="34" charset="0"/>
            </a:endParaRPr>
          </a:p>
          <a:p>
            <a:pPr marL="0" lvl="0" indent="0">
              <a:buNone/>
            </a:pPr>
            <a:r>
              <a:rPr lang="es-PR" sz="1600" dirty="0" smtClean="0">
                <a:solidFill>
                  <a:schemeClr val="accent6"/>
                </a:solidFill>
                <a:latin typeface="Calibri" panose="020F0502020204030204" pitchFamily="34" charset="0"/>
              </a:rPr>
              <a:t>c) </a:t>
            </a:r>
            <a:r>
              <a:rPr lang="es-PR" sz="1600" dirty="0" err="1" smtClean="0">
                <a:solidFill>
                  <a:schemeClr val="accent6"/>
                </a:solidFill>
                <a:latin typeface="Calibri" panose="020F0502020204030204" pitchFamily="34" charset="0"/>
              </a:rPr>
              <a:t>Age</a:t>
            </a:r>
            <a:endParaRPr lang="en-US" sz="1600" dirty="0">
              <a:solidFill>
                <a:schemeClr val="accent6"/>
              </a:solidFill>
              <a:latin typeface="Calibri" panose="020F0502020204030204" pitchFamily="34" charset="0"/>
            </a:endParaRPr>
          </a:p>
          <a:p>
            <a:pPr marL="0" lvl="0" indent="0">
              <a:buNone/>
            </a:pPr>
            <a:r>
              <a:rPr lang="es-PR" sz="1600" dirty="0" smtClean="0">
                <a:solidFill>
                  <a:schemeClr val="accent6"/>
                </a:solidFill>
                <a:latin typeface="Calibri" panose="020F0502020204030204" pitchFamily="34" charset="0"/>
              </a:rPr>
              <a:t>d) </a:t>
            </a:r>
            <a:r>
              <a:rPr lang="es-PR" sz="1600" dirty="0" err="1" smtClean="0">
                <a:solidFill>
                  <a:schemeClr val="accent6"/>
                </a:solidFill>
                <a:latin typeface="Calibri" panose="020F0502020204030204" pitchFamily="34" charset="0"/>
              </a:rPr>
              <a:t>Duration</a:t>
            </a:r>
            <a:r>
              <a:rPr lang="es-PR" sz="1600" dirty="0" smtClean="0">
                <a:solidFill>
                  <a:schemeClr val="accent6"/>
                </a:solidFill>
                <a:latin typeface="Calibri" panose="020F0502020204030204" pitchFamily="34" charset="0"/>
              </a:rPr>
              <a:t> of </a:t>
            </a:r>
            <a:r>
              <a:rPr lang="es-PR" sz="1600" dirty="0" err="1" smtClean="0">
                <a:solidFill>
                  <a:schemeClr val="accent6"/>
                </a:solidFill>
                <a:latin typeface="Calibri" panose="020F0502020204030204" pitchFamily="34" charset="0"/>
              </a:rPr>
              <a:t>exposure</a:t>
            </a:r>
            <a:r>
              <a:rPr lang="es-PR" sz="1600" dirty="0" smtClean="0">
                <a:solidFill>
                  <a:schemeClr val="accent6"/>
                </a:solidFill>
                <a:latin typeface="Calibri" panose="020F0502020204030204" pitchFamily="34" charset="0"/>
              </a:rPr>
              <a:t/>
            </a:r>
            <a:br>
              <a:rPr lang="es-PR" sz="1600" dirty="0" smtClean="0">
                <a:solidFill>
                  <a:schemeClr val="accent6"/>
                </a:solidFill>
                <a:latin typeface="Calibri" panose="020F0502020204030204" pitchFamily="34" charset="0"/>
              </a:rPr>
            </a:br>
            <a:endParaRPr lang="es-PR" sz="1600" dirty="0" smtClean="0">
              <a:solidFill>
                <a:schemeClr val="accent6"/>
              </a:solidFill>
              <a:latin typeface="Calibri" panose="020F0502020204030204" pitchFamily="34" charset="0"/>
            </a:endParaRPr>
          </a:p>
          <a:p>
            <a:pPr marL="0" indent="0">
              <a:buNone/>
            </a:pPr>
            <a:r>
              <a:rPr lang="en-US" sz="1600" dirty="0" smtClean="0">
                <a:solidFill>
                  <a:schemeClr val="accent6"/>
                </a:solidFill>
                <a:latin typeface="Calibri" panose="020F0502020204030204" pitchFamily="34" charset="0"/>
              </a:rPr>
              <a:t>Workers are required to receive chemical safety training in a language they understand.</a:t>
            </a:r>
          </a:p>
          <a:p>
            <a:r>
              <a:rPr lang="en-US" sz="1600" dirty="0" smtClean="0">
                <a:solidFill>
                  <a:schemeClr val="accent6"/>
                </a:solidFill>
                <a:latin typeface="Calibri" panose="020F0502020204030204" pitchFamily="34" charset="0"/>
              </a:rPr>
              <a:t>True </a:t>
            </a:r>
          </a:p>
          <a:p>
            <a:r>
              <a:rPr lang="en-US" sz="1600" dirty="0" smtClean="0">
                <a:solidFill>
                  <a:schemeClr val="accent6"/>
                </a:solidFill>
                <a:latin typeface="Calibri" panose="020F0502020204030204" pitchFamily="34" charset="0"/>
              </a:rPr>
              <a:t>False</a:t>
            </a:r>
            <a:endParaRPr lang="en-US" sz="1600" dirty="0">
              <a:solidFill>
                <a:schemeClr val="accent6"/>
              </a:solidFill>
              <a:latin typeface="Calibri" panose="020F0502020204030204" pitchFamily="34" charset="0"/>
            </a:endParaRPr>
          </a:p>
          <a:p>
            <a:endParaRPr lang="en-US" sz="1600" dirty="0" smtClean="0">
              <a:solidFill>
                <a:schemeClr val="accent6"/>
              </a:solidFill>
              <a:latin typeface="Calibri" panose="020F0502020204030204" pitchFamily="34" charset="0"/>
            </a:endParaRPr>
          </a:p>
          <a:p>
            <a:pPr marL="0" indent="0">
              <a:buNone/>
            </a:pPr>
            <a:r>
              <a:rPr lang="es-PR" sz="1600" dirty="0" err="1" smtClean="0">
                <a:solidFill>
                  <a:schemeClr val="accent6"/>
                </a:solidFill>
                <a:latin typeface="Calibri" panose="020F0502020204030204" pitchFamily="34" charset="0"/>
              </a:rPr>
              <a:t>Which</a:t>
            </a:r>
            <a:r>
              <a:rPr lang="es-PR" sz="1600" dirty="0" smtClean="0">
                <a:solidFill>
                  <a:schemeClr val="accent6"/>
                </a:solidFill>
                <a:latin typeface="Calibri" panose="020F0502020204030204" pitchFamily="34" charset="0"/>
              </a:rPr>
              <a:t> of </a:t>
            </a:r>
            <a:r>
              <a:rPr lang="es-PR" sz="1600" dirty="0" err="1" smtClean="0">
                <a:solidFill>
                  <a:schemeClr val="accent6"/>
                </a:solidFill>
                <a:latin typeface="Calibri" panose="020F0502020204030204" pitchFamily="34" charset="0"/>
              </a:rPr>
              <a:t>the</a:t>
            </a:r>
            <a:r>
              <a:rPr lang="es-PR" sz="1600" dirty="0" smtClean="0">
                <a:solidFill>
                  <a:schemeClr val="accent6"/>
                </a:solidFill>
                <a:latin typeface="Calibri" panose="020F0502020204030204" pitchFamily="34" charset="0"/>
              </a:rPr>
              <a:t> </a:t>
            </a:r>
            <a:r>
              <a:rPr lang="es-PR" sz="1600" dirty="0" err="1" smtClean="0">
                <a:solidFill>
                  <a:schemeClr val="accent6"/>
                </a:solidFill>
                <a:latin typeface="Calibri" panose="020F0502020204030204" pitchFamily="34" charset="0"/>
              </a:rPr>
              <a:t>following</a:t>
            </a:r>
            <a:r>
              <a:rPr lang="es-PR" sz="1600" dirty="0" smtClean="0">
                <a:solidFill>
                  <a:schemeClr val="accent6"/>
                </a:solidFill>
                <a:latin typeface="Calibri" panose="020F0502020204030204" pitchFamily="34" charset="0"/>
              </a:rPr>
              <a:t> </a:t>
            </a:r>
            <a:r>
              <a:rPr lang="es-PR" sz="1600" dirty="0" err="1" smtClean="0">
                <a:solidFill>
                  <a:schemeClr val="accent6"/>
                </a:solidFill>
                <a:latin typeface="Calibri" panose="020F0502020204030204" pitchFamily="34" charset="0"/>
              </a:rPr>
              <a:t>information</a:t>
            </a:r>
            <a:r>
              <a:rPr lang="es-PR" sz="1600" dirty="0" smtClean="0">
                <a:solidFill>
                  <a:schemeClr val="accent6"/>
                </a:solidFill>
                <a:latin typeface="Calibri" panose="020F0502020204030204" pitchFamily="34" charset="0"/>
              </a:rPr>
              <a:t> </a:t>
            </a:r>
            <a:r>
              <a:rPr lang="es-PR" sz="1600" dirty="0" err="1" smtClean="0">
                <a:solidFill>
                  <a:schemeClr val="accent6"/>
                </a:solidFill>
                <a:latin typeface="Calibri" panose="020F0502020204030204" pitchFamily="34" charset="0"/>
              </a:rPr>
              <a:t>is</a:t>
            </a:r>
            <a:r>
              <a:rPr lang="es-PR" sz="1600" dirty="0" smtClean="0">
                <a:solidFill>
                  <a:schemeClr val="accent6"/>
                </a:solidFill>
                <a:latin typeface="Calibri" panose="020F0502020204030204" pitchFamily="34" charset="0"/>
              </a:rPr>
              <a:t> </a:t>
            </a:r>
            <a:r>
              <a:rPr lang="es-PR" sz="1600" dirty="0" err="1" smtClean="0">
                <a:solidFill>
                  <a:schemeClr val="accent6"/>
                </a:solidFill>
                <a:latin typeface="Calibri" panose="020F0502020204030204" pitchFamily="34" charset="0"/>
              </a:rPr>
              <a:t>provided</a:t>
            </a:r>
            <a:r>
              <a:rPr lang="es-PR" sz="1600" dirty="0" smtClean="0">
                <a:solidFill>
                  <a:schemeClr val="accent6"/>
                </a:solidFill>
                <a:latin typeface="Calibri" panose="020F0502020204030204" pitchFamily="34" charset="0"/>
              </a:rPr>
              <a:t> in </a:t>
            </a:r>
            <a:r>
              <a:rPr lang="es-PR" sz="1600" dirty="0" err="1" smtClean="0">
                <a:solidFill>
                  <a:schemeClr val="accent6"/>
                </a:solidFill>
                <a:latin typeface="Calibri" panose="020F0502020204030204" pitchFamily="34" charset="0"/>
              </a:rPr>
              <a:t>the</a:t>
            </a:r>
            <a:r>
              <a:rPr lang="es-PR" sz="1600" dirty="0" smtClean="0">
                <a:solidFill>
                  <a:schemeClr val="accent6"/>
                </a:solidFill>
                <a:latin typeface="Calibri" panose="020F0502020204030204" pitchFamily="34" charset="0"/>
              </a:rPr>
              <a:t> Safety Data </a:t>
            </a:r>
            <a:r>
              <a:rPr lang="es-PR" sz="1600" dirty="0" err="1" smtClean="0">
                <a:solidFill>
                  <a:schemeClr val="accent6"/>
                </a:solidFill>
                <a:latin typeface="Calibri" panose="020F0502020204030204" pitchFamily="34" charset="0"/>
              </a:rPr>
              <a:t>Sheets</a:t>
            </a:r>
            <a:r>
              <a:rPr lang="es-PR" sz="1600" dirty="0" smtClean="0">
                <a:solidFill>
                  <a:schemeClr val="accent6"/>
                </a:solidFill>
                <a:latin typeface="Calibri" panose="020F0502020204030204" pitchFamily="34" charset="0"/>
              </a:rPr>
              <a:t>?  </a:t>
            </a:r>
            <a:endParaRPr lang="en-US" sz="1600" dirty="0">
              <a:solidFill>
                <a:schemeClr val="accent6"/>
              </a:solidFill>
              <a:latin typeface="Calibri" panose="020F0502020204030204" pitchFamily="34" charset="0"/>
            </a:endParaRPr>
          </a:p>
          <a:p>
            <a:pPr marL="342900" lvl="0" indent="-342900">
              <a:buFont typeface="+mj-lt"/>
              <a:buAutoNum type="alphaLcParenR"/>
            </a:pPr>
            <a:r>
              <a:rPr lang="en-US" sz="1600" dirty="0" smtClean="0">
                <a:solidFill>
                  <a:schemeClr val="accent6"/>
                </a:solidFill>
                <a:latin typeface="Calibri" panose="020F0502020204030204" pitchFamily="34" charset="0"/>
              </a:rPr>
              <a:t>First Aid measures</a:t>
            </a:r>
            <a:endParaRPr lang="en-US" sz="1600" dirty="0">
              <a:solidFill>
                <a:schemeClr val="accent6"/>
              </a:solidFill>
              <a:latin typeface="Calibri" panose="020F0502020204030204" pitchFamily="34" charset="0"/>
            </a:endParaRPr>
          </a:p>
          <a:p>
            <a:pPr marL="342900" lvl="0" indent="-342900">
              <a:buFont typeface="+mj-lt"/>
              <a:buAutoNum type="alphaLcParenR"/>
            </a:pPr>
            <a:r>
              <a:rPr lang="es-PR" sz="1600" dirty="0" err="1" smtClean="0">
                <a:solidFill>
                  <a:schemeClr val="accent6"/>
                </a:solidFill>
                <a:latin typeface="Calibri" panose="020F0502020204030204" pitchFamily="34" charset="0"/>
              </a:rPr>
              <a:t>Handling</a:t>
            </a:r>
            <a:r>
              <a:rPr lang="es-PR" sz="1600" dirty="0" smtClean="0">
                <a:solidFill>
                  <a:schemeClr val="accent6"/>
                </a:solidFill>
                <a:latin typeface="Calibri" panose="020F0502020204030204" pitchFamily="34" charset="0"/>
              </a:rPr>
              <a:t> and </a:t>
            </a:r>
            <a:r>
              <a:rPr lang="es-PR" sz="1600" dirty="0" err="1" smtClean="0">
                <a:solidFill>
                  <a:schemeClr val="accent6"/>
                </a:solidFill>
                <a:latin typeface="Calibri" panose="020F0502020204030204" pitchFamily="34" charset="0"/>
              </a:rPr>
              <a:t>storage</a:t>
            </a:r>
            <a:r>
              <a:rPr lang="es-PR" sz="1600" dirty="0" smtClean="0">
                <a:solidFill>
                  <a:schemeClr val="accent6"/>
                </a:solidFill>
                <a:latin typeface="Calibri" panose="020F0502020204030204" pitchFamily="34" charset="0"/>
              </a:rPr>
              <a:t> </a:t>
            </a:r>
            <a:endParaRPr lang="en-US" sz="1600" dirty="0">
              <a:solidFill>
                <a:schemeClr val="accent6"/>
              </a:solidFill>
              <a:latin typeface="Calibri" panose="020F0502020204030204" pitchFamily="34" charset="0"/>
            </a:endParaRPr>
          </a:p>
          <a:p>
            <a:pPr marL="342900" lvl="0" indent="-342900">
              <a:buFont typeface="+mj-lt"/>
              <a:buAutoNum type="alphaLcParenR"/>
            </a:pPr>
            <a:r>
              <a:rPr lang="es-PR" sz="1600" dirty="0" err="1" smtClean="0">
                <a:solidFill>
                  <a:schemeClr val="accent6"/>
                </a:solidFill>
                <a:latin typeface="Calibri" panose="020F0502020204030204" pitchFamily="34" charset="0"/>
              </a:rPr>
              <a:t>Symptoms</a:t>
            </a:r>
            <a:r>
              <a:rPr lang="es-PR" sz="1600" dirty="0" smtClean="0">
                <a:solidFill>
                  <a:schemeClr val="accent6"/>
                </a:solidFill>
                <a:latin typeface="Calibri" panose="020F0502020204030204" pitchFamily="34" charset="0"/>
              </a:rPr>
              <a:t> of </a:t>
            </a:r>
            <a:r>
              <a:rPr lang="es-PR" sz="1600" dirty="0" err="1" smtClean="0">
                <a:solidFill>
                  <a:schemeClr val="accent6"/>
                </a:solidFill>
                <a:latin typeface="Calibri" panose="020F0502020204030204" pitchFamily="34" charset="0"/>
              </a:rPr>
              <a:t>exposure</a:t>
            </a:r>
            <a:r>
              <a:rPr lang="es-PR" sz="1600" dirty="0" smtClean="0">
                <a:solidFill>
                  <a:schemeClr val="accent6"/>
                </a:solidFill>
                <a:latin typeface="Calibri" panose="020F0502020204030204" pitchFamily="34" charset="0"/>
              </a:rPr>
              <a:t> </a:t>
            </a:r>
            <a:endParaRPr lang="en-US" sz="1600" dirty="0">
              <a:solidFill>
                <a:schemeClr val="accent6"/>
              </a:solidFill>
              <a:latin typeface="Calibri" panose="020F0502020204030204" pitchFamily="34" charset="0"/>
            </a:endParaRPr>
          </a:p>
          <a:p>
            <a:pPr marL="342900" lvl="0" indent="-342900">
              <a:buFont typeface="+mj-lt"/>
              <a:buAutoNum type="alphaLcParenR"/>
            </a:pPr>
            <a:r>
              <a:rPr lang="es-PR" sz="1600" dirty="0" err="1" smtClean="0">
                <a:solidFill>
                  <a:schemeClr val="accent6"/>
                </a:solidFill>
                <a:latin typeface="Calibri" panose="020F0502020204030204" pitchFamily="34" charset="0"/>
              </a:rPr>
              <a:t>Instructions</a:t>
            </a:r>
            <a:r>
              <a:rPr lang="es-PR" sz="1600" dirty="0" smtClean="0">
                <a:solidFill>
                  <a:schemeClr val="accent6"/>
                </a:solidFill>
                <a:latin typeface="Calibri" panose="020F0502020204030204" pitchFamily="34" charset="0"/>
              </a:rPr>
              <a:t> </a:t>
            </a:r>
            <a:r>
              <a:rPr lang="es-PR" sz="1600" dirty="0" err="1" smtClean="0">
                <a:solidFill>
                  <a:schemeClr val="accent6"/>
                </a:solidFill>
                <a:latin typeface="Calibri" panose="020F0502020204030204" pitchFamily="34" charset="0"/>
              </a:rPr>
              <a:t>for</a:t>
            </a:r>
            <a:r>
              <a:rPr lang="es-PR" sz="1600" dirty="0" smtClean="0">
                <a:solidFill>
                  <a:schemeClr val="accent6"/>
                </a:solidFill>
                <a:latin typeface="Calibri" panose="020F0502020204030204" pitchFamily="34" charset="0"/>
              </a:rPr>
              <a:t> </a:t>
            </a:r>
            <a:r>
              <a:rPr lang="es-PR" sz="1600" dirty="0" err="1" smtClean="0">
                <a:solidFill>
                  <a:schemeClr val="accent6"/>
                </a:solidFill>
                <a:latin typeface="Calibri" panose="020F0502020204030204" pitchFamily="34" charset="0"/>
              </a:rPr>
              <a:t>disposal</a:t>
            </a:r>
            <a:r>
              <a:rPr lang="es-PR" sz="1600" dirty="0" smtClean="0">
                <a:solidFill>
                  <a:schemeClr val="accent6"/>
                </a:solidFill>
                <a:latin typeface="Calibri" panose="020F0502020204030204" pitchFamily="34" charset="0"/>
              </a:rPr>
              <a:t> </a:t>
            </a:r>
            <a:endParaRPr lang="en-US" sz="1600" dirty="0">
              <a:solidFill>
                <a:schemeClr val="accent6"/>
              </a:solidFill>
              <a:latin typeface="Calibri" panose="020F0502020204030204" pitchFamily="34" charset="0"/>
            </a:endParaRPr>
          </a:p>
          <a:p>
            <a:pPr marL="342900" lvl="0" indent="-342900">
              <a:buFont typeface="+mj-lt"/>
              <a:buAutoNum type="alphaLcParenR"/>
            </a:pPr>
            <a:r>
              <a:rPr lang="en-US" sz="1600" dirty="0" smtClean="0">
                <a:solidFill>
                  <a:schemeClr val="accent6"/>
                </a:solidFill>
                <a:latin typeface="Calibri" panose="020F0502020204030204" pitchFamily="34" charset="0"/>
              </a:rPr>
              <a:t>All of the above</a:t>
            </a:r>
            <a:endParaRPr lang="en-US" sz="1600" dirty="0">
              <a:solidFill>
                <a:schemeClr val="accent6"/>
              </a:solidFill>
              <a:latin typeface="Calibri" panose="020F0502020204030204" pitchFamily="34" charset="0"/>
            </a:endParaRPr>
          </a:p>
          <a:p>
            <a:pPr marL="0" indent="0">
              <a:buNone/>
            </a:pPr>
            <a:endParaRPr lang="en-US" sz="1600" dirty="0" smtClean="0">
              <a:solidFill>
                <a:schemeClr val="accent6"/>
              </a:solidFill>
              <a:latin typeface="Calibri" panose="020F0502020204030204" pitchFamily="34" charset="0"/>
            </a:endParaRPr>
          </a:p>
          <a:p>
            <a:pPr marL="0" indent="0">
              <a:buNone/>
            </a:pPr>
            <a:r>
              <a:rPr lang="en-US" sz="1600" dirty="0">
                <a:solidFill>
                  <a:schemeClr val="accent6"/>
                </a:solidFill>
                <a:latin typeface="Calibri" panose="020F0502020204030204" pitchFamily="34" charset="0"/>
              </a:rPr>
              <a:t> </a:t>
            </a:r>
          </a:p>
          <a:p>
            <a:endParaRPr lang="en-US" sz="1600" dirty="0">
              <a:solidFill>
                <a:schemeClr val="accent6"/>
              </a:solidFill>
              <a:latin typeface="Calibri" panose="020F0502020204030204" pitchFamily="34" charset="0"/>
            </a:endParaRPr>
          </a:p>
        </p:txBody>
      </p:sp>
    </p:spTree>
    <p:extLst>
      <p:ext uri="{BB962C8B-B14F-4D97-AF65-F5344CB8AC3E}">
        <p14:creationId xmlns:p14="http://schemas.microsoft.com/office/powerpoint/2010/main" val="34663353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lstStyle/>
          <a:p>
            <a:r>
              <a:rPr lang="en-US" dirty="0" smtClean="0"/>
              <a:t>Disclaimer</a:t>
            </a:r>
            <a:endParaRPr lang="en-US" dirty="0"/>
          </a:p>
        </p:txBody>
      </p:sp>
      <p:sp>
        <p:nvSpPr>
          <p:cNvPr id="117762" name="Rectangle 3"/>
          <p:cNvSpPr>
            <a:spLocks noGrp="1"/>
          </p:cNvSpPr>
          <p:nvPr>
            <p:ph idx="4294967295"/>
            <p:custDataLst>
              <p:tags r:id="rId1"/>
            </p:custDataLst>
          </p:nvPr>
        </p:nvSpPr>
        <p:spPr>
          <a:xfrm>
            <a:off x="304800" y="1219200"/>
            <a:ext cx="8382000" cy="4964113"/>
          </a:xfrm>
        </p:spPr>
        <p:txBody>
          <a:bodyPr/>
          <a:lstStyle/>
          <a:p>
            <a:pPr marL="0" indent="0" algn="ctr" eaLnBrk="1" hangingPunct="1">
              <a:buNone/>
            </a:pPr>
            <a:r>
              <a:rPr lang="en-US" sz="2800" dirty="0" smtClean="0">
                <a:latin typeface="Calibri" panose="020F0502020204030204" pitchFamily="34" charset="0"/>
              </a:rPr>
              <a:t>This </a:t>
            </a:r>
            <a:r>
              <a:rPr lang="en-US" sz="2800" dirty="0">
                <a:latin typeface="Calibri" panose="020F0502020204030204" pitchFamily="34" charset="0"/>
              </a:rPr>
              <a:t>material was produced under </a:t>
            </a:r>
            <a:r>
              <a:rPr lang="en-US" sz="2800" dirty="0" smtClean="0">
                <a:latin typeface="Calibri" panose="020F0502020204030204" pitchFamily="34" charset="0"/>
              </a:rPr>
              <a:t>grant </a:t>
            </a:r>
            <a:r>
              <a:rPr lang="en-US" altLang="en-US" sz="2800" dirty="0" smtClean="0">
                <a:solidFill>
                  <a:schemeClr val="accent4"/>
                </a:solidFill>
                <a:latin typeface="Calibri" panose="020F0502020204030204" pitchFamily="34" charset="0"/>
              </a:rPr>
              <a:t>SH-31222-SH7</a:t>
            </a:r>
            <a:r>
              <a:rPr lang="en-US" sz="2800" dirty="0" smtClean="0">
                <a:latin typeface="Calibri" panose="020F0502020204030204" pitchFamily="34" charset="0"/>
              </a:rPr>
              <a:t> </a:t>
            </a:r>
            <a:r>
              <a:rPr lang="en-US" sz="2800" dirty="0">
                <a:latin typeface="Calibri" panose="020F0502020204030204" pitchFamily="34" charset="0"/>
              </a:rPr>
              <a:t>from the Occupational Safety and Health Administration, U. S. Department of Labor.  It does not necessarily reflect the views of policies of the U. S. Department of Labor, nor does it mention of trade names, commercial products, or organizations imply endorsement by the U. S. Government.</a:t>
            </a:r>
            <a:r>
              <a:rPr lang="en-US" dirty="0">
                <a:latin typeface="Calibri" panose="020F0502020204030204" pitchFamily="34" charset="0"/>
              </a:rPr>
              <a:t> </a:t>
            </a:r>
            <a:endParaRPr lang="en-US" altLang="en-US" dirty="0">
              <a:solidFill>
                <a:schemeClr val="accent4"/>
              </a:solidFill>
              <a:latin typeface="Calibri" panose="020F0502020204030204" pitchFamily="34" charset="0"/>
            </a:endParaRPr>
          </a:p>
          <a:p>
            <a:pPr algn="just" eaLnBrk="1" hangingPunct="1">
              <a:buNone/>
            </a:pPr>
            <a:r>
              <a:rPr lang="en-US" altLang="en-US" sz="2000" dirty="0">
                <a:solidFill>
                  <a:schemeClr val="accent4"/>
                </a:solidFill>
                <a:latin typeface="Calibri" panose="020F0502020204030204" pitchFamily="34" charset="0"/>
              </a:rPr>
              <a:t/>
            </a:r>
            <a:br>
              <a:rPr lang="en-US" altLang="en-US" sz="2000" dirty="0">
                <a:solidFill>
                  <a:schemeClr val="accent4"/>
                </a:solidFill>
                <a:latin typeface="Calibri" panose="020F0502020204030204" pitchFamily="34" charset="0"/>
              </a:rPr>
            </a:br>
            <a:endParaRPr lang="en-US" altLang="en-US" sz="2000" dirty="0">
              <a:solidFill>
                <a:schemeClr val="accent4"/>
              </a:solidFill>
              <a:latin typeface="Calibri" panose="020F0502020204030204" pitchFamily="34" charset="0"/>
            </a:endParaRPr>
          </a:p>
          <a:p>
            <a:pPr algn="just" eaLnBrk="1" hangingPunct="1">
              <a:buNone/>
            </a:pPr>
            <a:endParaRPr lang="es-MX" altLang="en-US" sz="2000" dirty="0">
              <a:solidFill>
                <a:schemeClr val="accent4"/>
              </a:solidFill>
              <a:latin typeface="Calibri" panose="020F0502020204030204" pitchFamily="34" charset="0"/>
            </a:endParaRPr>
          </a:p>
        </p:txBody>
      </p:sp>
      <p:sp>
        <p:nvSpPr>
          <p:cNvPr id="2" name="TextBox 1"/>
          <p:cNvSpPr txBox="1"/>
          <p:nvPr/>
        </p:nvSpPr>
        <p:spPr>
          <a:xfrm>
            <a:off x="3124200" y="457200"/>
            <a:ext cx="2377574" cy="369332"/>
          </a:xfrm>
          <a:prstGeom prst="rect">
            <a:avLst/>
          </a:prstGeom>
          <a:noFill/>
        </p:spPr>
        <p:txBody>
          <a:bodyPr wrap="none" rtlCol="0">
            <a:spAutoFit/>
          </a:bodyPr>
          <a:lstStyle/>
          <a:p>
            <a:r>
              <a:rPr lang="en-US" dirty="0" smtClean="0"/>
              <a:t>Disclaimer Statement</a:t>
            </a:r>
            <a:endParaRPr lang="en-US" dirty="0"/>
          </a:p>
        </p:txBody>
      </p:sp>
    </p:spTree>
    <p:extLst>
      <p:ext uri="{BB962C8B-B14F-4D97-AF65-F5344CB8AC3E}">
        <p14:creationId xmlns:p14="http://schemas.microsoft.com/office/powerpoint/2010/main" val="101170724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4638"/>
            <a:ext cx="8229600" cy="1143000"/>
          </a:xfrm>
        </p:spPr>
        <p:txBody>
          <a:bodyPr/>
          <a:lstStyle/>
          <a:p>
            <a:r>
              <a:rPr lang="en-US" dirty="0" smtClean="0">
                <a:solidFill>
                  <a:schemeClr val="bg1">
                    <a:lumMod val="60000"/>
                    <a:lumOff val="40000"/>
                  </a:schemeClr>
                </a:solidFill>
                <a:latin typeface="Calibri" panose="020F0502020204030204" pitchFamily="34" charset="0"/>
              </a:rPr>
              <a:t>References</a:t>
            </a:r>
            <a:endParaRPr lang="en-US" dirty="0">
              <a:solidFill>
                <a:schemeClr val="bg1">
                  <a:lumMod val="60000"/>
                  <a:lumOff val="40000"/>
                </a:schemeClr>
              </a:solidFill>
              <a:latin typeface="Calibri" panose="020F0502020204030204" pitchFamily="34" charset="0"/>
            </a:endParaRPr>
          </a:p>
        </p:txBody>
      </p:sp>
      <p:sp>
        <p:nvSpPr>
          <p:cNvPr id="3" name="Content Placeholder 2"/>
          <p:cNvSpPr>
            <a:spLocks noGrp="1"/>
          </p:cNvSpPr>
          <p:nvPr>
            <p:ph idx="1"/>
            <p:custDataLst>
              <p:tags r:id="rId2"/>
            </p:custDataLst>
          </p:nvPr>
        </p:nvSpPr>
        <p:spPr>
          <a:xfrm>
            <a:off x="304800" y="1447800"/>
            <a:ext cx="8534400" cy="4525963"/>
          </a:xfrm>
        </p:spPr>
        <p:txBody>
          <a:bodyPr/>
          <a:lstStyle/>
          <a:p>
            <a:r>
              <a:rPr lang="en-US" sz="2400" dirty="0">
                <a:solidFill>
                  <a:schemeClr val="accent6"/>
                </a:solidFill>
                <a:latin typeface="Calibri" panose="020F0502020204030204" pitchFamily="34" charset="0"/>
              </a:rPr>
              <a:t>U.S. Department of Labor. Occupational Safety and Health Administration. </a:t>
            </a:r>
            <a:r>
              <a:rPr lang="en-US" sz="2400" dirty="0" smtClean="0">
                <a:solidFill>
                  <a:schemeClr val="accent6"/>
                </a:solidFill>
                <a:latin typeface="Calibri" panose="020F0502020204030204" pitchFamily="34" charset="0"/>
              </a:rPr>
              <a:t>Hazard Communication. </a:t>
            </a:r>
            <a:r>
              <a:rPr lang="en-US" sz="2400" dirty="0">
                <a:solidFill>
                  <a:schemeClr val="accent6"/>
                </a:solidFill>
                <a:latin typeface="Calibri" panose="020F0502020204030204" pitchFamily="34" charset="0"/>
              </a:rPr>
              <a:t>Retrieved </a:t>
            </a:r>
            <a:r>
              <a:rPr lang="en-US" sz="2400" dirty="0" smtClean="0">
                <a:solidFill>
                  <a:schemeClr val="accent6"/>
                </a:solidFill>
                <a:latin typeface="Calibri" panose="020F0502020204030204" pitchFamily="34" charset="0"/>
              </a:rPr>
              <a:t>March 30, 2016. https</a:t>
            </a:r>
            <a:r>
              <a:rPr lang="en-US" sz="2400" dirty="0">
                <a:solidFill>
                  <a:schemeClr val="accent6"/>
                </a:solidFill>
                <a:latin typeface="Calibri" panose="020F0502020204030204" pitchFamily="34" charset="0"/>
              </a:rPr>
              <a:t>://www.osha.gov/dsg/hazcom</a:t>
            </a:r>
            <a:r>
              <a:rPr lang="en-US" sz="2400" dirty="0" smtClean="0">
                <a:solidFill>
                  <a:schemeClr val="accent6"/>
                </a:solidFill>
                <a:latin typeface="Calibri" panose="020F0502020204030204" pitchFamily="34" charset="0"/>
              </a:rPr>
              <a:t>/</a:t>
            </a:r>
            <a:br>
              <a:rPr lang="en-US" sz="2400" dirty="0" smtClean="0">
                <a:solidFill>
                  <a:schemeClr val="accent6"/>
                </a:solidFill>
                <a:latin typeface="Calibri" panose="020F0502020204030204" pitchFamily="34" charset="0"/>
              </a:rPr>
            </a:br>
            <a:endParaRPr lang="en-US" sz="2400" dirty="0" smtClean="0">
              <a:latin typeface="Calibri" panose="020F0502020204030204" pitchFamily="34" charset="0"/>
            </a:endParaRPr>
          </a:p>
          <a:p>
            <a:r>
              <a:rPr lang="en-US" sz="2400" dirty="0">
                <a:solidFill>
                  <a:schemeClr val="accent6"/>
                </a:solidFill>
                <a:latin typeface="Calibri" panose="020F0502020204030204" pitchFamily="34" charset="0"/>
              </a:rPr>
              <a:t>U.S. Department of Labor. Occupational Safety and Health Administration. </a:t>
            </a:r>
            <a:r>
              <a:rPr lang="en-US" sz="2400" dirty="0" smtClean="0">
                <a:solidFill>
                  <a:schemeClr val="accent6"/>
                </a:solidFill>
                <a:latin typeface="Calibri" panose="020F0502020204030204" pitchFamily="34" charset="0"/>
              </a:rPr>
              <a:t>OSHA Occupational Chemical Database. </a:t>
            </a:r>
            <a:r>
              <a:rPr lang="en-US" sz="2400" dirty="0">
                <a:solidFill>
                  <a:schemeClr val="accent6"/>
                </a:solidFill>
                <a:latin typeface="Calibri" panose="020F0502020204030204" pitchFamily="34" charset="0"/>
              </a:rPr>
              <a:t>Retrieved March 30, 2016. https://www.osha.gov/chemicaldata</a:t>
            </a:r>
            <a:r>
              <a:rPr lang="en-US" sz="2400" dirty="0" smtClean="0">
                <a:solidFill>
                  <a:schemeClr val="accent6"/>
                </a:solidFill>
                <a:latin typeface="Calibri" panose="020F0502020204030204" pitchFamily="34" charset="0"/>
              </a:rPr>
              <a:t>/</a:t>
            </a:r>
            <a:br>
              <a:rPr lang="en-US" sz="2400" dirty="0" smtClean="0">
                <a:solidFill>
                  <a:schemeClr val="accent6"/>
                </a:solidFill>
                <a:latin typeface="Calibri" panose="020F0502020204030204" pitchFamily="34" charset="0"/>
              </a:rPr>
            </a:br>
            <a:endParaRPr lang="en-US" sz="2400" dirty="0" smtClean="0">
              <a:solidFill>
                <a:schemeClr val="accent6"/>
              </a:solidFill>
              <a:latin typeface="Calibri" panose="020F0502020204030204" pitchFamily="34" charset="0"/>
            </a:endParaRPr>
          </a:p>
          <a:p>
            <a:r>
              <a:rPr lang="en-US" sz="2400" dirty="0">
                <a:solidFill>
                  <a:schemeClr val="accent6"/>
                </a:solidFill>
                <a:latin typeface="Calibri" panose="020F0502020204030204" pitchFamily="34" charset="0"/>
              </a:rPr>
              <a:t>U.S. Department of Labor. Occupational Safety and Health Administration. </a:t>
            </a:r>
            <a:r>
              <a:rPr lang="en-US" sz="2400" dirty="0" smtClean="0">
                <a:solidFill>
                  <a:schemeClr val="accent6"/>
                </a:solidFill>
                <a:latin typeface="Calibri" panose="020F0502020204030204" pitchFamily="34" charset="0"/>
              </a:rPr>
              <a:t>Chemical Hazards and Toxic Substances. </a:t>
            </a:r>
            <a:r>
              <a:rPr lang="en-US" sz="2400" dirty="0">
                <a:solidFill>
                  <a:schemeClr val="accent6"/>
                </a:solidFill>
                <a:latin typeface="Calibri" panose="020F0502020204030204" pitchFamily="34" charset="0"/>
              </a:rPr>
              <a:t>Retrieved March 30, 2016. https://www.osha.gov/SLTC/hazardoustoxicsubstances/</a:t>
            </a:r>
            <a:endParaRPr lang="en-US" sz="2400" dirty="0" smtClean="0">
              <a:solidFill>
                <a:schemeClr val="accent6"/>
              </a:solidFill>
              <a:latin typeface="Calibri" panose="020F0502020204030204" pitchFamily="34" charset="0"/>
            </a:endParaRPr>
          </a:p>
        </p:txBody>
      </p:sp>
      <p:sp>
        <p:nvSpPr>
          <p:cNvPr id="4" name="Slide Number Placeholder 3"/>
          <p:cNvSpPr>
            <a:spLocks noGrp="1"/>
          </p:cNvSpPr>
          <p:nvPr>
            <p:ph type="sldNum" sz="quarter" idx="12"/>
            <p:custDataLst>
              <p:tags r:id="rId3"/>
            </p:custDataLst>
          </p:nvPr>
        </p:nvSpPr>
        <p:spPr>
          <a:xfrm>
            <a:off x="6553200" y="6245225"/>
            <a:ext cx="2133600" cy="476250"/>
          </a:xfrm>
        </p:spPr>
        <p:txBody>
          <a:bodyPr/>
          <a:lstStyle/>
          <a:p>
            <a:pPr>
              <a:defRPr/>
            </a:pPr>
            <a:fld id="{EB8338F2-687F-4308-85CB-F7873FC603FB}" type="slidenum">
              <a:rPr lang="es-CL" smtClean="0"/>
              <a:pPr>
                <a:defRPr/>
              </a:pPr>
              <a:t>45</a:t>
            </a:fld>
            <a:endParaRPr lang="es-CL"/>
          </a:p>
        </p:txBody>
      </p:sp>
    </p:spTree>
    <p:extLst>
      <p:ext uri="{BB962C8B-B14F-4D97-AF65-F5344CB8AC3E}">
        <p14:creationId xmlns:p14="http://schemas.microsoft.com/office/powerpoint/2010/main" val="74772863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pic>
        <p:nvPicPr>
          <p:cNvPr id="3074" name="Picture 2" title="United STates Department of Labor website"/>
          <p:cNvPicPr>
            <a:picLocks noChangeAspect="1" noChangeArrowheads="1"/>
          </p:cNvPicPr>
          <p:nvPr>
            <p:custDataLst>
              <p:tags r:id="rId1"/>
            </p:custDataLst>
          </p:nvPr>
        </p:nvPicPr>
        <p:blipFill>
          <a:blip r:embed="rId4" cstate="email">
            <a:extLst>
              <a:ext uri="{28A0092B-C50C-407E-A947-70E740481C1C}">
                <a14:useLocalDpi xmlns:a14="http://schemas.microsoft.com/office/drawing/2010/main"/>
              </a:ext>
            </a:extLst>
          </a:blip>
          <a:srcRect/>
          <a:stretch>
            <a:fillRect/>
          </a:stretch>
        </p:blipFill>
        <p:spPr bwMode="auto">
          <a:xfrm>
            <a:off x="3048000" y="525440"/>
            <a:ext cx="5334000" cy="275912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AutoShape 2" descr="Image result for hesperian guide worker health safet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Image result for hesperian guide worker health safet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title="OSHa website"/>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79105" y="1905000"/>
            <a:ext cx="2019935" cy="4539181"/>
          </a:xfrm>
          <a:prstGeom prst="rect">
            <a:avLst/>
          </a:prstGeom>
        </p:spPr>
      </p:pic>
      <p:pic>
        <p:nvPicPr>
          <p:cNvPr id="8" name="Picture 7" title="OSHA website"/>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429000" y="3810000"/>
            <a:ext cx="5105400" cy="2283470"/>
          </a:xfrm>
          <a:prstGeom prst="rect">
            <a:avLst/>
          </a:prstGeom>
        </p:spPr>
      </p:pic>
      <p:sp>
        <p:nvSpPr>
          <p:cNvPr id="5" name="Title 4" hidden="1"/>
          <p:cNvSpPr>
            <a:spLocks noGrp="1"/>
          </p:cNvSpPr>
          <p:nvPr>
            <p:ph type="title"/>
          </p:nvPr>
        </p:nvSpPr>
        <p:spPr/>
        <p:txBody>
          <a:bodyPr/>
          <a:lstStyle/>
          <a:p>
            <a:r>
              <a:rPr lang="en-US" dirty="0" smtClean="0"/>
              <a:t>Online resources</a:t>
            </a:r>
            <a:endParaRPr lang="en-US" dirty="0"/>
          </a:p>
        </p:txBody>
      </p:sp>
    </p:spTree>
    <p:extLst>
      <p:ext uri="{BB962C8B-B14F-4D97-AF65-F5344CB8AC3E}">
        <p14:creationId xmlns:p14="http://schemas.microsoft.com/office/powerpoint/2010/main" val="212578851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551367" y="160338"/>
            <a:ext cx="6096000" cy="1143000"/>
          </a:xfrm>
        </p:spPr>
        <p:txBody>
          <a:bodyPr/>
          <a:lstStyle/>
          <a:p>
            <a:r>
              <a:rPr lang="en-US" sz="6000" dirty="0" smtClean="0">
                <a:solidFill>
                  <a:srgbClr val="004376"/>
                </a:solidFill>
                <a:effectLst>
                  <a:outerShdw blurRad="38100" dist="38100" dir="2700000" algn="tl">
                    <a:srgbClr val="000000">
                      <a:alpha val="43137"/>
                    </a:srgbClr>
                  </a:outerShdw>
                </a:effectLst>
                <a:latin typeface="Calibri" panose="020F0502020204030204" pitchFamily="34" charset="0"/>
              </a:rPr>
              <a:t>Resources</a:t>
            </a:r>
            <a:endParaRPr lang="en-US" sz="6000" dirty="0">
              <a:solidFill>
                <a:srgbClr val="004376"/>
              </a:solidFill>
              <a:effectLst>
                <a:outerShdw blurRad="38100" dist="38100" dir="2700000" algn="tl">
                  <a:srgbClr val="000000">
                    <a:alpha val="43137"/>
                  </a:srgbClr>
                </a:outerShdw>
              </a:effectLst>
              <a:latin typeface="Calibri" panose="020F0502020204030204" pitchFamily="34" charset="0"/>
            </a:endParaRPr>
          </a:p>
        </p:txBody>
      </p:sp>
      <p:pic>
        <p:nvPicPr>
          <p:cNvPr id="1026" name="Picture 2" title="Safety in Words Bilingual dictionary"/>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46367" y="2024379"/>
            <a:ext cx="2945233" cy="3795079"/>
          </a:xfrm>
          <a:prstGeom prst="rect">
            <a:avLst/>
          </a:prstGeom>
          <a:noFill/>
          <a:ln>
            <a:noFill/>
          </a:ln>
          <a:effectLst>
            <a:outerShdw blurRad="76200" dir="13500000" sy="23000" kx="1200000" algn="br" rotWithShape="0">
              <a:prstClr val="black">
                <a:alpha val="20000"/>
              </a:prstClr>
            </a:outerShdw>
          </a:effectLst>
          <a:scene3d>
            <a:camera prst="perspectiveContrastingRightFacing" fov="5100000">
              <a:rot lat="300000" lon="204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AutoShape 2" descr="Image result for hesperian guide worker health safet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Image result for hesperian guide worker health safet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title="Pesticides close... Staying Healthy Comic book"/>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62147" y="2056277"/>
            <a:ext cx="2663825" cy="3763181"/>
          </a:xfrm>
          <a:prstGeom prst="rect">
            <a:avLst/>
          </a:prstGeom>
          <a:ln>
            <a:noFill/>
          </a:ln>
          <a:effectLst>
            <a:outerShdw blurRad="76200" dir="13500000" sy="23000" kx="1200000" algn="br" rotWithShape="0">
              <a:prstClr val="black">
                <a:alpha val="20000"/>
              </a:prstClr>
            </a:outerShdw>
          </a:effectLst>
          <a:scene3d>
            <a:camera prst="perspectiveContrastingLeftFacing" fov="5100000">
              <a:rot lat="300000" lon="204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title="What starts well... Ends well Comic book"/>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125972" y="2040327"/>
            <a:ext cx="2950334" cy="3763181"/>
          </a:xfrm>
          <a:prstGeom prst="rect">
            <a:avLst/>
          </a:prstGeom>
          <a:noFill/>
          <a:ln>
            <a:noFill/>
          </a:ln>
          <a:effectLst>
            <a:outerShdw blurRad="76200" dir="13500000" sy="23000" kx="1200000" algn="br" rotWithShape="0">
              <a:prstClr val="black">
                <a:alpha val="20000"/>
              </a:prstClr>
            </a:outerShdw>
          </a:effectLst>
          <a:scene3d>
            <a:camera prst="perspectiveContrastingRightFacing" fov="5100000">
              <a:rot lat="300000" lon="204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982589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111111"/>
        </a:solidFill>
        <a:effectLst/>
      </p:bgPr>
    </p:bg>
    <p:spTree>
      <p:nvGrpSpPr>
        <p:cNvPr id="1" name=""/>
        <p:cNvGrpSpPr/>
        <p:nvPr/>
      </p:nvGrpSpPr>
      <p:grpSpPr>
        <a:xfrm>
          <a:off x="0" y="0"/>
          <a:ext cx="0" cy="0"/>
          <a:chOff x="0" y="0"/>
          <a:chExt cx="0" cy="0"/>
        </a:xfrm>
      </p:grpSpPr>
      <p:pic>
        <p:nvPicPr>
          <p:cNvPr id="1026" name="Picture 2" title="Worker's guide to health and safety"/>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79600" y="0"/>
            <a:ext cx="538321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hidden="1"/>
          <p:cNvSpPr>
            <a:spLocks noGrp="1"/>
          </p:cNvSpPr>
          <p:nvPr>
            <p:ph type="title"/>
          </p:nvPr>
        </p:nvSpPr>
        <p:spPr/>
        <p:txBody>
          <a:bodyPr/>
          <a:lstStyle/>
          <a:p>
            <a:r>
              <a:rPr lang="en-US" dirty="0" smtClean="0"/>
              <a:t>Workers’ guide to health and safety</a:t>
            </a:r>
            <a:endParaRPr lang="en-US" dirty="0"/>
          </a:p>
        </p:txBody>
      </p:sp>
    </p:spTree>
    <p:extLst>
      <p:ext uri="{BB962C8B-B14F-4D97-AF65-F5344CB8AC3E}">
        <p14:creationId xmlns:p14="http://schemas.microsoft.com/office/powerpoint/2010/main" val="15551992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67B4"/>
        </a:solidFill>
        <a:effectLst/>
      </p:bgPr>
    </p:bg>
    <p:spTree>
      <p:nvGrpSpPr>
        <p:cNvPr id="1" name=""/>
        <p:cNvGrpSpPr/>
        <p:nvPr/>
      </p:nvGrpSpPr>
      <p:grpSpPr>
        <a:xfrm>
          <a:off x="0" y="0"/>
          <a:ext cx="0" cy="0"/>
          <a:chOff x="0" y="0"/>
          <a:chExt cx="0" cy="0"/>
        </a:xfrm>
      </p:grpSpPr>
      <p:pic>
        <p:nvPicPr>
          <p:cNvPr id="2" name="Picture 1" title="Construction worker thinki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311116"/>
            <a:ext cx="4546884" cy="4546884"/>
          </a:xfrm>
          <a:prstGeom prst="rect">
            <a:avLst/>
          </a:prstGeom>
        </p:spPr>
      </p:pic>
      <p:sp>
        <p:nvSpPr>
          <p:cNvPr id="4" name="Rectangle 3"/>
          <p:cNvSpPr/>
          <p:nvPr/>
        </p:nvSpPr>
        <p:spPr>
          <a:xfrm>
            <a:off x="3200400" y="1905000"/>
            <a:ext cx="5943600" cy="3108543"/>
          </a:xfrm>
          <a:prstGeom prst="rect">
            <a:avLst/>
          </a:prstGeom>
          <a:gradFill flip="none" rotWithShape="1">
            <a:gsLst>
              <a:gs pos="0">
                <a:srgbClr val="0067B4"/>
              </a:gs>
              <a:gs pos="50000">
                <a:srgbClr val="007AD6"/>
              </a:gs>
              <a:gs pos="100000">
                <a:srgbClr val="4FB4FF"/>
              </a:gs>
            </a:gsLst>
            <a:lin ang="0" scaled="1"/>
            <a:tileRect/>
          </a:gradFill>
        </p:spPr>
        <p:txBody>
          <a:bodyPr wrap="square">
            <a:spAutoFit/>
          </a:bodyPr>
          <a:lstStyle/>
          <a:p>
            <a:pPr marL="114300" defTabSz="914400"/>
            <a:r>
              <a:rPr lang="en-US" sz="2800" dirty="0">
                <a:solidFill>
                  <a:prstClr val="white">
                    <a:lumMod val="95000"/>
                  </a:prstClr>
                </a:solidFill>
                <a:effectLst>
                  <a:outerShdw blurRad="38100" dist="38100" dir="2700000" algn="tl">
                    <a:srgbClr val="000000">
                      <a:alpha val="43137"/>
                    </a:srgbClr>
                  </a:outerShdw>
                </a:effectLst>
                <a:latin typeface="Calibri" panose="020F0502020204030204" pitchFamily="34" charset="0"/>
              </a:rPr>
              <a:t>The Occupational Safety and Health Act requires employers to provide a safe and healthful workplace free of recognized hazards and to follow OSHA standards. Employers' responsibilities also include providing training, medical examinations and recordkeeping.</a:t>
            </a:r>
          </a:p>
        </p:txBody>
      </p:sp>
      <p:sp>
        <p:nvSpPr>
          <p:cNvPr id="5" name="Rectangle 4"/>
          <p:cNvSpPr/>
          <p:nvPr/>
        </p:nvSpPr>
        <p:spPr>
          <a:xfrm>
            <a:off x="2971800" y="6294605"/>
            <a:ext cx="6147084" cy="535531"/>
          </a:xfrm>
          <a:prstGeom prst="rect">
            <a:avLst/>
          </a:prstGeom>
        </p:spPr>
        <p:txBody>
          <a:bodyPr wrap="square">
            <a:spAutoFit/>
          </a:bodyPr>
          <a:lstStyle/>
          <a:p>
            <a:pPr marL="447675" indent="-44450" algn="r" defTabSz="914400">
              <a:lnSpc>
                <a:spcPct val="80000"/>
              </a:lnSpc>
            </a:pPr>
            <a:r>
              <a:rPr lang="en-US" dirty="0">
                <a:solidFill>
                  <a:prstClr val="white">
                    <a:lumMod val="95000"/>
                  </a:prstClr>
                </a:solidFill>
                <a:effectLst>
                  <a:outerShdw blurRad="38100" dist="38100" dir="2700000" algn="tl">
                    <a:srgbClr val="000000">
                      <a:alpha val="43137"/>
                    </a:srgbClr>
                  </a:outerShdw>
                </a:effectLst>
                <a:latin typeface="Calibri" panose="020F0502020204030204" pitchFamily="34" charset="0"/>
              </a:rPr>
              <a:t>For more information about OSHA, go to http://www.osha.gov or call 1-800-321-OSHA (6742)</a:t>
            </a:r>
          </a:p>
        </p:txBody>
      </p:sp>
      <p:sp>
        <p:nvSpPr>
          <p:cNvPr id="6" name="Title 5"/>
          <p:cNvSpPr>
            <a:spLocks noGrp="1"/>
          </p:cNvSpPr>
          <p:nvPr>
            <p:ph type="title"/>
          </p:nvPr>
        </p:nvSpPr>
        <p:spPr/>
        <p:txBody>
          <a:bodyPr>
            <a:normAutofit fontScale="90000"/>
          </a:bodyPr>
          <a:lstStyle/>
          <a:p>
            <a:r>
              <a:rPr lang="en-US" dirty="0">
                <a:solidFill>
                  <a:prstClr val="white"/>
                </a:solidFill>
                <a:effectLst>
                  <a:outerShdw blurRad="38100" dist="38100" dir="2700000" algn="tl">
                    <a:srgbClr val="000000">
                      <a:alpha val="43137"/>
                    </a:srgbClr>
                  </a:outerShdw>
                </a:effectLst>
                <a:latin typeface="Calibri" panose="020F0502020204030204" pitchFamily="34" charset="0"/>
              </a:rPr>
              <a:t>What are employers' </a:t>
            </a:r>
            <a:r>
              <a:rPr lang="en-US" sz="4000" dirty="0">
                <a:solidFill>
                  <a:prstClr val="white"/>
                </a:solidFill>
                <a:effectLst>
                  <a:outerShdw blurRad="38100" dist="38100" dir="2700000" algn="tl">
                    <a:srgbClr val="000000">
                      <a:alpha val="43137"/>
                    </a:srgbClr>
                  </a:outerShdw>
                </a:effectLst>
                <a:latin typeface="Calibri" panose="020F0502020204030204" pitchFamily="34" charset="0"/>
              </a:rPr>
              <a:t>responsibilities</a:t>
            </a:r>
            <a:r>
              <a:rPr lang="en-US" dirty="0" smtClean="0">
                <a:solidFill>
                  <a:prstClr val="white"/>
                </a:solidFill>
                <a:effectLst>
                  <a:outerShdw blurRad="38100" dist="38100" dir="2700000" algn="tl">
                    <a:srgbClr val="000000">
                      <a:alpha val="43137"/>
                    </a:srgbClr>
                  </a:outerShdw>
                </a:effectLst>
                <a:latin typeface="Calibri" panose="020F0502020204030204" pitchFamily="34" charset="0"/>
              </a:rPr>
              <a:t>?</a:t>
            </a:r>
            <a:endParaRPr lang="en-US" dirty="0"/>
          </a:p>
        </p:txBody>
      </p:sp>
    </p:spTree>
    <p:extLst>
      <p:ext uri="{BB962C8B-B14F-4D97-AF65-F5344CB8AC3E}">
        <p14:creationId xmlns:p14="http://schemas.microsoft.com/office/powerpoint/2010/main" val="2506759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title="Shadow of construction site"/>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17585"/>
            <a:ext cx="9144001" cy="6840415"/>
          </a:xfrm>
          <a:prstGeom prst="rect">
            <a:avLst/>
          </a:prstGeom>
        </p:spPr>
      </p:pic>
      <p:sp>
        <p:nvSpPr>
          <p:cNvPr id="4" name="Rectangle 3" title="Shadow of construction site"/>
          <p:cNvSpPr/>
          <p:nvPr/>
        </p:nvSpPr>
        <p:spPr>
          <a:xfrm>
            <a:off x="0" y="11722"/>
            <a:ext cx="9144000" cy="6846277"/>
          </a:xfrm>
          <a:prstGeom prst="rect">
            <a:avLst/>
          </a:prstGeom>
          <a:solidFill>
            <a:srgbClr val="0D0D0D">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alibri" panose="020F0502020204030204" pitchFamily="34" charset="0"/>
            </a:endParaRPr>
          </a:p>
        </p:txBody>
      </p:sp>
      <p:sp>
        <p:nvSpPr>
          <p:cNvPr id="5" name="Rectangle 4"/>
          <p:cNvSpPr/>
          <p:nvPr/>
        </p:nvSpPr>
        <p:spPr>
          <a:xfrm>
            <a:off x="571500" y="2133600"/>
            <a:ext cx="8001000" cy="3570208"/>
          </a:xfrm>
          <a:prstGeom prst="rect">
            <a:avLst/>
          </a:prstGeom>
          <a:solidFill>
            <a:srgbClr val="404040">
              <a:alpha val="80000"/>
            </a:srgbClr>
          </a:solidFill>
        </p:spPr>
        <p:txBody>
          <a:bodyPr wrap="square">
            <a:spAutoFit/>
          </a:bodyPr>
          <a:lstStyle/>
          <a:p>
            <a:pPr marL="285750" indent="-285750" defTabSz="914400">
              <a:spcBef>
                <a:spcPts val="600"/>
              </a:spcBef>
              <a:spcAft>
                <a:spcPts val="600"/>
              </a:spcAft>
              <a:buFont typeface="Wingdings" panose="05000000000000000000" pitchFamily="2" charset="2"/>
              <a:buChar char="ü"/>
            </a:pPr>
            <a:r>
              <a:rPr lang="en-US" sz="2800" dirty="0">
                <a:solidFill>
                  <a:prstClr val="white">
                    <a:lumMod val="95000"/>
                  </a:prstClr>
                </a:solidFill>
                <a:effectLst>
                  <a:outerShdw blurRad="38100" dist="38100" dir="2700000" algn="tl">
                    <a:srgbClr val="000000">
                      <a:alpha val="43137"/>
                    </a:srgbClr>
                  </a:outerShdw>
                </a:effectLst>
                <a:latin typeface="Calibri" panose="020F0502020204030204" pitchFamily="34" charset="0"/>
              </a:rPr>
              <a:t>Follow the employer's safety and health rules and wear or use all required gear and equipment </a:t>
            </a:r>
          </a:p>
          <a:p>
            <a:pPr marL="285750" indent="-285750" defTabSz="914400">
              <a:spcBef>
                <a:spcPts val="600"/>
              </a:spcBef>
              <a:spcAft>
                <a:spcPts val="600"/>
              </a:spcAft>
              <a:buFont typeface="Wingdings" panose="05000000000000000000" pitchFamily="2" charset="2"/>
              <a:buChar char="ü"/>
            </a:pPr>
            <a:r>
              <a:rPr lang="en-US" sz="2800" dirty="0">
                <a:solidFill>
                  <a:prstClr val="white">
                    <a:lumMod val="95000"/>
                  </a:prstClr>
                </a:solidFill>
                <a:effectLst>
                  <a:outerShdw blurRad="38100" dist="38100" dir="2700000" algn="tl">
                    <a:srgbClr val="000000">
                      <a:alpha val="43137"/>
                    </a:srgbClr>
                  </a:outerShdw>
                </a:effectLst>
                <a:latin typeface="Calibri" panose="020F0502020204030204" pitchFamily="34" charset="0"/>
              </a:rPr>
              <a:t>Follow safe work practices for your job, as directed by your employer</a:t>
            </a:r>
          </a:p>
          <a:p>
            <a:pPr marL="285750" indent="-285750" defTabSz="914400">
              <a:spcBef>
                <a:spcPts val="600"/>
              </a:spcBef>
              <a:spcAft>
                <a:spcPts val="600"/>
              </a:spcAft>
              <a:buFont typeface="Wingdings" panose="05000000000000000000" pitchFamily="2" charset="2"/>
              <a:buChar char="ü"/>
            </a:pPr>
            <a:r>
              <a:rPr lang="en-US" sz="2800" dirty="0">
                <a:solidFill>
                  <a:prstClr val="white">
                    <a:lumMod val="95000"/>
                  </a:prstClr>
                </a:solidFill>
                <a:effectLst>
                  <a:outerShdw blurRad="38100" dist="38100" dir="2700000" algn="tl">
                    <a:srgbClr val="000000">
                      <a:alpha val="43137"/>
                    </a:srgbClr>
                  </a:outerShdw>
                </a:effectLst>
                <a:latin typeface="Calibri" panose="020F0502020204030204" pitchFamily="34" charset="0"/>
              </a:rPr>
              <a:t>Report hazardous conditions to a supervisor. </a:t>
            </a:r>
          </a:p>
          <a:p>
            <a:pPr marL="285750" indent="-285750" defTabSz="914400">
              <a:spcBef>
                <a:spcPts val="600"/>
              </a:spcBef>
              <a:spcAft>
                <a:spcPts val="600"/>
              </a:spcAft>
              <a:buFont typeface="Wingdings" panose="05000000000000000000" pitchFamily="2" charset="2"/>
              <a:buChar char="ü"/>
            </a:pPr>
            <a:r>
              <a:rPr lang="en-US" sz="2800" dirty="0">
                <a:solidFill>
                  <a:prstClr val="white">
                    <a:lumMod val="95000"/>
                  </a:prstClr>
                </a:solidFill>
                <a:effectLst>
                  <a:outerShdw blurRad="38100" dist="38100" dir="2700000" algn="tl">
                    <a:srgbClr val="000000">
                      <a:alpha val="43137"/>
                    </a:srgbClr>
                  </a:outerShdw>
                </a:effectLst>
                <a:latin typeface="Calibri" panose="020F0502020204030204" pitchFamily="34" charset="0"/>
              </a:rPr>
              <a:t>Report hazardous conditions to OSHA, if employers do not fix them</a:t>
            </a:r>
          </a:p>
        </p:txBody>
      </p:sp>
      <p:sp>
        <p:nvSpPr>
          <p:cNvPr id="6" name="Title 5"/>
          <p:cNvSpPr>
            <a:spLocks noGrp="1"/>
          </p:cNvSpPr>
          <p:nvPr>
            <p:ph type="title"/>
          </p:nvPr>
        </p:nvSpPr>
        <p:spPr/>
        <p:txBody>
          <a:bodyPr>
            <a:normAutofit/>
          </a:bodyPr>
          <a:lstStyle/>
          <a:p>
            <a:r>
              <a:rPr lang="en-US" dirty="0">
                <a:solidFill>
                  <a:prstClr val="white"/>
                </a:solidFill>
                <a:effectLst>
                  <a:outerShdw blurRad="38100" dist="38100" dir="2700000" algn="tl">
                    <a:srgbClr val="000000">
                      <a:alpha val="43137"/>
                    </a:srgbClr>
                  </a:outerShdw>
                </a:effectLst>
                <a:latin typeface="Calibri" panose="020F0502020204030204" pitchFamily="34" charset="0"/>
              </a:rPr>
              <a:t>What are workers' </a:t>
            </a:r>
            <a:r>
              <a:rPr lang="en-US" sz="4000" dirty="0">
                <a:solidFill>
                  <a:prstClr val="white"/>
                </a:solidFill>
                <a:effectLst>
                  <a:outerShdw blurRad="38100" dist="38100" dir="2700000" algn="tl">
                    <a:srgbClr val="000000">
                      <a:alpha val="43137"/>
                    </a:srgbClr>
                  </a:outerShdw>
                </a:effectLst>
                <a:latin typeface="Calibri" panose="020F0502020204030204" pitchFamily="34" charset="0"/>
              </a:rPr>
              <a:t>responsibilities</a:t>
            </a:r>
            <a:r>
              <a:rPr lang="en-US" dirty="0" smtClean="0">
                <a:solidFill>
                  <a:prstClr val="white"/>
                </a:solidFill>
                <a:effectLst>
                  <a:outerShdw blurRad="38100" dist="38100" dir="2700000" algn="tl">
                    <a:srgbClr val="000000">
                      <a:alpha val="43137"/>
                    </a:srgbClr>
                  </a:outerShdw>
                </a:effectLst>
                <a:latin typeface="Calibri" panose="020F0502020204030204" pitchFamily="34" charset="0"/>
              </a:rPr>
              <a:t>?</a:t>
            </a:r>
            <a:endParaRPr lang="en-US" dirty="0"/>
          </a:p>
        </p:txBody>
      </p:sp>
    </p:spTree>
    <p:extLst>
      <p:ext uri="{BB962C8B-B14F-4D97-AF65-F5344CB8AC3E}">
        <p14:creationId xmlns:p14="http://schemas.microsoft.com/office/powerpoint/2010/main" val="3851798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left)">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left)">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left)">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wipe(left)">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title="Scraping paint"/>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1"/>
          <p:cNvSpPr>
            <a:spLocks noGrp="1"/>
          </p:cNvSpPr>
          <p:nvPr>
            <p:ph type="title"/>
          </p:nvPr>
        </p:nvSpPr>
        <p:spPr>
          <a:xfrm>
            <a:off x="0" y="26581"/>
            <a:ext cx="5715000" cy="1143000"/>
          </a:xfrm>
        </p:spPr>
        <p:txBody>
          <a:bodyPr/>
          <a:lstStyle/>
          <a:p>
            <a:r>
              <a:rPr lang="en-US" sz="7200" dirty="0" smtClean="0">
                <a:solidFill>
                  <a:schemeClr val="bg1"/>
                </a:solidFill>
                <a:effectLst>
                  <a:outerShdw blurRad="38100" dist="38100" dir="2700000" algn="tl">
                    <a:srgbClr val="000000">
                      <a:alpha val="43137"/>
                    </a:srgbClr>
                  </a:outerShdw>
                </a:effectLst>
                <a:latin typeface="Calibri" panose="020F0502020204030204" pitchFamily="34" charset="0"/>
              </a:rPr>
              <a:t>Case Study</a:t>
            </a:r>
            <a:endParaRPr lang="en-US" sz="7200" dirty="0">
              <a:solidFill>
                <a:schemeClr val="bg1"/>
              </a:solidFill>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33784555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C:\Users\Jennifer\Desktop\CURRENT PROJECTS\Seguridad - Dairy Training\Chemical Training (Amy)\JS_dust.jpg" title="Pouring concrete"/>
          <p:cNvPicPr>
            <a:picLocks noChangeAspect="1" noChangeArrowheads="1"/>
          </p:cNvPicPr>
          <p:nvPr>
            <p:custDataLst>
              <p:tags r:id="rId1"/>
            </p:custDataLst>
          </p:nvPr>
        </p:nvPicPr>
        <p:blipFill>
          <a:blip r:embed="rId9" cstate="email">
            <a:extLst>
              <a:ext uri="{28A0092B-C50C-407E-A947-70E740481C1C}">
                <a14:useLocalDpi xmlns:a14="http://schemas.microsoft.com/office/drawing/2010/main"/>
              </a:ext>
            </a:extLst>
          </a:blip>
          <a:srcRect/>
          <a:stretch>
            <a:fillRect/>
          </a:stretch>
        </p:blipFill>
        <p:spPr bwMode="auto">
          <a:xfrm>
            <a:off x="403634" y="1981200"/>
            <a:ext cx="2579688" cy="333841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contourClr>
              <a:srgbClr val="C0C0C0"/>
            </a:contourClr>
          </a:sp3d>
          <a:extLst/>
        </p:spPr>
      </p:pic>
      <p:sp>
        <p:nvSpPr>
          <p:cNvPr id="5" name="Title 4"/>
          <p:cNvSpPr>
            <a:spLocks noGrp="1"/>
          </p:cNvSpPr>
          <p:nvPr>
            <p:ph type="title"/>
          </p:nvPr>
        </p:nvSpPr>
        <p:spPr/>
        <p:txBody>
          <a:bodyPr/>
          <a:lstStyle/>
          <a:p>
            <a:r>
              <a:rPr lang="es-ES" sz="4400" dirty="0" err="1">
                <a:ln w="18415" cmpd="sng">
                  <a:noFill/>
                  <a:prstDash val="solid"/>
                </a:ln>
                <a:solidFill>
                  <a:schemeClr val="accent6"/>
                </a:solidFill>
                <a:effectLst>
                  <a:outerShdw blurRad="38100" dist="38100" dir="2700000" algn="tl">
                    <a:srgbClr val="000000">
                      <a:alpha val="43137"/>
                    </a:srgbClr>
                  </a:outerShdw>
                </a:effectLst>
                <a:latin typeface="Calibri" panose="020F0502020204030204" pitchFamily="34" charset="0"/>
                <a:cs typeface="Arial" pitchFamily="34" charset="0"/>
              </a:rPr>
              <a:t>Different</a:t>
            </a:r>
            <a:r>
              <a:rPr lang="es-ES" sz="4400" dirty="0">
                <a:ln w="18415" cmpd="sng">
                  <a:noFill/>
                  <a:prstDash val="solid"/>
                </a:ln>
                <a:solidFill>
                  <a:schemeClr val="accent6"/>
                </a:solidFill>
                <a:effectLst>
                  <a:outerShdw blurRad="38100" dist="38100" dir="2700000" algn="tl">
                    <a:srgbClr val="000000">
                      <a:alpha val="43137"/>
                    </a:srgbClr>
                  </a:outerShdw>
                </a:effectLst>
                <a:latin typeface="Calibri" panose="020F0502020204030204" pitchFamily="34" charset="0"/>
                <a:cs typeface="Arial" pitchFamily="34" charset="0"/>
              </a:rPr>
              <a:t> </a:t>
            </a:r>
            <a:r>
              <a:rPr lang="es-ES" sz="4400" dirty="0" err="1">
                <a:ln w="18415" cmpd="sng">
                  <a:noFill/>
                  <a:prstDash val="solid"/>
                </a:ln>
                <a:solidFill>
                  <a:schemeClr val="accent6"/>
                </a:solidFill>
                <a:effectLst>
                  <a:outerShdw blurRad="38100" dist="38100" dir="2700000" algn="tl">
                    <a:srgbClr val="000000">
                      <a:alpha val="43137"/>
                    </a:srgbClr>
                  </a:outerShdw>
                </a:effectLst>
                <a:latin typeface="Calibri" panose="020F0502020204030204" pitchFamily="34" charset="0"/>
                <a:cs typeface="Arial" pitchFamily="34" charset="0"/>
              </a:rPr>
              <a:t>Forms</a:t>
            </a:r>
            <a:r>
              <a:rPr lang="es-ES" sz="4400" dirty="0">
                <a:ln w="18415" cmpd="sng">
                  <a:noFill/>
                  <a:prstDash val="solid"/>
                </a:ln>
                <a:solidFill>
                  <a:schemeClr val="accent6"/>
                </a:solidFill>
                <a:effectLst>
                  <a:outerShdw blurRad="38100" dist="38100" dir="2700000" algn="tl">
                    <a:srgbClr val="000000">
                      <a:alpha val="43137"/>
                    </a:srgbClr>
                  </a:outerShdw>
                </a:effectLst>
                <a:latin typeface="Calibri" panose="020F0502020204030204" pitchFamily="34" charset="0"/>
                <a:cs typeface="Arial" pitchFamily="34" charset="0"/>
              </a:rPr>
              <a:t> of </a:t>
            </a:r>
            <a:r>
              <a:rPr lang="es-ES" sz="4400" dirty="0" err="1" smtClean="0">
                <a:ln w="18415" cmpd="sng">
                  <a:noFill/>
                  <a:prstDash val="solid"/>
                </a:ln>
                <a:solidFill>
                  <a:schemeClr val="accent6"/>
                </a:solidFill>
                <a:effectLst>
                  <a:outerShdw blurRad="38100" dist="38100" dir="2700000" algn="tl">
                    <a:srgbClr val="000000">
                      <a:alpha val="43137"/>
                    </a:srgbClr>
                  </a:outerShdw>
                </a:effectLst>
                <a:latin typeface="Calibri" panose="020F0502020204030204" pitchFamily="34" charset="0"/>
                <a:cs typeface="Arial" pitchFamily="34" charset="0"/>
              </a:rPr>
              <a:t>Chemicals</a:t>
            </a:r>
            <a:endParaRPr lang="en-US" dirty="0"/>
          </a:p>
        </p:txBody>
      </p:sp>
      <p:sp>
        <p:nvSpPr>
          <p:cNvPr id="3" name="Content Placeholder 2"/>
          <p:cNvSpPr>
            <a:spLocks noGrp="1"/>
          </p:cNvSpPr>
          <p:nvPr>
            <p:ph idx="4294967295"/>
            <p:custDataLst>
              <p:tags r:id="rId2"/>
            </p:custDataLst>
          </p:nvPr>
        </p:nvSpPr>
        <p:spPr>
          <a:xfrm>
            <a:off x="0" y="5740400"/>
            <a:ext cx="1543050" cy="762000"/>
          </a:xfrm>
        </p:spPr>
        <p:txBody>
          <a:bodyPr anchor="t">
            <a:normAutofit/>
          </a:bodyPr>
          <a:lstStyle/>
          <a:p>
            <a:pPr marL="0" indent="0" algn="ctr">
              <a:buNone/>
            </a:pPr>
            <a:r>
              <a:rPr lang="en-US" sz="3900" dirty="0" smtClean="0">
                <a:solidFill>
                  <a:schemeClr val="accent6"/>
                </a:solidFill>
                <a:effectLst>
                  <a:outerShdw blurRad="38100" dist="38100" dir="2700000" algn="tl">
                    <a:srgbClr val="000000">
                      <a:alpha val="43137"/>
                    </a:srgbClr>
                  </a:outerShdw>
                </a:effectLst>
                <a:latin typeface="Calibri" panose="020F0502020204030204" pitchFamily="34" charset="0"/>
              </a:rPr>
              <a:t>Solid</a:t>
            </a:r>
            <a:endParaRPr lang="en-US" sz="3900" dirty="0">
              <a:solidFill>
                <a:schemeClr val="accent6"/>
              </a:solidFill>
              <a:effectLst>
                <a:outerShdw blurRad="38100" dist="38100" dir="2700000" algn="tl">
                  <a:srgbClr val="000000">
                    <a:alpha val="43137"/>
                  </a:srgbClr>
                </a:outerShdw>
              </a:effectLst>
              <a:latin typeface="Calibri" panose="020F0502020204030204" pitchFamily="34" charset="0"/>
            </a:endParaRPr>
          </a:p>
        </p:txBody>
      </p:sp>
      <p:sp>
        <p:nvSpPr>
          <p:cNvPr id="7" name="Content Placeholder 2"/>
          <p:cNvSpPr txBox="1">
            <a:spLocks/>
          </p:cNvSpPr>
          <p:nvPr>
            <p:custDataLst>
              <p:tags r:id="rId3"/>
            </p:custDataLst>
          </p:nvPr>
        </p:nvSpPr>
        <p:spPr>
          <a:xfrm>
            <a:off x="3803075" y="5740903"/>
            <a:ext cx="1801091" cy="888507"/>
          </a:xfrm>
          <a:prstGeom prst="rect">
            <a:avLst/>
          </a:prstGeom>
        </p:spPr>
        <p:txBody>
          <a:bodyPr vert="horz" lIns="91333" tIns="45667" rIns="91333" bIns="45667"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900" dirty="0" smtClean="0">
                <a:solidFill>
                  <a:srgbClr val="FFFFFF"/>
                </a:solidFill>
                <a:effectLst>
                  <a:outerShdw blurRad="38100" dist="38100" dir="2700000" algn="tl">
                    <a:srgbClr val="000000">
                      <a:alpha val="43137"/>
                    </a:srgbClr>
                  </a:outerShdw>
                </a:effectLst>
                <a:latin typeface="Calibri" panose="020F0502020204030204" pitchFamily="34" charset="0"/>
              </a:rPr>
              <a:t>Liquid</a:t>
            </a:r>
            <a:endParaRPr lang="en-US" sz="3900" dirty="0">
              <a:solidFill>
                <a:srgbClr val="FFFFFF"/>
              </a:solidFill>
              <a:effectLst>
                <a:outerShdw blurRad="38100" dist="38100" dir="2700000" algn="tl">
                  <a:srgbClr val="000000">
                    <a:alpha val="43137"/>
                  </a:srgbClr>
                </a:outerShdw>
              </a:effectLst>
              <a:latin typeface="Calibri" panose="020F0502020204030204" pitchFamily="34" charset="0"/>
            </a:endParaRPr>
          </a:p>
        </p:txBody>
      </p:sp>
      <p:pic>
        <p:nvPicPr>
          <p:cNvPr id="4" name="Picture 3" title="Tractor emitting gas"/>
          <p:cNvPicPr>
            <a:picLocks noChangeAspect="1"/>
          </p:cNvPicPr>
          <p:nvPr>
            <p:custDataLst>
              <p:tags r:id="rId4"/>
            </p:custDataLst>
          </p:nvPr>
        </p:nvPicPr>
        <p:blipFill rotWithShape="1">
          <a:blip r:embed="rId10" cstate="email">
            <a:extLst>
              <a:ext uri="{28A0092B-C50C-407E-A947-70E740481C1C}">
                <a14:useLocalDpi xmlns:a14="http://schemas.microsoft.com/office/drawing/2010/main"/>
              </a:ext>
            </a:extLst>
          </a:blip>
          <a:srcRect/>
          <a:stretch/>
        </p:blipFill>
        <p:spPr>
          <a:xfrm>
            <a:off x="6291404" y="1981200"/>
            <a:ext cx="2471596" cy="334655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contourClr>
              <a:srgbClr val="C0C0C0"/>
            </a:contourClr>
          </a:sp3d>
        </p:spPr>
      </p:pic>
      <p:sp>
        <p:nvSpPr>
          <p:cNvPr id="8" name="Content Placeholder 2"/>
          <p:cNvSpPr txBox="1">
            <a:spLocks/>
          </p:cNvSpPr>
          <p:nvPr>
            <p:custDataLst>
              <p:tags r:id="rId5"/>
            </p:custDataLst>
          </p:nvPr>
        </p:nvSpPr>
        <p:spPr>
          <a:xfrm>
            <a:off x="6580915" y="5740903"/>
            <a:ext cx="1801091" cy="888507"/>
          </a:xfrm>
          <a:prstGeom prst="rect">
            <a:avLst/>
          </a:prstGeom>
        </p:spPr>
        <p:txBody>
          <a:bodyPr vert="horz" lIns="91333" tIns="45667" rIns="91333" bIns="45667"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900" dirty="0">
                <a:solidFill>
                  <a:srgbClr val="FFFFFF"/>
                </a:solidFill>
                <a:effectLst>
                  <a:outerShdw blurRad="38100" dist="38100" dir="2700000" algn="tl">
                    <a:srgbClr val="000000">
                      <a:alpha val="43137"/>
                    </a:srgbClr>
                  </a:outerShdw>
                </a:effectLst>
                <a:latin typeface="Calibri" panose="020F0502020204030204" pitchFamily="34" charset="0"/>
              </a:rPr>
              <a:t>Gas</a:t>
            </a:r>
          </a:p>
        </p:txBody>
      </p:sp>
      <p:pic>
        <p:nvPicPr>
          <p:cNvPr id="2" name="Picture 1" title="Pouring liquid chemicals"/>
          <p:cNvPicPr>
            <a:picLocks noChangeAspect="1"/>
          </p:cNvPicPr>
          <p:nvPr>
            <p:custDataLst>
              <p:tags r:id="rId6"/>
            </p:custDataLst>
          </p:nvPr>
        </p:nvPicPr>
        <p:blipFill rotWithShape="1">
          <a:blip r:embed="rId11" cstate="email">
            <a:extLst>
              <a:ext uri="{28A0092B-C50C-407E-A947-70E740481C1C}">
                <a14:useLocalDpi xmlns:a14="http://schemas.microsoft.com/office/drawing/2010/main"/>
              </a:ext>
            </a:extLst>
          </a:blip>
          <a:srcRect/>
          <a:stretch/>
        </p:blipFill>
        <p:spPr>
          <a:xfrm>
            <a:off x="3352806" y="1981210"/>
            <a:ext cx="2535309" cy="334655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contourClr>
              <a:srgbClr val="C0C0C0"/>
            </a:contourClr>
          </a:sp3d>
        </p:spPr>
      </p:pic>
    </p:spTree>
    <p:extLst>
      <p:ext uri="{BB962C8B-B14F-4D97-AF65-F5344CB8AC3E}">
        <p14:creationId xmlns:p14="http://schemas.microsoft.com/office/powerpoint/2010/main" val="38924096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3491" name="TextBox 2"/>
          <p:cNvSpPr txBox="1">
            <a:spLocks noChangeArrowheads="1"/>
          </p:cNvSpPr>
          <p:nvPr>
            <p:custDataLst>
              <p:tags r:id="rId1"/>
            </p:custDataLst>
          </p:nvPr>
        </p:nvSpPr>
        <p:spPr bwMode="auto">
          <a:xfrm>
            <a:off x="0" y="1348416"/>
            <a:ext cx="5334000" cy="769429"/>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wrap="square" lIns="91333" tIns="45667" rIns="91333" bIns="45667" anchor="ctr">
            <a:spAutoFit/>
          </a:bodyPr>
          <a:lstStyle/>
          <a:p>
            <a:pPr algn="ctr" fontAlgn="base">
              <a:spcBef>
                <a:spcPct val="0"/>
              </a:spcBef>
              <a:spcAft>
                <a:spcPct val="0"/>
              </a:spcAft>
            </a:pPr>
            <a:r>
              <a:rPr lang="es-MX" sz="4400" dirty="0" err="1" smtClean="0">
                <a:solidFill>
                  <a:srgbClr val="FFFFFF"/>
                </a:solidFill>
                <a:effectLst>
                  <a:outerShdw blurRad="38100" dist="38100" dir="2700000" algn="tl">
                    <a:srgbClr val="000000">
                      <a:alpha val="43137"/>
                    </a:srgbClr>
                  </a:outerShdw>
                </a:effectLst>
                <a:latin typeface="Calibri" panose="020F0502020204030204" pitchFamily="34" charset="0"/>
              </a:rPr>
              <a:t>Physical</a:t>
            </a:r>
            <a:r>
              <a:rPr lang="es-MX" sz="4400" dirty="0" smtClean="0">
                <a:solidFill>
                  <a:srgbClr val="FFFFFF"/>
                </a:solidFill>
                <a:effectLst>
                  <a:outerShdw blurRad="38100" dist="38100" dir="2700000" algn="tl">
                    <a:srgbClr val="000000">
                      <a:alpha val="43137"/>
                    </a:srgbClr>
                  </a:outerShdw>
                </a:effectLst>
                <a:latin typeface="Calibri" panose="020F0502020204030204" pitchFamily="34" charset="0"/>
              </a:rPr>
              <a:t> </a:t>
            </a:r>
            <a:r>
              <a:rPr lang="es-MX" sz="4400" dirty="0" err="1" smtClean="0">
                <a:solidFill>
                  <a:srgbClr val="FFFFFF"/>
                </a:solidFill>
                <a:effectLst>
                  <a:outerShdw blurRad="38100" dist="38100" dir="2700000" algn="tl">
                    <a:srgbClr val="000000">
                      <a:alpha val="43137"/>
                    </a:srgbClr>
                  </a:outerShdw>
                </a:effectLst>
                <a:latin typeface="Calibri" panose="020F0502020204030204" pitchFamily="34" charset="0"/>
              </a:rPr>
              <a:t>Hazard</a:t>
            </a:r>
            <a:endParaRPr lang="es-MX" sz="4400" dirty="0">
              <a:solidFill>
                <a:srgbClr val="FFFFFF"/>
              </a:solidFill>
              <a:effectLst>
                <a:outerShdw blurRad="38100" dist="38100" dir="2700000" algn="tl">
                  <a:srgbClr val="000000">
                    <a:alpha val="43137"/>
                  </a:srgbClr>
                </a:outerShdw>
              </a:effectLst>
              <a:latin typeface="Calibri" panose="020F0502020204030204" pitchFamily="34" charset="0"/>
            </a:endParaRPr>
          </a:p>
        </p:txBody>
      </p:sp>
      <p:sp>
        <p:nvSpPr>
          <p:cNvPr id="2" name="Title 1" hidden="1"/>
          <p:cNvSpPr>
            <a:spLocks noGrp="1"/>
          </p:cNvSpPr>
          <p:nvPr>
            <p:ph type="title"/>
          </p:nvPr>
        </p:nvSpPr>
        <p:spPr/>
        <p:txBody>
          <a:bodyPr/>
          <a:lstStyle/>
          <a:p>
            <a:r>
              <a:rPr lang="es-MX" sz="4000" dirty="0" err="1">
                <a:solidFill>
                  <a:srgbClr val="FFFFFF"/>
                </a:solidFill>
                <a:effectLst>
                  <a:outerShdw blurRad="38100" dist="38100" dir="2700000" algn="tl">
                    <a:srgbClr val="000000">
                      <a:alpha val="43137"/>
                    </a:srgbClr>
                  </a:outerShdw>
                </a:effectLst>
                <a:latin typeface="Calibri" panose="020F0502020204030204" pitchFamily="34" charset="0"/>
              </a:rPr>
              <a:t>Physical</a:t>
            </a:r>
            <a:r>
              <a:rPr lang="es-MX" sz="4000" dirty="0">
                <a:solidFill>
                  <a:srgbClr val="FFFFFF"/>
                </a:solidFill>
                <a:effectLst>
                  <a:outerShdw blurRad="38100" dist="38100" dir="2700000" algn="tl">
                    <a:srgbClr val="000000">
                      <a:alpha val="43137"/>
                    </a:srgbClr>
                  </a:outerShdw>
                </a:effectLst>
                <a:latin typeface="Calibri" panose="020F0502020204030204" pitchFamily="34" charset="0"/>
              </a:rPr>
              <a:t> </a:t>
            </a:r>
            <a:r>
              <a:rPr lang="es-MX" sz="4000" dirty="0" err="1">
                <a:solidFill>
                  <a:srgbClr val="FFFFFF"/>
                </a:solidFill>
                <a:effectLst>
                  <a:outerShdw blurRad="38100" dist="38100" dir="2700000" algn="tl">
                    <a:srgbClr val="000000">
                      <a:alpha val="43137"/>
                    </a:srgbClr>
                  </a:outerShdw>
                </a:effectLst>
                <a:latin typeface="Calibri" panose="020F0502020204030204" pitchFamily="34" charset="0"/>
              </a:rPr>
              <a:t>Hazard</a:t>
            </a:r>
            <a:r>
              <a:rPr lang="es-MX" sz="4000" dirty="0">
                <a:solidFill>
                  <a:srgbClr val="FFFFFF"/>
                </a:solidFill>
                <a:effectLst>
                  <a:outerShdw blurRad="38100" dist="38100" dir="2700000" algn="tl">
                    <a:srgbClr val="000000">
                      <a:alpha val="43137"/>
                    </a:srgbClr>
                  </a:outerShdw>
                </a:effectLst>
                <a:latin typeface="Calibri" panose="020F0502020204030204" pitchFamily="34" charset="0"/>
              </a:rPr>
              <a:t/>
            </a:r>
            <a:br>
              <a:rPr lang="es-MX" sz="4000" dirty="0">
                <a:solidFill>
                  <a:srgbClr val="FFFFFF"/>
                </a:solidFill>
                <a:effectLst>
                  <a:outerShdw blurRad="38100" dist="38100" dir="2700000" algn="tl">
                    <a:srgbClr val="000000">
                      <a:alpha val="43137"/>
                    </a:srgbClr>
                  </a:outerShdw>
                </a:effectLst>
                <a:latin typeface="Calibri" panose="020F0502020204030204" pitchFamily="34" charset="0"/>
              </a:rPr>
            </a:br>
            <a:endParaRPr lang="en-US" dirty="0"/>
          </a:p>
        </p:txBody>
      </p:sp>
    </p:spTree>
    <p:extLst>
      <p:ext uri="{BB962C8B-B14F-4D97-AF65-F5344CB8AC3E}">
        <p14:creationId xmlns:p14="http://schemas.microsoft.com/office/powerpoint/2010/main" val="425363841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PERSISTENCEDATA" val="MMPROD_UIPERSISTENCEDATA"/>
  <p:tag name="MMPROD_THEME_BG_IMAGE" val=""/>
  <p:tag name="MMPROD_TAG_VCONFIG" val="PD94bWwgdmVyc2lvbj0iMS4wIj8+DQo8Y29uZmlndXJhdGlvbj4NCgk8YnJhbmRpbmc+DQoJCTx1aWZvbnQgbmFtZT0iRk9OVF9OT1RFU19URVhUIiB2YWx1ZT0iVmVyZGFuYSw5LGZhbHNlLGZhbHNlLGZhbHNlIi8+DQoJPC9icmFuZGluZz4NCgk8Y29sb3JzPg0KCQk8dWljb2xvciBuYW1lPSJwcmltYXJ5IiB2YWx1ZT0iMHg2Rjg0ODgiLz4NCgkJPHVpY29sb3IgbmFtZT0iZ2xvdyIgdmFsdWU9IjB4NjA5NzczIi8+DQoJCTx1aWNvbG9yIG5hbWU9InRleHQiIHZhbHVlPSIweEZGRkZGRiIvPg0KCQk8dWljb2xvciBuYW1lPSJsaWdodCIgdmFsdWU9IjB4NEU1RDYwIi8+DQoJCTx1aWNvbG9yIG5hbWU9InNoYWRvdyIgdmFsdWU9IjB4MDAwMDAwIi8+DQoJCTx1aWNvbG9yIG5hbWU9ImJhY2tncm91bmQiIHZhbHVlPSIweDcyNzk3MSIvPg0KCTwvY29sb3JzPg0KCTxsYXlvdXQ+DQoJCTx1aXNob3cgbmFtZT0icHJlc2VudGF0aW9udGl0bGUiIHZhbHVlPSJ0cnVlIi8+PHVpc2hvdyBuYW1lPSJwcmVzZW50ZXJwaG90byIgdmFsdWU9InRydWUiLz48dWlzaG93IG5hbWU9InByZXNlbnRlcm5hbWUiIHZhbHVlPSJ0cnVlIi8+PHVpc2hvdyBuYW1lPSJwcmVzZW50ZXJ0aXRsZSIgdmFsdWU9InRydWUiLz48dWlzaG93IG5hbWU9InByZXNlbnRlcmVtYWlsIiB2YWx1ZT0idHJ1ZSIvPjx1aXNob3cgbmFtZT0icHJlc2VudGVyYmlvIiB2YWx1ZT0idHJ1ZSIvPjx1aXNob3cgbmFtZT0iY29tcGFueWxvZ28iIHZhbHVlPSJ0cnVlIi8+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PHVpc2hvdyBuYW1lPSJ2aWV3Y2hhbmdlIiB2YWx1ZT0idHJ1ZSIvPjx1aXNob3cgbmFtZT0iYWx3YXlzU2NydW5jaCIgdmFsdWU9ImZhbHNlIi8+PHVpc2hvdyBuYW1lPSJpbml0aWFsZGlzcGxheW1vZGVpc25vcm1hbCIgdmFsdWU9InRydWUiLz48dWlyZXBsYWNlIG5hbWU9ImxvZ28iIHZhbHVlPSIiLz48dWlyZXBsYWNlIG5hbWU9ImJnaW1hZ2UiIHZhbHVlPSIiLz48dWlyZXBsYWNlIG5hbWU9ImluaXRpYWx0YWIiIHZhbHVlPSJvdXRsaW5lIi8+PHVpc2hvdyBuYW1lPSJjY3RleHRoaWdobGlnaHRpbmciIHZhbHVlPSJ0cnVlIi8+DQoJPC9sYXlvdXQ+DQoJPHByZWxvYWRlcj48c2V0Qm9vbCBuYW1lPSJkaXNhYmxlQXNzZXRQcmVsb2FkZXIiIHZhbHVlPSJ0cnVlIi8+PC9wcmVsb2FkZXI+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TdG9wcGVkIi8+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DQoJCTx1aXRleHQgbmFtZT0iU0NSVUJCQVJTVEFUVVNfQlVGRkVSSU5HIiB2YWx1ZT0iQnVmZmVyaW5nIi8+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DQoJCTx1aXRleHQgbmFtZT0iRUxBUFNFRCIgdmFsdWU9IiVtIE1pbnV0ZXMgJXMgU2Vjb25kcyBSZW1haW5pbmciLz4NCgkJPHVpdGV4dCBuYW1lPSJOT1RGT1VORCIgdmFsdWU9Ik5vdGhpbmcgRm91bmQiLz4NCgkJPHVpdGV4dCBuYW1lPSJBVFRBQ0hNRU5UUyIgdmFsdWU9IkF0dGFjaG1lbnR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DQoJCTx1aXRleHQgbmFtZT0iVEFCX05PVEVTIiB2YWx1ZT0iTm90ZXMiLz4NCgkJPHVpdGV4dCBuYW1lPSJUQUJfU0VBUkNIIiB2YWx1ZT0iU2VhcmNoIi8+DQoJCTx1aXRleHQgbmFtZT0iU0xJREVfSEVBRElORyIgdmFsdWU9IlNsaWRlIFRpdGxlIi8+DQoJCTx1aXRleHQgbmFtZT0iRFVSQVRJT05fSEVBRElORyIgdmFsdWU9IkR1cmF0aW9uIi8+DQoJCTx1aXRleHQgbmFtZT0iU0VBUkNIX0hFQURJTkciIHZhbHVlPSJTZWFyY2ggZm9yIHRleHQ6Ii8+DQoJCTx1aXRleHQgbmFtZT0iVEhVTUJfSEVBRElORyIgdmFsdWU9IlNsaWRlIi8+DQoJCTx1aXRleHQgbmFtZT0iVEhVTUJfSU5GTyIgdmFsdWU9IlNsaWRlIFRpdGxlL0R1cmF0aW9uIi8+DQoJCTx1aXRleHQgbmFtZT0iQVRUQUNITkFNRV9IRUFESU5HIiB2YWx1ZT0iRmlsZSBOYW1lIi8+DQoJCTx1aXRleHQgbmFtZT0iQVRUQUNIU0laRV9IRUFESU5HIiB2YWx1ZT0iU2l6ZSIvPg0KCQk8dWl0ZXh0IG5hbWU9IlNMSURFX05PVEVTIiB2YWx1ZT0iU2xpZGUgTm90ZXM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iBDb2xsYWJvcmF0aW9uIGRvZXMgbm90IHdvcmsgaW4gdGhpcyBtb2RlIi8+DQoJCTx1aXRleHQgbmFtZT0iQ09MTEFCX0xPQ0FMX1BMQVlCQUNLX1RJVExFIiB2YWx1ZT0iTG9jYWwgUGxheWJhY2siLz4NCgkJPHVpdGV4dCBuYW1lPSJDT0xMQUJfTE9DQUxfUExBWUJBQ0tCVE4iIHZhbHVlPSJPayIvPg0KCTwvbGFuZ3VhZ2U+DQoJPGxhbmd1YWdlIGlkPSJkZ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HVpdGV4dCBuYW1lPSJDT1VSU0VfU1RBVFVTIiB2YWx1ZT0iTW9kdWxzdGF0dXMiLz4NCgkJPHVpdGV4dCBuYW1lPSJQQVNTRURfU1RSSU5HIiB2YWx1ZT0iRXJmb2xncmVpY2giLz4NCgkJPHVpdGV4dCBuYW1lPSJGQUlMRURfU1RSSU5HIiB2YWx1ZT0iRmVobGdlc2NobGFn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DQoJCTx1aXRleHQgbmFtZT0iRE9DV1JBUF9USVRMRSIgdmFsdWU9IlByZXNlbnRlci1BbmhhbmciLz4NCgkJPHVpdGV4dCBuYW1lPSJET0NXUkFQX01TRyIgdmFsdWU9IkF1ZiBtZWluZW0gQXJiZWl0c3BsYXR6IHNwZWljaGVybiIvPg0KCQk8dWl0ZXh0IG5hbWU9IkRPQ1dSQVBfUFJPTVBUIiB2YWx1ZT0iWnVtIEhlcnVudGVybGFkZW4ga2xpY2tlbiIvPg0KCQk8dWl0ZXh0IG5hbWU9IkFUVEFDSE1FTlRfUFJFVklFV19XQVJOSU5HTVNHX1RJVExFU1RSSU5HIiB2YWx1ZT0iV2FybnVuZyBiZWltIMOWZmZuZW4gdm9uIEFubGFnZW4iLz4NCgkJPHVpdGV4dCBuYW1lPSJBVFRBQ0hNRU5UX1BSRVZJRVdfV0FSTklOR01TRyIgdmFsdWU9IkFuaMOkbmdlIGvDtm5uZW4gbmljaHQgaW0gVm9yc2NoYXUtTW9kdXMgZ2XDtmZmbmV0IHdlcmRlbi4gVmVyd2VuZGVuIFNpZSDigJ5WZXLDtmZmZW50bGljaGVu4oCcLCB1bSBkaWUgRXJnZWJuaXNzZSBhbnp1emVpZ2VuLiIvPg0KCQk8dWl0ZXh0IG5hbWU9IkNPTExBQl9MT0NBTF9QTEFZQkFDS19NU0ciIHZhbHVlPSJJbmhhbHQgd2lyZCBsb2thbCBnZXNwaWVsdC4gWnVzYW1tZW5hcmJlaXQgZnVua3Rpb25pZXJ0IGluIGRpZXNlbSBNb2R1cyBuaWNodC4iLz4NCgkJPHVpdGV4dCBuYW1lPSJDT0xMQUJfTE9DQUxfUExBWUJBQ0tfVElUTEUiIHZhbHVlPSJMb2thbGUgV2llZGVyZ2FiZSIvPg0KCQk8dWl0ZXh0IG5hbWU9IkNPTExBQl9MT0NBTF9QTEFZQkFDS0JUTiIgdmFsdWU9Ik9LIi8+DQoJPC9sYW5ndWFnZT4NCgk8bGFuZ3VhZ2UgaWQ9ImZ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DQoJCTwhLS0gc3Vic3RpdHV0aW9uOiAlbiA9PSBzbGlkZSBudW1iZXIgLS0+DQoJCTwhLS0gc3Vic3RpdHV0aW9uOiAldCA9PSB0b3RhbCBzbGlkZSBjb3VudCAtLT4NCgkJPHVpdGV4dCBuYW1lPSJTQ1JVQkJBUlNUQVRVU19TTElERUlORk8iIHZhbHVlPSJEaWFwb3NpdGl2ZSAlbiAvICV0IHwgIi8+DQoJCTx1aXRleHQgbmFtZT0iU0NSVUJCQVJTVEFUVVNfU1RPUFBFRCIgdmFsdWU9IkFycsOqdMOpZSIvPg0KCQk8dWl0ZXh0IG5hbWU9IlNDUlVCQkFSU1RBVFVTX1BMQVlJTkciIHZhbHVlPSJMZWN0dXJlIi8+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DQoJCTwhLS0gc3Vic3RpdHV0aW9uOiAlcCA9PSBjdXJyZW50IHNwZWFrZXIncyB0aXRsZSAtLT4NCgkJPHVpdGV4dCBuYW1lPSJCSU9XSU5fVElUTEUiIHZhbHVlPSJCaW8gOiAlcCIvPg0KCQk8dWl0ZXh0IG5hbWU9IkJJT0JUTl9USVRMRSIgdmFsdWU9IkJpbyA6Ii8+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DQoJCTx1aXRleHQgbmFtZT0iVEhVTUJfSEVBRElORyIgdmFsdWU9IkRpYXBvc2l0aXZlIi8+DQoJCTx1aXRleHQgbmFtZT0iVEhVTUJfSU5GTyIgdmFsdWU9IlRpdHJlL2R1csOpZSIvPg0KCQk8dWl0ZXh0IG5hbWU9IkFUVEFDSE5BTUVfSEVBRElORyIgdmFsdWU9Ik5vbSBkZSBmaWNoaWVyIi8+DQoJCTx1aXRleHQgbmFtZT0iQVRUQUNIU0laRV9IRUFESU5HIiB2YWx1ZT0iVGFpbGxlIi8+DQoJCTx1aXRleHQgbmFtZT0iU0xJREVfTk9URVMiIHZhbHVlPSJDb21tZW50YWlyZXMgZGVzIGRpYXBvc2l0aXZlcyIvPg0KCQk8dWl0ZXh0IG5hbWU9IkNPVVJTRV9TVEFUVVMiIHZhbHVlPSJTdGF0dXQgZHUgbW9kdWxlIi8+DQoJCTx1aXRleHQgbmFtZT0iUEFTU0VEX1NUUklORyIgdmFsdWU9IlLDqXVzc2kiLz4NCgkJPHVpdGV4dCBuYW1lPSJGQUlMRURfU1RSSU5HIiB2YWx1ZT0iRWNob3XDqSIvPg0KCQk8IS0tcXVpeiBwb2QgYW5kIG1lc3NhZ2UgYm94IHRleHRzLS0+DQoJCTx1aXRleHQgbmFtZT0iUVVJWlBPRF9RVUlaX0FUVEVNUFQiIHZhbHVlPSJUZW50YXRpdmUgZGUgcXVlc3Rpb25uYWlyZSA6Ii8+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DQoJCTx1aXRleHQgbmFtZT0iRE9DV1JBUF9QUk9NUFQiIHZhbHVlPSJDbGlxdWVyIHBvdXIgdMOpbMOpY2hhcmdlciIvPg0KCQk8dWl0ZXh0IG5hbWU9IkFUVEFDSE1FTlRfUFJFVklFV19XQVJOSU5HTVNHX1RJVExFU1RSSU5HIiB2YWx1ZT0iQXZlcnRpc3NlbWVudCBjb25jZXJuYW50IGxhIHBpw6hjZSBqb2ludGUiLz4NCgkJPHVpdGV4dCBuYW1lPSJBVFRBQ0hNRU5UX1BSRVZJRVdfV0FSTklOR01TRyIgdmFsdWU9IkxlcyBwacOoY2VzIGpvaW50ZXMgbmUgcGV1dmVudCBwYXMgw6p0cmUgb3V2ZXJ0ZXMgZW4gbW9kZSBBcGVyw6d1LiBVdGlsaXNleiBsYSBwdWJsaWNhdGlvbiBwb3VyIGFmZmljaGVyIGxlcyByw6lzdWx0YXRzLiIvPg0KCQk8dWl0ZXh0IG5hbWU9IkNPTExBQl9MT0NBTF9QTEFZQkFDS19NU0ciIHZhbHVlPSJMZSBjb250ZW51IGVzdCBsdSBsb2NhbGVtZW50LiBMYSBjb2xsYWJvcmF0aW9uIG7igJllc3QgcGFzIHByaXNlIGVuIGNoYXJnZSBwb3VyIGNlIG1vZGUuIi8+DQoJCTx1aXRleHQgbmFtZT0iQ09MTEFCX0xPQ0FMX1BMQVlCQUNLX1RJVExFIiB2YWx1ZT0iTGVjdHVyZSBsb2NhbGUiLz4NCgkJPHVpdGV4dCBuYW1lPSJDT0xMQUJfTE9DQUxfUExBWUJBQ0tCVE4iIHZhbHVlPSJPayIvPg0KCTwvbGFuZ3VhZ2U+DQoJPGxhbmd1YWdlIGlkPSJqYS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w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DQoJCTx1aXRleHQgbmFtZT0iU0NSVUJCQVJTVEFUVVNfUExBWUlORyIgdmFsdWU9IuWGjeeUn+S4rSIvPg0KCQk8dWl0ZXh0IG5hbWU9IlNDUlVCQkFSU1RBVFVTX05PQVVESU8iIHZhbHVlPSLpn7Plo7DjgarjgZciLz4NCgkJPHVpdGV4dCBuYW1lPSJTQ1JVQkJBUlNUQVRVU19WSURQTEFZSU5HIiB2YWx1ZT0i44OT44OH44Kq5YaN55Sf5LitIi8+DQoJCTx1aXRleHQgbmFtZT0iU0NSVUJCQVJTVEFUVVNfTE9BRElORyIgdmFsdWU9IuODreODvOODieS4rSIvPg0KCQk8dWl0ZXh0IG5hbWU9IlNDUlVCQkFSU1RBVFVTX0JVRkZFUklORyIgdmFsdWU9IuODkOODg+ODleOCoeS4rSIvPg0KCQk8dWl0ZXh0IG5hbWU9IlNDUlVCQkFSU1RBVFVTX1FVRVNUSU9OIiB2YWx1ZT0i6LOq5ZWP44Gr562U44GI44Gm5LiL44GV44GEIi8+DQoJCTx1aXRleHQgbmFtZT0iU0NSVUJCQVJTVEFUVVNfUkVWSUVXUVVJWiIgdmFsdWU9IuOCr+OCpOOCuuOCkuODrOODk+ODpeODvOOBl+OBpuOBhOOBvuOBmSIvPg0KCQk8IS0tIHN1YnN0aXR1dGlvbjogJW0gPT0gbWludXRlcyByZW1haW5pbmcgLS0+DQoJCTwhLS0gc3Vic3RpdHV0aW9uOiAlcyA9PSBzZWNvbmRzIHJlbWFpbmluZyAtLT4NCgkJPHVpdGV4dCBuYW1lPSJFTEFQU0VEIiB2YWx1ZT0i5q6L44KKIDogJW0g5YiGICVzIOenkiIvPg0KCQk8dWl0ZXh0IG5hbWU9Ik5PVEZPVU5EIiB2YWx1ZT0i5L2V44KC6KaL44Gk44GL44KK44G+44Gb44KTIi8+DQoJCTx1aXRleHQgbmFtZT0iQVRUQUNITUVOVFMiIHZhbHVlPSLmt7vku5giLz4NCgkJPCEtLSBzdWJzdGl0dXRpb246ICVwID09IGN1cnJlbnQgc3BlYWtlcidzIHRpdGxlIC0tPg0KCQk8dWl0ZXh0IG5hbWU9IkJJT1dJTl9USVRMRSIgdmFsdWU9Iue1jOattCA6ICVwIi8+DQoJCTx1aXRleHQgbmFtZT0iQklPQlROX1RJVExFIiB2YWx1ZT0i57WM5q20Ii8+DQoJCTx1aXRleHQgbmFtZT0iRElWSURFUkJUTl9USVRMRSIgdmFsdWU9InwiLz4NCgkJPHVpdGV4dCBuYW1lPSJDT05UQUNUQlROX1RJVExFIiB2YWx1ZT0i44GK5ZWP44GE5ZCI44KP44GbIi8+DQoJCTx1aXRleHQgbmFtZT0iVEFCX1FVSVoiIHZhbHVlPSLjgq/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44Kk44OI44OrIi8+DQoJCTx1aXRleHQgbmFtZT0iRFVSQVRJT05fSEVBRElORyIgdmFsdWU9IumVt+OBlSIvPg0KCQk8dWl0ZXh0IG5hbWU9IlNFQVJDSF9IRUFESU5HIiB2YWx1ZT0i5qSc57Si44GZ44KL44OG44Kt44K544OIIDogIi8+DQoJCTx1aXRleHQgbmFtZT0iVEhVTUJfSEVBRElORyIgdmFsdWU9IuOCueODqeOCpOODiSIvPg0KCQk8dWl0ZXh0IG5hbWU9IlRIVU1CX0lORk8iIHZhbHVlPSLjgrnjg6njgqTjg4njgr/jgqTjg4jjg6sgLyDplbfjgZUiLz4NCgkJPHVpdGV4dCBuYW1lPSJBVFRBQ0hOQU1FX0hFQURJTkciIHZhbHVlPSLjg5XjgqHjgqTjg6vlkI0iLz4NCgkJPHVpdGV4dCBuYW1lPSJBVFRBQ0hTSVpFX0hFQURJTkciIHZhbHVlPSLjgrXjgqTjgroiLz4NCgkJPHVpdGV4dCBuYW1lPSJTTElERV9OT1RFUyIgdmFsdWU9IuOCueODqeOCpOODieODjuODvOODiCIvPg0KCQk8dWl0ZXh0IG5hbWU9IkNPVVJTRV9TVEFUVVMiIHZhbHVlPSLjg6Ljgrjjg6Xjg7zjg6vjgrnjg4bjg7zjgr/jgrkiLz4NCgkJPHVpdGV4dCBuYW1lPSJQQVNTRURfU1RSSU5HIiB2YWx1ZT0i5ZCI5qC8Ii8+DQoJCTx1aXRleHQgbmFtZT0iRkFJTEVEX1NUUklORyIgdmFsdWU9IuS4jeWQiOagvCIvPg0KCQk8IS0tcXVpeiBwb2QgYW5kIG1lc3NhZ2UgYm94IHRleHRzLS0+DQoJCTx1aXRleHQgbmFtZT0iUVVJWlBPRF9RVUlaX0FUVEVNUFQiIHZhbHVlPSLjgq/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DQoJCTx1aXRleHQgbmFtZT0iUVVJWlBPRF9RVUVTVFlQRV9TVFIiIHZhbHVlPSLjgr/jgqTjg5cgOiAlcyIvPg0KCQk8dWl0ZXh0IG5hbWU9IlFVSVpQT0RfUVVFU1RZUEVfR1JEIiB2YWx1ZT0i6KmV5L6hIi8+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OBhCIvPg0KCQk8dWl0ZXh0IG5hbWU9IldBUk5JTkdNU0dfTk9TVFJJTkciIHZhbHVlPSLjgYTjgYTjgYgiLz4NCgkJPHVpdGV4dCBuYW1lPSJXQVJOSU5HTVNHX1RJVExFU1RSSU5HIiB2YWx1ZT0i44Kv44Kk44K644Gu44OK44OT44Ky44O844K344On44Oz44Gr6Zai44GZ44KL6K2m5ZGKIi8+DQoJCTx1aXRleHQgbmFtZT0iV0FSTklOR01TR19NU0dTVFJJTkciIHZhbHVlPSLjgZPjga7jgq/jgqTjgrrjgavjga/jgIHjgb7jgaDop6PnrZTjgZfjgabjgYTjgarjgYTos6rllY/jgYzjgYLjgorjgb7jgZnjgIImI3hBOyYjeEE7IOOCr+OCpOOCuuOCkue1guS6huOBmeOCi+OBq+OBr+OAgeOAjOOBr+OBhOOAjeOCkuOCr+ODquODg+OCr+OBl+OBvuOBmeOAguOCr+OCpOOCuuOCkue2muihjOOBmeOCi+OBq+OBr+OAgeOAjOOBhOOBhOOBiOOAjeOCkuOCr+ODquODg+OCr+OBl+OBvuOBmeOAgiIvPg0KCQk8dWl0ZXh0IG5hbWU9IklORk9STUFUSU9OX0gyNjRfRkxBU0hQTEFZRVIiIHZhbHVlPSLjgYrkvb/jgYTjga7jgrPjg7Pjg5Tjg6Xjg7zjgr/jgavnj77lnKjjgqTjg7Pjgrnjg4jjg7zjg6vjgZXjgozjgabjgYTjgosgRmxhc2ggUGxheWVyIOOBruODkOODvOOCuOODp+ODs+OBr+OAgeOBk+OBruODk+ODh+OCquOCkuOCteODneODvOODiOOBl+OBpuOBhOOBvuOBm+OCk+OAguacgOaWsOOBriBGbGFzaCBQbGF5ZXIg44KS44OA44Km44Oz44Ot44O844OJ44GZ44KL44Gr44Gv44CB44OT44OH44Kq6aCY5Z+f44KS44Kv44Oq44OD44Kv44GX44Gm44GP44Gg44GV44GE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imi+OBm+OCiyIvPg0KCQk8dWl0ZXh0IG5hbWU9Ik1VVEUiIHZhbHVlPSLjg5/jg6Xjg7zjg4giLz4NCgkJPHVpdGV4dCBuYW1lPSJET0NXUkFQX1RJVExFIiB2YWx1ZT0iUHJlc2VudGVyIOa3u+S7mOODleOCoeOCpOODqyIvPg0KCQk8dWl0ZXh0IG5hbWU9IkRPQ1dSQVBfTVNHIiB2YWx1ZT0i44Oe44Kk44Kz44Oz44OU44Ol44O844K/44Gr5L+d5a2YIi8+DQoJCTx1aXRleHQgbmFtZT0iRE9DV1JBUF9QUk9NUFQiIHZhbHVlPSLjgq/jg6rjg4Pjgq/jgZfjgabjg4Djgqbjg7Pjg63jg7zjg4kiLz4NCgkJPHVpdGV4dCBuYW1lPSJBVFRBQ0hNRU5UX1BSRVZJRVdfV0FSTklOR01TR19USVRMRVNUUklORyIgdmFsdWU9Iua3u+S7mOODleOCoeOCpOODq+itpuWRiiIvPg0KCQk8dWl0ZXh0IG5hbWU9IkFUVEFDSE1FTlRfUFJFVklFV19XQVJOSU5HTVNHIiB2YWx1ZT0i5re75LuY44OV44Kh44Kk44Or44Gv44OX44Os44OT44Ol44O844Oi44O844OJ44Gn44Gv6ZaL44GN44G+44Gb44KT44CC44OR44OW44Oq44OD44K344Ol44KS5L2/55So44GX44Gm57WQ5p6c44KS6KGo56S644GX44Gm44GP44Gg44GV44GE44CCIi8+DQoJCTx1aXRleHQgbmFtZT0iQ09MTEFCX0xPQ0FMX1BMQVlCQUNLX01TRyIgdmFsdWU9IuOCs+ODs+ODhuODs+ODhOOBr+ODreODvOOCq+ODq+OBp+WGjeeUn+OBleOCjOOBpuOBhOOBvuOBmeOAguOBk+OBruODouODvOODieOBp+OBr+WFseWQjOS9nOalreOBp+OBjeOBvuOBm+OCk+OAgiIvPg0KCQk8dWl0ZXh0IG5hbWU9IkNPTExBQl9MT0NBTF9QTEFZQkFDS19USVRMRSIgdmFsdWU9IuODreODvOOCq+ODq+WGjeeUnyIvPg0KCQk8dWl0ZXh0IG5hbWU9IkNPTExBQl9MT0NBTF9QTEFZQkFDS0JUTiIgdmFsdWU9Ik9L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HVpdGV4dCBuYW1lPSJDT1VSU0VfU1RBVFVTIiB2YWx1ZT0i66qo65OIIOyDge2DnCIvPg0KCQk8dWl0ZXh0IG5hbWU9IlBBU1NFRF9TVFJJTkciIHZhbHVlPSLtlanqsqkiLz4NCgkJPHVpdGV4dCBuYW1lPSJGQUlMRURfU1RSSU5HIiB2YWx1ZT0i67aI7ZWp6rKp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CTx1aXRleHQgbmFtZT0iQVRUQUNITUVOVF9QUkVWSUVXX1dBUk5JTkdNU0dfVElUTEVTVFJJTkciIHZhbHVlPSLssqjrtoAg7YyM7J28IOqyveqzoCIvPg0KCQk8dWl0ZXh0IG5hbWU9IkFUVEFDSE1FTlRfUFJFVklFV19XQVJOSU5HTVNHIiB2YWx1ZT0i66+466as67O06riwIOuqqOuTnOyXkOyEnOuKlCDssqjrtoAg7YyM7J287J20IOyXtOumrOyngCDslYrsirXri4jri6QuIOqysOqzvOulvCDrs7TroKTrqbQg6rKM7IucIOq4sOuKpeydhCDsgqzsmqntlZjsi63si5zsmKQuIi8+DQoJCTx1aXRleHQgbmFtZT0iQ09MTEFCX0xPQ0FMX1BMQVlCQUNLX01TRyIgdmFsdWU9Iuy9mO2FkO2KuOqwgCDroZzsu6zsl5DshJwg7J6s7IOdIOykkeyeheuLiOuLpC4g7J20IOuqqOuTnOyXkOyEnOuKlCDqs7Xrj5kg7J6R7JeF7J2EIOyImO2Wie2VoCDsiJgg7JeG7Iq164uI64ukLiIvPg0KCQk8dWl0ZXh0IG5hbWU9IkNPTExBQl9MT0NBTF9QTEFZQkFDS19USVRMRSIgdmFsdWU9IuuhnOy7rCDsnqzsg50iLz4NCgkJPHVpdGV4dCBuYW1lPSJDT0xMQUJfTE9DQUxfUExBWUJBQ0tCVE4iIHZhbHVlPSLtmZXsnbg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dWl0ZXh0IG5hbWU9IkNPVVJTRV9TVEFUVVMiIHZhbHVlPSJFc3RhZG8gZGUgbW9kdWxvIi8+DQoJCTx1aXRleHQgbmFtZT0iUEFTU0VEX1NUUklORyIgdmFsdWU9IkFwcm9iYWRvIi8+DQoJCTx1aXRleHQgbmFtZT0iRkFJTEVEX1NUUklORyIgdmFsdWU9IlN1c3BlbnNvIi8+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DQoJCTx1aXRleHQgbmFtZT0iUVVJWlBPRF9RVUVTQVRNUFRfU1RSIiB2YWx1ZT0iSW50ZW50b3M6ICVuIGRlICV0Ii8+DQoJCTx1aXRleHQgbmFtZT0iUVVJWlBPRF9RVUVTVFlQRV9TVFIiIHZhbHVlPSJUaXBvOiAlcyIvPg0KCQk8dWl0ZXh0IG5hbWU9IlFVSVpQT0RfUVVFU1RZUEVfR1JEIiB2YWx1ZT0iQ29uIHB1bnR1YWNpw7NuIi8+DQoJCTx1aXRleHQgbmFtZT0iUVVJWlBPRF9RVUVTVFlQRV9TVlkiIHZhbHVlPSJFbmN1ZXN0YSIvPg0KCQk8dWl0ZXh0IG5hbWU9IlFVSVpQT0RfUVVJWkFUTVBUX0lORiIgdmFsdWU9IkluZmluaXRvIi8+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iYjeEE7JiN4QTt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DQoJCTwhLS0gc3Vic3RpdHV0aW9uOiAlbiA9PSBzbGlkZSBudW1iZXIgLS0+DQoJCTx1aXRleHQgbmFtZT0iQk9PS01BUksiIHZhbHVlPSJBZG9iZSBQcmVzZW50ZXI6ICVwIi8+DQoJCTwhLS0gc3Vic3RpdHV0aW9uOiAlcCA9PSBwcmVzZW50YXRpb24gdGl0bGUgLS0+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U2lsZW5jaWFyIi8+DQoJCTx1aXRleHQgbmFtZT0iRE9DV1JBUF9USVRMRSIgdmFsdWU9IkFyY2hpdm8gYWRqdW50byBkZSBQcmVzZW50ZXIiLz4NCgkJPHVpdGV4dCBuYW1lPSJET0NXUkFQX01TRyIgdmFsdWU9Ikd1YXJkYXIgZW4gTWkgUEMiLz4NCgkJPHVpdGV4dCBuYW1lPSJET0NXUkFQX1BST01QVCIgdmFsdWU9IkhhZ2EgY2xpYyBlbiBEZXNjYXJnYXIiLz4NCgkJPHVpdGV4dCBuYW1lPSJBVFRBQ0hNRU5UX1BSRVZJRVdfV0FSTklOR01TR19USVRMRVNUUklORyIgdmFsdWU9IkF2aXNvIGRlIGFyY2hpdm8gYWRqdW50byIvPg0KCQk8dWl0ZXh0IG5hbWU9IkFUVEFDSE1FTlRfUFJFVklFV19XQVJOSU5HTVNHIiB2YWx1ZT0iTm8gZXMgcG9zaWJsZSBhYnJpciBsb3MgYXJjaGl2b3MgYWRqdW50b3MgZW4gZWwgbW9kbyBkZSBwcmV2aXN1YWxpemFjacOzbi4gVXNlIFB1YmxpY2FyIHBhcmEgdmVyIGxvcyByZXN1bHRhZG9zLiIvPg0KCQk8dWl0ZXh0IG5hbWU9IkNPTExBQl9MT0NBTF9QTEFZQkFDS19NU0ciIHZhbHVlPSJFbCBjb250ZW5pZG8gc2UgZXN0w6EgcmVwcm9kdWNpZW5kbyBsb2NhbG1lbnRlLiBMYSBjb2xhYm9yYWNpw7NuIG5vIGZ1bmNpb25hIGVuIGVzdGUgbW9kby4iLz4NCgkJPHVpdGV4dCBuYW1lPSJDT0xMQUJfTE9DQUxfUExBWUJBQ0tfVElUTEUiIHZhbHVlPSJSZXByb2R1Y2Npw7NuIGxvY2FsIi8+DQoJCTx1aXRleHQgbmFtZT0iQ09MTEFCX0xPQ0FMX1BMQVlCQUNLQlROIiB2YWx1ZT0iT2siLz4NCgk8L2xhbmd1YWdlPg0KCTxsYW5ndWFnZSBpZD0icH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x1aXRleHQgbmFtZT0iQ09VUlNFX1NUQVRVUyIgdmFsdWU9IlN0YXR1cyBkbyBtw7NkdWxvIi8+DQoJCTx1aXRleHQgbmFtZT0iUEFTU0VEX1NUUklORyIgdmFsdWU9IkFwcm92YWRvIi8+DQoJCTx1aXRleHQgbmFtZT0iRkFJTEVEX1NUUklORyIgdmFsdWU9IlJlcHJvdmFkby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CTx1aXRleHQgbmFtZT0iQVRUQUNITUVOVF9QUkVWSUVXX1dBUk5JTkdNU0dfVElUTEVTVFJJTkciIHZhbHVlPSJBdmlzbyBkZSBhbmV4byIvPg0KCQk8dWl0ZXh0IG5hbWU9IkFUVEFDSE1FTlRfUFJFVklFV19XQVJOSU5HTVNHIiB2YWx1ZT0iT3MgYW5leG9zIG7Do28gc8OjbyBhYmVydG9zIG5vIG1vZG8gZGUgVmlzdWFsaXphw6fDo28uIFVzZSBvIGNvbWFuZG8gZGUgcHVibGljYcOnw6NvIHBhcmEgdmVyIG9zIHJlc3VsdGFkb3MuIi8+DQoJCTx1aXRleHQgbmFtZT0iQ09MTEFCX0xPQ0FMX1BMQVlCQUNLX01TRyIgdmFsdWU9Ik8gY29udGXDumRvIGVzdMOhIHNlbmRvIHJlcHJvZHV6aWRvIGxvY2FsbWVudGUuQSBjb2xhYm9yYcOnw6NvIG7Do28gZnVuY2lvbmEgbmVzdGUgbW9kby4iLz4NCgkJPHVpdGV4dCBuYW1lPSJDT0xMQUJfTE9DQUxfUExBWUJBQ0tfVElUTEUiIHZhbHVlPSJSZXByb2R1w6fDo28gbG9jYWwiLz4NCgkJPHVpdGV4dCBuYW1lPSJDT0xMQUJfTE9DQUxfUExBWUJBQ0tCVE4iIHZhbHVlPSJPayIvPg0KCTwvbGFuZ3VhZ2U+DQoJPGxhbmd1YWdlIGlkPSJp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JbnRlcnJvdHRvIi8+DQoJCTx1aXRleHQgbmFtZT0iU0NSVUJCQVJTVEFUVVNfUExBWUlORyIgdmFsdWU9IlJpcHJvZHV6aW9uZSIvPg0KCQk8dWl0ZXh0IG5hbWU9IlNDUlVCQkFSU1RBVFVTX05PQVVESU8iIHZhbHVlPSJBdWRpbyBpbmF0dC4iLz4NCgkJPHVpdGV4dCBuYW1lPSJTQ1JVQkJBUlNUQVRVU19WSURQTEFZSU5HIiB2YWx1ZT0iVmlkZW8gaW4gcmlwcm9kdXppb25lIi8+DQoJCTx1aXRleHQgbmFtZT0iU0NSVUJCQVJTVEFUVVNfTE9BRElORyIgdmFsdWU9IkNhcmljYW1lbnRvIi8+DQoJCTx1aXRleHQgbmFtZT0iU0NSVUJCQVJTVEFUVVNfQlVGRkVSSU5HIiB2YWx1ZT0iQnVmZmVyaW5nIi8+DQoJCTx1aXRleHQgbmFtZT0iU0NSVUJCQVJTVEFUVVNfUVVFU1RJT04iIHZhbHVlPSJSaXNwb25kaSBhIGRvbWFuZGEiLz4NCgkJPHVpdGV4dCBuYW1lPSJTQ1JVQkJBUlNUQVRVU19SRVZJRVdRVUlaIiB2YWx1ZT0iUmV2aXNpb25lIGRlbCBxdWl6Ii8+DQoJCTwhLS0gc3Vic3RpdHV0aW9uOiAlbSA9PSBtaW51dGVzIHJlbWFpbmluZyAtLT4NCgkJPCEtLSBzdWJzdGl0dXRpb246ICVzID09IHNlY29uZHMgcmVtYWluaW5nIC0tPg0KCQk8dWl0ZXh0IG5hbWU9IkVMQVBTRUQiIHZhbHVlPSIlbSBNaW51dGkgJXMgU2Vjb25kaSByaW1hbmVudGkiLz4NCgkJPHVpdGV4dCBuYW1lPSJOT1RGT1VORCIgdmFsdWU9Ik5lc3N1biBlbGVtZW50byB0cm92YXRvIi8+DQoJCTx1aXRleHQgbmFtZT0iQVRUQUNITUVOVFMiIHZhbHVlPSJBbGxlZ2F0aS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QuIi8+DQoJCTx1aXRleHQgbmFtZT0iVEFCX1FVSVoiIHZhbHVlPSJRdWl6Ii8+DQoJCTx1aXRleHQgbmFtZT0iVEFCX09VVExJTkUiIHZhbHVlPSJTdHJ1dHR1cmEiLz4NCgkJPHVpdGV4dCBuYW1lPSJUQUJfVEhVTUIiIHZhbHVlPSJNaW5pYXR1cmUiLz4NCgkJPHVpdGV4dCBuYW1lPSJUQUJfTk9URVMiIHZhbHVlPSJOb3RlIi8+DQoJCTx1aXRleHQgbmFtZT0iVEFCX1NFQVJDSCIgdmFsdWU9IkNlcmNhIi8+DQoJCTx1aXRleHQgbmFtZT0iU0xJREVfSEVBRElORyIgdmFsdWU9IlRpdG9sbyBkaWFwb3NpdGl2YSIvPg0KCQk8dWl0ZXh0IG5hbWU9IkRVUkFUSU9OX0hFQURJTkciIHZhbHVlPSJEdXJhdGEiLz4NCgkJPHVpdGV4dCBuYW1lPSJTRUFSQ0hfSEVBRElORyIgdmFsdWU9IkNlcmNhIHRlc3RvOiIvPg0KCQk8dWl0ZXh0IG5hbWU9IlRIVU1CX0hFQURJTkciIHZhbHVlPSJEaWFwb3NpdGl2YSIvPg0KCQk8dWl0ZXh0IG5hbWU9IlRIVU1CX0lORk8iIHZhbHVlPSJUaXRvbG8vVGVtcG8iLz4NCgkJPHVpdGV4dCBuYW1lPSJBVFRBQ0hOQU1FX0hFQURJTkciIHZhbHVlPSJOb21lIGZpbGUiLz4NCgkJPHVpdGV4dCBuYW1lPSJBVFRBQ0hTSVpFX0hFQURJTkciIHZhbHVlPSJEaW1lbnNpb25lIi8+DQoJCTx1aXRleHQgbmFtZT0iU0xJREVfTk9URVMiIHZhbHVlPSJOb3RlIGRpYXBvc2l0aXZh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UVVJWlBPRF9RVUlaX0FUVEVNUFQiIHZhbHVlPSJUZW50YXRpdm8gcXVpejoiLz4NCgkJPHVpdGV4dCBuYW1lPSJRVUlaUE9EX1FVSVpfQVRURU1QVF9WQUxVRSIgdmFsdWU9IiVuIGRpICV0Ii8+DQoJCTx1aXRleHQgbmFtZT0iUVVJWlBPRF9RVUlaX1NDT1JFIiB2YWx1ZT0iUHVudGVnZ2lvOiIvPg0KCQk8dWl0ZXh0IG5hbWU9IlFVSVpQT0RfUVVJWl9QQVNTU0NPUkUiIHZhbHVlPSJQdW50ZWdnaW8gbWluaW1vOiIvPg0KCQk8dWl0ZXh0IG5hbWU9IlFVSVpQT0RfUVVJWl9NQVhTQ09SRSIgdmFsdWU9IlB1bnRlZ2dpbyBtYXNzaW1vOiIvPg0KCQk8dWl0ZXh0IG5hbWU9IlFVSVpQT0RfUVVFU0FUTVBUX1NUUiIgdmFsdWU9IlRlbnRhdGl2bzogJW4gZGkgJXQiLz4NCgkJPHVpdGV4dCBuYW1lPSJRVUlaUE9EX1FVRVNUWVBFX1NUUiIgdmFsdWU9IlRpcG86ICVzIi8+DQoJCTx1aXRleHQgbmFtZT0iUVVJWlBPRF9RVUVTVFlQRV9HUkQiIHZhbHVlPSJDb24gdmFsdXRhemlvbmUiLz4NCgkJPHVpdGV4dCBuYW1lPSJRVUlaUE9EX1FVRVNUWVBFX1NWWSIgdmFsdWU9IkluZGFnaW5lIi8+DQoJCTx1aXRleHQgbmFtZT0iUVVJWlBPRF9RVUlaQVRNUFRfSU5GIiB2YWx1ZT0iSW5maW5pdGkiLz4NCgkJPHVpdGV4dCBuYW1lPSJRVUlaUE9EX1FVRVNBVE1QVF9JTkYiIHZhbHVlPSJJbmZpbml0aSIvPg0KCQk8dWl0ZXh0IG5hbWU9IldBUk5JTkdNU0dfWUVTU1RSSU5HIiB2YWx1ZT0iU8OsIi8+DQoJCTx1aXRleHQgbmFtZT0iV0FSTklOR01TR19OT1NUUklORyIgdmFsdWU9Ik5vIi8+DQoJCTx1aXRleHQgbmFtZT0iV0FSTklOR01TR19USVRMRVNUUklORyIgdmFsdWU9IkF2dmVydGVuemEgbmF2aWdhemlvbmUgcXVpeiIvPg0KCQk8dWl0ZXh0IG5hbWU9IldBUk5JTkdNU0dfTVNHU1RSSU5HIiB2YWx1ZT0iT2Njb3JyZSBhbmNvcmEgcmlzcG9uZGVyZSBhZCBhbGN1bmUgZG9tYW5kZSBkZWwgcXVpei4mI3hBOyYjeEE7U2UgZmF0ZSBjbGljIHN1IFPDrCwgdXNjaXJldGUgZGFsIHF1aXouIEZhdGUgY2xpYyBzdSBObyBwZXIgY29udGludWFyZSBpbCBxdWl6LiIvPg0KCQk8dWl0ZXh0IG5hbWU9IklORk9STUFUSU9OX0gyNjRfRkxBU0hQTEFZRVIiIHZhbHVlPSJMYSB2ZXJzaW9uZSBkaSBGbGFzaCBQbGF5ZXIgYXR0dWFsbWVudGUgaW5zdGFsbGF0YSBub24gc3VwcG9ydGEgcXVlc3RvIHZpZGVvLiBGYXRlIGNsaWMgc3VsbCdhcmVhIGRlbCB2aWRlbyBwZXIgc2NhcmljYXJlIGwndWx0aW1hIHZlcnNpb25lIGR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IGJhcnJhIGxhdGVyYWxlIGFpIHBhcnRlY2lwYW50aSIvPg0KCQk8dWl0ZXh0IG5hbWU9Ik1VVEUiIHZhbHVlPSJEaXNhdHRpdmEgYXVkaW8iLz4NCgkJPHVpdGV4dCBuYW1lPSJET0NXUkFQX1RJVExFIiB2YWx1ZT0iQWxsZWdhdG8gZmlsZSBQcmVzZW50ZXIiLz4NCgkJPHVpdGV4dCBuYW1lPSJET0NXUkFQX01TRyIgdmFsdWU9IlNhbHZhIGluIFJpc29yc2UgZGVsIGNvbXB1dGVyIi8+DQoJCTx1aXRleHQgbmFtZT0iRE9DV1JBUF9QUk9NUFQiIHZhbHVlPSJDbGljIHBlciBzY2FyaWNhcmUiLz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Q09MTEFCX0xPQ0FMX1BMQVlCQUNLX01TRyIgdmFsdWU9IkNvbnRlbnQgaXMgYmVpbmcgcGxheWVkIGxvY2FsbHkuXG4gQ29sbGFib3JhdGlvbiBkb2VzIG5vdCB3b3JrIGluIHRoaXMgbW9kZSIvPg0KCQk8dWl0ZXh0IG5hbWU9IkNPTExBQl9MT0NBTF9QTEFZQkFDS19USVRMRSIgdmFsdWU9IkxvY2FsIFBsYXliYWNrIi8+DQoJCTx1aXRleHQgbmFtZT0iQ09MTEFCX0xPQ0FMX1BMQVlCQUNLQlROIiB2YWx1ZT0iT2s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ICVuIi8+DQoJCTwhLS0gc3Vic3RpdHV0aW9uOiAlbiA9PSBzbGlkZSBudW1iZXIgLS0+DQoJCTwhLS0gc3Vic3RpdHV0aW9uOiAldCA9PSB0b3RhbCBzbGlkZSBjb3VudCAtLT4NCgkJPHVpdGV4dCBuYW1lPSJTQ1JVQkJBUlNUQVRVU19TTElERUlORk8iIHZhbHVlPSJEaWEgJW4gLyAldCB8ICIvPg0KCQk8dWl0ZXh0IG5hbWU9IlNDUlVCQkFSU1RBVFVTX1NUT1BQRUQiIHZhbHVlPSJHZXN0b3B0Ii8+DQoJCTx1aXRleHQgbmFtZT0iU0NSVUJCQVJTVEFUVVNfUExBWUlORyIgdmFsdWU9IkFmc3BlbGVuIi8+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DQoJCTx1aXRleHQgbmFtZT0iU0NSVUJCQVJTVEFUVVNfUkVWSUVXUVVJWiIgdmFsdWU9IlF1aXogY29udHJvbGVyZW4iLz4NCgkJPCEtLSBzdWJzdGl0dXRpb246ICVtID09IG1pbnV0ZXMgcmVtYWluaW5nIC0tPg0KCQk8IS0tIHN1YnN0aXR1dGlvbjogJXMgPT0gc2Vjb25kcyByZW1haW5pbmcgLS0+DQoJCTx1aXRleHQgbmFtZT0iRUxBUFNFRCIgdmFsdWU9IkVyIHJlc3RlcmVuICVtIG1pbnV0ZW4gJXMgc2Vjb25kZW4iLz4NCgkJPHVpdGV4dCBuYW1lPSJOT1RGT1VORCIgdmFsdWU9Ik5pZXRzIGdldm9uZGVuIi8+DQoJCTx1aXRleHQgbmFtZT0iQVRUQUNITUVOVFMiIHZhbHVlPSJCaWpsYWdlbiIvPg0KCQk8IS0tIHN1YnN0aXR1dGlvbjogJXAgPT0gY3VycmVudCBzcGVha2VyJ3MgdGl0bGUgLS0+DQoJCTx1aXRleHQgbmFtZT0iQklPV0lOX1RJVExFIiB2YWx1ZT0iQmlvZ3JhZmllOiAlcCIvPg0KCQk8dWl0ZXh0IG5hbWU9IkJJT0JUTl9USVRMRSIgdmFsdWU9IkJpb2dyYWZpZSIvPg0KCQk8dWl0ZXh0IG5hbWU9IkRJVklERVJCVE5fVElUTEUiIHZhbHVlPSJ8Ii8+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DQoJCTx1aXRleHQgbmFtZT0iVEFCX1NFQVJDSCIgdmFsdWU9IlpvZWtlbiIvPg0KCQk8dWl0ZXh0IG5hbWU9IlNMSURFX0hFQURJTkciIHZhbHVlPSJUaXRlbCB2YW4gZGlhIi8+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DQoJCTx1aXRleHQgbmFtZT0iQVRUQUNITkFNRV9IRUFESU5HIiB2YWx1ZT0iQmVzdGFuZHNuYWFtIi8+DQoJCTx1aXRleHQgbmFtZT0iQVRUQUNIU0laRV9IRUFESU5HIiB2YWx1ZT0iR3Jvb3R0ZSIvPg0KCQk8dWl0ZXh0IG5hbWU9IlNMSURFX05PVEVTIiB2YWx1ZT0iRGlhbm90aXRpZXM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Q09MTEFCX0xPQ0FMX1BMQVlCQUNLX01TRyIgdmFsdWU9IkNvbnRlbnQgaXMgYmVpbmcgcGxheWVkIGxvY2FsbHkuXG4gQ29sbGFib3JhdGlvbiBkb2VzIG5vdCB3b3JrIGluIHRoaXMgbW9kZSIvPg0KCQk8dWl0ZXh0IG5hbWU9IkNPTExBQl9MT0NBTF9QTEFZQkFDS19USVRMRSIgdmFsdWU9IkxvY2FsIFBsYXliYWNrIi8+DQoJCTx1aXRleHQgbmFtZT0iQ09MTEFCX0xPQ0FMX1BMQVlCQUNLQlROIiB2YWx1ZT0iT2s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UVVJWlBPRF9RVUlaX0FUVEVNUFQiIHZhbHVlPSLmtYvpqozlsJ3or5XmrKHmlbA6Ii8+DQoJCTx1aXRleHQgbmFtZT0iUVVJWlBPRF9RVUlaX0FUVEVNUFRfVkFMVUUiIHZhbHVlPSLnrKwgJW4g5qyh77yM5YWxICV0IOasoSIvPg0KCQk8dWl0ZXh0IG5hbWU9IlFVSVpQT0RfUVVJWl9TQ09SRSIgdmFsdWU9IuW+l+WIhjoiLz4NCgkJPHVpdGV4dCBuYW1lPSJRVUlaUE9EX1FVSVpfUEFTU1NDT1JFIiB2YWx1ZT0i5Y+K5qC85YiG5pWwOiIvPg0KCQk8dWl0ZXh0IG5hbWU9IlFVSVpQT0RfUVVJWl9NQVhTQ09SRSIgdmFsdWU9IuacgOmrmOWIhuaVsDoiLz4NCgkJPHVpdGV4dCBuYW1lPSJRVUlaUE9EX1FVRVNBVE1QVF9TVFIiIHZhbHVlPSLlsJ3or5XmrKHmlbA6IOesrCAlbiDmrKHvvIzlhbEgJXQg5qyhIi8+DQoJCTx1aXRleHQgbmFtZT0iUVVJWlBPRF9RVUVTVFlQRV9TVFIiIHZhbHVlPSLnsbvlnos6ICVzIi8+DQoJCTx1aXRleHQgbmFtZT0iUVVJWlBPRF9RVUVTVFlQRV9HUkQiIHZhbHVlPSLor4TnuqciLz4NCgkJPHVpdGV4dCBuYW1lPSJRVUlaUE9EX1FVRVNUWVBFX1NWWSIgdmFsdWU9Iuiwg+afpSIvPg0KCQk8dWl0ZXh0IG5hbWU9IlFVSVpQT0RfUVVJWkFUTVBUX0lORiIgdmFsdWU9IuaXoOmZkCIvPg0KCQk8dWl0ZXh0IG5hbWU9IlFVSVpQT0RfUVVFU0FUTVBUX0lORiIgdmFsdWU9IuaXoOmZkCIvPg0KCQk8dWl0ZXh0IG5hbWU9IldBUk5JTkdNU0dfWUVTU1RSSU5HIiB2YWx1ZT0i5pivIi8+DQoJCTx1aXRleHQgbmFtZT0iV0FSTklOR01TR19OT1NUUklORyIgdmFsdWU9IuWQpiIvPg0KCQk8dWl0ZXh0IG5hbWU9IldBUk5JTkdNU0dfVElUTEVTVFJJTkciIHZhbHVlPSLmtYvpqozlr7zoiKrorablkYoiLz4NCgkJPHVpdGV4dCBuYW1lPSJXQVJOSU5HTVNHX01TR1NUUklORyIgdmFsdWU9IuatpOa1i+mqjOS4reacieacquWwneivleS9nOetlOeahOmXrumimOOAgiYjeEE7JiN4QTvljZXlh7vigJzmmK/igJ3pgIDlh7rmraTmtYvpqozjgILljZXlh7vigJzlkKbigJ3nu6fnu63mtYvpqozjgIIiLz4NCgkJPHVpdGV4dCBuYW1lPSJJTkZPUk1BVElPTl9IMjY0X0ZMQVNIUExBWUVSIiB2YWx1ZT0i5b2T5YmN5a6J6KOF5Zyo5oKo55qE6K6h566X5py65LiK55qEIEZsYXNoIFBsYXllciDniYjmnKzkuI3mlK/mjIHor6Xop4bpopHjgILljZXlh7vop4bpopHljLrln5/kuIvovb3mnIDmlrDniYjmnKznmoQgRmxhc2ggUGxheWVy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WQkeWPguWKoOiAheaYvuekuuaPkOimgeagjyIvPg0KCQk8dWl0ZXh0IG5hbWU9Ik1VVEUiIHZhbHVlPSLpnZnpn7MiLz4NCgkJPHVpdGV4dCBuYW1lPSJET0NXUkFQX1RJVExFIiB2YWx1ZT0iUHJlc2VudGVyIOaWh+S7tumZhOS7tiIvPg0KCQk8dWl0ZXh0IG5hbWU9IkRPQ1dSQVBfTVNHIiB2YWx1ZT0i5L+d5a2Y5Yiw5oiR55qE6K6h566X5py6Ii8+DQoJCTx1aXRleHQgbmFtZT0iRE9DV1JBUF9QUk9NUFQiIHZhbHVlPSLljZXlh7vku6XkuIvovb0iLz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Q09MTEFCX0xPQ0FMX1BMQVlCQUNLX01TRyIgdmFsdWU9IkNvbnRlbnQgaXMgYmVpbmcgcGxheWVkIGxvY2FsbHkuXG4gQ29sbGFib3JhdGlvbiBkb2VzIG5vdCB3b3JrIGluIHRoaXMgbW9kZSIvPg0KCQk8dWl0ZXh0IG5hbWU9IkNPTExBQl9MT0NBTF9QTEFZQkFDS19USVRMRSIgdmFsdWU9IkxvY2FsIFBsYXliYWNrIi8+DQoJCTx1aXRleHQgbmFtZT0iQ09MTEFCX0xPQ0FMX1BMQVlCQUNLQlROIiB2YWx1ZT0iT2siLz4NCgk8L2xhbmd1YWdlPg0KCTxsYW5ndWFnZSBpZD0idH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heXQgJW4iLz4NCgkJPCEtLSBzdWJzdGl0dXRpb246ICVuID09IHNsaWRlIG51bWJlciAtLT4NCgkJPCEtLSBzdWJzdGl0dXRpb246ICV0ID09IHRvdGFsIHNsaWRlIGNvdW50IC0tPg0KCQk8dWl0ZXh0IG5hbWU9IlNDUlVCQkFSU1RBVFVTX1NMSURFSU5GTyIgdmFsdWU9IlNsYXl0ICVuIC8gJXQgfCAiLz4NCgkJPHVpdGV4dCBuYW1lPSJTQ1JVQkJBUlNUQVRVU19TVE9QUEVEIiB2YWx1ZT0iRHVyZHVydWxkdSIvPg0KCQk8dWl0ZXh0IG5hbWU9IlNDUlVCQkFSU1RBVFVTX1BMQVlJTkciIHZhbHVlPSJPeW5hdMSxbMSxeW9yIi8+DQoJCTx1aXRleHQgbmFtZT0iU0NSVUJCQVJTVEFUVVNfTk9BVURJTyIgdmFsdWU9IlNlcyBZb2siLz4NCgkJPHVpdGV4dCBuYW1lPSJTQ1JVQkJBUlNUQVRVU19WSURQTEFZSU5HIiB2YWx1ZT0iVmlkZW8gT3luYXTEsWzEsXlvciIvPg0KCQk8dWl0ZXh0IG5hbWU9IlNDUlVCQkFSU1RBVFVTX0xPQURJTkciIHZhbHVlPSJZw7xrbGVuaXlvciIvPg0KCQk8dWl0ZXh0IG5hbWU9IlNDUlVCQkFSU1RBVFVTX0JVRkZFUklORyIgdmFsdWU9IkFyYWJlbGxlxJ9lIEFsxLFuxLF5b3IiLz4NCgkJPHVpdGV4dCBuYW1lPSJTQ1JVQkJBUlNUQVRVU19RVUVTVElPTiIgdmFsdWU9IlNvcnV5dSBZYW7EsXRsYSIvPg0KCQk8dWl0ZXh0IG5hbWU9IlNDUlVCQkFSU1RBVFVTX1JFVklFV1FVSVoiIHZhbHVlPSJTxLFuYXYgxLBuY2VsZW5peW9yIi8+DQoJCTwhLS0gc3Vic3RpdHV0aW9uOiAlbSA9PSBtaW51dGVzIHJlbWFpbmluZyAtLT4NCgkJPCEtLSBzdWJzdGl0dXRpb246ICVzID09IHNlY29uZHMgcmVtYWluaW5nIC0tPg0KCQk8dWl0ZXh0IG5hbWU9IkVMQVBTRUQiIHZhbHVlPSIlbSBEYWtpa2EgJXMgU2FuaXllIEthbGTEsSIvPg0KCQk8dWl0ZXh0IG5hbWU9Ik5PVEZPVU5EIiB2YWx1ZT0iSGVyaGFuZ2kgQmlyIMWeZXkgQnVsdW5tYWTEsSIvPg0KCQk8dWl0ZXh0IG5hbWU9IkFUVEFDSE1FTlRTIiB2YWx1ZT0iRWtsZXI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LEsHJ0aWJhdCIvPg0KCQk8dWl0ZXh0IG5hbWU9IlRBQl9RVUlaIiB2YWx1ZT0iU8SxbmF2Ii8+DQoJCTx1aXRleHQgbmFtZT0iVEFCX09VVExJTkUiIHZhbHVlPSJBbmEgSGF0Ii8+DQoJCTx1aXRleHQgbmFtZT0iVEFCX1RIVU1CIiB2YWx1ZT0iUmVzaW0iLz4NCgkJPHVpdGV4dCBuYW1lPSJUQUJfTk9URVMiIHZhbHVlPSJOb3RsYXIiLz4NCgkJPHVpdGV4dCBuYW1lPSJUQUJfU0VBUkNIIiB2YWx1ZT0iQXJhIi8+DQoJCTx1aXRleHQgbmFtZT0iU0xJREVfSEVBRElORyIgdmFsdWU9IlNsYXl0IEJhxZ9sxLHEn8SxIi8+DQoJCTx1aXRleHQgbmFtZT0iRFVSQVRJT05fSEVBRElORyIgdmFsdWU9IlPDvHJlIi8+DQoJCTx1aXRleHQgbmFtZT0iU0VBUkNIX0hFQURJTkciIHZhbHVlPSJNZXRuaSBhcmE6Ii8+DQoJCTx1aXRleHQgbmFtZT0iVEhVTUJfSEVBRElORyIgdmFsdWU9IlNsYXl0Ii8+DQoJCTx1aXRleHQgbmFtZT0iVEhVTUJfSU5GTyIgdmFsdWU9IlNsYXl0IEJhxZ9sxLHEn8SxL1PDvHJlc2kiLz4NCgkJPHVpdGV4dCBuYW1lPSJBVFRBQ0hOQU1FX0hFQURJTkciIHZhbHVlPSJEb3N5YSBBZMSxIi8+DQoJCTx1aXRleHQgbmFtZT0iQVRUQUNIU0laRV9IRUFESU5HIiB2YWx1ZT0iQm95dXQiLz4NCgkJPHVpdGV4dCBuYW1lPSJTTElERV9OT1RFUyIgdmFsdWU9IlNsYXl0IE5vdGxhcsSx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UVVJWlBPRF9RVUlaX0FUVEVNUFQiIHZhbHVlPSJTxLFuYXYgRGVuZW1lc2k6Ii8+DQoJCTx1aXRleHQgbmFtZT0iUVVJWlBPRF9RVUlaX0FUVEVNUFRfVkFMVUUiIHZhbHVlPSIlbi8ldCIvPg0KCQk8dWl0ZXh0IG5hbWU9IlFVSVpQT0RfUVVJWl9TQ09SRSIgdmFsdWU9IlB1YW46Ii8+DQoJCTx1aXRleHQgbmFtZT0iUVVJWlBPRF9RVUlaX1BBU1NTQ09SRSIgdmFsdWU9Ikdlw6dtZSBQdWFuxLE6Ii8+DQoJCTx1aXRleHQgbmFtZT0iUVVJWlBPRF9RVUlaX01BWFNDT1JFIiB2YWx1ZT0iTWFrc2ltdW0gUHVhbjoiLz4NCgkJPHVpdGV4dCBuYW1lPSJRVUlaUE9EX1FVRVNBVE1QVF9TVFIiIHZhbHVlPSJEZW5lbWU6ICVuLyV0Ii8+DQoJCTx1aXRleHQgbmFtZT0iUVVJWlBPRF9RVUVTVFlQRV9TVFIiIHZhbHVlPSJUw7xyOiAlcyIvPg0KCQk8dWl0ZXh0IG5hbWU9IlFVSVpQT0RfUVVFU1RZUEVfR1JEIiB2YWx1ZT0iQmFzYW1ha2zEsSIvPg0KCQk8dWl0ZXh0IG5hbWU9IlFVSVpQT0RfUVVFU1RZUEVfU1ZZIiB2YWx1ZT0iQW5rZXQiLz4NCgkJPHVpdGV4dCBuYW1lPSJRVUlaUE9EX1FVSVpBVE1QVF9JTkYiIHZhbHVlPSJTxLFuxLFyc8SxeiIvPg0KCQk8dWl0ZXh0IG5hbWU9IlFVSVpQT0RfUVVFU0FUTVBUX0lORiIgdmFsdWU9IlPEsW7EsXJzxLF6Ii8+DQoJCTx1aXRleHQgbmFtZT0iV0FSTklOR01TR19ZRVNTVFJJTkciIHZhbHVlPSJFdmV0Ii8+DQoJCTx1aXRleHQgbmFtZT0iV0FSTklOR01TR19OT1NUUklORyIgdmFsdWU9IkhhecSxciIvPg0KCQk8dWl0ZXh0IG5hbWU9IldBUk5JTkdNU0dfVElUTEVTVFJJTkciIHZhbHVlPSJTxLFuYXYgR2V6aW5tZSBVeWFyxLFzxLEiLz4NCgkJPHVpdGV4dCBuYW1lPSJXQVJOSU5HTVNHX01TR1NUUklORyIgdmFsdWU9IkJ1IFPEsW5hdmRhIGRlbmVubWVtacWfIHNvcnVsYXIgdmFyLiYjeEE7JiN4QTtFdmV0IHNlw6dlbmXEn2luaSB0xLFrbGF0xLFyc2FuxLF6IFPEsW5hdmRhbiDDp8Sxa2FjYWtzxLFuxLF6LiBTxLFuYXZhIGRldmFtIGV0bWVrIGnDp2luIEhhecSxciBzZcOnZW5lxJ9pbmkgdMSxa2xhdMSxbi4iLz4NCgkJPHVpdGV4dCBuYW1lPSJJTkZPUk1BVElPTl9IMjY0X0ZMQVNIUExBWUVSIiB2YWx1ZT0iQmlsZ2lzYXlhcsSxbsSxemEgecO8a2zDvCBvbGFuIGdlw6dlcmxpIEZsYXNoIFBsYXllciBzw7xyw7xtw7wgYnUgdmlkZW95dSBkZXN0ZWtsZW1peW9yLiBFbiBzb24gRmxhc2ggUGxheWVyIHPDvHLDvG3DvG7DvCBpbmRpcm1layBpw6dpbiB2aWRlbyBhbGFuxLFuxLEgdMSxa2xhdMSx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S2F0xLFsxLFtY8SxbGFyYSBrZW5hciDDp3VidcSfdW51IGfDtnN0ZXIiLz4NCgkJPHVpdGV4dCBuYW1lPSJNVVRFIiB2YWx1ZT0iU2Vzc2l6Ii8+DQoJCTx1aXRleHQgbmFtZT0iRE9DV1JBUF9USVRMRSIgdmFsdWU9IlByZXNlbnRlciBEb3N5YSBFa2kiLz4NCgkJPHVpdGV4dCBuYW1lPSJET0NXUkFQX01TRyIgdmFsdWU9IkJpbGdpc2F5YXLEsW1hIEtheWRldCIvPg0KCQk8dWl0ZXh0IG5hbWU9IkRPQ1dSQVBfUFJPTVBUIiB2YWx1ZT0ixLBuZGlybWVrIGnDp2luIFTEsWtsYXTEsW4iLz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Q09MTEFCX0xPQ0FMX1BMQVlCQUNLX01TRyIgdmFsdWU9IkNvbnRlbnQgaXMgYmVpbmcgcGxheWVkIGxvY2FsbHkuXG4gQ29sbGFib3JhdGlvbiBkb2VzIG5vdCB3b3JrIGluIHRoaXMgbW9kZSIvPg0KCQk8dWl0ZXh0IG5hbWU9IkNPTExBQl9MT0NBTF9QTEFZQkFDS19USVRMRSIgdmFsdWU9IkxvY2FsIFBsYXliYWNrIi8+DQoJCTx1aXRleHQgbmFtZT0iQ09MTEFCX0xPQ0FMX1BMQVlCQUNLQlROIiB2YWx1ZT0iT2siLz4NCgk8L2xhbmd1YWdlPg0KCTxsYW5ndWFnZSBpZD0icn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0KHQu9Cw0LnQtCAlbiIvPg0KCQk8IS0tIHN1YnN0aXR1dGlvbjogJW4gPT0gc2xpZGUgbnVtYmVyIC0tPg0KCQk8IS0tIHN1YnN0aXR1dGlvbjogJXQgPT0gdG90YWwgc2xpZGUgY291bnQgLS0+DQoJCTx1aXRleHQgbmFtZT0iU0NSVUJCQVJTVEFUVVNfU0xJREVJTkZPIiB2YWx1ZT0i0KHQu9Cw0LnQtCAlbiAvICV0IHwgIi8+DQoJCTx1aXRleHQgbmFtZT0iU0NSVUJCQVJTVEFUVVNfU1RPUFBFRCIgdmFsdWU9ItCe0YHRgtCw0L3QvtCy0LvQtdC90L4iLz4NCgkJPHVpdGV4dCBuYW1lPSJTQ1JVQkJBUlNUQVRVU19QTEFZSU5HIiB2YWx1ZT0i0JLQvtGB0L/RgNC+0LjQt9Cy0LXQtNC10L3QuNC1Ii8+DQoJCTx1aXRleHQgbmFtZT0iU0NSVUJCQVJTVEFUVVNfTk9BVURJTyIgdmFsdWU9ItCd0LXRgiDQsNGD0LTQuNC+Ii8+DQoJCTx1aXRleHQgbmFtZT0iU0NSVUJCQVJTVEFUVVNfVklEUExBWUlORyIgdmFsdWU9ItCS0L7RgdC/0YDQvtC40LfQstC10LTQtdC90LjQtSDQstC40LTQtdC+Ii8+DQoJCTx1aXRleHQgbmFtZT0iU0NSVUJCQVJTVEFUVVNfTE9BRElORyIgdmFsdWU9ItCX0LDQs9GA0YPQt9C60LAiLz4NCgkJPHVpdGV4dCBuYW1lPSJTQ1JVQkJBUlNUQVRVU19CVUZGRVJJTkciIHZhbHVlPSLQkdGD0YTQtdGA0LjQt9Cw0YbQuNGPIi8+DQoJCTx1aXRleHQgbmFtZT0iU0NSVUJCQVJTVEFUVVNfUVVFU1RJT04iIHZhbHVlPSLQntGC0LLQtdGCINC90LAg0LLQvtC/0YDQvtGBIi8+DQoJCTx1aXRleHQgbmFtZT0iU0NSVUJCQVJTVEFUVVNfUkVWSUVXUVVJWiIgdmFsdWU9ItCe0LHQt9C+0YAg0L7Qv9GA0L7RgdCwIi8+DQoJCTwhLS0gc3Vic3RpdHV0aW9uOiAlbSA9PSBtaW51dGVzIHJlbWFpbmluZyAtLT4NCgkJPCEtLSBzdWJzdGl0dXRpb246ICVzID09IHNlY29uZHMgcmVtYWluaW5nIC0tPg0KCQk8dWl0ZXh0IG5hbWU9IkVMQVBTRUQiIHZhbHVlPSLQntGB0YLQsNC70L7RgdGMICVtINC80LjQvS4gJXMg0YEiLz4NCgkJPHVpdGV4dCBuYW1lPSJOT1RGT1VORCIgdmFsdWU9ItCd0LjRh9C10LPQviDQvdC1INC90LDQudC00LXQvdC+Ii8+DQoJCTx1aXRleHQgbmFtZT0iQVRUQUNITUVOVFMiIHZhbHVlPSLQktC70L7QttC10L3QuNGPIi8+DQoJCTwhLS0gc3Vic3RpdHV0aW9uOiAlcCA9PSBjdXJyZW50IHNwZWFrZXIncyB0aXRsZSAtLT4NCgkJPHVpdGV4dCBuYW1lPSJCSU9XSU5fVElUTEUiIHZhbHVlPSLQkdC40L7Qs9GA0LDRhNC40Y86ICVwIi8+DQoJCTx1aXRleHQgbmFtZT0iQklPQlROX1RJVExFIiB2YWx1ZT0i0JHQuNC+0LPRgNCw0YTQuNGPIi8+DQoJCTx1aXRleHQgbmFtZT0iRElWSURFUkJUTl9USVRMRSIgdmFsdWU9InwiLz4NCgkJPHVpdGV4dCBuYW1lPSJDT05UQUNUQlROX1RJVExFIiB2YWx1ZT0i0JrQvtC90YLQsNC60YIiLz4NCgkJPHVpdGV4dCBuYW1lPSJUQUJfUVVJWiIgdmFsdWU9ItCe0L/RgNC+0YEiLz4NCgkJPHVpdGV4dCBuYW1lPSJUQUJfT1VUTElORSIgdmFsdWU9ItCh0YXQtdC80LAiLz4NCgkJPHVpdGV4dCBuYW1lPSJUQUJfVEhVTUIiIHZhbHVlPSLQkdC10LPRg9C90L7QuiIvPg0KCQk8dWl0ZXh0IG5hbWU9IlRBQl9OT1RFUyIgdmFsdWU9ItCX0LDQvNC10YLQutC4Ii8+DQoJCTx1aXRleHQgbmFtZT0iVEFCX1NFQVJDSCIgdmFsdWU9ItCf0L7QuNGB0LoiLz4NCgkJPHVpdGV4dCBuYW1lPSJTTElERV9IRUFESU5HIiB2YWx1ZT0i0JfQsNCz0L7Qu9C+0LLQvtC6INGB0LvQsNC50LTQsCIvPg0KCQk8dWl0ZXh0IG5hbWU9IkRVUkFUSU9OX0hFQURJTkciIHZhbHVlPSLQlNC70LjRgi3RgdGC0YwiLz4NCgkJPHVpdGV4dCBuYW1lPSJTRUFSQ0hfSEVBRElORyIgdmFsdWU9ItCf0L7QuNGB0Log0YLQtdC60YHRgtCwOiIvPg0KCQk8dWl0ZXh0IG5hbWU9IlRIVU1CX0hFQURJTkciIHZhbHVlPSLQodC70LDQudC0Ii8+DQoJCTx1aXRleHQgbmFtZT0iVEhVTUJfSU5GTyIgdmFsdWU9ItCd0LDQt9Cy0LDQvdC40LUv0LTQu9C40YIt0L3QvtGB0YLRjCIvPg0KCQk8dWl0ZXh0IG5hbWU9IkFUVEFDSE5BTUVfSEVBRElORyIgdmFsdWU9ItCY0LzRjyDRhNCw0LnQu9CwIi8+DQoJCTx1aXRleHQgbmFtZT0iQVRUQUNIU0laRV9IRUFESU5HIiB2YWx1ZT0i0KDQsNC30LzQtdGAIi8+DQoJCTx1aXRleHQgbmFtZT0iU0xJREVfTk9URVMiIHZhbHVlPSLQl9Cw0LzQtdGC0LrQuCDQuiDRgdC70LDQudC00YM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tCf0L7Qv9GL0YLQutCwINC/0YDQvtC50YLQuCDQvtC/0YDQvtGBOiIvPg0KCQk8dWl0ZXh0IG5hbWU9IlFVSVpQT0RfUVVJWl9BVFRFTVBUX1ZBTFVFIiB2YWx1ZT0iJW4g0LjQtyAldCIvPg0KCQk8dWl0ZXh0IG5hbWU9IlFVSVpQT0RfUVVJWl9TQ09SRSIgdmFsdWU9ItCd0LDQsdGA0LDQvdC+INCx0LDQu9C70L7QsjoiLz4NCgkJPHVpdGV4dCBuYW1lPSJRVUlaUE9EX1FVSVpfUEFTU1NDT1JFIiB2YWx1ZT0i0J/RgNC+0YXQvtC00L3QvtC5INGA0LXQt9GD0LvRjNGC0LDRgjoiLz4NCgkJPHVpdGV4dCBuYW1lPSJRVUlaUE9EX1FVSVpfTUFYU0NPUkUiIHZhbHVlPSLQnNCw0LrRgdC40LzQsNC70YzQvdGL0Lkg0YDQtdC30YPQu9GM0YLQsNGCOiIvPg0KCQk8dWl0ZXh0IG5hbWU9IlFVSVpQT0RfUVVFU0FUTVBUX1NUUiIgdmFsdWU9ItCf0L7Qv9GL0YLQutCwOiAlbiDQuNC3ICV0Ii8+DQoJCTx1aXRleHQgbmFtZT0iUVVJWlBPRF9RVUVTVFlQRV9TVFIiIHZhbHVlPSLQotC40L86ICVzIi8+DQoJCTx1aXRleHQgbmFtZT0iUVVJWlBPRF9RVUVTVFlQRV9HUkQiIHZhbHVlPSLQoSDQvtGG0LXQvdC60L7QuSIvPg0KCQk8dWl0ZXh0IG5hbWU9IlFVSVpQT0RfUVVFU1RZUEVfU1ZZIiB2YWx1ZT0i0J7QsdC30L7RgCIvPg0KCQk8dWl0ZXh0IG5hbWU9IlFVSVpQT0RfUVVJWkFUTVBUX0lORiIgdmFsdWU9ItCR0L7Qu9GM0YjQvtC1INGH0LjRgdC70L4iLz4NCgkJPHVpdGV4dCBuYW1lPSJRVUlaUE9EX1FVRVNBVE1QVF9JTkYiIHZhbHVlPSLQkdC+0LvRjNGI0L7QtSDRh9C40YHQu9C+Ii8+DQoJCTx1aXRleHQgbmFtZT0iV0FSTklOR01TR19ZRVNTVFJJTkciIHZhbHVlPSLQlNCwIi8+DQoJCTx1aXRleHQgbmFtZT0iV0FSTklOR01TR19OT1NUUklORyIgdmFsdWU9ItCd0LXRgiIvPg0KCQk8dWl0ZXh0IG5hbWU9IldBUk5JTkdNU0dfVElUTEVTVFJJTkciIHZhbHVlPSLQn9GA0LXQtNGD0L/RgNC10LbQtNC10L3QuNC1INC+INC90LDQstC40LPQsNGG0LjQuCDQsiDQvtC/0YDQvtGB0LUiLz4NCgkJPHVpdGV4dCBuYW1lPSJXQVJOSU5HTVNHX01TR1NUUklORyIgdmFsdWU9ItCSINC+0L/RgNC+0YHQtSDQvtGB0YLQsNC70LjRgdGMINC90LXQvtGC0LLQtdGH0LXQvdC90YvQtSDQstC+0L/RgNC+0YHRiy7QndCw0LbQsNGC0LjQtSDQutC90L7Qv9C60LggJnF1b3Q70JTQsCZxdW90OyDQv9GA0LjQstC10LTQtdGCINC6INC30LDQutGA0YvRgtC40Y4g0L7Qv9GA0L7RgdCwLiDQndCw0LbQsNGC0LjQtSDQutC90L7Qv9C60LggJnF1b3Q70J3QtdGCJnF1b3Q7INC/0YDQvtC00L7Qu9C20LjRgiDQvtC/0YDQvtGBLiIvPg0KCQk8dWl0ZXh0IG5hbWU9IklORk9STUFUSU9OX0gyNjRfRkxBU0hQTEFZRVIiIHZhbHVlPSLQotC10LrRg9GJ0LDRjyDQstC10YDRgdC40Y8g0L/RgNC+0LjQs9GA0YvQstCw0YLQtdC70Y8gRmxhc2ggUGxheWVyLCDRg9GB0YLQsNC90L7QstC70LXQvdC90LDRjyDQvdCwINGN0YLQvtC8INC60L7QvNC/0YzRjtGC0LXRgNC1LCDQvdC1INC/0L7QtNC00LXRgNC20LjQstCw0LXRgiDRjdGC0L4g0LLQuNC00LXQvi4g0KnQtdC70LrQvdC40YLQtSDQsiDQvtCx0LvQsNGB0YLQuCDQstC40LTQtdC+LCDRh9GC0L7QsdGLINC30LDQs9GA0YPQt9C40YLRjCDQv9C+0YHQu9C10LTQvdGO0Y4g0LLQtdGA0YHQuNGOINC/0YDQvtC40LPRgNGL0LLQsNGC0LXQu9G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0J/QvtC60LDQt9GL0LLQsNGC0Ywg0LLRgNC10LfQutGDINGD0YfQsNGB0YLQvdC40LrQsNC8Ii8+DQoJCTx1aXRleHQgbmFtZT0iTVVURSIgdmFsdWU9ItCe0YLQutC70Y7Rh9C40YLRjCDQt9Cy0YPQuiIvPg0KCQk8dWl0ZXh0IG5hbWU9IkRPQ1dSQVBfVElUTEUiIHZhbHVlPSLQktC70L7QttC10L3QuNC1INCyINGE0LDQudC7IEFkb2JlIFByZXNlbnRlciIvPg0KCQk8dWl0ZXh0IG5hbWU9IkRPQ1dSQVBfTVNHIiB2YWx1ZT0i0KHQvtGF0YDQsNC90LjRgtGMINCyINC/0LDQv9C60YMgJnF1b3Q70JzQvtC5INC60L7QvNC/0YzRjtGC0LXRgCZxdW90OyIvPg0KCQk8dWl0ZXh0IG5hbWU9IkRPQ1dSQVBfUFJPTVBUIiB2YWx1ZT0i0KnQtdC70LrQvdGD0YLRjCDQtNC70Y8g0LfQsNCz0YDRg9C30LrQuC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TwvbGFuZ3VhZ2U+DQoJPGxhbmd1YWdlIGlkPSJh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LYqtit2LDZitixINi52YYg2KfZhNmF2LHZgdmC2KfYqiIvPg0KCQk8dWl0ZXh0IG5hbWU9IkFUVEFDSE1FTlRfUFJFVklFV19XQVJOSU5HTVNHIiB2YWx1ZT0i2YTYpyDZitmF2YPZhiDZgdiq2K0g2KfZhNmF2LHZgdmC2KfYqiDZgdmKINmG2YXYtyDYp9mE2YXYudin2YrZhtipLiDYp9mE2LHYrNin2KEg2KfYs9iq2K7Yr9in2YUg2YbYtNixINmE2LHYpNmK2Kkg2KfZhNmG2KrYp9im2KwuIi8+DQoJCTx1aXRleHQgbmFtZT0iVU5OQU1FRFNMSURFVElUTEUiIHZhbHVlPSLYtNix2YrYrdipICVuIi8+DQoJCTx1aXRleHQgbmFtZT0iQ09MTEFCX0xPQ0FMX1BMQVlCQUNLX01TRyIgdmFsdWU9ItmK2KzYsdmKINit2KfZhNmK2KfZiyDYqti02LrZitmEINin2YTZhdit2KrZiNmJINmF2K3ZhNmK2KfZiy4g2KfZhNiq2LnYp9mI2YYg2YTYpyDZiti52YXZhCDZgdmKINmH2LDYpyDYp9mE2YjYtti5LiIvPg0KCQk8dWl0ZXh0IG5hbWU9IkNPTExBQl9MT0NBTF9QTEFZQkFDS19USVRMRSIgdmFsdWU9Itiq2LTYutmK2YQg2YXYrdmE2YoiLz4NCgkJPHVpdGV4dCBuYW1lPSJDT0xMQUJfTE9DQUxfUExBWUJBQ0tCVE4iIHZhbHVlPSLZhdmI2KfZgdmCIi8+DQoJCTwhLS0gc3Vic3RpdHV0aW9uOiAlbiA9PSBzbGlkZSBudW1iZXIgLS0+DQoJCTwhLS0gc3Vic3RpdHV0aW9uOiAldCA9PSB0b3RhbCBzbGlkZSBjb3VudCAtLT4NCgkJPHVpdGV4dCBuYW1lPSJTQ1JVQkJBUlNUQVRVU19TTElERUlORk8iIHZhbHVlPSLYtNix2YrYrdipICVuIC8gJXQgfCAiLz4NCgkJPHVpdGV4dCBuYW1lPSJTQ1JVQkJBUlNUQVRVU19TVE9QUEVEIiB2YWx1ZT0i2YXYqtmI2YLZgSIvPg0KCQk8dWl0ZXh0IG5hbWU9IlNDUlVCQkFSU1RBVFVTX1BMQVlJTkciIHZhbHVlPSLZgtmK2K8g2KfZhNiq2LTYutmK2YQiLz4NCgkJPHVpdGV4dCBuYW1lPSJTQ1JVQkJBUlNUQVRVU19OT0FVRElPIiB2YWx1ZT0i2YTYpyDZitmI2KzYryDYtdmI2KoiLz4NCgkJPHVpdGV4dCBuYW1lPSJTQ1JVQkJBUlNUQVRVU19WSURQTEFZSU5HIiB2YWx1ZT0i2KfZhNmB2YrYr9mK2Ygg2YLZitivINin2YTYqti02LrZitmEIi8+DQoJCTx1aXRleHQgbmFtZT0iU0NSVUJCQVJTVEFUVVNfTE9BRElORyIgdmFsdWU9ItmK2KzYsdmKINin2YTYotmGINin2YTYqtit2YXZitmELi4uIi8+DQoJCTx1aXRleHQgbmFtZT0iU0NSVUJCQVJTVEFUVVNfQlVGRkVSSU5HIiB2YWx1ZT0i2YrYrNix2Yog2KfZhNii2YYg2KfZhNiq2K7YstmK2YYg2KfZhNmF2KTZgtiqIi8+DQoJCTx1aXRleHQgbmFtZT0iU0NSVUJCQVJTVEFUVVNfUVVFU1RJT04iIHZhbHVlPSLYp9mE2KXYrNin2KjYqSDYudmE2Ykg2KfZhNiz2KTYp9mEIi8+DQoJCTx1aXRleHQgbmFtZT0iU0NSVUJCQVJTVEFUVVNfUkVWSUVXUVVJWiIgdmFsdWU9ItmF2LHYp9is2LnYqSDYp9mE2YXYs9in2KjZgtipIi8+DQoJCTwhLS0gc3Vic3RpdHV0aW9uOiAlbSA9PSBtaW51dGVzIHJlbWFpbmluZyAtLT4NCgkJPCEtLSBzdWJzdGl0dXRpb246ICVzID09IHNlY29uZHMgcmVtYWluaW5nIC0tPg0KCQk8dWl0ZXh0IG5hbWU9IkVMQVBTRUQiIHZhbHVlPSIlbSDYr9mC2KfYptmCJXMg2KvZiNin2YYg2YXYqtio2YLZitipIi8+DQoJCTx1aXRleHQgbmFtZT0iTk9URk9VTkQiIHZhbHVlPSLZhNmFINmK2Y/Yudir2LEg2LnZhNmJINi02YrYoSIvPg0KCQk8dWl0ZXh0IG5hbWU9IkFUVEFDSE1FTlRTIiB2YWx1ZT0i2KfZhNmF2LHZgdmC2KfYqiIvPg0KCQk8IS0tIHN1YnN0aXR1dGlvbjogJXAgPT0gY3VycmVudCBzcGVha2VyJ3MgdGl0bGUgLS0+DQoJCTx1aXRleHQgbmFtZT0iQklPV0lOX1RJVExFIiB2YWx1ZT0i2KfZhNiz2YrYsdipINin2YTYsNin2KrZitipOiAlcCIvPg0KCQk8dWl0ZXh0IG5hbWU9IkJJT0JUTl9USVRMRSIgdmFsdWU9Itin2YTYs9mK2LHYqSDYp9mE2LDYp9iq2YrYqSIvPg0KCQk8dWl0ZXh0IG5hbWU9IkRJVklERVJCVE5fVElUTEUiIHZhbHVlPSJ8Ii8+DQoJCTx1aXRleHQgbmFtZT0iQ09OVEFDVEJUTl9USVRMRSIgdmFsdWU9Itin2KrYtdin2YQiLz4NCgkJPHVpdGV4dCBuYW1lPSJUQUJfUVVJWiIgdmFsdWU9ItmF2LPYp9io2YLYqSIvPg0KCQk8dWl0ZXh0IG5hbWU9IlRBQl9PVVRMSU5FIiB2YWx1ZT0i2YXYrti32LciLz4NCgkJPHVpdGV4dCBuYW1lPSJUQUJfVEhVTUIiIHZhbHVlPSLZhdi12LrZkdix2KkiLz4NCgkJPHVpdGV4dCBuYW1lPSJUQUJfTk9URVMiIHZhbHVlPSLZhdmE2KfYrdi42KfYqiIvPg0KCQk8dWl0ZXh0IG5hbWU9IlRBQl9TRUFSQ0giIHZhbHVlPSLYqNit2KsiLz4NCgkJPHVpdGV4dCBuYW1lPSJTTElERV9IRUFESU5HIiB2YWx1ZT0i2LnZhtmI2KfZhiDYp9mE2LTYsdmK2K3YqSAiLz4NCgkJPHVpdGV4dCBuYW1lPSJEVVJBVElPTl9IRUFESU5HIiB2YWx1ZT0i2YXYr9ipIi8+DQoJCTx1aXRleHQgbmFtZT0iU0VBUkNIX0hFQURJTkciIHZhbHVlPSI62KfZhNio2K3YqyDYudmGINmG2LUiLz4NCgkJPHVpdGV4dCBuYW1lPSJUSFVNQl9IRUFESU5HIiB2YWx1ZT0i2LTYsdmK2K3YqSIvPg0KCQk8dWl0ZXh0IG5hbWU9IlRIVU1CX0lORk8iIHZhbHVlPSLYudmG2YjYp9mGL9mF2K/YqSDYp9mE2LTYsdmK2K3YqSIvPg0KCQk8dWl0ZXh0IG5hbWU9IkFUVEFDSE5BTUVfSEVBRElORyIgdmFsdWU9Itin2LPZhSDYp9mE2YXZhNmBIi8+DQoJCTx1aXRleHQgbmFtZT0iQVRUQUNIU0laRV9IRUFESU5HIiB2YWx1ZT0i2KfZhNit2KzZhSIvPg0KCQk8dWl0ZXh0IG5hbWU9IlNMSURFX05PVEVTIiB2YWx1ZT0i2YXZhNin2K3YuNin2Kog2KfZhNi02LHZitit2KkiLz4NCgkJPHVpdGV4dCBuYW1lPSJDT1VSU0VfU1RBVFVTIiB2YWx1ZT0i2K3Yp9mE2Kkg2KfZhNmI2K3Yr9ipIi8+DQoJCTx1aXRleHQgbmFtZT0iUEFTU0VEX1NUUklORyIgdmFsdWU9ItmG2KzYp9itIi8+DQoJCTx1aXRleHQgbmFtZT0iRkFJTEVEX1NUUklORyIgdmFsdWU9ItmB2LTZhCIvPg0KCQk8IS0tcXVpeiBwb2QgYW5kIG1lc3NhZ2UgYm94IHRleHRzLS0+DQoJCTx1aXRleHQgbmFtZT0iUVVJWlBPRF9RVUlaX0FUVEVNUFQiIHZhbHVlPSLYsdmC2YUg2KfZhNmF2K3Yp9mI2YTYqSDZgdmKINin2YTZhdiz2KfYqNmC2Kk6Ii8+DQoJCTx1aXRleHQgbmFtZT0iUVVJWlBPRF9RVUlaX0FUVEVNUFRfVkFMVUUiIHZhbHVlPSIlbiDZhdmGICV0Ii8+DQoJCTx1aXRleHQgbmFtZT0iUVVJWlBPRF9RVUlaX1NDT1JFIiB2YWx1ZT0iOtin2YTYr9ix2KzYqSDYp9mE2YXYs9is2YTYqSIvPg0KCQk8dWl0ZXh0IG5hbWU9IlFVSVpQT0RfUVVJWl9QQVNTU0NPUkUiIHZhbHVlPSI62K/Ysdis2Kkg2KfZhNmG2KzYp9itIi8+DQoJCTx1aXRleHQgbmFtZT0iUVVJWlBPRF9RVUlaX01BWFNDT1JFIiB2YWx1ZT0iOtin2YTYr9ix2KzYqSDYp9mE2YLYtdmI2YkiLz4NCgkJPHVpdGV4dCBuYW1lPSJRVUlaUE9EX1FVRVNBVE1QVF9TVFIiIHZhbHVlPSLYp9mE2YXYrdin2YjZhNipICVuINmF2YYgJXQiLz4NCgkJPHVpdGV4dCBuYW1lPSJRVUlaUE9EX1FVRVNUWVBFX1NUUiIgdmFsdWU9Itin2YTZhtmI2Lk6ICVzIi8+DQoJCTx1aXRleHQgbmFtZT0iUVVJWlBPRF9RVUVTVFlQRV9HUkQiIHZhbHVlPSLYqtmFINiq2LXYrdmK2K3ZhyIvPg0KCQk8dWl0ZXh0IG5hbWU9IlFVSVpQT0RfUVVFU1RZUEVfU1ZZIiB2YWx1ZT0i2KfYs9iq2LfZhNin2LkiLz4NCgkJPHVpdGV4dCBuYW1lPSJRVUlaUE9EX1FVSVpBVE1QVF9JTkYiIHZhbHVlPSLZhNinINmG2YfYp9im2YoiLz4NCgkJPHVpdGV4dCBuYW1lPSJRVUlaUE9EX1FVRVNBVE1QVF9JTkYiIHZhbHVlPSLZhNinINmG2YfYp9im2YoiLz4NCgkJPHVpdGV4dCBuYW1lPSJXQVJOSU5HTVNHX1lFU1NUUklORyIgdmFsdWU9ItmG2LnZhSIvPg0KCQk8dWl0ZXh0IG5hbWU9IldBUk5JTkdNU0dfTk9TVFJJTkciIHZhbHVlPSLZhNinIi8+DQoJCTx1aXRleHQgbmFtZT0iV0FSTklOR01TR19USVRMRVNUUklORyIgdmFsdWU9Itiq2K3YsNmK2LEg2LnZhiDYp9mE2KrZhtmC2YQg2YHZiiDYp9mE2YXYs9in2KjZgtipIi8+DQoJCTx1aXRleHQgbmFtZT0iV0FSTklOR01TR19NU0dTVFJJTkciIHZhbHVlPSLZh9mG2KfZgyDYo9iz2KbZhNipINmE2YUg2KrYqtmFINin2YTYpdis2KfYqNipINi52YTZitmH2Kcg2YHZiiDYp9mE2YXYs9in2KjZgtipLiDYp9mE2YbZgtixINi52YTZiSDZhti52YUg2LPZitiu2LHYrNmDINmF2YYg2KfZhNmF2LPYp9io2YLYqS4g2KfZhtmC2LEg2YTYpyDZhNmF2KrYp9io2LnYqSDYp9mE2YXYs9in2KjZgtipLiIvPg0KCQk8dWl0ZXh0IG5hbWU9IklORk9STUFUSU9OX0gyNjRfRkxBU0hQTEFZRVIiIHZhbHVlPSLZhtiz2K7YqSBGbGFzaCBQbGF5ZXIgINin2YTZhdir2KjYqtipINit2KfZhNmK2KfZiyDYudmE2Ykg2KzZh9in2LLZgyDZhNinINiq2K/YudmFINmH2LDYpyDYp9mE2YHZitiv2YrZiC4g2KfZhtmC2LEg2LnZhNmJINmF2YbYt9mC2Kkg2KfZhNmB2YrYr9mK2Ygg2YTYqtmG2LLZitmEINij2K3Yr9irINmG2LPYrtipINmF2YY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Ypdi42YfYp9ixINin2YTYtNix2YrYtyDYp9mE2KzYp9mG2KjZiiDZhNmE2YXYtNin2LHZg9mK2YYiLz4NCgkJPHVpdGV4dCBuYW1lPSJNVVRFIiB2YWx1ZT0i2LXYp9mF2KoiLz4NCgkJPHVpdGV4dCBuYW1lPSJET0NXUkFQX1RJVExFIiB2YWx1ZT0i2KfZhNmF2YTZgdin2Kog2KfZhNmF2LHZgdmC2Kkg2YHZiiBQcmVzZW50ZXIiLz4NCgkJPHVpdGV4dCBuYW1lPSJET0NXUkFQX01TRyIgdmFsdWU9Itin2YTYrdmB2Lgg2YHZiiDYrNmH2KfYsiDYp9mE2YPZhdio2YrZiNiq2LEiLz4NCgkJPHVpdGV4dCBuYW1lPSJET0NXUkFQX1BST01QVCIgdmFsdWU9Itin2YbZgtixINmH2YbYpyDZhNmE2KrZhtiy2YrZhCIvPg0KCTwvbGFuZ3VhZ2U+DQo8L2NvbmZpZ3VyYXRpb24+DQo="/>
  <p:tag name="MMPROD_UIDATA" val="&lt;database version=&quot;11.0&quot;&gt;&lt;object type=&quot;1&quot; unique_id=&quot;10001&quot;&gt;&lt;property id=&quot;20141&quot; value=&quot;ChemicalSafety(ENG)v2&quot;/&gt;&lt;property id=&quot;20148&quot; value=&quot;5&quot;/&gt;&lt;property id=&quot;20184&quot; value=&quot;7&quot;/&gt;&lt;property id=&quot;20191&quot; value=&quot;MCN&quot;/&gt;&lt;property id=&quot;20192&quot; value=&quot;https://migrantclinician.adobeconnect.com&quot;/&gt;&lt;property id=&quot;20250&quot; value=&quot;6&quot;/&gt;&lt;property id=&quot;20251&quot; value=&quot;0&quot;/&gt;&lt;property id=&quot;20259&quot; value=&quot;0&quot;/&gt;&lt;property id=&quot;20262&quot; value=&quot;1784112113&quot;/&gt;&lt;property id=&quot;20263&quot; value=&quot;1&quot;/&gt;&lt;property id=&quot;20264&quot; value=&quot;1&quot;/&gt;&lt;object type=&quot;2&quot; unique_id=&quot;10002&quot;&gt;&lt;object type=&quot;3&quot; unique_id=&quot;10003&quot;&gt;&lt;property id=&quot;20148&quot; value=&quot;5&quot;/&gt;&lt;property id=&quot;20300&quot; value=&quot;Slide 1&quot;/&gt;&lt;property id=&quot;20307&quot; value=&quot;257&quot;/&gt;&lt;property id=&quot;20309&quot; value=&quot;-1&quot;/&gt;&lt;/object&gt;&lt;object type=&quot;3&quot; unique_id=&quot;10005&quot;&gt;&lt;property id=&quot;20148&quot; value=&quot;5&quot;/&gt;&lt;property id=&quot;20300&quot; value=&quot;Slide 2 - &amp;quot;We will learn: &amp;quot;&quot;/&gt;&lt;property id=&quot;20307&quot; value=&quot;258&quot;/&gt;&lt;property id=&quot;20309&quot; value=&quot;-1&quot;/&gt;&lt;/object&gt;&lt;object type=&quot;3&quot; unique_id=&quot;10009&quot;&gt;&lt;property id=&quot;20148&quot; value=&quot;5&quot;/&gt;&lt;property id=&quot;20300&quot; value=&quot;Slide 8&quot;/&gt;&lt;property id=&quot;20307&quot; value=&quot;259&quot;/&gt;&lt;property id=&quot;20309&quot; value=&quot;-1&quot;/&gt;&lt;/object&gt;&lt;object type=&quot;3&quot; unique_id=&quot;10011&quot;&gt;&lt;property id=&quot;20148&quot; value=&quot;5&quot;/&gt;&lt;property id=&quot;20300&quot; value=&quot;Slide 9&quot;/&gt;&lt;property id=&quot;20307&quot; value=&quot;260&quot;/&gt;&lt;property id=&quot;20309&quot; value=&quot;-1&quot;/&gt;&lt;/object&gt;&lt;object type=&quot;3&quot; unique_id=&quot;10012&quot;&gt;&lt;property id=&quot;20148&quot; value=&quot;5&quot;/&gt;&lt;property id=&quot;20300&quot; value=&quot;Slide 10&quot;/&gt;&lt;property id=&quot;20307&quot; value=&quot;261&quot;/&gt;&lt;property id=&quot;20309&quot; value=&quot;-1&quot;/&gt;&lt;/object&gt;&lt;object type=&quot;3&quot; unique_id=&quot;10013&quot;&gt;&lt;property id=&quot;20148&quot; value=&quot;5&quot;/&gt;&lt;property id=&quot;20300&quot; value=&quot;Slide 11 - &amp;quot;Do you know someone who has been harmed or become ill from working with chemicals?&amp;quot;&quot;/&gt;&lt;property id=&quot;20307&quot; value=&quot;365&quot;/&gt;&lt;property id=&quot;20309&quot; value=&quot;-1&quot;/&gt;&lt;/object&gt;&lt;object type=&quot;3&quot; unique_id=&quot;10015&quot;&gt;&lt;property id=&quot;20148&quot; value=&quot;5&quot;/&gt;&lt;property id=&quot;20300&quot; value=&quot;Slide 13&quot;/&gt;&lt;property id=&quot;20307&quot; value=&quot;351&quot;/&gt;&lt;property id=&quot;20309&quot; value=&quot;-1&quot;/&gt;&lt;/object&gt;&lt;object type=&quot;3&quot; unique_id=&quot;10017&quot;&gt;&lt;property id=&quot;20148&quot; value=&quot;5&quot;/&gt;&lt;property id=&quot;20300&quot; value=&quot;Slide 14&quot;/&gt;&lt;property id=&quot;20307&quot; value=&quot;354&quot;/&gt;&lt;property id=&quot;20309&quot; value=&quot;-1&quot;/&gt;&lt;/object&gt;&lt;object type=&quot;3&quot; unique_id=&quot;10020&quot;&gt;&lt;property id=&quot;20148&quot; value=&quot;5&quot;/&gt;&lt;property id=&quot;20300&quot; value=&quot;Slide 16&quot;/&gt;&lt;property id=&quot;20307&quot; value=&quot;355&quot;/&gt;&lt;property id=&quot;20309&quot; value=&quot;-1&quot;/&gt;&lt;/object&gt;&lt;object type=&quot;3&quot; unique_id=&quot;10021&quot;&gt;&lt;property id=&quot;20148&quot; value=&quot;5&quot;/&gt;&lt;property id=&quot;20300&quot; value=&quot;Slide 18&quot;/&gt;&lt;property id=&quot;20307&quot; value=&quot;268&quot;/&gt;&lt;property id=&quot;20309&quot; value=&quot;-1&quot;/&gt;&lt;/object&gt;&lt;object type=&quot;3&quot; unique_id=&quot;10022&quot;&gt;&lt;property id=&quot;20148&quot; value=&quot;5&quot;/&gt;&lt;property id=&quot;20300&quot; value=&quot;Slide 19&quot;/&gt;&lt;property id=&quot;20307&quot; value=&quot;356&quot;/&gt;&lt;property id=&quot;20309&quot; value=&quot;-1&quot;/&gt;&lt;/object&gt;&lt;object type=&quot;3&quot; unique_id=&quot;10023&quot;&gt;&lt;property id=&quot;20148&quot; value=&quot;5&quot;/&gt;&lt;property id=&quot;20300&quot; value=&quot;Slide 20 - &amp;quot;How can workers protect themselves from ammonia exposure?&amp;quot;&quot;/&gt;&lt;property id=&quot;20307&quot; value=&quot;357&quot;/&gt;&lt;property id=&quot;20309&quot; value=&quot;-1&quot;/&gt;&lt;/object&gt;&lt;object type=&quot;3&quot; unique_id=&quot;10024&quot;&gt;&lt;property id=&quot;20148&quot; value=&quot;5&quot;/&gt;&lt;property id=&quot;20300&quot; value=&quot;Slide 21 - &amp;quot;Personal protective equipment for ammonia (PPE) &amp;quot;&quot;/&gt;&lt;property id=&quot;20307&quot; value=&quot;358&quot;/&gt;&lt;property id=&quot;20309&quot; value=&quot;-1&quot;/&gt;&lt;/object&gt;&lt;object type=&quot;3&quot; unique_id=&quot;10025&quot;&gt;&lt;property id=&quot;20148&quot; value=&quot;5&quot;/&gt;&lt;property id=&quot;20300&quot; value=&quot;Slide 22&quot;/&gt;&lt;property id=&quot;20307&quot; value=&quot;345&quot;/&gt;&lt;property id=&quot;20309&quot; value=&quot;-1&quot;/&gt;&lt;/object&gt;&lt;object type=&quot;3&quot; unique_id=&quot;10027&quot;&gt;&lt;property id=&quot;20148&quot; value=&quot;5&quot;/&gt;&lt;property id=&quot;20300&quot; value=&quot;Slide 24&quot;/&gt;&lt;property id=&quot;20307&quot; value=&quot;359&quot;/&gt;&lt;property id=&quot;20309&quot; value=&quot;-1&quot;/&gt;&lt;/object&gt;&lt;object type=&quot;3&quot; unique_id=&quot;10028&quot;&gt;&lt;property id=&quot;20148&quot; value=&quot;5&quot;/&gt;&lt;property id=&quot;20300&quot; value=&quot;Slide 25&quot;/&gt;&lt;property id=&quot;20307&quot; value=&quot;348&quot;/&gt;&lt;property id=&quot;20309&quot; value=&quot;-1&quot;/&gt;&lt;/object&gt;&lt;object type=&quot;3&quot; unique_id=&quot;10030&quot;&gt;&lt;property id=&quot;20148&quot; value=&quot;5&quot;/&gt;&lt;property id=&quot;20300&quot; value=&quot;Slide 26&quot;/&gt;&lt;property id=&quot;20307&quot; value=&quot;327&quot;/&gt;&lt;property id=&quot;20309&quot; value=&quot;-1&quot;/&gt;&lt;/object&gt;&lt;object type=&quot;3&quot; unique_id=&quot;10031&quot;&gt;&lt;property id=&quot;20148&quot; value=&quot;5&quot;/&gt;&lt;property id=&quot;20300&quot; value=&quot;Slide 27 - &amp;quot;Labels&amp;quot;&quot;/&gt;&lt;property id=&quot;20307&quot; value=&quot;328&quot;/&gt;&lt;property id=&quot;20309&quot; value=&quot;-1&quot;/&gt;&lt;/object&gt;&lt;object type=&quot;3&quot; unique_id=&quot;10037&quot;&gt;&lt;property id=&quot;20148&quot; value=&quot;5&quot;/&gt;&lt;property id=&quot;20300&quot; value=&quot;Slide 32 - &amp;quot;Emergencies&amp;quot;&quot;/&gt;&lt;property id=&quot;20307&quot; value=&quot;288&quot;/&gt;&lt;property id=&quot;20309&quot; value=&quot;-1&quot;/&gt;&lt;/object&gt;&lt;object type=&quot;3&quot; unique_id=&quot;10038&quot;&gt;&lt;property id=&quot;20148&quot; value=&quot;5&quot;/&gt;&lt;property id=&quot;20300&quot; value=&quot;Slide 33 - &amp;quot;Call 911 &amp;quot;&quot;/&gt;&lt;property id=&quot;20307&quot; value=&quot;289&quot;/&gt;&lt;property id=&quot;20309&quot; value=&quot;-1&quot;/&gt;&lt;/object&gt;&lt;object type=&quot;3&quot; unique_id=&quot;10039&quot;&gt;&lt;property id=&quot;20148&quot; value=&quot;5&quot;/&gt;&lt;property id=&quot;20300&quot; value=&quot;Slide 35&quot;/&gt;&lt;property id=&quot;20307&quot; value=&quot;362&quot;/&gt;&lt;property id=&quot;20309&quot; value=&quot;-1&quot;/&gt;&lt;/object&gt;&lt;object type=&quot;3&quot; unique_id=&quot;10040&quot;&gt;&lt;property id=&quot;20148&quot; value=&quot;5&quot;/&gt;&lt;property id=&quot;20300&quot; value=&quot;Slide 40 - &amp;quot;How to train workers about chemical safety&amp;quot;&quot;/&gt;&lt;property id=&quot;20307&quot; value=&quot;363&quot;/&gt;&lt;property id=&quot;20309&quot; value=&quot;-1&quot;/&gt;&lt;/object&gt;&lt;object type=&quot;3&quot; unique_id=&quot;10042&quot;&gt;&lt;property id=&quot;20148&quot; value=&quot;5&quot;/&gt;&lt;property id=&quot;20300&quot; value=&quot;Slide 42&quot;/&gt;&lt;property id=&quot;20307&quot; value=&quot;364&quot;/&gt;&lt;property id=&quot;20309&quot; value=&quot;-1&quot;/&gt;&lt;/object&gt;&lt;object type=&quot;3&quot; unique_id=&quot;10043&quot;&gt;&lt;property id=&quot;20148&quot; value=&quot;5&quot;/&gt;&lt;property id=&quot;20300&quot; value=&quot;Slide 43 - &amp;quot;Post test polling questions &amp;quot;&quot;/&gt;&lt;property id=&quot;20307&quot; value=&quot;331&quot;/&gt;&lt;property id=&quot;20309&quot; value=&quot;-1&quot;/&gt;&lt;/object&gt;&lt;object type=&quot;3&quot; unique_id=&quot;10044&quot;&gt;&lt;property id=&quot;20148&quot; value=&quot;5&quot;/&gt;&lt;property id=&quot;20300&quot; value=&quot;Slide 46&quot;/&gt;&lt;property id=&quot;20307&quot; value=&quot;367&quot;/&gt;&lt;property id=&quot;20309&quot; value=&quot;-1&quot;/&gt;&lt;/object&gt;&lt;object type=&quot;3&quot; unique_id=&quot;10045&quot;&gt;&lt;property id=&quot;20148&quot; value=&quot;5&quot;/&gt;&lt;property id=&quot;20300&quot; value=&quot;Slide 47 - &amp;quot;Thank you for your participation&amp;quot;&quot;/&gt;&lt;property id=&quot;20307&quot; value=&quot;304&quot;/&gt;&lt;property id=&quot;20309&quot; value=&quot;-1&quot;/&gt;&lt;/object&gt;&lt;object type=&quot;3&quot; unique_id=&quot;10046&quot;&gt;&lt;property id=&quot;20148&quot; value=&quot;5&quot;/&gt;&lt;property id=&quot;20300&quot; value=&quot;Slide 49 - &amp;quot;References&amp;quot;&quot;/&gt;&lt;property id=&quot;20307&quot; value=&quot;329&quot;/&gt;&lt;property id=&quot;20309&quot; value=&quot;-1&quot;/&gt;&lt;/object&gt;&lt;object type=&quot;3&quot; unique_id=&quot;10047&quot;&gt;&lt;property id=&quot;20148&quot; value=&quot;5&quot;/&gt;&lt;property id=&quot;20300&quot; value=&quot;Slide 50&quot;/&gt;&lt;property id=&quot;20307&quot; value=&quot;330&quot;/&gt;&lt;property id=&quot;20309&quot; value=&quot;-1&quot;/&gt;&lt;/object&gt;&lt;object type=&quot;3&quot; unique_id=&quot;10848&quot;&gt;&lt;property id=&quot;20148&quot; value=&quot;5&quot;/&gt;&lt;property id=&quot;20300&quot; value=&quot;Slide 12&quot;/&gt;&lt;property id=&quot;20307&quot; value=&quot;368&quot;/&gt;&lt;property id=&quot;20309&quot; value=&quot;-1&quot;/&gt;&lt;/object&gt;&lt;object type=&quot;3&quot; unique_id=&quot;10849&quot;&gt;&lt;property id=&quot;20148&quot; value=&quot;5&quot;/&gt;&lt;property id=&quot;20300&quot; value=&quot;Slide 15&quot;/&gt;&lt;property id=&quot;20307&quot; value=&quot;369&quot;/&gt;&lt;property id=&quot;20309&quot; value=&quot;-1&quot;/&gt;&lt;/object&gt;&lt;object type=&quot;3&quot; unique_id=&quot;10850&quot;&gt;&lt;property id=&quot;20148&quot; value=&quot;5&quot;/&gt;&lt;property id=&quot;20300&quot; value=&quot;Slide 23 - &amp;quot;Personal protective equipment for  detergents&amp;quot;&quot;/&gt;&lt;property id=&quot;20307&quot; value=&quot;370&quot;/&gt;&lt;property id=&quot;20309&quot; value=&quot;-1&quot;/&gt;&lt;/object&gt;&lt;object type=&quot;3&quot; unique_id=&quot;10851&quot;&gt;&lt;property id=&quot;20148&quot; value=&quot;5&quot;/&gt;&lt;property id=&quot;20300&quot; value=&quot;Slide 28&quot;/&gt;&lt;property id=&quot;20307&quot; value=&quot;371&quot;/&gt;&lt;property id=&quot;20309&quot; value=&quot;-1&quot;/&gt;&lt;/object&gt;&lt;object type=&quot;3&quot; unique_id=&quot;10852&quot;&gt;&lt;property id=&quot;20148&quot; value=&quot;5&quot;/&gt;&lt;property id=&quot;20300&quot; value=&quot;Slide 41 - &amp;quot;You can do it!&amp;quot;&quot;/&gt;&lt;property id=&quot;20307&quot; value=&quot;372&quot;/&gt;&lt;property id=&quot;20309&quot; value=&quot;-1&quot;/&gt;&lt;/object&gt;&lt;object type=&quot;3&quot; unique_id=&quot;62752&quot;&gt;&lt;property id=&quot;20148&quot; value=&quot;5&quot;/&gt;&lt;property id=&quot;20300&quot; value=&quot;Slide 48 - &amp;quot;latest news in healthcare for the underserved&amp;quot;&quot;/&gt;&lt;property id=&quot;20307&quot; value=&quot;374&quot;/&gt;&lt;property id=&quot;20309&quot; value=&quot;-1&quot;/&gt;&lt;/object&gt;&lt;object type=&quot;3&quot; unique_id=&quot;63891&quot;&gt;&lt;property id=&quot;20148&quot; value=&quot;5&quot;/&gt;&lt;property id=&quot;20300&quot; value=&quot;Slide 3 - &amp;quot;Pre test polling questions &amp;quot;&quot;/&gt;&lt;property id=&quot;20307&quot; value=&quot;395&quot;/&gt;&lt;/object&gt;&lt;object type=&quot;3&quot; unique_id=&quot;63892&quot;&gt;&lt;property id=&quot;20148&quot; value=&quot;5&quot;/&gt;&lt;property id=&quot;20300&quot; value=&quot;Slide 4&quot;/&gt;&lt;property id=&quot;20307&quot; value=&quot;377&quot;/&gt;&lt;/object&gt;&lt;object type=&quot;3&quot; unique_id=&quot;63893&quot;&gt;&lt;property id=&quot;20148&quot; value=&quot;5&quot;/&gt;&lt;property id=&quot;20300&quot; value=&quot;Slide 5&quot;/&gt;&lt;property id=&quot;20307&quot; value=&quot;378&quot;/&gt;&lt;/object&gt;&lt;object type=&quot;3&quot; unique_id=&quot;63894&quot;&gt;&lt;property id=&quot;20148&quot; value=&quot;5&quot;/&gt;&lt;property id=&quot;20300&quot; value=&quot;Slide 6&quot;/&gt;&lt;property id=&quot;20307&quot; value=&quot;379&quot;/&gt;&lt;/object&gt;&lt;object type=&quot;3&quot; unique_id=&quot;63895&quot;&gt;&lt;property id=&quot;20148&quot; value=&quot;5&quot;/&gt;&lt;property id=&quot;20300&quot; value=&quot;Slide 7 - &amp;quot;Case Study&amp;quot;&quot;/&gt;&lt;property id=&quot;20307&quot; value=&quot;392&quot;/&gt;&lt;/object&gt;&lt;object type=&quot;3&quot; unique_id=&quot;63896&quot;&gt;&lt;property id=&quot;20148&quot; value=&quot;5&quot;/&gt;&lt;property id=&quot;20300&quot; value=&quot;Slide 17&quot;/&gt;&lt;property id=&quot;20307&quot; value=&quot;391&quot;/&gt;&lt;/object&gt;&lt;object type=&quot;3&quot; unique_id=&quot;63897&quot;&gt;&lt;property id=&quot;20148&quot; value=&quot;5&quot;/&gt;&lt;property id=&quot;20300&quot; value=&quot;Slide 29&quot;/&gt;&lt;property id=&quot;20307&quot; value=&quot;388&quot;/&gt;&lt;/object&gt;&lt;object type=&quot;3&quot; unique_id=&quot;63898&quot;&gt;&lt;property id=&quot;20148&quot; value=&quot;5&quot;/&gt;&lt;property id=&quot;20300&quot; value=&quot;Slide 30&quot;/&gt;&lt;property id=&quot;20307&quot; value=&quot;389&quot;/&gt;&lt;/object&gt;&lt;object type=&quot;3&quot; unique_id=&quot;63899&quot;&gt;&lt;property id=&quot;20148&quot; value=&quot;5&quot;/&gt;&lt;property id=&quot;20300&quot; value=&quot;Slide 31&quot;/&gt;&lt;property id=&quot;20307&quot; value=&quot;390&quot;/&gt;&lt;/object&gt;&lt;object type=&quot;3&quot; unique_id=&quot;63900&quot;&gt;&lt;property id=&quot;20148&quot; value=&quot;5&quot;/&gt;&lt;property id=&quot;20300&quot; value=&quot;Slide 34&quot;/&gt;&lt;property id=&quot;20307&quot; value=&quot;393&quot;/&gt;&lt;/object&gt;&lt;object type=&quot;3&quot; unique_id=&quot;63901&quot;&gt;&lt;property id=&quot;20148&quot; value=&quot;5&quot;/&gt;&lt;property id=&quot;20300&quot; value=&quot;Slide 36&quot;/&gt;&lt;property id=&quot;20307&quot; value=&quot;382&quot;/&gt;&lt;/object&gt;&lt;object type=&quot;3&quot; unique_id=&quot;63902&quot;&gt;&lt;property id=&quot;20148&quot; value=&quot;5&quot;/&gt;&lt;property id=&quot;20300&quot; value=&quot;Slide 37&quot;/&gt;&lt;property id=&quot;20307&quot; value=&quot;383&quot;/&gt;&lt;/object&gt;&lt;object type=&quot;3&quot; unique_id=&quot;63903&quot;&gt;&lt;property id=&quot;20148&quot; value=&quot;5&quot;/&gt;&lt;property id=&quot;20300&quot; value=&quot;Slide 38&quot;/&gt;&lt;property id=&quot;20307&quot; value=&quot;384&quot;/&gt;&lt;/object&gt;&lt;object type=&quot;3&quot; unique_id=&quot;63904&quot;&gt;&lt;property id=&quot;20148&quot; value=&quot;5&quot;/&gt;&lt;property id=&quot;20300&quot; value=&quot;Slide 39&quot;/&gt;&lt;property id=&quot;20307&quot; value=&quot;385&quot;/&gt;&lt;/object&gt;&lt;object type=&quot;3&quot; unique_id=&quot;64270&quot;&gt;&lt;property id=&quot;20148&quot; value=&quot;5&quot;/&gt;&lt;property id=&quot;20300&quot; value=&quot;Slide 44 - &amp;quot;Resources&amp;quot;&quot;/&gt;&lt;property id=&quot;20307&quot; value=&quot;396&quot;/&gt;&lt;/object&gt;&lt;object type=&quot;3&quot; unique_id=&quot;64271&quot;&gt;&lt;property id=&quot;20148&quot; value=&quot;5&quot;/&gt;&lt;property id=&quot;20300&quot; value=&quot;Slide 45&quot;/&gt;&lt;property id=&quot;20307&quot; value=&quot;397&quot;/&gt;&lt;/object&gt;&lt;/object&gt;&lt;object type=&quot;8&quot; unique_id=&quot;10094&quot;&gt;&lt;/object&gt;&lt;object type=&quot;10&quot; unique_id=&quot;10283&quot;&gt;&lt;object type=&quot;11&quot; unique_id=&quot;10284&quot;&gt;&lt;/object&gt;&lt;object type=&quot;12&quot; unique_id=&quot;10286&quot;&gt;&lt;/object&gt;&lt;/object&gt;&lt;object type=&quot;4&quot; unique_id=&quot;10285&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09.xml><?xml version="1.0" encoding="utf-8"?>
<p:tagLst xmlns:a="http://schemas.openxmlformats.org/drawingml/2006/main" xmlns:r="http://schemas.openxmlformats.org/officeDocument/2006/relationships" xmlns:p="http://schemas.openxmlformats.org/presentationml/2006/main">
  <p:tag name="NOPREFERENCE" val="False"/>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8&quot;/&gt;&lt;lineCharCount val=&quot;54&quot;/&gt;&lt;lineCharCount val=&quot;26&quot;/&gt;&lt;/TableIndex&gt;&lt;/ShapeTextInfo&gt;"/>
  <p:tag name="HTML_SHAPEINFO" val="&lt;ThreeDShapeInfo&gt;&lt;uuid val=&quot;&quot;/&gt;&lt;isInvalidForFieldText val=&quot;0&quot;/&gt;&lt;Image&gt;&lt;filename val=&quot;C:\Users\Jillian\AppData\Local\Temp\PR\data\asimages\{14ED09A9-FB27-4ACF-A8C4-8677FC4445C4}_1.png&quot;/&gt;&lt;left val=&quot;168&quot;/&gt;&lt;top val=&quot;404&quot;/&gt;&lt;width val=&quot;504&quot;/&gt;&lt;height val=&quot;91&quot;/&gt;&lt;hasText val=&quot;1&quot;/&gt;&lt;/Image&gt;&lt;/ThreeDShapeInfo&gt;"/>
</p:tagLst>
</file>

<file path=ppt/tags/tag111.xml><?xml version="1.0" encoding="utf-8"?>
<p:tagLst xmlns:a="http://schemas.openxmlformats.org/drawingml/2006/main" xmlns:r="http://schemas.openxmlformats.org/officeDocument/2006/relationships" xmlns:p="http://schemas.openxmlformats.org/presentationml/2006/main">
  <p:tag name="NOPREFERENCE" val="False"/>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16&quot;/&gt;&lt;lineCharCount val=&quot;21&quot;/&gt;&lt;lineCharCount val=&quot;25&quot;/&gt;&lt;lineCharCount val=&quot;17&quot;/&gt;&lt;lineCharCount val=&quot;23&quot;/&gt;&lt;lineCharCount val=&quot;21&quot;/&gt;&lt;lineCharCount val=&quot;25&quot;/&gt;&lt;lineCharCount val=&quot;24&quot;/&gt;&lt;lineCharCount val=&quot;11&quot;/&gt;&lt;lineCharCount val=&quot;21&quot;/&gt;&lt;lineCharCount val=&quot;22&quot;/&gt;&lt;lineCharCount val=&quot;1&quot;/&gt;&lt;/TableIndex&gt;&lt;/ShapeTextInfo&gt;"/>
  <p:tag name="HTML_SHAPEINFO" val="&lt;TextEffect&gt;&lt;Image&gt;&lt;filename val=&quot;C:\Users\Jillian\AppData\Local\Temp\PR\data\asimages\{1D676388-01B1-42AA-9138-408AFFD98A62}_1.png_crop.png&quot;/&gt;&lt;left val=&quot;27&quot;/&gt;&lt;top val=&quot;123&quot;/&gt;&lt;width val=&quot;267&quot;/&gt;&lt;height val=&quot;58&quot;/&gt;&lt;hasText val=&quot;1&quot;/&gt;&lt;paraId val=&quot;1&quot;/&gt;&lt;/Image&gt;&lt;Image&gt;&lt;filename val=&quot;C:\Users\Jillian\AppData\Local\Temp\PR\data\asimages\{D5748193-1B2D-4A33-8B57-92CF359D73F2}_1.png_crop.png&quot;/&gt;&lt;left val=&quot;27&quot;/&gt;&lt;top val=&quot;197&quot;/&gt;&lt;width val=&quot;297&quot;/&gt;&lt;height val=&quot;53&quot;/&gt;&lt;hasText val=&quot;1&quot;/&gt;&lt;paraId val=&quot;2&quot;/&gt;&lt;/Image&gt;&lt;Image&gt;&lt;filename val=&quot;C:\Users\Jillian\AppData\Local\Temp\PR\data\asimages\{739F79FC-DFA9-432D-A719-AAF899F9A490}_1.png_crop.png&quot;/&gt;&lt;left val=&quot;27&quot;/&gt;&lt;top val=&quot;271&quot;/&gt;&lt;width val=&quot;265&quot;/&gt;&lt;height val=&quot;24&quot;/&gt;&lt;hasText val=&quot;1&quot;/&gt;&lt;paraId val=&quot;3&quot;/&gt;&lt;/Image&gt;&lt;Image&gt;&lt;filename val=&quot;C:\Users\Jillian\AppData\Local\Temp\PR\data\asimages\{7235BFA6-B1D0-4F3A-A6E7-82B3C00B94F9}_1.png_crop.png&quot;/&gt;&lt;left val=&quot;27&quot;/&gt;&lt;top val=&quot;312&quot;/&gt;&lt;width val=&quot;316&quot;/&gt;&lt;height val=&quot;125&quot;/&gt;&lt;hasText val=&quot;1&quot;/&gt;&lt;paraId val=&quot;4&quot;/&gt;&lt;/Image&gt;&lt;Image&gt;&lt;filename val=&quot;C:\Users\Jillian\AppData\Local\Temp\PR\data\asimages\{CE155DC5-5BC7-46B7-BA61-3552F9B3A6F7}_1.png_crop.png&quot;/&gt;&lt;left val=&quot;27&quot;/&gt;&lt;top val=&quot;453&quot;/&gt;&lt;width val=&quot;273&quot;/&gt;&lt;height val=&quot;58&quot;/&gt;&lt;hasText val=&quot;1&quot;/&gt;&lt;paraId val=&quot;5&quot;/&gt;&lt;/Image&gt;&lt;Image&gt;&lt;filename val=&quot;C:\Users\Jillian\AppData\Local\Temp\PR\data\asimages\{6AC78346-5AE9-4ABA-B46B-040E9AA3A45B}_1.png_crop.png&quot;/&gt;&lt;left val=&quot;361&quot;/&gt;&lt;top val=&quot;540&quot;/&gt;&lt;width val=&quot;0&quot;/&gt;&lt;height val=&quot;0&quot;/&gt;&lt;hasText val=&quot;1&quot;/&gt;&lt;paraId val=&quot;6&quot;/&gt;&lt;/Image&gt;&lt;/TextEffect&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PRESENTER_SHAPEINFO" val="&lt;ThreeDShapeInfo&gt;&lt;uuid val=&quot;{1BBC5369-E8BF-4C18-B4C3-CA378CB01E36}&quot;/&gt;&lt;isInvalidForFieldText val=&quot;0&quot;/&gt;&lt;Image&gt;&lt;filename val=&quot;C:\Users\Jillian\AppData\Local\Temp\PR\data\asimages\{1BBC5369-E8BF-4C18-B4C3-CA378CB01E36}_3.png&quot;/&gt;&lt;left val=&quot;-3&quot;/&gt;&lt;top val=&quot;10&quot;/&gt;&lt;width val=&quot;434&quot;/&gt;&lt;height val=&quot;109&quot;/&gt;&lt;hasText val=&quot;1&quot;/&gt;&lt;/Image&gt;&lt;/ThreeDShape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PRESENTER_SHAPEINFO" val="&lt;ThreeDShapeInfo&gt;&lt;uuid val=&quot;{17A40051-161B-403D-BA4A-18B06A0128FB}&quot;/&gt;&lt;isInvalidForFieldText val=&quot;0&quot;/&gt;&lt;Image&gt;&lt;filename val=&quot;C:\Users\Jillian\AppData\Local\Temp\PR\data\asimages\{17A40051-161B-403D-BA4A-18B06A0128FB}_39.png&quot;/&gt;&lt;left val=&quot;36&quot;/&gt;&lt;top val=&quot;12&quot;/&gt;&lt;width val=&quot;649&quot;/&gt;&lt;height val=&quot;103&quot;/&gt;&lt;hasText val=&quot;1&quot;/&gt;&lt;/Image&gt;&lt;/ThreeDShape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9&quot;/&gt;&lt;lineCharCount val=&quot;97&quot;/&gt;&lt;lineCharCount val=&quot;17&quot;/&gt;&lt;lineCharCount val=&quot;10&quot;/&gt;&lt;lineCharCount val=&quot;17&quot;/&gt;&lt;lineCharCount val=&quot;4&quot;/&gt;&lt;lineCharCount val=&quot;21&quot;/&gt;&lt;lineCharCount val=&quot;1&quot;/&gt;&lt;lineCharCount val=&quot;88&quot;/&gt;&lt;lineCharCount val=&quot;6&quot;/&gt;&lt;lineCharCount val=&quot;6&quot;/&gt;&lt;lineCharCount val=&quot;1&quot;/&gt;&lt;lineCharCount val=&quot;76&quot;/&gt;&lt;lineCharCount val=&quot;19&quot;/&gt;&lt;lineCharCount val=&quot;22&quot;/&gt;&lt;lineCharCount val=&quot;22&quot;/&gt;&lt;lineCharCount val=&quot;27&quot;/&gt;&lt;lineCharCount val=&quot;17&quot;/&gt;&lt;lineCharCount val=&quot;1&quot;/&gt;&lt;lineCharCount val=&quot;2&quot;/&gt;&lt;/TableIndex&gt;&lt;/ShapeTextInfo&gt;"/>
  <p:tag name="HTML_SHAPEINFO" val="&lt;ThreeDShapeInfo&gt;&lt;uuid val=&quot;&quot;/&gt;&lt;isInvalidForFieldText val=&quot;0&quot;/&gt;&lt;Image&gt;&lt;filename val=&quot;C:\Users\Jillian\AppData\Local\Temp\PR\data\asimages\{D09C3944-1038-438E-B7F9-DE9E08C3A022}_39.png&quot;/&gt;&lt;left val=&quot;39&quot;/&gt;&lt;top val=&quot;113&quot;/&gt;&lt;width val=&quot;652&quot;/&gt;&lt;height val=&quot;395&quot;/&gt;&lt;hasText val=&quot;1&quot;/&gt;&lt;/Image&gt;&lt;/ThreeDShape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Jillian\AppData\Local\Temp\PR\data\asimages\{5CB445A6-CC69-4E7C-B825-8F2B27C4BC31}_39.png&quot;/&gt;&lt;left val=&quot;516&quot;/&gt;&lt;top val=&quot;490&quot;/&gt;&lt;width val=&quot;171&quot;/&gt;&lt;height val=&quot;40&quot;/&gt;&lt;hasText val=&quot;1&quot;/&gt;&lt;/Image&gt;&lt;/ThreeDShapeInfo&gt;"/>
</p:tagLst>
</file>

<file path=ppt/tags/tag117.xml><?xml version="1.0" encoding="utf-8"?>
<p:tagLst xmlns:a="http://schemas.openxmlformats.org/drawingml/2006/main" xmlns:r="http://schemas.openxmlformats.org/officeDocument/2006/relationships" xmlns:p="http://schemas.openxmlformats.org/presentationml/2006/main">
  <p:tag name="PRESENTER_SHAPEINFO" val="&lt;ThreeDShapeInfo&gt;&lt;uuid val=&quot;{58BA8620-D6C8-49F2-A67B-EE727106BC61}&quot;/&gt;&lt;isInvalidForFieldText val=&quot;0&quot;/&gt;&lt;Image&gt;&lt;filename val=&quot;C:\Users\Jillian\AppData\Local\Temp\PR\data\asimages\{58BA8620-D6C8-49F2-A67B-EE727106BC61}_7.png&quot;/&gt;&lt;left val=&quot;18&quot;/&gt;&lt;top val=&quot;142&quot;/&gt;&lt;width val=&quot;230&quot;/&gt;&lt;height val=&quot;289&quot;/&gt;&lt;hasText val=&quot;1&quot;/&gt;&lt;/Image&gt;&lt;/ThreeDShapeInfo&gt;"/>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 name="PRESENTER_SHAPEINFO" val="&lt;ThreeDShapeInfo&gt;&lt;uuid val=&quot;{2EF8FCD5-3013-4E00-90B6-02112A9E8302}&quot;/&gt;&lt;isInvalidForFieldText val=&quot;0&quot;/&gt;&lt;Image&gt;&lt;filename val=&quot;C:\Users\Jillian\AppData\Local\Temp\PR\data\asimages\{2EF8FCD5-3013-4E00-90B6-02112A9E8302}_7.png&quot;/&gt;&lt;left val=&quot;78&quot;/&gt;&lt;top val=&quot;444&quot;/&gt;&lt;width val=&quot;128&quot;/&gt;&lt;height val=&quot;87&quot;/&gt;&lt;hasText val=&quot;1&quot;/&gt;&lt;/Image&gt;&lt;/ThreeDShapeInfo&gt;"/>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 name="PRESENTER_SHAPEINFO" val="&lt;ThreeDShapeInfo&gt;&lt;uuid val=&quot;{EDC6EE85-4CF8-42C8-B7CF-B2E7B09C28DD}&quot;/&gt;&lt;isInvalidForFieldText val=&quot;0&quot;/&gt;&lt;Image&gt;&lt;filename val=&quot;C:\Users\Jillian\AppData\Local\Temp\PR\data\asimages\{EDC6EE85-4CF8-42C8-B7CF-B2E7B09C28DD}_7.png&quot;/&gt;&lt;left val=&quot;298&quot;/&gt;&lt;top val=&quot;444&quot;/&gt;&lt;width val=&quot;147&quot;/&gt;&lt;height val=&quot;87&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20.xml><?xml version="1.0" encoding="utf-8"?>
<p:tagLst xmlns:a="http://schemas.openxmlformats.org/drawingml/2006/main" xmlns:r="http://schemas.openxmlformats.org/officeDocument/2006/relationships" xmlns:p="http://schemas.openxmlformats.org/presentationml/2006/main">
  <p:tag name="PRESENTER_SHAPEINFO" val="&lt;ThreeDShapeInfo&gt;&lt;uuid val=&quot;{9D8E97A8-951F-45E6-8DCD-21D46F1783D6}&quot;/&gt;&lt;isInvalidForFieldText val=&quot;0&quot;/&gt;&lt;Image&gt;&lt;filename val=&quot;C:\Users\Jillian\AppData\Local\Temp\PR\data\asimages\{9D8E97A8-951F-45E6-8DCD-21D46F1783D6}_7.png&quot;/&gt;&lt;left val=&quot;482&quot;/&gt;&lt;top val=&quot;142&quot;/&gt;&lt;width val=&quot;221&quot;/&gt;&lt;height val=&quot;290&quot;/&gt;&lt;hasText val=&quot;1&quot;/&gt;&lt;/Image&gt;&lt;/ThreeDShapeInfo&gt;"/>
</p:tagLst>
</file>

<file path=ppt/tags/tag1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 name="PRESENTER_SHAPEINFO" val="&lt;ThreeDShapeInfo&gt;&lt;uuid val=&quot;{C0E98C5D-B0DA-45C6-B7D4-0108C0B73821}&quot;/&gt;&lt;isInvalidForFieldText val=&quot;0&quot;/&gt;&lt;Image&gt;&lt;filename val=&quot;C:\Users\Jillian\AppData\Local\Temp\PR\data\asimages\{C0E98C5D-B0DA-45C6-B7D4-0108C0B73821}_7.png&quot;/&gt;&lt;left val=&quot;518&quot;/&gt;&lt;top val=&quot;444&quot;/&gt;&lt;width val=&quot;142&quot;/&gt;&lt;height val=&quot;87&quot;/&gt;&lt;hasText val=&quot;1&quot;/&gt;&lt;/Image&gt;&lt;/ThreeDShapeInfo&gt;"/>
</p:tagLst>
</file>

<file path=ppt/tags/tag122.xml><?xml version="1.0" encoding="utf-8"?>
<p:tagLst xmlns:a="http://schemas.openxmlformats.org/drawingml/2006/main" xmlns:r="http://schemas.openxmlformats.org/officeDocument/2006/relationships" xmlns:p="http://schemas.openxmlformats.org/presentationml/2006/main">
  <p:tag name="PRESENTER_SHAPEINFO" val="&lt;ThreeDShapeInfo&gt;&lt;uuid val=&quot;{D091CDFA-37A0-4495-AA88-A62D7CA7F650}&quot;/&gt;&lt;isInvalidForFieldText val=&quot;0&quot;/&gt;&lt;Image&gt;&lt;filename val=&quot;C:\Users\Jillian\AppData\Local\Temp\PR\data\asimages\{D091CDFA-37A0-4495-AA88-A62D7CA7F650}_7.png&quot;/&gt;&lt;left val=&quot;250&quot;/&gt;&lt;top val=&quot;142&quot;/&gt;&lt;width val=&quot;226&quot;/&gt;&lt;height val=&quot;290&quot;/&gt;&lt;hasText val=&quot;1&quot;/&gt;&lt;/Image&gt;&lt;/ThreeDShapeInfo&gt;"/>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PRESENTER_SHAPEINFO" val="&lt;ThreeDShapeInfo&gt;&lt;uuid val=&quot;{520147BB-5733-46E0-8ABD-130048F84213}&quot;/&gt;&lt;isInvalidForFieldText val=&quot;0&quot;/&gt;&lt;Image&gt;&lt;filename val=&quot;C:\Users\Jillian\AppData\Local\Temp\PR\data\asimages\{520147BB-5733-46E0-8ABD-130048F84213}_8.png&quot;/&gt;&lt;left val=&quot;-3&quot;/&gt;&lt;top val=&quot;95&quot;/&gt;&lt;width val=&quot;429&quot;/&gt;&lt;height val=&quot;104&quot;/&gt;&lt;hasText val=&quot;1&quot;/&gt;&lt;/Image&gt;&lt;/ThreeDShapeInfo&gt;"/>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PRESENTER_SHAPEINFO" val="&lt;ThreeDShapeInfo&gt;&lt;uuid val=&quot;{4593822B-D21E-46E8-AE79-FF395A2CFAC9}&quot;/&gt;&lt;isInvalidForFieldText val=&quot;0&quot;/&gt;&lt;Image&gt;&lt;filename val=&quot;C:\Users\Jillian\AppData\Local\Temp\PR\data\asimages\{4593822B-D21E-46E8-AE79-FF395A2CFAC9}_9.png&quot;/&gt;&lt;left val=&quot;-3&quot;/&gt;&lt;top val=&quot;15&quot;/&gt;&lt;width val=&quot;451&quot;/&gt;&lt;height val=&quot;125&quot;/&gt;&lt;hasText val=&quot;1&quot;/&gt;&lt;/Image&gt;&lt;/ThreeDShapeInfo&gt;"/>
</p:tagLst>
</file>

<file path=ppt/tags/tag1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33&quot;/&gt;&lt;lineCharCount val=&quot;34&quot;/&gt;&lt;lineCharCount val=&quot;15&quot;/&gt;&lt;/TableIndex&gt;&lt;/ShapeTextInfo&gt;"/>
  <p:tag name="HTML_SHAPEINFO" val="&lt;ThreeDShapeInfo&gt;&lt;uuid val=&quot;&quot;/&gt;&lt;isInvalidForFieldText val=&quot;0&quot;/&gt;&lt;Image&gt;&lt;filename val=&quot;C:\Users\Jillian\AppData\Local\Temp\PR\data\asimages\{E5270FD9-B93F-4FB5-8F27-1324F5233681}_10.png&quot;/&gt;&lt;left val=&quot;30&quot;/&gt;&lt;top val=&quot;258&quot;/&gt;&lt;width val=&quot;660&quot;/&gt;&lt;height val=&quot;230&quot;/&gt;&lt;hasText val=&quot;1&quot;/&gt;&lt;/Image&gt;&lt;/ThreeDShapeInfo&gt;"/>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HTML_SHAPEINFO" val="&lt;ThreeDShapeInfo&gt;&lt;uuid val=&quot;&quot;/&gt;&lt;isInvalidForFieldText val=&quot;0&quot;/&gt;&lt;Image&gt;&lt;filename val=&quot;C:\Users\Jillian\AppData\Local\Temp\PR\data\asimages\{4F4D4DBF-2822-45BC-9EAF-1D86B190E4CD}_11.png&quot;/&gt;&lt;left val=&quot;573&quot;/&gt;&lt;top val=&quot;511&quot;/&gt;&lt;width val=&quot;118&quot;/&gt;&lt;height val=&quot;39&quot;/&gt;&lt;hasText val=&quot;1&quot;/&gt;&lt;/Image&gt;&lt;/ThreeDShapeInfo&gt;"/>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9&quot;/&gt;&lt;lineCharCount val=&quot;13&quot;/&gt;&lt;lineCharCount val=&quot;12&quot;/&gt;&lt;lineCharCount val=&quot;11&quot;/&gt;&lt;lineCharCount val=&quot;14&quot;/&gt;&lt;lineCharCount val=&quot;13&quot;/&gt;&lt;/TableIndex&gt;&lt;/ShapeTextInfo&gt;"/>
  <p:tag name="PRESENTER_SHAPEINFO" val="&lt;ThreeDShapeInfo&gt;&lt;uuid val=&quot;{C5EE1581-004C-4FEA-830F-06034B05E7D6}&quot;/&gt;&lt;isInvalidForFieldText val=&quot;0&quot;/&gt;&lt;Image&gt;&lt;filename val=&quot;C:\Users\Jillian\AppData\Local\Temp\PR\data\asimages\{C5EE1581-004C-4FEA-830F-06034B05E7D6}_11.png&quot;/&gt;&lt;left val=&quot;-3&quot;/&gt;&lt;top val=&quot;-1&quot;/&gt;&lt;width val=&quot;256&quot;/&gt;&lt;height val=&quot;297&quot;/&gt;&lt;hasText val=&quot;1&quot;/&gt;&lt;/Image&gt;&lt;/ThreeDShapeInfo&gt;"/>
</p:tagLst>
</file>

<file path=ppt/tags/tag1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HTML_SHAPEINFO" val="&lt;ThreeDShapeInfo&gt;&lt;uuid val=&quot;&quot;/&gt;&lt;isInvalidForFieldText val=&quot;0&quot;/&gt;&lt;Image&gt;&lt;filename val=&quot;C:\Users\Jillian\AppData\Local\Temp\PR\data\asimages\{C266E790-12D1-404B-AFB3-B8AE04C042CE}_12.png&quot;/&gt;&lt;left val=&quot;125&quot;/&gt;&lt;top val=&quot;431&quot;/&gt;&lt;width val=&quot;463&quot;/&gt;&lt;height val=&quot;94&quot;/&gt;&lt;hasText val=&quot;1&quot;/&gt;&lt;/Image&gt;&lt;/ThreeDShapeInfo&gt;"/>
</p:tagLst>
</file>

<file path=ppt/tags/tag129.xml><?xml version="1.0" encoding="utf-8"?>
<p:tagLst xmlns:a="http://schemas.openxmlformats.org/drawingml/2006/main" xmlns:r="http://schemas.openxmlformats.org/officeDocument/2006/relationships" xmlns:p="http://schemas.openxmlformats.org/presentationml/2006/main">
  <p:tag name="PRESENTER_SHAPEINFO" val="&lt;ThreeDShapeInfo&gt;&lt;uuid val=&quot;{22700905-8508-4CB2-AB2B-48764C32B561}&quot;/&gt;&lt;isInvalidForFieldText val=&quot;0&quot;/&gt;&lt;Image&gt;&lt;filename val=&quot;C:\Users\Jillian\AppData\Local\Temp\PR\data\asimages\{22700905-8508-4CB2-AB2B-48764C32B561}_13.png&quot;/&gt;&lt;left val=&quot;435&quot;/&gt;&lt;top val=&quot;278&quot;/&gt;&lt;width val=&quot;92&quot;/&gt;&lt;height val=&quot;160&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PRESENTER_SHAPEINFO" val="&lt;ThreeDShapeInfo&gt;&lt;uuid val=&quot;{776AB0B4-2B0E-4875-8ED4-45CD8A9ADAAF}&quot;/&gt;&lt;isInvalidForFieldText val=&quot;0&quot;/&gt;&lt;Image&gt;&lt;filename val=&quot;C:\Users\Jillian\AppData\Local\Temp\PR\data\asimages\{776AB0B4-2B0E-4875-8ED4-45CD8A9ADAAF}_13.png&quot;/&gt;&lt;left val=&quot;331&quot;/&gt;&lt;top val=&quot;165&quot;/&gt;&lt;width val=&quot;196&quot;/&gt;&lt;height val=&quot;106&quot;/&gt;&lt;hasText val=&quot;1&quot;/&gt;&lt;/Image&gt;&lt;/ThreeDShapeInfo&gt;"/>
</p:tagLst>
</file>

<file path=ppt/tags/tag131.xml><?xml version="1.0" encoding="utf-8"?>
<p:tagLst xmlns:a="http://schemas.openxmlformats.org/drawingml/2006/main" xmlns:r="http://schemas.openxmlformats.org/officeDocument/2006/relationships" xmlns:p="http://schemas.openxmlformats.org/presentationml/2006/main">
  <p:tag name="PRESENTER_SHAPEINFO" val="&lt;ThreeDShapeInfo&gt;&lt;uuid val=&quot;{88CF02C7-9D58-4DB4-A728-9AEA8CD24CA6}&quot;/&gt;&lt;isInvalidForFieldText val=&quot;0&quot;/&gt;&lt;Image&gt;&lt;filename val=&quot;C:\Users\Jillian\AppData\Local\Temp\PR\data\asimages\{88CF02C7-9D58-4DB4-A728-9AEA8CD24CA6}_13.png&quot;/&gt;&lt;left val=&quot;203&quot;/&gt;&lt;top val=&quot;171&quot;/&gt;&lt;width val=&quot;120&quot;/&gt;&lt;height val=&quot;43&quot;/&gt;&lt;hasText val=&quot;1&quot;/&gt;&lt;/Image&gt;&lt;/ThreeDShapeInfo&gt;"/>
</p:tagLst>
</file>

<file path=ppt/tags/tag1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 name="PRESENTER_SHAPEINFO" val="&lt;ThreeDShapeInfo&gt;&lt;uuid val=&quot;{B6E65648-71DB-4773-AA01-D9B2542521A5}&quot;/&gt;&lt;isInvalidForFieldText val=&quot;0&quot;/&gt;&lt;Image&gt;&lt;filename val=&quot;C:\Users\Jillian\AppData\Local\Temp\PR\data\asimages\{B6E65648-71DB-4773-AA01-D9B2542521A5}_13.png&quot;/&gt;&lt;left val=&quot;33&quot;/&gt;&lt;top val=&quot;144&quot;/&gt;&lt;width val=&quot;184&quot;/&gt;&lt;height val=&quot;81&quot;/&gt;&lt;hasText val=&quot;1&quot;/&gt;&lt;/Image&gt;&lt;/ThreeDShapeInfo&gt;"/>
</p:tagLst>
</file>

<file path=ppt/tags/tag1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9&quot;/&gt;&lt;lineCharCount val=&quot;4&quot;/&gt;&lt;/TableIndex&gt;&lt;/ShapeTextInfo&gt;"/>
  <p:tag name="PRESENTER_SHAPEINFO" val="&lt;ThreeDShapeInfo&gt;&lt;uuid val=&quot;{E893E352-A6B2-4471-BAA6-A8BAE56E4705}&quot;/&gt;&lt;isInvalidForFieldText val=&quot;0&quot;/&gt;&lt;Image&gt;&lt;filename val=&quot;C:\Users\Jillian\AppData\Local\Temp\PR\data\asimages\{E893E352-A6B2-4471-BAA6-A8BAE56E4705}_13.png&quot;/&gt;&lt;left val=&quot;519&quot;/&gt;&lt;top val=&quot;222&quot;/&gt;&lt;width val=&quot;182&quot;/&gt;&lt;height val=&quot;127&quot;/&gt;&lt;hasText val=&quot;1&quot;/&gt;&lt;/Image&gt;&lt;/ThreeDShapeInfo&gt;"/>
</p:tagLst>
</file>

<file path=ppt/tags/tag134.xml><?xml version="1.0" encoding="utf-8"?>
<p:tagLst xmlns:a="http://schemas.openxmlformats.org/drawingml/2006/main" xmlns:r="http://schemas.openxmlformats.org/officeDocument/2006/relationships" xmlns:p="http://schemas.openxmlformats.org/presentationml/2006/main">
  <p:tag name="PRESENTER_SHAPEINFO" val="&lt;ThreeDShapeInfo&gt;&lt;uuid val=&quot;{90E73B87-2894-4648-B8A0-2D7427266EAE}&quot;/&gt;&lt;isInvalidForFieldText val=&quot;0&quot;/&gt;&lt;Image&gt;&lt;filename val=&quot;C:\Users\Jillian\AppData\Local\Temp\PR\data\asimages\{90E73B87-2894-4648-B8A0-2D7427266EAE}_13.png&quot;/&gt;&lt;left val=&quot;213&quot;/&gt;&lt;top val=&quot;202&quot;/&gt;&lt;width val=&quot;116&quot;/&gt;&lt;height val=&quot;124&quot;/&gt;&lt;hasText val=&quot;1&quot;/&gt;&lt;/Image&gt;&lt;/ThreeDShapeInfo&gt;"/>
</p:tagLst>
</file>

<file path=ppt/tags/tag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 name="PRESENTER_SHAPEINFO" val="&lt;ThreeDShapeInfo&gt;&lt;uuid val=&quot;{65D4D61F-E8C1-49D3-A392-5A78AFBDB85B}&quot;/&gt;&lt;isInvalidForFieldText val=&quot;0&quot;/&gt;&lt;Image&gt;&lt;filename val=&quot;C:\Users\Jillian\AppData\Local\Temp\PR\data\asimages\{65D4D61F-E8C1-49D3-A392-5A78AFBDB85B}_13.png&quot;/&gt;&lt;left val=&quot;36&quot;/&gt;&lt;top val=&quot;283&quot;/&gt;&lt;width val=&quot;184&quot;/&gt;&lt;height val=&quot;83&quot;/&gt;&lt;hasText val=&quot;1&quot;/&gt;&lt;/Image&gt;&lt;/ThreeDShapeInfo&gt;"/>
</p:tagLst>
</file>

<file path=ppt/tags/tag1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9&quot;/&gt;&lt;lineCharCount val=&quot;11&quot;/&gt;&lt;lineCharCount val=&quot;15&quot;/&gt;&lt;lineCharCount val=&quot;3&quot;/&gt;&lt;/TableIndex&gt;&lt;/ShapeTextInfo&gt;"/>
  <p:tag name="PRESENTER_SHAPEINFO" val="&lt;ThreeDShapeInfo&gt;&lt;uuid val=&quot;{6A9CFE43-A82E-4AEA-BC20-FEA19B6C4F17}&quot;/&gt;&lt;isInvalidForFieldText val=&quot;0&quot;/&gt;&lt;Image&gt;&lt;filename val=&quot;C:\Users\Jillian\AppData\Local\Temp\PR\data\asimages\{6A9CFE43-A82E-4AEA-BC20-FEA19B6C4F17}_15.png&quot;/&gt;&lt;left val=&quot;-4&quot;/&gt;&lt;top val=&quot;16&quot;/&gt;&lt;width val=&quot;358&quot;/&gt;&lt;height val=&quot;242&quot;/&gt;&lt;hasText val=&quot;1&quot;/&gt;&lt;/Image&gt;&lt;/ThreeDShapeInfo&gt;"/>
</p:tagLst>
</file>

<file path=ppt/tags/tag1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HTML_SHAPEINFO" val="&lt;ThreeDShapeInfo&gt;&lt;uuid val=&quot;&quot;/&gt;&lt;isInvalidForFieldText val=&quot;0&quot;/&gt;&lt;Image&gt;&lt;filename val=&quot;C:\Users\Jillian\AppData\Local\Temp\PR\data\asimages\{74845B47-07CB-40CD-A5BA-74FD1B36E282}_15.png&quot;/&gt;&lt;left val=&quot;611&quot;/&gt;&lt;top val=&quot;522&quot;/&gt;&lt;width val=&quot;107&quot;/&gt;&lt;height val=&quot;21&quot;/&gt;&lt;hasText val=&quot;1&quot;/&gt;&lt;/Image&gt;&lt;/ThreeDShapeInfo&gt;"/>
</p:tagLst>
</file>

<file path=ppt/tags/tag1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17&quot;/&gt;&lt;lineCharCount val=&quot;7&quot;/&gt;&lt;lineCharCount val=&quot;4&quot;/&gt;&lt;lineCharCount val=&quot;17&quot;/&gt;&lt;lineCharCount val=&quot;10&quot;/&gt;&lt;lineCharCount val=&quot;21&quot;/&gt;&lt;/TableIndex&gt;&lt;/ShapeTextInfo&gt;"/>
  <p:tag name="PRESENTER_SHAPEINFO" val="&lt;TextEffect&gt;&lt;Image&gt;&lt;filename val=&quot;C:\Users\Jillian\AppData\Local\Temp\PR\data\asimages\{3AB03794-F3C3-41C5-99F9-AECF035393CB}_1.png_crop.png&quot;/&gt;&lt;left val=&quot;33&quot;/&gt;&lt;top val=&quot;261&quot;/&gt;&lt;width val=&quot;239&quot;/&gt;&lt;height val=&quot;30&quot;/&gt;&lt;hasText val=&quot;1&quot;/&gt;&lt;paraId val=&quot;1&quot;/&gt;&lt;/Image&gt;&lt;Image&gt;&lt;filename val=&quot;C:\Users\Jillian\AppData\Local\Temp\PR\data\asimages\{C812ADC3-B1C7-4BB3-BFF5-204CE78EC367}_1.png_crop.png&quot;/&gt;&lt;left val=&quot;33&quot;/&gt;&lt;top val=&quot;297&quot;/&gt;&lt;width val=&quot;127&quot;/&gt;&lt;height val=&quot;25&quot;/&gt;&lt;hasText val=&quot;1&quot;/&gt;&lt;paraId val=&quot;2&quot;/&gt;&lt;/Image&gt;&lt;Image&gt;&lt;filename val=&quot;C:\Users\Jillian\AppData\Local\Temp\PR\data\asimages\{319407CA-425A-417D-B0B3-D93A7DBB84CA}_1.png_crop.png&quot;/&gt;&lt;left val=&quot;33&quot;/&gt;&lt;top val=&quot;333&quot;/&gt;&lt;width val=&quot;81&quot;/&gt;&lt;height val=&quot;30&quot;/&gt;&lt;hasText val=&quot;1&quot;/&gt;&lt;paraId val=&quot;3&quot;/&gt;&lt;/Image&gt;&lt;Image&gt;&lt;filename val=&quot;C:\Users\Jillian\AppData\Local\Temp\PR\data\asimages\{EC229464-E468-4CAE-8EB0-F10395968AB0}_1.png_crop.png&quot;/&gt;&lt;left val=&quot;33&quot;/&gt;&lt;top val=&quot;369&quot;/&gt;&lt;width val=&quot;237&quot;/&gt;&lt;height val=&quot;25&quot;/&gt;&lt;hasText val=&quot;1&quot;/&gt;&lt;paraId val=&quot;4&quot;/&gt;&lt;/Image&gt;&lt;Image&gt;&lt;filename val=&quot;C:\Users\Jillian\AppData\Local\Temp\PR\data\asimages\{E9B14F7D-8164-406D-A6A0-AF87D3948341}_1.png_crop.png&quot;/&gt;&lt;left val=&quot;33&quot;/&gt;&lt;top val=&quot;405&quot;/&gt;&lt;width val=&quot;148&quot;/&gt;&lt;height val=&quot;30&quot;/&gt;&lt;hasText val=&quot;1&quot;/&gt;&lt;paraId val=&quot;5&quot;/&gt;&lt;/Image&gt;&lt;Image&gt;&lt;filename val=&quot;C:\Users\Jillian\AppData\Local\Temp\PR\data\asimages\{2AA38184-43EC-427E-937C-E138A2F533B1}_1.png_crop.png&quot;/&gt;&lt;left val=&quot;33&quot;/&gt;&lt;top val=&quot;441&quot;/&gt;&lt;width val=&quot;292&quot;/&gt;&lt;height val=&quot;30&quot;/&gt;&lt;hasText val=&quot;1&quot;/&gt;&lt;paraId val=&quot;6&quot;/&gt;&lt;/Image&gt;&lt;/TextEffect&gt;"/>
</p:tagLst>
</file>

<file path=ppt/tags/tag139.xml><?xml version="1.0" encoding="utf-8"?>
<p:tagLst xmlns:a="http://schemas.openxmlformats.org/drawingml/2006/main" xmlns:r="http://schemas.openxmlformats.org/officeDocument/2006/relationships" xmlns:p="http://schemas.openxmlformats.org/presentationml/2006/main">
  <p:tag name="PRESENTER_SHAPEINFO" val="&lt;ThreeDShapeInfo&gt;&lt;uuid val=&quot;{6D5E55AF-09CC-4752-A3B2-D88395E1AA15}&quot;/&gt;&lt;isInvalidForFieldText val=&quot;0&quot;/&gt;&lt;Image&gt;&lt;filename val=&quot;C:\Users\Jillian\AppData\Local\Temp\PR\data\asimages\{6D5E55AF-09CC-4752-A3B2-D88395E1AA15}_17.png&quot;/&gt;&lt;left val=&quot;-3&quot;/&gt;&lt;top val=&quot;0&quot;/&gt;&lt;width val=&quot;543&quot;/&gt;&lt;height val=&quot;540&quot;/&gt;&lt;hasText val=&quot;1&quot;/&gt;&lt;/Image&gt;&lt;/ThreeDShape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022F443-070A-4FF7-9E8F-FA8130C826EE}&quot;/&gt;&lt;isInvalidForFieldText val=&quot;0&quot;/&gt;&lt;Image&gt;&lt;filename val=&quot;C:\Users\Jillian\AppData\Local\Temp\PR\data\asimages\{6022F443-070A-4FF7-9E8F-FA8130C826EE}_17.png&quot;/&gt;&lt;left val=&quot;323&quot;/&gt;&lt;top val=&quot;23&quot;/&gt;&lt;width val=&quot;402&quot;/&gt;&lt;height val=&quot;163&quot;/&gt;&lt;hasText val=&quot;1&quot;/&gt;&lt;/Image&gt;&lt;/ThreeDShapeInfo&gt;"/>
</p:tagLst>
</file>

<file path=ppt/tags/tag1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22&quot;/&gt;&lt;/TableIndex&gt;&lt;/ShapeTextInfo&gt;"/>
  <p:tag name="HTML_SHAPEINFO" val="&lt;ThreeDShapeInfo&gt;&lt;uuid val=&quot;&quot;/&gt;&lt;isInvalidForFieldText val=&quot;0&quot;/&gt;&lt;Image&gt;&lt;filename val=&quot;C:\Users\Jillian\AppData\Local\Temp\PR\data\asimages\{99F5FA58-9F70-4D59-AAB0-0895B7255BB9}_19.png&quot;/&gt;&lt;left val=&quot;24&quot;/&gt;&lt;top val=&quot;294&quot;/&gt;&lt;width val=&quot;679&quot;/&gt;&lt;height val=&quot;230&quot;/&gt;&lt;hasText val=&quot;1&quot;/&gt;&lt;/Image&gt;&lt;/ThreeDShapeInfo&gt;"/>
</p:tagLst>
</file>

<file path=ppt/tags/tag1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9&quot;/&gt;&lt;lineCharCount val=&quot;11&quot;/&gt;&lt;lineCharCount val=&quot;10&quot;/&gt;&lt;lineCharCount val=&quot;12&quot;/&gt;&lt;lineCharCount val=&quot;6&quot;/&gt;&lt;/TableIndex&gt;&lt;/ShapeTextInfo&gt;"/>
  <p:tag name="PRESENTER_SHAPEINFO" val="&lt;ThreeDShapeInfo&gt;&lt;uuid val=&quot;{9920425E-EC6B-4DE3-98AF-13FED33FAEA2}&quot;/&gt;&lt;isInvalidForFieldText val=&quot;0&quot;/&gt;&lt;Image&gt;&lt;filename val=&quot;C:\Users\Jillian\AppData\Local\Temp\PR\data\asimages\{9920425E-EC6B-4DE3-98AF-13FED33FAEA2}_20.png&quot;/&gt;&lt;left val=&quot;347&quot;/&gt;&lt;top val=&quot;78&quot;/&gt;&lt;width val=&quot;367&quot;/&gt;&lt;height val=&quot;403&quot;/&gt;&lt;hasText val=&quot;1&quot;/&gt;&lt;/Image&gt;&lt;/ThreeDShapeInfo&gt;"/>
</p:tagLst>
</file>

<file path=ppt/tags/tag143.xml><?xml version="1.0" encoding="utf-8"?>
<p:tagLst xmlns:a="http://schemas.openxmlformats.org/drawingml/2006/main" xmlns:r="http://schemas.openxmlformats.org/officeDocument/2006/relationships" xmlns:p="http://schemas.openxmlformats.org/presentationml/2006/main">
  <p:tag name="PRESENTER_SHAPEINFO" val="&lt;ThreeDShapeInfo&gt;&lt;uuid val=&quot;{BFB4BE1A-2FF0-4FC1-99D3-B3F13986A4AD}&quot;/&gt;&lt;isInvalidForFieldText val=&quot;0&quot;/&gt;&lt;Image&gt;&lt;filename val=&quot;C:\Users\Jillian\AppData\Local\Temp\PR\data\asimages\{BFB4BE1A-2FF0-4FC1-99D3-B3F13986A4AD}_20.png&quot;/&gt;&lt;left val=&quot;9&quot;/&gt;&lt;top val=&quot;183&quot;/&gt;&lt;width val=&quot;145&quot;/&gt;&lt;height val=&quot;149&quot;/&gt;&lt;hasText val=&quot;1&quot;/&gt;&lt;/Image&gt;&lt;/ThreeDShapeInfo&gt;"/>
</p:tagLst>
</file>

<file path=ppt/tags/tag144.xml><?xml version="1.0" encoding="utf-8"?>
<p:tagLst xmlns:a="http://schemas.openxmlformats.org/drawingml/2006/main" xmlns:r="http://schemas.openxmlformats.org/officeDocument/2006/relationships" xmlns:p="http://schemas.openxmlformats.org/presentationml/2006/main">
  <p:tag name="PRESENTER_SHAPEINFO" val="&lt;ThreeDShapeInfo&gt;&lt;uuid val=&quot;{4ED09E9E-350E-46A0-97D8-F8CB48D33BE4}&quot;/&gt;&lt;isInvalidForFieldText val=&quot;0&quot;/&gt;&lt;Image&gt;&lt;filename val=&quot;C:\Users\Jillian\AppData\Local\Temp\PR\data\asimages\{4ED09E9E-350E-46A0-97D8-F8CB48D33BE4}_20.png&quot;/&gt;&lt;left val=&quot;129&quot;/&gt;&lt;top val=&quot;345&quot;/&gt;&lt;width val=&quot;136&quot;/&gt;&lt;height val=&quot;138&quot;/&gt;&lt;hasText val=&quot;1&quot;/&gt;&lt;/Image&gt;&lt;/ThreeDShapeInfo&gt;"/>
</p:tagLst>
</file>

<file path=ppt/tags/tag145.xml><?xml version="1.0" encoding="utf-8"?>
<p:tagLst xmlns:a="http://schemas.openxmlformats.org/drawingml/2006/main" xmlns:r="http://schemas.openxmlformats.org/officeDocument/2006/relationships" xmlns:p="http://schemas.openxmlformats.org/presentationml/2006/main">
  <p:tag name="PRESENTER_SHAPEINFO" val="&lt;ThreeDShapeInfo&gt;&lt;uuid val=&quot;{67DD8BD3-3FFC-4F47-9138-7CD70E0B4B87}&quot;/&gt;&lt;isInvalidForFieldText val=&quot;0&quot;/&gt;&lt;Image&gt;&lt;filename val=&quot;C:\Users\Jillian\AppData\Local\Temp\PR\data\asimages\{67DD8BD3-3FFC-4F47-9138-7CD70E0B4B87}_20.png&quot;/&gt;&lt;left val=&quot;198&quot;/&gt;&lt;top val=&quot;27&quot;/&gt;&lt;width val=&quot;143&quot;/&gt;&lt;height val=&quot;144&quot;/&gt;&lt;hasText val=&quot;1&quot;/&gt;&lt;/Image&gt;&lt;/ThreeDShapeInfo&gt;"/>
</p:tagLst>
</file>

<file path=ppt/tags/tag1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 name="HTML_SHAPEINFO" val="&lt;ThreeDShapeInfo&gt;&lt;uuid val=&quot;&quot;/&gt;&lt;isInvalidForFieldText val=&quot;0&quot;/&gt;&lt;Image&gt;&lt;filename val=&quot;C:\Users\Jillian\AppData\Local\Temp\PR\data\asimages\{21AE143A-8331-4B44-BF42-0B005825D7B8}_21.png&quot;/&gt;&lt;left val=&quot;647&quot;/&gt;&lt;top val=&quot;510&quot;/&gt;&lt;width val=&quot;84&quot;/&gt;&lt;height val=&quot;39&quot;/&gt;&lt;hasText val=&quot;1&quot;/&gt;&lt;/Image&gt;&lt;/ThreeDShapeInfo&gt;"/>
</p:tagLst>
</file>

<file path=ppt/tags/tag1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9&quot;/&gt;&lt;lineCharCount val=&quot;11&quot;/&gt;&lt;lineCharCount val=&quot;15&quot;/&gt;&lt;lineCharCount val=&quot;10&quot;/&gt;&lt;/TableIndex&gt;&lt;/ShapeTextInfo&gt;"/>
  <p:tag name="PRESENTER_SHAPEINFO" val="&lt;ThreeDShapeInfo&gt;&lt;uuid val=&quot;{E327BE85-6F29-42AE-A485-45B8793D6198}&quot;/&gt;&lt;isInvalidForFieldText val=&quot;0&quot;/&gt;&lt;Image&gt;&lt;filename val=&quot;C:\Users\Jillian\AppData\Local\Temp\PR\data\asimages\{E327BE85-6F29-42AE-A485-45B8793D6198}_22.png&quot;/&gt;&lt;left val=&quot;-11&quot;/&gt;&lt;top val=&quot;111&quot;/&gt;&lt;width val=&quot;412&quot;/&gt;&lt;height val=&quot;313&quot;/&gt;&lt;hasText val=&quot;1&quot;/&gt;&lt;/Image&gt;&lt;/ThreeDShapeInfo&gt;"/>
</p:tagLst>
</file>

<file path=ppt/tags/tag1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9943068C-FF0A-44AD-8AB3-861B56D2EE70}&quot;/&gt;&lt;isInvalidForFieldText val=&quot;0&quot;/&gt;&lt;Image&gt;&lt;filename val=&quot;C:\Users\Jillian\AppData\Local\Temp\PR\data\asimages\{9943068C-FF0A-44AD-8AB3-861B56D2EE70}_24.png&quot;/&gt;&lt;left val=&quot;-4&quot;/&gt;&lt;top val=&quot;402&quot;/&gt;&lt;width val=&quot;729&quot;/&gt;&lt;height val=&quot;87&quot;/&gt;&lt;hasText val=&quot;1&quot;/&gt;&lt;/Image&gt;&lt;/ThreeDShapeInfo&gt;"/>
</p:tagLst>
</file>

<file path=ppt/tags/tag1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 name="PRESENTER_SHAPEINFO" val="&lt;ThreeDShapeInfo&gt;&lt;uuid val=&quot;{150C6A3C-095E-48E4-9AE2-398B8E96EAF7}&quot;/&gt;&lt;isInvalidForFieldText val=&quot;0&quot;/&gt;&lt;Image&gt;&lt;filename val=&quot;C:\Users\Jillian\AppData\Local\Temp\PR\data\asimages\{150C6A3C-095E-48E4-9AE2-398B8E96EAF7}_24.png&quot;/&gt;&lt;left val=&quot;11&quot;/&gt;&lt;top val=&quot;405&quot;/&gt;&lt;width val=&quot;666&quot;/&gt;&lt;height val=&quot;86&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0.xml><?xml version="1.0" encoding="utf-8"?>
<p:tagLst xmlns:a="http://schemas.openxmlformats.org/drawingml/2006/main" xmlns:r="http://schemas.openxmlformats.org/officeDocument/2006/relationships" xmlns:p="http://schemas.openxmlformats.org/presentationml/2006/main">
  <p:tag name="NOPREFERENCE" val="False"/>
</p:tagLst>
</file>

<file path=ppt/tags/tag1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HTML_SHAPEINFO" val="&lt;ThreeDShapeInfo&gt;&lt;uuid val=&quot;&quot;/&gt;&lt;isInvalidForFieldText val=&quot;0&quot;/&gt;&lt;Image&gt;&lt;filename val=&quot;C:\Users\Jillian\AppData\Local\Temp\PR\data\asimages\{EC35E478-ED54-4F74-BF70-6B2976237FAB}_26.png&quot;/&gt;&lt;left val=&quot;573&quot;/&gt;&lt;top val=&quot;507&quot;/&gt;&lt;width val=&quot;138&quot;/&gt;&lt;height val=&quot;25&quot;/&gt;&lt;hasText val=&quot;1&quot;/&gt;&lt;/Image&gt;&lt;/ThreeDShapeInfo&gt;"/>
</p:tagLst>
</file>

<file path=ppt/tags/tag1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 name="PRESENTER_SHAPEINFO" val="&lt;ThreeDShapeInfo&gt;&lt;uuid val=&quot;{4D1ED796-D1E9-4158-A8CA-6D8432A3370E}&quot;/&gt;&lt;isInvalidForFieldText val=&quot;0&quot;/&gt;&lt;Image&gt;&lt;filename val=&quot;C:\Users\Jillian\AppData\Local\Temp\PR\data\asimages\{4D1ED796-D1E9-4158-A8CA-6D8432A3370E}_27.png&quot;/&gt;&lt;left val=&quot;167&quot;/&gt;&lt;top val=&quot;452&quot;/&gt;&lt;width val=&quot;430&quot;/&gt;&lt;height val=&quot;103&quot;/&gt;&lt;hasText val=&quot;1&quot;/&gt;&lt;/Image&gt;&lt;/ThreeDShapeInfo&gt;"/>
</p:tagLst>
</file>

<file path=ppt/tags/tag1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7&quot;/&gt;&lt;lineCharCount val=&quot;11&quot;/&gt;&lt;lineCharCount val=&quot;5&quot;/&gt;&lt;/TableIndex&gt;&lt;/ShapeTextInfo&gt;"/>
  <p:tag name="PRESENTER_SHAPEINFO" val="&lt;ThreeDShapeInfo&gt;&lt;uuid val=&quot;{0A2DAD14-3FC8-4A47-86D4-E11B463698D4}&quot;/&gt;&lt;isInvalidForFieldText val=&quot;0&quot;/&gt;&lt;Image&gt;&lt;filename val=&quot;C:\Users\Jillian\AppData\Local\Temp\PR\data\asimages\{0A2DAD14-3FC8-4A47-86D4-E11B463698D4}_28.png&quot;/&gt;&lt;left val=&quot;-25&quot;/&gt;&lt;top val=&quot;105&quot;/&gt;&lt;width val=&quot;412&quot;/&gt;&lt;height val=&quot;271&quot;/&gt;&lt;hasText val=&quot;1&quot;/&gt;&lt;/Image&gt;&lt;/ThreeDShapeInfo&gt;"/>
</p:tagLst>
</file>

<file path=ppt/tags/tag1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quot;/&gt;&lt;isInvalidForFieldText val=&quot;0&quot;/&gt;&lt;Image&gt;&lt;filename val=&quot;C:\Users\Jillian\AppData\Local\Temp\PR\data\asimages\{DAA42B7B-267B-4053-988A-B96A69634579}_28.png&quot;/&gt;&lt;left val=&quot;348&quot;/&gt;&lt;top val=&quot;519&quot;/&gt;&lt;width val=&quot;114&quot;/&gt;&lt;height val=&quot;25&quot;/&gt;&lt;hasText val=&quot;1&quot;/&gt;&lt;/Image&gt;&lt;/ThreeDShapeInfo&gt;"/>
</p:tagLst>
</file>

<file path=ppt/tags/tag1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 name="PRESENTER_SHAPEINFO" val="&lt;ThreeDShapeInfo&gt;&lt;uuid val=&quot;{29CE4476-E25C-4348-BEEC-D1332799DBF2}&quot;/&gt;&lt;isInvalidForFieldText val=&quot;0&quot;/&gt;&lt;Image&gt;&lt;filename val=&quot;C:\Users\Jillian\AppData\Local\Temp\PR\data\asimages\{29CE4476-E25C-4348-BEEC-D1332799DBF2}_33.png&quot;/&gt;&lt;left val=&quot;0&quot;/&gt;&lt;top val=&quot;63&quot;/&gt;&lt;width val=&quot;721&quot;/&gt;&lt;height val=&quot;137&quot;/&gt;&lt;hasText val=&quot;1&quot;/&gt;&lt;/Image&gt;&lt;/ThreeDShapeInfo&gt;"/>
</p:tagLst>
</file>

<file path=ppt/tags/tag1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quot;/&gt;&lt;isInvalidForFieldText val=&quot;0&quot;/&gt;&lt;Image&gt;&lt;filename val=&quot;C:\Users\Jillian\AppData\Local\Temp\PR\data\asimages\{2030B089-459B-4940-A005-B036A68203A5}_34.png&quot;/&gt;&lt;left val=&quot;0&quot;/&gt;&lt;top val=&quot;0&quot;/&gt;&lt;width val=&quot;721&quot;/&gt;&lt;height val=&quot;121&quot;/&gt;&lt;hasText val=&quot;1&quot;/&gt;&lt;/Image&gt;&lt;/ThreeDShapeInfo&gt;"/>
</p:tagLst>
</file>

<file path=ppt/tags/tag1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26&quot;/&gt;&lt;lineCharCount val=&quot;1&quot;/&gt;&lt;lineCharCount val=&quot;29&quot;/&gt;&lt;lineCharCount val=&quot;7&quot;/&gt;&lt;lineCharCount val=&quot;1&quot;/&gt;&lt;lineCharCount val=&quot;24&quot;/&gt;&lt;lineCharCount val=&quot;27&quot;/&gt;&lt;/TableIndex&gt;&lt;/ShapeTextInfo&gt;"/>
  <p:tag name="HTML_SHAPEINFO" val="&lt;ThreeDShapeInfo&gt;&lt;uuid val=&quot;&quot;/&gt;&lt;isInvalidForFieldText val=&quot;0&quot;/&gt;&lt;Image&gt;&lt;filename val=&quot;C:\Users\Jillian\AppData\Local\Temp\PR\data\asimages\{2CFF4165-E27C-485E-B5DB-02E544430690}_34.png&quot;/&gt;&lt;left val=&quot;17&quot;/&gt;&lt;top val=&quot;150&quot;/&gt;&lt;width val=&quot;472&quot;/&gt;&lt;height val=&quot;337&quot;/&gt;&lt;hasText val=&quot;1&quot;/&gt;&lt;/Image&gt;&lt;/ThreeDShapeInfo&gt;"/>
</p:tagLst>
</file>

<file path=ppt/tags/tag1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12&quot;/&gt;&lt;lineCharCount val=&quot;8&quot;/&gt;&lt;lineCharCount val=&quot;10&quot;/&gt;&lt;lineCharCount val=&quot;9&quot;/&gt;&lt;lineCharCount val=&quot;11&quot;/&gt;&lt;lineCharCount val=&quot;6&quot;/&gt;&lt;/TableIndex&gt;&lt;/ShapeTextInfo&gt;"/>
  <p:tag name="PRESENTER_SHAPEINFO" val="&lt;ThreeDShapeInfo&gt;&lt;uuid val=&quot;{D22FC621-61CA-40C2-BB9E-570D3A294E75}&quot;/&gt;&lt;isInvalidForFieldText val=&quot;0&quot;/&gt;&lt;Image&gt;&lt;filename val=&quot;C:\Users\Jillian\AppData\Local\Temp\PR\data\asimages\{D22FC621-61CA-40C2-BB9E-570D3A294E75}_35.png&quot;/&gt;&lt;left val=&quot;6&quot;/&gt;&lt;top val=&quot;18&quot;/&gt;&lt;width val=&quot;355&quot;/&gt;&lt;height val=&quot;493&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7&quot;/&gt;&lt;lineCharCount val=&quot;15&quot;/&gt;&lt;/TableIndex&gt;&lt;/ShapeTextInfo&gt;"/>
  <p:tag name="PRESENTER_SHAPEINFO" val="&lt;ThreeDShapeInfo&gt;&lt;uuid val=&quot;{41E707B5-1444-4C73-AAB5-DECADBCE52A8}&quot;/&gt;&lt;isInvalidForFieldText val=&quot;0&quot;/&gt;&lt;Image&gt;&lt;filename val=&quot;C:\Users\Jillian\AppData\Local\Temp\PR\data\asimages\{41E707B5-1444-4C73-AAB5-DECADBCE52A8}_36.png&quot;/&gt;&lt;left val=&quot;42&quot;/&gt;&lt;top val=&quot;0&quot;/&gt;&lt;width val=&quot;649&quot;/&gt;&lt;height val=&quot;150&quot;/&gt;&lt;hasText val=&quot;1&quot;/&gt;&lt;/Image&gt;&lt;/ThreeDShapeInfo&gt;"/>
</p:tagLst>
</file>

<file path=ppt/tags/tag1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14&quot;/&gt;&lt;lineCharCount val=&quot;11&quot;/&gt;&lt;lineCharCount val=&quot;12&quot;/&gt;&lt;lineCharCount val=&quot;33&quot;/&gt;&lt;lineCharCount val=&quot;15&quot;/&gt;&lt;lineCharCount val=&quot;36&quot;/&gt;&lt;lineCharCount val=&quot;34&quot;/&gt;&lt;lineCharCount val=&quot;18&quot;/&gt;&lt;lineCharCount val=&quot;39&quot;/&gt;&lt;lineCharCount val=&quot;6&quot;/&gt;&lt;/TableIndex&gt;&lt;/ShapeTextInfo&gt;"/>
  <p:tag name="PRESENTER_SHAPEINFO" val="&lt;TextEffect&gt;&lt;Image&gt;&lt;filename val=&quot;C:\Users\Jillian\AppData\Local\Temp\PR\data\asimages\{4AA11550-1188-4D34-9A3F-4159F84BD2A2}_1.png_crop.png&quot;/&gt;&lt;left val=&quot;22&quot;/&gt;&lt;top val=&quot;149&quot;/&gt;&lt;width val=&quot;198&quot;/&gt;&lt;height val=&quot;30&quot;/&gt;&lt;hasText val=&quot;1&quot;/&gt;&lt;paraId val=&quot;1&quot;/&gt;&lt;/Image&gt;&lt;Image&gt;&lt;filename val=&quot;C:\Users\Jillian\AppData\Local\Temp\PR\data\asimages\{FADAB34E-34DB-4D36-8DF5-AA1932B94398}_1.png_crop.png&quot;/&gt;&lt;left val=&quot;22&quot;/&gt;&lt;top val=&quot;197&quot;/&gt;&lt;width val=&quot;143&quot;/&gt;&lt;height val=&quot;23&quot;/&gt;&lt;hasText val=&quot;1&quot;/&gt;&lt;paraId val=&quot;2&quot;/&gt;&lt;/Image&gt;&lt;Image&gt;&lt;filename val=&quot;C:\Users\Jillian\AppData\Local\Temp\PR\data\asimages\{481A0DCD-1D9F-4FF6-BE41-203814E2355A}_1.png_crop.png&quot;/&gt;&lt;left val=&quot;56&quot;/&gt;&lt;top val=&quot;233&quot;/&gt;&lt;width val=&quot;107&quot;/&gt;&lt;height val=&quot;15&quot;/&gt;&lt;hasText val=&quot;1&quot;/&gt;&lt;paraId val=&quot;3&quot;/&gt;&lt;/Image&gt;&lt;Image&gt;&lt;filename val=&quot;C:\Users\Jillian\AppData\Local\Temp\PR\data\asimages\{7B34C99A-7751-41C2-B577-A8E6DD869E0E}_1.png_crop.png&quot;/&gt;&lt;left val=&quot;56&quot;/&gt;&lt;top val=&quot;259&quot;/&gt;&lt;width val=&quot;264&quot;/&gt;&lt;height val=&quot;18&quot;/&gt;&lt;hasText val=&quot;1&quot;/&gt;&lt;paraId val=&quot;4&quot;/&gt;&lt;/Image&gt;&lt;Image&gt;&lt;filename val=&quot;C:\Users\Jillian\AppData\Local\Temp\PR\data\asimages\{788AF593-D876-4376-9CC5-5B78FEE2BEB4}_1.png_crop.png&quot;/&gt;&lt;left val=&quot;22&quot;/&gt;&lt;top val=&quot;295&quot;/&gt;&lt;width val=&quot;234&quot;/&gt;&lt;height val=&quot;23&quot;/&gt;&lt;hasText val=&quot;1&quot;/&gt;&lt;paraId val=&quot;5&quot;/&gt;&lt;/Image&gt;&lt;Image&gt;&lt;filename val=&quot;C:\Users\Jillian\AppData\Local\Temp\PR\data\asimages\{EDFD4F92-0F90-4A51-9A87-C92243FAD137}_1.png_crop.png&quot;/&gt;&lt;left val=&quot;56&quot;/&gt;&lt;top val=&quot;331&quot;/&gt;&lt;width val=&quot;278&quot;/&gt;&lt;height val=&quot;18&quot;/&gt;&lt;hasText val=&quot;1&quot;/&gt;&lt;paraId val=&quot;6&quot;/&gt;&lt;/Image&gt;&lt;Image&gt;&lt;filename val=&quot;C:\Users\Jillian\AppData\Local\Temp\PR\data\asimages\{2ABFB019-3FD2-43F2-9462-72196F356DE8}_1.png_crop.png&quot;/&gt;&lt;left val=&quot;56&quot;/&gt;&lt;top val=&quot;357&quot;/&gt;&lt;width val=&quot;269&quot;/&gt;&lt;height val=&quot;18&quot;/&gt;&lt;hasText val=&quot;1&quot;/&gt;&lt;paraId val=&quot;7&quot;/&gt;&lt;/Image&gt;&lt;Image&gt;&lt;filename val=&quot;C:\Users\Jillian\AppData\Local\Temp\PR\data\asimages\{1E0AF1B8-E830-4B3D-98CA-E28658F2D133}_1.png_crop.png&quot;/&gt;&lt;left val=&quot;56&quot;/&gt;&lt;top val=&quot;383&quot;/&gt;&lt;width val=&quot;166&quot;/&gt;&lt;height val=&quot;15&quot;/&gt;&lt;hasText val=&quot;1&quot;/&gt;&lt;paraId val=&quot;8&quot;/&gt;&lt;/Image&gt;&lt;Image&gt;&lt;filename val=&quot;C:\Users\Jillian\AppData\Local\Temp\PR\data\asimages\{222F733C-E809-4D8D-ACA7-72D8FBF97977}_1.png_crop.png&quot;/&gt;&lt;left val=&quot;56&quot;/&gt;&lt;top val=&quot;409&quot;/&gt;&lt;width val=&quot;297&quot;/&gt;&lt;height val=&quot;37&quot;/&gt;&lt;hasText val=&quot;1&quot;/&gt;&lt;paraId val=&quot;9&quot;/&gt;&lt;/Image&gt;&lt;/TextEffect&gt;"/>
</p:tagLst>
</file>

<file path=ppt/tags/tag162.xml><?xml version="1.0" encoding="utf-8"?>
<p:tagLst xmlns:a="http://schemas.openxmlformats.org/drawingml/2006/main" xmlns:r="http://schemas.openxmlformats.org/officeDocument/2006/relationships" xmlns:p="http://schemas.openxmlformats.org/presentationml/2006/main">
  <p:tag name="PRESENTER_SHAPEINFO" val="&lt;ThreeDShapeInfo&gt;&lt;uuid val=&quot;{4F8AB803-8D4B-4EAA-904C-6975D42DB30D}&quot;/&gt;&lt;isInvalidForFieldText val=&quot;0&quot;/&gt;&lt;Image&gt;&lt;filename val=&quot;C:\Users\Jillian\AppData\Local\Temp\PR\data\asimages\{4F8AB803-8D4B-4EAA-904C-6975D42DB30D}_36.png&quot;/&gt;&lt;left val=&quot;344&quot;/&gt;&lt;top val=&quot;132&quot;/&gt;&lt;width val=&quot;390&quot;/&gt;&lt;height val=&quot;366&quot;/&gt;&lt;hasText val=&quot;1&quot;/&gt;&lt;/Image&gt;&lt;/ThreeDShapeInfo&gt;"/>
</p:tagLst>
</file>

<file path=ppt/tags/tag163.xml><?xml version="1.0" encoding="utf-8"?>
<p:tagLst xmlns:a="http://schemas.openxmlformats.org/drawingml/2006/main" xmlns:r="http://schemas.openxmlformats.org/officeDocument/2006/relationships" xmlns:p="http://schemas.openxmlformats.org/presentationml/2006/main">
  <p:tag name="NOPREFERENCE" val="False"/>
</p:tagLst>
</file>

<file path=ppt/tags/tag1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PRESENTER_SHAPEINFO" val="&lt;ThreeDShapeInfo&gt;&lt;uuid val=&quot;{950EF7E4-2FC1-4BF8-A88F-F91C91EABD0C}&quot;/&gt;&lt;isInvalidForFieldText val=&quot;0&quot;/&gt;&lt;Image&gt;&lt;filename val=&quot;C:\Users\Jillian\AppData\Local\Temp\PR\data\asimages\{950EF7E4-2FC1-4BF8-A88F-F91C91EABD0C}_37.png&quot;/&gt;&lt;left val=&quot;-2&quot;/&gt;&lt;top val=&quot;-1&quot;/&gt;&lt;width val=&quot;390&quot;/&gt;&lt;height val=&quot;114&quot;/&gt;&lt;hasText val=&quot;1&quot;/&gt;&lt;/Image&gt;&lt;/ThreeDShapeInfo&gt;"/>
</p:tagLst>
</file>

<file path=ppt/tags/tag1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8&quot;/&gt;&lt;lineCharCount val=&quot;24&quot;/&gt;&lt;lineCharCount val=&quot;6&quot;/&gt;&lt;lineCharCount val=&quot;24&quot;/&gt;&lt;lineCharCount val=&quot;27&quot;/&gt;&lt;lineCharCount val=&quot;17&quot;/&gt;&lt;lineCharCount val=&quot;5&quot;/&gt;&lt;lineCharCount val=&quot;30&quot;/&gt;&lt;lineCharCount val=&quot;30&quot;/&gt;&lt;lineCharCount val=&quot;11&quot;/&gt;&lt;lineCharCount val=&quot;29&quot;/&gt;&lt;lineCharCount val=&quot;13&quot;/&gt;&lt;lineCharCount val=&quot;30&quot;/&gt;&lt;/TableIndex&gt;&lt;/ShapeTextInfo&gt;"/>
  <p:tag name="PRESENTER_SHAPEINFO" val="&lt;TextEffect&gt;&lt;Image&gt;&lt;filename val=&quot;C:\Users\Jillian\AppData\Local\Temp\PR\data\asimages\{4A7538D4-99BA-4E1C-AF52-2F737E71FF4A}_1.png_crop.png&quot;/&gt;&lt;left val=&quot;19&quot;/&gt;&lt;top val=&quot;129&quot;/&gt;&lt;width val=&quot;58&quot;/&gt;&lt;height val=&quot;17&quot;/&gt;&lt;hasText val=&quot;1&quot;/&gt;&lt;paraId val=&quot;1&quot;/&gt;&lt;/Image&gt;&lt;Image&gt;&lt;filename val=&quot;C:\Users\Jillian\AppData\Local\Temp\PR\data\asimages\{EF9AF3ED-3A2B-4DEB-B48A-3990540C66BD}_1.png_crop.png&quot;/&gt;&lt;left val=&quot;51&quot;/&gt;&lt;top val=&quot;156&quot;/&gt;&lt;width val=&quot;247&quot;/&gt;&lt;height val=&quot;21&quot;/&gt;&lt;hasText val=&quot;1&quot;/&gt;&lt;paraId val=&quot;2&quot;/&gt;&lt;/Image&gt;&lt;Image&gt;&lt;filename val=&quot;C:\Users\Jillian\AppData\Local\Temp\PR\data\asimages\{D05B7037-D6C5-4855-99C9-D1EDDA56BB76}_1.png_crop.png&quot;/&gt;&lt;left val=&quot;51&quot;/&gt;&lt;top val=&quot;182&quot;/&gt;&lt;width val=&quot;79&quot;/&gt;&lt;height val=&quot;17&quot;/&gt;&lt;hasText val=&quot;1&quot;/&gt;&lt;paraId val=&quot;3&quot;/&gt;&lt;/Image&gt;&lt;Image&gt;&lt;filename val=&quot;C:\Users\Jillian\AppData\Local\Temp\PR\data\asimages\{34418137-AF77-4DC8-931F-497483E9E5FB}_1.png_crop.png&quot;/&gt;&lt;left val=&quot;51&quot;/&gt;&lt;top val=&quot;208&quot;/&gt;&lt;width val=&quot;249&quot;/&gt;&lt;height val=&quot;21&quot;/&gt;&lt;hasText val=&quot;1&quot;/&gt;&lt;paraId val=&quot;4&quot;/&gt;&lt;/Image&gt;&lt;Image&gt;&lt;filename val=&quot;C:\Users\Jillian\AppData\Local\Temp\PR\data\asimages\{367844D4-10D3-4B78-8565-6BA3C71C6BB1}_1.png_crop.png&quot;/&gt;&lt;left val=&quot;51&quot;/&gt;&lt;top val=&quot;235&quot;/&gt;&lt;width val=&quot;289&quot;/&gt;&lt;height val=&quot;21&quot;/&gt;&lt;hasText val=&quot;1&quot;/&gt;&lt;paraId val=&quot;5&quot;/&gt;&lt;/Image&gt;&lt;Image&gt;&lt;filename val=&quot;C:\Users\Jillian\AppData\Local\Temp\PR\data\asimages\{2C773586-4318-4FE5-9663-7DC763648182}_1.png_crop.png&quot;/&gt;&lt;left val=&quot;51&quot;/&gt;&lt;top val=&quot;261&quot;/&gt;&lt;width val=&quot;179&quot;/&gt;&lt;height val=&quot;20&quot;/&gt;&lt;hasText val=&quot;1&quot;/&gt;&lt;paraId val=&quot;6&quot;/&gt;&lt;/Image&gt;&lt;Image&gt;&lt;filename val=&quot;C:\Users\Jillian\AppData\Local\Temp\PR\data\asimages\{AC65DDA9-5597-49CB-AF9F-A63B714FA6E0}_1.png_crop.png&quot;/&gt;&lt;left val=&quot;19&quot;/&gt;&lt;top val=&quot;294&quot;/&gt;&lt;width val=&quot;41&quot;/&gt;&lt;height val=&quot;17&quot;/&gt;&lt;hasText val=&quot;1&quot;/&gt;&lt;paraId val=&quot;7&quot;/&gt;&lt;/Image&gt;&lt;Image&gt;&lt;filename val=&quot;C:\Users\Jillian\AppData\Local\Temp\PR\data\asimages\{06EAECA7-E702-4974-A49B-6CDBB1A41B4D}_1.png_crop.png&quot;/&gt;&lt;left val=&quot;51&quot;/&gt;&lt;top val=&quot;321&quot;/&gt;&lt;width val=&quot;312&quot;/&gt;&lt;height val=&quot;21&quot;/&gt;&lt;hasText val=&quot;1&quot;/&gt;&lt;paraId val=&quot;8&quot;/&gt;&lt;/Image&gt;&lt;Image&gt;&lt;filename val=&quot;C:\Users\Jillian\AppData\Local\Temp\PR\data\asimages\{0B29FBFD-CB77-4BC9-8273-B49D1391255F}_1.png_crop.png&quot;/&gt;&lt;left val=&quot;51&quot;/&gt;&lt;top val=&quot;347&quot;/&gt;&lt;width val=&quot;307&quot;/&gt;&lt;height val=&quot;20&quot;/&gt;&lt;hasText val=&quot;1&quot;/&gt;&lt;paraId val=&quot;9&quot;/&gt;&lt;/Image&gt;&lt;Image&gt;&lt;filename val=&quot;C:\Users\Jillian\AppData\Local\Temp\PR\data\asimages\{ADE5B037-AF15-4680-AA96-8574EBA33998}_1.png_crop.png&quot;/&gt;&lt;left val=&quot;19&quot;/&gt;&lt;top val=&quot;380&quot;/&gt;&lt;width val=&quot;81&quot;/&gt;&lt;height val=&quot;17&quot;/&gt;&lt;hasText val=&quot;1&quot;/&gt;&lt;paraId val=&quot;10&quot;/&gt;&lt;/Image&gt;&lt;Image&gt;&lt;filename val=&quot;C:\Users\Jillian\AppData\Local\Temp\PR\data\asimages\{B0D73B05-0E29-4AE6-82CE-95DE1E8CB823}_1.png_crop.png&quot;/&gt;&lt;left val=&quot;51&quot;/&gt;&lt;top val=&quot;407&quot;/&gt;&lt;width val=&quot;276&quot;/&gt;&lt;height val=&quot;47&quot;/&gt;&lt;hasText val=&quot;1&quot;/&gt;&lt;paraId val=&quot;11&quot;/&gt;&lt;/Image&gt;&lt;Image&gt;&lt;filename val=&quot;C:\Users\Jillian\AppData\Local\Temp\PR\data\asimages\{DEA001C5-24A1-44C8-A45C-DA4EBF8AEB7A}_1.png_crop.png&quot;/&gt;&lt;left val=&quot;51&quot;/&gt;&lt;top val=&quot;460&quot;/&gt;&lt;width val=&quot;304&quot;/&gt;&lt;height val=&quot;21&quot;/&gt;&lt;hasText val=&quot;1&quot;/&gt;&lt;paraId val=&quot;12&quot;/&gt;&lt;/Image&gt;&lt;/TextEffect&gt;"/>
</p:tagLst>
</file>

<file path=ppt/tags/tag1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6&quot;/&gt;&lt;lineCharCount val=&quot;4&quot;/&gt;&lt;/TableIndex&gt;&lt;/ShapeTextInfo&gt;"/>
  <p:tag name="HTML_SHAPEINFO" val="&lt;ThreeDShapeInfo&gt;&lt;uuid val=&quot;&quot;/&gt;&lt;isInvalidForFieldText val=&quot;0&quot;/&gt;&lt;Image&gt;&lt;filename val=&quot;C:\Users\Jillian\AppData\Local\Temp\PR\data\asimages\{DEBB3713-31FF-4CFA-85ED-684404AC6D7C}_37.png&quot;/&gt;&lt;left val=&quot;583&quot;/&gt;&lt;top val=&quot;519&quot;/&gt;&lt;width val=&quot;139&quot;/&gt;&lt;height val=&quot;43&quot;/&gt;&lt;hasText val=&quot;1&quot;/&gt;&lt;/Image&gt;&lt;/ThreeDShapeInfo&gt;"/>
</p:tagLst>
</file>

<file path=ppt/tags/tag1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illian\AppData\Local\Temp\PR\data\asimages\{A322A00C-D578-49A1-8CBA-A37BB514D922}_38.png&quot;/&gt;&lt;left val=&quot;-23&quot;/&gt;&lt;top val=&quot;-144&quot;/&gt;&lt;width val=&quot;750&quot;/&gt;&lt;height val=&quot;946&quot;/&gt;&lt;hasText val=&quot;1&quot;/&gt;&lt;/Image&gt;&lt;/ThreeDShapeInfo&gt;"/>
</p:tagLst>
</file>

<file path=ppt/tags/tag1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PRESENTER_SHAPEINFO" val="&lt;ThreeDShapeInfo&gt;&lt;uuid val=&quot;{17A40051-161B-403D-BA4A-18B06A0128FB}&quot;/&gt;&lt;isInvalidForFieldText val=&quot;0&quot;/&gt;&lt;Image&gt;&lt;filename val=&quot;C:\Users\Jillian\AppData\Local\Temp\PR\data\asimages\{17A40051-161B-403D-BA4A-18B06A0128FB}_39.png&quot;/&gt;&lt;left val=&quot;36&quot;/&gt;&lt;top val=&quot;12&quot;/&gt;&lt;width val=&quot;649&quot;/&gt;&lt;height val=&quot;103&quot;/&gt;&lt;hasText val=&quot;1&quot;/&gt;&lt;/Image&gt;&lt;/ThreeDShapeInfo&gt;"/>
</p:tagLst>
</file>

<file path=ppt/tags/tag1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9&quot;/&gt;&lt;lineCharCount val=&quot;97&quot;/&gt;&lt;lineCharCount val=&quot;17&quot;/&gt;&lt;lineCharCount val=&quot;10&quot;/&gt;&lt;lineCharCount val=&quot;17&quot;/&gt;&lt;lineCharCount val=&quot;4&quot;/&gt;&lt;lineCharCount val=&quot;21&quot;/&gt;&lt;lineCharCount val=&quot;1&quot;/&gt;&lt;lineCharCount val=&quot;88&quot;/&gt;&lt;lineCharCount val=&quot;6&quot;/&gt;&lt;lineCharCount val=&quot;6&quot;/&gt;&lt;lineCharCount val=&quot;1&quot;/&gt;&lt;lineCharCount val=&quot;76&quot;/&gt;&lt;lineCharCount val=&quot;19&quot;/&gt;&lt;lineCharCount val=&quot;22&quot;/&gt;&lt;lineCharCount val=&quot;22&quot;/&gt;&lt;lineCharCount val=&quot;27&quot;/&gt;&lt;lineCharCount val=&quot;17&quot;/&gt;&lt;lineCharCount val=&quot;1&quot;/&gt;&lt;lineCharCount val=&quot;2&quot;/&gt;&lt;/TableIndex&gt;&lt;/ShapeTextInfo&gt;"/>
  <p:tag name="HTML_SHAPEINFO" val="&lt;ThreeDShapeInfo&gt;&lt;uuid val=&quot;&quot;/&gt;&lt;isInvalidForFieldText val=&quot;0&quot;/&gt;&lt;Image&gt;&lt;filename val=&quot;C:\Users\Jillian\AppData\Local\Temp\PR\data\asimages\{D09C3944-1038-438E-B7F9-DE9E08C3A022}_39.png&quot;/&gt;&lt;left val=&quot;39&quot;/&gt;&lt;top val=&quot;113&quot;/&gt;&lt;width val=&quot;652&quot;/&gt;&lt;height val=&quot;395&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8&quot;/&gt;&lt;lineCharCount val=&quot;78&quot;/&gt;&lt;lineCharCount val=&quot;75&quot;/&gt;&lt;lineCharCount val=&quot;40&quot;/&gt;&lt;lineCharCount val=&quot;43&quot;/&gt;&lt;lineCharCount val=&quot;1&quot;/&gt;&lt;lineCharCount val=&quot;63&quot;/&gt;&lt;lineCharCount val=&quot;74&quot;/&gt;&lt;lineCharCount val=&quot;72&quot;/&gt;&lt;lineCharCount val=&quot;48&quot;/&gt;&lt;lineCharCount val=&quot;1&quot;/&gt;&lt;lineCharCount val=&quot;61&quot;/&gt;&lt;lineCharCount val=&quot;67&quot;/&gt;&lt;lineCharCount val=&quot;75&quot;/&gt;&lt;lineCharCount val=&quot;68&quot;/&gt;&lt;lineCharCount val=&quot;58&quot;/&gt;&lt;lineCharCount val=&quot;13&quot;/&gt;&lt;lineCharCount val=&quot;1&quot;/&gt;&lt;lineCharCount val=&quot;1&quot;/&gt;&lt;/TableIndex&gt;&lt;/ShapeTextInfo&gt;"/>
  <p:tag name="HTML_SHAPEINFO" val="&lt;ThreeDShapeInfo&gt;&lt;uuid val=&quot;&quot;/&gt;&lt;isInvalidForFieldText val=&quot;0&quot;/&gt;&lt;Image&gt;&lt;filename val=&quot;C:\Users\Jillian\AppData\Local\Temp\PR\data\asimages\{F836504A-E5EE-4576-A580-3C3E92555B9C}_45.png&quot;/&gt;&lt;left val=&quot;30&quot;/&gt;&lt;top val=&quot;33&quot;/&gt;&lt;width val=&quot;674&quot;/&gt;&lt;height val=&quot;466&quot;/&gt;&lt;hasText val=&quot;1&quot;/&gt;&lt;/Image&gt;&lt;/ThreeDShapeInfo&gt;"/>
</p:tagLst>
</file>

<file path=ppt/tags/tag1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quot;/&gt;&lt;isInvalidForFieldText val=&quot;0&quot;/&gt;&lt;Image&gt;&lt;filename val=&quot;C:\Users\Jillian\AppData\Local\Temp\PR\data\asimages\{937750C5-D744-45D5-819D-F66C7721ABCE}_44.png&quot;/&gt;&lt;left val=&quot;36&quot;/&gt;&lt;top val=&quot;21&quot;/&gt;&lt;width val=&quot;649&quot;/&gt;&lt;height val=&quot;99&quot;/&gt;&lt;hasText val=&quot;1&quot;/&gt;&lt;/Image&gt;&lt;/ThreeDShapeInfo&gt;"/>
</p:tagLst>
</file>

<file path=ppt/tags/tag1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57&quot;/&gt;&lt;lineCharCount val=&quot;58&quot;/&gt;&lt;lineCharCount val=&quot;39&quot;/&gt;&lt;lineCharCount val=&quot;1&quot;/&gt;&lt;lineCharCount val=&quot;57&quot;/&gt;&lt;lineCharCount val=&quot;53&quot;/&gt;&lt;lineCharCount val=&quot;26&quot;/&gt;&lt;lineCharCount val=&quot;35&quot;/&gt;&lt;lineCharCount val=&quot;1&quot;/&gt;&lt;lineCharCount val=&quot;57&quot;/&gt;&lt;lineCharCount val=&quot;55&quot;/&gt;&lt;lineCharCount val=&quot;26&quot;/&gt;&lt;lineCharCount val=&quot;51&quot;/&gt;&lt;/TableIndex&gt;&lt;/ShapeTextInfo&gt;"/>
  <p:tag name="HTML_SHAPEINFO" val="&lt;ThreeDShapeInfo&gt;&lt;uuid val=&quot;&quot;/&gt;&lt;isInvalidForFieldText val=&quot;0&quot;/&gt;&lt;Image&gt;&lt;filename val=&quot;C:\Users\Jillian\AppData\Local\Temp\PR\data\asimages\{DB2F8ACE-7F7F-44C4-AAE2-959D24CE6088}_44.png&quot;/&gt;&lt;left val=&quot;16&quot;/&gt;&lt;top val=&quot;116&quot;/&gt;&lt;width val=&quot;680&quot;/&gt;&lt;height val=&quot;409&quot;/&gt;&lt;hasText val=&quot;1&quot;/&gt;&lt;/Image&gt;&lt;/ThreeDShapeInfo&gt;"/>
</p:tagLst>
</file>

<file path=ppt/tags/tag1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Jillian\AppData\Local\Temp\PR\data\asimages\{D0A7752A-F642-4E47-8BF4-AF19521BE82B}_44.png&quot;/&gt;&lt;left val=&quot;516&quot;/&gt;&lt;top val=&quot;490&quot;/&gt;&lt;width val=&quot;171&quot;/&gt;&lt;height val=&quot;40&quot;/&gt;&lt;hasText val=&quot;1&quot;/&gt;&lt;/Image&gt;&lt;/ThreeDShapeInfo&gt;"/>
</p:tagLst>
</file>

<file path=ppt/tags/tag174.xml><?xml version="1.0" encoding="utf-8"?>
<p:tagLst xmlns:a="http://schemas.openxmlformats.org/drawingml/2006/main" xmlns:r="http://schemas.openxmlformats.org/officeDocument/2006/relationships" xmlns:p="http://schemas.openxmlformats.org/presentationml/2006/main">
  <p:tag name="PRESENTER_SHAPEINFO" val="&lt;ThreeDShapeInfo&gt;&lt;uuid val=&quot;{2965E38E-D5AF-4C03-88C4-0138D60D12C1}&quot;/&gt;&lt;isInvalidForFieldText val=&quot;0&quot;/&gt;&lt;Image&gt;&lt;filename val=&quot;C:\Users\Jillian\AppData\Local\Temp\PR\data\asimages\{2965E38E-D5AF-4C03-88C4-0138D60D12C1}_40.png&quot;/&gt;&lt;left val=&quot;18&quot;/&gt;&lt;top val=&quot;319&quot;/&gt;&lt;width val=&quot;387&quot;/&gt;&lt;height val=&quot;215&quot;/&gt;&lt;hasText val=&quot;1&quot;/&gt;&lt;/Image&gt;&lt;/ThreeDShapeInfo&gt;"/>
</p:tagLst>
</file>

<file path=ppt/tags/tag1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PRESENTER_SHAPEINFO" val="&lt;ThreeDShapeInfo&gt;&lt;uuid val=&quot;{98B02890-7443-4CC9-85D7-7C3B6122CA66}&quot;/&gt;&lt;isInvalidForFieldText val=&quot;0&quot;/&gt;&lt;Image&gt;&lt;filename val=&quot;C:\Users\Jillian\AppData\Local\Temp\PR\data\asimages\{98B02890-7443-4CC9-85D7-7C3B6122CA66}_40.png&quot;/&gt;&lt;left val=&quot;17&quot;/&gt;&lt;top val=&quot;-10&quot;/&gt;&lt;width val=&quot;481&quot;/&gt;&lt;height val=&quot;133&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1&quot;/&gt;&lt;lineCharCount val=&quot;12&quot;/&gt;&lt;lineCharCount val=&quot;13&quot;/&gt;&lt;lineCharCount val=&quot;12&quot;/&gt;&lt;lineCharCount val=&quot;13&quot;/&gt;&lt;lineCharCount val=&quot;11&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1&quot;/&gt;&lt;lineCharCount val=&quot;12&quot;/&gt;&lt;lineCharCount val=&quot;13&quot;/&gt;&lt;lineCharCount val=&quot;12&quot;/&gt;&lt;lineCharCount val=&quot;13&quot;/&gt;&lt;lineCharCount val=&quot;11&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6&quot;/&gt;&lt;lineCharCount val=&quot;7&quot;/&gt;&lt;lineCharCount val=&quot;13&quot;/&gt;&lt;lineCharCount val=&quot;12&quot;/&gt;&lt;lineCharCount val=&quot;13&quot;/&gt;&lt;lineCharCount val=&quot;11&quot;/&gt;&lt;/TableIndex&gt;&lt;/ShapeText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6&quot;/&gt;&lt;lineCharCount val=&quot;7&quot;/&gt;&lt;lineCharCount val=&quot;13&quot;/&gt;&lt;lineCharCount val=&quot;12&quot;/&gt;&lt;lineCharCount val=&quot;13&quot;/&gt;&lt;lineCharCount val=&quot;11&quot;/&gt;&lt;/TableIndex&gt;&lt;/ShapeText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heme/theme1.xml><?xml version="1.0" encoding="utf-8"?>
<a:theme xmlns:a="http://schemas.openxmlformats.org/drawingml/2006/main" name="Default Design">
  <a:themeElements>
    <a:clrScheme name="Seguridad">
      <a:dk1>
        <a:srgbClr val="055063"/>
      </a:dk1>
      <a:lt1>
        <a:srgbClr val="8AB5A4"/>
      </a:lt1>
      <a:dk2>
        <a:srgbClr val="008B80"/>
      </a:dk2>
      <a:lt2>
        <a:srgbClr val="DCB62D"/>
      </a:lt2>
      <a:accent1>
        <a:srgbClr val="D72F2C"/>
      </a:accent1>
      <a:accent2>
        <a:srgbClr val="DCB62D"/>
      </a:accent2>
      <a:accent3>
        <a:srgbClr val="008B80"/>
      </a:accent3>
      <a:accent4>
        <a:srgbClr val="055063"/>
      </a:accent4>
      <a:accent5>
        <a:srgbClr val="8AB5A4"/>
      </a:accent5>
      <a:accent6>
        <a:srgbClr val="FFFFFF"/>
      </a:accent6>
      <a:hlink>
        <a:srgbClr val="055063"/>
      </a:hlink>
      <a:folHlink>
        <a:srgbClr val="008B80"/>
      </a:folHlink>
    </a:clrScheme>
    <a:fontScheme name="Seguridad">
      <a:majorFont>
        <a:latin typeface="PF BeauSans Pro SemiBold"/>
        <a:ea typeface=""/>
        <a:cs typeface=""/>
      </a:majorFont>
      <a:minorFont>
        <a:latin typeface="PF DinText Pro Thin "/>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CL"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CL"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Seguridad">
      <a:dk1>
        <a:srgbClr val="055063"/>
      </a:dk1>
      <a:lt1>
        <a:srgbClr val="8AB5A4"/>
      </a:lt1>
      <a:dk2>
        <a:srgbClr val="008B80"/>
      </a:dk2>
      <a:lt2>
        <a:srgbClr val="DCB62D"/>
      </a:lt2>
      <a:accent1>
        <a:srgbClr val="D72F2C"/>
      </a:accent1>
      <a:accent2>
        <a:srgbClr val="DCB62D"/>
      </a:accent2>
      <a:accent3>
        <a:srgbClr val="008B80"/>
      </a:accent3>
      <a:accent4>
        <a:srgbClr val="055063"/>
      </a:accent4>
      <a:accent5>
        <a:srgbClr val="8AB5A4"/>
      </a:accent5>
      <a:accent6>
        <a:srgbClr val="FFFFFF"/>
      </a:accent6>
      <a:hlink>
        <a:srgbClr val="055063"/>
      </a:hlink>
      <a:folHlink>
        <a:srgbClr val="008B80"/>
      </a:folHlink>
    </a:clrScheme>
    <a:fontScheme name="Seguridad">
      <a:majorFont>
        <a:latin typeface="PF BeauSans Pro SemiBold"/>
        <a:ea typeface=""/>
        <a:cs typeface=""/>
      </a:majorFont>
      <a:minorFont>
        <a:latin typeface="PF DinText Pro Thin "/>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Default Design">
  <a:themeElements>
    <a:clrScheme name="Seguridad">
      <a:dk1>
        <a:srgbClr val="055063"/>
      </a:dk1>
      <a:lt1>
        <a:srgbClr val="8AB5A4"/>
      </a:lt1>
      <a:dk2>
        <a:srgbClr val="008B80"/>
      </a:dk2>
      <a:lt2>
        <a:srgbClr val="DCB62D"/>
      </a:lt2>
      <a:accent1>
        <a:srgbClr val="D72F2C"/>
      </a:accent1>
      <a:accent2>
        <a:srgbClr val="DCB62D"/>
      </a:accent2>
      <a:accent3>
        <a:srgbClr val="008B80"/>
      </a:accent3>
      <a:accent4>
        <a:srgbClr val="055063"/>
      </a:accent4>
      <a:accent5>
        <a:srgbClr val="8AB5A4"/>
      </a:accent5>
      <a:accent6>
        <a:srgbClr val="FFFFFF"/>
      </a:accent6>
      <a:hlink>
        <a:srgbClr val="055063"/>
      </a:hlink>
      <a:folHlink>
        <a:srgbClr val="008B80"/>
      </a:folHlink>
    </a:clrScheme>
    <a:fontScheme name="Seguridad">
      <a:majorFont>
        <a:latin typeface="PF BeauSans Pro SemiBold"/>
        <a:ea typeface=""/>
        <a:cs typeface=""/>
      </a:majorFont>
      <a:minorFont>
        <a:latin typeface="PF DinText Pro Thin "/>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CL"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CL"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efault Design">
  <a:themeElements>
    <a:clrScheme name="Custom 2">
      <a:dk1>
        <a:srgbClr val="4C5059"/>
      </a:dk1>
      <a:lt1>
        <a:srgbClr val="FFFFFF"/>
      </a:lt1>
      <a:dk2>
        <a:srgbClr val="013563"/>
      </a:dk2>
      <a:lt2>
        <a:srgbClr val="D3D3D3"/>
      </a:lt2>
      <a:accent1>
        <a:srgbClr val="004B8D"/>
      </a:accent1>
      <a:accent2>
        <a:srgbClr val="02BFD0"/>
      </a:accent2>
      <a:accent3>
        <a:srgbClr val="BCC649"/>
      </a:accent3>
      <a:accent4>
        <a:srgbClr val="FDB128"/>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CL"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CL"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Default Design">
  <a:themeElements>
    <a:clrScheme name="Custom 2">
      <a:dk1>
        <a:srgbClr val="4C5059"/>
      </a:dk1>
      <a:lt1>
        <a:srgbClr val="FFFFFF"/>
      </a:lt1>
      <a:dk2>
        <a:srgbClr val="013563"/>
      </a:dk2>
      <a:lt2>
        <a:srgbClr val="D3D3D3"/>
      </a:lt2>
      <a:accent1>
        <a:srgbClr val="004B8D"/>
      </a:accent1>
      <a:accent2>
        <a:srgbClr val="02BFD0"/>
      </a:accent2>
      <a:accent3>
        <a:srgbClr val="BCC649"/>
      </a:accent3>
      <a:accent4>
        <a:srgbClr val="FDB128"/>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CL"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CL"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Office Theme">
  <a:themeElements>
    <a:clrScheme name="Custom 2">
      <a:dk1>
        <a:srgbClr val="4C5059"/>
      </a:dk1>
      <a:lt1>
        <a:srgbClr val="FFFFFF"/>
      </a:lt1>
      <a:dk2>
        <a:srgbClr val="013563"/>
      </a:dk2>
      <a:lt2>
        <a:srgbClr val="D3D3D3"/>
      </a:lt2>
      <a:accent1>
        <a:srgbClr val="004B8D"/>
      </a:accent1>
      <a:accent2>
        <a:srgbClr val="02BFD0"/>
      </a:accent2>
      <a:accent3>
        <a:srgbClr val="BCC649"/>
      </a:accent3>
      <a:accent4>
        <a:srgbClr val="FDB128"/>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4221</TotalTime>
  <Words>3278</Words>
  <Application>Microsoft Office PowerPoint</Application>
  <PresentationFormat>On-screen Show (4:3)</PresentationFormat>
  <Paragraphs>395</Paragraphs>
  <Slides>48</Slides>
  <Notes>46</Notes>
  <HiddenSlides>0</HiddenSlides>
  <MMClips>0</MMClips>
  <ScaleCrop>false</ScaleCrop>
  <HeadingPairs>
    <vt:vector size="6" baseType="variant">
      <vt:variant>
        <vt:lpstr>Fonts Used</vt:lpstr>
      </vt:variant>
      <vt:variant>
        <vt:i4>6</vt:i4>
      </vt:variant>
      <vt:variant>
        <vt:lpstr>Theme</vt:lpstr>
      </vt:variant>
      <vt:variant>
        <vt:i4>9</vt:i4>
      </vt:variant>
      <vt:variant>
        <vt:lpstr>Slide Titles</vt:lpstr>
      </vt:variant>
      <vt:variant>
        <vt:i4>48</vt:i4>
      </vt:variant>
    </vt:vector>
  </HeadingPairs>
  <TitlesOfParts>
    <vt:vector size="63" baseType="lpstr">
      <vt:lpstr>Arial</vt:lpstr>
      <vt:lpstr>Calibri</vt:lpstr>
      <vt:lpstr>Gill Sans MT</vt:lpstr>
      <vt:lpstr>PF BeauSans Pro SemiBold</vt:lpstr>
      <vt:lpstr>PF DinText Pro Thin </vt:lpstr>
      <vt:lpstr>Wingdings</vt:lpstr>
      <vt:lpstr>Default Design</vt:lpstr>
      <vt:lpstr>1_Office Theme</vt:lpstr>
      <vt:lpstr>1_Default Design</vt:lpstr>
      <vt:lpstr>10_Default Design</vt:lpstr>
      <vt:lpstr>2_Default Design</vt:lpstr>
      <vt:lpstr>3_Default Design</vt:lpstr>
      <vt:lpstr>3_Office Theme</vt:lpstr>
      <vt:lpstr>5_Office Theme</vt:lpstr>
      <vt:lpstr>6_Office Theme</vt:lpstr>
      <vt:lpstr>It's Your Right to Know! Helping Community Health Workers Promote Chemical Safety on the Job</vt:lpstr>
      <vt:lpstr>We will learn: </vt:lpstr>
      <vt:lpstr>Pre test polling questions </vt:lpstr>
      <vt:lpstr>Workers’ Rights </vt:lpstr>
      <vt:lpstr>What are employers' responsibilities?</vt:lpstr>
      <vt:lpstr>What are workers' responsibilities?</vt:lpstr>
      <vt:lpstr>Case Study</vt:lpstr>
      <vt:lpstr>Different Forms of Chemicals</vt:lpstr>
      <vt:lpstr>Physical Hazard </vt:lpstr>
      <vt:lpstr>Health Hazard </vt:lpstr>
      <vt:lpstr>Do you know someone who has been harmed or become ill from working with chemicals?</vt:lpstr>
      <vt:lpstr>Each day thousands of workers are exposed to chemicals in  the workplace</vt:lpstr>
      <vt:lpstr>Dose-time relationship</vt:lpstr>
      <vt:lpstr>Routes of Exposure</vt:lpstr>
      <vt:lpstr>Other factors that impact how chemicals harm you </vt:lpstr>
      <vt:lpstr>Pictures of workers</vt:lpstr>
      <vt:lpstr>Personal Protective Equipment </vt:lpstr>
      <vt:lpstr>Ammonia</vt:lpstr>
      <vt:lpstr>Routes of Exposure </vt:lpstr>
      <vt:lpstr>How can workers protect themselves from ammonia exposure?</vt:lpstr>
      <vt:lpstr>Personal protective equipment for ammonia (PPE) </vt:lpstr>
      <vt:lpstr>Chemicals</vt:lpstr>
      <vt:lpstr>Personal protective equipment for  detergents</vt:lpstr>
      <vt:lpstr>Other common exposures </vt:lpstr>
      <vt:lpstr>Pesticide application in the field </vt:lpstr>
      <vt:lpstr>Learning about pesticides</vt:lpstr>
      <vt:lpstr>Labels</vt:lpstr>
      <vt:lpstr>Safety Data Sheet </vt:lpstr>
      <vt:lpstr>SDS 1</vt:lpstr>
      <vt:lpstr>SDS 2</vt:lpstr>
      <vt:lpstr>SDS 3</vt:lpstr>
      <vt:lpstr>Emergencies</vt:lpstr>
      <vt:lpstr>Call 911 </vt:lpstr>
      <vt:lpstr>What could Jason and the other painters have done to protect themselves?</vt:lpstr>
      <vt:lpstr>The role of CHWs</vt:lpstr>
      <vt:lpstr>Knowledge of workers’ rights</vt:lpstr>
      <vt:lpstr>Familiarity with health and safety resources</vt:lpstr>
      <vt:lpstr>Know how to communicate the risk and tailor the message for each patient</vt:lpstr>
      <vt:lpstr>Protecting workers</vt:lpstr>
      <vt:lpstr>How to train workers about chemical safety</vt:lpstr>
      <vt:lpstr>You can do it!</vt:lpstr>
      <vt:lpstr>POST</vt:lpstr>
      <vt:lpstr>Post test polling questions </vt:lpstr>
      <vt:lpstr>Disclaimer</vt:lpstr>
      <vt:lpstr>References</vt:lpstr>
      <vt:lpstr>Online resources</vt:lpstr>
      <vt:lpstr>Resources</vt:lpstr>
      <vt:lpstr>Workers’ guide to health and safety</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Trabajando seguro con los químicos</dc:title>
  <dc:creator>Kerry</dc:creator>
  <cp:lastModifiedBy>Robertson, Donna - OSHA</cp:lastModifiedBy>
  <cp:revision>194</cp:revision>
  <cp:lastPrinted>2016-04-11T18:20:35Z</cp:lastPrinted>
  <dcterms:created xsi:type="dcterms:W3CDTF">2016-03-16T17:29:48Z</dcterms:created>
  <dcterms:modified xsi:type="dcterms:W3CDTF">2020-11-10T21:07:30Z</dcterms:modified>
</cp:coreProperties>
</file>