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57" r:id="rId2"/>
    <p:sldId id="267" r:id="rId3"/>
    <p:sldId id="268" r:id="rId4"/>
    <p:sldId id="256" r:id="rId5"/>
    <p:sldId id="259" r:id="rId6"/>
    <p:sldId id="269" r:id="rId7"/>
    <p:sldId id="270" r:id="rId8"/>
    <p:sldId id="262" r:id="rId9"/>
    <p:sldId id="265" r:id="rId10"/>
    <p:sldId id="264"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39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653"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47045-A9E7-43F6-83B6-6C76C9ED9ADE}"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US"/>
        </a:p>
      </dgm:t>
    </dgm:pt>
    <dgm:pt modelId="{E4D40CD9-115D-4F44-836B-41F5870B16B5}">
      <dgm:prSet phldrT="[Text]"/>
      <dgm:spPr/>
      <dgm:t>
        <a:bodyPr/>
        <a:lstStyle/>
        <a:p>
          <a:r>
            <a:rPr lang="en-US" smtClean="0">
              <a:effectLst/>
            </a:rPr>
            <a:t>1: Learn the standard and identify a champion</a:t>
          </a:r>
          <a:endParaRPr lang="en-US">
            <a:effectLst/>
          </a:endParaRPr>
        </a:p>
      </dgm:t>
    </dgm:pt>
    <dgm:pt modelId="{A80EAF2B-AE04-40C0-BBD4-6D2CF801D814}" type="parTrans" cxnId="{89DC3C16-BE80-4975-B6CE-EB1E61D3E6A1}">
      <dgm:prSet/>
      <dgm:spPr/>
      <dgm:t>
        <a:bodyPr/>
        <a:lstStyle/>
        <a:p>
          <a:endParaRPr lang="en-US">
            <a:solidFill>
              <a:schemeClr val="accent1">
                <a:lumMod val="50000"/>
              </a:schemeClr>
            </a:solidFill>
            <a:effectLst/>
          </a:endParaRPr>
        </a:p>
      </dgm:t>
    </dgm:pt>
    <dgm:pt modelId="{7A1FB4EF-9F02-49FB-9690-F1C9E5C23639}" type="sibTrans" cxnId="{89DC3C16-BE80-4975-B6CE-EB1E61D3E6A1}">
      <dgm:prSet/>
      <dgm:spPr/>
      <dgm:t>
        <a:bodyPr/>
        <a:lstStyle/>
        <a:p>
          <a:endParaRPr lang="en-US">
            <a:solidFill>
              <a:schemeClr val="accent1">
                <a:lumMod val="50000"/>
              </a:schemeClr>
            </a:solidFill>
            <a:effectLst/>
          </a:endParaRPr>
        </a:p>
      </dgm:t>
    </dgm:pt>
    <dgm:pt modelId="{A146D973-CD1C-46E2-9982-D07EEE8456C3}">
      <dgm:prSet/>
      <dgm:spPr/>
      <dgm:t>
        <a:bodyPr/>
        <a:lstStyle/>
        <a:p>
          <a:r>
            <a:rPr lang="en-US" smtClean="0">
              <a:effectLst/>
            </a:rPr>
            <a:t>2: Prepare and implement a written Hazard Communication Program</a:t>
          </a:r>
          <a:endParaRPr lang="en-US" dirty="0" smtClean="0">
            <a:effectLst/>
          </a:endParaRPr>
        </a:p>
      </dgm:t>
    </dgm:pt>
    <dgm:pt modelId="{D80C1B88-E759-41F7-9860-E830E3717534}" type="parTrans" cxnId="{935376DB-56C1-4DEE-AE93-56470C193B6E}">
      <dgm:prSet/>
      <dgm:spPr/>
      <dgm:t>
        <a:bodyPr/>
        <a:lstStyle/>
        <a:p>
          <a:endParaRPr lang="en-US">
            <a:solidFill>
              <a:schemeClr val="accent1">
                <a:lumMod val="50000"/>
              </a:schemeClr>
            </a:solidFill>
            <a:effectLst/>
          </a:endParaRPr>
        </a:p>
      </dgm:t>
    </dgm:pt>
    <dgm:pt modelId="{88F44EFA-E39A-495F-9FBD-3A930FB8E7AB}" type="sibTrans" cxnId="{935376DB-56C1-4DEE-AE93-56470C193B6E}">
      <dgm:prSet/>
      <dgm:spPr/>
      <dgm:t>
        <a:bodyPr/>
        <a:lstStyle/>
        <a:p>
          <a:endParaRPr lang="en-US">
            <a:solidFill>
              <a:schemeClr val="accent1">
                <a:lumMod val="50000"/>
              </a:schemeClr>
            </a:solidFill>
            <a:effectLst/>
          </a:endParaRPr>
        </a:p>
      </dgm:t>
    </dgm:pt>
    <dgm:pt modelId="{890A96D8-C311-465C-9DF9-B56B54AAB01F}">
      <dgm:prSet/>
      <dgm:spPr/>
      <dgm:t>
        <a:bodyPr/>
        <a:lstStyle/>
        <a:p>
          <a:r>
            <a:rPr lang="en-US" smtClean="0">
              <a:effectLst/>
            </a:rPr>
            <a:t>3: Ensure containers are labeled</a:t>
          </a:r>
          <a:endParaRPr lang="en-US" dirty="0" smtClean="0">
            <a:effectLst/>
          </a:endParaRPr>
        </a:p>
      </dgm:t>
    </dgm:pt>
    <dgm:pt modelId="{1FDF8D6F-76AD-4AA8-89AD-ECE9DA6DEAA2}" type="parTrans" cxnId="{74885A61-3F02-4F16-9105-1476A6B302C4}">
      <dgm:prSet/>
      <dgm:spPr/>
      <dgm:t>
        <a:bodyPr/>
        <a:lstStyle/>
        <a:p>
          <a:endParaRPr lang="en-US">
            <a:solidFill>
              <a:schemeClr val="accent1">
                <a:lumMod val="50000"/>
              </a:schemeClr>
            </a:solidFill>
            <a:effectLst/>
          </a:endParaRPr>
        </a:p>
      </dgm:t>
    </dgm:pt>
    <dgm:pt modelId="{FFAEFA06-A69D-4EC4-9E42-43D99E8A9AA7}" type="sibTrans" cxnId="{74885A61-3F02-4F16-9105-1476A6B302C4}">
      <dgm:prSet/>
      <dgm:spPr/>
      <dgm:t>
        <a:bodyPr/>
        <a:lstStyle/>
        <a:p>
          <a:endParaRPr lang="en-US">
            <a:solidFill>
              <a:schemeClr val="accent1">
                <a:lumMod val="50000"/>
              </a:schemeClr>
            </a:solidFill>
            <a:effectLst/>
          </a:endParaRPr>
        </a:p>
      </dgm:t>
    </dgm:pt>
    <dgm:pt modelId="{F090D8E0-0312-4345-A599-00942DEBEF22}">
      <dgm:prSet/>
      <dgm:spPr/>
      <dgm:t>
        <a:bodyPr/>
        <a:lstStyle/>
        <a:p>
          <a:r>
            <a:rPr lang="en-US" smtClean="0">
              <a:effectLst/>
            </a:rPr>
            <a:t>4: Maintain Safety Data Sheets (SDS)</a:t>
          </a:r>
          <a:endParaRPr lang="en-US" dirty="0" smtClean="0">
            <a:effectLst/>
          </a:endParaRPr>
        </a:p>
      </dgm:t>
    </dgm:pt>
    <dgm:pt modelId="{E0B17D88-12CF-40FE-BFA6-FE6F6BD54EAB}" type="parTrans" cxnId="{9F47C8B8-0A86-49CF-BFB8-27961E4CFF9C}">
      <dgm:prSet/>
      <dgm:spPr/>
      <dgm:t>
        <a:bodyPr/>
        <a:lstStyle/>
        <a:p>
          <a:endParaRPr lang="en-US">
            <a:solidFill>
              <a:schemeClr val="accent1">
                <a:lumMod val="50000"/>
              </a:schemeClr>
            </a:solidFill>
            <a:effectLst/>
          </a:endParaRPr>
        </a:p>
      </dgm:t>
    </dgm:pt>
    <dgm:pt modelId="{05228C3D-9C1A-4B5B-8657-660ACB65D0D5}" type="sibTrans" cxnId="{9F47C8B8-0A86-49CF-BFB8-27961E4CFF9C}">
      <dgm:prSet/>
      <dgm:spPr/>
      <dgm:t>
        <a:bodyPr/>
        <a:lstStyle/>
        <a:p>
          <a:endParaRPr lang="en-US">
            <a:solidFill>
              <a:schemeClr val="accent1">
                <a:lumMod val="50000"/>
              </a:schemeClr>
            </a:solidFill>
            <a:effectLst/>
          </a:endParaRPr>
        </a:p>
      </dgm:t>
    </dgm:pt>
    <dgm:pt modelId="{2A22D4F2-ADA9-445F-92CB-16A8DDD85C59}">
      <dgm:prSet/>
      <dgm:spPr/>
      <dgm:t>
        <a:bodyPr/>
        <a:lstStyle/>
        <a:p>
          <a:r>
            <a:rPr lang="en-US" smtClean="0">
              <a:effectLst/>
            </a:rPr>
            <a:t>5: Inform and Train Employees</a:t>
          </a:r>
          <a:endParaRPr lang="en-US" dirty="0" smtClean="0">
            <a:effectLst/>
          </a:endParaRPr>
        </a:p>
      </dgm:t>
    </dgm:pt>
    <dgm:pt modelId="{3463A9FB-ABC7-4195-9CEF-DC273E60D444}" type="parTrans" cxnId="{9B927D51-8CE5-49B6-B7B9-9ED2E9A4C572}">
      <dgm:prSet/>
      <dgm:spPr/>
      <dgm:t>
        <a:bodyPr/>
        <a:lstStyle/>
        <a:p>
          <a:endParaRPr lang="en-US">
            <a:solidFill>
              <a:schemeClr val="accent1">
                <a:lumMod val="50000"/>
              </a:schemeClr>
            </a:solidFill>
            <a:effectLst/>
          </a:endParaRPr>
        </a:p>
      </dgm:t>
    </dgm:pt>
    <dgm:pt modelId="{ADEB8C5B-4A47-4B69-B8AF-AB45FBFF97A9}" type="sibTrans" cxnId="{9B927D51-8CE5-49B6-B7B9-9ED2E9A4C572}">
      <dgm:prSet/>
      <dgm:spPr/>
      <dgm:t>
        <a:bodyPr/>
        <a:lstStyle/>
        <a:p>
          <a:endParaRPr lang="en-US">
            <a:solidFill>
              <a:schemeClr val="accent1">
                <a:lumMod val="50000"/>
              </a:schemeClr>
            </a:solidFill>
            <a:effectLst/>
          </a:endParaRPr>
        </a:p>
      </dgm:t>
    </dgm:pt>
    <dgm:pt modelId="{4BC8397D-E044-447D-881D-D2D8FED3028F}">
      <dgm:prSet/>
      <dgm:spPr/>
      <dgm:t>
        <a:bodyPr/>
        <a:lstStyle/>
        <a:p>
          <a:r>
            <a:rPr lang="en-US" smtClean="0">
              <a:effectLst/>
            </a:rPr>
            <a:t>6: Evaluate and Reassess Your Program</a:t>
          </a:r>
          <a:endParaRPr lang="en-US" dirty="0" smtClean="0">
            <a:effectLst/>
          </a:endParaRPr>
        </a:p>
      </dgm:t>
    </dgm:pt>
    <dgm:pt modelId="{3E0E5393-B601-4936-A7B4-8A500FC50289}" type="parTrans" cxnId="{CD09EC3A-D9D4-4622-BF43-F169B0EF9881}">
      <dgm:prSet/>
      <dgm:spPr/>
      <dgm:t>
        <a:bodyPr/>
        <a:lstStyle/>
        <a:p>
          <a:endParaRPr lang="en-US">
            <a:solidFill>
              <a:schemeClr val="accent1">
                <a:lumMod val="50000"/>
              </a:schemeClr>
            </a:solidFill>
            <a:effectLst/>
          </a:endParaRPr>
        </a:p>
      </dgm:t>
    </dgm:pt>
    <dgm:pt modelId="{46EB260A-877A-4823-A427-F52D955C4A9C}" type="sibTrans" cxnId="{CD09EC3A-D9D4-4622-BF43-F169B0EF9881}">
      <dgm:prSet/>
      <dgm:spPr/>
      <dgm:t>
        <a:bodyPr/>
        <a:lstStyle/>
        <a:p>
          <a:endParaRPr lang="en-US">
            <a:solidFill>
              <a:schemeClr val="accent1">
                <a:lumMod val="50000"/>
              </a:schemeClr>
            </a:solidFill>
            <a:effectLst/>
          </a:endParaRPr>
        </a:p>
      </dgm:t>
    </dgm:pt>
    <dgm:pt modelId="{2124FCCE-A121-4A49-9BDE-F4DB47343BB0}" type="pres">
      <dgm:prSet presAssocID="{0A247045-A9E7-43F6-83B6-6C76C9ED9ADE}" presName="Name0" presStyleCnt="0">
        <dgm:presLayoutVars>
          <dgm:dir/>
          <dgm:resizeHandles val="exact"/>
        </dgm:presLayoutVars>
      </dgm:prSet>
      <dgm:spPr/>
      <dgm:t>
        <a:bodyPr/>
        <a:lstStyle/>
        <a:p>
          <a:endParaRPr lang="en-US"/>
        </a:p>
      </dgm:t>
    </dgm:pt>
    <dgm:pt modelId="{B4C5ACA7-9CDB-40BE-A88E-CFE4F9C946BC}" type="pres">
      <dgm:prSet presAssocID="{E4D40CD9-115D-4F44-836B-41F5870B16B5}" presName="node" presStyleLbl="node1" presStyleIdx="0" presStyleCnt="6">
        <dgm:presLayoutVars>
          <dgm:bulletEnabled val="1"/>
        </dgm:presLayoutVars>
      </dgm:prSet>
      <dgm:spPr/>
      <dgm:t>
        <a:bodyPr/>
        <a:lstStyle/>
        <a:p>
          <a:endParaRPr lang="en-US"/>
        </a:p>
      </dgm:t>
    </dgm:pt>
    <dgm:pt modelId="{D6AF2F9D-3815-4E29-A2FD-96776D96116B}" type="pres">
      <dgm:prSet presAssocID="{7A1FB4EF-9F02-49FB-9690-F1C9E5C23639}" presName="sibTrans" presStyleLbl="sibTrans1D1" presStyleIdx="0" presStyleCnt="5"/>
      <dgm:spPr/>
      <dgm:t>
        <a:bodyPr/>
        <a:lstStyle/>
        <a:p>
          <a:endParaRPr lang="en-US"/>
        </a:p>
      </dgm:t>
    </dgm:pt>
    <dgm:pt modelId="{FCA038F5-8B08-4624-B482-6AB0A095FDCE}" type="pres">
      <dgm:prSet presAssocID="{7A1FB4EF-9F02-49FB-9690-F1C9E5C23639}" presName="connectorText" presStyleLbl="sibTrans1D1" presStyleIdx="0" presStyleCnt="5"/>
      <dgm:spPr/>
      <dgm:t>
        <a:bodyPr/>
        <a:lstStyle/>
        <a:p>
          <a:endParaRPr lang="en-US"/>
        </a:p>
      </dgm:t>
    </dgm:pt>
    <dgm:pt modelId="{5FF911DF-1FFD-49A5-BCB6-B00F0C548657}" type="pres">
      <dgm:prSet presAssocID="{A146D973-CD1C-46E2-9982-D07EEE8456C3}" presName="node" presStyleLbl="node1" presStyleIdx="1" presStyleCnt="6">
        <dgm:presLayoutVars>
          <dgm:bulletEnabled val="1"/>
        </dgm:presLayoutVars>
      </dgm:prSet>
      <dgm:spPr/>
      <dgm:t>
        <a:bodyPr/>
        <a:lstStyle/>
        <a:p>
          <a:endParaRPr lang="en-US"/>
        </a:p>
      </dgm:t>
    </dgm:pt>
    <dgm:pt modelId="{F2E11686-23E9-40FF-8000-0A1E50FAE0A0}" type="pres">
      <dgm:prSet presAssocID="{88F44EFA-E39A-495F-9FBD-3A930FB8E7AB}" presName="sibTrans" presStyleLbl="sibTrans1D1" presStyleIdx="1" presStyleCnt="5"/>
      <dgm:spPr/>
      <dgm:t>
        <a:bodyPr/>
        <a:lstStyle/>
        <a:p>
          <a:endParaRPr lang="en-US"/>
        </a:p>
      </dgm:t>
    </dgm:pt>
    <dgm:pt modelId="{E58B0BD6-AC89-4D2D-8F6D-85A4EAE10D1C}" type="pres">
      <dgm:prSet presAssocID="{88F44EFA-E39A-495F-9FBD-3A930FB8E7AB}" presName="connectorText" presStyleLbl="sibTrans1D1" presStyleIdx="1" presStyleCnt="5"/>
      <dgm:spPr/>
      <dgm:t>
        <a:bodyPr/>
        <a:lstStyle/>
        <a:p>
          <a:endParaRPr lang="en-US"/>
        </a:p>
      </dgm:t>
    </dgm:pt>
    <dgm:pt modelId="{86CE55FE-B398-4E1C-B39C-D8BF055B20E4}" type="pres">
      <dgm:prSet presAssocID="{890A96D8-C311-465C-9DF9-B56B54AAB01F}" presName="node" presStyleLbl="node1" presStyleIdx="2" presStyleCnt="6">
        <dgm:presLayoutVars>
          <dgm:bulletEnabled val="1"/>
        </dgm:presLayoutVars>
      </dgm:prSet>
      <dgm:spPr/>
      <dgm:t>
        <a:bodyPr/>
        <a:lstStyle/>
        <a:p>
          <a:endParaRPr lang="en-US"/>
        </a:p>
      </dgm:t>
    </dgm:pt>
    <dgm:pt modelId="{8BE63C96-77BF-4BD9-9A82-984E80798AA5}" type="pres">
      <dgm:prSet presAssocID="{FFAEFA06-A69D-4EC4-9E42-43D99E8A9AA7}" presName="sibTrans" presStyleLbl="sibTrans1D1" presStyleIdx="2" presStyleCnt="5"/>
      <dgm:spPr/>
      <dgm:t>
        <a:bodyPr/>
        <a:lstStyle/>
        <a:p>
          <a:endParaRPr lang="en-US"/>
        </a:p>
      </dgm:t>
    </dgm:pt>
    <dgm:pt modelId="{51790E23-8D3A-42F8-B8AA-F82CEA5B3415}" type="pres">
      <dgm:prSet presAssocID="{FFAEFA06-A69D-4EC4-9E42-43D99E8A9AA7}" presName="connectorText" presStyleLbl="sibTrans1D1" presStyleIdx="2" presStyleCnt="5"/>
      <dgm:spPr/>
      <dgm:t>
        <a:bodyPr/>
        <a:lstStyle/>
        <a:p>
          <a:endParaRPr lang="en-US"/>
        </a:p>
      </dgm:t>
    </dgm:pt>
    <dgm:pt modelId="{E225F2E0-0600-454A-9FE3-9C9311D54ACD}" type="pres">
      <dgm:prSet presAssocID="{F090D8E0-0312-4345-A599-00942DEBEF22}" presName="node" presStyleLbl="node1" presStyleIdx="3" presStyleCnt="6">
        <dgm:presLayoutVars>
          <dgm:bulletEnabled val="1"/>
        </dgm:presLayoutVars>
      </dgm:prSet>
      <dgm:spPr/>
      <dgm:t>
        <a:bodyPr/>
        <a:lstStyle/>
        <a:p>
          <a:endParaRPr lang="en-US"/>
        </a:p>
      </dgm:t>
    </dgm:pt>
    <dgm:pt modelId="{5725B5C5-4422-4078-B14E-AFABC5900CD4}" type="pres">
      <dgm:prSet presAssocID="{05228C3D-9C1A-4B5B-8657-660ACB65D0D5}" presName="sibTrans" presStyleLbl="sibTrans1D1" presStyleIdx="3" presStyleCnt="5"/>
      <dgm:spPr/>
      <dgm:t>
        <a:bodyPr/>
        <a:lstStyle/>
        <a:p>
          <a:endParaRPr lang="en-US"/>
        </a:p>
      </dgm:t>
    </dgm:pt>
    <dgm:pt modelId="{05DACD1B-6E6A-44BC-8D35-2057B6CA7E25}" type="pres">
      <dgm:prSet presAssocID="{05228C3D-9C1A-4B5B-8657-660ACB65D0D5}" presName="connectorText" presStyleLbl="sibTrans1D1" presStyleIdx="3" presStyleCnt="5"/>
      <dgm:spPr/>
      <dgm:t>
        <a:bodyPr/>
        <a:lstStyle/>
        <a:p>
          <a:endParaRPr lang="en-US"/>
        </a:p>
      </dgm:t>
    </dgm:pt>
    <dgm:pt modelId="{7A446A29-F859-4F9A-8342-BE9B90EBC49C}" type="pres">
      <dgm:prSet presAssocID="{2A22D4F2-ADA9-445F-92CB-16A8DDD85C59}" presName="node" presStyleLbl="node1" presStyleIdx="4" presStyleCnt="6">
        <dgm:presLayoutVars>
          <dgm:bulletEnabled val="1"/>
        </dgm:presLayoutVars>
      </dgm:prSet>
      <dgm:spPr/>
      <dgm:t>
        <a:bodyPr/>
        <a:lstStyle/>
        <a:p>
          <a:endParaRPr lang="en-US"/>
        </a:p>
      </dgm:t>
    </dgm:pt>
    <dgm:pt modelId="{FE7C2472-7A70-467A-9901-F9AB129BB8BA}" type="pres">
      <dgm:prSet presAssocID="{ADEB8C5B-4A47-4B69-B8AF-AB45FBFF97A9}" presName="sibTrans" presStyleLbl="sibTrans1D1" presStyleIdx="4" presStyleCnt="5"/>
      <dgm:spPr/>
      <dgm:t>
        <a:bodyPr/>
        <a:lstStyle/>
        <a:p>
          <a:endParaRPr lang="en-US"/>
        </a:p>
      </dgm:t>
    </dgm:pt>
    <dgm:pt modelId="{E642DD61-CA11-4690-BBE7-1B6839BE012B}" type="pres">
      <dgm:prSet presAssocID="{ADEB8C5B-4A47-4B69-B8AF-AB45FBFF97A9}" presName="connectorText" presStyleLbl="sibTrans1D1" presStyleIdx="4" presStyleCnt="5"/>
      <dgm:spPr/>
      <dgm:t>
        <a:bodyPr/>
        <a:lstStyle/>
        <a:p>
          <a:endParaRPr lang="en-US"/>
        </a:p>
      </dgm:t>
    </dgm:pt>
    <dgm:pt modelId="{C4BE8A19-E3EA-4300-9122-7EFF02E212FA}" type="pres">
      <dgm:prSet presAssocID="{4BC8397D-E044-447D-881D-D2D8FED3028F}" presName="node" presStyleLbl="node1" presStyleIdx="5" presStyleCnt="6">
        <dgm:presLayoutVars>
          <dgm:bulletEnabled val="1"/>
        </dgm:presLayoutVars>
      </dgm:prSet>
      <dgm:spPr/>
      <dgm:t>
        <a:bodyPr/>
        <a:lstStyle/>
        <a:p>
          <a:endParaRPr lang="en-US"/>
        </a:p>
      </dgm:t>
    </dgm:pt>
  </dgm:ptLst>
  <dgm:cxnLst>
    <dgm:cxn modelId="{9F47C8B8-0A86-49CF-BFB8-27961E4CFF9C}" srcId="{0A247045-A9E7-43F6-83B6-6C76C9ED9ADE}" destId="{F090D8E0-0312-4345-A599-00942DEBEF22}" srcOrd="3" destOrd="0" parTransId="{E0B17D88-12CF-40FE-BFA6-FE6F6BD54EAB}" sibTransId="{05228C3D-9C1A-4B5B-8657-660ACB65D0D5}"/>
    <dgm:cxn modelId="{CD09EC3A-D9D4-4622-BF43-F169B0EF9881}" srcId="{0A247045-A9E7-43F6-83B6-6C76C9ED9ADE}" destId="{4BC8397D-E044-447D-881D-D2D8FED3028F}" srcOrd="5" destOrd="0" parTransId="{3E0E5393-B601-4936-A7B4-8A500FC50289}" sibTransId="{46EB260A-877A-4823-A427-F52D955C4A9C}"/>
    <dgm:cxn modelId="{74885A61-3F02-4F16-9105-1476A6B302C4}" srcId="{0A247045-A9E7-43F6-83B6-6C76C9ED9ADE}" destId="{890A96D8-C311-465C-9DF9-B56B54AAB01F}" srcOrd="2" destOrd="0" parTransId="{1FDF8D6F-76AD-4AA8-89AD-ECE9DA6DEAA2}" sibTransId="{FFAEFA06-A69D-4EC4-9E42-43D99E8A9AA7}"/>
    <dgm:cxn modelId="{7BDB5FB1-F3B9-444C-8369-77A148D06617}" type="presOf" srcId="{05228C3D-9C1A-4B5B-8657-660ACB65D0D5}" destId="{05DACD1B-6E6A-44BC-8D35-2057B6CA7E25}" srcOrd="1" destOrd="0" presId="urn:microsoft.com/office/officeart/2005/8/layout/bProcess3"/>
    <dgm:cxn modelId="{471B4F49-B516-44CE-B6A5-556A6A2FEA4A}" type="presOf" srcId="{0A247045-A9E7-43F6-83B6-6C76C9ED9ADE}" destId="{2124FCCE-A121-4A49-9BDE-F4DB47343BB0}" srcOrd="0" destOrd="0" presId="urn:microsoft.com/office/officeart/2005/8/layout/bProcess3"/>
    <dgm:cxn modelId="{AE414D36-D6C2-4DB1-A0AF-206845BE3795}" type="presOf" srcId="{4BC8397D-E044-447D-881D-D2D8FED3028F}" destId="{C4BE8A19-E3EA-4300-9122-7EFF02E212FA}" srcOrd="0" destOrd="0" presId="urn:microsoft.com/office/officeart/2005/8/layout/bProcess3"/>
    <dgm:cxn modelId="{55042AA2-73F8-470D-9A6E-4BF5493C32F0}" type="presOf" srcId="{ADEB8C5B-4A47-4B69-B8AF-AB45FBFF97A9}" destId="{E642DD61-CA11-4690-BBE7-1B6839BE012B}" srcOrd="1" destOrd="0" presId="urn:microsoft.com/office/officeart/2005/8/layout/bProcess3"/>
    <dgm:cxn modelId="{11585DC9-1E29-4FDE-BC86-4B8A9321A5F9}" type="presOf" srcId="{A146D973-CD1C-46E2-9982-D07EEE8456C3}" destId="{5FF911DF-1FFD-49A5-BCB6-B00F0C548657}" srcOrd="0" destOrd="0" presId="urn:microsoft.com/office/officeart/2005/8/layout/bProcess3"/>
    <dgm:cxn modelId="{E88D6DED-F4FA-4DA8-AC77-71DF0E948B5B}" type="presOf" srcId="{FFAEFA06-A69D-4EC4-9E42-43D99E8A9AA7}" destId="{8BE63C96-77BF-4BD9-9A82-984E80798AA5}" srcOrd="0" destOrd="0" presId="urn:microsoft.com/office/officeart/2005/8/layout/bProcess3"/>
    <dgm:cxn modelId="{D336618D-FFF9-4740-B03D-9AB184488B6E}" type="presOf" srcId="{88F44EFA-E39A-495F-9FBD-3A930FB8E7AB}" destId="{E58B0BD6-AC89-4D2D-8F6D-85A4EAE10D1C}" srcOrd="1" destOrd="0" presId="urn:microsoft.com/office/officeart/2005/8/layout/bProcess3"/>
    <dgm:cxn modelId="{9B4153B6-F8FE-4EC6-9F22-C830C8E01BD3}" type="presOf" srcId="{7A1FB4EF-9F02-49FB-9690-F1C9E5C23639}" destId="{D6AF2F9D-3815-4E29-A2FD-96776D96116B}" srcOrd="0" destOrd="0" presId="urn:microsoft.com/office/officeart/2005/8/layout/bProcess3"/>
    <dgm:cxn modelId="{DA20749A-E940-46F2-BADD-EB78B06FAD4F}" type="presOf" srcId="{05228C3D-9C1A-4B5B-8657-660ACB65D0D5}" destId="{5725B5C5-4422-4078-B14E-AFABC5900CD4}" srcOrd="0" destOrd="0" presId="urn:microsoft.com/office/officeart/2005/8/layout/bProcess3"/>
    <dgm:cxn modelId="{C31AB95B-F407-4E8F-BF1A-C3A0927E21CC}" type="presOf" srcId="{FFAEFA06-A69D-4EC4-9E42-43D99E8A9AA7}" destId="{51790E23-8D3A-42F8-B8AA-F82CEA5B3415}" srcOrd="1" destOrd="0" presId="urn:microsoft.com/office/officeart/2005/8/layout/bProcess3"/>
    <dgm:cxn modelId="{E670BDFB-3C53-440F-BBF1-9A7132FA538E}" type="presOf" srcId="{2A22D4F2-ADA9-445F-92CB-16A8DDD85C59}" destId="{7A446A29-F859-4F9A-8342-BE9B90EBC49C}" srcOrd="0" destOrd="0" presId="urn:microsoft.com/office/officeart/2005/8/layout/bProcess3"/>
    <dgm:cxn modelId="{FAE4FDF7-24C7-4C11-8FAD-1F1689887A46}" type="presOf" srcId="{E4D40CD9-115D-4F44-836B-41F5870B16B5}" destId="{B4C5ACA7-9CDB-40BE-A88E-CFE4F9C946BC}" srcOrd="0" destOrd="0" presId="urn:microsoft.com/office/officeart/2005/8/layout/bProcess3"/>
    <dgm:cxn modelId="{89DC3C16-BE80-4975-B6CE-EB1E61D3E6A1}" srcId="{0A247045-A9E7-43F6-83B6-6C76C9ED9ADE}" destId="{E4D40CD9-115D-4F44-836B-41F5870B16B5}" srcOrd="0" destOrd="0" parTransId="{A80EAF2B-AE04-40C0-BBD4-6D2CF801D814}" sibTransId="{7A1FB4EF-9F02-49FB-9690-F1C9E5C23639}"/>
    <dgm:cxn modelId="{DC46CF78-06F0-48CD-9F93-C3C7C31C81EB}" type="presOf" srcId="{F090D8E0-0312-4345-A599-00942DEBEF22}" destId="{E225F2E0-0600-454A-9FE3-9C9311D54ACD}" srcOrd="0" destOrd="0" presId="urn:microsoft.com/office/officeart/2005/8/layout/bProcess3"/>
    <dgm:cxn modelId="{7F03F6C4-00BE-491B-A208-D0AB2F3A5CBF}" type="presOf" srcId="{7A1FB4EF-9F02-49FB-9690-F1C9E5C23639}" destId="{FCA038F5-8B08-4624-B482-6AB0A095FDCE}" srcOrd="1" destOrd="0" presId="urn:microsoft.com/office/officeart/2005/8/layout/bProcess3"/>
    <dgm:cxn modelId="{55974AAB-35EE-4473-82B9-AFBBB0B6C284}" type="presOf" srcId="{ADEB8C5B-4A47-4B69-B8AF-AB45FBFF97A9}" destId="{FE7C2472-7A70-467A-9901-F9AB129BB8BA}" srcOrd="0" destOrd="0" presId="urn:microsoft.com/office/officeart/2005/8/layout/bProcess3"/>
    <dgm:cxn modelId="{9B927D51-8CE5-49B6-B7B9-9ED2E9A4C572}" srcId="{0A247045-A9E7-43F6-83B6-6C76C9ED9ADE}" destId="{2A22D4F2-ADA9-445F-92CB-16A8DDD85C59}" srcOrd="4" destOrd="0" parTransId="{3463A9FB-ABC7-4195-9CEF-DC273E60D444}" sibTransId="{ADEB8C5B-4A47-4B69-B8AF-AB45FBFF97A9}"/>
    <dgm:cxn modelId="{1E3D6A76-89A0-4ACB-928B-48686FD6CD8D}" type="presOf" srcId="{890A96D8-C311-465C-9DF9-B56B54AAB01F}" destId="{86CE55FE-B398-4E1C-B39C-D8BF055B20E4}" srcOrd="0" destOrd="0" presId="urn:microsoft.com/office/officeart/2005/8/layout/bProcess3"/>
    <dgm:cxn modelId="{7F76A057-43EA-4A38-90D8-2937F7CF217D}" type="presOf" srcId="{88F44EFA-E39A-495F-9FBD-3A930FB8E7AB}" destId="{F2E11686-23E9-40FF-8000-0A1E50FAE0A0}" srcOrd="0" destOrd="0" presId="urn:microsoft.com/office/officeart/2005/8/layout/bProcess3"/>
    <dgm:cxn modelId="{935376DB-56C1-4DEE-AE93-56470C193B6E}" srcId="{0A247045-A9E7-43F6-83B6-6C76C9ED9ADE}" destId="{A146D973-CD1C-46E2-9982-D07EEE8456C3}" srcOrd="1" destOrd="0" parTransId="{D80C1B88-E759-41F7-9860-E830E3717534}" sibTransId="{88F44EFA-E39A-495F-9FBD-3A930FB8E7AB}"/>
    <dgm:cxn modelId="{B482E6FF-B9C4-4CC3-8AE4-556C0CA02FE9}" type="presParOf" srcId="{2124FCCE-A121-4A49-9BDE-F4DB47343BB0}" destId="{B4C5ACA7-9CDB-40BE-A88E-CFE4F9C946BC}" srcOrd="0" destOrd="0" presId="urn:microsoft.com/office/officeart/2005/8/layout/bProcess3"/>
    <dgm:cxn modelId="{45770F39-C700-488B-8FFC-397A8090F80F}" type="presParOf" srcId="{2124FCCE-A121-4A49-9BDE-F4DB47343BB0}" destId="{D6AF2F9D-3815-4E29-A2FD-96776D96116B}" srcOrd="1" destOrd="0" presId="urn:microsoft.com/office/officeart/2005/8/layout/bProcess3"/>
    <dgm:cxn modelId="{B51384A0-CB7C-4DB9-8289-B281CA1A8DCE}" type="presParOf" srcId="{D6AF2F9D-3815-4E29-A2FD-96776D96116B}" destId="{FCA038F5-8B08-4624-B482-6AB0A095FDCE}" srcOrd="0" destOrd="0" presId="urn:microsoft.com/office/officeart/2005/8/layout/bProcess3"/>
    <dgm:cxn modelId="{B804A7F3-ABC0-462A-9D6A-7BCCAE403A4B}" type="presParOf" srcId="{2124FCCE-A121-4A49-9BDE-F4DB47343BB0}" destId="{5FF911DF-1FFD-49A5-BCB6-B00F0C548657}" srcOrd="2" destOrd="0" presId="urn:microsoft.com/office/officeart/2005/8/layout/bProcess3"/>
    <dgm:cxn modelId="{2D0561C3-2B73-46FF-8C08-F6BDCB882C33}" type="presParOf" srcId="{2124FCCE-A121-4A49-9BDE-F4DB47343BB0}" destId="{F2E11686-23E9-40FF-8000-0A1E50FAE0A0}" srcOrd="3" destOrd="0" presId="urn:microsoft.com/office/officeart/2005/8/layout/bProcess3"/>
    <dgm:cxn modelId="{0828F29A-0F51-40BD-9862-5D6D7F1A4786}" type="presParOf" srcId="{F2E11686-23E9-40FF-8000-0A1E50FAE0A0}" destId="{E58B0BD6-AC89-4D2D-8F6D-85A4EAE10D1C}" srcOrd="0" destOrd="0" presId="urn:microsoft.com/office/officeart/2005/8/layout/bProcess3"/>
    <dgm:cxn modelId="{1A8A47FA-165A-46B8-8264-D33BC96C4201}" type="presParOf" srcId="{2124FCCE-A121-4A49-9BDE-F4DB47343BB0}" destId="{86CE55FE-B398-4E1C-B39C-D8BF055B20E4}" srcOrd="4" destOrd="0" presId="urn:microsoft.com/office/officeart/2005/8/layout/bProcess3"/>
    <dgm:cxn modelId="{C365231F-AAAD-4D29-A725-39AE3FC20AC1}" type="presParOf" srcId="{2124FCCE-A121-4A49-9BDE-F4DB47343BB0}" destId="{8BE63C96-77BF-4BD9-9A82-984E80798AA5}" srcOrd="5" destOrd="0" presId="urn:microsoft.com/office/officeart/2005/8/layout/bProcess3"/>
    <dgm:cxn modelId="{39C8D824-5806-4687-827B-0A879B50DA66}" type="presParOf" srcId="{8BE63C96-77BF-4BD9-9A82-984E80798AA5}" destId="{51790E23-8D3A-42F8-B8AA-F82CEA5B3415}" srcOrd="0" destOrd="0" presId="urn:microsoft.com/office/officeart/2005/8/layout/bProcess3"/>
    <dgm:cxn modelId="{F65C06D1-BC55-4361-985F-0A739AF7A492}" type="presParOf" srcId="{2124FCCE-A121-4A49-9BDE-F4DB47343BB0}" destId="{E225F2E0-0600-454A-9FE3-9C9311D54ACD}" srcOrd="6" destOrd="0" presId="urn:microsoft.com/office/officeart/2005/8/layout/bProcess3"/>
    <dgm:cxn modelId="{2FBD0A5D-476A-4C41-A2A3-1814089926EF}" type="presParOf" srcId="{2124FCCE-A121-4A49-9BDE-F4DB47343BB0}" destId="{5725B5C5-4422-4078-B14E-AFABC5900CD4}" srcOrd="7" destOrd="0" presId="urn:microsoft.com/office/officeart/2005/8/layout/bProcess3"/>
    <dgm:cxn modelId="{F3FD79D8-7CEC-44DA-A331-EA3F21292719}" type="presParOf" srcId="{5725B5C5-4422-4078-B14E-AFABC5900CD4}" destId="{05DACD1B-6E6A-44BC-8D35-2057B6CA7E25}" srcOrd="0" destOrd="0" presId="urn:microsoft.com/office/officeart/2005/8/layout/bProcess3"/>
    <dgm:cxn modelId="{31887DF3-3F73-4AE3-8223-CF41E1B09D86}" type="presParOf" srcId="{2124FCCE-A121-4A49-9BDE-F4DB47343BB0}" destId="{7A446A29-F859-4F9A-8342-BE9B90EBC49C}" srcOrd="8" destOrd="0" presId="urn:microsoft.com/office/officeart/2005/8/layout/bProcess3"/>
    <dgm:cxn modelId="{2E77A840-69FB-40D0-ADD5-CD75BED1DF53}" type="presParOf" srcId="{2124FCCE-A121-4A49-9BDE-F4DB47343BB0}" destId="{FE7C2472-7A70-467A-9901-F9AB129BB8BA}" srcOrd="9" destOrd="0" presId="urn:microsoft.com/office/officeart/2005/8/layout/bProcess3"/>
    <dgm:cxn modelId="{A4EC0A5D-7635-4ECB-B332-B52ADDBA7586}" type="presParOf" srcId="{FE7C2472-7A70-467A-9901-F9AB129BB8BA}" destId="{E642DD61-CA11-4690-BBE7-1B6839BE012B}" srcOrd="0" destOrd="0" presId="urn:microsoft.com/office/officeart/2005/8/layout/bProcess3"/>
    <dgm:cxn modelId="{A7741C64-65B4-4803-A212-24421629A29D}" type="presParOf" srcId="{2124FCCE-A121-4A49-9BDE-F4DB47343BB0}" destId="{C4BE8A19-E3EA-4300-9122-7EFF02E212FA}"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8745E8-9F6D-412F-8D8D-2A29ABE34B9F}"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7F49DD60-D9F3-4988-AA5B-52BDCA18D1FB}">
      <dgm:prSet phldrT="[Text]"/>
      <dgm:spPr/>
      <dgm:t>
        <a:bodyPr/>
        <a:lstStyle/>
        <a:p>
          <a:r>
            <a:rPr lang="en-US" smtClean="0"/>
            <a:t>Provide worker trainings</a:t>
          </a:r>
          <a:endParaRPr lang="en-US"/>
        </a:p>
      </dgm:t>
    </dgm:pt>
    <dgm:pt modelId="{C28984A4-9788-41CB-883F-D86441E94130}" type="parTrans" cxnId="{F51764F1-FF69-4E4E-858E-10AF9A6BF827}">
      <dgm:prSet/>
      <dgm:spPr/>
      <dgm:t>
        <a:bodyPr/>
        <a:lstStyle/>
        <a:p>
          <a:endParaRPr lang="en-US"/>
        </a:p>
      </dgm:t>
    </dgm:pt>
    <dgm:pt modelId="{5C7B5E67-6B73-4E62-88D5-F65BC858DF4F}" type="sibTrans" cxnId="{F51764F1-FF69-4E4E-858E-10AF9A6BF827}">
      <dgm:prSet/>
      <dgm:spPr/>
      <dgm:t>
        <a:bodyPr/>
        <a:lstStyle/>
        <a:p>
          <a:endParaRPr lang="en-US"/>
        </a:p>
      </dgm:t>
    </dgm:pt>
    <dgm:pt modelId="{DC6E98F2-FB6C-48C2-AEC7-257DF71FC12F}">
      <dgm:prSet/>
      <dgm:spPr/>
      <dgm:t>
        <a:bodyPr/>
        <a:lstStyle/>
        <a:p>
          <a:r>
            <a:rPr lang="en-US" smtClean="0"/>
            <a:t>Culturally appropriate</a:t>
          </a:r>
          <a:endParaRPr lang="en-US" dirty="0" smtClean="0"/>
        </a:p>
      </dgm:t>
    </dgm:pt>
    <dgm:pt modelId="{91E1ADEA-FABE-46D7-A470-D978C0298588}" type="parTrans" cxnId="{3918760F-9311-42A0-9FBE-137E8C645BAF}">
      <dgm:prSet/>
      <dgm:spPr/>
      <dgm:t>
        <a:bodyPr/>
        <a:lstStyle/>
        <a:p>
          <a:endParaRPr lang="en-US"/>
        </a:p>
      </dgm:t>
    </dgm:pt>
    <dgm:pt modelId="{3939EAC0-D05E-4270-B20B-B9A63F12F4CD}" type="sibTrans" cxnId="{3918760F-9311-42A0-9FBE-137E8C645BAF}">
      <dgm:prSet/>
      <dgm:spPr/>
      <dgm:t>
        <a:bodyPr/>
        <a:lstStyle/>
        <a:p>
          <a:endParaRPr lang="en-US"/>
        </a:p>
      </dgm:t>
    </dgm:pt>
    <dgm:pt modelId="{C913D7B9-4BED-4E0C-AC7A-9820EE845355}">
      <dgm:prSet/>
      <dgm:spPr/>
      <dgm:t>
        <a:bodyPr/>
        <a:lstStyle/>
        <a:p>
          <a:r>
            <a:rPr lang="en-US" smtClean="0"/>
            <a:t>Participatory</a:t>
          </a:r>
          <a:endParaRPr lang="en-US" dirty="0" smtClean="0"/>
        </a:p>
      </dgm:t>
    </dgm:pt>
    <dgm:pt modelId="{AD8A42E1-0A40-486C-8651-DCED9B4B31B0}" type="parTrans" cxnId="{35AA7821-118D-4F97-8D33-EDB43B178867}">
      <dgm:prSet/>
      <dgm:spPr/>
      <dgm:t>
        <a:bodyPr/>
        <a:lstStyle/>
        <a:p>
          <a:endParaRPr lang="en-US"/>
        </a:p>
      </dgm:t>
    </dgm:pt>
    <dgm:pt modelId="{163D5D9C-259E-46FC-80F0-1066DA47B4DC}" type="sibTrans" cxnId="{35AA7821-118D-4F97-8D33-EDB43B178867}">
      <dgm:prSet/>
      <dgm:spPr/>
      <dgm:t>
        <a:bodyPr/>
        <a:lstStyle/>
        <a:p>
          <a:endParaRPr lang="en-US"/>
        </a:p>
      </dgm:t>
    </dgm:pt>
    <dgm:pt modelId="{441BE0F5-7D00-4C2C-9E41-D30794232F1F}">
      <dgm:prSet/>
      <dgm:spPr/>
      <dgm:t>
        <a:bodyPr/>
        <a:lstStyle/>
        <a:p>
          <a:r>
            <a:rPr lang="en-US" smtClean="0"/>
            <a:t>Spanish or English</a:t>
          </a:r>
          <a:endParaRPr lang="en-US" dirty="0" smtClean="0"/>
        </a:p>
      </dgm:t>
    </dgm:pt>
    <dgm:pt modelId="{FE787EE3-8543-4073-98B7-FE7621F84458}" type="parTrans" cxnId="{C8E76E09-4C6A-4FAF-A3BA-26660DCECC4D}">
      <dgm:prSet/>
      <dgm:spPr/>
      <dgm:t>
        <a:bodyPr/>
        <a:lstStyle/>
        <a:p>
          <a:endParaRPr lang="en-US"/>
        </a:p>
      </dgm:t>
    </dgm:pt>
    <dgm:pt modelId="{B67256EE-2E78-4E7F-A1AE-F60F801A034C}" type="sibTrans" cxnId="{C8E76E09-4C6A-4FAF-A3BA-26660DCECC4D}">
      <dgm:prSet/>
      <dgm:spPr/>
      <dgm:t>
        <a:bodyPr/>
        <a:lstStyle/>
        <a:p>
          <a:endParaRPr lang="en-US"/>
        </a:p>
      </dgm:t>
    </dgm:pt>
    <dgm:pt modelId="{5CFA7D26-A726-4925-B74E-29A240FA1114}">
      <dgm:prSet/>
      <dgm:spPr/>
      <dgm:t>
        <a:bodyPr/>
        <a:lstStyle/>
        <a:p>
          <a:r>
            <a:rPr lang="en-US" smtClean="0"/>
            <a:t>Designed for workers with low-literacy levels</a:t>
          </a:r>
          <a:endParaRPr lang="en-US" dirty="0" smtClean="0"/>
        </a:p>
      </dgm:t>
    </dgm:pt>
    <dgm:pt modelId="{1F58B733-7A75-42CA-A9FB-024370D9B5D1}" type="parTrans" cxnId="{ED40437E-B004-4D0E-A6D8-23B73D0A98F0}">
      <dgm:prSet/>
      <dgm:spPr/>
      <dgm:t>
        <a:bodyPr/>
        <a:lstStyle/>
        <a:p>
          <a:endParaRPr lang="en-US"/>
        </a:p>
      </dgm:t>
    </dgm:pt>
    <dgm:pt modelId="{67593C64-6053-4DB1-91A3-6B0DB56C7076}" type="sibTrans" cxnId="{ED40437E-B004-4D0E-A6D8-23B73D0A98F0}">
      <dgm:prSet/>
      <dgm:spPr/>
      <dgm:t>
        <a:bodyPr/>
        <a:lstStyle/>
        <a:p>
          <a:endParaRPr lang="en-US"/>
        </a:p>
      </dgm:t>
    </dgm:pt>
    <dgm:pt modelId="{0B5B3713-1D64-4ADE-9723-7E5D1C839844}">
      <dgm:prSet/>
      <dgm:spPr/>
      <dgm:t>
        <a:bodyPr/>
        <a:lstStyle/>
        <a:p>
          <a:r>
            <a:rPr lang="en-US" smtClean="0"/>
            <a:t>Provide employer training about the Hazard Communication Standard</a:t>
          </a:r>
          <a:endParaRPr lang="en-US" dirty="0" smtClean="0"/>
        </a:p>
      </dgm:t>
    </dgm:pt>
    <dgm:pt modelId="{F9A64664-E1F9-4277-BD43-DD14C236F3E9}" type="parTrans" cxnId="{244621CF-EA5D-4ADF-9444-AD7B74AFDF3E}">
      <dgm:prSet/>
      <dgm:spPr/>
      <dgm:t>
        <a:bodyPr/>
        <a:lstStyle/>
        <a:p>
          <a:endParaRPr lang="en-US"/>
        </a:p>
      </dgm:t>
    </dgm:pt>
    <dgm:pt modelId="{4ACF4141-F014-4F7C-B2F1-539118B8B0AE}" type="sibTrans" cxnId="{244621CF-EA5D-4ADF-9444-AD7B74AFDF3E}">
      <dgm:prSet/>
      <dgm:spPr/>
      <dgm:t>
        <a:bodyPr/>
        <a:lstStyle/>
        <a:p>
          <a:endParaRPr lang="en-US"/>
        </a:p>
      </dgm:t>
    </dgm:pt>
    <dgm:pt modelId="{BEF48726-F738-42E7-8C90-78C72FA8B202}">
      <dgm:prSet/>
      <dgm:spPr/>
      <dgm:t>
        <a:bodyPr/>
        <a:lstStyle/>
        <a:p>
          <a:r>
            <a:rPr lang="en-US" smtClean="0"/>
            <a:t>Help employers comply with OSHA worker training requirement</a:t>
          </a:r>
          <a:endParaRPr lang="en-US" dirty="0" smtClean="0"/>
        </a:p>
      </dgm:t>
    </dgm:pt>
    <dgm:pt modelId="{E8E54DE1-5B02-45C2-9628-626841ECCF6D}" type="parTrans" cxnId="{19871BBA-A423-470C-A0F9-8CA13C4DB0EC}">
      <dgm:prSet/>
      <dgm:spPr/>
      <dgm:t>
        <a:bodyPr/>
        <a:lstStyle/>
        <a:p>
          <a:endParaRPr lang="en-US"/>
        </a:p>
      </dgm:t>
    </dgm:pt>
    <dgm:pt modelId="{472C8DB9-E329-43BD-90B4-AE6537E2061E}" type="sibTrans" cxnId="{19871BBA-A423-470C-A0F9-8CA13C4DB0EC}">
      <dgm:prSet/>
      <dgm:spPr/>
      <dgm:t>
        <a:bodyPr/>
        <a:lstStyle/>
        <a:p>
          <a:endParaRPr lang="en-US"/>
        </a:p>
      </dgm:t>
    </dgm:pt>
    <dgm:pt modelId="{DB40B545-B7AC-4163-B77B-2B64C3E78FF2}" type="pres">
      <dgm:prSet presAssocID="{468745E8-9F6D-412F-8D8D-2A29ABE34B9F}" presName="Name0" presStyleCnt="0">
        <dgm:presLayoutVars>
          <dgm:dir/>
          <dgm:resizeHandles val="exact"/>
        </dgm:presLayoutVars>
      </dgm:prSet>
      <dgm:spPr/>
      <dgm:t>
        <a:bodyPr/>
        <a:lstStyle/>
        <a:p>
          <a:endParaRPr lang="en-US"/>
        </a:p>
      </dgm:t>
    </dgm:pt>
    <dgm:pt modelId="{ADCE2CE5-728E-4719-94ED-E1AEA0A55759}" type="pres">
      <dgm:prSet presAssocID="{468745E8-9F6D-412F-8D8D-2A29ABE34B9F}" presName="fgShape" presStyleLbl="fgShp" presStyleIdx="0" presStyleCnt="1"/>
      <dgm:spPr/>
    </dgm:pt>
    <dgm:pt modelId="{0EDC6B0A-9024-4C37-9524-86EBDF58F24D}" type="pres">
      <dgm:prSet presAssocID="{468745E8-9F6D-412F-8D8D-2A29ABE34B9F}" presName="linComp" presStyleCnt="0"/>
      <dgm:spPr/>
    </dgm:pt>
    <dgm:pt modelId="{83E8208C-3212-44AD-9C24-2E61EBF67398}" type="pres">
      <dgm:prSet presAssocID="{7F49DD60-D9F3-4988-AA5B-52BDCA18D1FB}" presName="compNode" presStyleCnt="0"/>
      <dgm:spPr/>
    </dgm:pt>
    <dgm:pt modelId="{DC0913E3-2120-4719-8922-FA69D786AE88}" type="pres">
      <dgm:prSet presAssocID="{7F49DD60-D9F3-4988-AA5B-52BDCA18D1FB}" presName="bkgdShape" presStyleLbl="node1" presStyleIdx="0" presStyleCnt="3"/>
      <dgm:spPr/>
      <dgm:t>
        <a:bodyPr/>
        <a:lstStyle/>
        <a:p>
          <a:endParaRPr lang="en-US"/>
        </a:p>
      </dgm:t>
    </dgm:pt>
    <dgm:pt modelId="{52E3B1EA-81A2-44BE-8239-337275219164}" type="pres">
      <dgm:prSet presAssocID="{7F49DD60-D9F3-4988-AA5B-52BDCA18D1FB}" presName="nodeTx" presStyleLbl="node1" presStyleIdx="0" presStyleCnt="3">
        <dgm:presLayoutVars>
          <dgm:bulletEnabled val="1"/>
        </dgm:presLayoutVars>
      </dgm:prSet>
      <dgm:spPr/>
      <dgm:t>
        <a:bodyPr/>
        <a:lstStyle/>
        <a:p>
          <a:endParaRPr lang="en-US"/>
        </a:p>
      </dgm:t>
    </dgm:pt>
    <dgm:pt modelId="{3D97B6BB-0AAA-4343-952D-10BDFBC970AF}" type="pres">
      <dgm:prSet presAssocID="{7F49DD60-D9F3-4988-AA5B-52BDCA18D1FB}" presName="invisiNode" presStyleLbl="node1" presStyleIdx="0" presStyleCnt="3"/>
      <dgm:spPr/>
    </dgm:pt>
    <dgm:pt modelId="{B6719C78-7B7A-47AD-8B4F-45FCDDEBB180}" type="pres">
      <dgm:prSet presAssocID="{7F49DD60-D9F3-4988-AA5B-52BDCA18D1FB}" presName="imagNode"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Workers participating in training"/>
        </a:ext>
      </dgm:extLst>
    </dgm:pt>
    <dgm:pt modelId="{3DA6C530-136E-488C-A5B9-26D741AE5B8C}" type="pres">
      <dgm:prSet presAssocID="{5C7B5E67-6B73-4E62-88D5-F65BC858DF4F}" presName="sibTrans" presStyleLbl="sibTrans2D1" presStyleIdx="0" presStyleCnt="0"/>
      <dgm:spPr/>
      <dgm:t>
        <a:bodyPr/>
        <a:lstStyle/>
        <a:p>
          <a:endParaRPr lang="en-US"/>
        </a:p>
      </dgm:t>
    </dgm:pt>
    <dgm:pt modelId="{D4944DC9-F476-4E2C-80BC-FCDBA9591D5D}" type="pres">
      <dgm:prSet presAssocID="{0B5B3713-1D64-4ADE-9723-7E5D1C839844}" presName="compNode" presStyleCnt="0"/>
      <dgm:spPr/>
    </dgm:pt>
    <dgm:pt modelId="{07D79201-54C0-458A-A1E3-0193F98DA910}" type="pres">
      <dgm:prSet presAssocID="{0B5B3713-1D64-4ADE-9723-7E5D1C839844}" presName="bkgdShape" presStyleLbl="node1" presStyleIdx="1" presStyleCnt="3"/>
      <dgm:spPr/>
      <dgm:t>
        <a:bodyPr/>
        <a:lstStyle/>
        <a:p>
          <a:endParaRPr lang="en-US"/>
        </a:p>
      </dgm:t>
    </dgm:pt>
    <dgm:pt modelId="{917070CE-B5F9-4741-9961-3016BB59D3B3}" type="pres">
      <dgm:prSet presAssocID="{0B5B3713-1D64-4ADE-9723-7E5D1C839844}" presName="nodeTx" presStyleLbl="node1" presStyleIdx="1" presStyleCnt="3">
        <dgm:presLayoutVars>
          <dgm:bulletEnabled val="1"/>
        </dgm:presLayoutVars>
      </dgm:prSet>
      <dgm:spPr/>
      <dgm:t>
        <a:bodyPr/>
        <a:lstStyle/>
        <a:p>
          <a:endParaRPr lang="en-US"/>
        </a:p>
      </dgm:t>
    </dgm:pt>
    <dgm:pt modelId="{91AB9A37-8182-4BF5-A6FA-BE4FA4F970A4}" type="pres">
      <dgm:prSet presAssocID="{0B5B3713-1D64-4ADE-9723-7E5D1C839844}" presName="invisiNode" presStyleLbl="node1" presStyleIdx="1" presStyleCnt="3"/>
      <dgm:spPr/>
    </dgm:pt>
    <dgm:pt modelId="{6F8F3BDB-003D-4678-91DD-7F4FBCD2DA84}" type="pres">
      <dgm:prSet presAssocID="{0B5B3713-1D64-4ADE-9723-7E5D1C839844}" presName="imagNode" presStyleLbl="fgImgPlace1" presStyleIdx="1" presStyleCnt="3"/>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Farm workers harvesting watermelon"/>
        </a:ext>
      </dgm:extLst>
    </dgm:pt>
    <dgm:pt modelId="{70A50D7C-0199-4705-9D5E-53C7C4D40D38}" type="pres">
      <dgm:prSet presAssocID="{4ACF4141-F014-4F7C-B2F1-539118B8B0AE}" presName="sibTrans" presStyleLbl="sibTrans2D1" presStyleIdx="0" presStyleCnt="0"/>
      <dgm:spPr/>
      <dgm:t>
        <a:bodyPr/>
        <a:lstStyle/>
        <a:p>
          <a:endParaRPr lang="en-US"/>
        </a:p>
      </dgm:t>
    </dgm:pt>
    <dgm:pt modelId="{35121A4E-FFDE-4BD9-9A14-4089B1A84507}" type="pres">
      <dgm:prSet presAssocID="{BEF48726-F738-42E7-8C90-78C72FA8B202}" presName="compNode" presStyleCnt="0"/>
      <dgm:spPr/>
    </dgm:pt>
    <dgm:pt modelId="{4F7532C9-38CE-4984-9E70-459E12542FB8}" type="pres">
      <dgm:prSet presAssocID="{BEF48726-F738-42E7-8C90-78C72FA8B202}" presName="bkgdShape" presStyleLbl="node1" presStyleIdx="2" presStyleCnt="3"/>
      <dgm:spPr/>
      <dgm:t>
        <a:bodyPr/>
        <a:lstStyle/>
        <a:p>
          <a:endParaRPr lang="en-US"/>
        </a:p>
      </dgm:t>
    </dgm:pt>
    <dgm:pt modelId="{6A937F78-9F38-4C7F-AD3A-39EB8669CD38}" type="pres">
      <dgm:prSet presAssocID="{BEF48726-F738-42E7-8C90-78C72FA8B202}" presName="nodeTx" presStyleLbl="node1" presStyleIdx="2" presStyleCnt="3">
        <dgm:presLayoutVars>
          <dgm:bulletEnabled val="1"/>
        </dgm:presLayoutVars>
      </dgm:prSet>
      <dgm:spPr/>
      <dgm:t>
        <a:bodyPr/>
        <a:lstStyle/>
        <a:p>
          <a:endParaRPr lang="en-US"/>
        </a:p>
      </dgm:t>
    </dgm:pt>
    <dgm:pt modelId="{6F345D84-57BC-45B9-AB35-EC149EC16DDD}" type="pres">
      <dgm:prSet presAssocID="{BEF48726-F738-42E7-8C90-78C72FA8B202}" presName="invisiNode" presStyleLbl="node1" presStyleIdx="2" presStyleCnt="3"/>
      <dgm:spPr/>
    </dgm:pt>
    <dgm:pt modelId="{84A3EA1B-3904-44E7-B97D-5E7502819E5E}" type="pres">
      <dgm:prSet presAssocID="{BEF48726-F738-42E7-8C90-78C72FA8B202}" presName="imagNode" presStyleLbl="fgImgPlace1" presStyleIdx="2" presStyleCnt="3"/>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extLst>
        <a:ext uri="{E40237B7-FDA0-4F09-8148-C483321AD2D9}">
          <dgm14:cNvPr xmlns:dgm14="http://schemas.microsoft.com/office/drawing/2010/diagram" id="0" name="" title="Construction worker with hard hat"/>
        </a:ext>
      </dgm:extLst>
    </dgm:pt>
  </dgm:ptLst>
  <dgm:cxnLst>
    <dgm:cxn modelId="{77FCAF26-B36E-42EE-B064-107A2AD35363}" type="presOf" srcId="{DC6E98F2-FB6C-48C2-AEC7-257DF71FC12F}" destId="{52E3B1EA-81A2-44BE-8239-337275219164}" srcOrd="1" destOrd="1" presId="urn:microsoft.com/office/officeart/2005/8/layout/hList7"/>
    <dgm:cxn modelId="{244621CF-EA5D-4ADF-9444-AD7B74AFDF3E}" srcId="{468745E8-9F6D-412F-8D8D-2A29ABE34B9F}" destId="{0B5B3713-1D64-4ADE-9723-7E5D1C839844}" srcOrd="1" destOrd="0" parTransId="{F9A64664-E1F9-4277-BD43-DD14C236F3E9}" sibTransId="{4ACF4141-F014-4F7C-B2F1-539118B8B0AE}"/>
    <dgm:cxn modelId="{9D9FD491-6E32-4C18-BDE9-94501BE5FC98}" type="presOf" srcId="{5CFA7D26-A726-4925-B74E-29A240FA1114}" destId="{52E3B1EA-81A2-44BE-8239-337275219164}" srcOrd="1" destOrd="4" presId="urn:microsoft.com/office/officeart/2005/8/layout/hList7"/>
    <dgm:cxn modelId="{F2DDA0AC-BF28-40F3-87C1-5C0B710F65ED}" type="presOf" srcId="{5C7B5E67-6B73-4E62-88D5-F65BC858DF4F}" destId="{3DA6C530-136E-488C-A5B9-26D741AE5B8C}" srcOrd="0" destOrd="0" presId="urn:microsoft.com/office/officeart/2005/8/layout/hList7"/>
    <dgm:cxn modelId="{35AA7821-118D-4F97-8D33-EDB43B178867}" srcId="{7F49DD60-D9F3-4988-AA5B-52BDCA18D1FB}" destId="{C913D7B9-4BED-4E0C-AC7A-9820EE845355}" srcOrd="1" destOrd="0" parTransId="{AD8A42E1-0A40-486C-8651-DCED9B4B31B0}" sibTransId="{163D5D9C-259E-46FC-80F0-1066DA47B4DC}"/>
    <dgm:cxn modelId="{88A54640-CB88-4B79-8516-E281D4A11EB8}" type="presOf" srcId="{0B5B3713-1D64-4ADE-9723-7E5D1C839844}" destId="{917070CE-B5F9-4741-9961-3016BB59D3B3}" srcOrd="1" destOrd="0" presId="urn:microsoft.com/office/officeart/2005/8/layout/hList7"/>
    <dgm:cxn modelId="{A27AD8B4-C738-4918-B3C8-5ADB63BB6FE5}" type="presOf" srcId="{0B5B3713-1D64-4ADE-9723-7E5D1C839844}" destId="{07D79201-54C0-458A-A1E3-0193F98DA910}" srcOrd="0" destOrd="0" presId="urn:microsoft.com/office/officeart/2005/8/layout/hList7"/>
    <dgm:cxn modelId="{C8E76E09-4C6A-4FAF-A3BA-26660DCECC4D}" srcId="{7F49DD60-D9F3-4988-AA5B-52BDCA18D1FB}" destId="{441BE0F5-7D00-4C2C-9E41-D30794232F1F}" srcOrd="2" destOrd="0" parTransId="{FE787EE3-8543-4073-98B7-FE7621F84458}" sibTransId="{B67256EE-2E78-4E7F-A1AE-F60F801A034C}"/>
    <dgm:cxn modelId="{E34DCC2B-C575-4C39-8166-E0489A76F700}" type="presOf" srcId="{C913D7B9-4BED-4E0C-AC7A-9820EE845355}" destId="{52E3B1EA-81A2-44BE-8239-337275219164}" srcOrd="1" destOrd="2" presId="urn:microsoft.com/office/officeart/2005/8/layout/hList7"/>
    <dgm:cxn modelId="{3918760F-9311-42A0-9FBE-137E8C645BAF}" srcId="{7F49DD60-D9F3-4988-AA5B-52BDCA18D1FB}" destId="{DC6E98F2-FB6C-48C2-AEC7-257DF71FC12F}" srcOrd="0" destOrd="0" parTransId="{91E1ADEA-FABE-46D7-A470-D978C0298588}" sibTransId="{3939EAC0-D05E-4270-B20B-B9A63F12F4CD}"/>
    <dgm:cxn modelId="{1A868C66-A2CF-4026-AFC9-62A91D3CF6CD}" type="presOf" srcId="{7F49DD60-D9F3-4988-AA5B-52BDCA18D1FB}" destId="{DC0913E3-2120-4719-8922-FA69D786AE88}" srcOrd="0" destOrd="0" presId="urn:microsoft.com/office/officeart/2005/8/layout/hList7"/>
    <dgm:cxn modelId="{DD09037E-C637-4469-8B23-3EB93D6E0A38}" type="presOf" srcId="{5CFA7D26-A726-4925-B74E-29A240FA1114}" destId="{DC0913E3-2120-4719-8922-FA69D786AE88}" srcOrd="0" destOrd="4" presId="urn:microsoft.com/office/officeart/2005/8/layout/hList7"/>
    <dgm:cxn modelId="{F51764F1-FF69-4E4E-858E-10AF9A6BF827}" srcId="{468745E8-9F6D-412F-8D8D-2A29ABE34B9F}" destId="{7F49DD60-D9F3-4988-AA5B-52BDCA18D1FB}" srcOrd="0" destOrd="0" parTransId="{C28984A4-9788-41CB-883F-D86441E94130}" sibTransId="{5C7B5E67-6B73-4E62-88D5-F65BC858DF4F}"/>
    <dgm:cxn modelId="{377DEB05-D974-4A9A-9733-9D69BDDB29EE}" type="presOf" srcId="{C913D7B9-4BED-4E0C-AC7A-9820EE845355}" destId="{DC0913E3-2120-4719-8922-FA69D786AE88}" srcOrd="0" destOrd="2" presId="urn:microsoft.com/office/officeart/2005/8/layout/hList7"/>
    <dgm:cxn modelId="{70E244C5-D027-4410-8043-F43293A68E73}" type="presOf" srcId="{441BE0F5-7D00-4C2C-9E41-D30794232F1F}" destId="{52E3B1EA-81A2-44BE-8239-337275219164}" srcOrd="1" destOrd="3" presId="urn:microsoft.com/office/officeart/2005/8/layout/hList7"/>
    <dgm:cxn modelId="{CDDC68B2-F410-402F-AC1E-905D8FEE29BE}" type="presOf" srcId="{441BE0F5-7D00-4C2C-9E41-D30794232F1F}" destId="{DC0913E3-2120-4719-8922-FA69D786AE88}" srcOrd="0" destOrd="3" presId="urn:microsoft.com/office/officeart/2005/8/layout/hList7"/>
    <dgm:cxn modelId="{E6991DEF-9B66-4910-8F78-880B169A8FAB}" type="presOf" srcId="{BEF48726-F738-42E7-8C90-78C72FA8B202}" destId="{4F7532C9-38CE-4984-9E70-459E12542FB8}" srcOrd="0" destOrd="0" presId="urn:microsoft.com/office/officeart/2005/8/layout/hList7"/>
    <dgm:cxn modelId="{ED40437E-B004-4D0E-A6D8-23B73D0A98F0}" srcId="{7F49DD60-D9F3-4988-AA5B-52BDCA18D1FB}" destId="{5CFA7D26-A726-4925-B74E-29A240FA1114}" srcOrd="3" destOrd="0" parTransId="{1F58B733-7A75-42CA-A9FB-024370D9B5D1}" sibTransId="{67593C64-6053-4DB1-91A3-6B0DB56C7076}"/>
    <dgm:cxn modelId="{FF079CCC-5A1E-438B-B6A4-C9B5DDA006BD}" type="presOf" srcId="{4ACF4141-F014-4F7C-B2F1-539118B8B0AE}" destId="{70A50D7C-0199-4705-9D5E-53C7C4D40D38}" srcOrd="0" destOrd="0" presId="urn:microsoft.com/office/officeart/2005/8/layout/hList7"/>
    <dgm:cxn modelId="{A0E56450-DB0E-4E7B-8540-2AE9F02D4FA0}" type="presOf" srcId="{DC6E98F2-FB6C-48C2-AEC7-257DF71FC12F}" destId="{DC0913E3-2120-4719-8922-FA69D786AE88}" srcOrd="0" destOrd="1" presId="urn:microsoft.com/office/officeart/2005/8/layout/hList7"/>
    <dgm:cxn modelId="{5C8F0626-43B3-4506-B652-FD087BC9E0CA}" type="presOf" srcId="{7F49DD60-D9F3-4988-AA5B-52BDCA18D1FB}" destId="{52E3B1EA-81A2-44BE-8239-337275219164}" srcOrd="1" destOrd="0" presId="urn:microsoft.com/office/officeart/2005/8/layout/hList7"/>
    <dgm:cxn modelId="{56308F55-59BC-4B80-996C-B1E9304D5515}" type="presOf" srcId="{468745E8-9F6D-412F-8D8D-2A29ABE34B9F}" destId="{DB40B545-B7AC-4163-B77B-2B64C3E78FF2}" srcOrd="0" destOrd="0" presId="urn:microsoft.com/office/officeart/2005/8/layout/hList7"/>
    <dgm:cxn modelId="{28E8974A-922B-4555-A3FE-08F8FD79BDFF}" type="presOf" srcId="{BEF48726-F738-42E7-8C90-78C72FA8B202}" destId="{6A937F78-9F38-4C7F-AD3A-39EB8669CD38}" srcOrd="1" destOrd="0" presId="urn:microsoft.com/office/officeart/2005/8/layout/hList7"/>
    <dgm:cxn modelId="{19871BBA-A423-470C-A0F9-8CA13C4DB0EC}" srcId="{468745E8-9F6D-412F-8D8D-2A29ABE34B9F}" destId="{BEF48726-F738-42E7-8C90-78C72FA8B202}" srcOrd="2" destOrd="0" parTransId="{E8E54DE1-5B02-45C2-9628-626841ECCF6D}" sibTransId="{472C8DB9-E329-43BD-90B4-AE6537E2061E}"/>
    <dgm:cxn modelId="{372A202F-77D1-4E1E-A456-B936CD54B6ED}" type="presParOf" srcId="{DB40B545-B7AC-4163-B77B-2B64C3E78FF2}" destId="{ADCE2CE5-728E-4719-94ED-E1AEA0A55759}" srcOrd="0" destOrd="0" presId="urn:microsoft.com/office/officeart/2005/8/layout/hList7"/>
    <dgm:cxn modelId="{47833AE1-8903-4B2E-86FB-E52723BDFFE6}" type="presParOf" srcId="{DB40B545-B7AC-4163-B77B-2B64C3E78FF2}" destId="{0EDC6B0A-9024-4C37-9524-86EBDF58F24D}" srcOrd="1" destOrd="0" presId="urn:microsoft.com/office/officeart/2005/8/layout/hList7"/>
    <dgm:cxn modelId="{741A2329-B05C-4EC6-824C-8777FF85C45F}" type="presParOf" srcId="{0EDC6B0A-9024-4C37-9524-86EBDF58F24D}" destId="{83E8208C-3212-44AD-9C24-2E61EBF67398}" srcOrd="0" destOrd="0" presId="urn:microsoft.com/office/officeart/2005/8/layout/hList7"/>
    <dgm:cxn modelId="{08CC00CD-F3E7-4B1F-94FE-2E98FBC4B925}" type="presParOf" srcId="{83E8208C-3212-44AD-9C24-2E61EBF67398}" destId="{DC0913E3-2120-4719-8922-FA69D786AE88}" srcOrd="0" destOrd="0" presId="urn:microsoft.com/office/officeart/2005/8/layout/hList7"/>
    <dgm:cxn modelId="{1F9B1751-535A-4C87-9F23-60CDBCAEC652}" type="presParOf" srcId="{83E8208C-3212-44AD-9C24-2E61EBF67398}" destId="{52E3B1EA-81A2-44BE-8239-337275219164}" srcOrd="1" destOrd="0" presId="urn:microsoft.com/office/officeart/2005/8/layout/hList7"/>
    <dgm:cxn modelId="{B1AD838F-2710-4B07-88E5-AC4CC0966FD5}" type="presParOf" srcId="{83E8208C-3212-44AD-9C24-2E61EBF67398}" destId="{3D97B6BB-0AAA-4343-952D-10BDFBC970AF}" srcOrd="2" destOrd="0" presId="urn:microsoft.com/office/officeart/2005/8/layout/hList7"/>
    <dgm:cxn modelId="{BE95E66C-C7B9-4D37-98E4-D70FF171D313}" type="presParOf" srcId="{83E8208C-3212-44AD-9C24-2E61EBF67398}" destId="{B6719C78-7B7A-47AD-8B4F-45FCDDEBB180}" srcOrd="3" destOrd="0" presId="urn:microsoft.com/office/officeart/2005/8/layout/hList7"/>
    <dgm:cxn modelId="{66AB9426-E5B4-44EB-88F6-8D317324B3BC}" type="presParOf" srcId="{0EDC6B0A-9024-4C37-9524-86EBDF58F24D}" destId="{3DA6C530-136E-488C-A5B9-26D741AE5B8C}" srcOrd="1" destOrd="0" presId="urn:microsoft.com/office/officeart/2005/8/layout/hList7"/>
    <dgm:cxn modelId="{A246177A-8BA3-476A-97A3-25FAD8B6CA07}" type="presParOf" srcId="{0EDC6B0A-9024-4C37-9524-86EBDF58F24D}" destId="{D4944DC9-F476-4E2C-80BC-FCDBA9591D5D}" srcOrd="2" destOrd="0" presId="urn:microsoft.com/office/officeart/2005/8/layout/hList7"/>
    <dgm:cxn modelId="{5AC49F55-BD56-47CA-A2C0-11C342A99E7A}" type="presParOf" srcId="{D4944DC9-F476-4E2C-80BC-FCDBA9591D5D}" destId="{07D79201-54C0-458A-A1E3-0193F98DA910}" srcOrd="0" destOrd="0" presId="urn:microsoft.com/office/officeart/2005/8/layout/hList7"/>
    <dgm:cxn modelId="{3FCAFC47-8B0B-4AB1-A191-C83D63125B7E}" type="presParOf" srcId="{D4944DC9-F476-4E2C-80BC-FCDBA9591D5D}" destId="{917070CE-B5F9-4741-9961-3016BB59D3B3}" srcOrd="1" destOrd="0" presId="urn:microsoft.com/office/officeart/2005/8/layout/hList7"/>
    <dgm:cxn modelId="{6903D662-537D-4AA9-964A-884E411B2557}" type="presParOf" srcId="{D4944DC9-F476-4E2C-80BC-FCDBA9591D5D}" destId="{91AB9A37-8182-4BF5-A6FA-BE4FA4F970A4}" srcOrd="2" destOrd="0" presId="urn:microsoft.com/office/officeart/2005/8/layout/hList7"/>
    <dgm:cxn modelId="{A794E20F-150F-4868-8B08-7C4590B190D7}" type="presParOf" srcId="{D4944DC9-F476-4E2C-80BC-FCDBA9591D5D}" destId="{6F8F3BDB-003D-4678-91DD-7F4FBCD2DA84}" srcOrd="3" destOrd="0" presId="urn:microsoft.com/office/officeart/2005/8/layout/hList7"/>
    <dgm:cxn modelId="{8B54D273-6107-459F-9068-3B124B289167}" type="presParOf" srcId="{0EDC6B0A-9024-4C37-9524-86EBDF58F24D}" destId="{70A50D7C-0199-4705-9D5E-53C7C4D40D38}" srcOrd="3" destOrd="0" presId="urn:microsoft.com/office/officeart/2005/8/layout/hList7"/>
    <dgm:cxn modelId="{E4AA61F1-CD8C-4241-901C-70637BEFE1E1}" type="presParOf" srcId="{0EDC6B0A-9024-4C37-9524-86EBDF58F24D}" destId="{35121A4E-FFDE-4BD9-9A14-4089B1A84507}" srcOrd="4" destOrd="0" presId="urn:microsoft.com/office/officeart/2005/8/layout/hList7"/>
    <dgm:cxn modelId="{0CBFF533-3A03-42A4-8B1B-706A3249651E}" type="presParOf" srcId="{35121A4E-FFDE-4BD9-9A14-4089B1A84507}" destId="{4F7532C9-38CE-4984-9E70-459E12542FB8}" srcOrd="0" destOrd="0" presId="urn:microsoft.com/office/officeart/2005/8/layout/hList7"/>
    <dgm:cxn modelId="{F5686800-D991-45B4-9398-E97236BDAE64}" type="presParOf" srcId="{35121A4E-FFDE-4BD9-9A14-4089B1A84507}" destId="{6A937F78-9F38-4C7F-AD3A-39EB8669CD38}" srcOrd="1" destOrd="0" presId="urn:microsoft.com/office/officeart/2005/8/layout/hList7"/>
    <dgm:cxn modelId="{B54D5B6D-D875-4FFE-8AB8-C2565F701414}" type="presParOf" srcId="{35121A4E-FFDE-4BD9-9A14-4089B1A84507}" destId="{6F345D84-57BC-45B9-AB35-EC149EC16DDD}" srcOrd="2" destOrd="0" presId="urn:microsoft.com/office/officeart/2005/8/layout/hList7"/>
    <dgm:cxn modelId="{25D1CF84-15A5-45EA-8D2E-BB5173485A1B}" type="presParOf" srcId="{35121A4E-FFDE-4BD9-9A14-4089B1A84507}" destId="{84A3EA1B-3904-44E7-B97D-5E7502819E5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F2F9D-3815-4E29-A2FD-96776D96116B}">
      <dsp:nvSpPr>
        <dsp:cNvPr id="0" name=""/>
        <dsp:cNvSpPr/>
      </dsp:nvSpPr>
      <dsp:spPr>
        <a:xfrm>
          <a:off x="2555741" y="1638912"/>
          <a:ext cx="556076" cy="91440"/>
        </a:xfrm>
        <a:custGeom>
          <a:avLst/>
          <a:gdLst/>
          <a:ahLst/>
          <a:cxnLst/>
          <a:rect l="0" t="0" r="0" b="0"/>
          <a:pathLst>
            <a:path>
              <a:moveTo>
                <a:pt x="0" y="45720"/>
              </a:moveTo>
              <a:lnTo>
                <a:pt x="556076"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2819112" y="1681699"/>
        <a:ext cx="29333" cy="5866"/>
      </dsp:txXfrm>
    </dsp:sp>
    <dsp:sp modelId="{B4C5ACA7-9CDB-40BE-A88E-CFE4F9C946BC}">
      <dsp:nvSpPr>
        <dsp:cNvPr id="0" name=""/>
        <dsp:cNvSpPr/>
      </dsp:nvSpPr>
      <dsp:spPr>
        <a:xfrm>
          <a:off x="6776" y="919402"/>
          <a:ext cx="2550765" cy="1530459"/>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effectLst/>
            </a:rPr>
            <a:t>1: Learn the standard and identify a champion</a:t>
          </a:r>
          <a:endParaRPr lang="en-US" sz="1800" kern="1200">
            <a:effectLst/>
          </a:endParaRPr>
        </a:p>
      </dsp:txBody>
      <dsp:txXfrm>
        <a:off x="6776" y="919402"/>
        <a:ext cx="2550765" cy="1530459"/>
      </dsp:txXfrm>
    </dsp:sp>
    <dsp:sp modelId="{F2E11686-23E9-40FF-8000-0A1E50FAE0A0}">
      <dsp:nvSpPr>
        <dsp:cNvPr id="0" name=""/>
        <dsp:cNvSpPr/>
      </dsp:nvSpPr>
      <dsp:spPr>
        <a:xfrm>
          <a:off x="5693182" y="1638912"/>
          <a:ext cx="556076" cy="91440"/>
        </a:xfrm>
        <a:custGeom>
          <a:avLst/>
          <a:gdLst/>
          <a:ahLst/>
          <a:cxnLst/>
          <a:rect l="0" t="0" r="0" b="0"/>
          <a:pathLst>
            <a:path>
              <a:moveTo>
                <a:pt x="0" y="45720"/>
              </a:moveTo>
              <a:lnTo>
                <a:pt x="556076" y="45720"/>
              </a:lnTo>
            </a:path>
          </a:pathLst>
        </a:custGeom>
        <a:noFill/>
        <a:ln w="9525" cap="flat" cmpd="sng" algn="ctr">
          <a:solidFill>
            <a:schemeClr val="accent1">
              <a:shade val="90000"/>
              <a:hueOff val="150045"/>
              <a:satOff val="-2771"/>
              <a:lumOff val="128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5956553" y="1681699"/>
        <a:ext cx="29333" cy="5866"/>
      </dsp:txXfrm>
    </dsp:sp>
    <dsp:sp modelId="{5FF911DF-1FFD-49A5-BCB6-B00F0C548657}">
      <dsp:nvSpPr>
        <dsp:cNvPr id="0" name=""/>
        <dsp:cNvSpPr/>
      </dsp:nvSpPr>
      <dsp:spPr>
        <a:xfrm>
          <a:off x="3144217" y="919402"/>
          <a:ext cx="2550765" cy="1530459"/>
        </a:xfrm>
        <a:prstGeom prst="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effectLst/>
            </a:rPr>
            <a:t>2: Prepare and implement a written Hazard Communication Program</a:t>
          </a:r>
          <a:endParaRPr lang="en-US" sz="1800" kern="1200" dirty="0" smtClean="0">
            <a:effectLst/>
          </a:endParaRPr>
        </a:p>
      </dsp:txBody>
      <dsp:txXfrm>
        <a:off x="3144217" y="919402"/>
        <a:ext cx="2550765" cy="1530459"/>
      </dsp:txXfrm>
    </dsp:sp>
    <dsp:sp modelId="{8BE63C96-77BF-4BD9-9A82-984E80798AA5}">
      <dsp:nvSpPr>
        <dsp:cNvPr id="0" name=""/>
        <dsp:cNvSpPr/>
      </dsp:nvSpPr>
      <dsp:spPr>
        <a:xfrm>
          <a:off x="1282158" y="2448061"/>
          <a:ext cx="6274882" cy="556076"/>
        </a:xfrm>
        <a:custGeom>
          <a:avLst/>
          <a:gdLst/>
          <a:ahLst/>
          <a:cxnLst/>
          <a:rect l="0" t="0" r="0" b="0"/>
          <a:pathLst>
            <a:path>
              <a:moveTo>
                <a:pt x="6274882" y="0"/>
              </a:moveTo>
              <a:lnTo>
                <a:pt x="6274882" y="295138"/>
              </a:lnTo>
              <a:lnTo>
                <a:pt x="0" y="295138"/>
              </a:lnTo>
              <a:lnTo>
                <a:pt x="0" y="556076"/>
              </a:lnTo>
            </a:path>
          </a:pathLst>
        </a:custGeom>
        <a:noFill/>
        <a:ln w="9525" cap="flat" cmpd="sng" algn="ctr">
          <a:solidFill>
            <a:schemeClr val="accent1">
              <a:shade val="90000"/>
              <a:hueOff val="300089"/>
              <a:satOff val="-5542"/>
              <a:lumOff val="257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4262043" y="2723166"/>
        <a:ext cx="315112" cy="5866"/>
      </dsp:txXfrm>
    </dsp:sp>
    <dsp:sp modelId="{86CE55FE-B398-4E1C-B39C-D8BF055B20E4}">
      <dsp:nvSpPr>
        <dsp:cNvPr id="0" name=""/>
        <dsp:cNvSpPr/>
      </dsp:nvSpPr>
      <dsp:spPr>
        <a:xfrm>
          <a:off x="6281658" y="919402"/>
          <a:ext cx="2550765" cy="1530459"/>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effectLst/>
            </a:rPr>
            <a:t>3: Ensure containers are labeled</a:t>
          </a:r>
          <a:endParaRPr lang="en-US" sz="1800" kern="1200" dirty="0" smtClean="0">
            <a:effectLst/>
          </a:endParaRPr>
        </a:p>
      </dsp:txBody>
      <dsp:txXfrm>
        <a:off x="6281658" y="919402"/>
        <a:ext cx="2550765" cy="1530459"/>
      </dsp:txXfrm>
    </dsp:sp>
    <dsp:sp modelId="{5725B5C5-4422-4078-B14E-AFABC5900CD4}">
      <dsp:nvSpPr>
        <dsp:cNvPr id="0" name=""/>
        <dsp:cNvSpPr/>
      </dsp:nvSpPr>
      <dsp:spPr>
        <a:xfrm>
          <a:off x="2555741" y="3756047"/>
          <a:ext cx="556076" cy="91440"/>
        </a:xfrm>
        <a:custGeom>
          <a:avLst/>
          <a:gdLst/>
          <a:ahLst/>
          <a:cxnLst/>
          <a:rect l="0" t="0" r="0" b="0"/>
          <a:pathLst>
            <a:path>
              <a:moveTo>
                <a:pt x="0" y="45720"/>
              </a:moveTo>
              <a:lnTo>
                <a:pt x="556076" y="45720"/>
              </a:lnTo>
            </a:path>
          </a:pathLst>
        </a:custGeom>
        <a:noFill/>
        <a:ln w="9525" cap="flat" cmpd="sng" algn="ctr">
          <a:solidFill>
            <a:schemeClr val="accent1">
              <a:shade val="90000"/>
              <a:hueOff val="300089"/>
              <a:satOff val="-5542"/>
              <a:lumOff val="257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2819112" y="3798834"/>
        <a:ext cx="29333" cy="5866"/>
      </dsp:txXfrm>
    </dsp:sp>
    <dsp:sp modelId="{E225F2E0-0600-454A-9FE3-9C9311D54ACD}">
      <dsp:nvSpPr>
        <dsp:cNvPr id="0" name=""/>
        <dsp:cNvSpPr/>
      </dsp:nvSpPr>
      <dsp:spPr>
        <a:xfrm>
          <a:off x="6776" y="3036538"/>
          <a:ext cx="2550765" cy="1530459"/>
        </a:xfrm>
        <a:prstGeom prst="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effectLst/>
            </a:rPr>
            <a:t>4: Maintain Safety Data Sheets (SDS)</a:t>
          </a:r>
          <a:endParaRPr lang="en-US" sz="1800" kern="1200" dirty="0" smtClean="0">
            <a:effectLst/>
          </a:endParaRPr>
        </a:p>
      </dsp:txBody>
      <dsp:txXfrm>
        <a:off x="6776" y="3036538"/>
        <a:ext cx="2550765" cy="1530459"/>
      </dsp:txXfrm>
    </dsp:sp>
    <dsp:sp modelId="{FE7C2472-7A70-467A-9901-F9AB129BB8BA}">
      <dsp:nvSpPr>
        <dsp:cNvPr id="0" name=""/>
        <dsp:cNvSpPr/>
      </dsp:nvSpPr>
      <dsp:spPr>
        <a:xfrm>
          <a:off x="5693182" y="3756047"/>
          <a:ext cx="556076" cy="91440"/>
        </a:xfrm>
        <a:custGeom>
          <a:avLst/>
          <a:gdLst/>
          <a:ahLst/>
          <a:cxnLst/>
          <a:rect l="0" t="0" r="0" b="0"/>
          <a:pathLst>
            <a:path>
              <a:moveTo>
                <a:pt x="0" y="45720"/>
              </a:moveTo>
              <a:lnTo>
                <a:pt x="556076" y="45720"/>
              </a:lnTo>
            </a:path>
          </a:pathLst>
        </a:custGeom>
        <a:noFill/>
        <a:ln w="9525" cap="flat" cmpd="sng" algn="ctr">
          <a:solidFill>
            <a:schemeClr val="accent1">
              <a:shade val="90000"/>
              <a:hueOff val="150045"/>
              <a:satOff val="-2771"/>
              <a:lumOff val="128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accent1">
                <a:lumMod val="50000"/>
              </a:schemeClr>
            </a:solidFill>
            <a:effectLst/>
          </a:endParaRPr>
        </a:p>
      </dsp:txBody>
      <dsp:txXfrm>
        <a:off x="5956553" y="3798834"/>
        <a:ext cx="29333" cy="5866"/>
      </dsp:txXfrm>
    </dsp:sp>
    <dsp:sp modelId="{7A446A29-F859-4F9A-8342-BE9B90EBC49C}">
      <dsp:nvSpPr>
        <dsp:cNvPr id="0" name=""/>
        <dsp:cNvSpPr/>
      </dsp:nvSpPr>
      <dsp:spPr>
        <a:xfrm>
          <a:off x="3144217" y="3036538"/>
          <a:ext cx="2550765" cy="1530459"/>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effectLst/>
            </a:rPr>
            <a:t>5: Inform and Train Employees</a:t>
          </a:r>
          <a:endParaRPr lang="en-US" sz="1800" kern="1200" dirty="0" smtClean="0">
            <a:effectLst/>
          </a:endParaRPr>
        </a:p>
      </dsp:txBody>
      <dsp:txXfrm>
        <a:off x="3144217" y="3036538"/>
        <a:ext cx="2550765" cy="1530459"/>
      </dsp:txXfrm>
    </dsp:sp>
    <dsp:sp modelId="{C4BE8A19-E3EA-4300-9122-7EFF02E212FA}">
      <dsp:nvSpPr>
        <dsp:cNvPr id="0" name=""/>
        <dsp:cNvSpPr/>
      </dsp:nvSpPr>
      <dsp:spPr>
        <a:xfrm>
          <a:off x="6281658" y="3036538"/>
          <a:ext cx="2550765" cy="1530459"/>
        </a:xfrm>
        <a:prstGeom prst="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smtClean="0">
              <a:effectLst/>
            </a:rPr>
            <a:t>6: Evaluate and Reassess Your Program</a:t>
          </a:r>
          <a:endParaRPr lang="en-US" sz="1800" kern="1200" dirty="0" smtClean="0">
            <a:effectLst/>
          </a:endParaRPr>
        </a:p>
      </dsp:txBody>
      <dsp:txXfrm>
        <a:off x="6281658" y="3036538"/>
        <a:ext cx="2550765" cy="1530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913E3-2120-4719-8922-FA69D786AE88}">
      <dsp:nvSpPr>
        <dsp:cNvPr id="0" name=""/>
        <dsp:cNvSpPr/>
      </dsp:nvSpPr>
      <dsp:spPr>
        <a:xfrm>
          <a:off x="1823" y="0"/>
          <a:ext cx="2837631" cy="609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lvl="0" algn="l" defTabSz="977900">
            <a:lnSpc>
              <a:spcPct val="90000"/>
            </a:lnSpc>
            <a:spcBef>
              <a:spcPct val="0"/>
            </a:spcBef>
            <a:spcAft>
              <a:spcPct val="35000"/>
            </a:spcAft>
          </a:pPr>
          <a:r>
            <a:rPr lang="en-US" sz="2200" kern="1200" smtClean="0"/>
            <a:t>Provide worker trainings</a:t>
          </a:r>
          <a:endParaRPr lang="en-US" sz="2200" kern="1200"/>
        </a:p>
        <a:p>
          <a:pPr marL="171450" lvl="1" indent="-171450" algn="l" defTabSz="755650">
            <a:lnSpc>
              <a:spcPct val="90000"/>
            </a:lnSpc>
            <a:spcBef>
              <a:spcPct val="0"/>
            </a:spcBef>
            <a:spcAft>
              <a:spcPct val="15000"/>
            </a:spcAft>
            <a:buChar char="••"/>
          </a:pPr>
          <a:r>
            <a:rPr lang="en-US" sz="1700" kern="1200" smtClean="0"/>
            <a:t>Culturally appropriate</a:t>
          </a:r>
          <a:endParaRPr lang="en-US" sz="1700" kern="1200" dirty="0" smtClean="0"/>
        </a:p>
        <a:p>
          <a:pPr marL="171450" lvl="1" indent="-171450" algn="l" defTabSz="755650">
            <a:lnSpc>
              <a:spcPct val="90000"/>
            </a:lnSpc>
            <a:spcBef>
              <a:spcPct val="0"/>
            </a:spcBef>
            <a:spcAft>
              <a:spcPct val="15000"/>
            </a:spcAft>
            <a:buChar char="••"/>
          </a:pPr>
          <a:r>
            <a:rPr lang="en-US" sz="1700" kern="1200" smtClean="0"/>
            <a:t>Participatory</a:t>
          </a:r>
          <a:endParaRPr lang="en-US" sz="1700" kern="1200" dirty="0" smtClean="0"/>
        </a:p>
        <a:p>
          <a:pPr marL="171450" lvl="1" indent="-171450" algn="l" defTabSz="755650">
            <a:lnSpc>
              <a:spcPct val="90000"/>
            </a:lnSpc>
            <a:spcBef>
              <a:spcPct val="0"/>
            </a:spcBef>
            <a:spcAft>
              <a:spcPct val="15000"/>
            </a:spcAft>
            <a:buChar char="••"/>
          </a:pPr>
          <a:r>
            <a:rPr lang="en-US" sz="1700" kern="1200" smtClean="0"/>
            <a:t>Spanish or English</a:t>
          </a:r>
          <a:endParaRPr lang="en-US" sz="1700" kern="1200" dirty="0" smtClean="0"/>
        </a:p>
        <a:p>
          <a:pPr marL="171450" lvl="1" indent="-171450" algn="l" defTabSz="755650">
            <a:lnSpc>
              <a:spcPct val="90000"/>
            </a:lnSpc>
            <a:spcBef>
              <a:spcPct val="0"/>
            </a:spcBef>
            <a:spcAft>
              <a:spcPct val="15000"/>
            </a:spcAft>
            <a:buChar char="••"/>
          </a:pPr>
          <a:r>
            <a:rPr lang="en-US" sz="1700" kern="1200" smtClean="0"/>
            <a:t>Designed for workers with low-literacy levels</a:t>
          </a:r>
          <a:endParaRPr lang="en-US" sz="1700" kern="1200" dirty="0" smtClean="0"/>
        </a:p>
      </dsp:txBody>
      <dsp:txXfrm>
        <a:off x="1823" y="2438400"/>
        <a:ext cx="2837631" cy="2438400"/>
      </dsp:txXfrm>
    </dsp:sp>
    <dsp:sp modelId="{B6719C78-7B7A-47AD-8B4F-45FCDDEBB180}">
      <dsp:nvSpPr>
        <dsp:cNvPr id="0" name=""/>
        <dsp:cNvSpPr/>
      </dsp:nvSpPr>
      <dsp:spPr>
        <a:xfrm>
          <a:off x="405655" y="365759"/>
          <a:ext cx="2029968" cy="2029968"/>
        </a:xfrm>
        <a:prstGeom prst="ellipse">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D79201-54C0-458A-A1E3-0193F98DA910}">
      <dsp:nvSpPr>
        <dsp:cNvPr id="0" name=""/>
        <dsp:cNvSpPr/>
      </dsp:nvSpPr>
      <dsp:spPr>
        <a:xfrm>
          <a:off x="2924584" y="0"/>
          <a:ext cx="2837631" cy="609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Provide employer training about the Hazard Communication Standard</a:t>
          </a:r>
          <a:endParaRPr lang="en-US" sz="2200" kern="1200" dirty="0" smtClean="0"/>
        </a:p>
      </dsp:txBody>
      <dsp:txXfrm>
        <a:off x="2924584" y="2438400"/>
        <a:ext cx="2837631" cy="2438400"/>
      </dsp:txXfrm>
    </dsp:sp>
    <dsp:sp modelId="{6F8F3BDB-003D-4678-91DD-7F4FBCD2DA84}">
      <dsp:nvSpPr>
        <dsp:cNvPr id="0" name=""/>
        <dsp:cNvSpPr/>
      </dsp:nvSpPr>
      <dsp:spPr>
        <a:xfrm>
          <a:off x="3328415" y="365759"/>
          <a:ext cx="2029968" cy="2029968"/>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7532C9-38CE-4984-9E70-459E12542FB8}">
      <dsp:nvSpPr>
        <dsp:cNvPr id="0" name=""/>
        <dsp:cNvSpPr/>
      </dsp:nvSpPr>
      <dsp:spPr>
        <a:xfrm>
          <a:off x="5847344" y="0"/>
          <a:ext cx="2837631" cy="609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smtClean="0"/>
            <a:t>Help employers comply with OSHA worker training requirement</a:t>
          </a:r>
          <a:endParaRPr lang="en-US" sz="2200" kern="1200" dirty="0" smtClean="0"/>
        </a:p>
      </dsp:txBody>
      <dsp:txXfrm>
        <a:off x="5847344" y="2438400"/>
        <a:ext cx="2837631" cy="2438400"/>
      </dsp:txXfrm>
    </dsp:sp>
    <dsp:sp modelId="{84A3EA1B-3904-44E7-B97D-5E7502819E5E}">
      <dsp:nvSpPr>
        <dsp:cNvPr id="0" name=""/>
        <dsp:cNvSpPr/>
      </dsp:nvSpPr>
      <dsp:spPr>
        <a:xfrm>
          <a:off x="6251176" y="365759"/>
          <a:ext cx="2029968" cy="2029968"/>
        </a:xfrm>
        <a:prstGeom prst="ellipse">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CE2CE5-728E-4719-94ED-E1AEA0A55759}">
      <dsp:nvSpPr>
        <dsp:cNvPr id="0" name=""/>
        <dsp:cNvSpPr/>
      </dsp:nvSpPr>
      <dsp:spPr>
        <a:xfrm>
          <a:off x="347472" y="4876800"/>
          <a:ext cx="7991856" cy="9144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96203A-5B02-43C6-A6C5-89353C2347A2}" type="datetimeFigureOut">
              <a:rPr lang="en-US" smtClean="0"/>
              <a:t>11/10/2020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A0D343-C387-419F-81C9-EB785FED3AAB}" type="slidenum">
              <a:rPr lang="en-US" smtClean="0"/>
              <a:t>‹#›</a:t>
            </a:fld>
            <a:endParaRPr lang="en-US"/>
          </a:p>
        </p:txBody>
      </p:sp>
    </p:spTree>
    <p:extLst>
      <p:ext uri="{BB962C8B-B14F-4D97-AF65-F5344CB8AC3E}">
        <p14:creationId xmlns:p14="http://schemas.microsoft.com/office/powerpoint/2010/main" val="8103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99156"/>
            <a:fld id="{45A1F270-CBB7-43A4-BBEE-FA9325E7BD9C}" type="slidenum">
              <a:rPr lang="es-CL" smtClean="0">
                <a:solidFill>
                  <a:srgbClr val="000000"/>
                </a:solidFill>
                <a:latin typeface="Arial" charset="0"/>
              </a:rPr>
              <a:pPr defTabSz="899156"/>
              <a:t>1</a:t>
            </a:fld>
            <a:endParaRPr lang="es-CL" dirty="0" smtClean="0">
              <a:solidFill>
                <a:srgbClr val="000000"/>
              </a:solidFill>
              <a:latin typeface="Arial" charset="0"/>
            </a:endParaRPr>
          </a:p>
        </p:txBody>
      </p:sp>
      <p:sp>
        <p:nvSpPr>
          <p:cNvPr id="57346"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solidFill>
                <a:srgbClr val="000000"/>
              </a:solidFill>
            </a:endParaRPr>
          </a:p>
          <a:p>
            <a:r>
              <a:rPr lang="en-US" dirty="0" smtClean="0"/>
              <a:t>Add Amy as presenter.</a:t>
            </a:r>
            <a:r>
              <a:rPr lang="en-US" baseline="0" dirty="0" smtClean="0"/>
              <a:t> Change date to Dec 13</a:t>
            </a:r>
            <a:endParaRPr lang="en-US" dirty="0" smtClean="0"/>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0D343-C387-419F-81C9-EB785FED3AAB}" type="slidenum">
              <a:rPr lang="en-US" smtClean="0"/>
              <a:t>4</a:t>
            </a:fld>
            <a:endParaRPr lang="en-US"/>
          </a:p>
        </p:txBody>
      </p:sp>
    </p:spTree>
    <p:extLst>
      <p:ext uri="{BB962C8B-B14F-4D97-AF65-F5344CB8AC3E}">
        <p14:creationId xmlns:p14="http://schemas.microsoft.com/office/powerpoint/2010/main" val="326029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A0D343-C387-419F-81C9-EB785FED3AAB}" type="slidenum">
              <a:rPr lang="en-US" smtClean="0"/>
              <a:t>5</a:t>
            </a:fld>
            <a:endParaRPr lang="en-US"/>
          </a:p>
        </p:txBody>
      </p:sp>
    </p:spTree>
    <p:extLst>
      <p:ext uri="{BB962C8B-B14F-4D97-AF65-F5344CB8AC3E}">
        <p14:creationId xmlns:p14="http://schemas.microsoft.com/office/powerpoint/2010/main" val="367511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0D343-C387-419F-81C9-EB785FED3AAB}" type="slidenum">
              <a:rPr lang="en-US" smtClean="0"/>
              <a:t>8</a:t>
            </a:fld>
            <a:endParaRPr lang="en-US"/>
          </a:p>
        </p:txBody>
      </p:sp>
    </p:spTree>
    <p:extLst>
      <p:ext uri="{BB962C8B-B14F-4D97-AF65-F5344CB8AC3E}">
        <p14:creationId xmlns:p14="http://schemas.microsoft.com/office/powerpoint/2010/main" val="3803821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A0D343-C387-419F-81C9-EB785FED3AAB}" type="slidenum">
              <a:rPr lang="en-US" smtClean="0"/>
              <a:t>9</a:t>
            </a:fld>
            <a:endParaRPr lang="en-US"/>
          </a:p>
        </p:txBody>
      </p:sp>
    </p:spTree>
    <p:extLst>
      <p:ext uri="{BB962C8B-B14F-4D97-AF65-F5344CB8AC3E}">
        <p14:creationId xmlns:p14="http://schemas.microsoft.com/office/powerpoint/2010/main" val="1554133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42EAA1-839F-4E5B-8C07-B34FF000E758}"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96310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300693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2547754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3956571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5695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826E59-B124-43C6-A9BA-DF3DE1FCEB97}"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753041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826E59-B124-43C6-A9BA-DF3DE1FCEB9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2647936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826E59-B124-43C6-A9BA-DF3DE1FCEB97}"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2774917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826E59-B124-43C6-A9BA-DF3DE1FCEB97}"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2806261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826E59-B124-43C6-A9BA-DF3DE1FCEB97}"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114576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26E59-B124-43C6-A9BA-DF3DE1FCEB9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33331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826E59-B124-43C6-A9BA-DF3DE1FCEB97}"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1A65D-C3D1-4AAD-B4CC-7F183540E5F1}" type="slidenum">
              <a:rPr lang="en-US" smtClean="0"/>
              <a:t>‹#›</a:t>
            </a:fld>
            <a:endParaRPr lang="en-US"/>
          </a:p>
        </p:txBody>
      </p:sp>
    </p:spTree>
    <p:extLst>
      <p:ext uri="{BB962C8B-B14F-4D97-AF65-F5344CB8AC3E}">
        <p14:creationId xmlns:p14="http://schemas.microsoft.com/office/powerpoint/2010/main" val="1583792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26E59-B124-43C6-A9BA-DF3DE1FCEB97}" type="datetimeFigureOut">
              <a:rPr lang="en-US" smtClean="0"/>
              <a:t>11/10/2020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A65D-C3D1-4AAD-B4CC-7F183540E5F1}" type="slidenum">
              <a:rPr lang="en-US" smtClean="0"/>
              <a:t>‹#›</a:t>
            </a:fld>
            <a:endParaRPr lang="en-US"/>
          </a:p>
        </p:txBody>
      </p:sp>
    </p:spTree>
    <p:extLst>
      <p:ext uri="{BB962C8B-B14F-4D97-AF65-F5344CB8AC3E}">
        <p14:creationId xmlns:p14="http://schemas.microsoft.com/office/powerpoint/2010/main" val="606699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custDataLst>
              <p:tags r:id="rId2"/>
            </p:custDataLst>
          </p:nvPr>
        </p:nvSpPr>
        <p:spPr>
          <a:xfrm>
            <a:off x="2209800" y="5173550"/>
            <a:ext cx="6324600" cy="1015663"/>
          </a:xfrm>
          <a:prstGeom prst="rect">
            <a:avLst/>
          </a:prstGeom>
          <a:noFill/>
        </p:spPr>
        <p:txBody>
          <a:bodyPr wrap="square" rtlCol="0">
            <a:spAutoFit/>
          </a:bodyPr>
          <a:lstStyle/>
          <a:p>
            <a:r>
              <a:rPr lang="en-US" sz="2000" dirty="0" smtClean="0">
                <a:latin typeface="Calibri" panose="020F0502020204030204" pitchFamily="34" charset="0"/>
              </a:rPr>
              <a:t>Juliana Simmons, MSPH, CHES</a:t>
            </a:r>
            <a:br>
              <a:rPr lang="en-US" sz="2000" dirty="0" smtClean="0">
                <a:latin typeface="Calibri" panose="020F0502020204030204" pitchFamily="34" charset="0"/>
              </a:rPr>
            </a:br>
            <a:r>
              <a:rPr lang="en-US" sz="2000" dirty="0" smtClean="0">
                <a:latin typeface="Calibri" panose="020F0502020204030204" pitchFamily="34" charset="0"/>
              </a:rPr>
              <a:t>Environmental and Occupational Health Program Manager</a:t>
            </a:r>
          </a:p>
          <a:p>
            <a:r>
              <a:rPr lang="en-US" sz="2000" dirty="0" smtClean="0">
                <a:latin typeface="Calibri" panose="020F0502020204030204" pitchFamily="34" charset="0"/>
              </a:rPr>
              <a:t>Migrant Clinicians Network</a:t>
            </a:r>
            <a:endParaRPr lang="en-US" sz="2000" dirty="0"/>
          </a:p>
        </p:txBody>
      </p:sp>
      <p:pic>
        <p:nvPicPr>
          <p:cNvPr id="2" name="Picture 1" title="Construction worker in hazmat suit working with chemical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1463749" y="4191000"/>
            <a:ext cx="6172200" cy="1200329"/>
          </a:xfrm>
          <a:prstGeom prst="rect">
            <a:avLst/>
          </a:prstGeom>
        </p:spPr>
        <p:txBody>
          <a:bodyPr wrap="square">
            <a:spAutoFit/>
          </a:bodyPr>
          <a:lstStyle/>
          <a:p>
            <a:pPr algn="ctr"/>
            <a:r>
              <a:rPr lang="en-US" sz="3600" b="1" dirty="0" smtClean="0">
                <a:solidFill>
                  <a:srgbClr val="111111"/>
                </a:solidFill>
                <a:latin typeface="Calibri" panose="020F0502020204030204" pitchFamily="34" charset="0"/>
              </a:rPr>
              <a:t>Promoting </a:t>
            </a:r>
            <a:r>
              <a:rPr lang="en-US" sz="3600" b="1" dirty="0">
                <a:solidFill>
                  <a:srgbClr val="111111"/>
                </a:solidFill>
                <a:latin typeface="Calibri" panose="020F0502020204030204" pitchFamily="34" charset="0"/>
              </a:rPr>
              <a:t>Chemical Safety on the Job</a:t>
            </a:r>
          </a:p>
        </p:txBody>
      </p:sp>
      <p:sp>
        <p:nvSpPr>
          <p:cNvPr id="5" name="Title 4" hidden="1"/>
          <p:cNvSpPr>
            <a:spLocks noGrp="1"/>
          </p:cNvSpPr>
          <p:nvPr>
            <p:ph type="title"/>
          </p:nvPr>
        </p:nvSpPr>
        <p:spPr/>
        <p:txBody>
          <a:bodyPr>
            <a:normAutofit fontScale="90000"/>
          </a:bodyPr>
          <a:lstStyle/>
          <a:p>
            <a:r>
              <a:rPr lang="en-US" dirty="0">
                <a:solidFill>
                  <a:srgbClr val="111111"/>
                </a:solidFill>
                <a:latin typeface="Calibri" panose="020F0502020204030204" pitchFamily="34" charset="0"/>
              </a:rPr>
              <a:t>Promoting Chemical Safety on the Job</a:t>
            </a:r>
            <a:br>
              <a:rPr lang="en-US" dirty="0">
                <a:solidFill>
                  <a:srgbClr val="111111"/>
                </a:solidFill>
                <a:latin typeface="Calibri" panose="020F0502020204030204" pitchFamily="34" charset="0"/>
              </a:rPr>
            </a:br>
            <a:endParaRPr lang="en-US" dirty="0"/>
          </a:p>
        </p:txBody>
      </p:sp>
      <p:sp>
        <p:nvSpPr>
          <p:cNvPr id="6" name="Text Placeholder 5" hidden="1"/>
          <p:cNvSpPr>
            <a:spLocks noGrp="1"/>
          </p:cNvSpPr>
          <p:nvPr>
            <p:ph type="body" idx="1"/>
          </p:nvPr>
        </p:nvSpPr>
        <p:spPr/>
        <p:txBody>
          <a:bodyPr/>
          <a:lstStyle/>
          <a:p>
            <a:endParaRPr lang="en-US" dirty="0"/>
          </a:p>
        </p:txBody>
      </p:sp>
      <p:sp>
        <p:nvSpPr>
          <p:cNvPr id="7" name="Rectangle 6" title="redacted logo"/>
          <p:cNvSpPr/>
          <p:nvPr/>
        </p:nvSpPr>
        <p:spPr>
          <a:xfrm>
            <a:off x="6248400" y="5867400"/>
            <a:ext cx="1524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21896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OSHA Grant info</a:t>
            </a:r>
            <a:endParaRPr lang="en-US" dirty="0"/>
          </a:p>
        </p:txBody>
      </p:sp>
      <p:sp>
        <p:nvSpPr>
          <p:cNvPr id="117762" name="Rectangle 3"/>
          <p:cNvSpPr>
            <a:spLocks noGrp="1"/>
          </p:cNvSpPr>
          <p:nvPr>
            <p:ph idx="4294967295"/>
            <p:custDataLst>
              <p:tags r:id="rId1"/>
            </p:custDataLst>
          </p:nvPr>
        </p:nvSpPr>
        <p:spPr>
          <a:xfrm>
            <a:off x="381000" y="457200"/>
            <a:ext cx="8382000" cy="5878513"/>
          </a:xfrm>
        </p:spPr>
        <p:txBody>
          <a:bodyPr>
            <a:normAutofit fontScale="92500" lnSpcReduction="10000"/>
          </a:bodyPr>
          <a:lstStyle/>
          <a:p>
            <a:pPr marL="0" indent="0">
              <a:lnSpc>
                <a:spcPct val="110000"/>
              </a:lnSpc>
              <a:buNone/>
            </a:pPr>
            <a:r>
              <a:rPr lang="en-US" sz="2800" dirty="0" smtClean="0">
                <a:latin typeface="Calibri" panose="020F0502020204030204" pitchFamily="34" charset="0"/>
              </a:rPr>
              <a:t>This </a:t>
            </a:r>
            <a:r>
              <a:rPr lang="en-US" sz="2800" dirty="0">
                <a:latin typeface="Calibri" panose="020F0502020204030204" pitchFamily="34" charset="0"/>
              </a:rPr>
              <a:t>material was produced under grant SH-29622-SH6 from the Occupational Safety and Health Administration, </a:t>
            </a:r>
            <a:r>
              <a:rPr lang="en-US" sz="2800" dirty="0" smtClean="0">
                <a:latin typeface="Calibri" panose="020F0502020204030204" pitchFamily="34" charset="0"/>
              </a:rPr>
              <a:t>U.S. </a:t>
            </a:r>
            <a:r>
              <a:rPr lang="en-US" sz="2800" dirty="0">
                <a:latin typeface="Calibri" panose="020F0502020204030204" pitchFamily="34" charset="0"/>
              </a:rPr>
              <a:t>Department of Labor.  It does not necessarily reflect the views of policies of the U. S. Department of Labor, nor does it mention of trade names, commercial products, or organizations imply endorsement by the U. S. Government.” </a:t>
            </a:r>
            <a:br>
              <a:rPr lang="en-US" sz="2800" dirty="0">
                <a:latin typeface="Calibri" panose="020F0502020204030204" pitchFamily="34" charset="0"/>
              </a:rPr>
            </a:br>
            <a:endParaRPr lang="en-US" sz="2800" dirty="0">
              <a:latin typeface="Calibri" panose="020F0502020204030204" pitchFamily="34" charset="0"/>
            </a:endParaRPr>
          </a:p>
          <a:p>
            <a:pPr marL="0" indent="0">
              <a:lnSpc>
                <a:spcPct val="110000"/>
              </a:lnSpc>
              <a:buNone/>
            </a:pPr>
            <a:r>
              <a:rPr lang="en-US" sz="2800" dirty="0">
                <a:latin typeface="Calibri" panose="020F0502020204030204" pitchFamily="34" charset="0"/>
              </a:rPr>
              <a:t>Revisions were made to this material under grant </a:t>
            </a:r>
            <a:r>
              <a:rPr lang="en-US" sz="2800">
                <a:latin typeface="Calibri" panose="020F0502020204030204" pitchFamily="34" charset="0"/>
              </a:rPr>
              <a:t>number </a:t>
            </a:r>
            <a:r>
              <a:rPr lang="en-US" sz="2800" smtClean="0">
                <a:latin typeface="Calibri" panose="020F0502020204030204" pitchFamily="34" charset="0"/>
              </a:rPr>
              <a:t>SH-31222-SH7 </a:t>
            </a:r>
            <a:r>
              <a:rPr lang="en-US" sz="2800" dirty="0">
                <a:latin typeface="Calibri" panose="020F0502020204030204" pitchFamily="34" charset="0"/>
              </a:rPr>
              <a:t>from the Occupational Safety and Health Administration, U.S. Department of Labor.</a:t>
            </a:r>
          </a:p>
          <a:p>
            <a:pPr marL="0" indent="0" eaLnBrk="1" hangingPunct="1">
              <a:lnSpc>
                <a:spcPct val="110000"/>
              </a:lnSpc>
              <a:buNone/>
            </a:pPr>
            <a:r>
              <a:rPr lang="en-US" sz="2800" dirty="0">
                <a:latin typeface="Calibri" panose="020F0502020204030204" pitchFamily="34" charset="0"/>
              </a:rPr>
              <a:t> </a:t>
            </a:r>
            <a:endParaRPr lang="en-US" altLang="en-US" sz="2800" dirty="0">
              <a:solidFill>
                <a:schemeClr val="accent4"/>
              </a:solidFill>
              <a:latin typeface="Calibri" panose="020F0502020204030204" pitchFamily="34" charset="0"/>
            </a:endParaRPr>
          </a:p>
          <a:p>
            <a:pPr eaLnBrk="1" hangingPunct="1">
              <a:lnSpc>
                <a:spcPct val="110000"/>
              </a:lnSpc>
              <a:buNone/>
            </a:pPr>
            <a:r>
              <a:rPr lang="en-US" altLang="en-US" sz="2800" dirty="0">
                <a:solidFill>
                  <a:schemeClr val="accent4"/>
                </a:solidFill>
                <a:latin typeface="Calibri" panose="020F0502020204030204" pitchFamily="34" charset="0"/>
              </a:rPr>
              <a:t/>
            </a:r>
            <a:br>
              <a:rPr lang="en-US" altLang="en-US" sz="2800" dirty="0">
                <a:solidFill>
                  <a:schemeClr val="accent4"/>
                </a:solidFill>
                <a:latin typeface="Calibri" panose="020F0502020204030204" pitchFamily="34" charset="0"/>
              </a:rPr>
            </a:br>
            <a:endParaRPr lang="en-US" altLang="en-US" sz="2800" dirty="0">
              <a:solidFill>
                <a:schemeClr val="accent4"/>
              </a:solidFill>
              <a:latin typeface="Calibri" panose="020F0502020204030204" pitchFamily="34" charset="0"/>
            </a:endParaRPr>
          </a:p>
          <a:p>
            <a:pPr eaLnBrk="1" hangingPunct="1">
              <a:lnSpc>
                <a:spcPct val="110000"/>
              </a:lnSpc>
              <a:buNone/>
            </a:pPr>
            <a:endParaRPr lang="es-MX" altLang="en-US" sz="2800" dirty="0">
              <a:solidFill>
                <a:schemeClr val="accent4"/>
              </a:solidFill>
              <a:latin typeface="Calibri" panose="020F0502020204030204" pitchFamily="34" charset="0"/>
            </a:endParaRPr>
          </a:p>
        </p:txBody>
      </p:sp>
    </p:spTree>
    <p:extLst>
      <p:ext uri="{BB962C8B-B14F-4D97-AF65-F5344CB8AC3E}">
        <p14:creationId xmlns:p14="http://schemas.microsoft.com/office/powerpoint/2010/main" val="1978733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title="Farmworkers participating in a training sessio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Rectangle 2"/>
          <p:cNvSpPr/>
          <p:nvPr/>
        </p:nvSpPr>
        <p:spPr>
          <a:xfrm>
            <a:off x="3279098" y="5116166"/>
            <a:ext cx="4572000" cy="1200329"/>
          </a:xfrm>
          <a:prstGeom prst="rect">
            <a:avLst/>
          </a:prstGeom>
        </p:spPr>
        <p:txBody>
          <a:bodyPr>
            <a:spAutoFit/>
          </a:bodyPr>
          <a:lstStyle/>
          <a:p>
            <a:pPr algn="ctr"/>
            <a:r>
              <a:rPr lang="en-US" sz="3600" dirty="0">
                <a:solidFill>
                  <a:schemeClr val="bg1"/>
                </a:solidFill>
                <a:effectLst>
                  <a:outerShdw blurRad="38100" dist="38100" dir="2700000" algn="tl">
                    <a:srgbClr val="000000">
                      <a:alpha val="43137"/>
                    </a:srgbClr>
                  </a:outerShdw>
                </a:effectLst>
              </a:rPr>
              <a:t>We offer health and </a:t>
            </a:r>
            <a:r>
              <a:rPr lang="en-US" sz="3600" dirty="0" smtClean="0">
                <a:solidFill>
                  <a:schemeClr val="bg1"/>
                </a:solidFill>
                <a:effectLst>
                  <a:outerShdw blurRad="38100" dist="38100" dir="2700000" algn="tl">
                    <a:srgbClr val="000000">
                      <a:alpha val="43137"/>
                    </a:srgbClr>
                  </a:outerShdw>
                </a:effectLst>
              </a:rPr>
              <a:t>safety. </a:t>
            </a:r>
            <a:endParaRPr lang="en-US" sz="3600" dirty="0">
              <a:solidFill>
                <a:schemeClr val="bg1"/>
              </a:solidFill>
              <a:effectLst>
                <a:outerShdw blurRad="38100" dist="38100" dir="2700000" algn="tl">
                  <a:srgbClr val="000000">
                    <a:alpha val="43137"/>
                  </a:srgbClr>
                </a:outerShdw>
              </a:effectLst>
            </a:endParaRPr>
          </a:p>
        </p:txBody>
      </p:sp>
      <p:sp>
        <p:nvSpPr>
          <p:cNvPr id="4" name="Title 3" hidden="1"/>
          <p:cNvSpPr>
            <a:spLocks noGrp="1"/>
          </p:cNvSpPr>
          <p:nvPr>
            <p:ph type="title"/>
          </p:nvPr>
        </p:nvSpPr>
        <p:spPr/>
        <p:txBody>
          <a:bodyPr>
            <a:normAutofit fontScale="90000"/>
          </a:bodyPr>
          <a:lstStyle/>
          <a:p>
            <a:r>
              <a:rPr lang="en-US" dirty="0">
                <a:solidFill>
                  <a:schemeClr val="bg1"/>
                </a:solidFill>
                <a:effectLst>
                  <a:outerShdw blurRad="38100" dist="38100" dir="2700000" algn="tl">
                    <a:srgbClr val="000000">
                      <a:alpha val="43137"/>
                    </a:srgbClr>
                  </a:outerShdw>
                </a:effectLst>
              </a:rPr>
              <a:t>We offer health and </a:t>
            </a:r>
            <a:r>
              <a:rPr lang="en-US" dirty="0" err="1">
                <a:solidFill>
                  <a:schemeClr val="bg1"/>
                </a:solidFill>
                <a:effectLst>
                  <a:outerShdw blurRad="38100" dist="38100" dir="2700000" algn="tl">
                    <a:srgbClr val="000000">
                      <a:alpha val="43137"/>
                    </a:srgbClr>
                  </a:outerShdw>
                </a:effectLst>
              </a:rPr>
              <a:t>saftey</a:t>
            </a:r>
            <a:r>
              <a:rPr lang="en-US" dirty="0">
                <a:solidFill>
                  <a:schemeClr val="bg1"/>
                </a:solidFill>
                <a:effectLst>
                  <a:outerShdw blurRad="38100" dist="38100" dir="2700000" algn="tl">
                    <a:srgbClr val="000000">
                      <a:alpha val="43137"/>
                    </a:srgbClr>
                  </a:outerShdw>
                </a:effectLst>
              </a:rPr>
              <a:t> training at no cost to employees. </a:t>
            </a:r>
            <a:br>
              <a:rPr lang="en-US" dirty="0">
                <a:solidFill>
                  <a:schemeClr val="bg1"/>
                </a:solidFill>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1466423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2362200"/>
            <a:ext cx="8229600" cy="1143000"/>
          </a:xfrm>
        </p:spPr>
        <p:txBody>
          <a:bodyPr>
            <a:noAutofit/>
          </a:bodyPr>
          <a:lstStyle/>
          <a:p>
            <a:r>
              <a:rPr lang="en-US" sz="5400" dirty="0">
                <a:solidFill>
                  <a:schemeClr val="bg1"/>
                </a:solidFill>
                <a:effectLst>
                  <a:outerShdw blurRad="38100" dist="38100" dir="2700000" algn="tl">
                    <a:srgbClr val="000000">
                      <a:alpha val="43137"/>
                    </a:srgbClr>
                  </a:outerShdw>
                </a:effectLst>
              </a:rPr>
              <a:t>This project is funded by OSHA, but we do NOT take part in any enforcement. We are not a regulatory agency. </a:t>
            </a:r>
          </a:p>
        </p:txBody>
      </p:sp>
    </p:spTree>
    <p:extLst>
      <p:ext uri="{BB962C8B-B14F-4D97-AF65-F5344CB8AC3E}">
        <p14:creationId xmlns:p14="http://schemas.microsoft.com/office/powerpoint/2010/main" val="328511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Video: </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solidFill>
                  <a:schemeClr val="bg1">
                    <a:lumMod val="65000"/>
                  </a:schemeClr>
                </a:solidFill>
              </a:rPr>
              <a:t>https://www.youtube.com/watch?v=9XluYVm8oS4&amp;feature=youtu.be</a:t>
            </a:r>
            <a:endParaRPr lang="en-US" dirty="0">
              <a:solidFill>
                <a:schemeClr val="bg1">
                  <a:lumMod val="65000"/>
                </a:schemeClr>
              </a:solidFill>
            </a:endParaRPr>
          </a:p>
        </p:txBody>
      </p:sp>
    </p:spTree>
    <p:extLst>
      <p:ext uri="{BB962C8B-B14F-4D97-AF65-F5344CB8AC3E}">
        <p14:creationId xmlns:p14="http://schemas.microsoft.com/office/powerpoint/2010/main" val="2161956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E393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3657600" cy="1143000"/>
          </a:xfrm>
        </p:spPr>
        <p:txBody>
          <a:bodyPr>
            <a:normAutofit fontScale="90000"/>
          </a:bodyPr>
          <a:lstStyle/>
          <a:p>
            <a:r>
              <a:rPr lang="en-US" dirty="0" smtClean="0">
                <a:solidFill>
                  <a:schemeClr val="bg1">
                    <a:lumMod val="95000"/>
                  </a:schemeClr>
                </a:solidFill>
                <a:effectLst>
                  <a:outerShdw blurRad="38100" dist="38100" dir="2700000" algn="tl">
                    <a:srgbClr val="000000">
                      <a:alpha val="43137"/>
                    </a:srgbClr>
                  </a:outerShdw>
                </a:effectLst>
              </a:rPr>
              <a:t>OSHA’s Hazard Communication Standard</a:t>
            </a:r>
            <a:endParaRPr lang="en-US" dirty="0">
              <a:solidFill>
                <a:schemeClr val="bg1">
                  <a:lumMod val="9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2514600"/>
            <a:ext cx="4191000" cy="3992563"/>
          </a:xfrm>
        </p:spPr>
        <p:txBody>
          <a:bodyPr/>
          <a:lstStyle/>
          <a:p>
            <a:pPr marL="0" indent="0">
              <a:buNone/>
            </a:pPr>
            <a:r>
              <a:rPr lang="en-US" dirty="0" smtClean="0">
                <a:solidFill>
                  <a:schemeClr val="bg1">
                    <a:lumMod val="95000"/>
                  </a:schemeClr>
                </a:solidFill>
                <a:effectLst>
                  <a:outerShdw blurRad="38100" dist="38100" dir="2700000" algn="tl">
                    <a:srgbClr val="000000">
                      <a:alpha val="43137"/>
                    </a:srgbClr>
                  </a:outerShdw>
                </a:effectLst>
              </a:rPr>
              <a:t>Employers that have hazardous chemicals in their workplaces are required to implement a hazard communication program. </a:t>
            </a:r>
            <a:endParaRPr lang="en-US" dirty="0">
              <a:solidFill>
                <a:schemeClr val="bg1">
                  <a:lumMod val="95000"/>
                </a:schemeClr>
              </a:solidFill>
              <a:effectLst>
                <a:outerShdw blurRad="38100" dist="38100" dir="2700000" algn="tl">
                  <a:srgbClr val="000000">
                    <a:alpha val="43137"/>
                  </a:srgbClr>
                </a:outerShdw>
              </a:effectLst>
            </a:endParaRPr>
          </a:p>
        </p:txBody>
      </p:sp>
      <p:pic>
        <p:nvPicPr>
          <p:cNvPr id="4" name="Picture 3" title="Latino farm work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0"/>
            <a:ext cx="4572000" cy="6858000"/>
          </a:xfrm>
          <a:prstGeom prst="rect">
            <a:avLst/>
          </a:prstGeom>
          <a:effectLst>
            <a:softEdge rad="63500"/>
          </a:effectLst>
        </p:spPr>
      </p:pic>
    </p:spTree>
    <p:extLst>
      <p:ext uri="{BB962C8B-B14F-4D97-AF65-F5344CB8AC3E}">
        <p14:creationId xmlns:p14="http://schemas.microsoft.com/office/powerpoint/2010/main" val="242910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title="Steps to an Effective hazard communication program"/>
          <p:cNvGraphicFramePr/>
          <p:nvPr>
            <p:extLst>
              <p:ext uri="{D42A27DB-BD31-4B8C-83A1-F6EECF244321}">
                <p14:modId xmlns:p14="http://schemas.microsoft.com/office/powerpoint/2010/main" val="2043985951"/>
              </p:ext>
            </p:extLst>
          </p:nvPr>
        </p:nvGraphicFramePr>
        <p:xfrm>
          <a:off x="152400" y="1143000"/>
          <a:ext cx="883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normAutofit fontScale="90000"/>
          </a:bodyPr>
          <a:lstStyle/>
          <a:p>
            <a:r>
              <a:rPr lang="en-US" dirty="0">
                <a:solidFill>
                  <a:schemeClr val="accent1">
                    <a:lumMod val="50000"/>
                  </a:schemeClr>
                </a:solidFill>
              </a:rPr>
              <a:t>Steps to an Effective Hazard Communication </a:t>
            </a:r>
            <a:r>
              <a:rPr lang="en-US" dirty="0" smtClean="0">
                <a:solidFill>
                  <a:schemeClr val="accent1">
                    <a:lumMod val="50000"/>
                  </a:schemeClr>
                </a:solidFill>
              </a:rPr>
              <a:t>Program</a:t>
            </a:r>
            <a:endParaRPr lang="en-US" dirty="0"/>
          </a:p>
        </p:txBody>
      </p:sp>
    </p:spTree>
    <p:extLst>
      <p:ext uri="{BB962C8B-B14F-4D97-AF65-F5344CB8AC3E}">
        <p14:creationId xmlns:p14="http://schemas.microsoft.com/office/powerpoint/2010/main" val="106123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dgm id="{B4C5ACA7-9CDB-40BE-A88E-CFE4F9C946BC}"/>
                                            </p:graphicEl>
                                          </p:spTgt>
                                        </p:tgtEl>
                                        <p:attrNameLst>
                                          <p:attrName>style.visibility</p:attrName>
                                        </p:attrNameLst>
                                      </p:cBhvr>
                                      <p:to>
                                        <p:strVal val="visible"/>
                                      </p:to>
                                    </p:set>
                                    <p:animEffect transition="in" filter="wipe(left)">
                                      <p:cBhvr>
                                        <p:cTn id="7" dur="500"/>
                                        <p:tgtEl>
                                          <p:spTgt spid="2">
                                            <p:graphicEl>
                                              <a:dgm id="{B4C5ACA7-9CDB-40BE-A88E-CFE4F9C946B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dgm id="{D6AF2F9D-3815-4E29-A2FD-96776D96116B}"/>
                                            </p:graphicEl>
                                          </p:spTgt>
                                        </p:tgtEl>
                                        <p:attrNameLst>
                                          <p:attrName>style.visibility</p:attrName>
                                        </p:attrNameLst>
                                      </p:cBhvr>
                                      <p:to>
                                        <p:strVal val="visible"/>
                                      </p:to>
                                    </p:set>
                                    <p:animEffect transition="in" filter="wipe(left)">
                                      <p:cBhvr>
                                        <p:cTn id="12" dur="500"/>
                                        <p:tgtEl>
                                          <p:spTgt spid="2">
                                            <p:graphicEl>
                                              <a:dgm id="{D6AF2F9D-3815-4E29-A2FD-96776D96116B}"/>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graphicEl>
                                              <a:dgm id="{5FF911DF-1FFD-49A5-BCB6-B00F0C548657}"/>
                                            </p:graphicEl>
                                          </p:spTgt>
                                        </p:tgtEl>
                                        <p:attrNameLst>
                                          <p:attrName>style.visibility</p:attrName>
                                        </p:attrNameLst>
                                      </p:cBhvr>
                                      <p:to>
                                        <p:strVal val="visible"/>
                                      </p:to>
                                    </p:set>
                                    <p:animEffect transition="in" filter="wipe(left)">
                                      <p:cBhvr>
                                        <p:cTn id="15" dur="500"/>
                                        <p:tgtEl>
                                          <p:spTgt spid="2">
                                            <p:graphicEl>
                                              <a:dgm id="{5FF911DF-1FFD-49A5-BCB6-B00F0C54865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graphicEl>
                                              <a:dgm id="{F2E11686-23E9-40FF-8000-0A1E50FAE0A0}"/>
                                            </p:graphicEl>
                                          </p:spTgt>
                                        </p:tgtEl>
                                        <p:attrNameLst>
                                          <p:attrName>style.visibility</p:attrName>
                                        </p:attrNameLst>
                                      </p:cBhvr>
                                      <p:to>
                                        <p:strVal val="visible"/>
                                      </p:to>
                                    </p:set>
                                    <p:animEffect transition="in" filter="wipe(left)">
                                      <p:cBhvr>
                                        <p:cTn id="20" dur="500"/>
                                        <p:tgtEl>
                                          <p:spTgt spid="2">
                                            <p:graphicEl>
                                              <a:dgm id="{F2E11686-23E9-40FF-8000-0A1E50FAE0A0}"/>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graphicEl>
                                              <a:dgm id="{86CE55FE-B398-4E1C-B39C-D8BF055B20E4}"/>
                                            </p:graphicEl>
                                          </p:spTgt>
                                        </p:tgtEl>
                                        <p:attrNameLst>
                                          <p:attrName>style.visibility</p:attrName>
                                        </p:attrNameLst>
                                      </p:cBhvr>
                                      <p:to>
                                        <p:strVal val="visible"/>
                                      </p:to>
                                    </p:set>
                                    <p:animEffect transition="in" filter="wipe(left)">
                                      <p:cBhvr>
                                        <p:cTn id="23" dur="500"/>
                                        <p:tgtEl>
                                          <p:spTgt spid="2">
                                            <p:graphicEl>
                                              <a:dgm id="{86CE55FE-B398-4E1C-B39C-D8BF055B20E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8BE63C96-77BF-4BD9-9A82-984E80798AA5}"/>
                                            </p:graphicEl>
                                          </p:spTgt>
                                        </p:tgtEl>
                                        <p:attrNameLst>
                                          <p:attrName>style.visibility</p:attrName>
                                        </p:attrNameLst>
                                      </p:cBhvr>
                                      <p:to>
                                        <p:strVal val="visible"/>
                                      </p:to>
                                    </p:set>
                                    <p:animEffect transition="in" filter="wipe(left)">
                                      <p:cBhvr>
                                        <p:cTn id="28" dur="500"/>
                                        <p:tgtEl>
                                          <p:spTgt spid="2">
                                            <p:graphicEl>
                                              <a:dgm id="{8BE63C96-77BF-4BD9-9A82-984E80798AA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E225F2E0-0600-454A-9FE3-9C9311D54ACD}"/>
                                            </p:graphicEl>
                                          </p:spTgt>
                                        </p:tgtEl>
                                        <p:attrNameLst>
                                          <p:attrName>style.visibility</p:attrName>
                                        </p:attrNameLst>
                                      </p:cBhvr>
                                      <p:to>
                                        <p:strVal val="visible"/>
                                      </p:to>
                                    </p:set>
                                    <p:animEffect transition="in" filter="wipe(left)">
                                      <p:cBhvr>
                                        <p:cTn id="31" dur="500"/>
                                        <p:tgtEl>
                                          <p:spTgt spid="2">
                                            <p:graphicEl>
                                              <a:dgm id="{E225F2E0-0600-454A-9FE3-9C9311D54ACD}"/>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5725B5C5-4422-4078-B14E-AFABC5900CD4}"/>
                                            </p:graphicEl>
                                          </p:spTgt>
                                        </p:tgtEl>
                                        <p:attrNameLst>
                                          <p:attrName>style.visibility</p:attrName>
                                        </p:attrNameLst>
                                      </p:cBhvr>
                                      <p:to>
                                        <p:strVal val="visible"/>
                                      </p:to>
                                    </p:set>
                                    <p:animEffect transition="in" filter="wipe(left)">
                                      <p:cBhvr>
                                        <p:cTn id="36" dur="500"/>
                                        <p:tgtEl>
                                          <p:spTgt spid="2">
                                            <p:graphicEl>
                                              <a:dgm id="{5725B5C5-4422-4078-B14E-AFABC5900CD4}"/>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7A446A29-F859-4F9A-8342-BE9B90EBC49C}"/>
                                            </p:graphicEl>
                                          </p:spTgt>
                                        </p:tgtEl>
                                        <p:attrNameLst>
                                          <p:attrName>style.visibility</p:attrName>
                                        </p:attrNameLst>
                                      </p:cBhvr>
                                      <p:to>
                                        <p:strVal val="visible"/>
                                      </p:to>
                                    </p:set>
                                    <p:animEffect transition="in" filter="wipe(left)">
                                      <p:cBhvr>
                                        <p:cTn id="39" dur="500"/>
                                        <p:tgtEl>
                                          <p:spTgt spid="2">
                                            <p:graphicEl>
                                              <a:dgm id="{7A446A29-F859-4F9A-8342-BE9B90EBC49C}"/>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graphicEl>
                                              <a:dgm id="{FE7C2472-7A70-467A-9901-F9AB129BB8BA}"/>
                                            </p:graphicEl>
                                          </p:spTgt>
                                        </p:tgtEl>
                                        <p:attrNameLst>
                                          <p:attrName>style.visibility</p:attrName>
                                        </p:attrNameLst>
                                      </p:cBhvr>
                                      <p:to>
                                        <p:strVal val="visible"/>
                                      </p:to>
                                    </p:set>
                                    <p:animEffect transition="in" filter="wipe(left)">
                                      <p:cBhvr>
                                        <p:cTn id="44" dur="500"/>
                                        <p:tgtEl>
                                          <p:spTgt spid="2">
                                            <p:graphicEl>
                                              <a:dgm id="{FE7C2472-7A70-467A-9901-F9AB129BB8BA}"/>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graphicEl>
                                              <a:dgm id="{C4BE8A19-E3EA-4300-9122-7EFF02E212FA}"/>
                                            </p:graphicEl>
                                          </p:spTgt>
                                        </p:tgtEl>
                                        <p:attrNameLst>
                                          <p:attrName>style.visibility</p:attrName>
                                        </p:attrNameLst>
                                      </p:cBhvr>
                                      <p:to>
                                        <p:strVal val="visible"/>
                                      </p:to>
                                    </p:set>
                                    <p:animEffect transition="in" filter="wipe(left)">
                                      <p:cBhvr>
                                        <p:cTn id="47" dur="500"/>
                                        <p:tgtEl>
                                          <p:spTgt spid="2">
                                            <p:graphicEl>
                                              <a:dgm id="{C4BE8A19-E3EA-4300-9122-7EFF02E212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1143000"/>
          </a:xfrm>
        </p:spPr>
        <p:txBody>
          <a:bodyPr>
            <a:normAutofit/>
          </a:bodyPr>
          <a:lstStyle/>
          <a:p>
            <a:r>
              <a:rPr lang="en-US" dirty="0">
                <a:solidFill>
                  <a:schemeClr val="accent1">
                    <a:lumMod val="50000"/>
                  </a:schemeClr>
                </a:solidFill>
              </a:rPr>
              <a:t>How can we help</a:t>
            </a:r>
            <a:r>
              <a:rPr lang="en-US" dirty="0" smtClean="0">
                <a:solidFill>
                  <a:schemeClr val="accent1">
                    <a:lumMod val="50000"/>
                  </a:schemeClr>
                </a:solidFill>
              </a:rPr>
              <a:t>?</a:t>
            </a:r>
            <a:endParaRPr lang="en-US" dirty="0"/>
          </a:p>
        </p:txBody>
      </p:sp>
    </p:spTree>
    <p:extLst>
      <p:ext uri="{BB962C8B-B14F-4D97-AF65-F5344CB8AC3E}">
        <p14:creationId xmlns:p14="http://schemas.microsoft.com/office/powerpoint/2010/main" val="1350002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title="Provide worker trainings, provide employer training about the hazard communication standard, and help employers comply with OSHA/"/>
          <p:cNvGraphicFramePr/>
          <p:nvPr>
            <p:extLst>
              <p:ext uri="{D42A27DB-BD31-4B8C-83A1-F6EECF244321}">
                <p14:modId xmlns:p14="http://schemas.microsoft.com/office/powerpoint/2010/main" val="3303755974"/>
              </p:ext>
            </p:extLst>
          </p:nvPr>
        </p:nvGraphicFramePr>
        <p:xfrm>
          <a:off x="152400" y="457200"/>
          <a:ext cx="8686800"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hidden="1"/>
          <p:cNvSpPr>
            <a:spLocks noGrp="1"/>
          </p:cNvSpPr>
          <p:nvPr>
            <p:ph type="title"/>
          </p:nvPr>
        </p:nvSpPr>
        <p:spPr/>
        <p:txBody>
          <a:bodyPr/>
          <a:lstStyle/>
          <a:p>
            <a:r>
              <a:rPr lang="en-US" dirty="0" smtClean="0"/>
              <a:t>How to help</a:t>
            </a:r>
            <a:endParaRPr lang="en-US" dirty="0"/>
          </a:p>
        </p:txBody>
      </p:sp>
    </p:spTree>
    <p:extLst>
      <p:ext uri="{BB962C8B-B14F-4D97-AF65-F5344CB8AC3E}">
        <p14:creationId xmlns:p14="http://schemas.microsoft.com/office/powerpoint/2010/main" val="41960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0574"/>
            <a:ext cx="8229600" cy="1143000"/>
          </a:xfrm>
        </p:spPr>
        <p:txBody>
          <a:bodyPr>
            <a:noAutofit/>
          </a:bodyPr>
          <a:lstStyle/>
          <a:p>
            <a:r>
              <a:rPr lang="en-US" sz="6000" dirty="0" smtClean="0"/>
              <a:t>We would love to work with you!</a:t>
            </a:r>
            <a:endParaRPr lang="en-US" sz="6000" dirty="0"/>
          </a:p>
        </p:txBody>
      </p:sp>
      <p:sp>
        <p:nvSpPr>
          <p:cNvPr id="3" name="Content Placeholder 2"/>
          <p:cNvSpPr>
            <a:spLocks noGrp="1"/>
          </p:cNvSpPr>
          <p:nvPr>
            <p:ph idx="1"/>
          </p:nvPr>
        </p:nvSpPr>
        <p:spPr>
          <a:xfrm>
            <a:off x="457200" y="3048000"/>
            <a:ext cx="8229600" cy="3078163"/>
          </a:xfrm>
        </p:spPr>
        <p:txBody>
          <a:bodyPr>
            <a:normAutofit/>
          </a:bodyPr>
          <a:lstStyle/>
          <a:p>
            <a:pPr marL="0" indent="0" algn="ctr">
              <a:buNone/>
            </a:pPr>
            <a:r>
              <a:rPr lang="en-US" sz="4000" dirty="0" smtClean="0"/>
              <a:t>For more information, please contact</a:t>
            </a:r>
            <a:r>
              <a:rPr lang="en-US" sz="4000" dirty="0" smtClean="0"/>
              <a:t>:</a:t>
            </a:r>
            <a:endParaRPr lang="en-US" sz="4000" dirty="0" smtClean="0"/>
          </a:p>
        </p:txBody>
      </p:sp>
    </p:spTree>
    <p:extLst>
      <p:ext uri="{BB962C8B-B14F-4D97-AF65-F5344CB8AC3E}">
        <p14:creationId xmlns:p14="http://schemas.microsoft.com/office/powerpoint/2010/main" val="6810376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61894&quot;&gt;&lt;object type=&quot;3&quot; unique_id=&quot;61895&quot;&gt;&lt;property id=&quot;20148&quot; value=&quot;5&quot;/&gt;&lt;property id=&quot;20300&quot; value=&quot;Slide 1&quot;/&gt;&lt;property id=&quot;20307&quot; value=&quot;257&quot;/&gt;&lt;/object&gt;&lt;object type=&quot;3&quot; unique_id=&quot;61897&quot;&gt;&lt;property id=&quot;20148&quot; value=&quot;5&quot;/&gt;&lt;property id=&quot;20300&quot; value=&quot;Slide 5 - &amp;quot;Video: &amp;quot;&quot;/&gt;&lt;property id=&quot;20307&quot; value=&quot;256&quot;/&gt;&lt;/object&gt;&lt;object type=&quot;3&quot; unique_id=&quot;61898&quot;&gt;&lt;property id=&quot;20148&quot; value=&quot;5&quot;/&gt;&lt;property id=&quot;20300&quot; value=&quot;Slide 6 - &amp;quot;OSHA’s Hazard Communication Standard&amp;quot;&quot;/&gt;&lt;property id=&quot;20307&quot; value=&quot;259&quot;/&gt;&lt;/object&gt;&lt;object type=&quot;3&quot; unique_id=&quot;61900&quot;&gt;&lt;property id=&quot;20148&quot; value=&quot;5&quot;/&gt;&lt;property id=&quot;20300&quot; value=&quot;Slide 9&quot;/&gt;&lt;property id=&quot;20307&quot; value=&quot;262&quot;/&gt;&lt;/object&gt;&lt;object type=&quot;3&quot; unique_id=&quot;61901&quot;&gt;&lt;property id=&quot;20148&quot; value=&quot;5&quot;/&gt;&lt;property id=&quot;20300&quot; value=&quot;Slide 10 - &amp;quot;We would love to work with you!&amp;quot;&quot;/&gt;&lt;property id=&quot;20307&quot; value=&quot;265&quot;/&gt;&lt;/object&gt;&lt;object type=&quot;3&quot; unique_id=&quot;61902&quot;&gt;&lt;property id=&quot;20148&quot; value=&quot;5&quot;/&gt;&lt;property id=&quot;20300&quot; value=&quot;Slide 11&quot;/&gt;&lt;property id=&quot;20307&quot; value=&quot;264&quot;/&gt;&lt;/object&gt;&lt;object type=&quot;3&quot; unique_id=&quot;61993&quot;&gt;&lt;property id=&quot;20148&quot; value=&quot;5&quot;/&gt;&lt;property id=&quot;20300&quot; value=&quot;Slide 2&quot;/&gt;&lt;property id=&quot;20307&quot; value=&quot;266&quot;/&gt;&lt;/object&gt;&lt;object type=&quot;3&quot; unique_id=&quot;61994&quot;&gt;&lt;property id=&quot;20148&quot; value=&quot;5&quot;/&gt;&lt;property id=&quot;20300&quot; value=&quot;Slide 3&quot;/&gt;&lt;property id=&quot;20307&quot; value=&quot;267&quot;/&gt;&lt;/object&gt;&lt;object type=&quot;3&quot; unique_id=&quot;61995&quot;&gt;&lt;property id=&quot;20148&quot; value=&quot;5&quot;/&gt;&lt;property id=&quot;20300&quot; value=&quot;Slide 4&quot;/&gt;&lt;property id=&quot;20307&quot; value=&quot;268&quot;/&gt;&lt;/object&gt;&lt;object type=&quot;3&quot; unique_id=&quot;61996&quot;&gt;&lt;property id=&quot;20148&quot; value=&quot;5&quot;/&gt;&lt;property id=&quot;20300&quot; value=&quot;Slide 7&quot;/&gt;&lt;property id=&quot;20307&quot; value=&quot;269&quot;/&gt;&lt;/object&gt;&lt;object type=&quot;3&quot; unique_id=&quot;61997&quot;&gt;&lt;property id=&quot;20148&quot; value=&quot;5&quot;/&gt;&lt;property id=&quot;20300&quot; value=&quot;Slide 8&quot;/&gt;&lt;property id=&quot;20307&quot; value=&quot;270&quot;/&gt;&lt;/object&gt;&lt;/object&gt;&lt;object type=&quot;8&quot; unique_id=&quot;6191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8&quot;/&gt;&lt;lineCharCount val=&quot;54&quot;/&gt;&lt;lineCharCount val=&quot;26&quot;/&gt;&lt;/TableIndex&gt;&lt;/ShapeTextInfo&gt;"/>
  <p:tag name="HTML_SHAPEINFO" val="&lt;ThreeDShapeInfo&gt;&lt;uuid val=&quot;&quot;/&gt;&lt;isInvalidForFieldText val=&quot;0&quot;/&gt;&lt;Image&gt;&lt;filename val=&quot;C:\Users\Jillian\AppData\Local\Temp\PR\data\asimages\{14ED09A9-FB27-4ACF-A8C4-8677FC4445C4}_1.png&quot;/&gt;&lt;left val=&quot;168&quot;/&gt;&lt;top val=&quot;404&quot;/&gt;&lt;width val=&quot;504&quot;/&gt;&lt;height val=&quot;9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78&quot;/&gt;&lt;lineCharCount val=&quot;75&quot;/&gt;&lt;lineCharCount val=&quot;40&quot;/&gt;&lt;lineCharCount val=&quot;43&quot;/&gt;&lt;lineCharCount val=&quot;1&quot;/&gt;&lt;lineCharCount val=&quot;63&quot;/&gt;&lt;lineCharCount val=&quot;74&quot;/&gt;&lt;lineCharCount val=&quot;72&quot;/&gt;&lt;lineCharCount val=&quot;48&quot;/&gt;&lt;lineCharCount val=&quot;1&quot;/&gt;&lt;lineCharCount val=&quot;61&quot;/&gt;&lt;lineCharCount val=&quot;67&quot;/&gt;&lt;lineCharCount val=&quot;75&quot;/&gt;&lt;lineCharCount val=&quot;68&quot;/&gt;&lt;lineCharCount val=&quot;58&quot;/&gt;&lt;lineCharCount val=&quot;13&quot;/&gt;&lt;lineCharCount val=&quot;1&quot;/&gt;&lt;lineCharCount val=&quot;1&quot;/&gt;&lt;/TableIndex&gt;&lt;/ShapeTextInfo&gt;"/>
  <p:tag name="HTML_SHAPEINFO" val="&lt;ThreeDShapeInfo&gt;&lt;uuid val=&quot;&quot;/&gt;&lt;isInvalidForFieldText val=&quot;0&quot;/&gt;&lt;Image&gt;&lt;filename val=&quot;C:\Users\Jillian\AppData\Local\Temp\PR\data\asimages\{F836504A-E5EE-4576-A580-3C3E92555B9C}_45.png&quot;/&gt;&lt;left val=&quot;30&quot;/&gt;&lt;top val=&quot;33&quot;/&gt;&lt;width val=&quot;674&quot;/&gt;&lt;height val=&quot;466&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Words>
  <Application>Microsoft Office PowerPoint</Application>
  <PresentationFormat>On-screen Show (4:3)</PresentationFormat>
  <Paragraphs>42</Paragraphs>
  <Slides>10</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Promoting Chemical Safety on the Job </vt:lpstr>
      <vt:lpstr>We offer health and saftey training at no cost to employees.  </vt:lpstr>
      <vt:lpstr>This project is funded by OSHA, but we do NOT take part in any enforcement. We are not a regulatory agency. </vt:lpstr>
      <vt:lpstr>Video: </vt:lpstr>
      <vt:lpstr>OSHA’s Hazard Communication Standard</vt:lpstr>
      <vt:lpstr>Steps to an Effective Hazard Communication Program</vt:lpstr>
      <vt:lpstr>How can we help?</vt:lpstr>
      <vt:lpstr>How to help</vt:lpstr>
      <vt:lpstr>We would love to work with you!</vt:lpstr>
      <vt:lpstr>OSHA Grant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2020-11-10T21:01:32Z</dcterms:created>
  <dcterms:modified xsi:type="dcterms:W3CDTF">2020-11-10T21:04:20Z</dcterms:modified>
</cp:coreProperties>
</file>