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2" r:id="rId4"/>
    <p:sldId id="269" r:id="rId5"/>
    <p:sldId id="261" r:id="rId6"/>
    <p:sldId id="265" r:id="rId7"/>
    <p:sldId id="264" r:id="rId8"/>
  </p:sldIdLst>
  <p:sldSz cx="18288000" cy="21945600"/>
  <p:notesSz cx="7010400" cy="9296400"/>
  <p:defaultTextStyle>
    <a:defPPr>
      <a:defRPr lang="en-US"/>
    </a:defPPr>
    <a:lvl1pPr marL="0" algn="l" defTabSz="2298984" rtl="0" eaLnBrk="1" latinLnBrk="0" hangingPunct="1">
      <a:defRPr sz="4500" kern="1200">
        <a:solidFill>
          <a:schemeClr val="tx1"/>
        </a:solidFill>
        <a:latin typeface="+mn-lt"/>
        <a:ea typeface="+mn-ea"/>
        <a:cs typeface="+mn-cs"/>
      </a:defRPr>
    </a:lvl1pPr>
    <a:lvl2pPr marL="1149492" algn="l" defTabSz="2298984" rtl="0" eaLnBrk="1" latinLnBrk="0" hangingPunct="1">
      <a:defRPr sz="4500" kern="1200">
        <a:solidFill>
          <a:schemeClr val="tx1"/>
        </a:solidFill>
        <a:latin typeface="+mn-lt"/>
        <a:ea typeface="+mn-ea"/>
        <a:cs typeface="+mn-cs"/>
      </a:defRPr>
    </a:lvl2pPr>
    <a:lvl3pPr marL="2298984" algn="l" defTabSz="2298984" rtl="0" eaLnBrk="1" latinLnBrk="0" hangingPunct="1">
      <a:defRPr sz="4500" kern="1200">
        <a:solidFill>
          <a:schemeClr val="tx1"/>
        </a:solidFill>
        <a:latin typeface="+mn-lt"/>
        <a:ea typeface="+mn-ea"/>
        <a:cs typeface="+mn-cs"/>
      </a:defRPr>
    </a:lvl3pPr>
    <a:lvl4pPr marL="3448477" algn="l" defTabSz="2298984" rtl="0" eaLnBrk="1" latinLnBrk="0" hangingPunct="1">
      <a:defRPr sz="4500" kern="1200">
        <a:solidFill>
          <a:schemeClr val="tx1"/>
        </a:solidFill>
        <a:latin typeface="+mn-lt"/>
        <a:ea typeface="+mn-ea"/>
        <a:cs typeface="+mn-cs"/>
      </a:defRPr>
    </a:lvl4pPr>
    <a:lvl5pPr marL="4597969" algn="l" defTabSz="2298984" rtl="0" eaLnBrk="1" latinLnBrk="0" hangingPunct="1">
      <a:defRPr sz="4500" kern="1200">
        <a:solidFill>
          <a:schemeClr val="tx1"/>
        </a:solidFill>
        <a:latin typeface="+mn-lt"/>
        <a:ea typeface="+mn-ea"/>
        <a:cs typeface="+mn-cs"/>
      </a:defRPr>
    </a:lvl5pPr>
    <a:lvl6pPr marL="5747461" algn="l" defTabSz="2298984" rtl="0" eaLnBrk="1" latinLnBrk="0" hangingPunct="1">
      <a:defRPr sz="4500" kern="1200">
        <a:solidFill>
          <a:schemeClr val="tx1"/>
        </a:solidFill>
        <a:latin typeface="+mn-lt"/>
        <a:ea typeface="+mn-ea"/>
        <a:cs typeface="+mn-cs"/>
      </a:defRPr>
    </a:lvl6pPr>
    <a:lvl7pPr marL="6896953" algn="l" defTabSz="2298984" rtl="0" eaLnBrk="1" latinLnBrk="0" hangingPunct="1">
      <a:defRPr sz="4500" kern="1200">
        <a:solidFill>
          <a:schemeClr val="tx1"/>
        </a:solidFill>
        <a:latin typeface="+mn-lt"/>
        <a:ea typeface="+mn-ea"/>
        <a:cs typeface="+mn-cs"/>
      </a:defRPr>
    </a:lvl7pPr>
    <a:lvl8pPr marL="8046446" algn="l" defTabSz="2298984" rtl="0" eaLnBrk="1" latinLnBrk="0" hangingPunct="1">
      <a:defRPr sz="4500" kern="1200">
        <a:solidFill>
          <a:schemeClr val="tx1"/>
        </a:solidFill>
        <a:latin typeface="+mn-lt"/>
        <a:ea typeface="+mn-ea"/>
        <a:cs typeface="+mn-cs"/>
      </a:defRPr>
    </a:lvl8pPr>
    <a:lvl9pPr marL="9195938" algn="l" defTabSz="2298984" rtl="0" eaLnBrk="1" latinLnBrk="0" hangingPunct="1">
      <a:defRPr sz="4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guide id="3" orient="horz" pos="6912">
          <p15:clr>
            <a:srgbClr val="A4A3A4"/>
          </p15:clr>
        </p15:guide>
        <p15:guide id="4" pos="57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27" d="100"/>
          <a:sy n="27" d="100"/>
        </p:scale>
        <p:origin x="2484" y="132"/>
      </p:cViewPr>
      <p:guideLst>
        <p:guide orient="horz" pos="2880"/>
        <p:guide pos="2160"/>
        <p:guide orient="horz" pos="6912"/>
        <p:guide pos="576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5D508F-49E1-4FC2-A47C-35933639274A}" type="doc">
      <dgm:prSet loTypeId="urn:microsoft.com/office/officeart/2008/layout/RadialCluster" loCatId="cycle" qsTypeId="urn:microsoft.com/office/officeart/2005/8/quickstyle/simple1" qsCatId="simple" csTypeId="urn:microsoft.com/office/officeart/2005/8/colors/colorful1" csCatId="colorful" phldr="1"/>
      <dgm:spPr/>
      <dgm:t>
        <a:bodyPr/>
        <a:lstStyle/>
        <a:p>
          <a:endParaRPr lang="es-PR"/>
        </a:p>
      </dgm:t>
    </dgm:pt>
    <dgm:pt modelId="{A960F9A1-3942-42C7-9EF3-74D20543173F}">
      <dgm:prSet phldrT="[Text]" custT="1"/>
      <dgm:spPr/>
      <dgm:t>
        <a:bodyPr/>
        <a:lstStyle/>
        <a:p>
          <a:r>
            <a:rPr lang="es-PR" sz="4800" dirty="0" smtClean="0"/>
            <a:t>Enfermedades</a:t>
          </a:r>
          <a:r>
            <a:rPr lang="es-PR" sz="3600" dirty="0" smtClean="0"/>
            <a:t> </a:t>
          </a:r>
          <a:r>
            <a:rPr lang="es-PR" sz="4800" dirty="0" smtClean="0"/>
            <a:t>Contagiosas</a:t>
          </a:r>
          <a:endParaRPr lang="es-PR" sz="3600" dirty="0"/>
        </a:p>
      </dgm:t>
    </dgm:pt>
    <dgm:pt modelId="{75C9913F-A1C3-4BD3-B66F-61D73A62ABEA}" type="parTrans" cxnId="{9B7CF0BE-7FAE-438C-9847-7D19EB485E1C}">
      <dgm:prSet/>
      <dgm:spPr/>
      <dgm:t>
        <a:bodyPr/>
        <a:lstStyle/>
        <a:p>
          <a:endParaRPr lang="es-PR"/>
        </a:p>
      </dgm:t>
    </dgm:pt>
    <dgm:pt modelId="{733F8517-CAB9-4D6C-8FA2-F49F94A31260}" type="sibTrans" cxnId="{9B7CF0BE-7FAE-438C-9847-7D19EB485E1C}">
      <dgm:prSet/>
      <dgm:spPr/>
      <dgm:t>
        <a:bodyPr/>
        <a:lstStyle/>
        <a:p>
          <a:endParaRPr lang="es-PR"/>
        </a:p>
      </dgm:t>
    </dgm:pt>
    <dgm:pt modelId="{A49C06C0-0ADA-4E0A-8600-631E247226DD}">
      <dgm:prSet phldrT="[Text]" custT="1"/>
      <dgm:spPr/>
      <dgm:t>
        <a:bodyPr/>
        <a:lstStyle/>
        <a:p>
          <a:r>
            <a:rPr lang="es-PR" sz="4800" dirty="0" smtClean="0"/>
            <a:t>Tétano</a:t>
          </a:r>
          <a:endParaRPr lang="es-PR" sz="3600" dirty="0"/>
        </a:p>
      </dgm:t>
    </dgm:pt>
    <dgm:pt modelId="{B49251E3-3EB6-4367-A146-21124C8BBBA9}" type="parTrans" cxnId="{7AEFB65B-BFE4-4BCD-9CFE-DD0DFFD1C8A1}">
      <dgm:prSet/>
      <dgm:spPr/>
      <dgm:t>
        <a:bodyPr/>
        <a:lstStyle/>
        <a:p>
          <a:endParaRPr lang="es-PR"/>
        </a:p>
      </dgm:t>
    </dgm:pt>
    <dgm:pt modelId="{B8E636F7-9040-422B-AE29-AAB028EECE0F}" type="sibTrans" cxnId="{7AEFB65B-BFE4-4BCD-9CFE-DD0DFFD1C8A1}">
      <dgm:prSet/>
      <dgm:spPr/>
      <dgm:t>
        <a:bodyPr/>
        <a:lstStyle/>
        <a:p>
          <a:endParaRPr lang="es-PR"/>
        </a:p>
      </dgm:t>
    </dgm:pt>
    <dgm:pt modelId="{BA8A7917-0C4C-4C6D-8BE4-9F472DBD6CCC}">
      <dgm:prSet phldrT="[Text]" custT="1"/>
      <dgm:spPr/>
      <dgm:t>
        <a:bodyPr/>
        <a:lstStyle/>
        <a:p>
          <a:r>
            <a:rPr lang="es-PR" sz="4800" dirty="0" smtClean="0"/>
            <a:t>Leptospira</a:t>
          </a:r>
          <a:endParaRPr lang="es-PR" sz="3600" dirty="0"/>
        </a:p>
      </dgm:t>
    </dgm:pt>
    <dgm:pt modelId="{6FEA9CDD-9EFD-4C5E-B6A6-D33EEFD3351F}" type="parTrans" cxnId="{2E3749CD-60D5-47B0-9E0A-E33415B74D6D}">
      <dgm:prSet/>
      <dgm:spPr/>
      <dgm:t>
        <a:bodyPr/>
        <a:lstStyle/>
        <a:p>
          <a:endParaRPr lang="es-PR"/>
        </a:p>
      </dgm:t>
    </dgm:pt>
    <dgm:pt modelId="{DB781AD9-365E-429C-87C1-6E35F809446C}" type="sibTrans" cxnId="{2E3749CD-60D5-47B0-9E0A-E33415B74D6D}">
      <dgm:prSet/>
      <dgm:spPr/>
      <dgm:t>
        <a:bodyPr/>
        <a:lstStyle/>
        <a:p>
          <a:endParaRPr lang="es-PR"/>
        </a:p>
      </dgm:t>
    </dgm:pt>
    <dgm:pt modelId="{D121CA76-4382-4F8F-B565-0999117BA053}">
      <dgm:prSet phldrT="[Text]" custT="1"/>
      <dgm:spPr/>
      <dgm:t>
        <a:bodyPr/>
        <a:lstStyle/>
        <a:p>
          <a:r>
            <a:rPr lang="es-PR" sz="5400" noProof="0" dirty="0" smtClean="0"/>
            <a:t>Arboviral</a:t>
          </a:r>
          <a:endParaRPr lang="es-PR" sz="3600" noProof="0" dirty="0"/>
        </a:p>
      </dgm:t>
    </dgm:pt>
    <dgm:pt modelId="{86E4B325-6773-4F3B-BBBF-F08329D86D13}" type="parTrans" cxnId="{0FA38453-3A9B-4B88-BF26-A838322CA63D}">
      <dgm:prSet/>
      <dgm:spPr/>
      <dgm:t>
        <a:bodyPr/>
        <a:lstStyle/>
        <a:p>
          <a:endParaRPr lang="es-PR"/>
        </a:p>
      </dgm:t>
    </dgm:pt>
    <dgm:pt modelId="{BA4DA77F-DF6B-4BD3-8B97-A12932EDD576}" type="sibTrans" cxnId="{0FA38453-3A9B-4B88-BF26-A838322CA63D}">
      <dgm:prSet/>
      <dgm:spPr/>
      <dgm:t>
        <a:bodyPr/>
        <a:lstStyle/>
        <a:p>
          <a:endParaRPr lang="es-PR"/>
        </a:p>
      </dgm:t>
    </dgm:pt>
    <dgm:pt modelId="{7C863D83-B784-4611-A467-B4379E2D42A1}">
      <dgm:prSet custT="1"/>
      <dgm:spPr/>
      <dgm:t>
        <a:bodyPr/>
        <a:lstStyle/>
        <a:p>
          <a:r>
            <a:rPr lang="es-PR" sz="4800" dirty="0" smtClean="0"/>
            <a:t>Aguas</a:t>
          </a:r>
          <a:r>
            <a:rPr lang="es-PR" sz="5400" dirty="0" smtClean="0"/>
            <a:t> </a:t>
          </a:r>
          <a:r>
            <a:rPr lang="es-PR" sz="4800" dirty="0" smtClean="0"/>
            <a:t>Sucias</a:t>
          </a:r>
          <a:endParaRPr lang="es-PR" sz="5400" dirty="0"/>
        </a:p>
      </dgm:t>
    </dgm:pt>
    <dgm:pt modelId="{CE74010E-B1D4-4250-BD2F-EB60C1AE7D75}" type="parTrans" cxnId="{8EBED7E5-05AC-4407-AC98-1358BC8C6D7E}">
      <dgm:prSet/>
      <dgm:spPr/>
      <dgm:t>
        <a:bodyPr/>
        <a:lstStyle/>
        <a:p>
          <a:endParaRPr lang="es-PR"/>
        </a:p>
      </dgm:t>
    </dgm:pt>
    <dgm:pt modelId="{5C776ABB-3EF7-4BF2-A00B-8B1E165236FE}" type="sibTrans" cxnId="{8EBED7E5-05AC-4407-AC98-1358BC8C6D7E}">
      <dgm:prSet/>
      <dgm:spPr/>
      <dgm:t>
        <a:bodyPr/>
        <a:lstStyle/>
        <a:p>
          <a:endParaRPr lang="es-PR"/>
        </a:p>
      </dgm:t>
    </dgm:pt>
    <dgm:pt modelId="{C3886C14-991D-4D68-B0F5-386767009E8D}" type="pres">
      <dgm:prSet presAssocID="{A05D508F-49E1-4FC2-A47C-35933639274A}" presName="Name0" presStyleCnt="0">
        <dgm:presLayoutVars>
          <dgm:chMax val="1"/>
          <dgm:chPref val="1"/>
          <dgm:dir/>
          <dgm:animOne val="branch"/>
          <dgm:animLvl val="lvl"/>
        </dgm:presLayoutVars>
      </dgm:prSet>
      <dgm:spPr/>
      <dgm:t>
        <a:bodyPr/>
        <a:lstStyle/>
        <a:p>
          <a:endParaRPr lang="en-US"/>
        </a:p>
      </dgm:t>
    </dgm:pt>
    <dgm:pt modelId="{880BFA15-CDCC-4A38-9625-A0793BE70B37}" type="pres">
      <dgm:prSet presAssocID="{A960F9A1-3942-42C7-9EF3-74D20543173F}" presName="singleCycle" presStyleCnt="0"/>
      <dgm:spPr/>
    </dgm:pt>
    <dgm:pt modelId="{788231DC-A3FD-49DA-B010-DF6C4AF4DDB9}" type="pres">
      <dgm:prSet presAssocID="{A960F9A1-3942-42C7-9EF3-74D20543173F}" presName="singleCenter" presStyleLbl="node1" presStyleIdx="0" presStyleCnt="5">
        <dgm:presLayoutVars>
          <dgm:chMax val="7"/>
          <dgm:chPref val="7"/>
        </dgm:presLayoutVars>
      </dgm:prSet>
      <dgm:spPr/>
      <dgm:t>
        <a:bodyPr/>
        <a:lstStyle/>
        <a:p>
          <a:endParaRPr lang="es-PR"/>
        </a:p>
      </dgm:t>
    </dgm:pt>
    <dgm:pt modelId="{EE2FCD67-37CE-40C5-B944-D3C581D6020F}" type="pres">
      <dgm:prSet presAssocID="{B49251E3-3EB6-4367-A146-21124C8BBBA9}" presName="Name56" presStyleLbl="parChTrans1D2" presStyleIdx="0" presStyleCnt="4"/>
      <dgm:spPr/>
      <dgm:t>
        <a:bodyPr/>
        <a:lstStyle/>
        <a:p>
          <a:endParaRPr lang="en-US"/>
        </a:p>
      </dgm:t>
    </dgm:pt>
    <dgm:pt modelId="{ADC5C31F-0B0A-48E3-B9B9-4D82911197A5}" type="pres">
      <dgm:prSet presAssocID="{A49C06C0-0ADA-4E0A-8600-631E247226DD}" presName="text0" presStyleLbl="node1" presStyleIdx="1" presStyleCnt="5">
        <dgm:presLayoutVars>
          <dgm:bulletEnabled val="1"/>
        </dgm:presLayoutVars>
      </dgm:prSet>
      <dgm:spPr/>
      <dgm:t>
        <a:bodyPr/>
        <a:lstStyle/>
        <a:p>
          <a:endParaRPr lang="es-PR"/>
        </a:p>
      </dgm:t>
    </dgm:pt>
    <dgm:pt modelId="{AD4E0743-745F-4955-9156-418AD3AC88CB}" type="pres">
      <dgm:prSet presAssocID="{6FEA9CDD-9EFD-4C5E-B6A6-D33EEFD3351F}" presName="Name56" presStyleLbl="parChTrans1D2" presStyleIdx="1" presStyleCnt="4"/>
      <dgm:spPr/>
      <dgm:t>
        <a:bodyPr/>
        <a:lstStyle/>
        <a:p>
          <a:endParaRPr lang="en-US"/>
        </a:p>
      </dgm:t>
    </dgm:pt>
    <dgm:pt modelId="{5CEAC2C7-7275-471E-B5C0-151118E8A091}" type="pres">
      <dgm:prSet presAssocID="{BA8A7917-0C4C-4C6D-8BE4-9F472DBD6CCC}" presName="text0" presStyleLbl="node1" presStyleIdx="2" presStyleCnt="5" custScaleX="124735">
        <dgm:presLayoutVars>
          <dgm:bulletEnabled val="1"/>
        </dgm:presLayoutVars>
      </dgm:prSet>
      <dgm:spPr/>
      <dgm:t>
        <a:bodyPr/>
        <a:lstStyle/>
        <a:p>
          <a:endParaRPr lang="es-PR"/>
        </a:p>
      </dgm:t>
    </dgm:pt>
    <dgm:pt modelId="{DE63E132-0AE2-437C-903B-10A700CFE42B}" type="pres">
      <dgm:prSet presAssocID="{86E4B325-6773-4F3B-BBBF-F08329D86D13}" presName="Name56" presStyleLbl="parChTrans1D2" presStyleIdx="2" presStyleCnt="4"/>
      <dgm:spPr/>
      <dgm:t>
        <a:bodyPr/>
        <a:lstStyle/>
        <a:p>
          <a:endParaRPr lang="en-US"/>
        </a:p>
      </dgm:t>
    </dgm:pt>
    <dgm:pt modelId="{B1CEBE12-7602-42AB-94BB-3B7A1A895F73}" type="pres">
      <dgm:prSet presAssocID="{D121CA76-4382-4F8F-B565-0999117BA053}" presName="text0" presStyleLbl="node1" presStyleIdx="3" presStyleCnt="5" custScaleX="138611">
        <dgm:presLayoutVars>
          <dgm:bulletEnabled val="1"/>
        </dgm:presLayoutVars>
      </dgm:prSet>
      <dgm:spPr/>
      <dgm:t>
        <a:bodyPr/>
        <a:lstStyle/>
        <a:p>
          <a:endParaRPr lang="en-US"/>
        </a:p>
      </dgm:t>
    </dgm:pt>
    <dgm:pt modelId="{F0C16782-B3F3-4AA3-BA41-7A31A10175E3}" type="pres">
      <dgm:prSet presAssocID="{CE74010E-B1D4-4250-BD2F-EB60C1AE7D75}" presName="Name56" presStyleLbl="parChTrans1D2" presStyleIdx="3" presStyleCnt="4"/>
      <dgm:spPr/>
      <dgm:t>
        <a:bodyPr/>
        <a:lstStyle/>
        <a:p>
          <a:endParaRPr lang="en-US"/>
        </a:p>
      </dgm:t>
    </dgm:pt>
    <dgm:pt modelId="{D5C9E683-4D4C-4D7D-8DFB-50127C2D1854}" type="pres">
      <dgm:prSet presAssocID="{7C863D83-B784-4611-A467-B4379E2D42A1}" presName="text0" presStyleLbl="node1" presStyleIdx="4" presStyleCnt="5">
        <dgm:presLayoutVars>
          <dgm:bulletEnabled val="1"/>
        </dgm:presLayoutVars>
      </dgm:prSet>
      <dgm:spPr/>
      <dgm:t>
        <a:bodyPr/>
        <a:lstStyle/>
        <a:p>
          <a:endParaRPr lang="en-US"/>
        </a:p>
      </dgm:t>
    </dgm:pt>
  </dgm:ptLst>
  <dgm:cxnLst>
    <dgm:cxn modelId="{7AEFB65B-BFE4-4BCD-9CFE-DD0DFFD1C8A1}" srcId="{A960F9A1-3942-42C7-9EF3-74D20543173F}" destId="{A49C06C0-0ADA-4E0A-8600-631E247226DD}" srcOrd="0" destOrd="0" parTransId="{B49251E3-3EB6-4367-A146-21124C8BBBA9}" sibTransId="{B8E636F7-9040-422B-AE29-AAB028EECE0F}"/>
    <dgm:cxn modelId="{8EBED7E5-05AC-4407-AC98-1358BC8C6D7E}" srcId="{A960F9A1-3942-42C7-9EF3-74D20543173F}" destId="{7C863D83-B784-4611-A467-B4379E2D42A1}" srcOrd="3" destOrd="0" parTransId="{CE74010E-B1D4-4250-BD2F-EB60C1AE7D75}" sibTransId="{5C776ABB-3EF7-4BF2-A00B-8B1E165236FE}"/>
    <dgm:cxn modelId="{AFCF3FEE-DB42-4009-AB0F-2CE5EE028408}" type="presOf" srcId="{86E4B325-6773-4F3B-BBBF-F08329D86D13}" destId="{DE63E132-0AE2-437C-903B-10A700CFE42B}" srcOrd="0" destOrd="0" presId="urn:microsoft.com/office/officeart/2008/layout/RadialCluster"/>
    <dgm:cxn modelId="{6D9E752A-1291-445C-BF38-D0610396EC54}" type="presOf" srcId="{A49C06C0-0ADA-4E0A-8600-631E247226DD}" destId="{ADC5C31F-0B0A-48E3-B9B9-4D82911197A5}" srcOrd="0" destOrd="0" presId="urn:microsoft.com/office/officeart/2008/layout/RadialCluster"/>
    <dgm:cxn modelId="{AF02ED4F-7950-4480-9EEB-5E45E2B1CBA0}" type="presOf" srcId="{CE74010E-B1D4-4250-BD2F-EB60C1AE7D75}" destId="{F0C16782-B3F3-4AA3-BA41-7A31A10175E3}" srcOrd="0" destOrd="0" presId="urn:microsoft.com/office/officeart/2008/layout/RadialCluster"/>
    <dgm:cxn modelId="{9229A73B-D3DA-4855-A44E-69C5640E4F29}" type="presOf" srcId="{D121CA76-4382-4F8F-B565-0999117BA053}" destId="{B1CEBE12-7602-42AB-94BB-3B7A1A895F73}" srcOrd="0" destOrd="0" presId="urn:microsoft.com/office/officeart/2008/layout/RadialCluster"/>
    <dgm:cxn modelId="{9B7CF0BE-7FAE-438C-9847-7D19EB485E1C}" srcId="{A05D508F-49E1-4FC2-A47C-35933639274A}" destId="{A960F9A1-3942-42C7-9EF3-74D20543173F}" srcOrd="0" destOrd="0" parTransId="{75C9913F-A1C3-4BD3-B66F-61D73A62ABEA}" sibTransId="{733F8517-CAB9-4D6C-8FA2-F49F94A31260}"/>
    <dgm:cxn modelId="{B776C134-237E-4F15-9E4B-DE2E244BCE25}" type="presOf" srcId="{7C863D83-B784-4611-A467-B4379E2D42A1}" destId="{D5C9E683-4D4C-4D7D-8DFB-50127C2D1854}" srcOrd="0" destOrd="0" presId="urn:microsoft.com/office/officeart/2008/layout/RadialCluster"/>
    <dgm:cxn modelId="{8CCA2A1D-7121-4864-B24F-83B11E74F58B}" type="presOf" srcId="{B49251E3-3EB6-4367-A146-21124C8BBBA9}" destId="{EE2FCD67-37CE-40C5-B944-D3C581D6020F}" srcOrd="0" destOrd="0" presId="urn:microsoft.com/office/officeart/2008/layout/RadialCluster"/>
    <dgm:cxn modelId="{B31909CF-0AA0-4EEF-A3E6-B2D094623137}" type="presOf" srcId="{BA8A7917-0C4C-4C6D-8BE4-9F472DBD6CCC}" destId="{5CEAC2C7-7275-471E-B5C0-151118E8A091}" srcOrd="0" destOrd="0" presId="urn:microsoft.com/office/officeart/2008/layout/RadialCluster"/>
    <dgm:cxn modelId="{F0C02BBB-C952-4336-BC12-BC0A2D320266}" type="presOf" srcId="{6FEA9CDD-9EFD-4C5E-B6A6-D33EEFD3351F}" destId="{AD4E0743-745F-4955-9156-418AD3AC88CB}" srcOrd="0" destOrd="0" presId="urn:microsoft.com/office/officeart/2008/layout/RadialCluster"/>
    <dgm:cxn modelId="{A86A7F6F-5685-4ADA-94BD-839AD2D0D72D}" type="presOf" srcId="{A960F9A1-3942-42C7-9EF3-74D20543173F}" destId="{788231DC-A3FD-49DA-B010-DF6C4AF4DDB9}" srcOrd="0" destOrd="0" presId="urn:microsoft.com/office/officeart/2008/layout/RadialCluster"/>
    <dgm:cxn modelId="{2E3749CD-60D5-47B0-9E0A-E33415B74D6D}" srcId="{A960F9A1-3942-42C7-9EF3-74D20543173F}" destId="{BA8A7917-0C4C-4C6D-8BE4-9F472DBD6CCC}" srcOrd="1" destOrd="0" parTransId="{6FEA9CDD-9EFD-4C5E-B6A6-D33EEFD3351F}" sibTransId="{DB781AD9-365E-429C-87C1-6E35F809446C}"/>
    <dgm:cxn modelId="{2DA4E782-B621-4396-87C8-5B5E296F6AEC}" type="presOf" srcId="{A05D508F-49E1-4FC2-A47C-35933639274A}" destId="{C3886C14-991D-4D68-B0F5-386767009E8D}" srcOrd="0" destOrd="0" presId="urn:microsoft.com/office/officeart/2008/layout/RadialCluster"/>
    <dgm:cxn modelId="{0FA38453-3A9B-4B88-BF26-A838322CA63D}" srcId="{A960F9A1-3942-42C7-9EF3-74D20543173F}" destId="{D121CA76-4382-4F8F-B565-0999117BA053}" srcOrd="2" destOrd="0" parTransId="{86E4B325-6773-4F3B-BBBF-F08329D86D13}" sibTransId="{BA4DA77F-DF6B-4BD3-8B97-A12932EDD576}"/>
    <dgm:cxn modelId="{91853193-E5A9-4612-9DDE-D05C391E793A}" type="presParOf" srcId="{C3886C14-991D-4D68-B0F5-386767009E8D}" destId="{880BFA15-CDCC-4A38-9625-A0793BE70B37}" srcOrd="0" destOrd="0" presId="urn:microsoft.com/office/officeart/2008/layout/RadialCluster"/>
    <dgm:cxn modelId="{03296075-3E3B-4AF5-9898-73AD955CE6BA}" type="presParOf" srcId="{880BFA15-CDCC-4A38-9625-A0793BE70B37}" destId="{788231DC-A3FD-49DA-B010-DF6C4AF4DDB9}" srcOrd="0" destOrd="0" presId="urn:microsoft.com/office/officeart/2008/layout/RadialCluster"/>
    <dgm:cxn modelId="{DA82F9BD-41D2-4DC6-8EA7-392743903C74}" type="presParOf" srcId="{880BFA15-CDCC-4A38-9625-A0793BE70B37}" destId="{EE2FCD67-37CE-40C5-B944-D3C581D6020F}" srcOrd="1" destOrd="0" presId="urn:microsoft.com/office/officeart/2008/layout/RadialCluster"/>
    <dgm:cxn modelId="{E9C890D0-5FF9-46EA-B634-ED81AB07D30F}" type="presParOf" srcId="{880BFA15-CDCC-4A38-9625-A0793BE70B37}" destId="{ADC5C31F-0B0A-48E3-B9B9-4D82911197A5}" srcOrd="2" destOrd="0" presId="urn:microsoft.com/office/officeart/2008/layout/RadialCluster"/>
    <dgm:cxn modelId="{7FA35709-7587-4730-92B1-CBAA261796AF}" type="presParOf" srcId="{880BFA15-CDCC-4A38-9625-A0793BE70B37}" destId="{AD4E0743-745F-4955-9156-418AD3AC88CB}" srcOrd="3" destOrd="0" presId="urn:microsoft.com/office/officeart/2008/layout/RadialCluster"/>
    <dgm:cxn modelId="{DA6DB105-2BA8-4109-9601-A9DCACBC369A}" type="presParOf" srcId="{880BFA15-CDCC-4A38-9625-A0793BE70B37}" destId="{5CEAC2C7-7275-471E-B5C0-151118E8A091}" srcOrd="4" destOrd="0" presId="urn:microsoft.com/office/officeart/2008/layout/RadialCluster"/>
    <dgm:cxn modelId="{0E3543C5-CB5C-4B9E-8397-0288426F5D54}" type="presParOf" srcId="{880BFA15-CDCC-4A38-9625-A0793BE70B37}" destId="{DE63E132-0AE2-437C-903B-10A700CFE42B}" srcOrd="5" destOrd="0" presId="urn:microsoft.com/office/officeart/2008/layout/RadialCluster"/>
    <dgm:cxn modelId="{3589AD37-189D-4666-9622-14EF620631E6}" type="presParOf" srcId="{880BFA15-CDCC-4A38-9625-A0793BE70B37}" destId="{B1CEBE12-7602-42AB-94BB-3B7A1A895F73}" srcOrd="6" destOrd="0" presId="urn:microsoft.com/office/officeart/2008/layout/RadialCluster"/>
    <dgm:cxn modelId="{D638F3C1-CE11-4C50-AF7A-53F6F237EF97}" type="presParOf" srcId="{880BFA15-CDCC-4A38-9625-A0793BE70B37}" destId="{F0C16782-B3F3-4AA3-BA41-7A31A10175E3}" srcOrd="7" destOrd="0" presId="urn:microsoft.com/office/officeart/2008/layout/RadialCluster"/>
    <dgm:cxn modelId="{79189227-49D4-4B55-A534-5AC641FC2162}" type="presParOf" srcId="{880BFA15-CDCC-4A38-9625-A0793BE70B37}" destId="{D5C9E683-4D4C-4D7D-8DFB-50127C2D1854}"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231DC-A3FD-49DA-B010-DF6C4AF4DDB9}">
      <dsp:nvSpPr>
        <dsp:cNvPr id="0" name=""/>
        <dsp:cNvSpPr/>
      </dsp:nvSpPr>
      <dsp:spPr>
        <a:xfrm>
          <a:off x="5715704" y="5219403"/>
          <a:ext cx="4473774" cy="447377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2133600">
            <a:lnSpc>
              <a:spcPct val="90000"/>
            </a:lnSpc>
            <a:spcBef>
              <a:spcPct val="0"/>
            </a:spcBef>
            <a:spcAft>
              <a:spcPct val="35000"/>
            </a:spcAft>
          </a:pPr>
          <a:r>
            <a:rPr lang="es-PR" sz="4800" kern="1200" dirty="0" smtClean="0"/>
            <a:t>Enfermedades</a:t>
          </a:r>
          <a:r>
            <a:rPr lang="es-PR" sz="3600" kern="1200" dirty="0" smtClean="0"/>
            <a:t> </a:t>
          </a:r>
          <a:r>
            <a:rPr lang="es-PR" sz="4800" kern="1200" dirty="0" smtClean="0"/>
            <a:t>Contagiosas</a:t>
          </a:r>
          <a:endParaRPr lang="es-PR" sz="3600" kern="1200" dirty="0"/>
        </a:p>
      </dsp:txBody>
      <dsp:txXfrm>
        <a:off x="5934096" y="5437795"/>
        <a:ext cx="4036990" cy="4036990"/>
      </dsp:txXfrm>
    </dsp:sp>
    <dsp:sp modelId="{EE2FCD67-37CE-40C5-B944-D3C581D6020F}">
      <dsp:nvSpPr>
        <dsp:cNvPr id="0" name=""/>
        <dsp:cNvSpPr/>
      </dsp:nvSpPr>
      <dsp:spPr>
        <a:xfrm rot="16200000">
          <a:off x="6842244" y="4109056"/>
          <a:ext cx="2220692" cy="0"/>
        </a:xfrm>
        <a:custGeom>
          <a:avLst/>
          <a:gdLst/>
          <a:ahLst/>
          <a:cxnLst/>
          <a:rect l="0" t="0" r="0" b="0"/>
          <a:pathLst>
            <a:path>
              <a:moveTo>
                <a:pt x="0" y="0"/>
              </a:moveTo>
              <a:lnTo>
                <a:pt x="2220692"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C5C31F-0B0A-48E3-B9B9-4D82911197A5}">
      <dsp:nvSpPr>
        <dsp:cNvPr id="0" name=""/>
        <dsp:cNvSpPr/>
      </dsp:nvSpPr>
      <dsp:spPr>
        <a:xfrm>
          <a:off x="6453876" y="1281"/>
          <a:ext cx="2997428" cy="299742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2133600">
            <a:lnSpc>
              <a:spcPct val="90000"/>
            </a:lnSpc>
            <a:spcBef>
              <a:spcPct val="0"/>
            </a:spcBef>
            <a:spcAft>
              <a:spcPct val="35000"/>
            </a:spcAft>
          </a:pPr>
          <a:r>
            <a:rPr lang="es-PR" sz="4800" kern="1200" dirty="0" smtClean="0"/>
            <a:t>Tétano</a:t>
          </a:r>
          <a:endParaRPr lang="es-PR" sz="3600" kern="1200" dirty="0"/>
        </a:p>
      </dsp:txBody>
      <dsp:txXfrm>
        <a:off x="6600198" y="147603"/>
        <a:ext cx="2704784" cy="2704784"/>
      </dsp:txXfrm>
    </dsp:sp>
    <dsp:sp modelId="{AD4E0743-745F-4955-9156-418AD3AC88CB}">
      <dsp:nvSpPr>
        <dsp:cNvPr id="0" name=""/>
        <dsp:cNvSpPr/>
      </dsp:nvSpPr>
      <dsp:spPr>
        <a:xfrm>
          <a:off x="10189478" y="7456290"/>
          <a:ext cx="1849985" cy="0"/>
        </a:xfrm>
        <a:custGeom>
          <a:avLst/>
          <a:gdLst/>
          <a:ahLst/>
          <a:cxnLst/>
          <a:rect l="0" t="0" r="0" b="0"/>
          <a:pathLst>
            <a:path>
              <a:moveTo>
                <a:pt x="0" y="0"/>
              </a:moveTo>
              <a:lnTo>
                <a:pt x="1849985"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EAC2C7-7275-471E-B5C0-151118E8A091}">
      <dsp:nvSpPr>
        <dsp:cNvPr id="0" name=""/>
        <dsp:cNvSpPr/>
      </dsp:nvSpPr>
      <dsp:spPr>
        <a:xfrm>
          <a:off x="12039463" y="5957575"/>
          <a:ext cx="3738842" cy="299742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2133600">
            <a:lnSpc>
              <a:spcPct val="90000"/>
            </a:lnSpc>
            <a:spcBef>
              <a:spcPct val="0"/>
            </a:spcBef>
            <a:spcAft>
              <a:spcPct val="35000"/>
            </a:spcAft>
          </a:pPr>
          <a:r>
            <a:rPr lang="es-PR" sz="4800" kern="1200" dirty="0" smtClean="0"/>
            <a:t>Leptospira</a:t>
          </a:r>
          <a:endParaRPr lang="es-PR" sz="3600" kern="1200" dirty="0"/>
        </a:p>
      </dsp:txBody>
      <dsp:txXfrm>
        <a:off x="12185785" y="6103897"/>
        <a:ext cx="3446198" cy="2704784"/>
      </dsp:txXfrm>
    </dsp:sp>
    <dsp:sp modelId="{DE63E132-0AE2-437C-903B-10A700CFE42B}">
      <dsp:nvSpPr>
        <dsp:cNvPr id="0" name=""/>
        <dsp:cNvSpPr/>
      </dsp:nvSpPr>
      <dsp:spPr>
        <a:xfrm rot="5400000">
          <a:off x="6842244" y="10803523"/>
          <a:ext cx="2220692" cy="0"/>
        </a:xfrm>
        <a:custGeom>
          <a:avLst/>
          <a:gdLst/>
          <a:ahLst/>
          <a:cxnLst/>
          <a:rect l="0" t="0" r="0" b="0"/>
          <a:pathLst>
            <a:path>
              <a:moveTo>
                <a:pt x="0" y="0"/>
              </a:moveTo>
              <a:lnTo>
                <a:pt x="2220692"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CEBE12-7602-42AB-94BB-3B7A1A895F73}">
      <dsp:nvSpPr>
        <dsp:cNvPr id="0" name=""/>
        <dsp:cNvSpPr/>
      </dsp:nvSpPr>
      <dsp:spPr>
        <a:xfrm>
          <a:off x="5875208" y="11913869"/>
          <a:ext cx="4154765" cy="299742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2400300">
            <a:lnSpc>
              <a:spcPct val="90000"/>
            </a:lnSpc>
            <a:spcBef>
              <a:spcPct val="0"/>
            </a:spcBef>
            <a:spcAft>
              <a:spcPct val="35000"/>
            </a:spcAft>
          </a:pPr>
          <a:r>
            <a:rPr lang="es-PR" sz="5400" kern="1200" noProof="0" dirty="0" smtClean="0"/>
            <a:t>Arboviral</a:t>
          </a:r>
          <a:endParaRPr lang="es-PR" sz="3600" kern="1200" noProof="0" dirty="0"/>
        </a:p>
      </dsp:txBody>
      <dsp:txXfrm>
        <a:off x="6021530" y="12060191"/>
        <a:ext cx="3862121" cy="2704784"/>
      </dsp:txXfrm>
    </dsp:sp>
    <dsp:sp modelId="{F0C16782-B3F3-4AA3-BA41-7A31A10175E3}">
      <dsp:nvSpPr>
        <dsp:cNvPr id="0" name=""/>
        <dsp:cNvSpPr/>
      </dsp:nvSpPr>
      <dsp:spPr>
        <a:xfrm rot="10800000">
          <a:off x="3495011" y="7456290"/>
          <a:ext cx="2220692" cy="0"/>
        </a:xfrm>
        <a:custGeom>
          <a:avLst/>
          <a:gdLst/>
          <a:ahLst/>
          <a:cxnLst/>
          <a:rect l="0" t="0" r="0" b="0"/>
          <a:pathLst>
            <a:path>
              <a:moveTo>
                <a:pt x="0" y="0"/>
              </a:moveTo>
              <a:lnTo>
                <a:pt x="2220692"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C9E683-4D4C-4D7D-8DFB-50127C2D1854}">
      <dsp:nvSpPr>
        <dsp:cNvPr id="0" name=""/>
        <dsp:cNvSpPr/>
      </dsp:nvSpPr>
      <dsp:spPr>
        <a:xfrm>
          <a:off x="497582" y="5957575"/>
          <a:ext cx="2997428" cy="2997428"/>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2133600">
            <a:lnSpc>
              <a:spcPct val="90000"/>
            </a:lnSpc>
            <a:spcBef>
              <a:spcPct val="0"/>
            </a:spcBef>
            <a:spcAft>
              <a:spcPct val="35000"/>
            </a:spcAft>
          </a:pPr>
          <a:r>
            <a:rPr lang="es-PR" sz="4800" kern="1200" dirty="0" smtClean="0"/>
            <a:t>Aguas</a:t>
          </a:r>
          <a:r>
            <a:rPr lang="es-PR" sz="5400" kern="1200" dirty="0" smtClean="0"/>
            <a:t> </a:t>
          </a:r>
          <a:r>
            <a:rPr lang="es-PR" sz="4800" kern="1200" dirty="0" smtClean="0"/>
            <a:t>Sucias</a:t>
          </a:r>
          <a:endParaRPr lang="es-PR" sz="5400" kern="1200" dirty="0"/>
        </a:p>
      </dsp:txBody>
      <dsp:txXfrm>
        <a:off x="643904" y="6103897"/>
        <a:ext cx="2704784" cy="2704784"/>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6817365"/>
            <a:ext cx="15544800" cy="4704079"/>
          </a:xfrm>
        </p:spPr>
        <p:txBody>
          <a:bodyPr/>
          <a:lstStyle/>
          <a:p>
            <a:r>
              <a:rPr lang="en-US" smtClean="0"/>
              <a:t>Click to edit Master title style</a:t>
            </a:r>
            <a:endParaRPr lang="en-US"/>
          </a:p>
        </p:txBody>
      </p:sp>
      <p:sp>
        <p:nvSpPr>
          <p:cNvPr id="3" name="Subtitle 2"/>
          <p:cNvSpPr>
            <a:spLocks noGrp="1"/>
          </p:cNvSpPr>
          <p:nvPr>
            <p:ph type="subTitle" idx="1"/>
          </p:nvPr>
        </p:nvSpPr>
        <p:spPr>
          <a:xfrm>
            <a:off x="2743200" y="12435840"/>
            <a:ext cx="12801600" cy="5608320"/>
          </a:xfrm>
        </p:spPr>
        <p:txBody>
          <a:bodyPr/>
          <a:lstStyle>
            <a:lvl1pPr marL="0" indent="0" algn="ctr">
              <a:buNone/>
              <a:defRPr>
                <a:solidFill>
                  <a:schemeClr val="tx1">
                    <a:tint val="75000"/>
                  </a:schemeClr>
                </a:solidFill>
              </a:defRPr>
            </a:lvl1pPr>
            <a:lvl2pPr marL="1149492" indent="0" algn="ctr">
              <a:buNone/>
              <a:defRPr>
                <a:solidFill>
                  <a:schemeClr val="tx1">
                    <a:tint val="75000"/>
                  </a:schemeClr>
                </a:solidFill>
              </a:defRPr>
            </a:lvl2pPr>
            <a:lvl3pPr marL="2298984" indent="0" algn="ctr">
              <a:buNone/>
              <a:defRPr>
                <a:solidFill>
                  <a:schemeClr val="tx1">
                    <a:tint val="75000"/>
                  </a:schemeClr>
                </a:solidFill>
              </a:defRPr>
            </a:lvl3pPr>
            <a:lvl4pPr marL="3448477" indent="0" algn="ctr">
              <a:buNone/>
              <a:defRPr>
                <a:solidFill>
                  <a:schemeClr val="tx1">
                    <a:tint val="75000"/>
                  </a:schemeClr>
                </a:solidFill>
              </a:defRPr>
            </a:lvl4pPr>
            <a:lvl5pPr marL="4597969" indent="0" algn="ctr">
              <a:buNone/>
              <a:defRPr>
                <a:solidFill>
                  <a:schemeClr val="tx1">
                    <a:tint val="75000"/>
                  </a:schemeClr>
                </a:solidFill>
              </a:defRPr>
            </a:lvl5pPr>
            <a:lvl6pPr marL="5747461" indent="0" algn="ctr">
              <a:buNone/>
              <a:defRPr>
                <a:solidFill>
                  <a:schemeClr val="tx1">
                    <a:tint val="75000"/>
                  </a:schemeClr>
                </a:solidFill>
              </a:defRPr>
            </a:lvl6pPr>
            <a:lvl7pPr marL="6896953" indent="0" algn="ctr">
              <a:buNone/>
              <a:defRPr>
                <a:solidFill>
                  <a:schemeClr val="tx1">
                    <a:tint val="75000"/>
                  </a:schemeClr>
                </a:solidFill>
              </a:defRPr>
            </a:lvl7pPr>
            <a:lvl8pPr marL="8046446" indent="0" algn="ctr">
              <a:buNone/>
              <a:defRPr>
                <a:solidFill>
                  <a:schemeClr val="tx1">
                    <a:tint val="75000"/>
                  </a:schemeClr>
                </a:solidFill>
              </a:defRPr>
            </a:lvl8pPr>
            <a:lvl9pPr marL="919593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A61FB8-B9D1-4293-A6D9-E90854E3573A}"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2C6F4-1199-440A-A469-63BA6451E959}" type="slidenum">
              <a:rPr lang="en-US" smtClean="0"/>
              <a:t>‹#›</a:t>
            </a:fld>
            <a:endParaRPr lang="en-US"/>
          </a:p>
        </p:txBody>
      </p:sp>
    </p:spTree>
    <p:extLst>
      <p:ext uri="{BB962C8B-B14F-4D97-AF65-F5344CB8AC3E}">
        <p14:creationId xmlns:p14="http://schemas.microsoft.com/office/powerpoint/2010/main" val="907412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A61FB8-B9D1-4293-A6D9-E90854E3573A}"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2C6F4-1199-440A-A469-63BA6451E959}" type="slidenum">
              <a:rPr lang="en-US" smtClean="0"/>
              <a:t>‹#›</a:t>
            </a:fld>
            <a:endParaRPr lang="en-US"/>
          </a:p>
        </p:txBody>
      </p:sp>
    </p:spTree>
    <p:extLst>
      <p:ext uri="{BB962C8B-B14F-4D97-AF65-F5344CB8AC3E}">
        <p14:creationId xmlns:p14="http://schemas.microsoft.com/office/powerpoint/2010/main" val="3510475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878845"/>
            <a:ext cx="4114800" cy="18724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878845"/>
            <a:ext cx="12039600" cy="18724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A61FB8-B9D1-4293-A6D9-E90854E3573A}"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2C6F4-1199-440A-A469-63BA6451E959}" type="slidenum">
              <a:rPr lang="en-US" smtClean="0"/>
              <a:t>‹#›</a:t>
            </a:fld>
            <a:endParaRPr lang="en-US"/>
          </a:p>
        </p:txBody>
      </p:sp>
    </p:spTree>
    <p:extLst>
      <p:ext uri="{BB962C8B-B14F-4D97-AF65-F5344CB8AC3E}">
        <p14:creationId xmlns:p14="http://schemas.microsoft.com/office/powerpoint/2010/main" val="2602099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A61FB8-B9D1-4293-A6D9-E90854E3573A}"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2C6F4-1199-440A-A469-63BA6451E959}" type="slidenum">
              <a:rPr lang="en-US" smtClean="0"/>
              <a:t>‹#›</a:t>
            </a:fld>
            <a:endParaRPr lang="en-US"/>
          </a:p>
        </p:txBody>
      </p:sp>
    </p:spTree>
    <p:extLst>
      <p:ext uri="{BB962C8B-B14F-4D97-AF65-F5344CB8AC3E}">
        <p14:creationId xmlns:p14="http://schemas.microsoft.com/office/powerpoint/2010/main" val="2841662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7" y="14102081"/>
            <a:ext cx="15544800" cy="4358640"/>
          </a:xfrm>
        </p:spPr>
        <p:txBody>
          <a:bodyPr anchor="t"/>
          <a:lstStyle>
            <a:lvl1pPr algn="l">
              <a:defRPr sz="10100" b="1" cap="all"/>
            </a:lvl1pPr>
          </a:lstStyle>
          <a:p>
            <a:r>
              <a:rPr lang="en-US" smtClean="0"/>
              <a:t>Click to edit Master title style</a:t>
            </a:r>
            <a:endParaRPr lang="en-US"/>
          </a:p>
        </p:txBody>
      </p:sp>
      <p:sp>
        <p:nvSpPr>
          <p:cNvPr id="3" name="Text Placeholder 2"/>
          <p:cNvSpPr>
            <a:spLocks noGrp="1"/>
          </p:cNvSpPr>
          <p:nvPr>
            <p:ph type="body" idx="1"/>
          </p:nvPr>
        </p:nvSpPr>
        <p:spPr>
          <a:xfrm>
            <a:off x="1444627" y="9301484"/>
            <a:ext cx="15544800" cy="4800598"/>
          </a:xfrm>
        </p:spPr>
        <p:txBody>
          <a:bodyPr anchor="b"/>
          <a:lstStyle>
            <a:lvl1pPr marL="0" indent="0">
              <a:buNone/>
              <a:defRPr sz="5000">
                <a:solidFill>
                  <a:schemeClr val="tx1">
                    <a:tint val="75000"/>
                  </a:schemeClr>
                </a:solidFill>
              </a:defRPr>
            </a:lvl1pPr>
            <a:lvl2pPr marL="1149492" indent="0">
              <a:buNone/>
              <a:defRPr sz="4500">
                <a:solidFill>
                  <a:schemeClr val="tx1">
                    <a:tint val="75000"/>
                  </a:schemeClr>
                </a:solidFill>
              </a:defRPr>
            </a:lvl2pPr>
            <a:lvl3pPr marL="2298984" indent="0">
              <a:buNone/>
              <a:defRPr sz="4000">
                <a:solidFill>
                  <a:schemeClr val="tx1">
                    <a:tint val="75000"/>
                  </a:schemeClr>
                </a:solidFill>
              </a:defRPr>
            </a:lvl3pPr>
            <a:lvl4pPr marL="3448477" indent="0">
              <a:buNone/>
              <a:defRPr sz="3500">
                <a:solidFill>
                  <a:schemeClr val="tx1">
                    <a:tint val="75000"/>
                  </a:schemeClr>
                </a:solidFill>
              </a:defRPr>
            </a:lvl4pPr>
            <a:lvl5pPr marL="4597969" indent="0">
              <a:buNone/>
              <a:defRPr sz="3500">
                <a:solidFill>
                  <a:schemeClr val="tx1">
                    <a:tint val="75000"/>
                  </a:schemeClr>
                </a:solidFill>
              </a:defRPr>
            </a:lvl5pPr>
            <a:lvl6pPr marL="5747461" indent="0">
              <a:buNone/>
              <a:defRPr sz="3500">
                <a:solidFill>
                  <a:schemeClr val="tx1">
                    <a:tint val="75000"/>
                  </a:schemeClr>
                </a:solidFill>
              </a:defRPr>
            </a:lvl6pPr>
            <a:lvl7pPr marL="6896953" indent="0">
              <a:buNone/>
              <a:defRPr sz="3500">
                <a:solidFill>
                  <a:schemeClr val="tx1">
                    <a:tint val="75000"/>
                  </a:schemeClr>
                </a:solidFill>
              </a:defRPr>
            </a:lvl7pPr>
            <a:lvl8pPr marL="8046446" indent="0">
              <a:buNone/>
              <a:defRPr sz="3500">
                <a:solidFill>
                  <a:schemeClr val="tx1">
                    <a:tint val="75000"/>
                  </a:schemeClr>
                </a:solidFill>
              </a:defRPr>
            </a:lvl8pPr>
            <a:lvl9pPr marL="9195938" indent="0">
              <a:buNone/>
              <a:defRPr sz="3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A61FB8-B9D1-4293-A6D9-E90854E3573A}"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2C6F4-1199-440A-A469-63BA6451E959}" type="slidenum">
              <a:rPr lang="en-US" smtClean="0"/>
              <a:t>‹#›</a:t>
            </a:fld>
            <a:endParaRPr lang="en-US"/>
          </a:p>
        </p:txBody>
      </p:sp>
    </p:spTree>
    <p:extLst>
      <p:ext uri="{BB962C8B-B14F-4D97-AF65-F5344CB8AC3E}">
        <p14:creationId xmlns:p14="http://schemas.microsoft.com/office/powerpoint/2010/main" val="2965662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5120644"/>
            <a:ext cx="8077200" cy="14483081"/>
          </a:xfrm>
        </p:spPr>
        <p:txBody>
          <a:bodyPr/>
          <a:lstStyle>
            <a:lvl1pPr>
              <a:defRPr sz="7000"/>
            </a:lvl1pPr>
            <a:lvl2pPr>
              <a:defRPr sz="6000"/>
            </a:lvl2pPr>
            <a:lvl3pPr>
              <a:defRPr sz="5000"/>
            </a:lvl3pPr>
            <a:lvl4pPr>
              <a:defRPr sz="4500"/>
            </a:lvl4pPr>
            <a:lvl5pPr>
              <a:defRPr sz="4500"/>
            </a:lvl5pPr>
            <a:lvl6pPr>
              <a:defRPr sz="4500"/>
            </a:lvl6pPr>
            <a:lvl7pPr>
              <a:defRPr sz="4500"/>
            </a:lvl7pPr>
            <a:lvl8pPr>
              <a:defRPr sz="4500"/>
            </a:lvl8pPr>
            <a:lvl9pPr>
              <a:defRPr sz="4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96400" y="5120644"/>
            <a:ext cx="8077200" cy="14483081"/>
          </a:xfrm>
        </p:spPr>
        <p:txBody>
          <a:bodyPr/>
          <a:lstStyle>
            <a:lvl1pPr>
              <a:defRPr sz="7000"/>
            </a:lvl1pPr>
            <a:lvl2pPr>
              <a:defRPr sz="6000"/>
            </a:lvl2pPr>
            <a:lvl3pPr>
              <a:defRPr sz="5000"/>
            </a:lvl3pPr>
            <a:lvl4pPr>
              <a:defRPr sz="4500"/>
            </a:lvl4pPr>
            <a:lvl5pPr>
              <a:defRPr sz="4500"/>
            </a:lvl5pPr>
            <a:lvl6pPr>
              <a:defRPr sz="4500"/>
            </a:lvl6pPr>
            <a:lvl7pPr>
              <a:defRPr sz="4500"/>
            </a:lvl7pPr>
            <a:lvl8pPr>
              <a:defRPr sz="4500"/>
            </a:lvl8pPr>
            <a:lvl9pPr>
              <a:defRPr sz="4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A61FB8-B9D1-4293-A6D9-E90854E3573A}" type="datetimeFigureOut">
              <a:rPr lang="en-US" smtClean="0"/>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A2C6F4-1199-440A-A469-63BA6451E959}" type="slidenum">
              <a:rPr lang="en-US" smtClean="0"/>
              <a:t>‹#›</a:t>
            </a:fld>
            <a:endParaRPr lang="en-US"/>
          </a:p>
        </p:txBody>
      </p:sp>
    </p:spTree>
    <p:extLst>
      <p:ext uri="{BB962C8B-B14F-4D97-AF65-F5344CB8AC3E}">
        <p14:creationId xmlns:p14="http://schemas.microsoft.com/office/powerpoint/2010/main" val="4081517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1" y="4912361"/>
            <a:ext cx="8080376" cy="2047238"/>
          </a:xfrm>
        </p:spPr>
        <p:txBody>
          <a:bodyPr anchor="b"/>
          <a:lstStyle>
            <a:lvl1pPr marL="0" indent="0">
              <a:buNone/>
              <a:defRPr sz="6000" b="1"/>
            </a:lvl1pPr>
            <a:lvl2pPr marL="1149492" indent="0">
              <a:buNone/>
              <a:defRPr sz="5000" b="1"/>
            </a:lvl2pPr>
            <a:lvl3pPr marL="2298984" indent="0">
              <a:buNone/>
              <a:defRPr sz="4500" b="1"/>
            </a:lvl3pPr>
            <a:lvl4pPr marL="3448477" indent="0">
              <a:buNone/>
              <a:defRPr sz="4000" b="1"/>
            </a:lvl4pPr>
            <a:lvl5pPr marL="4597969" indent="0">
              <a:buNone/>
              <a:defRPr sz="4000" b="1"/>
            </a:lvl5pPr>
            <a:lvl6pPr marL="5747461" indent="0">
              <a:buNone/>
              <a:defRPr sz="4000" b="1"/>
            </a:lvl6pPr>
            <a:lvl7pPr marL="6896953" indent="0">
              <a:buNone/>
              <a:defRPr sz="4000" b="1"/>
            </a:lvl7pPr>
            <a:lvl8pPr marL="8046446" indent="0">
              <a:buNone/>
              <a:defRPr sz="4000" b="1"/>
            </a:lvl8pPr>
            <a:lvl9pPr marL="9195938" indent="0">
              <a:buNone/>
              <a:defRPr sz="4000" b="1"/>
            </a:lvl9pPr>
          </a:lstStyle>
          <a:p>
            <a:pPr lvl="0"/>
            <a:r>
              <a:rPr lang="en-US" smtClean="0"/>
              <a:t>Click to edit Master text styles</a:t>
            </a:r>
          </a:p>
        </p:txBody>
      </p:sp>
      <p:sp>
        <p:nvSpPr>
          <p:cNvPr id="4" name="Content Placeholder 3"/>
          <p:cNvSpPr>
            <a:spLocks noGrp="1"/>
          </p:cNvSpPr>
          <p:nvPr>
            <p:ph sz="half" idx="2"/>
          </p:nvPr>
        </p:nvSpPr>
        <p:spPr>
          <a:xfrm>
            <a:off x="914401" y="6959599"/>
            <a:ext cx="8080376" cy="12644122"/>
          </a:xfrm>
        </p:spPr>
        <p:txBody>
          <a:bodyPr/>
          <a:lstStyle>
            <a:lvl1pPr>
              <a:defRPr sz="6000"/>
            </a:lvl1pPr>
            <a:lvl2pPr>
              <a:defRPr sz="5000"/>
            </a:lvl2pPr>
            <a:lvl3pPr>
              <a:defRPr sz="4500"/>
            </a:lvl3pPr>
            <a:lvl4pPr>
              <a:defRPr sz="4000"/>
            </a:lvl4pPr>
            <a:lvl5pPr>
              <a:defRPr sz="4000"/>
            </a:lvl5pPr>
            <a:lvl6pPr>
              <a:defRPr sz="4000"/>
            </a:lvl6pPr>
            <a:lvl7pPr>
              <a:defRPr sz="4000"/>
            </a:lvl7pPr>
            <a:lvl8pPr>
              <a:defRPr sz="4000"/>
            </a:lvl8pPr>
            <a:lvl9pPr>
              <a:defRPr sz="4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90052" y="4912361"/>
            <a:ext cx="8083549" cy="2047238"/>
          </a:xfrm>
        </p:spPr>
        <p:txBody>
          <a:bodyPr anchor="b"/>
          <a:lstStyle>
            <a:lvl1pPr marL="0" indent="0">
              <a:buNone/>
              <a:defRPr sz="6000" b="1"/>
            </a:lvl1pPr>
            <a:lvl2pPr marL="1149492" indent="0">
              <a:buNone/>
              <a:defRPr sz="5000" b="1"/>
            </a:lvl2pPr>
            <a:lvl3pPr marL="2298984" indent="0">
              <a:buNone/>
              <a:defRPr sz="4500" b="1"/>
            </a:lvl3pPr>
            <a:lvl4pPr marL="3448477" indent="0">
              <a:buNone/>
              <a:defRPr sz="4000" b="1"/>
            </a:lvl4pPr>
            <a:lvl5pPr marL="4597969" indent="0">
              <a:buNone/>
              <a:defRPr sz="4000" b="1"/>
            </a:lvl5pPr>
            <a:lvl6pPr marL="5747461" indent="0">
              <a:buNone/>
              <a:defRPr sz="4000" b="1"/>
            </a:lvl6pPr>
            <a:lvl7pPr marL="6896953" indent="0">
              <a:buNone/>
              <a:defRPr sz="4000" b="1"/>
            </a:lvl7pPr>
            <a:lvl8pPr marL="8046446" indent="0">
              <a:buNone/>
              <a:defRPr sz="4000" b="1"/>
            </a:lvl8pPr>
            <a:lvl9pPr marL="9195938" indent="0">
              <a:buNone/>
              <a:defRPr sz="4000" b="1"/>
            </a:lvl9pPr>
          </a:lstStyle>
          <a:p>
            <a:pPr lvl="0"/>
            <a:r>
              <a:rPr lang="en-US" smtClean="0"/>
              <a:t>Click to edit Master text styles</a:t>
            </a:r>
          </a:p>
        </p:txBody>
      </p:sp>
      <p:sp>
        <p:nvSpPr>
          <p:cNvPr id="6" name="Content Placeholder 5"/>
          <p:cNvSpPr>
            <a:spLocks noGrp="1"/>
          </p:cNvSpPr>
          <p:nvPr>
            <p:ph sz="quarter" idx="4"/>
          </p:nvPr>
        </p:nvSpPr>
        <p:spPr>
          <a:xfrm>
            <a:off x="9290052" y="6959599"/>
            <a:ext cx="8083549" cy="12644122"/>
          </a:xfrm>
        </p:spPr>
        <p:txBody>
          <a:bodyPr/>
          <a:lstStyle>
            <a:lvl1pPr>
              <a:defRPr sz="6000"/>
            </a:lvl1pPr>
            <a:lvl2pPr>
              <a:defRPr sz="5000"/>
            </a:lvl2pPr>
            <a:lvl3pPr>
              <a:defRPr sz="4500"/>
            </a:lvl3pPr>
            <a:lvl4pPr>
              <a:defRPr sz="4000"/>
            </a:lvl4pPr>
            <a:lvl5pPr>
              <a:defRPr sz="4000"/>
            </a:lvl5pPr>
            <a:lvl6pPr>
              <a:defRPr sz="4000"/>
            </a:lvl6pPr>
            <a:lvl7pPr>
              <a:defRPr sz="4000"/>
            </a:lvl7pPr>
            <a:lvl8pPr>
              <a:defRPr sz="4000"/>
            </a:lvl8pPr>
            <a:lvl9pPr>
              <a:defRPr sz="4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A61FB8-B9D1-4293-A6D9-E90854E3573A}" type="datetimeFigureOut">
              <a:rPr lang="en-US" smtClean="0"/>
              <a:t>5/13/2020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A2C6F4-1199-440A-A469-63BA6451E959}" type="slidenum">
              <a:rPr lang="en-US" smtClean="0"/>
              <a:t>‹#›</a:t>
            </a:fld>
            <a:endParaRPr lang="en-US"/>
          </a:p>
        </p:txBody>
      </p:sp>
    </p:spTree>
    <p:extLst>
      <p:ext uri="{BB962C8B-B14F-4D97-AF65-F5344CB8AC3E}">
        <p14:creationId xmlns:p14="http://schemas.microsoft.com/office/powerpoint/2010/main" val="2687922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A61FB8-B9D1-4293-A6D9-E90854E3573A}" type="datetimeFigureOut">
              <a:rPr lang="en-US" smtClean="0"/>
              <a:t>5/13/2020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A2C6F4-1199-440A-A469-63BA6451E959}" type="slidenum">
              <a:rPr lang="en-US" smtClean="0"/>
              <a:t>‹#›</a:t>
            </a:fld>
            <a:endParaRPr lang="en-US"/>
          </a:p>
        </p:txBody>
      </p:sp>
    </p:spTree>
    <p:extLst>
      <p:ext uri="{BB962C8B-B14F-4D97-AF65-F5344CB8AC3E}">
        <p14:creationId xmlns:p14="http://schemas.microsoft.com/office/powerpoint/2010/main" val="2758432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A61FB8-B9D1-4293-A6D9-E90854E3573A}" type="datetimeFigureOut">
              <a:rPr lang="en-US" smtClean="0"/>
              <a:t>5/13/2020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A2C6F4-1199-440A-A469-63BA6451E959}" type="slidenum">
              <a:rPr lang="en-US" smtClean="0"/>
              <a:t>‹#›</a:t>
            </a:fld>
            <a:endParaRPr lang="en-US"/>
          </a:p>
        </p:txBody>
      </p:sp>
    </p:spTree>
    <p:extLst>
      <p:ext uri="{BB962C8B-B14F-4D97-AF65-F5344CB8AC3E}">
        <p14:creationId xmlns:p14="http://schemas.microsoft.com/office/powerpoint/2010/main" val="3464858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873761"/>
            <a:ext cx="6016627" cy="3718560"/>
          </a:xfrm>
        </p:spPr>
        <p:txBody>
          <a:bodyPr anchor="b"/>
          <a:lstStyle>
            <a:lvl1pPr algn="l">
              <a:defRPr sz="5000" b="1"/>
            </a:lvl1pPr>
          </a:lstStyle>
          <a:p>
            <a:r>
              <a:rPr lang="en-US" smtClean="0"/>
              <a:t>Click to edit Master title style</a:t>
            </a:r>
            <a:endParaRPr lang="en-US"/>
          </a:p>
        </p:txBody>
      </p:sp>
      <p:sp>
        <p:nvSpPr>
          <p:cNvPr id="3" name="Content Placeholder 2"/>
          <p:cNvSpPr>
            <a:spLocks noGrp="1"/>
          </p:cNvSpPr>
          <p:nvPr>
            <p:ph idx="1"/>
          </p:nvPr>
        </p:nvSpPr>
        <p:spPr>
          <a:xfrm>
            <a:off x="7150100" y="873762"/>
            <a:ext cx="10223501" cy="18729962"/>
          </a:xfrm>
        </p:spPr>
        <p:txBody>
          <a:bodyPr/>
          <a:lstStyle>
            <a:lvl1pPr>
              <a:defRPr sz="8000"/>
            </a:lvl1pPr>
            <a:lvl2pPr>
              <a:defRPr sz="7000"/>
            </a:lvl2pPr>
            <a:lvl3pPr>
              <a:defRPr sz="6000"/>
            </a:lvl3pPr>
            <a:lvl4pPr>
              <a:defRPr sz="5000"/>
            </a:lvl4pPr>
            <a:lvl5pPr>
              <a:defRPr sz="5000"/>
            </a:lvl5pPr>
            <a:lvl6pPr>
              <a:defRPr sz="5000"/>
            </a:lvl6pPr>
            <a:lvl7pPr>
              <a:defRPr sz="5000"/>
            </a:lvl7pPr>
            <a:lvl8pPr>
              <a:defRPr sz="5000"/>
            </a:lvl8pPr>
            <a:lvl9pPr>
              <a:defRPr sz="5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1" y="4592322"/>
            <a:ext cx="6016627" cy="15011402"/>
          </a:xfrm>
        </p:spPr>
        <p:txBody>
          <a:bodyPr/>
          <a:lstStyle>
            <a:lvl1pPr marL="0" indent="0">
              <a:buNone/>
              <a:defRPr sz="3500"/>
            </a:lvl1pPr>
            <a:lvl2pPr marL="1149492" indent="0">
              <a:buNone/>
              <a:defRPr sz="3000"/>
            </a:lvl2pPr>
            <a:lvl3pPr marL="2298984" indent="0">
              <a:buNone/>
              <a:defRPr sz="2500"/>
            </a:lvl3pPr>
            <a:lvl4pPr marL="3448477" indent="0">
              <a:buNone/>
              <a:defRPr sz="2300"/>
            </a:lvl4pPr>
            <a:lvl5pPr marL="4597969" indent="0">
              <a:buNone/>
              <a:defRPr sz="2300"/>
            </a:lvl5pPr>
            <a:lvl6pPr marL="5747461" indent="0">
              <a:buNone/>
              <a:defRPr sz="2300"/>
            </a:lvl6pPr>
            <a:lvl7pPr marL="6896953" indent="0">
              <a:buNone/>
              <a:defRPr sz="2300"/>
            </a:lvl7pPr>
            <a:lvl8pPr marL="8046446" indent="0">
              <a:buNone/>
              <a:defRPr sz="2300"/>
            </a:lvl8pPr>
            <a:lvl9pPr marL="9195938" indent="0">
              <a:buNone/>
              <a:defRPr sz="2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A61FB8-B9D1-4293-A6D9-E90854E3573A}" type="datetimeFigureOut">
              <a:rPr lang="en-US" smtClean="0"/>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A2C6F4-1199-440A-A469-63BA6451E959}" type="slidenum">
              <a:rPr lang="en-US" smtClean="0"/>
              <a:t>‹#›</a:t>
            </a:fld>
            <a:endParaRPr lang="en-US"/>
          </a:p>
        </p:txBody>
      </p:sp>
    </p:spTree>
    <p:extLst>
      <p:ext uri="{BB962C8B-B14F-4D97-AF65-F5344CB8AC3E}">
        <p14:creationId xmlns:p14="http://schemas.microsoft.com/office/powerpoint/2010/main" val="3253176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15361921"/>
            <a:ext cx="10972800" cy="1813562"/>
          </a:xfrm>
        </p:spPr>
        <p:txBody>
          <a:bodyPr anchor="b"/>
          <a:lstStyle>
            <a:lvl1pPr algn="l">
              <a:defRPr sz="5000" b="1"/>
            </a:lvl1pPr>
          </a:lstStyle>
          <a:p>
            <a:r>
              <a:rPr lang="en-US" smtClean="0"/>
              <a:t>Click to edit Master title style</a:t>
            </a:r>
            <a:endParaRPr lang="en-US"/>
          </a:p>
        </p:txBody>
      </p:sp>
      <p:sp>
        <p:nvSpPr>
          <p:cNvPr id="3" name="Picture Placeholder 2"/>
          <p:cNvSpPr>
            <a:spLocks noGrp="1"/>
          </p:cNvSpPr>
          <p:nvPr>
            <p:ph type="pic" idx="1"/>
          </p:nvPr>
        </p:nvSpPr>
        <p:spPr>
          <a:xfrm>
            <a:off x="3584576" y="1960879"/>
            <a:ext cx="10972800" cy="13167360"/>
          </a:xfrm>
        </p:spPr>
        <p:txBody>
          <a:bodyPr/>
          <a:lstStyle>
            <a:lvl1pPr marL="0" indent="0">
              <a:buNone/>
              <a:defRPr sz="8000"/>
            </a:lvl1pPr>
            <a:lvl2pPr marL="1149492" indent="0">
              <a:buNone/>
              <a:defRPr sz="7000"/>
            </a:lvl2pPr>
            <a:lvl3pPr marL="2298984" indent="0">
              <a:buNone/>
              <a:defRPr sz="6000"/>
            </a:lvl3pPr>
            <a:lvl4pPr marL="3448477" indent="0">
              <a:buNone/>
              <a:defRPr sz="5000"/>
            </a:lvl4pPr>
            <a:lvl5pPr marL="4597969" indent="0">
              <a:buNone/>
              <a:defRPr sz="5000"/>
            </a:lvl5pPr>
            <a:lvl6pPr marL="5747461" indent="0">
              <a:buNone/>
              <a:defRPr sz="5000"/>
            </a:lvl6pPr>
            <a:lvl7pPr marL="6896953" indent="0">
              <a:buNone/>
              <a:defRPr sz="5000"/>
            </a:lvl7pPr>
            <a:lvl8pPr marL="8046446" indent="0">
              <a:buNone/>
              <a:defRPr sz="5000"/>
            </a:lvl8pPr>
            <a:lvl9pPr marL="9195938" indent="0">
              <a:buNone/>
              <a:defRPr sz="5000"/>
            </a:lvl9pPr>
          </a:lstStyle>
          <a:p>
            <a:endParaRPr lang="en-US"/>
          </a:p>
        </p:txBody>
      </p:sp>
      <p:sp>
        <p:nvSpPr>
          <p:cNvPr id="4" name="Text Placeholder 3"/>
          <p:cNvSpPr>
            <a:spLocks noGrp="1"/>
          </p:cNvSpPr>
          <p:nvPr>
            <p:ph type="body" sz="half" idx="2"/>
          </p:nvPr>
        </p:nvSpPr>
        <p:spPr>
          <a:xfrm>
            <a:off x="3584576" y="17175483"/>
            <a:ext cx="10972800" cy="2575558"/>
          </a:xfrm>
        </p:spPr>
        <p:txBody>
          <a:bodyPr/>
          <a:lstStyle>
            <a:lvl1pPr marL="0" indent="0">
              <a:buNone/>
              <a:defRPr sz="3500"/>
            </a:lvl1pPr>
            <a:lvl2pPr marL="1149492" indent="0">
              <a:buNone/>
              <a:defRPr sz="3000"/>
            </a:lvl2pPr>
            <a:lvl3pPr marL="2298984" indent="0">
              <a:buNone/>
              <a:defRPr sz="2500"/>
            </a:lvl3pPr>
            <a:lvl4pPr marL="3448477" indent="0">
              <a:buNone/>
              <a:defRPr sz="2300"/>
            </a:lvl4pPr>
            <a:lvl5pPr marL="4597969" indent="0">
              <a:buNone/>
              <a:defRPr sz="2300"/>
            </a:lvl5pPr>
            <a:lvl6pPr marL="5747461" indent="0">
              <a:buNone/>
              <a:defRPr sz="2300"/>
            </a:lvl6pPr>
            <a:lvl7pPr marL="6896953" indent="0">
              <a:buNone/>
              <a:defRPr sz="2300"/>
            </a:lvl7pPr>
            <a:lvl8pPr marL="8046446" indent="0">
              <a:buNone/>
              <a:defRPr sz="2300"/>
            </a:lvl8pPr>
            <a:lvl9pPr marL="9195938" indent="0">
              <a:buNone/>
              <a:defRPr sz="2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A61FB8-B9D1-4293-A6D9-E90854E3573A}" type="datetimeFigureOut">
              <a:rPr lang="en-US" smtClean="0"/>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A2C6F4-1199-440A-A469-63BA6451E959}" type="slidenum">
              <a:rPr lang="en-US" smtClean="0"/>
              <a:t>‹#›</a:t>
            </a:fld>
            <a:endParaRPr lang="en-US"/>
          </a:p>
        </p:txBody>
      </p:sp>
    </p:spTree>
    <p:extLst>
      <p:ext uri="{BB962C8B-B14F-4D97-AF65-F5344CB8AC3E}">
        <p14:creationId xmlns:p14="http://schemas.microsoft.com/office/powerpoint/2010/main" val="1591231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78842"/>
            <a:ext cx="16459200" cy="3657600"/>
          </a:xfrm>
          <a:prstGeom prst="rect">
            <a:avLst/>
          </a:prstGeom>
        </p:spPr>
        <p:txBody>
          <a:bodyPr vert="horz" lIns="229898" tIns="114949" rIns="229898" bIns="114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914400" y="5120644"/>
            <a:ext cx="16459200" cy="14483081"/>
          </a:xfrm>
          <a:prstGeom prst="rect">
            <a:avLst/>
          </a:prstGeom>
        </p:spPr>
        <p:txBody>
          <a:bodyPr vert="horz" lIns="229898" tIns="114949" rIns="229898" bIns="114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914400" y="20340323"/>
            <a:ext cx="4267200" cy="1168399"/>
          </a:xfrm>
          <a:prstGeom prst="rect">
            <a:avLst/>
          </a:prstGeom>
        </p:spPr>
        <p:txBody>
          <a:bodyPr vert="horz" lIns="229898" tIns="114949" rIns="229898" bIns="114949" rtlCol="0" anchor="ctr"/>
          <a:lstStyle>
            <a:lvl1pPr algn="l">
              <a:defRPr sz="3000">
                <a:solidFill>
                  <a:schemeClr val="tx1">
                    <a:tint val="75000"/>
                  </a:schemeClr>
                </a:solidFill>
              </a:defRPr>
            </a:lvl1pPr>
          </a:lstStyle>
          <a:p>
            <a:fld id="{AFA61FB8-B9D1-4293-A6D9-E90854E3573A}" type="datetimeFigureOut">
              <a:rPr lang="en-US" smtClean="0"/>
              <a:t>5/13/2020</a:t>
            </a:fld>
            <a:endParaRPr lang="en-US"/>
          </a:p>
        </p:txBody>
      </p:sp>
      <p:sp>
        <p:nvSpPr>
          <p:cNvPr id="5" name="Footer Placeholder 4"/>
          <p:cNvSpPr>
            <a:spLocks noGrp="1"/>
          </p:cNvSpPr>
          <p:nvPr>
            <p:ph type="ftr" sz="quarter" idx="3"/>
          </p:nvPr>
        </p:nvSpPr>
        <p:spPr>
          <a:xfrm>
            <a:off x="6248400" y="20340323"/>
            <a:ext cx="5791200" cy="1168399"/>
          </a:xfrm>
          <a:prstGeom prst="rect">
            <a:avLst/>
          </a:prstGeom>
        </p:spPr>
        <p:txBody>
          <a:bodyPr vert="horz" lIns="229898" tIns="114949" rIns="229898" bIns="114949" rtlCol="0" anchor="ctr"/>
          <a:lstStyle>
            <a:lvl1pPr algn="ctr">
              <a:defRPr sz="3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3106400" y="20340323"/>
            <a:ext cx="4267200" cy="1168399"/>
          </a:xfrm>
          <a:prstGeom prst="rect">
            <a:avLst/>
          </a:prstGeom>
        </p:spPr>
        <p:txBody>
          <a:bodyPr vert="horz" lIns="229898" tIns="114949" rIns="229898" bIns="114949" rtlCol="0" anchor="ctr"/>
          <a:lstStyle>
            <a:lvl1pPr algn="r">
              <a:defRPr sz="3000">
                <a:solidFill>
                  <a:schemeClr val="tx1">
                    <a:tint val="75000"/>
                  </a:schemeClr>
                </a:solidFill>
              </a:defRPr>
            </a:lvl1pPr>
          </a:lstStyle>
          <a:p>
            <a:fld id="{15A2C6F4-1199-440A-A469-63BA6451E959}" type="slidenum">
              <a:rPr lang="en-US" smtClean="0"/>
              <a:t>‹#›</a:t>
            </a:fld>
            <a:endParaRPr lang="en-US"/>
          </a:p>
        </p:txBody>
      </p:sp>
    </p:spTree>
    <p:extLst>
      <p:ext uri="{BB962C8B-B14F-4D97-AF65-F5344CB8AC3E}">
        <p14:creationId xmlns:p14="http://schemas.microsoft.com/office/powerpoint/2010/main" val="3343893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298984" rtl="0" eaLnBrk="1" latinLnBrk="0" hangingPunct="1">
        <a:spcBef>
          <a:spcPct val="0"/>
        </a:spcBef>
        <a:buNone/>
        <a:defRPr sz="11100" kern="1200">
          <a:solidFill>
            <a:schemeClr val="tx1"/>
          </a:solidFill>
          <a:latin typeface="+mj-lt"/>
          <a:ea typeface="+mj-ea"/>
          <a:cs typeface="+mj-cs"/>
        </a:defRPr>
      </a:lvl1pPr>
    </p:titleStyle>
    <p:bodyStyle>
      <a:lvl1pPr marL="862119" indent="-862119" algn="l" defTabSz="2298984" rtl="0" eaLnBrk="1" latinLnBrk="0" hangingPunct="1">
        <a:spcBef>
          <a:spcPct val="20000"/>
        </a:spcBef>
        <a:buFont typeface="Arial" panose="020B0604020202020204" pitchFamily="34" charset="0"/>
        <a:buChar char="•"/>
        <a:defRPr sz="8000" kern="1200">
          <a:solidFill>
            <a:schemeClr val="tx1"/>
          </a:solidFill>
          <a:latin typeface="+mn-lt"/>
          <a:ea typeface="+mn-ea"/>
          <a:cs typeface="+mn-cs"/>
        </a:defRPr>
      </a:lvl1pPr>
      <a:lvl2pPr marL="1867925" indent="-718433" algn="l" defTabSz="2298984" rtl="0" eaLnBrk="1" latinLnBrk="0" hangingPunct="1">
        <a:spcBef>
          <a:spcPct val="20000"/>
        </a:spcBef>
        <a:buFont typeface="Arial" panose="020B0604020202020204" pitchFamily="34" charset="0"/>
        <a:buChar char="–"/>
        <a:defRPr sz="7000" kern="1200">
          <a:solidFill>
            <a:schemeClr val="tx1"/>
          </a:solidFill>
          <a:latin typeface="+mn-lt"/>
          <a:ea typeface="+mn-ea"/>
          <a:cs typeface="+mn-cs"/>
        </a:defRPr>
      </a:lvl2pPr>
      <a:lvl3pPr marL="2873731" indent="-574746" algn="l" defTabSz="2298984" rtl="0" eaLnBrk="1" latinLnBrk="0" hangingPunct="1">
        <a:spcBef>
          <a:spcPct val="20000"/>
        </a:spcBef>
        <a:buFont typeface="Arial" panose="020B0604020202020204" pitchFamily="34" charset="0"/>
        <a:buChar char="•"/>
        <a:defRPr sz="6000" kern="1200">
          <a:solidFill>
            <a:schemeClr val="tx1"/>
          </a:solidFill>
          <a:latin typeface="+mn-lt"/>
          <a:ea typeface="+mn-ea"/>
          <a:cs typeface="+mn-cs"/>
        </a:defRPr>
      </a:lvl3pPr>
      <a:lvl4pPr marL="4023223" indent="-574746" algn="l" defTabSz="2298984" rtl="0" eaLnBrk="1" latinLnBrk="0" hangingPunct="1">
        <a:spcBef>
          <a:spcPct val="20000"/>
        </a:spcBef>
        <a:buFont typeface="Arial" panose="020B0604020202020204" pitchFamily="34" charset="0"/>
        <a:buChar char="–"/>
        <a:defRPr sz="5000" kern="1200">
          <a:solidFill>
            <a:schemeClr val="tx1"/>
          </a:solidFill>
          <a:latin typeface="+mn-lt"/>
          <a:ea typeface="+mn-ea"/>
          <a:cs typeface="+mn-cs"/>
        </a:defRPr>
      </a:lvl4pPr>
      <a:lvl5pPr marL="5172715" indent="-574746" algn="l" defTabSz="2298984" rtl="0" eaLnBrk="1" latinLnBrk="0" hangingPunct="1">
        <a:spcBef>
          <a:spcPct val="20000"/>
        </a:spcBef>
        <a:buFont typeface="Arial" panose="020B0604020202020204" pitchFamily="34" charset="0"/>
        <a:buChar char="»"/>
        <a:defRPr sz="5000" kern="1200">
          <a:solidFill>
            <a:schemeClr val="tx1"/>
          </a:solidFill>
          <a:latin typeface="+mn-lt"/>
          <a:ea typeface="+mn-ea"/>
          <a:cs typeface="+mn-cs"/>
        </a:defRPr>
      </a:lvl5pPr>
      <a:lvl6pPr marL="6322207" indent="-574746" algn="l" defTabSz="2298984" rtl="0" eaLnBrk="1" latinLnBrk="0" hangingPunct="1">
        <a:spcBef>
          <a:spcPct val="20000"/>
        </a:spcBef>
        <a:buFont typeface="Arial" panose="020B0604020202020204" pitchFamily="34" charset="0"/>
        <a:buChar char="•"/>
        <a:defRPr sz="5000" kern="1200">
          <a:solidFill>
            <a:schemeClr val="tx1"/>
          </a:solidFill>
          <a:latin typeface="+mn-lt"/>
          <a:ea typeface="+mn-ea"/>
          <a:cs typeface="+mn-cs"/>
        </a:defRPr>
      </a:lvl6pPr>
      <a:lvl7pPr marL="7471700" indent="-574746" algn="l" defTabSz="2298984" rtl="0" eaLnBrk="1" latinLnBrk="0" hangingPunct="1">
        <a:spcBef>
          <a:spcPct val="20000"/>
        </a:spcBef>
        <a:buFont typeface="Arial" panose="020B0604020202020204" pitchFamily="34" charset="0"/>
        <a:buChar char="•"/>
        <a:defRPr sz="5000" kern="1200">
          <a:solidFill>
            <a:schemeClr val="tx1"/>
          </a:solidFill>
          <a:latin typeface="+mn-lt"/>
          <a:ea typeface="+mn-ea"/>
          <a:cs typeface="+mn-cs"/>
        </a:defRPr>
      </a:lvl7pPr>
      <a:lvl8pPr marL="8621192" indent="-574746" algn="l" defTabSz="2298984" rtl="0" eaLnBrk="1" latinLnBrk="0" hangingPunct="1">
        <a:spcBef>
          <a:spcPct val="20000"/>
        </a:spcBef>
        <a:buFont typeface="Arial" panose="020B0604020202020204" pitchFamily="34" charset="0"/>
        <a:buChar char="•"/>
        <a:defRPr sz="5000" kern="1200">
          <a:solidFill>
            <a:schemeClr val="tx1"/>
          </a:solidFill>
          <a:latin typeface="+mn-lt"/>
          <a:ea typeface="+mn-ea"/>
          <a:cs typeface="+mn-cs"/>
        </a:defRPr>
      </a:lvl8pPr>
      <a:lvl9pPr marL="9770684" indent="-574746" algn="l" defTabSz="2298984" rtl="0" eaLnBrk="1" latinLnBrk="0" hangingPunct="1">
        <a:spcBef>
          <a:spcPct val="20000"/>
        </a:spcBef>
        <a:buFont typeface="Arial" panose="020B0604020202020204" pitchFamily="34" charset="0"/>
        <a:buChar char="•"/>
        <a:defRPr sz="5000" kern="1200">
          <a:solidFill>
            <a:schemeClr val="tx1"/>
          </a:solidFill>
          <a:latin typeface="+mn-lt"/>
          <a:ea typeface="+mn-ea"/>
          <a:cs typeface="+mn-cs"/>
        </a:defRPr>
      </a:lvl9pPr>
    </p:bodyStyle>
    <p:otherStyle>
      <a:defPPr>
        <a:defRPr lang="en-US"/>
      </a:defPPr>
      <a:lvl1pPr marL="0" algn="l" defTabSz="2298984" rtl="0" eaLnBrk="1" latinLnBrk="0" hangingPunct="1">
        <a:defRPr sz="4500" kern="1200">
          <a:solidFill>
            <a:schemeClr val="tx1"/>
          </a:solidFill>
          <a:latin typeface="+mn-lt"/>
          <a:ea typeface="+mn-ea"/>
          <a:cs typeface="+mn-cs"/>
        </a:defRPr>
      </a:lvl1pPr>
      <a:lvl2pPr marL="1149492" algn="l" defTabSz="2298984" rtl="0" eaLnBrk="1" latinLnBrk="0" hangingPunct="1">
        <a:defRPr sz="4500" kern="1200">
          <a:solidFill>
            <a:schemeClr val="tx1"/>
          </a:solidFill>
          <a:latin typeface="+mn-lt"/>
          <a:ea typeface="+mn-ea"/>
          <a:cs typeface="+mn-cs"/>
        </a:defRPr>
      </a:lvl2pPr>
      <a:lvl3pPr marL="2298984" algn="l" defTabSz="2298984" rtl="0" eaLnBrk="1" latinLnBrk="0" hangingPunct="1">
        <a:defRPr sz="4500" kern="1200">
          <a:solidFill>
            <a:schemeClr val="tx1"/>
          </a:solidFill>
          <a:latin typeface="+mn-lt"/>
          <a:ea typeface="+mn-ea"/>
          <a:cs typeface="+mn-cs"/>
        </a:defRPr>
      </a:lvl3pPr>
      <a:lvl4pPr marL="3448477" algn="l" defTabSz="2298984" rtl="0" eaLnBrk="1" latinLnBrk="0" hangingPunct="1">
        <a:defRPr sz="4500" kern="1200">
          <a:solidFill>
            <a:schemeClr val="tx1"/>
          </a:solidFill>
          <a:latin typeface="+mn-lt"/>
          <a:ea typeface="+mn-ea"/>
          <a:cs typeface="+mn-cs"/>
        </a:defRPr>
      </a:lvl4pPr>
      <a:lvl5pPr marL="4597969" algn="l" defTabSz="2298984" rtl="0" eaLnBrk="1" latinLnBrk="0" hangingPunct="1">
        <a:defRPr sz="4500" kern="1200">
          <a:solidFill>
            <a:schemeClr val="tx1"/>
          </a:solidFill>
          <a:latin typeface="+mn-lt"/>
          <a:ea typeface="+mn-ea"/>
          <a:cs typeface="+mn-cs"/>
        </a:defRPr>
      </a:lvl5pPr>
      <a:lvl6pPr marL="5747461" algn="l" defTabSz="2298984" rtl="0" eaLnBrk="1" latinLnBrk="0" hangingPunct="1">
        <a:defRPr sz="4500" kern="1200">
          <a:solidFill>
            <a:schemeClr val="tx1"/>
          </a:solidFill>
          <a:latin typeface="+mn-lt"/>
          <a:ea typeface="+mn-ea"/>
          <a:cs typeface="+mn-cs"/>
        </a:defRPr>
      </a:lvl6pPr>
      <a:lvl7pPr marL="6896953" algn="l" defTabSz="2298984" rtl="0" eaLnBrk="1" latinLnBrk="0" hangingPunct="1">
        <a:defRPr sz="4500" kern="1200">
          <a:solidFill>
            <a:schemeClr val="tx1"/>
          </a:solidFill>
          <a:latin typeface="+mn-lt"/>
          <a:ea typeface="+mn-ea"/>
          <a:cs typeface="+mn-cs"/>
        </a:defRPr>
      </a:lvl7pPr>
      <a:lvl8pPr marL="8046446" algn="l" defTabSz="2298984" rtl="0" eaLnBrk="1" latinLnBrk="0" hangingPunct="1">
        <a:defRPr sz="4500" kern="1200">
          <a:solidFill>
            <a:schemeClr val="tx1"/>
          </a:solidFill>
          <a:latin typeface="+mn-lt"/>
          <a:ea typeface="+mn-ea"/>
          <a:cs typeface="+mn-cs"/>
        </a:defRPr>
      </a:lvl8pPr>
      <a:lvl9pPr marL="9195938" algn="l" defTabSz="2298984" rtl="0" eaLnBrk="1" latinLnBrk="0" hangingPunct="1">
        <a:defRPr sz="4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s-PR" altLang="en-US" sz="6500" dirty="0"/>
              <a:t>Peligro de ser golpeado por vehículos/objetos</a:t>
            </a:r>
            <a:br>
              <a:rPr lang="es-PR" altLang="en-US" sz="6500" dirty="0"/>
            </a:br>
            <a:endParaRPr lang="en-US" sz="6500" dirty="0"/>
          </a:p>
        </p:txBody>
      </p:sp>
      <p:grpSp>
        <p:nvGrpSpPr>
          <p:cNvPr id="18" name="Group 9" title="barra de titulo"/>
          <p:cNvGrpSpPr>
            <a:grpSpLocks/>
          </p:cNvGrpSpPr>
          <p:nvPr/>
        </p:nvGrpSpPr>
        <p:grpSpPr bwMode="auto">
          <a:xfrm>
            <a:off x="1050941" y="2868132"/>
            <a:ext cx="16256000" cy="304800"/>
            <a:chOff x="24917400" y="19690715"/>
            <a:chExt cx="5257800" cy="88107"/>
          </a:xfrm>
        </p:grpSpPr>
        <p:sp>
          <p:nvSpPr>
            <p:cNvPr id="19" name="Line 10"/>
            <p:cNvSpPr>
              <a:spLocks noChangeShapeType="1"/>
            </p:cNvSpPr>
            <p:nvPr/>
          </p:nvSpPr>
          <p:spPr bwMode="auto">
            <a:xfrm>
              <a:off x="24917400" y="19690715"/>
              <a:ext cx="5257800" cy="2"/>
            </a:xfrm>
            <a:prstGeom prst="line">
              <a:avLst/>
            </a:prstGeom>
            <a:noFill/>
            <a:ln w="12700" algn="ctr">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sp>
          <p:nvSpPr>
            <p:cNvPr id="20" name="Rectangle 11"/>
            <p:cNvSpPr>
              <a:spLocks noChangeArrowheads="1" noChangeShapeType="1"/>
            </p:cNvSpPr>
            <p:nvPr/>
          </p:nvSpPr>
          <p:spPr bwMode="auto">
            <a:xfrm>
              <a:off x="24917400" y="19690715"/>
              <a:ext cx="3969827" cy="88107"/>
            </a:xfrm>
            <a:prstGeom prst="rect">
              <a:avLst/>
            </a:prstGeom>
            <a:solidFill>
              <a:schemeClr val="accent2"/>
            </a:solidFill>
            <a:ln w="0" algn="in">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grpSp>
      <p:sp>
        <p:nvSpPr>
          <p:cNvPr id="6" name="Content Placeholder 5"/>
          <p:cNvSpPr>
            <a:spLocks noGrp="1"/>
          </p:cNvSpPr>
          <p:nvPr>
            <p:ph sz="half" idx="2"/>
          </p:nvPr>
        </p:nvSpPr>
        <p:spPr>
          <a:xfrm>
            <a:off x="1050941" y="11445895"/>
            <a:ext cx="10988659" cy="8747105"/>
          </a:xfrm>
        </p:spPr>
        <p:txBody>
          <a:bodyPr>
            <a:normAutofit lnSpcReduction="10000"/>
          </a:bodyPr>
          <a:lstStyle/>
          <a:p>
            <a:pPr marL="0" indent="0">
              <a:buNone/>
            </a:pPr>
            <a:r>
              <a:rPr lang="es-ES" sz="6000" b="1" dirty="0"/>
              <a:t>Protección de la Zona de Trabajo</a:t>
            </a:r>
          </a:p>
          <a:p>
            <a:endParaRPr lang="es-ES" sz="6000" dirty="0"/>
          </a:p>
          <a:p>
            <a:r>
              <a:rPr lang="es-ES" sz="6000" dirty="0"/>
              <a:t>Los trabajadores deben mantenerse en todo momento dentro de la zona segura marcada por barreras y con  letreros que indiquen la presencia de trabajadores en la zona </a:t>
            </a:r>
          </a:p>
          <a:p>
            <a:endParaRPr lang="es-PR" sz="6000" dirty="0"/>
          </a:p>
        </p:txBody>
      </p:sp>
      <p:pic>
        <p:nvPicPr>
          <p:cNvPr id="7185" name="Picture 17" title="tipos de senale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305460" y="11860615"/>
            <a:ext cx="5019709" cy="752779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595952" y="20497800"/>
            <a:ext cx="17088192" cy="1200329"/>
          </a:xfrm>
          <a:prstGeom prst="rect">
            <a:avLst/>
          </a:prstGeom>
        </p:spPr>
        <p:txBody>
          <a:bodyPr wrap="square">
            <a:spAutoFit/>
          </a:bodyPr>
          <a:lstStyle/>
          <a:p>
            <a:r>
              <a:rPr lang="es-ES" sz="1800" dirty="0"/>
              <a:t>Este material fue producido bajo la subvención Susan Harwood No. SHG 31182- SH7 del Departamento de Trabajo de EE.UU. Administración de Seguridad y Salud. El contenido de esta presentación no refleja necesariamente las opiniones o las políticas del Departamento de Trabajo de los EE.UU, ni la mención de nombres comerciales, productos comerciales u organizaciones implica aprobación por el gobierno de los EE.UU.</a:t>
            </a:r>
          </a:p>
          <a:p>
            <a:endParaRPr lang="es-ES" sz="1800" dirty="0"/>
          </a:p>
        </p:txBody>
      </p:sp>
      <p:pic>
        <p:nvPicPr>
          <p:cNvPr id="2" name="Picture 1" title="zona segura de trabajo en carreter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5141" y="4430600"/>
            <a:ext cx="15087600" cy="5881523"/>
          </a:xfrm>
          <a:prstGeom prst="rect">
            <a:avLst/>
          </a:prstGeom>
        </p:spPr>
      </p:pic>
    </p:spTree>
    <p:extLst>
      <p:ext uri="{BB962C8B-B14F-4D97-AF65-F5344CB8AC3E}">
        <p14:creationId xmlns:p14="http://schemas.microsoft.com/office/powerpoint/2010/main" val="3130166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uso de escalas"/>
          <p:cNvSpPr>
            <a:spLocks noGrp="1"/>
          </p:cNvSpPr>
          <p:nvPr>
            <p:ph type="title"/>
          </p:nvPr>
        </p:nvSpPr>
        <p:spPr>
          <a:xfrm>
            <a:off x="914400" y="381000"/>
            <a:ext cx="16459200" cy="1763762"/>
          </a:xfrm>
        </p:spPr>
        <p:txBody>
          <a:bodyPr>
            <a:normAutofit/>
          </a:bodyPr>
          <a:lstStyle/>
          <a:p>
            <a:r>
              <a:rPr lang="es-PR" altLang="en-US" sz="9600" dirty="0"/>
              <a:t>Reglas para uso de </a:t>
            </a:r>
            <a:r>
              <a:rPr lang="es-PR" altLang="en-US" sz="9600" dirty="0" smtClean="0"/>
              <a:t>escaleras</a:t>
            </a:r>
            <a:endParaRPr lang="en-US" dirty="0"/>
          </a:p>
        </p:txBody>
      </p:sp>
      <p:grpSp>
        <p:nvGrpSpPr>
          <p:cNvPr id="20" name="Group 9" title="barra de titulo"/>
          <p:cNvGrpSpPr>
            <a:grpSpLocks/>
          </p:cNvGrpSpPr>
          <p:nvPr/>
        </p:nvGrpSpPr>
        <p:grpSpPr bwMode="auto">
          <a:xfrm>
            <a:off x="1050941" y="2011680"/>
            <a:ext cx="16256000" cy="304800"/>
            <a:chOff x="24917400" y="19690715"/>
            <a:chExt cx="5257800" cy="88107"/>
          </a:xfrm>
        </p:grpSpPr>
        <p:sp>
          <p:nvSpPr>
            <p:cNvPr id="21" name="Line 10"/>
            <p:cNvSpPr>
              <a:spLocks noChangeShapeType="1"/>
            </p:cNvSpPr>
            <p:nvPr/>
          </p:nvSpPr>
          <p:spPr bwMode="auto">
            <a:xfrm>
              <a:off x="24917400" y="19690715"/>
              <a:ext cx="5257800" cy="2"/>
            </a:xfrm>
            <a:prstGeom prst="line">
              <a:avLst/>
            </a:prstGeom>
            <a:noFill/>
            <a:ln w="12700" algn="ctr">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sp>
          <p:nvSpPr>
            <p:cNvPr id="23" name="Rectangle 11"/>
            <p:cNvSpPr>
              <a:spLocks noChangeArrowheads="1" noChangeShapeType="1"/>
            </p:cNvSpPr>
            <p:nvPr/>
          </p:nvSpPr>
          <p:spPr bwMode="auto">
            <a:xfrm>
              <a:off x="24917400" y="19690715"/>
              <a:ext cx="3969827" cy="88107"/>
            </a:xfrm>
            <a:prstGeom prst="rect">
              <a:avLst/>
            </a:prstGeom>
            <a:solidFill>
              <a:schemeClr val="accent2"/>
            </a:solidFill>
            <a:ln w="0" algn="in">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grpSp>
      <p:pic>
        <p:nvPicPr>
          <p:cNvPr id="9" name="Content Placeholder 8" title="uso de escala"/>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914400" y="3056885"/>
            <a:ext cx="11566287" cy="7323064"/>
          </a:xfrm>
          <a:prstGeom prst="rect">
            <a:avLst/>
          </a:prstGeom>
        </p:spPr>
      </p:pic>
      <p:pic>
        <p:nvPicPr>
          <p:cNvPr id="11" name="Content Placeholder 10" title="base de la escala"/>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9377775" y="1959514"/>
            <a:ext cx="8065707" cy="11053006"/>
          </a:xfrm>
          <a:prstGeom prst="rect">
            <a:avLst/>
          </a:prstGeom>
        </p:spPr>
      </p:pic>
      <p:sp>
        <p:nvSpPr>
          <p:cNvPr id="2" name="Rectangle 1"/>
          <p:cNvSpPr/>
          <p:nvPr/>
        </p:nvSpPr>
        <p:spPr>
          <a:xfrm>
            <a:off x="8131183" y="14057718"/>
            <a:ext cx="9902483" cy="5618233"/>
          </a:xfrm>
          <a:prstGeom prst="rect">
            <a:avLst/>
          </a:prstGeom>
        </p:spPr>
        <p:txBody>
          <a:bodyPr wrap="square" lIns="229898" tIns="114949" rIns="229898" bIns="114949">
            <a:spAutoFit/>
          </a:bodyPr>
          <a:lstStyle/>
          <a:p>
            <a:r>
              <a:rPr lang="es-PR" altLang="en-US" sz="5000" dirty="0">
                <a:solidFill>
                  <a:prstClr val="black"/>
                </a:solidFill>
              </a:rPr>
              <a:t>Por cada 4 pies de altura (L) hasta el próximo nivel, despegue la escala un pie de la base (H)para crear un ángulo seguro de trabajo.  La escala debe sobresalir al menos tres pies del punto de apoyo del próximo nivel</a:t>
            </a:r>
            <a:endParaRPr lang="en-US" sz="7000" dirty="0"/>
          </a:p>
        </p:txBody>
      </p:sp>
      <p:sp>
        <p:nvSpPr>
          <p:cNvPr id="19" name="Rectangle 18"/>
          <p:cNvSpPr/>
          <p:nvPr/>
        </p:nvSpPr>
        <p:spPr>
          <a:xfrm>
            <a:off x="595952" y="20497800"/>
            <a:ext cx="17088192" cy="1200329"/>
          </a:xfrm>
          <a:prstGeom prst="rect">
            <a:avLst/>
          </a:prstGeom>
        </p:spPr>
        <p:txBody>
          <a:bodyPr wrap="square">
            <a:spAutoFit/>
          </a:bodyPr>
          <a:lstStyle/>
          <a:p>
            <a:r>
              <a:rPr lang="es-ES" sz="1800" dirty="0"/>
              <a:t>Este material fue producido bajo la subvención Susan Harwood No. SHG 31182- SH7 del Departamento de Trabajo de EE.UU. Administración de Seguridad y Salud. El contenido de esta presentación no refleja necesariamente las opiniones o las políticas del Departamento de Trabajo de los EE.UU, ni la mención de nombres comerciales, productos comerciales u organizaciones implica aprobación por el gobierno de los EE.UU.</a:t>
            </a:r>
          </a:p>
          <a:p>
            <a:endParaRPr lang="es-ES" sz="1800" dirty="0"/>
          </a:p>
        </p:txBody>
      </p:sp>
      <p:pic>
        <p:nvPicPr>
          <p:cNvPr id="4" name="Picture 3" descr="distancia a la base &#10;punto de apoyo" title="reglas de escalera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590" y="11292072"/>
            <a:ext cx="7823593" cy="8794804"/>
          </a:xfrm>
          <a:prstGeom prst="rect">
            <a:avLst/>
          </a:prstGeom>
        </p:spPr>
      </p:pic>
    </p:spTree>
    <p:extLst>
      <p:ext uri="{BB962C8B-B14F-4D97-AF65-F5344CB8AC3E}">
        <p14:creationId xmlns:p14="http://schemas.microsoft.com/office/powerpoint/2010/main" val="15699621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8525" y="569822"/>
            <a:ext cx="16459200" cy="3657600"/>
          </a:xfrm>
        </p:spPr>
        <p:txBody>
          <a:bodyPr/>
          <a:lstStyle/>
          <a:p>
            <a:r>
              <a:rPr lang="es-PR" altLang="en-US" sz="9600" dirty="0"/>
              <a:t>Peligros de los Generadores</a:t>
            </a:r>
            <a:br>
              <a:rPr lang="es-PR" altLang="en-US" sz="9600" dirty="0"/>
            </a:br>
            <a:endParaRPr lang="en-US" dirty="0"/>
          </a:p>
        </p:txBody>
      </p:sp>
      <p:grpSp>
        <p:nvGrpSpPr>
          <p:cNvPr id="17" name="Group 9" title="barra de titulo"/>
          <p:cNvGrpSpPr>
            <a:grpSpLocks/>
          </p:cNvGrpSpPr>
          <p:nvPr/>
        </p:nvGrpSpPr>
        <p:grpSpPr bwMode="auto">
          <a:xfrm>
            <a:off x="1050941" y="2011680"/>
            <a:ext cx="16256000" cy="304800"/>
            <a:chOff x="24917400" y="19690715"/>
            <a:chExt cx="5257800" cy="88107"/>
          </a:xfrm>
        </p:grpSpPr>
        <p:sp>
          <p:nvSpPr>
            <p:cNvPr id="22" name="Line 10"/>
            <p:cNvSpPr>
              <a:spLocks noChangeShapeType="1"/>
            </p:cNvSpPr>
            <p:nvPr/>
          </p:nvSpPr>
          <p:spPr bwMode="auto">
            <a:xfrm>
              <a:off x="24917400" y="19690715"/>
              <a:ext cx="5257800" cy="2"/>
            </a:xfrm>
            <a:prstGeom prst="line">
              <a:avLst/>
            </a:prstGeom>
            <a:noFill/>
            <a:ln w="12700" algn="ctr">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sp>
          <p:nvSpPr>
            <p:cNvPr id="23" name="Rectangle 11"/>
            <p:cNvSpPr>
              <a:spLocks noChangeArrowheads="1" noChangeShapeType="1"/>
            </p:cNvSpPr>
            <p:nvPr/>
          </p:nvSpPr>
          <p:spPr bwMode="auto">
            <a:xfrm>
              <a:off x="24917400" y="19690715"/>
              <a:ext cx="3969827" cy="88107"/>
            </a:xfrm>
            <a:prstGeom prst="rect">
              <a:avLst/>
            </a:prstGeom>
            <a:solidFill>
              <a:schemeClr val="accent2"/>
            </a:solidFill>
            <a:ln w="0" algn="in">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grpSp>
      <p:sp>
        <p:nvSpPr>
          <p:cNvPr id="10" name="Text Box 20"/>
          <p:cNvSpPr txBox="1">
            <a:spLocks noChangeArrowheads="1"/>
          </p:cNvSpPr>
          <p:nvPr/>
        </p:nvSpPr>
        <p:spPr bwMode="auto">
          <a:xfrm>
            <a:off x="560268" y="2872291"/>
            <a:ext cx="6096003" cy="4387127"/>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29898" tIns="114949" rIns="229898" bIns="114949">
            <a:spAutoFit/>
          </a:bodyPr>
          <a:lstStyle/>
          <a:p>
            <a:pPr>
              <a:spcBef>
                <a:spcPct val="50000"/>
              </a:spcBef>
            </a:pPr>
            <a:r>
              <a:rPr lang="es-PR" altLang="en-US" sz="6000" dirty="0"/>
              <a:t>Shock eléctrico</a:t>
            </a:r>
          </a:p>
          <a:p>
            <a:pPr>
              <a:spcBef>
                <a:spcPct val="50000"/>
              </a:spcBef>
            </a:pPr>
            <a:r>
              <a:rPr lang="es-PR" altLang="en-US" sz="6000" dirty="0"/>
              <a:t>Por conexiones incorrectas o no adecuadas</a:t>
            </a:r>
          </a:p>
        </p:txBody>
      </p:sp>
      <p:sp>
        <p:nvSpPr>
          <p:cNvPr id="14" name="Text Box 20"/>
          <p:cNvSpPr txBox="1">
            <a:spLocks noChangeArrowheads="1"/>
          </p:cNvSpPr>
          <p:nvPr/>
        </p:nvSpPr>
        <p:spPr bwMode="auto">
          <a:xfrm>
            <a:off x="9505879" y="3048008"/>
            <a:ext cx="8207171" cy="2540467"/>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29898" tIns="114949" rIns="229898" bIns="114949">
            <a:spAutoFit/>
          </a:bodyPr>
          <a:lstStyle/>
          <a:p>
            <a:pPr>
              <a:spcBef>
                <a:spcPct val="50000"/>
              </a:spcBef>
            </a:pPr>
            <a:r>
              <a:rPr lang="es-PR" altLang="en-US" sz="6000" dirty="0"/>
              <a:t>Quemaduras / Fuego </a:t>
            </a:r>
          </a:p>
          <a:p>
            <a:pPr>
              <a:spcBef>
                <a:spcPct val="50000"/>
              </a:spcBef>
            </a:pPr>
            <a:r>
              <a:rPr lang="es-PR" altLang="en-US" sz="6000" dirty="0"/>
              <a:t>Por superficies calientes</a:t>
            </a:r>
          </a:p>
        </p:txBody>
      </p:sp>
      <p:sp>
        <p:nvSpPr>
          <p:cNvPr id="12" name="Text Box 20"/>
          <p:cNvSpPr txBox="1">
            <a:spLocks noChangeArrowheads="1"/>
          </p:cNvSpPr>
          <p:nvPr/>
        </p:nvSpPr>
        <p:spPr bwMode="auto">
          <a:xfrm>
            <a:off x="659014" y="15424411"/>
            <a:ext cx="8940803" cy="3925462"/>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29898" tIns="114949" rIns="229898" bIns="114949">
            <a:spAutoFit/>
          </a:bodyPr>
          <a:lstStyle/>
          <a:p>
            <a:pPr>
              <a:spcBef>
                <a:spcPct val="50000"/>
              </a:spcBef>
            </a:pPr>
            <a:r>
              <a:rPr lang="es-PR" altLang="en-US" sz="6000" dirty="0"/>
              <a:t>Exposición a materiales  químicos (aceite, gasolina, gas) y a emanaciones de  combustión</a:t>
            </a:r>
          </a:p>
        </p:txBody>
      </p:sp>
      <p:sp>
        <p:nvSpPr>
          <p:cNvPr id="16" name="Text Box 20"/>
          <p:cNvSpPr txBox="1">
            <a:spLocks noChangeArrowheads="1"/>
          </p:cNvSpPr>
          <p:nvPr/>
        </p:nvSpPr>
        <p:spPr bwMode="auto">
          <a:xfrm>
            <a:off x="11697140" y="15905202"/>
            <a:ext cx="5778061" cy="1155473"/>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29898" tIns="114949" rIns="229898" bIns="114949">
            <a:spAutoFit/>
          </a:bodyPr>
          <a:lstStyle/>
          <a:p>
            <a:pPr>
              <a:spcBef>
                <a:spcPct val="50000"/>
              </a:spcBef>
            </a:pPr>
            <a:r>
              <a:rPr lang="es-PR" altLang="en-US" sz="6000" dirty="0"/>
              <a:t>Ruido excesivo</a:t>
            </a:r>
          </a:p>
        </p:txBody>
      </p:sp>
      <p:sp>
        <p:nvSpPr>
          <p:cNvPr id="24" name="Rectangle 23"/>
          <p:cNvSpPr/>
          <p:nvPr/>
        </p:nvSpPr>
        <p:spPr>
          <a:xfrm>
            <a:off x="595952" y="20497800"/>
            <a:ext cx="17088192" cy="1200329"/>
          </a:xfrm>
          <a:prstGeom prst="rect">
            <a:avLst/>
          </a:prstGeom>
        </p:spPr>
        <p:txBody>
          <a:bodyPr wrap="square">
            <a:spAutoFit/>
          </a:bodyPr>
          <a:lstStyle/>
          <a:p>
            <a:r>
              <a:rPr lang="es-ES" sz="1800" dirty="0"/>
              <a:t>Este material fue producido bajo la subvención Susan Harwood No. SHG 31182- SH7 del Departamento de Trabajo de EE.UU. Administración de Seguridad y Salud. El contenido de esta presentación no refleja necesariamente las opiniones o las políticas del Departamento de Trabajo de los EE.UU, ni la mención de nombres comerciales, productos comerciales u organizaciones implica aprobación por el gobierno de los EE.UU.</a:t>
            </a:r>
          </a:p>
          <a:p>
            <a:endParaRPr lang="es-ES" sz="1800" dirty="0"/>
          </a:p>
        </p:txBody>
      </p:sp>
      <p:pic>
        <p:nvPicPr>
          <p:cNvPr id="5" name="Picture 4" title="envase de gasolin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0326" y="10176680"/>
            <a:ext cx="3609474" cy="3248809"/>
          </a:xfrm>
          <a:prstGeom prst="rect">
            <a:avLst/>
          </a:prstGeom>
        </p:spPr>
      </p:pic>
      <p:pic>
        <p:nvPicPr>
          <p:cNvPr id="6" name="Picture 5" title="generador electr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7871" y="7571824"/>
            <a:ext cx="8107680" cy="7278624"/>
          </a:xfrm>
          <a:prstGeom prst="rect">
            <a:avLst/>
          </a:prstGeom>
        </p:spPr>
      </p:pic>
    </p:spTree>
    <p:extLst>
      <p:ext uri="{BB962C8B-B14F-4D97-AF65-F5344CB8AC3E}">
        <p14:creationId xmlns:p14="http://schemas.microsoft.com/office/powerpoint/2010/main" val="2001758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uso de sierras"/>
          <p:cNvSpPr>
            <a:spLocks noGrp="1"/>
          </p:cNvSpPr>
          <p:nvPr>
            <p:ph type="title"/>
          </p:nvPr>
        </p:nvSpPr>
        <p:spPr>
          <a:xfrm>
            <a:off x="914400" y="609600"/>
            <a:ext cx="16459200" cy="1940558"/>
          </a:xfrm>
        </p:spPr>
        <p:txBody>
          <a:bodyPr>
            <a:normAutofit fontScale="90000"/>
          </a:bodyPr>
          <a:lstStyle/>
          <a:p>
            <a:r>
              <a:rPr lang="es-PR" altLang="en-US" sz="9600" dirty="0"/>
              <a:t>Peligros al usar  Sierras de </a:t>
            </a:r>
            <a:r>
              <a:rPr lang="es-PR" altLang="en-US" sz="9600" dirty="0" smtClean="0"/>
              <a:t>Cadena</a:t>
            </a:r>
            <a:endParaRPr lang="en-US" dirty="0"/>
          </a:p>
        </p:txBody>
      </p:sp>
      <p:grpSp>
        <p:nvGrpSpPr>
          <p:cNvPr id="10" name="Group 9" title="barra de titulo"/>
          <p:cNvGrpSpPr>
            <a:grpSpLocks/>
          </p:cNvGrpSpPr>
          <p:nvPr/>
        </p:nvGrpSpPr>
        <p:grpSpPr bwMode="auto">
          <a:xfrm>
            <a:off x="1050941" y="2209800"/>
            <a:ext cx="16256000" cy="304800"/>
            <a:chOff x="24917400" y="19690715"/>
            <a:chExt cx="5257800" cy="88107"/>
          </a:xfrm>
        </p:grpSpPr>
        <p:sp>
          <p:nvSpPr>
            <p:cNvPr id="11" name="Line 10"/>
            <p:cNvSpPr>
              <a:spLocks noChangeShapeType="1"/>
            </p:cNvSpPr>
            <p:nvPr/>
          </p:nvSpPr>
          <p:spPr bwMode="auto">
            <a:xfrm>
              <a:off x="24917400" y="19690715"/>
              <a:ext cx="5257800" cy="2"/>
            </a:xfrm>
            <a:prstGeom prst="line">
              <a:avLst/>
            </a:prstGeom>
            <a:noFill/>
            <a:ln w="12700" algn="ctr">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sp>
          <p:nvSpPr>
            <p:cNvPr id="12" name="Rectangle 11"/>
            <p:cNvSpPr>
              <a:spLocks noChangeArrowheads="1" noChangeShapeType="1"/>
            </p:cNvSpPr>
            <p:nvPr/>
          </p:nvSpPr>
          <p:spPr bwMode="auto">
            <a:xfrm>
              <a:off x="24917400" y="19690715"/>
              <a:ext cx="3969827" cy="88107"/>
            </a:xfrm>
            <a:prstGeom prst="rect">
              <a:avLst/>
            </a:prstGeom>
            <a:solidFill>
              <a:schemeClr val="accent2"/>
            </a:solidFill>
            <a:ln w="0" algn="in">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grpSp>
      <p:sp>
        <p:nvSpPr>
          <p:cNvPr id="5" name="Content Placeholder 4"/>
          <p:cNvSpPr>
            <a:spLocks noGrp="1"/>
          </p:cNvSpPr>
          <p:nvPr>
            <p:ph sz="half" idx="2"/>
          </p:nvPr>
        </p:nvSpPr>
        <p:spPr>
          <a:xfrm>
            <a:off x="1828800" y="13944600"/>
            <a:ext cx="14325600" cy="5762245"/>
          </a:xfrm>
          <a:solidFill>
            <a:srgbClr val="CCFFCC"/>
          </a:solidFill>
        </p:spPr>
        <p:txBody>
          <a:bodyPr>
            <a:normAutofit fontScale="92500"/>
          </a:bodyPr>
          <a:lstStyle/>
          <a:p>
            <a:pPr marL="0" indent="0">
              <a:buNone/>
            </a:pPr>
            <a:r>
              <a:rPr lang="es-ES" dirty="0"/>
              <a:t>Sierras de cadena</a:t>
            </a:r>
          </a:p>
          <a:p>
            <a:r>
              <a:rPr lang="es-ES" dirty="0"/>
              <a:t>Realice el corte con cuidado y por pasos  para poder manejar la tensión que genera la energía del árbol</a:t>
            </a:r>
          </a:p>
          <a:p>
            <a:r>
              <a:rPr lang="es-ES" dirty="0"/>
              <a:t>Manténgase en posición </a:t>
            </a:r>
            <a:r>
              <a:rPr lang="es-ES" dirty="0" smtClean="0"/>
              <a:t>defensiva</a:t>
            </a:r>
            <a:endParaRPr lang="es-ES" dirty="0"/>
          </a:p>
        </p:txBody>
      </p:sp>
      <p:sp>
        <p:nvSpPr>
          <p:cNvPr id="13" name="Rectangle 12"/>
          <p:cNvSpPr/>
          <p:nvPr/>
        </p:nvSpPr>
        <p:spPr>
          <a:xfrm>
            <a:off x="595952" y="20497800"/>
            <a:ext cx="17088192" cy="1200329"/>
          </a:xfrm>
          <a:prstGeom prst="rect">
            <a:avLst/>
          </a:prstGeom>
        </p:spPr>
        <p:txBody>
          <a:bodyPr wrap="square">
            <a:spAutoFit/>
          </a:bodyPr>
          <a:lstStyle/>
          <a:p>
            <a:r>
              <a:rPr lang="es-ES" sz="1800" dirty="0"/>
              <a:t>Este material fue producido bajo la subvención Susan Harwood No. SHG 31182- SH7 del Departamento de Trabajo de EE.UU. Administración de Seguridad y Salud. El contenido de esta presentación no refleja necesariamente las opiniones o las políticas del Departamento de Trabajo de los EE.UU, ni la mención de nombres comerciales, productos comerciales u organizaciones implica aprobación por el gobierno de los EE.UU.</a:t>
            </a:r>
          </a:p>
          <a:p>
            <a:endParaRPr lang="es-ES" sz="1800" dirty="0"/>
          </a:p>
        </p:txBody>
      </p:sp>
      <p:pic>
        <p:nvPicPr>
          <p:cNvPr id="3" name="Picture 2" title="corte usando motosierr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0405" y="4093464"/>
            <a:ext cx="15885387" cy="8651242"/>
          </a:xfrm>
          <a:prstGeom prst="rect">
            <a:avLst/>
          </a:prstGeom>
        </p:spPr>
      </p:pic>
    </p:spTree>
    <p:extLst>
      <p:ext uri="{BB962C8B-B14F-4D97-AF65-F5344CB8AC3E}">
        <p14:creationId xmlns:p14="http://schemas.microsoft.com/office/powerpoint/2010/main" val="3566836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equipo de proteccion personal"/>
          <p:cNvSpPr>
            <a:spLocks noGrp="1"/>
          </p:cNvSpPr>
          <p:nvPr>
            <p:ph type="title"/>
          </p:nvPr>
        </p:nvSpPr>
        <p:spPr>
          <a:xfrm>
            <a:off x="609600" y="659247"/>
            <a:ext cx="16078200" cy="2160153"/>
          </a:xfrm>
        </p:spPr>
        <p:txBody>
          <a:bodyPr>
            <a:normAutofit fontScale="90000"/>
          </a:bodyPr>
          <a:lstStyle/>
          <a:p>
            <a:r>
              <a:rPr lang="es-PR" altLang="en-US" sz="9600" b="1" dirty="0"/>
              <a:t>Equipos de Protección Personal</a:t>
            </a:r>
            <a:r>
              <a:rPr lang="es-PR" altLang="en-US" sz="9600" dirty="0"/>
              <a:t> </a:t>
            </a:r>
            <a:br>
              <a:rPr lang="es-PR" altLang="en-US" sz="9600" dirty="0"/>
            </a:br>
            <a:endParaRPr lang="en-US" dirty="0"/>
          </a:p>
        </p:txBody>
      </p:sp>
      <p:grpSp>
        <p:nvGrpSpPr>
          <p:cNvPr id="23" name="Group 9" title="barra de titulo"/>
          <p:cNvGrpSpPr>
            <a:grpSpLocks/>
          </p:cNvGrpSpPr>
          <p:nvPr/>
        </p:nvGrpSpPr>
        <p:grpSpPr bwMode="auto">
          <a:xfrm>
            <a:off x="1050941" y="1744502"/>
            <a:ext cx="16256000" cy="304800"/>
            <a:chOff x="24917400" y="19690715"/>
            <a:chExt cx="5257800" cy="88107"/>
          </a:xfrm>
        </p:grpSpPr>
        <p:sp>
          <p:nvSpPr>
            <p:cNvPr id="24" name="Line 10"/>
            <p:cNvSpPr>
              <a:spLocks noChangeShapeType="1"/>
            </p:cNvSpPr>
            <p:nvPr/>
          </p:nvSpPr>
          <p:spPr bwMode="auto">
            <a:xfrm>
              <a:off x="24917400" y="19690715"/>
              <a:ext cx="5257800" cy="2"/>
            </a:xfrm>
            <a:prstGeom prst="line">
              <a:avLst/>
            </a:prstGeom>
            <a:noFill/>
            <a:ln w="12700" algn="ctr">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sp>
          <p:nvSpPr>
            <p:cNvPr id="25" name="Rectangle 11"/>
            <p:cNvSpPr>
              <a:spLocks noChangeArrowheads="1" noChangeShapeType="1"/>
            </p:cNvSpPr>
            <p:nvPr/>
          </p:nvSpPr>
          <p:spPr bwMode="auto">
            <a:xfrm>
              <a:off x="24917400" y="19690715"/>
              <a:ext cx="3969827" cy="88107"/>
            </a:xfrm>
            <a:prstGeom prst="rect">
              <a:avLst/>
            </a:prstGeom>
            <a:solidFill>
              <a:schemeClr val="accent2"/>
            </a:solidFill>
            <a:ln w="0" algn="in">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grpSp>
      <p:pic>
        <p:nvPicPr>
          <p:cNvPr id="8203" name="Picture 11" descr="varios equipos-de-proteccion-personal" title="equipo de proteccion persona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50315" y="6195294"/>
            <a:ext cx="10160000" cy="7273294"/>
          </a:xfrm>
          <a:prstGeom prst="rect">
            <a:avLst/>
          </a:prstGeom>
          <a:noFill/>
          <a:extLst>
            <a:ext uri="{909E8E84-426E-40DD-AFC4-6F175D3DCCD1}">
              <a14:hiddenFill xmlns:a14="http://schemas.microsoft.com/office/drawing/2010/main">
                <a:solidFill>
                  <a:srgbClr val="FFFFFF"/>
                </a:solidFill>
              </a14:hiddenFill>
            </a:ext>
          </a:extLst>
        </p:spPr>
      </p:pic>
      <p:sp>
        <p:nvSpPr>
          <p:cNvPr id="8212" name="Text Box 20"/>
          <p:cNvSpPr txBox="1">
            <a:spLocks noChangeArrowheads="1"/>
          </p:cNvSpPr>
          <p:nvPr/>
        </p:nvSpPr>
        <p:spPr bwMode="auto">
          <a:xfrm>
            <a:off x="579719" y="3872086"/>
            <a:ext cx="4883397" cy="3002132"/>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29898" tIns="114949" rIns="229898" bIns="114949">
            <a:spAutoFit/>
          </a:bodyPr>
          <a:lstStyle/>
          <a:p>
            <a:pPr>
              <a:spcBef>
                <a:spcPct val="50000"/>
              </a:spcBef>
            </a:pPr>
            <a:r>
              <a:rPr lang="es-PR" altLang="en-US" dirty="0" smtClean="0"/>
              <a:t>Casco protege </a:t>
            </a:r>
            <a:r>
              <a:rPr lang="es-PR" altLang="en-US" dirty="0"/>
              <a:t>de </a:t>
            </a:r>
            <a:r>
              <a:rPr lang="es-PR" altLang="en-US" dirty="0" smtClean="0"/>
              <a:t>golpes o moretones de </a:t>
            </a:r>
            <a:r>
              <a:rPr lang="es-PR" altLang="en-US" dirty="0"/>
              <a:t>arriba y de </a:t>
            </a:r>
            <a:r>
              <a:rPr lang="es-PR" altLang="en-US" dirty="0" smtClean="0"/>
              <a:t>lado</a:t>
            </a:r>
            <a:endParaRPr lang="es-PR" altLang="en-US" dirty="0"/>
          </a:p>
        </p:txBody>
      </p:sp>
      <p:sp>
        <p:nvSpPr>
          <p:cNvPr id="8223" name="Text Box 31"/>
          <p:cNvSpPr txBox="1">
            <a:spLocks noChangeArrowheads="1"/>
          </p:cNvSpPr>
          <p:nvPr/>
        </p:nvSpPr>
        <p:spPr bwMode="auto">
          <a:xfrm>
            <a:off x="6273800" y="2194561"/>
            <a:ext cx="5109632" cy="3002132"/>
          </a:xfrm>
          <a:prstGeom prst="rect">
            <a:avLst/>
          </a:prstGeom>
          <a:solidFill>
            <a:schemeClr val="bg1">
              <a:lumMod val="95000"/>
            </a:schemeClr>
          </a:solidFill>
          <a:ln>
            <a:noFill/>
          </a:ln>
          <a:effectLst/>
          <a:extLst/>
        </p:spPr>
        <p:txBody>
          <a:bodyPr wrap="square" lIns="229898" tIns="114949" rIns="229898" bIns="114949">
            <a:spAutoFit/>
          </a:bodyPr>
          <a:lstStyle/>
          <a:p>
            <a:pPr>
              <a:spcBef>
                <a:spcPct val="50000"/>
              </a:spcBef>
            </a:pPr>
            <a:r>
              <a:rPr lang="es-PR" altLang="en-US" sz="4000" dirty="0"/>
              <a:t>Respiradores de particulado para proteger del polvo</a:t>
            </a:r>
          </a:p>
          <a:p>
            <a:pPr>
              <a:spcBef>
                <a:spcPct val="50000"/>
              </a:spcBef>
            </a:pPr>
            <a:r>
              <a:rPr lang="es-PR" altLang="en-US" sz="4000" dirty="0"/>
              <a:t>NIOSH – N95</a:t>
            </a:r>
          </a:p>
        </p:txBody>
      </p:sp>
      <p:sp>
        <p:nvSpPr>
          <p:cNvPr id="8211" name="Text Box 19"/>
          <p:cNvSpPr txBox="1">
            <a:spLocks noChangeArrowheads="1"/>
          </p:cNvSpPr>
          <p:nvPr/>
        </p:nvSpPr>
        <p:spPr bwMode="auto">
          <a:xfrm>
            <a:off x="13004800" y="3291845"/>
            <a:ext cx="4673600" cy="4848792"/>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29898" tIns="114949" rIns="229898" bIns="114949">
            <a:spAutoFit/>
          </a:bodyPr>
          <a:lstStyle/>
          <a:p>
            <a:pPr>
              <a:spcBef>
                <a:spcPct val="50000"/>
              </a:spcBef>
            </a:pPr>
            <a:r>
              <a:rPr lang="es-PR" altLang="en-US" sz="4000" dirty="0" smtClean="0"/>
              <a:t>Lentes protegen </a:t>
            </a:r>
            <a:r>
              <a:rPr lang="es-PR" altLang="en-US" sz="4000" dirty="0"/>
              <a:t>de particulado, contaminantes, </a:t>
            </a:r>
            <a:r>
              <a:rPr lang="es-PR" altLang="en-US" sz="4000" dirty="0" smtClean="0"/>
              <a:t>rocíos, </a:t>
            </a:r>
            <a:r>
              <a:rPr lang="es-PR" altLang="en-US" sz="4000" dirty="0"/>
              <a:t>impacto</a:t>
            </a:r>
          </a:p>
          <a:p>
            <a:pPr>
              <a:spcBef>
                <a:spcPct val="50000"/>
              </a:spcBef>
            </a:pPr>
            <a:r>
              <a:rPr lang="es-PR" altLang="en-US" sz="4000" dirty="0"/>
              <a:t>Aplica a gafas, </a:t>
            </a:r>
            <a:r>
              <a:rPr lang="es-PR" altLang="en-US" sz="4000" dirty="0" smtClean="0"/>
              <a:t>“goggles” </a:t>
            </a:r>
            <a:r>
              <a:rPr lang="es-PR" altLang="en-US" sz="4000" dirty="0"/>
              <a:t>y escudo facial </a:t>
            </a:r>
            <a:r>
              <a:rPr lang="es-PR" altLang="en-US" sz="4000" dirty="0" smtClean="0"/>
              <a:t>(“</a:t>
            </a:r>
            <a:r>
              <a:rPr lang="es-PR" altLang="en-US" sz="4000" dirty="0" err="1" smtClean="0"/>
              <a:t>face</a:t>
            </a:r>
            <a:r>
              <a:rPr lang="es-PR" altLang="en-US" sz="4000" dirty="0" smtClean="0"/>
              <a:t> shield”)</a:t>
            </a:r>
            <a:endParaRPr lang="es-PR" altLang="en-US" sz="4000" dirty="0"/>
          </a:p>
        </p:txBody>
      </p:sp>
      <p:sp>
        <p:nvSpPr>
          <p:cNvPr id="8220" name="Text Box 28"/>
          <p:cNvSpPr txBox="1">
            <a:spLocks noChangeArrowheads="1"/>
          </p:cNvSpPr>
          <p:nvPr/>
        </p:nvSpPr>
        <p:spPr bwMode="auto">
          <a:xfrm>
            <a:off x="394927" y="8621801"/>
            <a:ext cx="4343400" cy="4848792"/>
          </a:xfrm>
          <a:prstGeom prst="rect">
            <a:avLst/>
          </a:prstGeom>
          <a:solidFill>
            <a:schemeClr val="bg1">
              <a:lumMod val="95000"/>
            </a:schemeClr>
          </a:solidFill>
          <a:ln>
            <a:noFill/>
          </a:ln>
          <a:effectLst/>
          <a:extLst/>
        </p:spPr>
        <p:txBody>
          <a:bodyPr wrap="square" lIns="229898" tIns="114949" rIns="229898" bIns="114949">
            <a:spAutoFit/>
          </a:bodyPr>
          <a:lstStyle/>
          <a:p>
            <a:pPr>
              <a:spcBef>
                <a:spcPct val="50000"/>
              </a:spcBef>
            </a:pPr>
            <a:r>
              <a:rPr lang="es-PR" altLang="en-US" sz="4000" b="1" i="1" dirty="0">
                <a:latin typeface="Comic Sans MS" pitchFamily="66" charset="0"/>
              </a:rPr>
              <a:t>Protectores de Oído</a:t>
            </a:r>
          </a:p>
          <a:p>
            <a:pPr>
              <a:spcBef>
                <a:spcPct val="50000"/>
              </a:spcBef>
            </a:pPr>
            <a:r>
              <a:rPr lang="es-PR" altLang="en-US" sz="4000" dirty="0"/>
              <a:t>Protegen de ruido por encima de 90 decibeles. Se recomienda el uso de orejeras</a:t>
            </a:r>
          </a:p>
        </p:txBody>
      </p:sp>
      <p:sp>
        <p:nvSpPr>
          <p:cNvPr id="8209" name="Text Box 17"/>
          <p:cNvSpPr txBox="1">
            <a:spLocks noChangeArrowheads="1"/>
          </p:cNvSpPr>
          <p:nvPr/>
        </p:nvSpPr>
        <p:spPr bwMode="auto">
          <a:xfrm>
            <a:off x="579720" y="14122835"/>
            <a:ext cx="5283200" cy="6695451"/>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29898" tIns="114949" rIns="229898" bIns="114949">
            <a:spAutoFit/>
          </a:bodyPr>
          <a:lstStyle/>
          <a:p>
            <a:pPr>
              <a:spcBef>
                <a:spcPct val="50000"/>
              </a:spcBef>
            </a:pPr>
            <a:r>
              <a:rPr lang="es-PR" altLang="en-US" sz="4000" dirty="0"/>
              <a:t>Trabajos  de poda – </a:t>
            </a:r>
            <a:r>
              <a:rPr lang="es-PR" altLang="en-US" sz="4000" dirty="0" smtClean="0"/>
              <a:t>uso de tela </a:t>
            </a:r>
            <a:r>
              <a:rPr lang="es-PR" altLang="en-US" sz="4000" dirty="0"/>
              <a:t>gruesa algodón</a:t>
            </a:r>
          </a:p>
          <a:p>
            <a:pPr>
              <a:spcBef>
                <a:spcPct val="50000"/>
              </a:spcBef>
            </a:pPr>
            <a:r>
              <a:rPr lang="es-PR" altLang="en-US" sz="4000" dirty="0"/>
              <a:t>Trabajos de recogido de escombros - cuero</a:t>
            </a:r>
          </a:p>
          <a:p>
            <a:pPr>
              <a:spcBef>
                <a:spcPct val="50000"/>
              </a:spcBef>
            </a:pPr>
            <a:r>
              <a:rPr lang="es-PR" altLang="en-US" sz="4000" dirty="0"/>
              <a:t>Limpieza /Materiales  Químicos – goma</a:t>
            </a:r>
          </a:p>
          <a:p>
            <a:pPr>
              <a:spcBef>
                <a:spcPct val="50000"/>
              </a:spcBef>
            </a:pPr>
            <a:r>
              <a:rPr lang="es-PR" altLang="en-US" sz="4000" dirty="0"/>
              <a:t>Cortaduras – fibra especial</a:t>
            </a:r>
          </a:p>
        </p:txBody>
      </p:sp>
      <p:sp>
        <p:nvSpPr>
          <p:cNvPr id="8217" name="Text Box 25"/>
          <p:cNvSpPr txBox="1">
            <a:spLocks noChangeArrowheads="1"/>
          </p:cNvSpPr>
          <p:nvPr/>
        </p:nvSpPr>
        <p:spPr bwMode="auto">
          <a:xfrm>
            <a:off x="8610600" y="9507744"/>
            <a:ext cx="1625600" cy="693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9898" tIns="114949" rIns="229898" bIns="114949">
            <a:spAutoFit/>
          </a:bodyPr>
          <a:lstStyle/>
          <a:p>
            <a:pPr>
              <a:spcBef>
                <a:spcPct val="50000"/>
              </a:spcBef>
            </a:pPr>
            <a:r>
              <a:rPr lang="en-US" altLang="en-US" sz="3000" dirty="0" err="1"/>
              <a:t>Ropa</a:t>
            </a:r>
            <a:endParaRPr lang="en-US" altLang="en-US" sz="3000" dirty="0"/>
          </a:p>
        </p:txBody>
      </p:sp>
      <p:sp>
        <p:nvSpPr>
          <p:cNvPr id="8219" name="Text Box 27"/>
          <p:cNvSpPr txBox="1">
            <a:spLocks noChangeArrowheads="1"/>
          </p:cNvSpPr>
          <p:nvPr/>
        </p:nvSpPr>
        <p:spPr bwMode="auto">
          <a:xfrm>
            <a:off x="6469590" y="14173200"/>
            <a:ext cx="5516035" cy="6387674"/>
          </a:xfrm>
          <a:prstGeom prst="rect">
            <a:avLst/>
          </a:prstGeom>
          <a:solidFill>
            <a:schemeClr val="bg1">
              <a:lumMod val="95000"/>
            </a:schemeClr>
          </a:solidFill>
          <a:ln>
            <a:noFill/>
          </a:ln>
          <a:effectLst/>
          <a:extLst/>
        </p:spPr>
        <p:txBody>
          <a:bodyPr wrap="square" lIns="229898" tIns="114949" rIns="229898" bIns="114949">
            <a:spAutoFit/>
          </a:bodyPr>
          <a:lstStyle/>
          <a:p>
            <a:pPr>
              <a:spcBef>
                <a:spcPct val="50000"/>
              </a:spcBef>
            </a:pPr>
            <a:r>
              <a:rPr lang="es-PR" altLang="en-US" sz="4000" dirty="0"/>
              <a:t>Ropa clara de algodón para trabajos regulares</a:t>
            </a:r>
          </a:p>
          <a:p>
            <a:pPr>
              <a:spcBef>
                <a:spcPct val="50000"/>
              </a:spcBef>
            </a:pPr>
            <a:r>
              <a:rPr lang="es-PR" altLang="en-US" sz="4000" dirty="0"/>
              <a:t>Mamelucos de tela para trabajos donde hay polvos, pintura o salpicaduras leves  </a:t>
            </a:r>
          </a:p>
          <a:p>
            <a:pPr>
              <a:spcBef>
                <a:spcPct val="50000"/>
              </a:spcBef>
            </a:pPr>
            <a:r>
              <a:rPr lang="es-PR" altLang="en-US" sz="4000" dirty="0"/>
              <a:t>Mameluco plástico o impermeable para trabajos mojados </a:t>
            </a:r>
          </a:p>
        </p:txBody>
      </p:sp>
      <p:sp>
        <p:nvSpPr>
          <p:cNvPr id="8210" name="Text Box 18"/>
          <p:cNvSpPr txBox="1">
            <a:spLocks noChangeArrowheads="1"/>
          </p:cNvSpPr>
          <p:nvPr/>
        </p:nvSpPr>
        <p:spPr bwMode="auto">
          <a:xfrm>
            <a:off x="12371915" y="14391192"/>
            <a:ext cx="4876800" cy="4848792"/>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29898" tIns="114949" rIns="229898" bIns="114949">
            <a:spAutoFit/>
          </a:bodyPr>
          <a:lstStyle/>
          <a:p>
            <a:pPr>
              <a:spcBef>
                <a:spcPct val="50000"/>
              </a:spcBef>
            </a:pPr>
            <a:r>
              <a:rPr lang="es-PR" altLang="en-US" sz="4000" dirty="0"/>
              <a:t>Zapatos cerrados de cuero para proteger de golpes y cortaduras. </a:t>
            </a:r>
          </a:p>
          <a:p>
            <a:pPr>
              <a:spcBef>
                <a:spcPct val="50000"/>
              </a:spcBef>
            </a:pPr>
            <a:r>
              <a:rPr lang="es-PR" altLang="en-US" sz="4000" dirty="0"/>
              <a:t>Para protección  de materiales  químicos deben ser de goma</a:t>
            </a:r>
          </a:p>
        </p:txBody>
      </p:sp>
      <p:sp>
        <p:nvSpPr>
          <p:cNvPr id="26" name="Rectangle 25"/>
          <p:cNvSpPr/>
          <p:nvPr/>
        </p:nvSpPr>
        <p:spPr>
          <a:xfrm>
            <a:off x="599904" y="20897558"/>
            <a:ext cx="17088192" cy="1200329"/>
          </a:xfrm>
          <a:prstGeom prst="rect">
            <a:avLst/>
          </a:prstGeom>
        </p:spPr>
        <p:txBody>
          <a:bodyPr wrap="square">
            <a:spAutoFit/>
          </a:bodyPr>
          <a:lstStyle/>
          <a:p>
            <a:r>
              <a:rPr lang="es-ES" sz="1800" dirty="0"/>
              <a:t>Este material fue producido bajo la subvención Susan Harwood No. SHG 31182- SH7 del Departamento de Trabajo de EE.UU. Administración de Seguridad y Salud. El contenido de esta presentación no refleja necesariamente las opiniones o las políticas del Departamento de Trabajo de los EE.UU, ni la mención de nombres comerciales, productos comerciales u organizaciones implica aprobación por el gobierno de los EE.UU.</a:t>
            </a:r>
          </a:p>
          <a:p>
            <a:endParaRPr lang="es-ES" sz="1800" dirty="0"/>
          </a:p>
        </p:txBody>
      </p:sp>
    </p:spTree>
    <p:extLst>
      <p:ext uri="{BB962C8B-B14F-4D97-AF65-F5344CB8AC3E}">
        <p14:creationId xmlns:p14="http://schemas.microsoft.com/office/powerpoint/2010/main" val="31887616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title="limpieza de hongos"/>
          <p:cNvSpPr>
            <a:spLocks noGrp="1"/>
          </p:cNvSpPr>
          <p:nvPr>
            <p:ph type="title"/>
          </p:nvPr>
        </p:nvSpPr>
        <p:spPr>
          <a:xfrm>
            <a:off x="94776" y="680438"/>
            <a:ext cx="17692048" cy="3298012"/>
          </a:xfrm>
        </p:spPr>
        <p:txBody>
          <a:bodyPr>
            <a:normAutofit fontScale="90000"/>
          </a:bodyPr>
          <a:lstStyle/>
          <a:p>
            <a:r>
              <a:rPr lang="es-PR" altLang="en-US" sz="7200" dirty="0"/>
              <a:t>Peligros de Exposición a Hongos/Enfermedades</a:t>
            </a:r>
            <a:br>
              <a:rPr lang="es-PR" altLang="en-US" sz="7200" dirty="0"/>
            </a:br>
            <a:endParaRPr lang="en-US" sz="8800" dirty="0"/>
          </a:p>
        </p:txBody>
      </p:sp>
      <p:grpSp>
        <p:nvGrpSpPr>
          <p:cNvPr id="16" name="Group 9" title="barra de titulo"/>
          <p:cNvGrpSpPr>
            <a:grpSpLocks/>
          </p:cNvGrpSpPr>
          <p:nvPr/>
        </p:nvGrpSpPr>
        <p:grpSpPr bwMode="auto">
          <a:xfrm>
            <a:off x="920307" y="2194560"/>
            <a:ext cx="16256000" cy="304800"/>
            <a:chOff x="24917400" y="19690715"/>
            <a:chExt cx="5257800" cy="88107"/>
          </a:xfrm>
        </p:grpSpPr>
        <p:sp>
          <p:nvSpPr>
            <p:cNvPr id="17" name="Line 10"/>
            <p:cNvSpPr>
              <a:spLocks noChangeShapeType="1"/>
            </p:cNvSpPr>
            <p:nvPr/>
          </p:nvSpPr>
          <p:spPr bwMode="auto">
            <a:xfrm>
              <a:off x="24917400" y="19690715"/>
              <a:ext cx="5257800" cy="2"/>
            </a:xfrm>
            <a:prstGeom prst="line">
              <a:avLst/>
            </a:prstGeom>
            <a:noFill/>
            <a:ln w="12700" algn="ctr">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sp>
          <p:nvSpPr>
            <p:cNvPr id="18" name="Rectangle 11"/>
            <p:cNvSpPr>
              <a:spLocks noChangeArrowheads="1" noChangeShapeType="1"/>
            </p:cNvSpPr>
            <p:nvPr/>
          </p:nvSpPr>
          <p:spPr bwMode="auto">
            <a:xfrm>
              <a:off x="24917400" y="19690715"/>
              <a:ext cx="3969827" cy="88107"/>
            </a:xfrm>
            <a:prstGeom prst="rect">
              <a:avLst/>
            </a:prstGeom>
            <a:solidFill>
              <a:schemeClr val="accent2"/>
            </a:solidFill>
            <a:ln w="0" algn="in">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grpSp>
      <p:sp>
        <p:nvSpPr>
          <p:cNvPr id="10" name="Text Box 28" title="equipo"/>
          <p:cNvSpPr txBox="1">
            <a:spLocks noChangeArrowheads="1"/>
          </p:cNvSpPr>
          <p:nvPr/>
        </p:nvSpPr>
        <p:spPr bwMode="auto">
          <a:xfrm>
            <a:off x="713113" y="4062056"/>
            <a:ext cx="8578467" cy="4040878"/>
          </a:xfrm>
          <a:prstGeom prst="rect">
            <a:avLst/>
          </a:prstGeom>
          <a:solidFill>
            <a:schemeClr val="bg1">
              <a:lumMod val="95000"/>
            </a:schemeClr>
          </a:solidFill>
          <a:ln>
            <a:noFill/>
          </a:ln>
          <a:effectLst/>
          <a:extLst/>
        </p:spPr>
        <p:txBody>
          <a:bodyPr wrap="square" lIns="229898" tIns="114949" rIns="229898" bIns="114949">
            <a:spAutoFit/>
          </a:bodyPr>
          <a:lstStyle/>
          <a:p>
            <a:pPr>
              <a:spcBef>
                <a:spcPct val="50000"/>
              </a:spcBef>
            </a:pPr>
            <a:r>
              <a:rPr lang="es-PR" altLang="en-US" b="1" i="1" dirty="0" smtClean="0">
                <a:latin typeface="Comic Sans MS" pitchFamily="66" charset="0"/>
              </a:rPr>
              <a:t>Utiliza protección personal</a:t>
            </a:r>
            <a:endParaRPr lang="es-PR" altLang="en-US" b="1" i="1" dirty="0">
              <a:latin typeface="Comic Sans MS" pitchFamily="66" charset="0"/>
            </a:endParaRPr>
          </a:p>
          <a:p>
            <a:pPr>
              <a:spcBef>
                <a:spcPct val="50000"/>
              </a:spcBef>
            </a:pPr>
            <a:r>
              <a:rPr lang="es-PR" altLang="en-US" dirty="0" smtClean="0"/>
              <a:t>Es necesario usar al menos gafas, guantes y respirador N95 para protegerse de las esporas y posibles salpicaduras</a:t>
            </a:r>
            <a:endParaRPr lang="es-PR" altLang="en-US" dirty="0"/>
          </a:p>
        </p:txBody>
      </p:sp>
      <p:sp>
        <p:nvSpPr>
          <p:cNvPr id="13" name="Text Box 28" title="higiene"/>
          <p:cNvSpPr txBox="1">
            <a:spLocks noChangeArrowheads="1"/>
          </p:cNvSpPr>
          <p:nvPr/>
        </p:nvSpPr>
        <p:spPr bwMode="auto">
          <a:xfrm>
            <a:off x="810278" y="8601625"/>
            <a:ext cx="8481301" cy="4733375"/>
          </a:xfrm>
          <a:prstGeom prst="rect">
            <a:avLst/>
          </a:prstGeom>
          <a:solidFill>
            <a:schemeClr val="accent3">
              <a:lumMod val="40000"/>
              <a:lumOff val="60000"/>
            </a:schemeClr>
          </a:solidFill>
          <a:ln>
            <a:noFill/>
          </a:ln>
          <a:effectLst/>
          <a:extLst/>
        </p:spPr>
        <p:txBody>
          <a:bodyPr wrap="square" lIns="229898" tIns="114949" rIns="229898" bIns="114949">
            <a:spAutoFit/>
          </a:bodyPr>
          <a:lstStyle/>
          <a:p>
            <a:pPr>
              <a:spcBef>
                <a:spcPct val="50000"/>
              </a:spcBef>
            </a:pPr>
            <a:r>
              <a:rPr lang="es-PR" altLang="en-US" b="1" i="1" dirty="0" smtClean="0">
                <a:latin typeface="Comic Sans MS" pitchFamily="66" charset="0"/>
              </a:rPr>
              <a:t>Mantén buena Higiene</a:t>
            </a:r>
            <a:endParaRPr lang="es-PR" altLang="en-US" b="1" i="1" dirty="0">
              <a:latin typeface="Comic Sans MS" pitchFamily="66" charset="0"/>
            </a:endParaRPr>
          </a:p>
          <a:p>
            <a:pPr>
              <a:spcBef>
                <a:spcPct val="50000"/>
              </a:spcBef>
            </a:pPr>
            <a:r>
              <a:rPr lang="es-PR" altLang="en-US" dirty="0" smtClean="0"/>
              <a:t>Mantener áreas limpias y libres de plagas, roedores  e insectos ayuda en el control de enfermedades tales como leptospira, dengue, o enfermedades gastrointestinales</a:t>
            </a:r>
          </a:p>
        </p:txBody>
      </p:sp>
      <p:sp>
        <p:nvSpPr>
          <p:cNvPr id="9" name="Text Box 28" title="limpiadores"/>
          <p:cNvSpPr txBox="1">
            <a:spLocks noChangeArrowheads="1"/>
          </p:cNvSpPr>
          <p:nvPr/>
        </p:nvSpPr>
        <p:spPr bwMode="auto">
          <a:xfrm>
            <a:off x="734884" y="14040139"/>
            <a:ext cx="8644568" cy="5772121"/>
          </a:xfrm>
          <a:prstGeom prst="rect">
            <a:avLst/>
          </a:prstGeom>
          <a:solidFill>
            <a:schemeClr val="bg1">
              <a:lumMod val="95000"/>
            </a:schemeClr>
          </a:solidFill>
          <a:ln>
            <a:noFill/>
          </a:ln>
          <a:effectLst/>
          <a:extLst/>
        </p:spPr>
        <p:txBody>
          <a:bodyPr wrap="square" lIns="229898" tIns="114949" rIns="229898" bIns="114949">
            <a:spAutoFit/>
          </a:bodyPr>
          <a:lstStyle/>
          <a:p>
            <a:pPr>
              <a:spcBef>
                <a:spcPct val="50000"/>
              </a:spcBef>
            </a:pPr>
            <a:r>
              <a:rPr lang="es-PR" altLang="en-US" b="1" i="1" dirty="0" smtClean="0">
                <a:latin typeface="Comic Sans MS" pitchFamily="66" charset="0"/>
              </a:rPr>
              <a:t>Utiliza productos para controlar el hongo</a:t>
            </a:r>
            <a:endParaRPr lang="es-PR" altLang="en-US" b="1" i="1" dirty="0">
              <a:latin typeface="Comic Sans MS" pitchFamily="66" charset="0"/>
            </a:endParaRPr>
          </a:p>
          <a:p>
            <a:pPr>
              <a:spcBef>
                <a:spcPct val="50000"/>
              </a:spcBef>
            </a:pPr>
            <a:r>
              <a:rPr lang="es-PR" altLang="en-US" dirty="0" smtClean="0"/>
              <a:t>Hay productos comerciales que están formulados para eliminar el hongo. </a:t>
            </a:r>
          </a:p>
          <a:p>
            <a:pPr>
              <a:spcBef>
                <a:spcPct val="50000"/>
              </a:spcBef>
            </a:pPr>
            <a:r>
              <a:rPr lang="es-PR" altLang="en-US" dirty="0" smtClean="0"/>
              <a:t>SIGA LAS INSTRUCCIONES DEL FABRICANTE AL APLICARLOS</a:t>
            </a:r>
            <a:endParaRPr lang="es-PR" altLang="en-US" dirty="0"/>
          </a:p>
        </p:txBody>
      </p:sp>
      <p:sp>
        <p:nvSpPr>
          <p:cNvPr id="5" name="Rectangle 4"/>
          <p:cNvSpPr/>
          <p:nvPr/>
        </p:nvSpPr>
        <p:spPr>
          <a:xfrm>
            <a:off x="396704" y="20139087"/>
            <a:ext cx="17088192" cy="1200329"/>
          </a:xfrm>
          <a:prstGeom prst="rect">
            <a:avLst/>
          </a:prstGeom>
        </p:spPr>
        <p:txBody>
          <a:bodyPr wrap="square">
            <a:spAutoFit/>
          </a:bodyPr>
          <a:lstStyle/>
          <a:p>
            <a:r>
              <a:rPr lang="es-ES" sz="1800" dirty="0"/>
              <a:t>Este material fue producido bajo la subvención Susan Harwood No. SHG 31182- SH7 del Departamento de Trabajo de EE.UU. Administración de Seguridad y Salud. El contenido de esta presentación no refleja necesariamente las opiniones o las políticas del Departamento de Trabajo de los EE.UU, ni la mención de nombres comerciales, productos comerciales u organizaciones implica aprobación por el gobierno de los EE.UU.</a:t>
            </a:r>
          </a:p>
          <a:p>
            <a:endParaRPr lang="es-ES" sz="1800" dirty="0"/>
          </a:p>
        </p:txBody>
      </p:sp>
      <p:pic>
        <p:nvPicPr>
          <p:cNvPr id="2" name="Picture 1" descr="limpieza de hon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946" y="4136699"/>
            <a:ext cx="7219950" cy="8724900"/>
          </a:xfrm>
          <a:prstGeom prst="rect">
            <a:avLst/>
          </a:prstGeom>
        </p:spPr>
      </p:pic>
      <p:pic>
        <p:nvPicPr>
          <p:cNvPr id="3" name="Picture 2" descr="blanqueado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6200" y="13228461"/>
            <a:ext cx="5410200" cy="5410200"/>
          </a:xfrm>
          <a:prstGeom prst="rect">
            <a:avLst/>
          </a:prstGeom>
        </p:spPr>
      </p:pic>
    </p:spTree>
    <p:extLst>
      <p:ext uri="{BB962C8B-B14F-4D97-AF65-F5344CB8AC3E}">
        <p14:creationId xmlns:p14="http://schemas.microsoft.com/office/powerpoint/2010/main" val="896151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101" y="1107152"/>
            <a:ext cx="18760083" cy="1760980"/>
          </a:xfrm>
        </p:spPr>
        <p:txBody>
          <a:bodyPr>
            <a:noAutofit/>
          </a:bodyPr>
          <a:lstStyle/>
          <a:p>
            <a:r>
              <a:rPr lang="es-PR" altLang="en-US" sz="5500" dirty="0"/>
              <a:t>Peligros a la Salud </a:t>
            </a:r>
            <a:r>
              <a:rPr lang="es-PR" altLang="en-US" sz="5500" dirty="0">
                <a:latin typeface="+mn-lt"/>
              </a:rPr>
              <a:t>de</a:t>
            </a:r>
            <a:r>
              <a:rPr lang="es-PR" altLang="en-US" sz="5500" dirty="0"/>
              <a:t> Aguas Contaminadas, Animales y </a:t>
            </a:r>
            <a:r>
              <a:rPr lang="es-PR" altLang="en-US" sz="5500" dirty="0" smtClean="0"/>
              <a:t>Plagas</a:t>
            </a:r>
            <a:endParaRPr lang="en-US" sz="5700" dirty="0"/>
          </a:p>
        </p:txBody>
      </p:sp>
      <p:grpSp>
        <p:nvGrpSpPr>
          <p:cNvPr id="17" name="Group 9" title="barra de titulo"/>
          <p:cNvGrpSpPr>
            <a:grpSpLocks/>
          </p:cNvGrpSpPr>
          <p:nvPr/>
        </p:nvGrpSpPr>
        <p:grpSpPr bwMode="auto">
          <a:xfrm>
            <a:off x="1050941" y="2868132"/>
            <a:ext cx="16256000" cy="304800"/>
            <a:chOff x="24917400" y="19690715"/>
            <a:chExt cx="5257800" cy="88107"/>
          </a:xfrm>
        </p:grpSpPr>
        <p:sp>
          <p:nvSpPr>
            <p:cNvPr id="18" name="Line 10"/>
            <p:cNvSpPr>
              <a:spLocks noChangeShapeType="1"/>
            </p:cNvSpPr>
            <p:nvPr/>
          </p:nvSpPr>
          <p:spPr bwMode="auto">
            <a:xfrm>
              <a:off x="24917400" y="19690715"/>
              <a:ext cx="5257800" cy="2"/>
            </a:xfrm>
            <a:prstGeom prst="line">
              <a:avLst/>
            </a:prstGeom>
            <a:noFill/>
            <a:ln w="12700" algn="ctr">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sp>
          <p:nvSpPr>
            <p:cNvPr id="19" name="Rectangle 11"/>
            <p:cNvSpPr>
              <a:spLocks noChangeArrowheads="1" noChangeShapeType="1"/>
            </p:cNvSpPr>
            <p:nvPr/>
          </p:nvSpPr>
          <p:spPr bwMode="auto">
            <a:xfrm>
              <a:off x="24917400" y="19690715"/>
              <a:ext cx="3969827" cy="88107"/>
            </a:xfrm>
            <a:prstGeom prst="rect">
              <a:avLst/>
            </a:prstGeom>
            <a:solidFill>
              <a:schemeClr val="accent2"/>
            </a:solidFill>
            <a:ln w="0" algn="in">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grpSp>
      <p:graphicFrame>
        <p:nvGraphicFramePr>
          <p:cNvPr id="4" name="Diagram 3" descr="diagrama de peligros a la salud" title="peligros a la salud"/>
          <p:cNvGraphicFramePr/>
          <p:nvPr>
            <p:extLst>
              <p:ext uri="{D42A27DB-BD31-4B8C-83A1-F6EECF244321}">
                <p14:modId xmlns:p14="http://schemas.microsoft.com/office/powerpoint/2010/main" val="490692575"/>
              </p:ext>
            </p:extLst>
          </p:nvPr>
        </p:nvGraphicFramePr>
        <p:xfrm>
          <a:off x="1267656" y="3282638"/>
          <a:ext cx="16275889" cy="149125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title="agua contaminada"/>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108193" y="6019800"/>
            <a:ext cx="5008032" cy="3004819"/>
          </a:xfrm>
          <a:prstGeom prst="rect">
            <a:avLst/>
          </a:prstGeom>
        </p:spPr>
      </p:pic>
      <p:sp>
        <p:nvSpPr>
          <p:cNvPr id="15" name="TextBox 14"/>
          <p:cNvSpPr txBox="1"/>
          <p:nvPr/>
        </p:nvSpPr>
        <p:spPr>
          <a:xfrm>
            <a:off x="290218" y="12465230"/>
            <a:ext cx="6643981" cy="1063140"/>
          </a:xfrm>
          <a:prstGeom prst="rect">
            <a:avLst/>
          </a:prstGeom>
          <a:noFill/>
        </p:spPr>
        <p:txBody>
          <a:bodyPr wrap="square" lIns="229898" tIns="114949" rIns="229898" bIns="114949" rtlCol="0">
            <a:spAutoFit/>
          </a:bodyPr>
          <a:lstStyle/>
          <a:p>
            <a:r>
              <a:rPr lang="es-PR" sz="5400" dirty="0" smtClean="0"/>
              <a:t>Agua de escorrentías</a:t>
            </a:r>
          </a:p>
        </p:txBody>
      </p:sp>
      <p:pic>
        <p:nvPicPr>
          <p:cNvPr id="6" name="Picture 5" title="clavos mohosos"/>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297629" y="3762538"/>
            <a:ext cx="4054347" cy="2578565"/>
          </a:xfrm>
          <a:prstGeom prst="rect">
            <a:avLst/>
          </a:prstGeom>
        </p:spPr>
      </p:pic>
      <p:sp>
        <p:nvSpPr>
          <p:cNvPr id="14" name="TextBox 13"/>
          <p:cNvSpPr txBox="1"/>
          <p:nvPr/>
        </p:nvSpPr>
        <p:spPr>
          <a:xfrm>
            <a:off x="11390459" y="6191144"/>
            <a:ext cx="6304571" cy="2725133"/>
          </a:xfrm>
          <a:prstGeom prst="rect">
            <a:avLst/>
          </a:prstGeom>
          <a:noFill/>
        </p:spPr>
        <p:txBody>
          <a:bodyPr wrap="square" lIns="229898" tIns="114949" rIns="229898" bIns="114949" rtlCol="0">
            <a:spAutoFit/>
          </a:bodyPr>
          <a:lstStyle/>
          <a:p>
            <a:r>
              <a:rPr lang="es-PR" sz="5400" dirty="0" smtClean="0"/>
              <a:t>Objetos filosos o cortantes que están corroídos</a:t>
            </a:r>
          </a:p>
        </p:txBody>
      </p:sp>
      <p:pic>
        <p:nvPicPr>
          <p:cNvPr id="9" name="Picture 8" title="silueta de raton"/>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3726234" y="12797778"/>
            <a:ext cx="3251483" cy="2575174"/>
          </a:xfrm>
          <a:prstGeom prst="rect">
            <a:avLst/>
          </a:prstGeom>
        </p:spPr>
      </p:pic>
      <p:sp>
        <p:nvSpPr>
          <p:cNvPr id="7" name="TextBox 6"/>
          <p:cNvSpPr txBox="1"/>
          <p:nvPr/>
        </p:nvSpPr>
        <p:spPr>
          <a:xfrm>
            <a:off x="12684975" y="15372952"/>
            <a:ext cx="5334000" cy="2725133"/>
          </a:xfrm>
          <a:prstGeom prst="rect">
            <a:avLst/>
          </a:prstGeom>
          <a:noFill/>
        </p:spPr>
        <p:txBody>
          <a:bodyPr wrap="square" lIns="229898" tIns="114949" rIns="229898" bIns="114949" rtlCol="0">
            <a:spAutoFit/>
          </a:bodyPr>
          <a:lstStyle/>
          <a:p>
            <a:r>
              <a:rPr lang="es-PR" sz="5400" dirty="0" smtClean="0"/>
              <a:t>Contacto con superficies contaminadas</a:t>
            </a:r>
          </a:p>
        </p:txBody>
      </p:sp>
      <p:sp>
        <p:nvSpPr>
          <p:cNvPr id="13" name="TextBox 12"/>
          <p:cNvSpPr txBox="1"/>
          <p:nvPr/>
        </p:nvSpPr>
        <p:spPr>
          <a:xfrm>
            <a:off x="5259739" y="18399440"/>
            <a:ext cx="7838402" cy="1894137"/>
          </a:xfrm>
          <a:prstGeom prst="rect">
            <a:avLst/>
          </a:prstGeom>
          <a:noFill/>
        </p:spPr>
        <p:txBody>
          <a:bodyPr wrap="square" lIns="229898" tIns="114949" rIns="229898" bIns="114949" rtlCol="0">
            <a:spAutoFit/>
          </a:bodyPr>
          <a:lstStyle/>
          <a:p>
            <a:r>
              <a:rPr lang="es-PR" sz="5400" dirty="0" smtClean="0"/>
              <a:t>Falta de control de criaderos de mosquitos</a:t>
            </a:r>
          </a:p>
        </p:txBody>
      </p:sp>
      <p:sp>
        <p:nvSpPr>
          <p:cNvPr id="20" name="Rectangle 19"/>
          <p:cNvSpPr/>
          <p:nvPr/>
        </p:nvSpPr>
        <p:spPr>
          <a:xfrm>
            <a:off x="595952" y="20497800"/>
            <a:ext cx="17088192" cy="1200329"/>
          </a:xfrm>
          <a:prstGeom prst="rect">
            <a:avLst/>
          </a:prstGeom>
        </p:spPr>
        <p:txBody>
          <a:bodyPr wrap="square">
            <a:spAutoFit/>
          </a:bodyPr>
          <a:lstStyle/>
          <a:p>
            <a:r>
              <a:rPr lang="es-ES" sz="1800" dirty="0"/>
              <a:t>Este material fue producido bajo la subvención Susan Harwood No. SHG 31182- SH7 del Departamento de Trabajo de EE.UU. Administración de Seguridad y Salud. El contenido de esta presentación no refleja necesariamente las opiniones o las políticas del Departamento de Trabajo de los EE.UU, ni la mención de nombres comerciales, productos comerciales u organizaciones implica aprobación por el gobierno de los EE.UU.</a:t>
            </a:r>
          </a:p>
          <a:p>
            <a:endParaRPr lang="es-ES" sz="1800" dirty="0"/>
          </a:p>
        </p:txBody>
      </p:sp>
    </p:spTree>
    <p:extLst>
      <p:ext uri="{BB962C8B-B14F-4D97-AF65-F5344CB8AC3E}">
        <p14:creationId xmlns:p14="http://schemas.microsoft.com/office/powerpoint/2010/main" val="38579343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1842</TotalTime>
  <Words>898</Words>
  <Application>Microsoft Office PowerPoint</Application>
  <PresentationFormat>Custom</PresentationFormat>
  <Paragraphs>60</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Comic Sans MS</vt:lpstr>
      <vt:lpstr>Office Theme</vt:lpstr>
      <vt:lpstr>Peligro de ser golpeado por vehículos/objetos </vt:lpstr>
      <vt:lpstr>Reglas para uso de escaleras</vt:lpstr>
      <vt:lpstr>Peligros de los Generadores </vt:lpstr>
      <vt:lpstr>Peligros al usar  Sierras de Cadena</vt:lpstr>
      <vt:lpstr>Equipos de Protección Personal  </vt:lpstr>
      <vt:lpstr>Peligros de Exposición a Hongos/Enfermedades </vt:lpstr>
      <vt:lpstr>Peligros a la Salud de Aguas Contaminadas, Animales y Plagas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Migdalia</dc:creator>
  <cp:lastModifiedBy>Washington, L. Sherea - OSHA</cp:lastModifiedBy>
  <cp:revision>62</cp:revision>
  <cp:lastPrinted>2018-03-12T17:58:26Z</cp:lastPrinted>
  <dcterms:created xsi:type="dcterms:W3CDTF">2018-01-19T01:55:36Z</dcterms:created>
  <dcterms:modified xsi:type="dcterms:W3CDTF">2020-05-13T14:10:02Z</dcterms:modified>
</cp:coreProperties>
</file>