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721" r:id="rId2"/>
  </p:sldIdLst>
  <p:sldSz cx="6858000" cy="9144000" type="letter"/>
  <p:notesSz cx="7077075" cy="9369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1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74" autoAdjust="0"/>
    <p:restoredTop sz="94434" autoAdjust="0"/>
  </p:normalViewPr>
  <p:slideViewPr>
    <p:cSldViewPr>
      <p:cViewPr varScale="1">
        <p:scale>
          <a:sx n="65" d="100"/>
          <a:sy n="65" d="100"/>
        </p:scale>
        <p:origin x="2112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4218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814" y="708"/>
      </p:cViewPr>
      <p:guideLst>
        <p:guide orient="horz" pos="29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609" tIns="0" rIns="19609" bIns="0" numCol="1" anchor="t" anchorCtr="0" compatLnSpc="1">
            <a:prstTxWarp prst="textNoShape">
              <a:avLst/>
            </a:prstTxWarp>
          </a:bodyPr>
          <a:lstStyle>
            <a:lvl1pPr defTabSz="940596"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609" tIns="0" rIns="19609" bIns="0" numCol="1" anchor="t" anchorCtr="0" compatLnSpc="1">
            <a:prstTxWarp prst="textNoShape">
              <a:avLst/>
            </a:prstTxWarp>
          </a:bodyPr>
          <a:lstStyle>
            <a:lvl1pPr algn="r" defTabSz="940596"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5675" y="709613"/>
            <a:ext cx="2625725" cy="3498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2975" y="4449763"/>
            <a:ext cx="5191125" cy="421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8" tIns="47389" rIns="94778" bIns="473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205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1113"/>
            <a:ext cx="3065463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609" tIns="0" rIns="19609" bIns="0" numCol="1" anchor="b" anchorCtr="0" compatLnSpc="1">
            <a:prstTxWarp prst="textNoShape">
              <a:avLst/>
            </a:prstTxWarp>
          </a:bodyPr>
          <a:lstStyle>
            <a:lvl1pPr defTabSz="940596"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901113"/>
            <a:ext cx="3065462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609" tIns="0" rIns="19609" bIns="0" numCol="1" anchor="b" anchorCtr="0" compatLnSpc="1">
            <a:prstTxWarp prst="textNoShape">
              <a:avLst/>
            </a:prstTxWarp>
          </a:bodyPr>
          <a:lstStyle>
            <a:lvl1pPr algn="r" defTabSz="939800">
              <a:defRPr sz="1000" i="1"/>
            </a:lvl1pPr>
          </a:lstStyle>
          <a:p>
            <a:pPr>
              <a:defRPr/>
            </a:pPr>
            <a:fld id="{7AE59CDD-39C1-4DC6-8C52-AC0950EB12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5B863FA-4A07-41AE-88E2-1C16935545F6}" type="slidenum">
              <a:rPr lang="en-US" altLang="en-US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DE649-89A4-42C6-B229-1371E7ABAE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330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53E1C-1F36-4077-9CD5-EDDF14D8E4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61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0613" y="838200"/>
            <a:ext cx="1462087" cy="7543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838200"/>
            <a:ext cx="4233863" cy="7543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66C89-64EA-4C22-A037-BDDA0772F5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8328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5829300" cy="939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14350" y="2438400"/>
            <a:ext cx="283845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3505200" y="2438400"/>
            <a:ext cx="2838450" cy="59436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F78D9-E0EA-4760-9D0B-A8254D727B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922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5829300" cy="939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14350" y="2438400"/>
            <a:ext cx="283845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505200" y="2438400"/>
            <a:ext cx="2838450" cy="2895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505200" y="5486400"/>
            <a:ext cx="2838450" cy="2895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A782B-E967-4BD0-9DE9-59F312231F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1711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8ECB4-3E49-4227-9DAE-A33408460C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80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8509000"/>
            <a:ext cx="217170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57481-6EBF-44D3-BED7-86049A9E84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74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438400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438400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C504E-2985-4169-976A-A51E59BDC1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051F5-4545-4543-9F71-1851DA18EF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2745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B1E64-9725-4594-837A-209906AE0D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417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2B768-387D-4E11-AEC4-DBB2821440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352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336BF-2D51-4B64-8C98-6B89385621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029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11EF1-84C4-47C8-BB2A-3A4ED30A36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392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838200"/>
            <a:ext cx="5829300" cy="93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438400"/>
            <a:ext cx="58293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8305800"/>
            <a:ext cx="1428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 i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686800"/>
            <a:ext cx="14287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E974AAE-C3D4-4ABC-8111-3685ED6F89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Line 10"/>
          <p:cNvSpPr>
            <a:spLocks noChangeShapeType="1"/>
          </p:cNvSpPr>
          <p:nvPr/>
        </p:nvSpPr>
        <p:spPr bwMode="auto">
          <a:xfrm>
            <a:off x="533400" y="8610600"/>
            <a:ext cx="586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0" r:id="rId1"/>
    <p:sldLayoutId id="2147484009" r:id="rId2"/>
    <p:sldLayoutId id="2147484010" r:id="rId3"/>
    <p:sldLayoutId id="2147484001" r:id="rId4"/>
    <p:sldLayoutId id="2147484002" r:id="rId5"/>
    <p:sldLayoutId id="2147484003" r:id="rId6"/>
    <p:sldLayoutId id="2147484004" r:id="rId7"/>
    <p:sldLayoutId id="2147484005" r:id="rId8"/>
    <p:sldLayoutId id="2147484006" r:id="rId9"/>
    <p:sldLayoutId id="2147484007" r:id="rId10"/>
    <p:sldLayoutId id="2147484008" r:id="rId11"/>
    <p:sldLayoutId id="2147484011" r:id="rId12"/>
    <p:sldLayoutId id="2147484012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857250" cy="9144000"/>
          </a:xfrm>
          <a:solidFill>
            <a:srgbClr val="000066"/>
          </a:solidFill>
        </p:spPr>
        <p:txBody>
          <a:bodyPr/>
          <a:lstStyle/>
          <a:p>
            <a:pPr eaLnBrk="1" hangingPunct="1"/>
            <a:r>
              <a:rPr lang="en-US" altLang="en-US" sz="3200" b="1" smtClean="0">
                <a:solidFill>
                  <a:schemeClr val="bg1"/>
                </a:solidFill>
              </a:rPr>
              <a:t/>
            </a:r>
            <a:br>
              <a:rPr lang="en-US" altLang="en-US" sz="3200" b="1" smtClean="0">
                <a:solidFill>
                  <a:schemeClr val="bg1"/>
                </a:solidFill>
              </a:rPr>
            </a:br>
            <a:r>
              <a:rPr lang="en-US" altLang="en-US" sz="3200" b="1" smtClean="0">
                <a:solidFill>
                  <a:schemeClr val="bg1"/>
                </a:solidFill>
              </a:rPr>
              <a:t/>
            </a:r>
            <a:br>
              <a:rPr lang="en-US" altLang="en-US" sz="3200" b="1" smtClean="0">
                <a:solidFill>
                  <a:schemeClr val="bg1"/>
                </a:solidFill>
              </a:rPr>
            </a:br>
            <a:endParaRPr lang="en-US" altLang="en-US" sz="3200" b="1" smtClean="0">
              <a:solidFill>
                <a:schemeClr val="bg1"/>
              </a:solidFill>
            </a:endParaRPr>
          </a:p>
        </p:txBody>
      </p:sp>
      <p:sp>
        <p:nvSpPr>
          <p:cNvPr id="7171" name="Text Box 28"/>
          <p:cNvSpPr txBox="1">
            <a:spLocks noChangeArrowheads="1"/>
          </p:cNvSpPr>
          <p:nvPr/>
        </p:nvSpPr>
        <p:spPr bwMode="auto">
          <a:xfrm>
            <a:off x="838200" y="1219200"/>
            <a:ext cx="5745163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800" b="1" kern="0" dirty="0" smtClean="0">
                <a:solidFill>
                  <a:schemeClr val="accent6">
                    <a:lumMod val="50000"/>
                  </a:schemeClr>
                </a:solidFill>
              </a:rPr>
              <a:t>Shipyard Machinery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800" b="1" kern="0" dirty="0" smtClean="0">
                <a:solidFill>
                  <a:schemeClr val="accent6">
                    <a:lumMod val="50000"/>
                  </a:schemeClr>
                </a:solidFill>
              </a:rPr>
              <a:t>and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800" b="1" kern="0" dirty="0" smtClean="0">
                <a:solidFill>
                  <a:schemeClr val="accent6">
                    <a:lumMod val="50000"/>
                  </a:schemeClr>
                </a:solidFill>
              </a:rPr>
              <a:t>Power Tool Safety </a:t>
            </a:r>
            <a:endParaRPr lang="en-US" sz="4800" b="1" kern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172" name="Text Box 29" title="Decorative element"/>
          <p:cNvSpPr txBox="1">
            <a:spLocks noChangeArrowheads="1"/>
          </p:cNvSpPr>
          <p:nvPr/>
        </p:nvSpPr>
        <p:spPr bwMode="auto">
          <a:xfrm>
            <a:off x="838200" y="7924800"/>
            <a:ext cx="6019800" cy="581025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73" name="Text Box 34"/>
          <p:cNvSpPr txBox="1">
            <a:spLocks noChangeArrowheads="1"/>
          </p:cNvSpPr>
          <p:nvPr/>
        </p:nvSpPr>
        <p:spPr bwMode="auto">
          <a:xfrm>
            <a:off x="862013" y="3630613"/>
            <a:ext cx="6019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" panose="020B0604020202020204" pitchFamily="34" charset="0"/>
              </a:rPr>
              <a:t>A </a:t>
            </a:r>
            <a:r>
              <a:rPr lang="en-US" altLang="en-US" sz="1600" b="1" dirty="0" smtClean="0">
                <a:latin typeface="Arial" panose="020B0604020202020204" pitchFamily="34" charset="0"/>
              </a:rPr>
              <a:t>Course </a:t>
            </a:r>
            <a:r>
              <a:rPr lang="en-US" altLang="en-US" sz="1600" b="1" dirty="0">
                <a:latin typeface="Arial" panose="020B0604020202020204" pitchFamily="34" charset="0"/>
              </a:rPr>
              <a:t>for Shipyard Workers</a:t>
            </a:r>
          </a:p>
        </p:txBody>
      </p:sp>
      <p:sp>
        <p:nvSpPr>
          <p:cNvPr id="7174" name="Text Box 40"/>
          <p:cNvSpPr txBox="1">
            <a:spLocks noChangeArrowheads="1"/>
          </p:cNvSpPr>
          <p:nvPr/>
        </p:nvSpPr>
        <p:spPr bwMode="auto">
          <a:xfrm>
            <a:off x="914400" y="8442325"/>
            <a:ext cx="4800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800" dirty="0"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800" dirty="0">
                <a:latin typeface="Arial" panose="020B0604020202020204" pitchFamily="34" charset="0"/>
                <a:ea typeface="MS PGothic" panose="020B0600070205080204" pitchFamily="34" charset="-128"/>
              </a:rPr>
              <a:t>This material was produced under grant </a:t>
            </a:r>
            <a:r>
              <a:rPr lang="en-US" altLang="en-US" sz="800" dirty="0">
                <a:latin typeface="Arial" panose="020B0604020202020204" pitchFamily="34" charset="0"/>
                <a:ea typeface="MS PGothic" panose="020B0600070205080204" pitchFamily="34" charset="-128"/>
              </a:rPr>
              <a:t>SH-31243-SH7- </a:t>
            </a:r>
            <a:r>
              <a:rPr lang="en-US" altLang="ja-JP" sz="800" dirty="0">
                <a:latin typeface="Arial" panose="020B0604020202020204" pitchFamily="34" charset="0"/>
                <a:ea typeface="MS PGothic" panose="020B0600070205080204" pitchFamily="34" charset="-128"/>
              </a:rPr>
              <a:t>from the Occupational Safety and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800" dirty="0">
                <a:latin typeface="Arial" panose="020B0604020202020204" pitchFamily="34" charset="0"/>
                <a:ea typeface="MS PGothic" panose="020B0600070205080204" pitchFamily="34" charset="-128"/>
              </a:rPr>
              <a:t>Health Administration, U.S. Department of Labor.  It does not necessarily reflect the views or policies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800" dirty="0">
                <a:latin typeface="Arial" panose="020B0604020202020204" pitchFamily="34" charset="0"/>
                <a:ea typeface="MS PGothic" panose="020B0600070205080204" pitchFamily="34" charset="-128"/>
              </a:rPr>
              <a:t>of the U.S. Department of Labor, nor does mention of trade names, commercial products or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800" dirty="0">
                <a:latin typeface="Arial" panose="020B0604020202020204" pitchFamily="34" charset="0"/>
                <a:ea typeface="MS PGothic" panose="020B0600070205080204" pitchFamily="34" charset="-128"/>
              </a:rPr>
              <a:t>organizations imply endorsement by the U.S. Government.</a:t>
            </a:r>
            <a:endParaRPr lang="en-US" altLang="en-US" sz="800" dirty="0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7175" name="Picture 1" title="Photo - Power tool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0" y="4827588"/>
            <a:ext cx="4430713" cy="273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raining One-On-One">
  <a:themeElements>
    <a:clrScheme name="Training One-On-O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aining One-On-O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One-On-O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One-On-On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One-On-On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One-On-On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One-On-O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One-On-O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One-On-O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Designs\Training One-On-One.pot</Template>
  <TotalTime>7765</TotalTime>
  <Words>73</Words>
  <Application>Microsoft Office PowerPoint</Application>
  <PresentationFormat>Letter Paper (8.5x11 in)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MS PGothic</vt:lpstr>
      <vt:lpstr>Arial</vt:lpstr>
      <vt:lpstr>Times New Roman</vt:lpstr>
      <vt:lpstr>Training One-On-One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Organization</dc:title>
  <dc:creator>Tom Bright</dc:creator>
  <cp:lastModifiedBy>Washington, L. Sherea - OSHA</cp:lastModifiedBy>
  <cp:revision>313</cp:revision>
  <cp:lastPrinted>2015-10-03T16:46:08Z</cp:lastPrinted>
  <dcterms:created xsi:type="dcterms:W3CDTF">1995-06-17T23:31:02Z</dcterms:created>
  <dcterms:modified xsi:type="dcterms:W3CDTF">2020-04-28T18:39:47Z</dcterms:modified>
</cp:coreProperties>
</file>