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721" r:id="rId2"/>
  </p:sldIdLst>
  <p:sldSz cx="6858000" cy="9144000" type="letter"/>
  <p:notesSz cx="7077075" cy="9369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1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 autoAdjust="0"/>
    <p:restoredTop sz="94434" autoAdjust="0"/>
  </p:normalViewPr>
  <p:slideViewPr>
    <p:cSldViewPr>
      <p:cViewPr varScale="1">
        <p:scale>
          <a:sx n="65" d="100"/>
          <a:sy n="65" d="100"/>
        </p:scale>
        <p:origin x="2946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4218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814" y="708"/>
      </p:cViewPr>
      <p:guideLst>
        <p:guide orient="horz" pos="29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609" tIns="0" rIns="19609" bIns="0" numCol="1" anchor="t" anchorCtr="0" compatLnSpc="1">
            <a:prstTxWarp prst="textNoShape">
              <a:avLst/>
            </a:prstTxWarp>
          </a:bodyPr>
          <a:lstStyle>
            <a:lvl1pPr defTabSz="940596"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609" tIns="0" rIns="19609" bIns="0" numCol="1" anchor="t" anchorCtr="0" compatLnSpc="1">
            <a:prstTxWarp prst="textNoShape">
              <a:avLst/>
            </a:prstTxWarp>
          </a:bodyPr>
          <a:lstStyle>
            <a:lvl1pPr algn="r" defTabSz="940596"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5675" y="709613"/>
            <a:ext cx="2625725" cy="3498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2975" y="4449763"/>
            <a:ext cx="5191125" cy="421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8" tIns="47389" rIns="94778" bIns="473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205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1113"/>
            <a:ext cx="3065463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609" tIns="0" rIns="19609" bIns="0" numCol="1" anchor="b" anchorCtr="0" compatLnSpc="1">
            <a:prstTxWarp prst="textNoShape">
              <a:avLst/>
            </a:prstTxWarp>
          </a:bodyPr>
          <a:lstStyle>
            <a:lvl1pPr defTabSz="940596" eaLnBrk="0" hangingPunct="0">
              <a:defRPr sz="1000" i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901113"/>
            <a:ext cx="3065462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609" tIns="0" rIns="19609" bIns="0" numCol="1" anchor="b" anchorCtr="0" compatLnSpc="1">
            <a:prstTxWarp prst="textNoShape">
              <a:avLst/>
            </a:prstTxWarp>
          </a:bodyPr>
          <a:lstStyle>
            <a:lvl1pPr algn="r" defTabSz="939800">
              <a:defRPr sz="1000" i="1"/>
            </a:lvl1pPr>
          </a:lstStyle>
          <a:p>
            <a:pPr>
              <a:defRPr/>
            </a:pPr>
            <a:fld id="{EE72714A-F10B-4B6B-9547-258326B97B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6E83588-26D1-47B1-8AE4-E2785306E3BD}" type="slidenum">
              <a:rPr lang="en-US" altLang="en-US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20121-F8A7-4195-A3EF-1D048F1A13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796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11CC2-3265-4462-94BD-6A2FFDCD2C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033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0613" y="838200"/>
            <a:ext cx="1462087" cy="7543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838200"/>
            <a:ext cx="4233863" cy="7543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34125-7AB8-46AA-A748-CB3435F24D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355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5829300" cy="939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14350" y="2438400"/>
            <a:ext cx="283845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3505200" y="2438400"/>
            <a:ext cx="2838450" cy="59436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9E652-C638-4364-BE23-130C34F4EE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801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5829300" cy="939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14350" y="2438400"/>
            <a:ext cx="283845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505200" y="2438400"/>
            <a:ext cx="2838450" cy="2895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505200" y="5486400"/>
            <a:ext cx="2838450" cy="2895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0F86B-4D76-4838-B207-54F7F5A1DA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7970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6C5EA-9FAC-44AB-9DEB-16CEF37897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107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8509000"/>
            <a:ext cx="217170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1D454-4EA6-46E2-ADA3-2929A33A5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972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438400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438400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31CE9-DD08-4A1E-B6BB-B6923B29B8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1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6BD6A-95CD-4047-9D21-4A203FF485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988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9A275-2286-494B-A3AA-18ADC36467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64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D8290-534C-4091-89C4-F9EF41FDC6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4022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1245C-905E-42CF-9415-9413C7753C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018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DE77B-01AF-44E8-B9AA-5A705B23A2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7682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838200"/>
            <a:ext cx="5829300" cy="93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438400"/>
            <a:ext cx="58293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8305800"/>
            <a:ext cx="1428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  6/01</a:t>
            </a:r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 i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686800"/>
            <a:ext cx="14287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3920AC7-A3D6-4EE6-BEB9-00E587A0B4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Line 10"/>
          <p:cNvSpPr>
            <a:spLocks noChangeShapeType="1"/>
          </p:cNvSpPr>
          <p:nvPr/>
        </p:nvSpPr>
        <p:spPr bwMode="auto">
          <a:xfrm>
            <a:off x="533400" y="8610600"/>
            <a:ext cx="586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7" r:id="rId1"/>
    <p:sldLayoutId id="2147484026" r:id="rId2"/>
    <p:sldLayoutId id="2147484027" r:id="rId3"/>
    <p:sldLayoutId id="2147484018" r:id="rId4"/>
    <p:sldLayoutId id="2147484019" r:id="rId5"/>
    <p:sldLayoutId id="2147484020" r:id="rId6"/>
    <p:sldLayoutId id="2147484021" r:id="rId7"/>
    <p:sldLayoutId id="2147484022" r:id="rId8"/>
    <p:sldLayoutId id="2147484023" r:id="rId9"/>
    <p:sldLayoutId id="2147484024" r:id="rId10"/>
    <p:sldLayoutId id="2147484025" r:id="rId11"/>
    <p:sldLayoutId id="2147484028" r:id="rId12"/>
    <p:sldLayoutId id="2147484029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857250" cy="9144000"/>
          </a:xfrm>
          <a:solidFill>
            <a:srgbClr val="000066"/>
          </a:solidFill>
        </p:spPr>
        <p:txBody>
          <a:bodyPr/>
          <a:lstStyle/>
          <a:p>
            <a:pPr eaLnBrk="1" hangingPunct="1"/>
            <a:r>
              <a:rPr lang="en-US" altLang="en-US" sz="3200" b="1" smtClean="0">
                <a:solidFill>
                  <a:schemeClr val="bg1"/>
                </a:solidFill>
              </a:rPr>
              <a:t/>
            </a:r>
            <a:br>
              <a:rPr lang="en-US" altLang="en-US" sz="3200" b="1" smtClean="0">
                <a:solidFill>
                  <a:schemeClr val="bg1"/>
                </a:solidFill>
              </a:rPr>
            </a:br>
            <a:r>
              <a:rPr lang="en-US" altLang="en-US" sz="3200" b="1" smtClean="0">
                <a:solidFill>
                  <a:schemeClr val="bg1"/>
                </a:solidFill>
              </a:rPr>
              <a:t/>
            </a:r>
            <a:br>
              <a:rPr lang="en-US" altLang="en-US" sz="3200" b="1" smtClean="0">
                <a:solidFill>
                  <a:schemeClr val="bg1"/>
                </a:solidFill>
              </a:rPr>
            </a:br>
            <a:endParaRPr lang="en-US" altLang="en-US" sz="3200" b="1" smtClean="0">
              <a:solidFill>
                <a:schemeClr val="bg1"/>
              </a:solidFill>
            </a:endParaRPr>
          </a:p>
        </p:txBody>
      </p:sp>
      <p:sp>
        <p:nvSpPr>
          <p:cNvPr id="7171" name="Text Box 28"/>
          <p:cNvSpPr txBox="1">
            <a:spLocks noChangeArrowheads="1"/>
          </p:cNvSpPr>
          <p:nvPr/>
        </p:nvSpPr>
        <p:spPr bwMode="auto">
          <a:xfrm>
            <a:off x="838200" y="1219200"/>
            <a:ext cx="5745163" cy="187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kern="0" dirty="0" err="1" smtClean="0">
                <a:solidFill>
                  <a:schemeClr val="accent6">
                    <a:lumMod val="50000"/>
                  </a:schemeClr>
                </a:solidFill>
              </a:rPr>
              <a:t>Seguridad</a:t>
            </a:r>
            <a:r>
              <a:rPr lang="en-US" sz="3600" b="1" kern="0" dirty="0" smtClean="0">
                <a:solidFill>
                  <a:schemeClr val="accent6">
                    <a:lumMod val="50000"/>
                  </a:schemeClr>
                </a:solidFill>
              </a:rPr>
              <a:t> en </a:t>
            </a:r>
            <a:r>
              <a:rPr lang="en-US" sz="3600" b="1" kern="0" dirty="0" err="1" smtClean="0">
                <a:solidFill>
                  <a:schemeClr val="accent6">
                    <a:lumMod val="50000"/>
                  </a:schemeClr>
                </a:solidFill>
              </a:rPr>
              <a:t>Maquinaria</a:t>
            </a:r>
            <a:r>
              <a:rPr lang="en-US" sz="3600" b="1" kern="0" dirty="0" smtClean="0">
                <a:solidFill>
                  <a:schemeClr val="accent6">
                    <a:lumMod val="50000"/>
                  </a:schemeClr>
                </a:solidFill>
              </a:rPr>
              <a:t> y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kern="0" dirty="0" err="1" smtClean="0">
                <a:solidFill>
                  <a:schemeClr val="accent6">
                    <a:lumMod val="50000"/>
                  </a:schemeClr>
                </a:solidFill>
              </a:rPr>
              <a:t>Herrmientas</a:t>
            </a:r>
            <a:r>
              <a:rPr lang="en-US" sz="3600" b="1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b="1" kern="0" dirty="0" err="1" smtClean="0">
                <a:solidFill>
                  <a:schemeClr val="accent6">
                    <a:lumMod val="50000"/>
                  </a:schemeClr>
                </a:solidFill>
              </a:rPr>
              <a:t>Eléctricas</a:t>
            </a:r>
            <a:r>
              <a:rPr lang="en-US" sz="3600" b="1" kern="0" dirty="0" smtClean="0">
                <a:solidFill>
                  <a:schemeClr val="accent6">
                    <a:lumMod val="50000"/>
                  </a:schemeClr>
                </a:solidFill>
              </a:rPr>
              <a:t> en el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400" b="1" kern="0" dirty="0" err="1" smtClean="0">
                <a:solidFill>
                  <a:schemeClr val="accent6">
                    <a:lumMod val="50000"/>
                  </a:schemeClr>
                </a:solidFill>
              </a:rPr>
              <a:t>Astillero</a:t>
            </a:r>
            <a:endParaRPr lang="en-US" sz="4400" b="1" kern="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172" name="Text Box 29" title="Decorative element"/>
          <p:cNvSpPr txBox="1">
            <a:spLocks noChangeArrowheads="1"/>
          </p:cNvSpPr>
          <p:nvPr/>
        </p:nvSpPr>
        <p:spPr bwMode="auto">
          <a:xfrm>
            <a:off x="838200" y="7924800"/>
            <a:ext cx="6019800" cy="581025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73" name="Text Box 34"/>
          <p:cNvSpPr txBox="1">
            <a:spLocks noChangeArrowheads="1"/>
          </p:cNvSpPr>
          <p:nvPr/>
        </p:nvSpPr>
        <p:spPr bwMode="auto">
          <a:xfrm>
            <a:off x="862013" y="3630613"/>
            <a:ext cx="601980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MX" altLang="en-US" sz="1600" b="1">
                <a:latin typeface="Arial" panose="020B0604020202020204" pitchFamily="34" charset="0"/>
              </a:rPr>
              <a:t> Un Curso para Trabajadores de Astilleros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MX" altLang="en-US" sz="1600" b="1">
                <a:latin typeface="Arial" panose="020B0604020202020204" pitchFamily="34" charset="0"/>
              </a:rPr>
              <a:t>de la Asociación de Reparadores de Buques del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MX" altLang="en-US" sz="1600" b="1">
                <a:latin typeface="Arial" panose="020B0604020202020204" pitchFamily="34" charset="0"/>
              </a:rPr>
              <a:t> Puerto de San Diego</a:t>
            </a:r>
          </a:p>
        </p:txBody>
      </p:sp>
      <p:sp>
        <p:nvSpPr>
          <p:cNvPr id="7174" name="Text Box 40"/>
          <p:cNvSpPr txBox="1">
            <a:spLocks noChangeArrowheads="1"/>
          </p:cNvSpPr>
          <p:nvPr/>
        </p:nvSpPr>
        <p:spPr bwMode="auto">
          <a:xfrm>
            <a:off x="838200" y="8558213"/>
            <a:ext cx="5943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800">
                <a:latin typeface="Arial" panose="020B0604020202020204" pitchFamily="34" charset="0"/>
                <a:ea typeface="MS PGothic" panose="020B0600070205080204" pitchFamily="34" charset="-128"/>
              </a:rPr>
              <a:t> </a:t>
            </a:r>
            <a:r>
              <a:rPr lang="es-MX" altLang="ja-JP" sz="800">
                <a:latin typeface="Arial" panose="020B0604020202020204" pitchFamily="34" charset="0"/>
                <a:ea typeface="MS PGothic" panose="020B0600070205080204" pitchFamily="34" charset="-128"/>
              </a:rPr>
              <a:t>Este material fue producido bajo la concesión SH-31243-SH7- de la Administración de Seguridad y Salud Ocupacional, Departamento de Trabajo de los EE. UU. No necesariamente refleja los puntos de vista o las políticas del Departamento de Trabajo de EE. UU., Ni la mención de nombres comerciales, productos comerciales u organizaciones implican el incumplimiento por parte del gobierno de los EE. UU.</a:t>
            </a:r>
            <a:endParaRPr lang="en-US" altLang="en-US" sz="800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7175" name="Picture 1" title="photo - machin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04950" y="4827588"/>
            <a:ext cx="4430713" cy="273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raining One-On-One">
  <a:themeElements>
    <a:clrScheme name="Training One-On-O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aining One-On-O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One-On-O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One-On-On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One-On-On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One-On-On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One-On-O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One-On-O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One-On-O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Designs\Training One-On-One.pot</Template>
  <TotalTime>7826</TotalTime>
  <Words>102</Words>
  <Application>Microsoft Office PowerPoint</Application>
  <PresentationFormat>Letter Paper (8.5x11 in)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MS PGothic</vt:lpstr>
      <vt:lpstr>Arial</vt:lpstr>
      <vt:lpstr>Times New Roman</vt:lpstr>
      <vt:lpstr>Training One-On-One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Organization</dc:title>
  <dc:creator>Tom Bright</dc:creator>
  <cp:lastModifiedBy>Washington, L. Sherea - OSHA</cp:lastModifiedBy>
  <cp:revision>314</cp:revision>
  <cp:lastPrinted>2015-10-03T16:46:08Z</cp:lastPrinted>
  <dcterms:created xsi:type="dcterms:W3CDTF">1995-06-17T23:31:02Z</dcterms:created>
  <dcterms:modified xsi:type="dcterms:W3CDTF">2020-04-28T18:17:27Z</dcterms:modified>
</cp:coreProperties>
</file>