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6" r:id="rId1"/>
    <p:sldMasterId id="2147483736" r:id="rId2"/>
  </p:sldMasterIdLst>
  <p:notesMasterIdLst>
    <p:notesMasterId r:id="rId26"/>
  </p:notesMasterIdLst>
  <p:handoutMasterIdLst>
    <p:handoutMasterId r:id="rId27"/>
  </p:handoutMasterIdLst>
  <p:sldIdLst>
    <p:sldId id="263" r:id="rId3"/>
    <p:sldId id="257" r:id="rId4"/>
    <p:sldId id="259" r:id="rId5"/>
    <p:sldId id="361" r:id="rId6"/>
    <p:sldId id="364" r:id="rId7"/>
    <p:sldId id="362" r:id="rId8"/>
    <p:sldId id="301" r:id="rId9"/>
    <p:sldId id="366" r:id="rId10"/>
    <p:sldId id="367" r:id="rId11"/>
    <p:sldId id="317" r:id="rId12"/>
    <p:sldId id="320" r:id="rId13"/>
    <p:sldId id="339" r:id="rId14"/>
    <p:sldId id="322" r:id="rId15"/>
    <p:sldId id="347" r:id="rId16"/>
    <p:sldId id="355" r:id="rId17"/>
    <p:sldId id="368" r:id="rId18"/>
    <p:sldId id="369" r:id="rId19"/>
    <p:sldId id="370" r:id="rId20"/>
    <p:sldId id="258" r:id="rId21"/>
    <p:sldId id="314" r:id="rId22"/>
    <p:sldId id="359" r:id="rId23"/>
    <p:sldId id="313" r:id="rId24"/>
    <p:sldId id="340"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51"/>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663300"/>
    <a:srgbClr val="DDDDDD"/>
    <a:srgbClr val="EAEAEA"/>
    <a:srgbClr val="99CC00"/>
    <a:srgbClr val="CCCC00"/>
    <a:srgbClr val="00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7" autoAdjust="0"/>
    <p:restoredTop sz="94652" autoAdjust="0"/>
  </p:normalViewPr>
  <p:slideViewPr>
    <p:cSldViewPr>
      <p:cViewPr varScale="1">
        <p:scale>
          <a:sx n="67" d="100"/>
          <a:sy n="67" d="100"/>
        </p:scale>
        <p:origin x="1411"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Arial" charset="0"/>
                <a:cs typeface="Arial" charset="0"/>
              </a:defRPr>
            </a:lvl1pPr>
          </a:lstStyle>
          <a:p>
            <a:pPr>
              <a:defRPr/>
            </a:pPr>
            <a:endParaRPr lang="es-MX"/>
          </a:p>
        </p:txBody>
      </p:sp>
      <p:sp>
        <p:nvSpPr>
          <p:cNvPr id="614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s-MX"/>
          </a:p>
        </p:txBody>
      </p:sp>
      <p:sp>
        <p:nvSpPr>
          <p:cNvPr id="614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Arial" charset="0"/>
                <a:cs typeface="Arial" charset="0"/>
              </a:defRPr>
            </a:lvl1pPr>
          </a:lstStyle>
          <a:p>
            <a:pPr>
              <a:defRPr/>
            </a:pPr>
            <a:endParaRPr lang="es-MX"/>
          </a:p>
        </p:txBody>
      </p:sp>
      <p:sp>
        <p:nvSpPr>
          <p:cNvPr id="614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FFA237EA-DDEC-4C15-8AD2-50A20F023047}" type="slidenum">
              <a:rPr lang="es-MX" altLang="en-US"/>
              <a:pPr>
                <a:defRPr/>
              </a:pPr>
              <a:t>‹#›</a:t>
            </a:fld>
            <a:endParaRPr lang="es-MX"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atin typeface="Arial" charset="0"/>
                <a:cs typeface="Arial" charset="0"/>
              </a:defRPr>
            </a:lvl1pPr>
          </a:lstStyle>
          <a:p>
            <a:pPr>
              <a:defRPr/>
            </a:pPr>
            <a:endParaRPr lang="es-MX"/>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s-MX"/>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MX" noProof="0" smtClean="0"/>
              <a:t>Click to edit Master text styles</a:t>
            </a:r>
          </a:p>
          <a:p>
            <a:pPr lvl="1"/>
            <a:r>
              <a:rPr lang="es-MX" noProof="0" smtClean="0"/>
              <a:t>Second level</a:t>
            </a:r>
          </a:p>
          <a:p>
            <a:pPr lvl="2"/>
            <a:r>
              <a:rPr lang="es-MX" noProof="0" smtClean="0"/>
              <a:t>Third level</a:t>
            </a:r>
          </a:p>
          <a:p>
            <a:pPr lvl="3"/>
            <a:r>
              <a:rPr lang="es-MX" noProof="0" smtClean="0"/>
              <a:t>Fourth level</a:t>
            </a:r>
          </a:p>
          <a:p>
            <a:pPr lvl="4"/>
            <a:r>
              <a:rPr lang="es-MX"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atin typeface="Arial" charset="0"/>
                <a:cs typeface="Arial" charset="0"/>
              </a:defRPr>
            </a:lvl1pPr>
          </a:lstStyle>
          <a:p>
            <a:pPr>
              <a:defRPr/>
            </a:pPr>
            <a:endParaRPr lang="es-MX"/>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69A58E98-759A-4485-810A-A626030BC8F7}" type="slidenum">
              <a:rPr lang="es-MX" altLang="en-US"/>
              <a:pPr>
                <a:defRPr/>
              </a:pPr>
              <a:t>‹#›</a:t>
            </a:fld>
            <a:endParaRPr lang="es-MX"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D1B8600-7944-4B18-9865-59B4CA9B11FB}" type="slidenum">
              <a:rPr lang="es-MX" altLang="es-MX" smtClean="0"/>
              <a:pPr>
                <a:spcBef>
                  <a:spcPct val="0"/>
                </a:spcBef>
              </a:pPr>
              <a:t>2</a:t>
            </a:fld>
            <a:endParaRPr lang="es-MX" altLang="es-MX"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s-MX" altLang="es-MX" smtClean="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en-US" altLang="en-US" smtClean="0">
                <a:latin typeface="Arial" panose="020B0604020202020204" pitchFamily="34" charset="0"/>
                <a:cs typeface="Arial" panose="020B0604020202020204" pitchFamily="34" charset="0"/>
              </a:rPr>
              <a:t>Los 3 tipos mas comunes de escaleras, step ladder, extension ladder &amp; multi-use ladder </a:t>
            </a:r>
          </a:p>
        </p:txBody>
      </p:sp>
      <p:sp>
        <p:nvSpPr>
          <p:cNvPr id="2458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7633BC8-307B-44ED-8A70-F2BE099439CD}" type="slidenum">
              <a:rPr lang="es-MX" altLang="en-US" smtClean="0"/>
              <a:pPr>
                <a:spcBef>
                  <a:spcPct val="0"/>
                </a:spcBef>
              </a:pPr>
              <a:t>14</a:t>
            </a:fld>
            <a:endParaRPr lang="es-MX"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r>
              <a:rPr lang="en-US" altLang="en-US" smtClean="0">
                <a:latin typeface="Arial" panose="020B0604020202020204" pitchFamily="34" charset="0"/>
                <a:cs typeface="Arial" panose="020B0604020202020204" pitchFamily="34" charset="0"/>
              </a:rPr>
              <a:t>Los 3 tipos mas comunes de escaleras, step ladder, extension ladder &amp; multi-use ladder </a:t>
            </a:r>
          </a:p>
        </p:txBody>
      </p:sp>
      <p:sp>
        <p:nvSpPr>
          <p:cNvPr id="2662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3217367-AB37-491E-A0EE-8B418567A657}" type="slidenum">
              <a:rPr lang="es-MX" altLang="en-US" smtClean="0"/>
              <a:pPr>
                <a:spcBef>
                  <a:spcPct val="0"/>
                </a:spcBef>
              </a:pPr>
              <a:t>15</a:t>
            </a:fld>
            <a:endParaRPr lang="es-MX"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01B7D8B-B60F-48CD-8172-C0E53A6D2FCA}" type="slidenum">
              <a:rPr lang="es-MX" altLang="es-MX" smtClean="0"/>
              <a:pPr>
                <a:spcBef>
                  <a:spcPct val="0"/>
                </a:spcBef>
              </a:pPr>
              <a:t>19</a:t>
            </a:fld>
            <a:endParaRPr lang="es-MX" altLang="es-MX"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s-MX" altLang="es-MX" smtClean="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3139 w 2780"/>
                <a:gd name="T1" fmla="*/ 18 h 953"/>
                <a:gd name="T2" fmla="*/ 3039 w 2780"/>
                <a:gd name="T3" fmla="*/ 24 h 953"/>
                <a:gd name="T4" fmla="*/ 2965 w 2780"/>
                <a:gd name="T5" fmla="*/ 102 h 953"/>
                <a:gd name="T6" fmla="*/ 2847 w 2780"/>
                <a:gd name="T7" fmla="*/ 156 h 953"/>
                <a:gd name="T8" fmla="*/ 2840 w 2780"/>
                <a:gd name="T9" fmla="*/ 222 h 953"/>
                <a:gd name="T10" fmla="*/ 2820 w 2780"/>
                <a:gd name="T11" fmla="*/ 246 h 953"/>
                <a:gd name="T12" fmla="*/ 2800 w 2780"/>
                <a:gd name="T13" fmla="*/ 252 h 953"/>
                <a:gd name="T14" fmla="*/ 2719 w 2780"/>
                <a:gd name="T15" fmla="*/ 210 h 953"/>
                <a:gd name="T16" fmla="*/ 2563 w 2780"/>
                <a:gd name="T17" fmla="*/ 192 h 953"/>
                <a:gd name="T18" fmla="*/ 2536 w 2780"/>
                <a:gd name="T19" fmla="*/ 186 h 953"/>
                <a:gd name="T20" fmla="*/ 2515 w 2780"/>
                <a:gd name="T21" fmla="*/ 192 h 953"/>
                <a:gd name="T22" fmla="*/ 2433 w 2780"/>
                <a:gd name="T23" fmla="*/ 228 h 953"/>
                <a:gd name="T24" fmla="*/ 2392 w 2780"/>
                <a:gd name="T25" fmla="*/ 240 h 953"/>
                <a:gd name="T26" fmla="*/ 2365 w 2780"/>
                <a:gd name="T27" fmla="*/ 246 h 953"/>
                <a:gd name="T28" fmla="*/ 2351 w 2780"/>
                <a:gd name="T29" fmla="*/ 258 h 953"/>
                <a:gd name="T30" fmla="*/ 2351 w 2780"/>
                <a:gd name="T31" fmla="*/ 276 h 953"/>
                <a:gd name="T32" fmla="*/ 2325 w 2780"/>
                <a:gd name="T33" fmla="*/ 300 h 953"/>
                <a:gd name="T34" fmla="*/ 2306 w 2780"/>
                <a:gd name="T35" fmla="*/ 312 h 953"/>
                <a:gd name="T36" fmla="*/ 2294 w 2780"/>
                <a:gd name="T37" fmla="*/ 324 h 953"/>
                <a:gd name="T38" fmla="*/ 2282 w 2780"/>
                <a:gd name="T39" fmla="*/ 336 h 953"/>
                <a:gd name="T40" fmla="*/ 2247 w 2780"/>
                <a:gd name="T41" fmla="*/ 342 h 953"/>
                <a:gd name="T42" fmla="*/ 2170 w 2780"/>
                <a:gd name="T43" fmla="*/ 336 h 953"/>
                <a:gd name="T44" fmla="*/ 2128 w 2780"/>
                <a:gd name="T45" fmla="*/ 330 h 953"/>
                <a:gd name="T46" fmla="*/ 2114 w 2780"/>
                <a:gd name="T47" fmla="*/ 342 h 953"/>
                <a:gd name="T48" fmla="*/ 2100 w 2780"/>
                <a:gd name="T49" fmla="*/ 354 h 953"/>
                <a:gd name="T50" fmla="*/ 2065 w 2780"/>
                <a:gd name="T51" fmla="*/ 360 h 953"/>
                <a:gd name="T52" fmla="*/ 1998 w 2780"/>
                <a:gd name="T53" fmla="*/ 342 h 953"/>
                <a:gd name="T54" fmla="*/ 1974 w 2780"/>
                <a:gd name="T55" fmla="*/ 342 h 953"/>
                <a:gd name="T56" fmla="*/ 1950 w 2780"/>
                <a:gd name="T57" fmla="*/ 354 h 953"/>
                <a:gd name="T58" fmla="*/ 1881 w 2780"/>
                <a:gd name="T59" fmla="*/ 425 h 953"/>
                <a:gd name="T60" fmla="*/ 1831 w 2780"/>
                <a:gd name="T61" fmla="*/ 569 h 953"/>
                <a:gd name="T62" fmla="*/ 1831 w 2780"/>
                <a:gd name="T63" fmla="*/ 593 h 953"/>
                <a:gd name="T64" fmla="*/ 1838 w 2780"/>
                <a:gd name="T65" fmla="*/ 641 h 953"/>
                <a:gd name="T66" fmla="*/ 1859 w 2780"/>
                <a:gd name="T67" fmla="*/ 659 h 953"/>
                <a:gd name="T68" fmla="*/ 1852 w 2780"/>
                <a:gd name="T69" fmla="*/ 671 h 953"/>
                <a:gd name="T70" fmla="*/ 1838 w 2780"/>
                <a:gd name="T71" fmla="*/ 683 h 953"/>
                <a:gd name="T72" fmla="*/ 1744 w 2780"/>
                <a:gd name="T73" fmla="*/ 689 h 953"/>
                <a:gd name="T74" fmla="*/ 1660 w 2780"/>
                <a:gd name="T75" fmla="*/ 629 h 953"/>
                <a:gd name="T76" fmla="*/ 1513 w 2780"/>
                <a:gd name="T77" fmla="*/ 587 h 953"/>
                <a:gd name="T78" fmla="*/ 1340 w 2780"/>
                <a:gd name="T79" fmla="*/ 671 h 953"/>
                <a:gd name="T80" fmla="*/ 1150 w 2780"/>
                <a:gd name="T81" fmla="*/ 731 h 953"/>
                <a:gd name="T82" fmla="*/ 930 w 2780"/>
                <a:gd name="T83" fmla="*/ 743 h 953"/>
                <a:gd name="T84" fmla="*/ 706 w 2780"/>
                <a:gd name="T85" fmla="*/ 701 h 953"/>
                <a:gd name="T86" fmla="*/ 646 w 2780"/>
                <a:gd name="T87" fmla="*/ 695 h 953"/>
                <a:gd name="T88" fmla="*/ 634 w 2780"/>
                <a:gd name="T89" fmla="*/ 701 h 953"/>
                <a:gd name="T90" fmla="*/ 598 w 2780"/>
                <a:gd name="T91" fmla="*/ 731 h 953"/>
                <a:gd name="T92" fmla="*/ 486 w 2780"/>
                <a:gd name="T93" fmla="*/ 809 h 953"/>
                <a:gd name="T94" fmla="*/ 445 w 2780"/>
                <a:gd name="T95" fmla="*/ 821 h 953"/>
                <a:gd name="T96" fmla="*/ 421 w 2780"/>
                <a:gd name="T97" fmla="*/ 821 h 953"/>
                <a:gd name="T98" fmla="*/ 374 w 2780"/>
                <a:gd name="T99" fmla="*/ 827 h 953"/>
                <a:gd name="T100" fmla="*/ 248 w 2780"/>
                <a:gd name="T101" fmla="*/ 851 h 953"/>
                <a:gd name="T102" fmla="*/ 212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3152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grpSp>
      <p:sp>
        <p:nvSpPr>
          <p:cNvPr id="293906"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s-MX" noProof="0" smtClean="0"/>
              <a:t>Click to edit Master title style</a:t>
            </a:r>
          </a:p>
        </p:txBody>
      </p:sp>
      <p:sp>
        <p:nvSpPr>
          <p:cNvPr id="293907"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s-MX" noProof="0" smtClean="0"/>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s-MX"/>
          </a:p>
        </p:txBody>
      </p:sp>
      <p:sp>
        <p:nvSpPr>
          <p:cNvPr id="21" name="Rectangle 21"/>
          <p:cNvSpPr>
            <a:spLocks noGrp="1" noChangeArrowheads="1"/>
          </p:cNvSpPr>
          <p:nvPr>
            <p:ph type="ftr" sz="quarter" idx="11"/>
          </p:nvPr>
        </p:nvSpPr>
        <p:spPr/>
        <p:txBody>
          <a:bodyPr/>
          <a:lstStyle>
            <a:lvl1pPr>
              <a:defRPr/>
            </a:lvl1pPr>
          </a:lstStyle>
          <a:p>
            <a:pPr>
              <a:defRPr/>
            </a:pPr>
            <a:endParaRPr lang="es-MX"/>
          </a:p>
        </p:txBody>
      </p:sp>
      <p:sp>
        <p:nvSpPr>
          <p:cNvPr id="22" name="Rectangle 22"/>
          <p:cNvSpPr>
            <a:spLocks noGrp="1" noChangeArrowheads="1"/>
          </p:cNvSpPr>
          <p:nvPr>
            <p:ph type="sldNum" sz="quarter" idx="12"/>
          </p:nvPr>
        </p:nvSpPr>
        <p:spPr/>
        <p:txBody>
          <a:bodyPr/>
          <a:lstStyle>
            <a:lvl1pPr>
              <a:defRPr/>
            </a:lvl1pPr>
          </a:lstStyle>
          <a:p>
            <a:pPr>
              <a:defRPr/>
            </a:pPr>
            <a:fld id="{280385D4-A9C1-4C87-83F7-149842163065}" type="slidenum">
              <a:rPr lang="es-MX" altLang="en-US"/>
              <a:pPr>
                <a:defRPr/>
              </a:pPr>
              <a:t>‹#›</a:t>
            </a:fld>
            <a:endParaRPr lang="es-MX" altLang="en-US" dirty="0"/>
          </a:p>
        </p:txBody>
      </p:sp>
    </p:spTree>
    <p:extLst>
      <p:ext uri="{BB962C8B-B14F-4D97-AF65-F5344CB8AC3E}">
        <p14:creationId xmlns:p14="http://schemas.microsoft.com/office/powerpoint/2010/main" val="2110976886"/>
      </p:ext>
    </p:extLst>
  </p:cSld>
  <p:clrMapOvr>
    <a:masterClrMapping/>
  </p:clrMapOvr>
  <p:transition>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s-MX"/>
          </a:p>
        </p:txBody>
      </p:sp>
      <p:sp>
        <p:nvSpPr>
          <p:cNvPr id="5" name="Rectangle 20"/>
          <p:cNvSpPr>
            <a:spLocks noGrp="1" noChangeArrowheads="1"/>
          </p:cNvSpPr>
          <p:nvPr>
            <p:ph type="ftr" sz="quarter" idx="11"/>
          </p:nvPr>
        </p:nvSpPr>
        <p:spPr>
          <a:ln/>
        </p:spPr>
        <p:txBody>
          <a:bodyPr/>
          <a:lstStyle>
            <a:lvl1pPr>
              <a:defRPr/>
            </a:lvl1pPr>
          </a:lstStyle>
          <a:p>
            <a:pPr>
              <a:defRPr/>
            </a:pPr>
            <a:endParaRPr lang="es-MX"/>
          </a:p>
        </p:txBody>
      </p:sp>
      <p:sp>
        <p:nvSpPr>
          <p:cNvPr id="6" name="Rectangle 21"/>
          <p:cNvSpPr>
            <a:spLocks noGrp="1" noChangeArrowheads="1"/>
          </p:cNvSpPr>
          <p:nvPr>
            <p:ph type="sldNum" sz="quarter" idx="12"/>
          </p:nvPr>
        </p:nvSpPr>
        <p:spPr>
          <a:ln/>
        </p:spPr>
        <p:txBody>
          <a:bodyPr/>
          <a:lstStyle>
            <a:lvl1pPr>
              <a:defRPr/>
            </a:lvl1pPr>
          </a:lstStyle>
          <a:p>
            <a:pPr>
              <a:defRPr/>
            </a:pPr>
            <a:fld id="{327A7B6B-92BD-4FB9-9183-ED47B85D6DA4}" type="slidenum">
              <a:rPr lang="es-MX" altLang="en-US"/>
              <a:pPr>
                <a:defRPr/>
              </a:pPr>
              <a:t>‹#›</a:t>
            </a:fld>
            <a:endParaRPr lang="es-MX" altLang="en-US" dirty="0"/>
          </a:p>
        </p:txBody>
      </p:sp>
    </p:spTree>
    <p:extLst>
      <p:ext uri="{BB962C8B-B14F-4D97-AF65-F5344CB8AC3E}">
        <p14:creationId xmlns:p14="http://schemas.microsoft.com/office/powerpoint/2010/main" val="3239622470"/>
      </p:ext>
    </p:extLst>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s-MX"/>
          </a:p>
        </p:txBody>
      </p:sp>
      <p:sp>
        <p:nvSpPr>
          <p:cNvPr id="5" name="Rectangle 20"/>
          <p:cNvSpPr>
            <a:spLocks noGrp="1" noChangeArrowheads="1"/>
          </p:cNvSpPr>
          <p:nvPr>
            <p:ph type="ftr" sz="quarter" idx="11"/>
          </p:nvPr>
        </p:nvSpPr>
        <p:spPr>
          <a:ln/>
        </p:spPr>
        <p:txBody>
          <a:bodyPr/>
          <a:lstStyle>
            <a:lvl1pPr>
              <a:defRPr/>
            </a:lvl1pPr>
          </a:lstStyle>
          <a:p>
            <a:pPr>
              <a:defRPr/>
            </a:pPr>
            <a:endParaRPr lang="es-MX"/>
          </a:p>
        </p:txBody>
      </p:sp>
      <p:sp>
        <p:nvSpPr>
          <p:cNvPr id="6" name="Rectangle 21"/>
          <p:cNvSpPr>
            <a:spLocks noGrp="1" noChangeArrowheads="1"/>
          </p:cNvSpPr>
          <p:nvPr>
            <p:ph type="sldNum" sz="quarter" idx="12"/>
          </p:nvPr>
        </p:nvSpPr>
        <p:spPr>
          <a:ln/>
        </p:spPr>
        <p:txBody>
          <a:bodyPr/>
          <a:lstStyle>
            <a:lvl1pPr>
              <a:defRPr/>
            </a:lvl1pPr>
          </a:lstStyle>
          <a:p>
            <a:pPr>
              <a:defRPr/>
            </a:pPr>
            <a:fld id="{CDADB64D-1F07-49C0-9003-61DBEB54D3AB}" type="slidenum">
              <a:rPr lang="es-MX" altLang="en-US"/>
              <a:pPr>
                <a:defRPr/>
              </a:pPr>
              <a:t>‹#›</a:t>
            </a:fld>
            <a:endParaRPr lang="es-MX" altLang="en-US" dirty="0"/>
          </a:p>
        </p:txBody>
      </p:sp>
    </p:spTree>
    <p:extLst>
      <p:ext uri="{BB962C8B-B14F-4D97-AF65-F5344CB8AC3E}">
        <p14:creationId xmlns:p14="http://schemas.microsoft.com/office/powerpoint/2010/main" val="304791971"/>
      </p:ext>
    </p:extLst>
  </p:cSld>
  <p:clrMapOvr>
    <a:masterClrMapping/>
  </p:clrMapOvr>
  <p:transition>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9"/>
          <p:cNvSpPr>
            <a:spLocks noGrp="1" noChangeArrowheads="1"/>
          </p:cNvSpPr>
          <p:nvPr>
            <p:ph type="dt" sz="half" idx="10"/>
          </p:nvPr>
        </p:nvSpPr>
        <p:spPr>
          <a:ln/>
        </p:spPr>
        <p:txBody>
          <a:bodyPr/>
          <a:lstStyle>
            <a:lvl1pPr>
              <a:defRPr/>
            </a:lvl1pPr>
          </a:lstStyle>
          <a:p>
            <a:pPr>
              <a:defRPr/>
            </a:pPr>
            <a:endParaRPr lang="es-MX"/>
          </a:p>
        </p:txBody>
      </p:sp>
      <p:sp>
        <p:nvSpPr>
          <p:cNvPr id="7" name="Rectangle 20"/>
          <p:cNvSpPr>
            <a:spLocks noGrp="1" noChangeArrowheads="1"/>
          </p:cNvSpPr>
          <p:nvPr>
            <p:ph type="ftr" sz="quarter" idx="11"/>
          </p:nvPr>
        </p:nvSpPr>
        <p:spPr>
          <a:ln/>
        </p:spPr>
        <p:txBody>
          <a:bodyPr/>
          <a:lstStyle>
            <a:lvl1pPr>
              <a:defRPr/>
            </a:lvl1pPr>
          </a:lstStyle>
          <a:p>
            <a:pPr>
              <a:defRPr/>
            </a:pPr>
            <a:endParaRPr lang="es-MX"/>
          </a:p>
        </p:txBody>
      </p:sp>
      <p:sp>
        <p:nvSpPr>
          <p:cNvPr id="8" name="Rectangle 21"/>
          <p:cNvSpPr>
            <a:spLocks noGrp="1" noChangeArrowheads="1"/>
          </p:cNvSpPr>
          <p:nvPr>
            <p:ph type="sldNum" sz="quarter" idx="12"/>
          </p:nvPr>
        </p:nvSpPr>
        <p:spPr>
          <a:ln/>
        </p:spPr>
        <p:txBody>
          <a:bodyPr/>
          <a:lstStyle>
            <a:lvl1pPr>
              <a:defRPr/>
            </a:lvl1pPr>
          </a:lstStyle>
          <a:p>
            <a:pPr>
              <a:defRPr/>
            </a:pPr>
            <a:fld id="{6BF6FFED-DCF4-4C99-B5E8-4057887B9533}" type="slidenum">
              <a:rPr lang="es-MX" altLang="en-US"/>
              <a:pPr>
                <a:defRPr/>
              </a:pPr>
              <a:t>‹#›</a:t>
            </a:fld>
            <a:endParaRPr lang="es-MX" altLang="en-US" dirty="0"/>
          </a:p>
        </p:txBody>
      </p:sp>
    </p:spTree>
    <p:extLst>
      <p:ext uri="{BB962C8B-B14F-4D97-AF65-F5344CB8AC3E}">
        <p14:creationId xmlns:p14="http://schemas.microsoft.com/office/powerpoint/2010/main" val="2798727211"/>
      </p:ext>
    </p:extLst>
  </p:cSld>
  <p:clrMapOvr>
    <a:masterClrMapping/>
  </p:clrMapOvr>
  <p:transition>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gd name="T0" fmla="*/ 149 w 3934"/>
                <a:gd name="T1" fmla="*/ 1505 h 1505"/>
                <a:gd name="T2" fmla="*/ 765 w 3934"/>
                <a:gd name="T3" fmla="*/ 1331 h 1505"/>
                <a:gd name="T4" fmla="*/ 1369 w 3934"/>
                <a:gd name="T5" fmla="*/ 1157 h 1505"/>
                <a:gd name="T6" fmla="*/ 1946 w 3934"/>
                <a:gd name="T7" fmla="*/ 977 h 1505"/>
                <a:gd name="T8" fmla="*/ 2495 w 3934"/>
                <a:gd name="T9" fmla="*/ 792 h 1505"/>
                <a:gd name="T10" fmla="*/ 2768 w 3934"/>
                <a:gd name="T11" fmla="*/ 696 h 1505"/>
                <a:gd name="T12" fmla="*/ 3028 w 3934"/>
                <a:gd name="T13" fmla="*/ 606 h 1505"/>
                <a:gd name="T14" fmla="*/ 3286 w 3934"/>
                <a:gd name="T15" fmla="*/ 510 h 1505"/>
                <a:gd name="T16" fmla="*/ 3537 w 3934"/>
                <a:gd name="T17" fmla="*/ 420 h 1505"/>
                <a:gd name="T18" fmla="*/ 3767 w 3934"/>
                <a:gd name="T19" fmla="*/ 324 h 1505"/>
                <a:gd name="T20" fmla="*/ 3999 w 3934"/>
                <a:gd name="T21" fmla="*/ 234 h 1505"/>
                <a:gd name="T22" fmla="*/ 4224 w 3934"/>
                <a:gd name="T23" fmla="*/ 138 h 1505"/>
                <a:gd name="T24" fmla="*/ 4427 w 3934"/>
                <a:gd name="T25" fmla="*/ 48 h 1505"/>
                <a:gd name="T26" fmla="*/ 4427 w 3934"/>
                <a:gd name="T27" fmla="*/ 0 h 1505"/>
                <a:gd name="T28" fmla="*/ 4217 w 3934"/>
                <a:gd name="T29" fmla="*/ 96 h 1505"/>
                <a:gd name="T30" fmla="*/ 3985 w 3934"/>
                <a:gd name="T31" fmla="*/ 192 h 1505"/>
                <a:gd name="T32" fmla="*/ 3747 w 3934"/>
                <a:gd name="T33" fmla="*/ 288 h 1505"/>
                <a:gd name="T34" fmla="*/ 3511 w 3934"/>
                <a:gd name="T35" fmla="*/ 384 h 1505"/>
                <a:gd name="T36" fmla="*/ 3252 w 3934"/>
                <a:gd name="T37" fmla="*/ 480 h 1505"/>
                <a:gd name="T38" fmla="*/ 2988 w 3934"/>
                <a:gd name="T39" fmla="*/ 576 h 1505"/>
                <a:gd name="T40" fmla="*/ 2713 w 3934"/>
                <a:gd name="T41" fmla="*/ 672 h 1505"/>
                <a:gd name="T42" fmla="*/ 2437 w 3934"/>
                <a:gd name="T43" fmla="*/ 768 h 1505"/>
                <a:gd name="T44" fmla="*/ 2142 w 3934"/>
                <a:gd name="T45" fmla="*/ 864 h 1505"/>
                <a:gd name="T46" fmla="*/ 1853 w 3934"/>
                <a:gd name="T47" fmla="*/ 960 h 1505"/>
                <a:gd name="T48" fmla="*/ 1256 w 3934"/>
                <a:gd name="T49" fmla="*/ 1145 h 1505"/>
                <a:gd name="T50" fmla="*/ 640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4025" y="3627"/>
              <a:ext cx="1733" cy="689"/>
            </a:xfrm>
            <a:custGeom>
              <a:avLst/>
              <a:gdLst>
                <a:gd name="T0" fmla="*/ 132 w 1728"/>
                <a:gd name="T1" fmla="*/ 689 h 689"/>
                <a:gd name="T2" fmla="*/ 628 w 1728"/>
                <a:gd name="T3" fmla="*/ 527 h 689"/>
                <a:gd name="T4" fmla="*/ 1080 w 1728"/>
                <a:gd name="T5" fmla="*/ 365 h 689"/>
                <a:gd name="T6" fmla="*/ 1299 w 1728"/>
                <a:gd name="T7" fmla="*/ 287 h 689"/>
                <a:gd name="T8" fmla="*/ 1513 w 1728"/>
                <a:gd name="T9" fmla="*/ 203 h 689"/>
                <a:gd name="T10" fmla="*/ 1742 w 1728"/>
                <a:gd name="T11" fmla="*/ 126 h 689"/>
                <a:gd name="T12" fmla="*/ 1927 w 1728"/>
                <a:gd name="T13" fmla="*/ 48 h 689"/>
                <a:gd name="T14" fmla="*/ 1927 w 1728"/>
                <a:gd name="T15" fmla="*/ 0 h 689"/>
                <a:gd name="T16" fmla="*/ 1719 w 1728"/>
                <a:gd name="T17" fmla="*/ 84 h 689"/>
                <a:gd name="T18" fmla="*/ 1483 w 1728"/>
                <a:gd name="T19" fmla="*/ 167 h 689"/>
                <a:gd name="T20" fmla="*/ 1243 w 1728"/>
                <a:gd name="T21" fmla="*/ 257 h 689"/>
                <a:gd name="T22" fmla="*/ 1020 w 1728"/>
                <a:gd name="T23" fmla="*/ 341 h 689"/>
                <a:gd name="T24" fmla="*/ 493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hidden">
            <a:xfrm>
              <a:off x="0" y="0"/>
              <a:ext cx="5578" cy="3447"/>
            </a:xfrm>
            <a:custGeom>
              <a:avLst/>
              <a:gdLst>
                <a:gd name="T0" fmla="*/ 6264 w 5561"/>
                <a:gd name="T1" fmla="*/ 929 h 3447"/>
                <a:gd name="T2" fmla="*/ 6236 w 5561"/>
                <a:gd name="T3" fmla="*/ 773 h 3447"/>
                <a:gd name="T4" fmla="*/ 6143 w 5561"/>
                <a:gd name="T5" fmla="*/ 629 h 3447"/>
                <a:gd name="T6" fmla="*/ 6000 w 5561"/>
                <a:gd name="T7" fmla="*/ 492 h 3447"/>
                <a:gd name="T8" fmla="*/ 5799 w 5561"/>
                <a:gd name="T9" fmla="*/ 366 h 3447"/>
                <a:gd name="T10" fmla="*/ 5543 w 5561"/>
                <a:gd name="T11" fmla="*/ 252 h 3447"/>
                <a:gd name="T12" fmla="*/ 5240 w 5561"/>
                <a:gd name="T13" fmla="*/ 144 h 3447"/>
                <a:gd name="T14" fmla="*/ 4890 w 5561"/>
                <a:gd name="T15" fmla="*/ 48 h 3447"/>
                <a:gd name="T16" fmla="*/ 4505 w 5561"/>
                <a:gd name="T17" fmla="*/ 0 h 3447"/>
                <a:gd name="T18" fmla="*/ 4911 w 5561"/>
                <a:gd name="T19" fmla="*/ 90 h 3447"/>
                <a:gd name="T20" fmla="*/ 5260 w 5561"/>
                <a:gd name="T21" fmla="*/ 192 h 3447"/>
                <a:gd name="T22" fmla="*/ 5556 w 5561"/>
                <a:gd name="T23" fmla="*/ 306 h 3447"/>
                <a:gd name="T24" fmla="*/ 5799 w 5561"/>
                <a:gd name="T25" fmla="*/ 426 h 3447"/>
                <a:gd name="T26" fmla="*/ 5986 w 5561"/>
                <a:gd name="T27" fmla="*/ 557 h 3447"/>
                <a:gd name="T28" fmla="*/ 6116 w 5561"/>
                <a:gd name="T29" fmla="*/ 701 h 3447"/>
                <a:gd name="T30" fmla="*/ 6183 w 5561"/>
                <a:gd name="T31" fmla="*/ 851 h 3447"/>
                <a:gd name="T32" fmla="*/ 6183 w 5561"/>
                <a:gd name="T33" fmla="*/ 1013 h 3447"/>
                <a:gd name="T34" fmla="*/ 6130 w 5561"/>
                <a:gd name="T35" fmla="*/ 1163 h 3447"/>
                <a:gd name="T36" fmla="*/ 6020 w 5561"/>
                <a:gd name="T37" fmla="*/ 1319 h 3447"/>
                <a:gd name="T38" fmla="*/ 5859 w 5561"/>
                <a:gd name="T39" fmla="*/ 1475 h 3447"/>
                <a:gd name="T40" fmla="*/ 5651 w 5561"/>
                <a:gd name="T41" fmla="*/ 1630 h 3447"/>
                <a:gd name="T42" fmla="*/ 5394 w 5561"/>
                <a:gd name="T43" fmla="*/ 1786 h 3447"/>
                <a:gd name="T44" fmla="*/ 5096 w 5561"/>
                <a:gd name="T45" fmla="*/ 1948 h 3447"/>
                <a:gd name="T46" fmla="*/ 4745 w 5561"/>
                <a:gd name="T47" fmla="*/ 2104 h 3447"/>
                <a:gd name="T48" fmla="*/ 4364 w 5561"/>
                <a:gd name="T49" fmla="*/ 2260 h 3447"/>
                <a:gd name="T50" fmla="*/ 3942 w 5561"/>
                <a:gd name="T51" fmla="*/ 2416 h 3447"/>
                <a:gd name="T52" fmla="*/ 3475 w 5561"/>
                <a:gd name="T53" fmla="*/ 2566 h 3447"/>
                <a:gd name="T54" fmla="*/ 2976 w 5561"/>
                <a:gd name="T55" fmla="*/ 2715 h 3447"/>
                <a:gd name="T56" fmla="*/ 2437 w 5561"/>
                <a:gd name="T57" fmla="*/ 2865 h 3447"/>
                <a:gd name="T58" fmla="*/ 1868 w 5561"/>
                <a:gd name="T59" fmla="*/ 3009 h 3447"/>
                <a:gd name="T60" fmla="*/ 1289 w 5561"/>
                <a:gd name="T61" fmla="*/ 3147 h 3447"/>
                <a:gd name="T62" fmla="*/ 658 w 5561"/>
                <a:gd name="T63" fmla="*/ 3279 h 3447"/>
                <a:gd name="T64" fmla="*/ 0 w 5561"/>
                <a:gd name="T65" fmla="*/ 3447 h 3447"/>
                <a:gd name="T66" fmla="*/ 984 w 5561"/>
                <a:gd name="T67" fmla="*/ 3249 h 3447"/>
                <a:gd name="T68" fmla="*/ 1598 w 5561"/>
                <a:gd name="T69" fmla="*/ 3105 h 3447"/>
                <a:gd name="T70" fmla="*/ 2178 w 5561"/>
                <a:gd name="T71" fmla="*/ 2961 h 3447"/>
                <a:gd name="T72" fmla="*/ 2743 w 5561"/>
                <a:gd name="T73" fmla="*/ 2817 h 3447"/>
                <a:gd name="T74" fmla="*/ 3266 w 5561"/>
                <a:gd name="T75" fmla="*/ 2668 h 3447"/>
                <a:gd name="T76" fmla="*/ 3748 w 5561"/>
                <a:gd name="T77" fmla="*/ 2512 h 3447"/>
                <a:gd name="T78" fmla="*/ 4204 w 5561"/>
                <a:gd name="T79" fmla="*/ 2356 h 3447"/>
                <a:gd name="T80" fmla="*/ 4617 w 5561"/>
                <a:gd name="T81" fmla="*/ 2200 h 3447"/>
                <a:gd name="T82" fmla="*/ 4987 w 5561"/>
                <a:gd name="T83" fmla="*/ 2038 h 3447"/>
                <a:gd name="T84" fmla="*/ 5316 w 5561"/>
                <a:gd name="T85" fmla="*/ 1876 h 3447"/>
                <a:gd name="T86" fmla="*/ 5597 w 5561"/>
                <a:gd name="T87" fmla="*/ 1720 h 3447"/>
                <a:gd name="T88" fmla="*/ 5833 w 5561"/>
                <a:gd name="T89" fmla="*/ 1559 h 3447"/>
                <a:gd name="T90" fmla="*/ 6014 w 5561"/>
                <a:gd name="T91" fmla="*/ 1397 h 3447"/>
                <a:gd name="T92" fmla="*/ 6150 w 5561"/>
                <a:gd name="T93" fmla="*/ 1241 h 3447"/>
                <a:gd name="T94" fmla="*/ 6236 w 5561"/>
                <a:gd name="T95" fmla="*/ 1085 h 3447"/>
                <a:gd name="T96" fmla="*/ 6257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algn="ctr" eaLnBrk="1" hangingPunct="1">
                <a:defRPr/>
              </a:pPr>
              <a:endParaRPr lang="en-US" dirty="0">
                <a:cs typeface="Arial" charset="0"/>
              </a:endParaRPr>
            </a:p>
          </p:txBody>
        </p:sp>
        <p:sp>
          <p:nvSpPr>
            <p:cNvPr id="9" name="Freeform 7"/>
            <p:cNvSpPr>
              <a:spLocks/>
            </p:cNvSpPr>
            <p:nvPr/>
          </p:nvSpPr>
          <p:spPr bwMode="hidden">
            <a:xfrm>
              <a:off x="0" y="1984"/>
              <a:ext cx="5758" cy="2098"/>
            </a:xfrm>
            <a:custGeom>
              <a:avLst/>
              <a:gdLst>
                <a:gd name="T0" fmla="*/ 6485 w 5740"/>
                <a:gd name="T1" fmla="*/ 0 h 2098"/>
                <a:gd name="T2" fmla="*/ 6371 w 5740"/>
                <a:gd name="T3" fmla="*/ 72 h 2098"/>
                <a:gd name="T4" fmla="*/ 6255 w 5740"/>
                <a:gd name="T5" fmla="*/ 138 h 2098"/>
                <a:gd name="T6" fmla="*/ 6126 w 5740"/>
                <a:gd name="T7" fmla="*/ 210 h 2098"/>
                <a:gd name="T8" fmla="*/ 5993 w 5740"/>
                <a:gd name="T9" fmla="*/ 276 h 2098"/>
                <a:gd name="T10" fmla="*/ 5708 w 5740"/>
                <a:gd name="T11" fmla="*/ 414 h 2098"/>
                <a:gd name="T12" fmla="*/ 5396 w 5740"/>
                <a:gd name="T13" fmla="*/ 552 h 2098"/>
                <a:gd name="T14" fmla="*/ 5059 w 5740"/>
                <a:gd name="T15" fmla="*/ 690 h 2098"/>
                <a:gd name="T16" fmla="*/ 4702 w 5740"/>
                <a:gd name="T17" fmla="*/ 827 h 2098"/>
                <a:gd name="T18" fmla="*/ 4321 w 5740"/>
                <a:gd name="T19" fmla="*/ 959 h 2098"/>
                <a:gd name="T20" fmla="*/ 3917 w 5740"/>
                <a:gd name="T21" fmla="*/ 1091 h 2098"/>
                <a:gd name="T22" fmla="*/ 3494 w 5740"/>
                <a:gd name="T23" fmla="*/ 1223 h 2098"/>
                <a:gd name="T24" fmla="*/ 3047 w 5740"/>
                <a:gd name="T25" fmla="*/ 1355 h 2098"/>
                <a:gd name="T26" fmla="*/ 2580 w 5740"/>
                <a:gd name="T27" fmla="*/ 1481 h 2098"/>
                <a:gd name="T28" fmla="*/ 2097 w 5740"/>
                <a:gd name="T29" fmla="*/ 1601 h 2098"/>
                <a:gd name="T30" fmla="*/ 1607 w 5740"/>
                <a:gd name="T31" fmla="*/ 1721 h 2098"/>
                <a:gd name="T32" fmla="*/ 1074 w 5740"/>
                <a:gd name="T33" fmla="*/ 1834 h 2098"/>
                <a:gd name="T34" fmla="*/ 562 w 5740"/>
                <a:gd name="T35" fmla="*/ 1948 h 2098"/>
                <a:gd name="T36" fmla="*/ 0 w 5740"/>
                <a:gd name="T37" fmla="*/ 2056 h 2098"/>
                <a:gd name="T38" fmla="*/ 0 w 5740"/>
                <a:gd name="T39" fmla="*/ 2098 h 2098"/>
                <a:gd name="T40" fmla="*/ 555 w 5740"/>
                <a:gd name="T41" fmla="*/ 1990 h 2098"/>
                <a:gd name="T42" fmla="*/ 1068 w 5740"/>
                <a:gd name="T43" fmla="*/ 1882 h 2098"/>
                <a:gd name="T44" fmla="*/ 1592 w 5740"/>
                <a:gd name="T45" fmla="*/ 1763 h 2098"/>
                <a:gd name="T46" fmla="*/ 2076 w 5740"/>
                <a:gd name="T47" fmla="*/ 1649 h 2098"/>
                <a:gd name="T48" fmla="*/ 2560 w 5740"/>
                <a:gd name="T49" fmla="*/ 1523 h 2098"/>
                <a:gd name="T50" fmla="*/ 3026 w 5740"/>
                <a:gd name="T51" fmla="*/ 1397 h 2098"/>
                <a:gd name="T52" fmla="*/ 3467 w 5740"/>
                <a:gd name="T53" fmla="*/ 1271 h 2098"/>
                <a:gd name="T54" fmla="*/ 3891 w 5740"/>
                <a:gd name="T55" fmla="*/ 1139 h 2098"/>
                <a:gd name="T56" fmla="*/ 4294 w 5740"/>
                <a:gd name="T57" fmla="*/ 1007 h 2098"/>
                <a:gd name="T58" fmla="*/ 4674 w 5740"/>
                <a:gd name="T59" fmla="*/ 875 h 2098"/>
                <a:gd name="T60" fmla="*/ 5039 w 5740"/>
                <a:gd name="T61" fmla="*/ 737 h 2098"/>
                <a:gd name="T62" fmla="*/ 5376 w 5740"/>
                <a:gd name="T63" fmla="*/ 600 h 2098"/>
                <a:gd name="T64" fmla="*/ 5695 w 5740"/>
                <a:gd name="T65" fmla="*/ 462 h 2098"/>
                <a:gd name="T66" fmla="*/ 5981 w 5740"/>
                <a:gd name="T67" fmla="*/ 324 h 2098"/>
                <a:gd name="T68" fmla="*/ 6249 w 5740"/>
                <a:gd name="T69" fmla="*/ 186 h 2098"/>
                <a:gd name="T70" fmla="*/ 6485 w 5740"/>
                <a:gd name="T71" fmla="*/ 48 h 2098"/>
                <a:gd name="T72" fmla="*/ 6485 w 5740"/>
                <a:gd name="T73" fmla="*/ 0 h 2098"/>
                <a:gd name="T74" fmla="*/ 6485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p:nvSpPr>
          <p:spPr bwMode="hidden">
            <a:xfrm>
              <a:off x="0" y="102"/>
              <a:ext cx="1961" cy="1265"/>
            </a:xfrm>
            <a:custGeom>
              <a:avLst/>
              <a:gdLst>
                <a:gd name="T0" fmla="*/ 2200 w 1955"/>
                <a:gd name="T1" fmla="*/ 485 h 1265"/>
                <a:gd name="T2" fmla="*/ 2137 w 1955"/>
                <a:gd name="T3" fmla="*/ 390 h 1265"/>
                <a:gd name="T4" fmla="*/ 1999 w 1955"/>
                <a:gd name="T5" fmla="*/ 306 h 1265"/>
                <a:gd name="T6" fmla="*/ 1774 w 1955"/>
                <a:gd name="T7" fmla="*/ 228 h 1265"/>
                <a:gd name="T8" fmla="*/ 1487 w 1955"/>
                <a:gd name="T9" fmla="*/ 162 h 1265"/>
                <a:gd name="T10" fmla="*/ 1127 w 1955"/>
                <a:gd name="T11" fmla="*/ 102 h 1265"/>
                <a:gd name="T12" fmla="*/ 724 w 1955"/>
                <a:gd name="T13" fmla="*/ 54 h 1265"/>
                <a:gd name="T14" fmla="*/ 266 w 1955"/>
                <a:gd name="T15" fmla="*/ 18 h 1265"/>
                <a:gd name="T16" fmla="*/ 0 w 1955"/>
                <a:gd name="T17" fmla="*/ 12 h 1265"/>
                <a:gd name="T18" fmla="*/ 470 w 1955"/>
                <a:gd name="T19" fmla="*/ 48 h 1265"/>
                <a:gd name="T20" fmla="*/ 929 w 1955"/>
                <a:gd name="T21" fmla="*/ 90 h 1265"/>
                <a:gd name="T22" fmla="*/ 1304 w 1955"/>
                <a:gd name="T23" fmla="*/ 144 h 1265"/>
                <a:gd name="T24" fmla="*/ 1607 w 1955"/>
                <a:gd name="T25" fmla="*/ 204 h 1265"/>
                <a:gd name="T26" fmla="*/ 1841 w 1955"/>
                <a:gd name="T27" fmla="*/ 276 h 1265"/>
                <a:gd name="T28" fmla="*/ 2028 w 1955"/>
                <a:gd name="T29" fmla="*/ 360 h 1265"/>
                <a:gd name="T30" fmla="*/ 2117 w 1955"/>
                <a:gd name="T31" fmla="*/ 443 h 1265"/>
                <a:gd name="T32" fmla="*/ 2137 w 1955"/>
                <a:gd name="T33" fmla="*/ 539 h 1265"/>
                <a:gd name="T34" fmla="*/ 2088 w 1955"/>
                <a:gd name="T35" fmla="*/ 629 h 1265"/>
                <a:gd name="T36" fmla="*/ 1970 w 1955"/>
                <a:gd name="T37" fmla="*/ 719 h 1265"/>
                <a:gd name="T38" fmla="*/ 1774 w 1955"/>
                <a:gd name="T39" fmla="*/ 809 h 1265"/>
                <a:gd name="T40" fmla="*/ 1524 w 1955"/>
                <a:gd name="T41" fmla="*/ 899 h 1265"/>
                <a:gd name="T42" fmla="*/ 1226 w 1955"/>
                <a:gd name="T43" fmla="*/ 989 h 1265"/>
                <a:gd name="T44" fmla="*/ 857 w 1955"/>
                <a:gd name="T45" fmla="*/ 1073 h 1265"/>
                <a:gd name="T46" fmla="*/ 446 w 1955"/>
                <a:gd name="T47" fmla="*/ 1157 h 1265"/>
                <a:gd name="T48" fmla="*/ 0 w 1955"/>
                <a:gd name="T49" fmla="*/ 1241 h 1265"/>
                <a:gd name="T50" fmla="*/ 254 w 1955"/>
                <a:gd name="T51" fmla="*/ 1223 h 1265"/>
                <a:gd name="T52" fmla="*/ 688 w 1955"/>
                <a:gd name="T53" fmla="*/ 1139 h 1265"/>
                <a:gd name="T54" fmla="*/ 1074 w 1955"/>
                <a:gd name="T55" fmla="*/ 1049 h 1265"/>
                <a:gd name="T56" fmla="*/ 1418 w 1955"/>
                <a:gd name="T57" fmla="*/ 959 h 1265"/>
                <a:gd name="T58" fmla="*/ 1708 w 1955"/>
                <a:gd name="T59" fmla="*/ 863 h 1265"/>
                <a:gd name="T60" fmla="*/ 1934 w 1955"/>
                <a:gd name="T61" fmla="*/ 767 h 1265"/>
                <a:gd name="T62" fmla="*/ 2094 w 1955"/>
                <a:gd name="T63" fmla="*/ 677 h 1265"/>
                <a:gd name="T64" fmla="*/ 2179 w 1955"/>
                <a:gd name="T65" fmla="*/ 581 h 1265"/>
                <a:gd name="T66" fmla="*/ 2200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hidden">
            <a:xfrm>
              <a:off x="0" y="0"/>
              <a:ext cx="4709" cy="2901"/>
            </a:xfrm>
            <a:custGeom>
              <a:avLst/>
              <a:gdLst>
                <a:gd name="T0" fmla="*/ 5315 w 4694"/>
                <a:gd name="T1" fmla="*/ 797 h 2901"/>
                <a:gd name="T2" fmla="*/ 5281 w 4694"/>
                <a:gd name="T3" fmla="*/ 665 h 2901"/>
                <a:gd name="T4" fmla="*/ 5193 w 4694"/>
                <a:gd name="T5" fmla="*/ 540 h 2901"/>
                <a:gd name="T6" fmla="*/ 5057 w 4694"/>
                <a:gd name="T7" fmla="*/ 426 h 2901"/>
                <a:gd name="T8" fmla="*/ 4867 w 4694"/>
                <a:gd name="T9" fmla="*/ 312 h 2901"/>
                <a:gd name="T10" fmla="*/ 4624 w 4694"/>
                <a:gd name="T11" fmla="*/ 216 h 2901"/>
                <a:gd name="T12" fmla="*/ 4341 w 4694"/>
                <a:gd name="T13" fmla="*/ 120 h 2901"/>
                <a:gd name="T14" fmla="*/ 4009 w 4694"/>
                <a:gd name="T15" fmla="*/ 36 h 2901"/>
                <a:gd name="T16" fmla="*/ 3627 w 4694"/>
                <a:gd name="T17" fmla="*/ 0 h 2901"/>
                <a:gd name="T18" fmla="*/ 4009 w 4694"/>
                <a:gd name="T19" fmla="*/ 78 h 2901"/>
                <a:gd name="T20" fmla="*/ 4341 w 4694"/>
                <a:gd name="T21" fmla="*/ 162 h 2901"/>
                <a:gd name="T22" fmla="*/ 4624 w 4694"/>
                <a:gd name="T23" fmla="*/ 258 h 2901"/>
                <a:gd name="T24" fmla="*/ 4854 w 4694"/>
                <a:gd name="T25" fmla="*/ 366 h 2901"/>
                <a:gd name="T26" fmla="*/ 5032 w 4694"/>
                <a:gd name="T27" fmla="*/ 480 h 2901"/>
                <a:gd name="T28" fmla="*/ 5153 w 4694"/>
                <a:gd name="T29" fmla="*/ 605 h 2901"/>
                <a:gd name="T30" fmla="*/ 5220 w 4694"/>
                <a:gd name="T31" fmla="*/ 737 h 2901"/>
                <a:gd name="T32" fmla="*/ 5220 w 4694"/>
                <a:gd name="T33" fmla="*/ 875 h 2901"/>
                <a:gd name="T34" fmla="*/ 5173 w 4694"/>
                <a:gd name="T35" fmla="*/ 1001 h 2901"/>
                <a:gd name="T36" fmla="*/ 5085 w 4694"/>
                <a:gd name="T37" fmla="*/ 1127 h 2901"/>
                <a:gd name="T38" fmla="*/ 4950 w 4694"/>
                <a:gd name="T39" fmla="*/ 1259 h 2901"/>
                <a:gd name="T40" fmla="*/ 4775 w 4694"/>
                <a:gd name="T41" fmla="*/ 1385 h 2901"/>
                <a:gd name="T42" fmla="*/ 4555 w 4694"/>
                <a:gd name="T43" fmla="*/ 1517 h 2901"/>
                <a:gd name="T44" fmla="*/ 4305 w 4694"/>
                <a:gd name="T45" fmla="*/ 1648 h 2901"/>
                <a:gd name="T46" fmla="*/ 4017 w 4694"/>
                <a:gd name="T47" fmla="*/ 1774 h 2901"/>
                <a:gd name="T48" fmla="*/ 3692 w 4694"/>
                <a:gd name="T49" fmla="*/ 1906 h 2901"/>
                <a:gd name="T50" fmla="*/ 3332 w 4694"/>
                <a:gd name="T51" fmla="*/ 2032 h 2901"/>
                <a:gd name="T52" fmla="*/ 2937 w 4694"/>
                <a:gd name="T53" fmla="*/ 2164 h 2901"/>
                <a:gd name="T54" fmla="*/ 2518 w 4694"/>
                <a:gd name="T55" fmla="*/ 2284 h 2901"/>
                <a:gd name="T56" fmla="*/ 2061 w 4694"/>
                <a:gd name="T57" fmla="*/ 2410 h 2901"/>
                <a:gd name="T58" fmla="*/ 1591 w 4694"/>
                <a:gd name="T59" fmla="*/ 2530 h 2901"/>
                <a:gd name="T60" fmla="*/ 562 w 4694"/>
                <a:gd name="T61" fmla="*/ 2757 h 2901"/>
                <a:gd name="T62" fmla="*/ 0 w 4694"/>
                <a:gd name="T63" fmla="*/ 2901 h 2901"/>
                <a:gd name="T64" fmla="*/ 1086 w 4694"/>
                <a:gd name="T65" fmla="*/ 2674 h 2901"/>
                <a:gd name="T66" fmla="*/ 1855 w 4694"/>
                <a:gd name="T67" fmla="*/ 2494 h 2901"/>
                <a:gd name="T68" fmla="*/ 2330 w 4694"/>
                <a:gd name="T69" fmla="*/ 2374 h 2901"/>
                <a:gd name="T70" fmla="*/ 2775 w 4694"/>
                <a:gd name="T71" fmla="*/ 2248 h 2901"/>
                <a:gd name="T72" fmla="*/ 3188 w 4694"/>
                <a:gd name="T73" fmla="*/ 2116 h 2901"/>
                <a:gd name="T74" fmla="*/ 3566 w 4694"/>
                <a:gd name="T75" fmla="*/ 1984 h 2901"/>
                <a:gd name="T76" fmla="*/ 3917 w 4694"/>
                <a:gd name="T77" fmla="*/ 1858 h 2901"/>
                <a:gd name="T78" fmla="*/ 4229 w 4694"/>
                <a:gd name="T79" fmla="*/ 1720 h 2901"/>
                <a:gd name="T80" fmla="*/ 4509 w 4694"/>
                <a:gd name="T81" fmla="*/ 1589 h 2901"/>
                <a:gd name="T82" fmla="*/ 4748 w 4694"/>
                <a:gd name="T83" fmla="*/ 1457 h 2901"/>
                <a:gd name="T84" fmla="*/ 4950 w 4694"/>
                <a:gd name="T85" fmla="*/ 1325 h 2901"/>
                <a:gd name="T86" fmla="*/ 5105 w 4694"/>
                <a:gd name="T87" fmla="*/ 1193 h 2901"/>
                <a:gd name="T88" fmla="*/ 5220 w 4694"/>
                <a:gd name="T89" fmla="*/ 1061 h 2901"/>
                <a:gd name="T90" fmla="*/ 5288 w 4694"/>
                <a:gd name="T91" fmla="*/ 935 h 2901"/>
                <a:gd name="T92" fmla="*/ 5309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hidden">
            <a:xfrm>
              <a:off x="0" y="0"/>
              <a:ext cx="3773" cy="2356"/>
            </a:xfrm>
            <a:custGeom>
              <a:avLst/>
              <a:gdLst>
                <a:gd name="T0" fmla="*/ 4255 w 3761"/>
                <a:gd name="T1" fmla="*/ 719 h 2356"/>
                <a:gd name="T2" fmla="*/ 4222 w 3761"/>
                <a:gd name="T3" fmla="*/ 599 h 2356"/>
                <a:gd name="T4" fmla="*/ 4137 w 3761"/>
                <a:gd name="T5" fmla="*/ 486 h 2356"/>
                <a:gd name="T6" fmla="*/ 3987 w 3761"/>
                <a:gd name="T7" fmla="*/ 378 h 2356"/>
                <a:gd name="T8" fmla="*/ 3792 w 3761"/>
                <a:gd name="T9" fmla="*/ 282 h 2356"/>
                <a:gd name="T10" fmla="*/ 3539 w 3761"/>
                <a:gd name="T11" fmla="*/ 192 h 2356"/>
                <a:gd name="T12" fmla="*/ 3241 w 3761"/>
                <a:gd name="T13" fmla="*/ 108 h 2356"/>
                <a:gd name="T14" fmla="*/ 2896 w 3761"/>
                <a:gd name="T15" fmla="*/ 36 h 2356"/>
                <a:gd name="T16" fmla="*/ 2524 w 3761"/>
                <a:gd name="T17" fmla="*/ 0 h 2356"/>
                <a:gd name="T18" fmla="*/ 2917 w 3761"/>
                <a:gd name="T19" fmla="*/ 72 h 2356"/>
                <a:gd name="T20" fmla="*/ 3254 w 3761"/>
                <a:gd name="T21" fmla="*/ 150 h 2356"/>
                <a:gd name="T22" fmla="*/ 3552 w 3761"/>
                <a:gd name="T23" fmla="*/ 234 h 2356"/>
                <a:gd name="T24" fmla="*/ 3792 w 3761"/>
                <a:gd name="T25" fmla="*/ 330 h 2356"/>
                <a:gd name="T26" fmla="*/ 3979 w 3761"/>
                <a:gd name="T27" fmla="*/ 432 h 2356"/>
                <a:gd name="T28" fmla="*/ 4105 w 3761"/>
                <a:gd name="T29" fmla="*/ 545 h 2356"/>
                <a:gd name="T30" fmla="*/ 4170 w 3761"/>
                <a:gd name="T31" fmla="*/ 665 h 2356"/>
                <a:gd name="T32" fmla="*/ 4176 w 3761"/>
                <a:gd name="T33" fmla="*/ 791 h 2356"/>
                <a:gd name="T34" fmla="*/ 4137 w 3761"/>
                <a:gd name="T35" fmla="*/ 887 h 2356"/>
                <a:gd name="T36" fmla="*/ 4070 w 3761"/>
                <a:gd name="T37" fmla="*/ 989 h 2356"/>
                <a:gd name="T38" fmla="*/ 3959 w 3761"/>
                <a:gd name="T39" fmla="*/ 1091 h 2356"/>
                <a:gd name="T40" fmla="*/ 3818 w 3761"/>
                <a:gd name="T41" fmla="*/ 1187 h 2356"/>
                <a:gd name="T42" fmla="*/ 3648 w 3761"/>
                <a:gd name="T43" fmla="*/ 1289 h 2356"/>
                <a:gd name="T44" fmla="*/ 3447 w 3761"/>
                <a:gd name="T45" fmla="*/ 1391 h 2356"/>
                <a:gd name="T46" fmla="*/ 3208 w 3761"/>
                <a:gd name="T47" fmla="*/ 1493 h 2356"/>
                <a:gd name="T48" fmla="*/ 2950 w 3761"/>
                <a:gd name="T49" fmla="*/ 1589 h 2356"/>
                <a:gd name="T50" fmla="*/ 2348 w 3761"/>
                <a:gd name="T51" fmla="*/ 1786 h 2356"/>
                <a:gd name="T52" fmla="*/ 1654 w 3761"/>
                <a:gd name="T53" fmla="*/ 1972 h 2356"/>
                <a:gd name="T54" fmla="*/ 872 w 3761"/>
                <a:gd name="T55" fmla="*/ 2158 h 2356"/>
                <a:gd name="T56" fmla="*/ 0 w 3761"/>
                <a:gd name="T57" fmla="*/ 2326 h 2356"/>
                <a:gd name="T58" fmla="*/ 440 w 3761"/>
                <a:gd name="T59" fmla="*/ 2272 h 2356"/>
                <a:gd name="T60" fmla="*/ 1298 w 3761"/>
                <a:gd name="T61" fmla="*/ 2092 h 2356"/>
                <a:gd name="T62" fmla="*/ 2047 w 3761"/>
                <a:gd name="T63" fmla="*/ 1900 h 2356"/>
                <a:gd name="T64" fmla="*/ 2708 w 3761"/>
                <a:gd name="T65" fmla="*/ 1702 h 2356"/>
                <a:gd name="T66" fmla="*/ 3000 w 3761"/>
                <a:gd name="T67" fmla="*/ 1607 h 2356"/>
                <a:gd name="T68" fmla="*/ 3261 w 3761"/>
                <a:gd name="T69" fmla="*/ 1505 h 2356"/>
                <a:gd name="T70" fmla="*/ 3500 w 3761"/>
                <a:gd name="T71" fmla="*/ 1403 h 2356"/>
                <a:gd name="T72" fmla="*/ 3713 w 3761"/>
                <a:gd name="T73" fmla="*/ 1301 h 2356"/>
                <a:gd name="T74" fmla="*/ 3884 w 3761"/>
                <a:gd name="T75" fmla="*/ 1193 h 2356"/>
                <a:gd name="T76" fmla="*/ 4029 w 3761"/>
                <a:gd name="T77" fmla="*/ 1091 h 2356"/>
                <a:gd name="T78" fmla="*/ 4137 w 3761"/>
                <a:gd name="T79" fmla="*/ 989 h 2356"/>
                <a:gd name="T80" fmla="*/ 4209 w 3761"/>
                <a:gd name="T81" fmla="*/ 887 h 2356"/>
                <a:gd name="T82" fmla="*/ 4249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p:cNvSpPr>
              <a:spLocks/>
            </p:cNvSpPr>
            <p:nvPr/>
          </p:nvSpPr>
          <p:spPr bwMode="hidden">
            <a:xfrm>
              <a:off x="0" y="0"/>
              <a:ext cx="2933" cy="1846"/>
            </a:xfrm>
            <a:custGeom>
              <a:avLst/>
              <a:gdLst>
                <a:gd name="T0" fmla="*/ 3295 w 2924"/>
                <a:gd name="T1" fmla="*/ 647 h 1846"/>
                <a:gd name="T2" fmla="*/ 3242 w 2924"/>
                <a:gd name="T3" fmla="*/ 528 h 1846"/>
                <a:gd name="T4" fmla="*/ 3100 w 2924"/>
                <a:gd name="T5" fmla="*/ 414 h 1846"/>
                <a:gd name="T6" fmla="*/ 2884 w 2924"/>
                <a:gd name="T7" fmla="*/ 318 h 1846"/>
                <a:gd name="T8" fmla="*/ 2594 w 2924"/>
                <a:gd name="T9" fmla="*/ 228 h 1846"/>
                <a:gd name="T10" fmla="*/ 2236 w 2924"/>
                <a:gd name="T11" fmla="*/ 150 h 1846"/>
                <a:gd name="T12" fmla="*/ 1806 w 2924"/>
                <a:gd name="T13" fmla="*/ 78 h 1846"/>
                <a:gd name="T14" fmla="*/ 1334 w 2924"/>
                <a:gd name="T15" fmla="*/ 24 h 1846"/>
                <a:gd name="T16" fmla="*/ 772 w 2924"/>
                <a:gd name="T17" fmla="*/ 0 h 1846"/>
                <a:gd name="T18" fmla="*/ 1346 w 2924"/>
                <a:gd name="T19" fmla="*/ 48 h 1846"/>
                <a:gd name="T20" fmla="*/ 1827 w 2924"/>
                <a:gd name="T21" fmla="*/ 108 h 1846"/>
                <a:gd name="T22" fmla="*/ 2264 w 2924"/>
                <a:gd name="T23" fmla="*/ 180 h 1846"/>
                <a:gd name="T24" fmla="*/ 2622 w 2924"/>
                <a:gd name="T25" fmla="*/ 264 h 1846"/>
                <a:gd name="T26" fmla="*/ 2898 w 2924"/>
                <a:gd name="T27" fmla="*/ 360 h 1846"/>
                <a:gd name="T28" fmla="*/ 3100 w 2924"/>
                <a:gd name="T29" fmla="*/ 468 h 1846"/>
                <a:gd name="T30" fmla="*/ 3209 w 2924"/>
                <a:gd name="T31" fmla="*/ 587 h 1846"/>
                <a:gd name="T32" fmla="*/ 3229 w 2924"/>
                <a:gd name="T33" fmla="*/ 713 h 1846"/>
                <a:gd name="T34" fmla="*/ 3202 w 2924"/>
                <a:gd name="T35" fmla="*/ 785 h 1846"/>
                <a:gd name="T36" fmla="*/ 3149 w 2924"/>
                <a:gd name="T37" fmla="*/ 857 h 1846"/>
                <a:gd name="T38" fmla="*/ 2958 w 2924"/>
                <a:gd name="T39" fmla="*/ 1001 h 1846"/>
                <a:gd name="T40" fmla="*/ 2670 w 2924"/>
                <a:gd name="T41" fmla="*/ 1145 h 1846"/>
                <a:gd name="T42" fmla="*/ 2292 w 2924"/>
                <a:gd name="T43" fmla="*/ 1289 h 1846"/>
                <a:gd name="T44" fmla="*/ 1827 w 2924"/>
                <a:gd name="T45" fmla="*/ 1433 h 1846"/>
                <a:gd name="T46" fmla="*/ 1298 w 2924"/>
                <a:gd name="T47" fmla="*/ 1571 h 1846"/>
                <a:gd name="T48" fmla="*/ 682 w 2924"/>
                <a:gd name="T49" fmla="*/ 1702 h 1846"/>
                <a:gd name="T50" fmla="*/ 0 w 2924"/>
                <a:gd name="T51" fmla="*/ 1828 h 1846"/>
                <a:gd name="T52" fmla="*/ 350 w 2924"/>
                <a:gd name="T53" fmla="*/ 1780 h 1846"/>
                <a:gd name="T54" fmla="*/ 1014 w 2924"/>
                <a:gd name="T55" fmla="*/ 1648 h 1846"/>
                <a:gd name="T56" fmla="*/ 1600 w 2924"/>
                <a:gd name="T57" fmla="*/ 1511 h 1846"/>
                <a:gd name="T58" fmla="*/ 2105 w 2924"/>
                <a:gd name="T59" fmla="*/ 1367 h 1846"/>
                <a:gd name="T60" fmla="*/ 2539 w 2924"/>
                <a:gd name="T61" fmla="*/ 1223 h 1846"/>
                <a:gd name="T62" fmla="*/ 2884 w 2924"/>
                <a:gd name="T63" fmla="*/ 1079 h 1846"/>
                <a:gd name="T64" fmla="*/ 3129 w 2924"/>
                <a:gd name="T65" fmla="*/ 929 h 1846"/>
                <a:gd name="T66" fmla="*/ 3242 w 2924"/>
                <a:gd name="T67" fmla="*/ 815 h 1846"/>
                <a:gd name="T68" fmla="*/ 3282 w 2924"/>
                <a:gd name="T69" fmla="*/ 743 h 1846"/>
                <a:gd name="T70" fmla="*/ 3295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p:cNvSpPr>
              <a:spLocks/>
            </p:cNvSpPr>
            <p:nvPr/>
          </p:nvSpPr>
          <p:spPr bwMode="hidden">
            <a:xfrm>
              <a:off x="114" y="2847"/>
              <a:ext cx="1493" cy="204"/>
            </a:xfrm>
            <a:custGeom>
              <a:avLst/>
              <a:gdLst>
                <a:gd name="T0" fmla="*/ 1594 w 1488"/>
                <a:gd name="T1" fmla="*/ 204 h 204"/>
                <a:gd name="T2" fmla="*/ 0 w 1488"/>
                <a:gd name="T3" fmla="*/ 18 h 204"/>
                <a:gd name="T4" fmla="*/ 77 w 1488"/>
                <a:gd name="T5" fmla="*/ 0 h 204"/>
                <a:gd name="T6" fmla="*/ 1692 w 1488"/>
                <a:gd name="T7" fmla="*/ 186 h 204"/>
                <a:gd name="T8" fmla="*/ 1594 w 1488"/>
                <a:gd name="T9" fmla="*/ 204 h 204"/>
                <a:gd name="T10" fmla="*/ 159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ctr" eaLnBrk="0" fontAlgn="base" hangingPunct="0">
                <a:spcBef>
                  <a:spcPct val="0"/>
                </a:spcBef>
                <a:spcAft>
                  <a:spcPct val="0"/>
                </a:spcAft>
                <a:defRPr>
                  <a:solidFill>
                    <a:schemeClr val="tx1"/>
                  </a:solidFill>
                  <a:latin typeface="Tahoma" pitchFamily="34" charset="0"/>
                  <a:cs typeface="Arial" charset="0"/>
                </a:defRPr>
              </a:lvl6pPr>
              <a:lvl7pPr marL="2971800" indent="-228600" algn="ctr" eaLnBrk="0" fontAlgn="base" hangingPunct="0">
                <a:spcBef>
                  <a:spcPct val="0"/>
                </a:spcBef>
                <a:spcAft>
                  <a:spcPct val="0"/>
                </a:spcAft>
                <a:defRPr>
                  <a:solidFill>
                    <a:schemeClr val="tx1"/>
                  </a:solidFill>
                  <a:latin typeface="Tahoma" pitchFamily="34" charset="0"/>
                  <a:cs typeface="Arial" charset="0"/>
                </a:defRPr>
              </a:lvl7pPr>
              <a:lvl8pPr marL="3429000" indent="-228600" algn="ctr" eaLnBrk="0" fontAlgn="base" hangingPunct="0">
                <a:spcBef>
                  <a:spcPct val="0"/>
                </a:spcBef>
                <a:spcAft>
                  <a:spcPct val="0"/>
                </a:spcAft>
                <a:defRPr>
                  <a:solidFill>
                    <a:schemeClr val="tx1"/>
                  </a:solidFill>
                  <a:latin typeface="Tahoma" pitchFamily="34" charset="0"/>
                  <a:cs typeface="Arial" charset="0"/>
                </a:defRPr>
              </a:lvl8pPr>
              <a:lvl9pPr marL="3886200" indent="-228600" algn="ctr"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lang="es-MX" altLang="es-MX" dirty="0" smtClean="0"/>
            </a:p>
          </p:txBody>
        </p:sp>
        <p:sp>
          <p:nvSpPr>
            <p:cNvPr id="16"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ctr" eaLnBrk="0" fontAlgn="base" hangingPunct="0">
                <a:spcBef>
                  <a:spcPct val="0"/>
                </a:spcBef>
                <a:spcAft>
                  <a:spcPct val="0"/>
                </a:spcAft>
                <a:defRPr>
                  <a:solidFill>
                    <a:schemeClr val="tx1"/>
                  </a:solidFill>
                  <a:latin typeface="Tahoma" pitchFamily="34" charset="0"/>
                  <a:cs typeface="Arial" charset="0"/>
                </a:defRPr>
              </a:lvl6pPr>
              <a:lvl7pPr marL="2971800" indent="-228600" algn="ctr" eaLnBrk="0" fontAlgn="base" hangingPunct="0">
                <a:spcBef>
                  <a:spcPct val="0"/>
                </a:spcBef>
                <a:spcAft>
                  <a:spcPct val="0"/>
                </a:spcAft>
                <a:defRPr>
                  <a:solidFill>
                    <a:schemeClr val="tx1"/>
                  </a:solidFill>
                  <a:latin typeface="Tahoma" pitchFamily="34" charset="0"/>
                  <a:cs typeface="Arial" charset="0"/>
                </a:defRPr>
              </a:lvl7pPr>
              <a:lvl8pPr marL="3429000" indent="-228600" algn="ctr" eaLnBrk="0" fontAlgn="base" hangingPunct="0">
                <a:spcBef>
                  <a:spcPct val="0"/>
                </a:spcBef>
                <a:spcAft>
                  <a:spcPct val="0"/>
                </a:spcAft>
                <a:defRPr>
                  <a:solidFill>
                    <a:schemeClr val="tx1"/>
                  </a:solidFill>
                  <a:latin typeface="Tahoma" pitchFamily="34" charset="0"/>
                  <a:cs typeface="Arial" charset="0"/>
                </a:defRPr>
              </a:lvl8pPr>
              <a:lvl9pPr marL="3886200" indent="-228600" algn="ctr"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lang="es-MX" altLang="es-MX" dirty="0" smtClean="0"/>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212 w 323"/>
                  <a:gd name="T13" fmla="*/ 18 h 162"/>
                  <a:gd name="T14" fmla="*/ 278 w 323"/>
                  <a:gd name="T15" fmla="*/ 54 h 162"/>
                  <a:gd name="T16" fmla="*/ 326 w 323"/>
                  <a:gd name="T17" fmla="*/ 90 h 162"/>
                  <a:gd name="T18" fmla="*/ 356 w 323"/>
                  <a:gd name="T19" fmla="*/ 114 h 162"/>
                  <a:gd name="T20" fmla="*/ 362 w 323"/>
                  <a:gd name="T21" fmla="*/ 126 h 162"/>
                  <a:gd name="T22" fmla="*/ 362 w 323"/>
                  <a:gd name="T23" fmla="*/ 126 h 162"/>
                  <a:gd name="T24" fmla="*/ 260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noEditPoints="1"/>
              </p:cNvSpPr>
              <p:nvPr/>
            </p:nvSpPr>
            <p:spPr bwMode="hidden">
              <a:xfrm>
                <a:off x="192" y="2284"/>
                <a:ext cx="1254" cy="923"/>
              </a:xfrm>
              <a:custGeom>
                <a:avLst/>
                <a:gdLst>
                  <a:gd name="T0" fmla="*/ 1322 w 1250"/>
                  <a:gd name="T1" fmla="*/ 641 h 923"/>
                  <a:gd name="T2" fmla="*/ 1322 w 1250"/>
                  <a:gd name="T3" fmla="*/ 473 h 923"/>
                  <a:gd name="T4" fmla="*/ 1292 w 1250"/>
                  <a:gd name="T5" fmla="*/ 384 h 923"/>
                  <a:gd name="T6" fmla="*/ 1268 w 1250"/>
                  <a:gd name="T7" fmla="*/ 288 h 923"/>
                  <a:gd name="T8" fmla="*/ 1195 w 1250"/>
                  <a:gd name="T9" fmla="*/ 174 h 923"/>
                  <a:gd name="T10" fmla="*/ 1099 w 1250"/>
                  <a:gd name="T11" fmla="*/ 96 h 923"/>
                  <a:gd name="T12" fmla="*/ 1080 w 1250"/>
                  <a:gd name="T13" fmla="*/ 72 h 923"/>
                  <a:gd name="T14" fmla="*/ 1008 w 1250"/>
                  <a:gd name="T15" fmla="*/ 18 h 923"/>
                  <a:gd name="T16" fmla="*/ 936 w 1250"/>
                  <a:gd name="T17" fmla="*/ 6 h 923"/>
                  <a:gd name="T18" fmla="*/ 794 w 1250"/>
                  <a:gd name="T19" fmla="*/ 24 h 923"/>
                  <a:gd name="T20" fmla="*/ 742 w 1250"/>
                  <a:gd name="T21" fmla="*/ 42 h 923"/>
                  <a:gd name="T22" fmla="*/ 646 w 1250"/>
                  <a:gd name="T23" fmla="*/ 120 h 923"/>
                  <a:gd name="T24" fmla="*/ 610 w 1250"/>
                  <a:gd name="T25" fmla="*/ 228 h 923"/>
                  <a:gd name="T26" fmla="*/ 587 w 1250"/>
                  <a:gd name="T27" fmla="*/ 348 h 923"/>
                  <a:gd name="T28" fmla="*/ 471 w 1250"/>
                  <a:gd name="T29" fmla="*/ 479 h 923"/>
                  <a:gd name="T30" fmla="*/ 452 w 1250"/>
                  <a:gd name="T31" fmla="*/ 539 h 923"/>
                  <a:gd name="T32" fmla="*/ 392 w 1250"/>
                  <a:gd name="T33" fmla="*/ 599 h 923"/>
                  <a:gd name="T34" fmla="*/ 344 w 1250"/>
                  <a:gd name="T35" fmla="*/ 629 h 923"/>
                  <a:gd name="T36" fmla="*/ 332 w 1250"/>
                  <a:gd name="T37" fmla="*/ 635 h 923"/>
                  <a:gd name="T38" fmla="*/ 296 w 1250"/>
                  <a:gd name="T39" fmla="*/ 677 h 923"/>
                  <a:gd name="T40" fmla="*/ 150 w 1250"/>
                  <a:gd name="T41" fmla="*/ 797 h 923"/>
                  <a:gd name="T42" fmla="*/ 54 w 1250"/>
                  <a:gd name="T43" fmla="*/ 839 h 923"/>
                  <a:gd name="T44" fmla="*/ 156 w 1250"/>
                  <a:gd name="T45" fmla="*/ 905 h 923"/>
                  <a:gd name="T46" fmla="*/ 279 w 1250"/>
                  <a:gd name="T47" fmla="*/ 869 h 923"/>
                  <a:gd name="T48" fmla="*/ 718 w 1250"/>
                  <a:gd name="T49" fmla="*/ 827 h 923"/>
                  <a:gd name="T50" fmla="*/ 778 w 1250"/>
                  <a:gd name="T51" fmla="*/ 725 h 923"/>
                  <a:gd name="T52" fmla="*/ 772 w 1250"/>
                  <a:gd name="T53" fmla="*/ 611 h 923"/>
                  <a:gd name="T54" fmla="*/ 893 w 1250"/>
                  <a:gd name="T55" fmla="*/ 551 h 923"/>
                  <a:gd name="T56" fmla="*/ 996 w 1250"/>
                  <a:gd name="T57" fmla="*/ 449 h 923"/>
                  <a:gd name="T58" fmla="*/ 1026 w 1250"/>
                  <a:gd name="T59" fmla="*/ 414 h 923"/>
                  <a:gd name="T60" fmla="*/ 1092 w 1250"/>
                  <a:gd name="T61" fmla="*/ 318 h 923"/>
                  <a:gd name="T62" fmla="*/ 1155 w 1250"/>
                  <a:gd name="T63" fmla="*/ 336 h 923"/>
                  <a:gd name="T64" fmla="*/ 1274 w 1250"/>
                  <a:gd name="T65" fmla="*/ 617 h 923"/>
                  <a:gd name="T66" fmla="*/ 1268 w 1250"/>
                  <a:gd name="T67" fmla="*/ 689 h 923"/>
                  <a:gd name="T68" fmla="*/ 1304 w 1250"/>
                  <a:gd name="T69" fmla="*/ 749 h 923"/>
                  <a:gd name="T70" fmla="*/ 1358 w 1250"/>
                  <a:gd name="T71" fmla="*/ 713 h 923"/>
                  <a:gd name="T72" fmla="*/ 1394 w 1250"/>
                  <a:gd name="T73" fmla="*/ 749 h 923"/>
                  <a:gd name="T74" fmla="*/ 1406 w 1250"/>
                  <a:gd name="T75" fmla="*/ 743 h 923"/>
                  <a:gd name="T76" fmla="*/ 772 w 1250"/>
                  <a:gd name="T77" fmla="*/ 264 h 923"/>
                  <a:gd name="T78" fmla="*/ 901 w 1250"/>
                  <a:gd name="T79" fmla="*/ 372 h 923"/>
                  <a:gd name="T80" fmla="*/ 875 w 1250"/>
                  <a:gd name="T81" fmla="*/ 443 h 923"/>
                  <a:gd name="T82" fmla="*/ 785 w 1250"/>
                  <a:gd name="T83" fmla="*/ 515 h 923"/>
                  <a:gd name="T84" fmla="*/ 736 w 1250"/>
                  <a:gd name="T85" fmla="*/ 569 h 923"/>
                  <a:gd name="T86" fmla="*/ 694 w 1250"/>
                  <a:gd name="T87" fmla="*/ 593 h 923"/>
                  <a:gd name="T88" fmla="*/ 652 w 1250"/>
                  <a:gd name="T89" fmla="*/ 617 h 923"/>
                  <a:gd name="T90" fmla="*/ 640 w 1250"/>
                  <a:gd name="T91" fmla="*/ 707 h 923"/>
                  <a:gd name="T92" fmla="*/ 392 w 1250"/>
                  <a:gd name="T93" fmla="*/ 755 h 923"/>
                  <a:gd name="T94" fmla="*/ 428 w 1250"/>
                  <a:gd name="T95" fmla="*/ 641 h 923"/>
                  <a:gd name="T96" fmla="*/ 464 w 1250"/>
                  <a:gd name="T97" fmla="*/ 647 h 923"/>
                  <a:gd name="T98" fmla="*/ 495 w 1250"/>
                  <a:gd name="T99" fmla="*/ 617 h 923"/>
                  <a:gd name="T100" fmla="*/ 646 w 1250"/>
                  <a:gd name="T101" fmla="*/ 515 h 923"/>
                  <a:gd name="T102" fmla="*/ 694 w 1250"/>
                  <a:gd name="T103" fmla="*/ 473 h 923"/>
                  <a:gd name="T104" fmla="*/ 718 w 1250"/>
                  <a:gd name="T105" fmla="*/ 396 h 923"/>
                  <a:gd name="T106" fmla="*/ 718 w 1250"/>
                  <a:gd name="T107" fmla="*/ 378 h 923"/>
                  <a:gd name="T108" fmla="*/ 742 w 1250"/>
                  <a:gd name="T109" fmla="*/ 270 h 923"/>
                  <a:gd name="T110" fmla="*/ 760 w 1250"/>
                  <a:gd name="T111" fmla="*/ 192 h 923"/>
                  <a:gd name="T112" fmla="*/ 772 w 1250"/>
                  <a:gd name="T113" fmla="*/ 264 h 923"/>
                  <a:gd name="T114" fmla="*/ 610 w 1250"/>
                  <a:gd name="T115" fmla="*/ 455 h 923"/>
                  <a:gd name="T116" fmla="*/ 712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5"/>
              <p:cNvSpPr>
                <a:spLocks/>
              </p:cNvSpPr>
              <p:nvPr/>
            </p:nvSpPr>
            <p:spPr bwMode="hidden">
              <a:xfrm>
                <a:off x="737" y="2763"/>
                <a:ext cx="73" cy="54"/>
              </a:xfrm>
              <a:custGeom>
                <a:avLst/>
                <a:gdLst>
                  <a:gd name="T0" fmla="*/ 24 w 72"/>
                  <a:gd name="T1" fmla="*/ 36 h 54"/>
                  <a:gd name="T2" fmla="*/ 87 w 72"/>
                  <a:gd name="T3" fmla="*/ 24 h 54"/>
                  <a:gd name="T4" fmla="*/ 99 w 72"/>
                  <a:gd name="T5" fmla="*/ 12 h 54"/>
                  <a:gd name="T6" fmla="*/ 105 w 72"/>
                  <a:gd name="T7" fmla="*/ 6 h 54"/>
                  <a:gd name="T8" fmla="*/ 114 w 72"/>
                  <a:gd name="T9" fmla="*/ 0 h 54"/>
                  <a:gd name="T10" fmla="*/ 81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8"/>
              <p:cNvSpPr>
                <a:spLocks/>
              </p:cNvSpPr>
              <p:nvPr/>
            </p:nvSpPr>
            <p:spPr bwMode="hidden">
              <a:xfrm>
                <a:off x="437" y="3027"/>
                <a:ext cx="288" cy="84"/>
              </a:xfrm>
              <a:custGeom>
                <a:avLst/>
                <a:gdLst>
                  <a:gd name="T0" fmla="*/ 326 w 287"/>
                  <a:gd name="T1" fmla="*/ 0 h 84"/>
                  <a:gd name="T2" fmla="*/ 0 w 287"/>
                  <a:gd name="T3" fmla="*/ 84 h 84"/>
                  <a:gd name="T4" fmla="*/ 207 w 287"/>
                  <a:gd name="T5" fmla="*/ 36 h 84"/>
                  <a:gd name="T6" fmla="*/ 114 w 287"/>
                  <a:gd name="T7" fmla="*/ 60 h 84"/>
                  <a:gd name="T8" fmla="*/ 315 w 287"/>
                  <a:gd name="T9" fmla="*/ 18 h 84"/>
                  <a:gd name="T10" fmla="*/ 326 w 287"/>
                  <a:gd name="T11" fmla="*/ 0 h 84"/>
                  <a:gd name="T12" fmla="*/ 326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23625" name="Rectangle 41"/>
          <p:cNvSpPr>
            <a:spLocks noGrp="1" noChangeArrowheads="1"/>
          </p:cNvSpPr>
          <p:nvPr>
            <p:ph type="ctrTitle"/>
          </p:nvPr>
        </p:nvSpPr>
        <p:spPr>
          <a:xfrm>
            <a:off x="685800" y="1447800"/>
            <a:ext cx="7772400" cy="1470025"/>
          </a:xfrm>
        </p:spPr>
        <p:txBody>
          <a:bodyPr/>
          <a:lstStyle>
            <a:lvl1pPr>
              <a:defRPr/>
            </a:lvl1pPr>
          </a:lstStyle>
          <a:p>
            <a:pPr lvl="0"/>
            <a:r>
              <a:rPr lang="es-MX" noProof="0" smtClean="0"/>
              <a:t>Click to edit Master title style</a:t>
            </a:r>
          </a:p>
        </p:txBody>
      </p:sp>
      <p:sp>
        <p:nvSpPr>
          <p:cNvPr id="323626"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es-MX" noProof="0" smtClean="0"/>
              <a:t>Click to edit Master subtitle style</a:t>
            </a:r>
          </a:p>
        </p:txBody>
      </p:sp>
      <p:sp>
        <p:nvSpPr>
          <p:cNvPr id="43" name="Rectangle 43"/>
          <p:cNvSpPr>
            <a:spLocks noGrp="1" noChangeArrowheads="1"/>
          </p:cNvSpPr>
          <p:nvPr>
            <p:ph type="dt" sz="half" idx="10"/>
          </p:nvPr>
        </p:nvSpPr>
        <p:spPr>
          <a:xfrm>
            <a:off x="457200" y="6245225"/>
            <a:ext cx="2133600" cy="476250"/>
          </a:xfrm>
        </p:spPr>
        <p:txBody>
          <a:bodyPr/>
          <a:lstStyle>
            <a:lvl1pPr>
              <a:defRPr/>
            </a:lvl1pPr>
          </a:lstStyle>
          <a:p>
            <a:pPr>
              <a:defRPr/>
            </a:pPr>
            <a:endParaRPr lang="es-MX"/>
          </a:p>
        </p:txBody>
      </p:sp>
      <p:sp>
        <p:nvSpPr>
          <p:cNvPr id="44" name="Rectangle 44"/>
          <p:cNvSpPr>
            <a:spLocks noGrp="1" noChangeArrowheads="1"/>
          </p:cNvSpPr>
          <p:nvPr>
            <p:ph type="ftr" sz="quarter" idx="11"/>
          </p:nvPr>
        </p:nvSpPr>
        <p:spPr>
          <a:xfrm>
            <a:off x="3124200" y="6245225"/>
            <a:ext cx="2895600" cy="476250"/>
          </a:xfrm>
        </p:spPr>
        <p:txBody>
          <a:bodyPr/>
          <a:lstStyle>
            <a:lvl1pPr>
              <a:defRPr/>
            </a:lvl1pPr>
          </a:lstStyle>
          <a:p>
            <a:pPr>
              <a:defRPr/>
            </a:pPr>
            <a:endParaRPr lang="es-MX"/>
          </a:p>
        </p:txBody>
      </p:sp>
      <p:sp>
        <p:nvSpPr>
          <p:cNvPr id="45" name="Rectangle 45"/>
          <p:cNvSpPr>
            <a:spLocks noGrp="1" noChangeArrowheads="1"/>
          </p:cNvSpPr>
          <p:nvPr>
            <p:ph type="sldNum" sz="quarter" idx="12"/>
          </p:nvPr>
        </p:nvSpPr>
        <p:spPr>
          <a:xfrm>
            <a:off x="6553200" y="6245225"/>
            <a:ext cx="2133600" cy="476250"/>
          </a:xfrm>
        </p:spPr>
        <p:txBody>
          <a:bodyPr/>
          <a:lstStyle>
            <a:lvl1pPr>
              <a:defRPr/>
            </a:lvl1pPr>
          </a:lstStyle>
          <a:p>
            <a:pPr>
              <a:defRPr/>
            </a:pPr>
            <a:fld id="{57663E00-3EF4-41D2-B616-D188CA08B7E3}" type="slidenum">
              <a:rPr lang="es-MX" altLang="en-US"/>
              <a:pPr>
                <a:defRPr/>
              </a:pPr>
              <a:t>‹#›</a:t>
            </a:fld>
            <a:endParaRPr lang="es-MX" altLang="en-US" dirty="0"/>
          </a:p>
        </p:txBody>
      </p:sp>
    </p:spTree>
    <p:extLst>
      <p:ext uri="{BB962C8B-B14F-4D97-AF65-F5344CB8AC3E}">
        <p14:creationId xmlns:p14="http://schemas.microsoft.com/office/powerpoint/2010/main" val="2023149519"/>
      </p:ext>
    </p:extLst>
  </p:cSld>
  <p:clrMapOvr>
    <a:masterClrMapping/>
  </p:clrMapOvr>
  <p:transition>
    <p:wipe dir="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s-MX"/>
          </a:p>
        </p:txBody>
      </p:sp>
      <p:sp>
        <p:nvSpPr>
          <p:cNvPr id="5" name="Rectangle 44"/>
          <p:cNvSpPr>
            <a:spLocks noGrp="1" noChangeArrowheads="1"/>
          </p:cNvSpPr>
          <p:nvPr>
            <p:ph type="ftr" sz="quarter" idx="11"/>
          </p:nvPr>
        </p:nvSpPr>
        <p:spPr>
          <a:ln/>
        </p:spPr>
        <p:txBody>
          <a:bodyPr/>
          <a:lstStyle>
            <a:lvl1pPr>
              <a:defRPr/>
            </a:lvl1pPr>
          </a:lstStyle>
          <a:p>
            <a:pPr>
              <a:defRPr/>
            </a:pPr>
            <a:endParaRPr lang="es-MX"/>
          </a:p>
        </p:txBody>
      </p:sp>
      <p:sp>
        <p:nvSpPr>
          <p:cNvPr id="6" name="Rectangle 45"/>
          <p:cNvSpPr>
            <a:spLocks noGrp="1" noChangeArrowheads="1"/>
          </p:cNvSpPr>
          <p:nvPr>
            <p:ph type="sldNum" sz="quarter" idx="12"/>
          </p:nvPr>
        </p:nvSpPr>
        <p:spPr>
          <a:ln/>
        </p:spPr>
        <p:txBody>
          <a:bodyPr/>
          <a:lstStyle>
            <a:lvl1pPr>
              <a:defRPr/>
            </a:lvl1pPr>
          </a:lstStyle>
          <a:p>
            <a:pPr>
              <a:defRPr/>
            </a:pPr>
            <a:fld id="{E47B16C5-3D18-4001-8191-AA17949D77C0}" type="slidenum">
              <a:rPr lang="es-MX" altLang="en-US"/>
              <a:pPr>
                <a:defRPr/>
              </a:pPr>
              <a:t>‹#›</a:t>
            </a:fld>
            <a:endParaRPr lang="es-MX" altLang="en-US" dirty="0"/>
          </a:p>
        </p:txBody>
      </p:sp>
    </p:spTree>
    <p:extLst>
      <p:ext uri="{BB962C8B-B14F-4D97-AF65-F5344CB8AC3E}">
        <p14:creationId xmlns:p14="http://schemas.microsoft.com/office/powerpoint/2010/main" val="2290580196"/>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dt" sz="half" idx="10"/>
          </p:nvPr>
        </p:nvSpPr>
        <p:spPr>
          <a:ln/>
        </p:spPr>
        <p:txBody>
          <a:bodyPr/>
          <a:lstStyle>
            <a:lvl1pPr>
              <a:defRPr/>
            </a:lvl1pPr>
          </a:lstStyle>
          <a:p>
            <a:pPr>
              <a:defRPr/>
            </a:pPr>
            <a:endParaRPr lang="es-MX"/>
          </a:p>
        </p:txBody>
      </p:sp>
      <p:sp>
        <p:nvSpPr>
          <p:cNvPr id="5" name="Rectangle 44"/>
          <p:cNvSpPr>
            <a:spLocks noGrp="1" noChangeArrowheads="1"/>
          </p:cNvSpPr>
          <p:nvPr>
            <p:ph type="ftr" sz="quarter" idx="11"/>
          </p:nvPr>
        </p:nvSpPr>
        <p:spPr>
          <a:ln/>
        </p:spPr>
        <p:txBody>
          <a:bodyPr/>
          <a:lstStyle>
            <a:lvl1pPr>
              <a:defRPr/>
            </a:lvl1pPr>
          </a:lstStyle>
          <a:p>
            <a:pPr>
              <a:defRPr/>
            </a:pPr>
            <a:endParaRPr lang="es-MX"/>
          </a:p>
        </p:txBody>
      </p:sp>
      <p:sp>
        <p:nvSpPr>
          <p:cNvPr id="6" name="Rectangle 45"/>
          <p:cNvSpPr>
            <a:spLocks noGrp="1" noChangeArrowheads="1"/>
          </p:cNvSpPr>
          <p:nvPr>
            <p:ph type="sldNum" sz="quarter" idx="12"/>
          </p:nvPr>
        </p:nvSpPr>
        <p:spPr>
          <a:ln/>
        </p:spPr>
        <p:txBody>
          <a:bodyPr/>
          <a:lstStyle>
            <a:lvl1pPr>
              <a:defRPr/>
            </a:lvl1pPr>
          </a:lstStyle>
          <a:p>
            <a:pPr>
              <a:defRPr/>
            </a:pPr>
            <a:fld id="{566B1F93-971B-4472-9226-30CA5E9BF732}" type="slidenum">
              <a:rPr lang="es-MX" altLang="en-US"/>
              <a:pPr>
                <a:defRPr/>
              </a:pPr>
              <a:t>‹#›</a:t>
            </a:fld>
            <a:endParaRPr lang="es-MX" altLang="en-US" dirty="0"/>
          </a:p>
        </p:txBody>
      </p:sp>
    </p:spTree>
    <p:extLst>
      <p:ext uri="{BB962C8B-B14F-4D97-AF65-F5344CB8AC3E}">
        <p14:creationId xmlns:p14="http://schemas.microsoft.com/office/powerpoint/2010/main" val="3564656902"/>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dt" sz="half" idx="10"/>
          </p:nvPr>
        </p:nvSpPr>
        <p:spPr>
          <a:ln/>
        </p:spPr>
        <p:txBody>
          <a:bodyPr/>
          <a:lstStyle>
            <a:lvl1pPr>
              <a:defRPr/>
            </a:lvl1pPr>
          </a:lstStyle>
          <a:p>
            <a:pPr>
              <a:defRPr/>
            </a:pPr>
            <a:endParaRPr lang="es-MX"/>
          </a:p>
        </p:txBody>
      </p:sp>
      <p:sp>
        <p:nvSpPr>
          <p:cNvPr id="6" name="Rectangle 44"/>
          <p:cNvSpPr>
            <a:spLocks noGrp="1" noChangeArrowheads="1"/>
          </p:cNvSpPr>
          <p:nvPr>
            <p:ph type="ftr" sz="quarter" idx="11"/>
          </p:nvPr>
        </p:nvSpPr>
        <p:spPr>
          <a:ln/>
        </p:spPr>
        <p:txBody>
          <a:bodyPr/>
          <a:lstStyle>
            <a:lvl1pPr>
              <a:defRPr/>
            </a:lvl1pPr>
          </a:lstStyle>
          <a:p>
            <a:pPr>
              <a:defRPr/>
            </a:pPr>
            <a:endParaRPr lang="es-MX"/>
          </a:p>
        </p:txBody>
      </p:sp>
      <p:sp>
        <p:nvSpPr>
          <p:cNvPr id="7" name="Rectangle 45"/>
          <p:cNvSpPr>
            <a:spLocks noGrp="1" noChangeArrowheads="1"/>
          </p:cNvSpPr>
          <p:nvPr>
            <p:ph type="sldNum" sz="quarter" idx="12"/>
          </p:nvPr>
        </p:nvSpPr>
        <p:spPr>
          <a:ln/>
        </p:spPr>
        <p:txBody>
          <a:bodyPr/>
          <a:lstStyle>
            <a:lvl1pPr>
              <a:defRPr/>
            </a:lvl1pPr>
          </a:lstStyle>
          <a:p>
            <a:pPr>
              <a:defRPr/>
            </a:pPr>
            <a:fld id="{48C51BD2-FDD4-4DA8-816B-0397032DEF8D}" type="slidenum">
              <a:rPr lang="es-MX" altLang="en-US"/>
              <a:pPr>
                <a:defRPr/>
              </a:pPr>
              <a:t>‹#›</a:t>
            </a:fld>
            <a:endParaRPr lang="es-MX" altLang="en-US" dirty="0"/>
          </a:p>
        </p:txBody>
      </p:sp>
    </p:spTree>
    <p:extLst>
      <p:ext uri="{BB962C8B-B14F-4D97-AF65-F5344CB8AC3E}">
        <p14:creationId xmlns:p14="http://schemas.microsoft.com/office/powerpoint/2010/main" val="1224293756"/>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dt" sz="half" idx="10"/>
          </p:nvPr>
        </p:nvSpPr>
        <p:spPr>
          <a:ln/>
        </p:spPr>
        <p:txBody>
          <a:bodyPr/>
          <a:lstStyle>
            <a:lvl1pPr>
              <a:defRPr/>
            </a:lvl1pPr>
          </a:lstStyle>
          <a:p>
            <a:pPr>
              <a:defRPr/>
            </a:pPr>
            <a:endParaRPr lang="es-MX"/>
          </a:p>
        </p:txBody>
      </p:sp>
      <p:sp>
        <p:nvSpPr>
          <p:cNvPr id="8" name="Rectangle 44"/>
          <p:cNvSpPr>
            <a:spLocks noGrp="1" noChangeArrowheads="1"/>
          </p:cNvSpPr>
          <p:nvPr>
            <p:ph type="ftr" sz="quarter" idx="11"/>
          </p:nvPr>
        </p:nvSpPr>
        <p:spPr>
          <a:ln/>
        </p:spPr>
        <p:txBody>
          <a:bodyPr/>
          <a:lstStyle>
            <a:lvl1pPr>
              <a:defRPr/>
            </a:lvl1pPr>
          </a:lstStyle>
          <a:p>
            <a:pPr>
              <a:defRPr/>
            </a:pPr>
            <a:endParaRPr lang="es-MX"/>
          </a:p>
        </p:txBody>
      </p:sp>
      <p:sp>
        <p:nvSpPr>
          <p:cNvPr id="9" name="Rectangle 45"/>
          <p:cNvSpPr>
            <a:spLocks noGrp="1" noChangeArrowheads="1"/>
          </p:cNvSpPr>
          <p:nvPr>
            <p:ph type="sldNum" sz="quarter" idx="12"/>
          </p:nvPr>
        </p:nvSpPr>
        <p:spPr>
          <a:ln/>
        </p:spPr>
        <p:txBody>
          <a:bodyPr/>
          <a:lstStyle>
            <a:lvl1pPr>
              <a:defRPr/>
            </a:lvl1pPr>
          </a:lstStyle>
          <a:p>
            <a:pPr>
              <a:defRPr/>
            </a:pPr>
            <a:fld id="{5B50BC3B-1C52-41D0-957E-FE744C9ABCEC}" type="slidenum">
              <a:rPr lang="es-MX" altLang="en-US"/>
              <a:pPr>
                <a:defRPr/>
              </a:pPr>
              <a:t>‹#›</a:t>
            </a:fld>
            <a:endParaRPr lang="es-MX" altLang="en-US" dirty="0"/>
          </a:p>
        </p:txBody>
      </p:sp>
    </p:spTree>
    <p:extLst>
      <p:ext uri="{BB962C8B-B14F-4D97-AF65-F5344CB8AC3E}">
        <p14:creationId xmlns:p14="http://schemas.microsoft.com/office/powerpoint/2010/main" val="2298157090"/>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dt" sz="half" idx="10"/>
          </p:nvPr>
        </p:nvSpPr>
        <p:spPr>
          <a:ln/>
        </p:spPr>
        <p:txBody>
          <a:bodyPr/>
          <a:lstStyle>
            <a:lvl1pPr>
              <a:defRPr/>
            </a:lvl1pPr>
          </a:lstStyle>
          <a:p>
            <a:pPr>
              <a:defRPr/>
            </a:pPr>
            <a:endParaRPr lang="es-MX"/>
          </a:p>
        </p:txBody>
      </p:sp>
      <p:sp>
        <p:nvSpPr>
          <p:cNvPr id="4" name="Rectangle 44"/>
          <p:cNvSpPr>
            <a:spLocks noGrp="1" noChangeArrowheads="1"/>
          </p:cNvSpPr>
          <p:nvPr>
            <p:ph type="ftr" sz="quarter" idx="11"/>
          </p:nvPr>
        </p:nvSpPr>
        <p:spPr>
          <a:ln/>
        </p:spPr>
        <p:txBody>
          <a:bodyPr/>
          <a:lstStyle>
            <a:lvl1pPr>
              <a:defRPr/>
            </a:lvl1pPr>
          </a:lstStyle>
          <a:p>
            <a:pPr>
              <a:defRPr/>
            </a:pPr>
            <a:endParaRPr lang="es-MX"/>
          </a:p>
        </p:txBody>
      </p:sp>
      <p:sp>
        <p:nvSpPr>
          <p:cNvPr id="5" name="Rectangle 45"/>
          <p:cNvSpPr>
            <a:spLocks noGrp="1" noChangeArrowheads="1"/>
          </p:cNvSpPr>
          <p:nvPr>
            <p:ph type="sldNum" sz="quarter" idx="12"/>
          </p:nvPr>
        </p:nvSpPr>
        <p:spPr>
          <a:ln/>
        </p:spPr>
        <p:txBody>
          <a:bodyPr/>
          <a:lstStyle>
            <a:lvl1pPr>
              <a:defRPr/>
            </a:lvl1pPr>
          </a:lstStyle>
          <a:p>
            <a:pPr>
              <a:defRPr/>
            </a:pPr>
            <a:fld id="{0E013589-B1B5-43D7-9770-233FDCEB0649}" type="slidenum">
              <a:rPr lang="es-MX" altLang="en-US"/>
              <a:pPr>
                <a:defRPr/>
              </a:pPr>
              <a:t>‹#›</a:t>
            </a:fld>
            <a:endParaRPr lang="es-MX" altLang="en-US" dirty="0"/>
          </a:p>
        </p:txBody>
      </p:sp>
    </p:spTree>
    <p:extLst>
      <p:ext uri="{BB962C8B-B14F-4D97-AF65-F5344CB8AC3E}">
        <p14:creationId xmlns:p14="http://schemas.microsoft.com/office/powerpoint/2010/main" val="784683512"/>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es-MX"/>
          </a:p>
        </p:txBody>
      </p:sp>
      <p:sp>
        <p:nvSpPr>
          <p:cNvPr id="3" name="Rectangle 44"/>
          <p:cNvSpPr>
            <a:spLocks noGrp="1" noChangeArrowheads="1"/>
          </p:cNvSpPr>
          <p:nvPr>
            <p:ph type="ftr" sz="quarter" idx="11"/>
          </p:nvPr>
        </p:nvSpPr>
        <p:spPr>
          <a:ln/>
        </p:spPr>
        <p:txBody>
          <a:bodyPr/>
          <a:lstStyle>
            <a:lvl1pPr>
              <a:defRPr/>
            </a:lvl1pPr>
          </a:lstStyle>
          <a:p>
            <a:pPr>
              <a:defRPr/>
            </a:pPr>
            <a:endParaRPr lang="es-MX"/>
          </a:p>
        </p:txBody>
      </p:sp>
      <p:sp>
        <p:nvSpPr>
          <p:cNvPr id="4" name="Rectangle 45"/>
          <p:cNvSpPr>
            <a:spLocks noGrp="1" noChangeArrowheads="1"/>
          </p:cNvSpPr>
          <p:nvPr>
            <p:ph type="sldNum" sz="quarter" idx="12"/>
          </p:nvPr>
        </p:nvSpPr>
        <p:spPr>
          <a:ln/>
        </p:spPr>
        <p:txBody>
          <a:bodyPr/>
          <a:lstStyle>
            <a:lvl1pPr>
              <a:defRPr/>
            </a:lvl1pPr>
          </a:lstStyle>
          <a:p>
            <a:pPr>
              <a:defRPr/>
            </a:pPr>
            <a:fld id="{335D9568-0CC3-4536-8A0D-DFA49C33C5F7}" type="slidenum">
              <a:rPr lang="es-MX" altLang="en-US"/>
              <a:pPr>
                <a:defRPr/>
              </a:pPr>
              <a:t>‹#›</a:t>
            </a:fld>
            <a:endParaRPr lang="es-MX" altLang="en-US" dirty="0"/>
          </a:p>
        </p:txBody>
      </p:sp>
    </p:spTree>
    <p:extLst>
      <p:ext uri="{BB962C8B-B14F-4D97-AF65-F5344CB8AC3E}">
        <p14:creationId xmlns:p14="http://schemas.microsoft.com/office/powerpoint/2010/main" val="2763276689"/>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s-MX"/>
          </a:p>
        </p:txBody>
      </p:sp>
      <p:sp>
        <p:nvSpPr>
          <p:cNvPr id="5" name="Rectangle 20"/>
          <p:cNvSpPr>
            <a:spLocks noGrp="1" noChangeArrowheads="1"/>
          </p:cNvSpPr>
          <p:nvPr>
            <p:ph type="ftr" sz="quarter" idx="11"/>
          </p:nvPr>
        </p:nvSpPr>
        <p:spPr>
          <a:ln/>
        </p:spPr>
        <p:txBody>
          <a:bodyPr/>
          <a:lstStyle>
            <a:lvl1pPr>
              <a:defRPr/>
            </a:lvl1pPr>
          </a:lstStyle>
          <a:p>
            <a:pPr>
              <a:defRPr/>
            </a:pPr>
            <a:endParaRPr lang="es-MX"/>
          </a:p>
        </p:txBody>
      </p:sp>
      <p:sp>
        <p:nvSpPr>
          <p:cNvPr id="6" name="Rectangle 21"/>
          <p:cNvSpPr>
            <a:spLocks noGrp="1" noChangeArrowheads="1"/>
          </p:cNvSpPr>
          <p:nvPr>
            <p:ph type="sldNum" sz="quarter" idx="12"/>
          </p:nvPr>
        </p:nvSpPr>
        <p:spPr>
          <a:ln/>
        </p:spPr>
        <p:txBody>
          <a:bodyPr/>
          <a:lstStyle>
            <a:lvl1pPr>
              <a:defRPr/>
            </a:lvl1pPr>
          </a:lstStyle>
          <a:p>
            <a:pPr>
              <a:defRPr/>
            </a:pPr>
            <a:fld id="{8659B8CD-71C5-4DFE-8999-48118300F924}" type="slidenum">
              <a:rPr lang="es-MX" altLang="en-US"/>
              <a:pPr>
                <a:defRPr/>
              </a:pPr>
              <a:t>‹#›</a:t>
            </a:fld>
            <a:endParaRPr lang="es-MX" altLang="en-US" dirty="0"/>
          </a:p>
        </p:txBody>
      </p:sp>
    </p:spTree>
    <p:extLst>
      <p:ext uri="{BB962C8B-B14F-4D97-AF65-F5344CB8AC3E}">
        <p14:creationId xmlns:p14="http://schemas.microsoft.com/office/powerpoint/2010/main" val="1092412328"/>
      </p:ext>
    </p:extLst>
  </p:cSld>
  <p:clrMapOvr>
    <a:masterClrMapping/>
  </p:clrMapOvr>
  <p:transition>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s-MX"/>
          </a:p>
        </p:txBody>
      </p:sp>
      <p:sp>
        <p:nvSpPr>
          <p:cNvPr id="6" name="Rectangle 44"/>
          <p:cNvSpPr>
            <a:spLocks noGrp="1" noChangeArrowheads="1"/>
          </p:cNvSpPr>
          <p:nvPr>
            <p:ph type="ftr" sz="quarter" idx="11"/>
          </p:nvPr>
        </p:nvSpPr>
        <p:spPr>
          <a:ln/>
        </p:spPr>
        <p:txBody>
          <a:bodyPr/>
          <a:lstStyle>
            <a:lvl1pPr>
              <a:defRPr/>
            </a:lvl1pPr>
          </a:lstStyle>
          <a:p>
            <a:pPr>
              <a:defRPr/>
            </a:pPr>
            <a:endParaRPr lang="es-MX"/>
          </a:p>
        </p:txBody>
      </p:sp>
      <p:sp>
        <p:nvSpPr>
          <p:cNvPr id="7" name="Rectangle 45"/>
          <p:cNvSpPr>
            <a:spLocks noGrp="1" noChangeArrowheads="1"/>
          </p:cNvSpPr>
          <p:nvPr>
            <p:ph type="sldNum" sz="quarter" idx="12"/>
          </p:nvPr>
        </p:nvSpPr>
        <p:spPr>
          <a:ln/>
        </p:spPr>
        <p:txBody>
          <a:bodyPr/>
          <a:lstStyle>
            <a:lvl1pPr>
              <a:defRPr/>
            </a:lvl1pPr>
          </a:lstStyle>
          <a:p>
            <a:pPr>
              <a:defRPr/>
            </a:pPr>
            <a:fld id="{B35C5A88-7CA9-45D6-9AE1-1BC24FA23BBF}" type="slidenum">
              <a:rPr lang="es-MX" altLang="en-US"/>
              <a:pPr>
                <a:defRPr/>
              </a:pPr>
              <a:t>‹#›</a:t>
            </a:fld>
            <a:endParaRPr lang="es-MX" altLang="en-US" dirty="0"/>
          </a:p>
        </p:txBody>
      </p:sp>
    </p:spTree>
    <p:extLst>
      <p:ext uri="{BB962C8B-B14F-4D97-AF65-F5344CB8AC3E}">
        <p14:creationId xmlns:p14="http://schemas.microsoft.com/office/powerpoint/2010/main" val="1384548680"/>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s-MX"/>
          </a:p>
        </p:txBody>
      </p:sp>
      <p:sp>
        <p:nvSpPr>
          <p:cNvPr id="6" name="Rectangle 44"/>
          <p:cNvSpPr>
            <a:spLocks noGrp="1" noChangeArrowheads="1"/>
          </p:cNvSpPr>
          <p:nvPr>
            <p:ph type="ftr" sz="quarter" idx="11"/>
          </p:nvPr>
        </p:nvSpPr>
        <p:spPr>
          <a:ln/>
        </p:spPr>
        <p:txBody>
          <a:bodyPr/>
          <a:lstStyle>
            <a:lvl1pPr>
              <a:defRPr/>
            </a:lvl1pPr>
          </a:lstStyle>
          <a:p>
            <a:pPr>
              <a:defRPr/>
            </a:pPr>
            <a:endParaRPr lang="es-MX"/>
          </a:p>
        </p:txBody>
      </p:sp>
      <p:sp>
        <p:nvSpPr>
          <p:cNvPr id="7" name="Rectangle 45"/>
          <p:cNvSpPr>
            <a:spLocks noGrp="1" noChangeArrowheads="1"/>
          </p:cNvSpPr>
          <p:nvPr>
            <p:ph type="sldNum" sz="quarter" idx="12"/>
          </p:nvPr>
        </p:nvSpPr>
        <p:spPr>
          <a:ln/>
        </p:spPr>
        <p:txBody>
          <a:bodyPr/>
          <a:lstStyle>
            <a:lvl1pPr>
              <a:defRPr/>
            </a:lvl1pPr>
          </a:lstStyle>
          <a:p>
            <a:pPr>
              <a:defRPr/>
            </a:pPr>
            <a:fld id="{5BD360E4-AA2C-4323-A231-A4210C4A3711}" type="slidenum">
              <a:rPr lang="es-MX" altLang="en-US"/>
              <a:pPr>
                <a:defRPr/>
              </a:pPr>
              <a:t>‹#›</a:t>
            </a:fld>
            <a:endParaRPr lang="es-MX" altLang="en-US" dirty="0"/>
          </a:p>
        </p:txBody>
      </p:sp>
    </p:spTree>
    <p:extLst>
      <p:ext uri="{BB962C8B-B14F-4D97-AF65-F5344CB8AC3E}">
        <p14:creationId xmlns:p14="http://schemas.microsoft.com/office/powerpoint/2010/main" val="1871562265"/>
      </p:ext>
    </p:extLst>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s-MX"/>
          </a:p>
        </p:txBody>
      </p:sp>
      <p:sp>
        <p:nvSpPr>
          <p:cNvPr id="5" name="Rectangle 44"/>
          <p:cNvSpPr>
            <a:spLocks noGrp="1" noChangeArrowheads="1"/>
          </p:cNvSpPr>
          <p:nvPr>
            <p:ph type="ftr" sz="quarter" idx="11"/>
          </p:nvPr>
        </p:nvSpPr>
        <p:spPr>
          <a:ln/>
        </p:spPr>
        <p:txBody>
          <a:bodyPr/>
          <a:lstStyle>
            <a:lvl1pPr>
              <a:defRPr/>
            </a:lvl1pPr>
          </a:lstStyle>
          <a:p>
            <a:pPr>
              <a:defRPr/>
            </a:pPr>
            <a:endParaRPr lang="es-MX"/>
          </a:p>
        </p:txBody>
      </p:sp>
      <p:sp>
        <p:nvSpPr>
          <p:cNvPr id="6" name="Rectangle 45"/>
          <p:cNvSpPr>
            <a:spLocks noGrp="1" noChangeArrowheads="1"/>
          </p:cNvSpPr>
          <p:nvPr>
            <p:ph type="sldNum" sz="quarter" idx="12"/>
          </p:nvPr>
        </p:nvSpPr>
        <p:spPr>
          <a:ln/>
        </p:spPr>
        <p:txBody>
          <a:bodyPr/>
          <a:lstStyle>
            <a:lvl1pPr>
              <a:defRPr/>
            </a:lvl1pPr>
          </a:lstStyle>
          <a:p>
            <a:pPr>
              <a:defRPr/>
            </a:pPr>
            <a:fld id="{C5E6D777-2787-4D04-8B45-763982E42D7F}" type="slidenum">
              <a:rPr lang="es-MX" altLang="en-US"/>
              <a:pPr>
                <a:defRPr/>
              </a:pPr>
              <a:t>‹#›</a:t>
            </a:fld>
            <a:endParaRPr lang="es-MX" altLang="en-US" dirty="0"/>
          </a:p>
        </p:txBody>
      </p:sp>
    </p:spTree>
    <p:extLst>
      <p:ext uri="{BB962C8B-B14F-4D97-AF65-F5344CB8AC3E}">
        <p14:creationId xmlns:p14="http://schemas.microsoft.com/office/powerpoint/2010/main" val="1041341489"/>
      </p:ext>
    </p:extLst>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dt" sz="half" idx="10"/>
          </p:nvPr>
        </p:nvSpPr>
        <p:spPr>
          <a:ln/>
        </p:spPr>
        <p:txBody>
          <a:bodyPr/>
          <a:lstStyle>
            <a:lvl1pPr>
              <a:defRPr/>
            </a:lvl1pPr>
          </a:lstStyle>
          <a:p>
            <a:pPr>
              <a:defRPr/>
            </a:pPr>
            <a:endParaRPr lang="es-MX"/>
          </a:p>
        </p:txBody>
      </p:sp>
      <p:sp>
        <p:nvSpPr>
          <p:cNvPr id="5" name="Rectangle 44"/>
          <p:cNvSpPr>
            <a:spLocks noGrp="1" noChangeArrowheads="1"/>
          </p:cNvSpPr>
          <p:nvPr>
            <p:ph type="ftr" sz="quarter" idx="11"/>
          </p:nvPr>
        </p:nvSpPr>
        <p:spPr>
          <a:ln/>
        </p:spPr>
        <p:txBody>
          <a:bodyPr/>
          <a:lstStyle>
            <a:lvl1pPr>
              <a:defRPr/>
            </a:lvl1pPr>
          </a:lstStyle>
          <a:p>
            <a:pPr>
              <a:defRPr/>
            </a:pPr>
            <a:endParaRPr lang="es-MX"/>
          </a:p>
        </p:txBody>
      </p:sp>
      <p:sp>
        <p:nvSpPr>
          <p:cNvPr id="6" name="Rectangle 45"/>
          <p:cNvSpPr>
            <a:spLocks noGrp="1" noChangeArrowheads="1"/>
          </p:cNvSpPr>
          <p:nvPr>
            <p:ph type="sldNum" sz="quarter" idx="12"/>
          </p:nvPr>
        </p:nvSpPr>
        <p:spPr>
          <a:ln/>
        </p:spPr>
        <p:txBody>
          <a:bodyPr/>
          <a:lstStyle>
            <a:lvl1pPr>
              <a:defRPr/>
            </a:lvl1pPr>
          </a:lstStyle>
          <a:p>
            <a:pPr>
              <a:defRPr/>
            </a:pPr>
            <a:fld id="{D895CDB2-9F18-41C8-A34C-8D8A0D6D8F21}" type="slidenum">
              <a:rPr lang="es-MX" altLang="en-US"/>
              <a:pPr>
                <a:defRPr/>
              </a:pPr>
              <a:t>‹#›</a:t>
            </a:fld>
            <a:endParaRPr lang="es-MX" altLang="en-US" dirty="0"/>
          </a:p>
        </p:txBody>
      </p:sp>
    </p:spTree>
    <p:extLst>
      <p:ext uri="{BB962C8B-B14F-4D97-AF65-F5344CB8AC3E}">
        <p14:creationId xmlns:p14="http://schemas.microsoft.com/office/powerpoint/2010/main" val="3550943557"/>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s-MX"/>
          </a:p>
        </p:txBody>
      </p:sp>
      <p:sp>
        <p:nvSpPr>
          <p:cNvPr id="5" name="Rectangle 20"/>
          <p:cNvSpPr>
            <a:spLocks noGrp="1" noChangeArrowheads="1"/>
          </p:cNvSpPr>
          <p:nvPr>
            <p:ph type="ftr" sz="quarter" idx="11"/>
          </p:nvPr>
        </p:nvSpPr>
        <p:spPr>
          <a:ln/>
        </p:spPr>
        <p:txBody>
          <a:bodyPr/>
          <a:lstStyle>
            <a:lvl1pPr>
              <a:defRPr/>
            </a:lvl1pPr>
          </a:lstStyle>
          <a:p>
            <a:pPr>
              <a:defRPr/>
            </a:pPr>
            <a:endParaRPr lang="es-MX"/>
          </a:p>
        </p:txBody>
      </p:sp>
      <p:sp>
        <p:nvSpPr>
          <p:cNvPr id="6" name="Rectangle 21"/>
          <p:cNvSpPr>
            <a:spLocks noGrp="1" noChangeArrowheads="1"/>
          </p:cNvSpPr>
          <p:nvPr>
            <p:ph type="sldNum" sz="quarter" idx="12"/>
          </p:nvPr>
        </p:nvSpPr>
        <p:spPr>
          <a:ln/>
        </p:spPr>
        <p:txBody>
          <a:bodyPr/>
          <a:lstStyle>
            <a:lvl1pPr>
              <a:defRPr/>
            </a:lvl1pPr>
          </a:lstStyle>
          <a:p>
            <a:pPr>
              <a:defRPr/>
            </a:pPr>
            <a:fld id="{570D7BF0-AF56-40A8-9A50-BA71400FB83B}" type="slidenum">
              <a:rPr lang="es-MX" altLang="en-US"/>
              <a:pPr>
                <a:defRPr/>
              </a:pPr>
              <a:t>‹#›</a:t>
            </a:fld>
            <a:endParaRPr lang="es-MX" altLang="en-US" dirty="0"/>
          </a:p>
        </p:txBody>
      </p:sp>
    </p:spTree>
    <p:extLst>
      <p:ext uri="{BB962C8B-B14F-4D97-AF65-F5344CB8AC3E}">
        <p14:creationId xmlns:p14="http://schemas.microsoft.com/office/powerpoint/2010/main" val="2422379923"/>
      </p:ext>
    </p:extLst>
  </p:cSld>
  <p:clrMapOvr>
    <a:masterClrMapping/>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s-MX"/>
          </a:p>
        </p:txBody>
      </p:sp>
      <p:sp>
        <p:nvSpPr>
          <p:cNvPr id="6" name="Rectangle 20"/>
          <p:cNvSpPr>
            <a:spLocks noGrp="1" noChangeArrowheads="1"/>
          </p:cNvSpPr>
          <p:nvPr>
            <p:ph type="ftr" sz="quarter" idx="11"/>
          </p:nvPr>
        </p:nvSpPr>
        <p:spPr>
          <a:ln/>
        </p:spPr>
        <p:txBody>
          <a:bodyPr/>
          <a:lstStyle>
            <a:lvl1pPr>
              <a:defRPr/>
            </a:lvl1pPr>
          </a:lstStyle>
          <a:p>
            <a:pPr>
              <a:defRPr/>
            </a:pPr>
            <a:endParaRPr lang="es-MX"/>
          </a:p>
        </p:txBody>
      </p:sp>
      <p:sp>
        <p:nvSpPr>
          <p:cNvPr id="7" name="Rectangle 21"/>
          <p:cNvSpPr>
            <a:spLocks noGrp="1" noChangeArrowheads="1"/>
          </p:cNvSpPr>
          <p:nvPr>
            <p:ph type="sldNum" sz="quarter" idx="12"/>
          </p:nvPr>
        </p:nvSpPr>
        <p:spPr>
          <a:ln/>
        </p:spPr>
        <p:txBody>
          <a:bodyPr/>
          <a:lstStyle>
            <a:lvl1pPr>
              <a:defRPr/>
            </a:lvl1pPr>
          </a:lstStyle>
          <a:p>
            <a:pPr>
              <a:defRPr/>
            </a:pPr>
            <a:fld id="{91B7C9B0-DBDF-464F-AEF8-AB04CE30269A}" type="slidenum">
              <a:rPr lang="es-MX" altLang="en-US"/>
              <a:pPr>
                <a:defRPr/>
              </a:pPr>
              <a:t>‹#›</a:t>
            </a:fld>
            <a:endParaRPr lang="es-MX" altLang="en-US" dirty="0"/>
          </a:p>
        </p:txBody>
      </p:sp>
    </p:spTree>
    <p:extLst>
      <p:ext uri="{BB962C8B-B14F-4D97-AF65-F5344CB8AC3E}">
        <p14:creationId xmlns:p14="http://schemas.microsoft.com/office/powerpoint/2010/main" val="3464156853"/>
      </p:ext>
    </p:extLst>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s-MX"/>
          </a:p>
        </p:txBody>
      </p:sp>
      <p:sp>
        <p:nvSpPr>
          <p:cNvPr id="8" name="Rectangle 20"/>
          <p:cNvSpPr>
            <a:spLocks noGrp="1" noChangeArrowheads="1"/>
          </p:cNvSpPr>
          <p:nvPr>
            <p:ph type="ftr" sz="quarter" idx="11"/>
          </p:nvPr>
        </p:nvSpPr>
        <p:spPr>
          <a:ln/>
        </p:spPr>
        <p:txBody>
          <a:bodyPr/>
          <a:lstStyle>
            <a:lvl1pPr>
              <a:defRPr/>
            </a:lvl1pPr>
          </a:lstStyle>
          <a:p>
            <a:pPr>
              <a:defRPr/>
            </a:pPr>
            <a:endParaRPr lang="es-MX"/>
          </a:p>
        </p:txBody>
      </p:sp>
      <p:sp>
        <p:nvSpPr>
          <p:cNvPr id="9" name="Rectangle 21"/>
          <p:cNvSpPr>
            <a:spLocks noGrp="1" noChangeArrowheads="1"/>
          </p:cNvSpPr>
          <p:nvPr>
            <p:ph type="sldNum" sz="quarter" idx="12"/>
          </p:nvPr>
        </p:nvSpPr>
        <p:spPr>
          <a:ln/>
        </p:spPr>
        <p:txBody>
          <a:bodyPr/>
          <a:lstStyle>
            <a:lvl1pPr>
              <a:defRPr/>
            </a:lvl1pPr>
          </a:lstStyle>
          <a:p>
            <a:pPr>
              <a:defRPr/>
            </a:pPr>
            <a:fld id="{D84CD303-8B1C-48A5-9636-2DDA69798865}" type="slidenum">
              <a:rPr lang="es-MX" altLang="en-US"/>
              <a:pPr>
                <a:defRPr/>
              </a:pPr>
              <a:t>‹#›</a:t>
            </a:fld>
            <a:endParaRPr lang="es-MX" altLang="en-US" dirty="0"/>
          </a:p>
        </p:txBody>
      </p:sp>
    </p:spTree>
    <p:extLst>
      <p:ext uri="{BB962C8B-B14F-4D97-AF65-F5344CB8AC3E}">
        <p14:creationId xmlns:p14="http://schemas.microsoft.com/office/powerpoint/2010/main" val="3773609339"/>
      </p:ext>
    </p:extLst>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s-MX"/>
          </a:p>
        </p:txBody>
      </p:sp>
      <p:sp>
        <p:nvSpPr>
          <p:cNvPr id="4" name="Rectangle 20"/>
          <p:cNvSpPr>
            <a:spLocks noGrp="1" noChangeArrowheads="1"/>
          </p:cNvSpPr>
          <p:nvPr>
            <p:ph type="ftr" sz="quarter" idx="11"/>
          </p:nvPr>
        </p:nvSpPr>
        <p:spPr>
          <a:ln/>
        </p:spPr>
        <p:txBody>
          <a:bodyPr/>
          <a:lstStyle>
            <a:lvl1pPr>
              <a:defRPr/>
            </a:lvl1pPr>
          </a:lstStyle>
          <a:p>
            <a:pPr>
              <a:defRPr/>
            </a:pPr>
            <a:endParaRPr lang="es-MX"/>
          </a:p>
        </p:txBody>
      </p:sp>
      <p:sp>
        <p:nvSpPr>
          <p:cNvPr id="5" name="Rectangle 21"/>
          <p:cNvSpPr>
            <a:spLocks noGrp="1" noChangeArrowheads="1"/>
          </p:cNvSpPr>
          <p:nvPr>
            <p:ph type="sldNum" sz="quarter" idx="12"/>
          </p:nvPr>
        </p:nvSpPr>
        <p:spPr>
          <a:ln/>
        </p:spPr>
        <p:txBody>
          <a:bodyPr/>
          <a:lstStyle>
            <a:lvl1pPr>
              <a:defRPr/>
            </a:lvl1pPr>
          </a:lstStyle>
          <a:p>
            <a:pPr>
              <a:defRPr/>
            </a:pPr>
            <a:fld id="{0EFA172A-08B1-4C3C-AA1F-1EA5BE696A68}" type="slidenum">
              <a:rPr lang="es-MX" altLang="en-US"/>
              <a:pPr>
                <a:defRPr/>
              </a:pPr>
              <a:t>‹#›</a:t>
            </a:fld>
            <a:endParaRPr lang="es-MX" altLang="en-US" dirty="0"/>
          </a:p>
        </p:txBody>
      </p:sp>
    </p:spTree>
    <p:extLst>
      <p:ext uri="{BB962C8B-B14F-4D97-AF65-F5344CB8AC3E}">
        <p14:creationId xmlns:p14="http://schemas.microsoft.com/office/powerpoint/2010/main" val="4090482345"/>
      </p:ext>
    </p:extLst>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s-MX"/>
          </a:p>
        </p:txBody>
      </p:sp>
      <p:sp>
        <p:nvSpPr>
          <p:cNvPr id="3" name="Rectangle 20"/>
          <p:cNvSpPr>
            <a:spLocks noGrp="1" noChangeArrowheads="1"/>
          </p:cNvSpPr>
          <p:nvPr>
            <p:ph type="ftr" sz="quarter" idx="11"/>
          </p:nvPr>
        </p:nvSpPr>
        <p:spPr>
          <a:ln/>
        </p:spPr>
        <p:txBody>
          <a:bodyPr/>
          <a:lstStyle>
            <a:lvl1pPr>
              <a:defRPr/>
            </a:lvl1pPr>
          </a:lstStyle>
          <a:p>
            <a:pPr>
              <a:defRPr/>
            </a:pPr>
            <a:endParaRPr lang="es-MX"/>
          </a:p>
        </p:txBody>
      </p:sp>
      <p:sp>
        <p:nvSpPr>
          <p:cNvPr id="4" name="Rectangle 21"/>
          <p:cNvSpPr>
            <a:spLocks noGrp="1" noChangeArrowheads="1"/>
          </p:cNvSpPr>
          <p:nvPr>
            <p:ph type="sldNum" sz="quarter" idx="12"/>
          </p:nvPr>
        </p:nvSpPr>
        <p:spPr>
          <a:ln/>
        </p:spPr>
        <p:txBody>
          <a:bodyPr/>
          <a:lstStyle>
            <a:lvl1pPr>
              <a:defRPr/>
            </a:lvl1pPr>
          </a:lstStyle>
          <a:p>
            <a:pPr>
              <a:defRPr/>
            </a:pPr>
            <a:fld id="{8506B5D5-E356-49AF-B638-89D7F1D5B3C2}" type="slidenum">
              <a:rPr lang="es-MX" altLang="en-US"/>
              <a:pPr>
                <a:defRPr/>
              </a:pPr>
              <a:t>‹#›</a:t>
            </a:fld>
            <a:endParaRPr lang="es-MX" altLang="en-US" dirty="0"/>
          </a:p>
        </p:txBody>
      </p:sp>
    </p:spTree>
    <p:extLst>
      <p:ext uri="{BB962C8B-B14F-4D97-AF65-F5344CB8AC3E}">
        <p14:creationId xmlns:p14="http://schemas.microsoft.com/office/powerpoint/2010/main" val="2797804761"/>
      </p:ext>
    </p:extLst>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s-MX"/>
          </a:p>
        </p:txBody>
      </p:sp>
      <p:sp>
        <p:nvSpPr>
          <p:cNvPr id="6" name="Rectangle 20"/>
          <p:cNvSpPr>
            <a:spLocks noGrp="1" noChangeArrowheads="1"/>
          </p:cNvSpPr>
          <p:nvPr>
            <p:ph type="ftr" sz="quarter" idx="11"/>
          </p:nvPr>
        </p:nvSpPr>
        <p:spPr>
          <a:ln/>
        </p:spPr>
        <p:txBody>
          <a:bodyPr/>
          <a:lstStyle>
            <a:lvl1pPr>
              <a:defRPr/>
            </a:lvl1pPr>
          </a:lstStyle>
          <a:p>
            <a:pPr>
              <a:defRPr/>
            </a:pPr>
            <a:endParaRPr lang="es-MX"/>
          </a:p>
        </p:txBody>
      </p:sp>
      <p:sp>
        <p:nvSpPr>
          <p:cNvPr id="7" name="Rectangle 21"/>
          <p:cNvSpPr>
            <a:spLocks noGrp="1" noChangeArrowheads="1"/>
          </p:cNvSpPr>
          <p:nvPr>
            <p:ph type="sldNum" sz="quarter" idx="12"/>
          </p:nvPr>
        </p:nvSpPr>
        <p:spPr>
          <a:ln/>
        </p:spPr>
        <p:txBody>
          <a:bodyPr/>
          <a:lstStyle>
            <a:lvl1pPr>
              <a:defRPr/>
            </a:lvl1pPr>
          </a:lstStyle>
          <a:p>
            <a:pPr>
              <a:defRPr/>
            </a:pPr>
            <a:fld id="{5C783DDE-195C-48AE-A8FD-BF7FC30376B4}" type="slidenum">
              <a:rPr lang="es-MX" altLang="en-US"/>
              <a:pPr>
                <a:defRPr/>
              </a:pPr>
              <a:t>‹#›</a:t>
            </a:fld>
            <a:endParaRPr lang="es-MX" altLang="en-US" dirty="0"/>
          </a:p>
        </p:txBody>
      </p:sp>
    </p:spTree>
    <p:extLst>
      <p:ext uri="{BB962C8B-B14F-4D97-AF65-F5344CB8AC3E}">
        <p14:creationId xmlns:p14="http://schemas.microsoft.com/office/powerpoint/2010/main" val="4215220829"/>
      </p:ext>
    </p:extLst>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s-MX"/>
          </a:p>
        </p:txBody>
      </p:sp>
      <p:sp>
        <p:nvSpPr>
          <p:cNvPr id="6" name="Rectangle 20"/>
          <p:cNvSpPr>
            <a:spLocks noGrp="1" noChangeArrowheads="1"/>
          </p:cNvSpPr>
          <p:nvPr>
            <p:ph type="ftr" sz="quarter" idx="11"/>
          </p:nvPr>
        </p:nvSpPr>
        <p:spPr>
          <a:ln/>
        </p:spPr>
        <p:txBody>
          <a:bodyPr/>
          <a:lstStyle>
            <a:lvl1pPr>
              <a:defRPr/>
            </a:lvl1pPr>
          </a:lstStyle>
          <a:p>
            <a:pPr>
              <a:defRPr/>
            </a:pPr>
            <a:endParaRPr lang="es-MX"/>
          </a:p>
        </p:txBody>
      </p:sp>
      <p:sp>
        <p:nvSpPr>
          <p:cNvPr id="7" name="Rectangle 21"/>
          <p:cNvSpPr>
            <a:spLocks noGrp="1" noChangeArrowheads="1"/>
          </p:cNvSpPr>
          <p:nvPr>
            <p:ph type="sldNum" sz="quarter" idx="12"/>
          </p:nvPr>
        </p:nvSpPr>
        <p:spPr>
          <a:ln/>
        </p:spPr>
        <p:txBody>
          <a:bodyPr/>
          <a:lstStyle>
            <a:lvl1pPr>
              <a:defRPr/>
            </a:lvl1pPr>
          </a:lstStyle>
          <a:p>
            <a:pPr>
              <a:defRPr/>
            </a:pPr>
            <a:fld id="{411A4047-36DC-4615-A498-3FE2A6095D0B}" type="slidenum">
              <a:rPr lang="es-MX" altLang="en-US"/>
              <a:pPr>
                <a:defRPr/>
              </a:pPr>
              <a:t>‹#›</a:t>
            </a:fld>
            <a:endParaRPr lang="es-MX" altLang="en-US" dirty="0"/>
          </a:p>
        </p:txBody>
      </p:sp>
    </p:spTree>
    <p:extLst>
      <p:ext uri="{BB962C8B-B14F-4D97-AF65-F5344CB8AC3E}">
        <p14:creationId xmlns:p14="http://schemas.microsoft.com/office/powerpoint/2010/main" val="224052745"/>
      </p:ext>
    </p:extLst>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16463" y="5345113"/>
            <a:ext cx="4427537" cy="1512887"/>
            <a:chOff x="2971" y="3367"/>
            <a:chExt cx="2789" cy="953"/>
          </a:xfrm>
        </p:grpSpPr>
        <p:sp>
          <p:nvSpPr>
            <p:cNvPr id="1032" name="Freeform 3"/>
            <p:cNvSpPr>
              <a:spLocks/>
            </p:cNvSpPr>
            <p:nvPr/>
          </p:nvSpPr>
          <p:spPr bwMode="ltGray">
            <a:xfrm>
              <a:off x="2971" y="3367"/>
              <a:ext cx="2789" cy="953"/>
            </a:xfrm>
            <a:custGeom>
              <a:avLst/>
              <a:gdLst>
                <a:gd name="T0" fmla="*/ 3139 w 2780"/>
                <a:gd name="T1" fmla="*/ 18 h 953"/>
                <a:gd name="T2" fmla="*/ 3039 w 2780"/>
                <a:gd name="T3" fmla="*/ 24 h 953"/>
                <a:gd name="T4" fmla="*/ 2965 w 2780"/>
                <a:gd name="T5" fmla="*/ 102 h 953"/>
                <a:gd name="T6" fmla="*/ 2847 w 2780"/>
                <a:gd name="T7" fmla="*/ 156 h 953"/>
                <a:gd name="T8" fmla="*/ 2840 w 2780"/>
                <a:gd name="T9" fmla="*/ 222 h 953"/>
                <a:gd name="T10" fmla="*/ 2820 w 2780"/>
                <a:gd name="T11" fmla="*/ 246 h 953"/>
                <a:gd name="T12" fmla="*/ 2800 w 2780"/>
                <a:gd name="T13" fmla="*/ 252 h 953"/>
                <a:gd name="T14" fmla="*/ 2719 w 2780"/>
                <a:gd name="T15" fmla="*/ 210 h 953"/>
                <a:gd name="T16" fmla="*/ 2563 w 2780"/>
                <a:gd name="T17" fmla="*/ 192 h 953"/>
                <a:gd name="T18" fmla="*/ 2536 w 2780"/>
                <a:gd name="T19" fmla="*/ 186 h 953"/>
                <a:gd name="T20" fmla="*/ 2515 w 2780"/>
                <a:gd name="T21" fmla="*/ 192 h 953"/>
                <a:gd name="T22" fmla="*/ 2433 w 2780"/>
                <a:gd name="T23" fmla="*/ 228 h 953"/>
                <a:gd name="T24" fmla="*/ 2392 w 2780"/>
                <a:gd name="T25" fmla="*/ 240 h 953"/>
                <a:gd name="T26" fmla="*/ 2365 w 2780"/>
                <a:gd name="T27" fmla="*/ 246 h 953"/>
                <a:gd name="T28" fmla="*/ 2351 w 2780"/>
                <a:gd name="T29" fmla="*/ 258 h 953"/>
                <a:gd name="T30" fmla="*/ 2351 w 2780"/>
                <a:gd name="T31" fmla="*/ 276 h 953"/>
                <a:gd name="T32" fmla="*/ 2325 w 2780"/>
                <a:gd name="T33" fmla="*/ 300 h 953"/>
                <a:gd name="T34" fmla="*/ 2306 w 2780"/>
                <a:gd name="T35" fmla="*/ 312 h 953"/>
                <a:gd name="T36" fmla="*/ 2294 w 2780"/>
                <a:gd name="T37" fmla="*/ 324 h 953"/>
                <a:gd name="T38" fmla="*/ 2282 w 2780"/>
                <a:gd name="T39" fmla="*/ 336 h 953"/>
                <a:gd name="T40" fmla="*/ 2247 w 2780"/>
                <a:gd name="T41" fmla="*/ 342 h 953"/>
                <a:gd name="T42" fmla="*/ 2170 w 2780"/>
                <a:gd name="T43" fmla="*/ 336 h 953"/>
                <a:gd name="T44" fmla="*/ 2128 w 2780"/>
                <a:gd name="T45" fmla="*/ 330 h 953"/>
                <a:gd name="T46" fmla="*/ 2114 w 2780"/>
                <a:gd name="T47" fmla="*/ 342 h 953"/>
                <a:gd name="T48" fmla="*/ 2100 w 2780"/>
                <a:gd name="T49" fmla="*/ 354 h 953"/>
                <a:gd name="T50" fmla="*/ 2065 w 2780"/>
                <a:gd name="T51" fmla="*/ 360 h 953"/>
                <a:gd name="T52" fmla="*/ 1998 w 2780"/>
                <a:gd name="T53" fmla="*/ 342 h 953"/>
                <a:gd name="T54" fmla="*/ 1974 w 2780"/>
                <a:gd name="T55" fmla="*/ 342 h 953"/>
                <a:gd name="T56" fmla="*/ 1950 w 2780"/>
                <a:gd name="T57" fmla="*/ 354 h 953"/>
                <a:gd name="T58" fmla="*/ 1881 w 2780"/>
                <a:gd name="T59" fmla="*/ 425 h 953"/>
                <a:gd name="T60" fmla="*/ 1831 w 2780"/>
                <a:gd name="T61" fmla="*/ 569 h 953"/>
                <a:gd name="T62" fmla="*/ 1831 w 2780"/>
                <a:gd name="T63" fmla="*/ 593 h 953"/>
                <a:gd name="T64" fmla="*/ 1838 w 2780"/>
                <a:gd name="T65" fmla="*/ 641 h 953"/>
                <a:gd name="T66" fmla="*/ 1859 w 2780"/>
                <a:gd name="T67" fmla="*/ 659 h 953"/>
                <a:gd name="T68" fmla="*/ 1852 w 2780"/>
                <a:gd name="T69" fmla="*/ 671 h 953"/>
                <a:gd name="T70" fmla="*/ 1838 w 2780"/>
                <a:gd name="T71" fmla="*/ 683 h 953"/>
                <a:gd name="T72" fmla="*/ 1744 w 2780"/>
                <a:gd name="T73" fmla="*/ 689 h 953"/>
                <a:gd name="T74" fmla="*/ 1660 w 2780"/>
                <a:gd name="T75" fmla="*/ 629 h 953"/>
                <a:gd name="T76" fmla="*/ 1513 w 2780"/>
                <a:gd name="T77" fmla="*/ 587 h 953"/>
                <a:gd name="T78" fmla="*/ 1340 w 2780"/>
                <a:gd name="T79" fmla="*/ 671 h 953"/>
                <a:gd name="T80" fmla="*/ 1150 w 2780"/>
                <a:gd name="T81" fmla="*/ 731 h 953"/>
                <a:gd name="T82" fmla="*/ 930 w 2780"/>
                <a:gd name="T83" fmla="*/ 743 h 953"/>
                <a:gd name="T84" fmla="*/ 706 w 2780"/>
                <a:gd name="T85" fmla="*/ 701 h 953"/>
                <a:gd name="T86" fmla="*/ 646 w 2780"/>
                <a:gd name="T87" fmla="*/ 695 h 953"/>
                <a:gd name="T88" fmla="*/ 634 w 2780"/>
                <a:gd name="T89" fmla="*/ 701 h 953"/>
                <a:gd name="T90" fmla="*/ 598 w 2780"/>
                <a:gd name="T91" fmla="*/ 731 h 953"/>
                <a:gd name="T92" fmla="*/ 486 w 2780"/>
                <a:gd name="T93" fmla="*/ 809 h 953"/>
                <a:gd name="T94" fmla="*/ 445 w 2780"/>
                <a:gd name="T95" fmla="*/ 821 h 953"/>
                <a:gd name="T96" fmla="*/ 421 w 2780"/>
                <a:gd name="T97" fmla="*/ 821 h 953"/>
                <a:gd name="T98" fmla="*/ 374 w 2780"/>
                <a:gd name="T99" fmla="*/ 827 h 953"/>
                <a:gd name="T100" fmla="*/ 248 w 2780"/>
                <a:gd name="T101" fmla="*/ 851 h 953"/>
                <a:gd name="T102" fmla="*/ 212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3152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endParaRPr lang="en-US"/>
            </a:p>
          </p:txBody>
        </p:sp>
        <p:sp>
          <p:nvSpPr>
            <p:cNvPr id="292868"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sp>
          <p:nvSpPr>
            <p:cNvPr id="292869"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sp>
          <p:nvSpPr>
            <p:cNvPr id="292870"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sp>
          <p:nvSpPr>
            <p:cNvPr id="292871"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sp>
          <p:nvSpPr>
            <p:cNvPr id="292872"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sp>
          <p:nvSpPr>
            <p:cNvPr id="292873"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sp>
          <p:nvSpPr>
            <p:cNvPr id="292874"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sp>
          <p:nvSpPr>
            <p:cNvPr id="292875"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sp>
          <p:nvSpPr>
            <p:cNvPr id="292876"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sp>
          <p:nvSpPr>
            <p:cNvPr id="292877"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sp>
          <p:nvSpPr>
            <p:cNvPr id="292878"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sp>
          <p:nvSpPr>
            <p:cNvPr id="292879"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sp>
          <p:nvSpPr>
            <p:cNvPr id="292880"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sp>
          <p:nvSpPr>
            <p:cNvPr id="292881"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algn="ctr" eaLnBrk="1" hangingPunct="1">
                <a:defRPr/>
              </a:pPr>
              <a:endParaRPr lang="en-US" dirty="0">
                <a:cs typeface="Arial" charset="0"/>
              </a:endParaRPr>
            </a:p>
          </p:txBody>
        </p:sp>
      </p:grpSp>
      <p:sp>
        <p:nvSpPr>
          <p:cNvPr id="292882"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s-MX" dirty="0" err="1" smtClean="0"/>
              <a:t>Click</a:t>
            </a:r>
            <a:r>
              <a:rPr lang="es-MX" dirty="0" smtClean="0"/>
              <a:t> to </a:t>
            </a:r>
            <a:r>
              <a:rPr lang="es-MX" dirty="0" err="1" smtClean="0"/>
              <a:t>edit</a:t>
            </a:r>
            <a:r>
              <a:rPr lang="es-MX" dirty="0" smtClean="0"/>
              <a:t> Master </a:t>
            </a:r>
            <a:r>
              <a:rPr lang="es-MX" dirty="0" err="1" smtClean="0"/>
              <a:t>title</a:t>
            </a:r>
            <a:r>
              <a:rPr lang="es-MX" dirty="0" smtClean="0"/>
              <a:t> </a:t>
            </a:r>
            <a:r>
              <a:rPr lang="es-MX" dirty="0" err="1" smtClean="0"/>
              <a:t>style</a:t>
            </a:r>
            <a:endParaRPr lang="es-MX" dirty="0" smtClean="0"/>
          </a:p>
        </p:txBody>
      </p:sp>
      <p:sp>
        <p:nvSpPr>
          <p:cNvPr id="292883"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effectLst>
                  <a:outerShdw blurRad="38100" dist="38100" dir="2700000" algn="tl">
                    <a:srgbClr val="000000"/>
                  </a:outerShdw>
                </a:effectLst>
                <a:latin typeface="+mn-lt"/>
                <a:cs typeface="Arial" charset="0"/>
              </a:defRPr>
            </a:lvl1pPr>
          </a:lstStyle>
          <a:p>
            <a:pPr>
              <a:defRPr/>
            </a:pPr>
            <a:endParaRPr lang="es-MX"/>
          </a:p>
        </p:txBody>
      </p:sp>
      <p:sp>
        <p:nvSpPr>
          <p:cNvPr id="292884"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cs typeface="Arial" charset="0"/>
              </a:defRPr>
            </a:lvl1pPr>
          </a:lstStyle>
          <a:p>
            <a:pPr>
              <a:defRPr/>
            </a:pPr>
            <a:endParaRPr lang="es-MX"/>
          </a:p>
        </p:txBody>
      </p:sp>
      <p:sp>
        <p:nvSpPr>
          <p:cNvPr id="292885"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Verdana" panose="020B0604030504040204" pitchFamily="34" charset="0"/>
              </a:defRPr>
            </a:lvl1pPr>
          </a:lstStyle>
          <a:p>
            <a:pPr>
              <a:defRPr/>
            </a:pPr>
            <a:fld id="{BFF075F5-3485-427A-A1A6-C416945DE1CE}" type="slidenum">
              <a:rPr lang="es-MX" altLang="en-US"/>
              <a:pPr>
                <a:defRPr/>
              </a:pPr>
              <a:t>‹#›</a:t>
            </a:fld>
            <a:endParaRPr lang="es-MX" altLang="en-US" dirty="0"/>
          </a:p>
        </p:txBody>
      </p:sp>
      <p:sp>
        <p:nvSpPr>
          <p:cNvPr id="292886"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s-MX" dirty="0" err="1" smtClean="0"/>
              <a:t>Click</a:t>
            </a:r>
            <a:r>
              <a:rPr lang="es-MX" dirty="0" smtClean="0"/>
              <a:t> to </a:t>
            </a:r>
            <a:r>
              <a:rPr lang="es-MX" dirty="0" err="1" smtClean="0"/>
              <a:t>edit</a:t>
            </a:r>
            <a:r>
              <a:rPr lang="es-MX" dirty="0" smtClean="0"/>
              <a:t> Master </a:t>
            </a:r>
            <a:r>
              <a:rPr lang="es-MX" dirty="0" err="1" smtClean="0"/>
              <a:t>text</a:t>
            </a:r>
            <a:r>
              <a:rPr lang="es-MX" dirty="0" smtClean="0"/>
              <a:t> </a:t>
            </a:r>
            <a:r>
              <a:rPr lang="es-MX" dirty="0" err="1" smtClean="0"/>
              <a:t>styles</a:t>
            </a:r>
            <a:endParaRPr lang="es-MX" dirty="0" smtClean="0"/>
          </a:p>
          <a:p>
            <a:pPr lvl="1"/>
            <a:r>
              <a:rPr lang="es-MX" dirty="0" err="1" smtClean="0"/>
              <a:t>Second</a:t>
            </a:r>
            <a:r>
              <a:rPr lang="es-MX" dirty="0" smtClean="0"/>
              <a:t> </a:t>
            </a:r>
            <a:r>
              <a:rPr lang="es-MX" dirty="0" err="1" smtClean="0"/>
              <a:t>level</a:t>
            </a:r>
            <a:endParaRPr lang="es-MX" dirty="0" smtClean="0"/>
          </a:p>
          <a:p>
            <a:pPr lvl="2"/>
            <a:r>
              <a:rPr lang="es-MX" dirty="0" err="1" smtClean="0"/>
              <a:t>Third</a:t>
            </a:r>
            <a:r>
              <a:rPr lang="es-MX" dirty="0" smtClean="0"/>
              <a:t> </a:t>
            </a:r>
            <a:r>
              <a:rPr lang="es-MX" dirty="0" err="1" smtClean="0"/>
              <a:t>level</a:t>
            </a:r>
            <a:endParaRPr lang="es-MX" dirty="0" smtClean="0"/>
          </a:p>
          <a:p>
            <a:pPr lvl="3"/>
            <a:r>
              <a:rPr lang="es-MX" dirty="0" err="1" smtClean="0"/>
              <a:t>Fourth</a:t>
            </a:r>
            <a:r>
              <a:rPr lang="es-MX" dirty="0" smtClean="0"/>
              <a:t> </a:t>
            </a:r>
            <a:r>
              <a:rPr lang="es-MX" dirty="0" err="1" smtClean="0"/>
              <a:t>level</a:t>
            </a:r>
            <a:endParaRPr lang="es-MX" dirty="0" smtClean="0"/>
          </a:p>
          <a:p>
            <a:pPr lvl="4"/>
            <a:r>
              <a:rPr lang="es-MX" dirty="0" err="1" smtClean="0"/>
              <a:t>Fifth</a:t>
            </a:r>
            <a:r>
              <a:rPr lang="es-MX" dirty="0" smtClean="0"/>
              <a:t> </a:t>
            </a:r>
            <a:r>
              <a:rPr lang="es-MX" dirty="0" err="1" smtClean="0"/>
              <a:t>level</a:t>
            </a:r>
            <a:endParaRPr lang="es-MX" dirty="0" smtClean="0"/>
          </a:p>
        </p:txBody>
      </p:sp>
    </p:spTree>
  </p:cSld>
  <p:clrMap bg1="dk2" tx1="lt1" bg2="dk1" tx2="lt2" accent1="accent1" accent2="accent2" accent3="accent3" accent4="accent4" accent5="accent5" accent6="accent6" hlink="hlink" folHlink="folHlink"/>
  <p:sldLayoutIdLst>
    <p:sldLayoutId id="2147486205" r:id="rId1"/>
    <p:sldLayoutId id="2147486171" r:id="rId2"/>
    <p:sldLayoutId id="2147486172" r:id="rId3"/>
    <p:sldLayoutId id="2147486173" r:id="rId4"/>
    <p:sldLayoutId id="2147486174" r:id="rId5"/>
    <p:sldLayoutId id="2147486175" r:id="rId6"/>
    <p:sldLayoutId id="2147486176" r:id="rId7"/>
    <p:sldLayoutId id="2147486177" r:id="rId8"/>
    <p:sldLayoutId id="2147486178" r:id="rId9"/>
    <p:sldLayoutId id="2147486179" r:id="rId10"/>
    <p:sldLayoutId id="2147486180" r:id="rId11"/>
    <p:sldLayoutId id="2147486181" r:id="rId12"/>
  </p:sldLayoutIdLst>
  <p:transition>
    <p:push dir="r"/>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0825" cy="6851650"/>
            <a:chOff x="0" y="0"/>
            <a:chExt cx="5758" cy="4316"/>
          </a:xfrm>
        </p:grpSpPr>
        <p:sp>
          <p:nvSpPr>
            <p:cNvPr id="2056" name="Freeform 3"/>
            <p:cNvSpPr>
              <a:spLocks/>
            </p:cNvSpPr>
            <p:nvPr/>
          </p:nvSpPr>
          <p:spPr bwMode="hidden">
            <a:xfrm>
              <a:off x="1812" y="2811"/>
              <a:ext cx="3946" cy="1505"/>
            </a:xfrm>
            <a:custGeom>
              <a:avLst/>
              <a:gdLst>
                <a:gd name="T0" fmla="*/ 149 w 3934"/>
                <a:gd name="T1" fmla="*/ 1505 h 1505"/>
                <a:gd name="T2" fmla="*/ 765 w 3934"/>
                <a:gd name="T3" fmla="*/ 1331 h 1505"/>
                <a:gd name="T4" fmla="*/ 1369 w 3934"/>
                <a:gd name="T5" fmla="*/ 1157 h 1505"/>
                <a:gd name="T6" fmla="*/ 1946 w 3934"/>
                <a:gd name="T7" fmla="*/ 977 h 1505"/>
                <a:gd name="T8" fmla="*/ 2495 w 3934"/>
                <a:gd name="T9" fmla="*/ 792 h 1505"/>
                <a:gd name="T10" fmla="*/ 2768 w 3934"/>
                <a:gd name="T11" fmla="*/ 696 h 1505"/>
                <a:gd name="T12" fmla="*/ 3028 w 3934"/>
                <a:gd name="T13" fmla="*/ 606 h 1505"/>
                <a:gd name="T14" fmla="*/ 3286 w 3934"/>
                <a:gd name="T15" fmla="*/ 510 h 1505"/>
                <a:gd name="T16" fmla="*/ 3537 w 3934"/>
                <a:gd name="T17" fmla="*/ 420 h 1505"/>
                <a:gd name="T18" fmla="*/ 3767 w 3934"/>
                <a:gd name="T19" fmla="*/ 324 h 1505"/>
                <a:gd name="T20" fmla="*/ 3999 w 3934"/>
                <a:gd name="T21" fmla="*/ 234 h 1505"/>
                <a:gd name="T22" fmla="*/ 4224 w 3934"/>
                <a:gd name="T23" fmla="*/ 138 h 1505"/>
                <a:gd name="T24" fmla="*/ 4427 w 3934"/>
                <a:gd name="T25" fmla="*/ 48 h 1505"/>
                <a:gd name="T26" fmla="*/ 4427 w 3934"/>
                <a:gd name="T27" fmla="*/ 0 h 1505"/>
                <a:gd name="T28" fmla="*/ 4217 w 3934"/>
                <a:gd name="T29" fmla="*/ 96 h 1505"/>
                <a:gd name="T30" fmla="*/ 3985 w 3934"/>
                <a:gd name="T31" fmla="*/ 192 h 1505"/>
                <a:gd name="T32" fmla="*/ 3747 w 3934"/>
                <a:gd name="T33" fmla="*/ 288 h 1505"/>
                <a:gd name="T34" fmla="*/ 3511 w 3934"/>
                <a:gd name="T35" fmla="*/ 384 h 1505"/>
                <a:gd name="T36" fmla="*/ 3252 w 3934"/>
                <a:gd name="T37" fmla="*/ 480 h 1505"/>
                <a:gd name="T38" fmla="*/ 2988 w 3934"/>
                <a:gd name="T39" fmla="*/ 576 h 1505"/>
                <a:gd name="T40" fmla="*/ 2713 w 3934"/>
                <a:gd name="T41" fmla="*/ 672 h 1505"/>
                <a:gd name="T42" fmla="*/ 2437 w 3934"/>
                <a:gd name="T43" fmla="*/ 768 h 1505"/>
                <a:gd name="T44" fmla="*/ 2142 w 3934"/>
                <a:gd name="T45" fmla="*/ 864 h 1505"/>
                <a:gd name="T46" fmla="*/ 1853 w 3934"/>
                <a:gd name="T47" fmla="*/ 960 h 1505"/>
                <a:gd name="T48" fmla="*/ 1256 w 3934"/>
                <a:gd name="T49" fmla="*/ 1145 h 1505"/>
                <a:gd name="T50" fmla="*/ 640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 name="Freeform 4"/>
            <p:cNvSpPr>
              <a:spLocks/>
            </p:cNvSpPr>
            <p:nvPr/>
          </p:nvSpPr>
          <p:spPr bwMode="hidden">
            <a:xfrm>
              <a:off x="4025" y="3627"/>
              <a:ext cx="1733" cy="689"/>
            </a:xfrm>
            <a:custGeom>
              <a:avLst/>
              <a:gdLst>
                <a:gd name="T0" fmla="*/ 132 w 1728"/>
                <a:gd name="T1" fmla="*/ 689 h 689"/>
                <a:gd name="T2" fmla="*/ 628 w 1728"/>
                <a:gd name="T3" fmla="*/ 527 h 689"/>
                <a:gd name="T4" fmla="*/ 1080 w 1728"/>
                <a:gd name="T5" fmla="*/ 365 h 689"/>
                <a:gd name="T6" fmla="*/ 1299 w 1728"/>
                <a:gd name="T7" fmla="*/ 287 h 689"/>
                <a:gd name="T8" fmla="*/ 1513 w 1728"/>
                <a:gd name="T9" fmla="*/ 203 h 689"/>
                <a:gd name="T10" fmla="*/ 1742 w 1728"/>
                <a:gd name="T11" fmla="*/ 126 h 689"/>
                <a:gd name="T12" fmla="*/ 1927 w 1728"/>
                <a:gd name="T13" fmla="*/ 48 h 689"/>
                <a:gd name="T14" fmla="*/ 1927 w 1728"/>
                <a:gd name="T15" fmla="*/ 0 h 689"/>
                <a:gd name="T16" fmla="*/ 1719 w 1728"/>
                <a:gd name="T17" fmla="*/ 84 h 689"/>
                <a:gd name="T18" fmla="*/ 1483 w 1728"/>
                <a:gd name="T19" fmla="*/ 167 h 689"/>
                <a:gd name="T20" fmla="*/ 1243 w 1728"/>
                <a:gd name="T21" fmla="*/ 257 h 689"/>
                <a:gd name="T22" fmla="*/ 1020 w 1728"/>
                <a:gd name="T23" fmla="*/ 341 h 689"/>
                <a:gd name="T24" fmla="*/ 493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 name="Freeform 5"/>
            <p:cNvSpPr>
              <a:spLocks/>
            </p:cNvSpPr>
            <p:nvPr/>
          </p:nvSpPr>
          <p:spPr bwMode="hidden">
            <a:xfrm>
              <a:off x="0" y="0"/>
              <a:ext cx="5578" cy="3447"/>
            </a:xfrm>
            <a:custGeom>
              <a:avLst/>
              <a:gdLst>
                <a:gd name="T0" fmla="*/ 6264 w 5561"/>
                <a:gd name="T1" fmla="*/ 929 h 3447"/>
                <a:gd name="T2" fmla="*/ 6236 w 5561"/>
                <a:gd name="T3" fmla="*/ 773 h 3447"/>
                <a:gd name="T4" fmla="*/ 6143 w 5561"/>
                <a:gd name="T5" fmla="*/ 629 h 3447"/>
                <a:gd name="T6" fmla="*/ 6000 w 5561"/>
                <a:gd name="T7" fmla="*/ 492 h 3447"/>
                <a:gd name="T8" fmla="*/ 5799 w 5561"/>
                <a:gd name="T9" fmla="*/ 366 h 3447"/>
                <a:gd name="T10" fmla="*/ 5543 w 5561"/>
                <a:gd name="T11" fmla="*/ 252 h 3447"/>
                <a:gd name="T12" fmla="*/ 5240 w 5561"/>
                <a:gd name="T13" fmla="*/ 144 h 3447"/>
                <a:gd name="T14" fmla="*/ 4890 w 5561"/>
                <a:gd name="T15" fmla="*/ 48 h 3447"/>
                <a:gd name="T16" fmla="*/ 4505 w 5561"/>
                <a:gd name="T17" fmla="*/ 0 h 3447"/>
                <a:gd name="T18" fmla="*/ 4911 w 5561"/>
                <a:gd name="T19" fmla="*/ 90 h 3447"/>
                <a:gd name="T20" fmla="*/ 5260 w 5561"/>
                <a:gd name="T21" fmla="*/ 192 h 3447"/>
                <a:gd name="T22" fmla="*/ 5556 w 5561"/>
                <a:gd name="T23" fmla="*/ 306 h 3447"/>
                <a:gd name="T24" fmla="*/ 5799 w 5561"/>
                <a:gd name="T25" fmla="*/ 426 h 3447"/>
                <a:gd name="T26" fmla="*/ 5986 w 5561"/>
                <a:gd name="T27" fmla="*/ 557 h 3447"/>
                <a:gd name="T28" fmla="*/ 6116 w 5561"/>
                <a:gd name="T29" fmla="*/ 701 h 3447"/>
                <a:gd name="T30" fmla="*/ 6183 w 5561"/>
                <a:gd name="T31" fmla="*/ 851 h 3447"/>
                <a:gd name="T32" fmla="*/ 6183 w 5561"/>
                <a:gd name="T33" fmla="*/ 1013 h 3447"/>
                <a:gd name="T34" fmla="*/ 6130 w 5561"/>
                <a:gd name="T35" fmla="*/ 1163 h 3447"/>
                <a:gd name="T36" fmla="*/ 6020 w 5561"/>
                <a:gd name="T37" fmla="*/ 1319 h 3447"/>
                <a:gd name="T38" fmla="*/ 5859 w 5561"/>
                <a:gd name="T39" fmla="*/ 1475 h 3447"/>
                <a:gd name="T40" fmla="*/ 5651 w 5561"/>
                <a:gd name="T41" fmla="*/ 1630 h 3447"/>
                <a:gd name="T42" fmla="*/ 5394 w 5561"/>
                <a:gd name="T43" fmla="*/ 1786 h 3447"/>
                <a:gd name="T44" fmla="*/ 5096 w 5561"/>
                <a:gd name="T45" fmla="*/ 1948 h 3447"/>
                <a:gd name="T46" fmla="*/ 4745 w 5561"/>
                <a:gd name="T47" fmla="*/ 2104 h 3447"/>
                <a:gd name="T48" fmla="*/ 4364 w 5561"/>
                <a:gd name="T49" fmla="*/ 2260 h 3447"/>
                <a:gd name="T50" fmla="*/ 3942 w 5561"/>
                <a:gd name="T51" fmla="*/ 2416 h 3447"/>
                <a:gd name="T52" fmla="*/ 3475 w 5561"/>
                <a:gd name="T53" fmla="*/ 2566 h 3447"/>
                <a:gd name="T54" fmla="*/ 2976 w 5561"/>
                <a:gd name="T55" fmla="*/ 2715 h 3447"/>
                <a:gd name="T56" fmla="*/ 2437 w 5561"/>
                <a:gd name="T57" fmla="*/ 2865 h 3447"/>
                <a:gd name="T58" fmla="*/ 1868 w 5561"/>
                <a:gd name="T59" fmla="*/ 3009 h 3447"/>
                <a:gd name="T60" fmla="*/ 1289 w 5561"/>
                <a:gd name="T61" fmla="*/ 3147 h 3447"/>
                <a:gd name="T62" fmla="*/ 658 w 5561"/>
                <a:gd name="T63" fmla="*/ 3279 h 3447"/>
                <a:gd name="T64" fmla="*/ 0 w 5561"/>
                <a:gd name="T65" fmla="*/ 3447 h 3447"/>
                <a:gd name="T66" fmla="*/ 984 w 5561"/>
                <a:gd name="T67" fmla="*/ 3249 h 3447"/>
                <a:gd name="T68" fmla="*/ 1598 w 5561"/>
                <a:gd name="T69" fmla="*/ 3105 h 3447"/>
                <a:gd name="T70" fmla="*/ 2178 w 5561"/>
                <a:gd name="T71" fmla="*/ 2961 h 3447"/>
                <a:gd name="T72" fmla="*/ 2743 w 5561"/>
                <a:gd name="T73" fmla="*/ 2817 h 3447"/>
                <a:gd name="T74" fmla="*/ 3266 w 5561"/>
                <a:gd name="T75" fmla="*/ 2668 h 3447"/>
                <a:gd name="T76" fmla="*/ 3748 w 5561"/>
                <a:gd name="T77" fmla="*/ 2512 h 3447"/>
                <a:gd name="T78" fmla="*/ 4204 w 5561"/>
                <a:gd name="T79" fmla="*/ 2356 h 3447"/>
                <a:gd name="T80" fmla="*/ 4617 w 5561"/>
                <a:gd name="T81" fmla="*/ 2200 h 3447"/>
                <a:gd name="T82" fmla="*/ 4987 w 5561"/>
                <a:gd name="T83" fmla="*/ 2038 h 3447"/>
                <a:gd name="T84" fmla="*/ 5316 w 5561"/>
                <a:gd name="T85" fmla="*/ 1876 h 3447"/>
                <a:gd name="T86" fmla="*/ 5597 w 5561"/>
                <a:gd name="T87" fmla="*/ 1720 h 3447"/>
                <a:gd name="T88" fmla="*/ 5833 w 5561"/>
                <a:gd name="T89" fmla="*/ 1559 h 3447"/>
                <a:gd name="T90" fmla="*/ 6014 w 5561"/>
                <a:gd name="T91" fmla="*/ 1397 h 3447"/>
                <a:gd name="T92" fmla="*/ 6150 w 5561"/>
                <a:gd name="T93" fmla="*/ 1241 h 3447"/>
                <a:gd name="T94" fmla="*/ 6236 w 5561"/>
                <a:gd name="T95" fmla="*/ 1085 h 3447"/>
                <a:gd name="T96" fmla="*/ 6257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566"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algn="ctr" eaLnBrk="1" hangingPunct="1">
                <a:defRPr/>
              </a:pPr>
              <a:endParaRPr lang="en-US" dirty="0">
                <a:cs typeface="Arial" charset="0"/>
              </a:endParaRPr>
            </a:p>
          </p:txBody>
        </p:sp>
        <p:sp>
          <p:nvSpPr>
            <p:cNvPr id="2060" name="Freeform 7"/>
            <p:cNvSpPr>
              <a:spLocks/>
            </p:cNvSpPr>
            <p:nvPr/>
          </p:nvSpPr>
          <p:spPr bwMode="hidden">
            <a:xfrm>
              <a:off x="0" y="1984"/>
              <a:ext cx="5758" cy="2098"/>
            </a:xfrm>
            <a:custGeom>
              <a:avLst/>
              <a:gdLst>
                <a:gd name="T0" fmla="*/ 6485 w 5740"/>
                <a:gd name="T1" fmla="*/ 0 h 2098"/>
                <a:gd name="T2" fmla="*/ 6371 w 5740"/>
                <a:gd name="T3" fmla="*/ 72 h 2098"/>
                <a:gd name="T4" fmla="*/ 6255 w 5740"/>
                <a:gd name="T5" fmla="*/ 138 h 2098"/>
                <a:gd name="T6" fmla="*/ 6126 w 5740"/>
                <a:gd name="T7" fmla="*/ 210 h 2098"/>
                <a:gd name="T8" fmla="*/ 5993 w 5740"/>
                <a:gd name="T9" fmla="*/ 276 h 2098"/>
                <a:gd name="T10" fmla="*/ 5708 w 5740"/>
                <a:gd name="T11" fmla="*/ 414 h 2098"/>
                <a:gd name="T12" fmla="*/ 5396 w 5740"/>
                <a:gd name="T13" fmla="*/ 552 h 2098"/>
                <a:gd name="T14" fmla="*/ 5059 w 5740"/>
                <a:gd name="T15" fmla="*/ 690 h 2098"/>
                <a:gd name="T16" fmla="*/ 4702 w 5740"/>
                <a:gd name="T17" fmla="*/ 827 h 2098"/>
                <a:gd name="T18" fmla="*/ 4321 w 5740"/>
                <a:gd name="T19" fmla="*/ 959 h 2098"/>
                <a:gd name="T20" fmla="*/ 3917 w 5740"/>
                <a:gd name="T21" fmla="*/ 1091 h 2098"/>
                <a:gd name="T22" fmla="*/ 3494 w 5740"/>
                <a:gd name="T23" fmla="*/ 1223 h 2098"/>
                <a:gd name="T24" fmla="*/ 3047 w 5740"/>
                <a:gd name="T25" fmla="*/ 1355 h 2098"/>
                <a:gd name="T26" fmla="*/ 2580 w 5740"/>
                <a:gd name="T27" fmla="*/ 1481 h 2098"/>
                <a:gd name="T28" fmla="*/ 2097 w 5740"/>
                <a:gd name="T29" fmla="*/ 1601 h 2098"/>
                <a:gd name="T30" fmla="*/ 1607 w 5740"/>
                <a:gd name="T31" fmla="*/ 1721 h 2098"/>
                <a:gd name="T32" fmla="*/ 1074 w 5740"/>
                <a:gd name="T33" fmla="*/ 1834 h 2098"/>
                <a:gd name="T34" fmla="*/ 562 w 5740"/>
                <a:gd name="T35" fmla="*/ 1948 h 2098"/>
                <a:gd name="T36" fmla="*/ 0 w 5740"/>
                <a:gd name="T37" fmla="*/ 2056 h 2098"/>
                <a:gd name="T38" fmla="*/ 0 w 5740"/>
                <a:gd name="T39" fmla="*/ 2098 h 2098"/>
                <a:gd name="T40" fmla="*/ 555 w 5740"/>
                <a:gd name="T41" fmla="*/ 1990 h 2098"/>
                <a:gd name="T42" fmla="*/ 1068 w 5740"/>
                <a:gd name="T43" fmla="*/ 1882 h 2098"/>
                <a:gd name="T44" fmla="*/ 1592 w 5740"/>
                <a:gd name="T45" fmla="*/ 1763 h 2098"/>
                <a:gd name="T46" fmla="*/ 2076 w 5740"/>
                <a:gd name="T47" fmla="*/ 1649 h 2098"/>
                <a:gd name="T48" fmla="*/ 2560 w 5740"/>
                <a:gd name="T49" fmla="*/ 1523 h 2098"/>
                <a:gd name="T50" fmla="*/ 3026 w 5740"/>
                <a:gd name="T51" fmla="*/ 1397 h 2098"/>
                <a:gd name="T52" fmla="*/ 3467 w 5740"/>
                <a:gd name="T53" fmla="*/ 1271 h 2098"/>
                <a:gd name="T54" fmla="*/ 3891 w 5740"/>
                <a:gd name="T55" fmla="*/ 1139 h 2098"/>
                <a:gd name="T56" fmla="*/ 4294 w 5740"/>
                <a:gd name="T57" fmla="*/ 1007 h 2098"/>
                <a:gd name="T58" fmla="*/ 4674 w 5740"/>
                <a:gd name="T59" fmla="*/ 875 h 2098"/>
                <a:gd name="T60" fmla="*/ 5039 w 5740"/>
                <a:gd name="T61" fmla="*/ 737 h 2098"/>
                <a:gd name="T62" fmla="*/ 5376 w 5740"/>
                <a:gd name="T63" fmla="*/ 600 h 2098"/>
                <a:gd name="T64" fmla="*/ 5695 w 5740"/>
                <a:gd name="T65" fmla="*/ 462 h 2098"/>
                <a:gd name="T66" fmla="*/ 5981 w 5740"/>
                <a:gd name="T67" fmla="*/ 324 h 2098"/>
                <a:gd name="T68" fmla="*/ 6249 w 5740"/>
                <a:gd name="T69" fmla="*/ 186 h 2098"/>
                <a:gd name="T70" fmla="*/ 6485 w 5740"/>
                <a:gd name="T71" fmla="*/ 48 h 2098"/>
                <a:gd name="T72" fmla="*/ 6485 w 5740"/>
                <a:gd name="T73" fmla="*/ 0 h 2098"/>
                <a:gd name="T74" fmla="*/ 6485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1" name="Freeform 8"/>
            <p:cNvSpPr>
              <a:spLocks/>
            </p:cNvSpPr>
            <p:nvPr/>
          </p:nvSpPr>
          <p:spPr bwMode="hidden">
            <a:xfrm>
              <a:off x="0" y="102"/>
              <a:ext cx="1961" cy="1265"/>
            </a:xfrm>
            <a:custGeom>
              <a:avLst/>
              <a:gdLst>
                <a:gd name="T0" fmla="*/ 2200 w 1955"/>
                <a:gd name="T1" fmla="*/ 485 h 1265"/>
                <a:gd name="T2" fmla="*/ 2137 w 1955"/>
                <a:gd name="T3" fmla="*/ 390 h 1265"/>
                <a:gd name="T4" fmla="*/ 1999 w 1955"/>
                <a:gd name="T5" fmla="*/ 306 h 1265"/>
                <a:gd name="T6" fmla="*/ 1774 w 1955"/>
                <a:gd name="T7" fmla="*/ 228 h 1265"/>
                <a:gd name="T8" fmla="*/ 1487 w 1955"/>
                <a:gd name="T9" fmla="*/ 162 h 1265"/>
                <a:gd name="T10" fmla="*/ 1127 w 1955"/>
                <a:gd name="T11" fmla="*/ 102 h 1265"/>
                <a:gd name="T12" fmla="*/ 724 w 1955"/>
                <a:gd name="T13" fmla="*/ 54 h 1265"/>
                <a:gd name="T14" fmla="*/ 266 w 1955"/>
                <a:gd name="T15" fmla="*/ 18 h 1265"/>
                <a:gd name="T16" fmla="*/ 0 w 1955"/>
                <a:gd name="T17" fmla="*/ 12 h 1265"/>
                <a:gd name="T18" fmla="*/ 470 w 1955"/>
                <a:gd name="T19" fmla="*/ 48 h 1265"/>
                <a:gd name="T20" fmla="*/ 929 w 1955"/>
                <a:gd name="T21" fmla="*/ 90 h 1265"/>
                <a:gd name="T22" fmla="*/ 1304 w 1955"/>
                <a:gd name="T23" fmla="*/ 144 h 1265"/>
                <a:gd name="T24" fmla="*/ 1607 w 1955"/>
                <a:gd name="T25" fmla="*/ 204 h 1265"/>
                <a:gd name="T26" fmla="*/ 1841 w 1955"/>
                <a:gd name="T27" fmla="*/ 276 h 1265"/>
                <a:gd name="T28" fmla="*/ 2028 w 1955"/>
                <a:gd name="T29" fmla="*/ 360 h 1265"/>
                <a:gd name="T30" fmla="*/ 2117 w 1955"/>
                <a:gd name="T31" fmla="*/ 443 h 1265"/>
                <a:gd name="T32" fmla="*/ 2137 w 1955"/>
                <a:gd name="T33" fmla="*/ 539 h 1265"/>
                <a:gd name="T34" fmla="*/ 2088 w 1955"/>
                <a:gd name="T35" fmla="*/ 629 h 1265"/>
                <a:gd name="T36" fmla="*/ 1970 w 1955"/>
                <a:gd name="T37" fmla="*/ 719 h 1265"/>
                <a:gd name="T38" fmla="*/ 1774 w 1955"/>
                <a:gd name="T39" fmla="*/ 809 h 1265"/>
                <a:gd name="T40" fmla="*/ 1524 w 1955"/>
                <a:gd name="T41" fmla="*/ 899 h 1265"/>
                <a:gd name="T42" fmla="*/ 1226 w 1955"/>
                <a:gd name="T43" fmla="*/ 989 h 1265"/>
                <a:gd name="T44" fmla="*/ 857 w 1955"/>
                <a:gd name="T45" fmla="*/ 1073 h 1265"/>
                <a:gd name="T46" fmla="*/ 446 w 1955"/>
                <a:gd name="T47" fmla="*/ 1157 h 1265"/>
                <a:gd name="T48" fmla="*/ 0 w 1955"/>
                <a:gd name="T49" fmla="*/ 1241 h 1265"/>
                <a:gd name="T50" fmla="*/ 254 w 1955"/>
                <a:gd name="T51" fmla="*/ 1223 h 1265"/>
                <a:gd name="T52" fmla="*/ 688 w 1955"/>
                <a:gd name="T53" fmla="*/ 1139 h 1265"/>
                <a:gd name="T54" fmla="*/ 1074 w 1955"/>
                <a:gd name="T55" fmla="*/ 1049 h 1265"/>
                <a:gd name="T56" fmla="*/ 1418 w 1955"/>
                <a:gd name="T57" fmla="*/ 959 h 1265"/>
                <a:gd name="T58" fmla="*/ 1708 w 1955"/>
                <a:gd name="T59" fmla="*/ 863 h 1265"/>
                <a:gd name="T60" fmla="*/ 1934 w 1955"/>
                <a:gd name="T61" fmla="*/ 767 h 1265"/>
                <a:gd name="T62" fmla="*/ 2094 w 1955"/>
                <a:gd name="T63" fmla="*/ 677 h 1265"/>
                <a:gd name="T64" fmla="*/ 2179 w 1955"/>
                <a:gd name="T65" fmla="*/ 581 h 1265"/>
                <a:gd name="T66" fmla="*/ 2200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 name="Freeform 9"/>
            <p:cNvSpPr>
              <a:spLocks/>
            </p:cNvSpPr>
            <p:nvPr/>
          </p:nvSpPr>
          <p:spPr bwMode="hidden">
            <a:xfrm>
              <a:off x="0" y="0"/>
              <a:ext cx="4709" cy="2901"/>
            </a:xfrm>
            <a:custGeom>
              <a:avLst/>
              <a:gdLst>
                <a:gd name="T0" fmla="*/ 5315 w 4694"/>
                <a:gd name="T1" fmla="*/ 797 h 2901"/>
                <a:gd name="T2" fmla="*/ 5281 w 4694"/>
                <a:gd name="T3" fmla="*/ 665 h 2901"/>
                <a:gd name="T4" fmla="*/ 5193 w 4694"/>
                <a:gd name="T5" fmla="*/ 540 h 2901"/>
                <a:gd name="T6" fmla="*/ 5057 w 4694"/>
                <a:gd name="T7" fmla="*/ 426 h 2901"/>
                <a:gd name="T8" fmla="*/ 4867 w 4694"/>
                <a:gd name="T9" fmla="*/ 312 h 2901"/>
                <a:gd name="T10" fmla="*/ 4624 w 4694"/>
                <a:gd name="T11" fmla="*/ 216 h 2901"/>
                <a:gd name="T12" fmla="*/ 4341 w 4694"/>
                <a:gd name="T13" fmla="*/ 120 h 2901"/>
                <a:gd name="T14" fmla="*/ 4009 w 4694"/>
                <a:gd name="T15" fmla="*/ 36 h 2901"/>
                <a:gd name="T16" fmla="*/ 3627 w 4694"/>
                <a:gd name="T17" fmla="*/ 0 h 2901"/>
                <a:gd name="T18" fmla="*/ 4009 w 4694"/>
                <a:gd name="T19" fmla="*/ 78 h 2901"/>
                <a:gd name="T20" fmla="*/ 4341 w 4694"/>
                <a:gd name="T21" fmla="*/ 162 h 2901"/>
                <a:gd name="T22" fmla="*/ 4624 w 4694"/>
                <a:gd name="T23" fmla="*/ 258 h 2901"/>
                <a:gd name="T24" fmla="*/ 4854 w 4694"/>
                <a:gd name="T25" fmla="*/ 366 h 2901"/>
                <a:gd name="T26" fmla="*/ 5032 w 4694"/>
                <a:gd name="T27" fmla="*/ 480 h 2901"/>
                <a:gd name="T28" fmla="*/ 5153 w 4694"/>
                <a:gd name="T29" fmla="*/ 605 h 2901"/>
                <a:gd name="T30" fmla="*/ 5220 w 4694"/>
                <a:gd name="T31" fmla="*/ 737 h 2901"/>
                <a:gd name="T32" fmla="*/ 5220 w 4694"/>
                <a:gd name="T33" fmla="*/ 875 h 2901"/>
                <a:gd name="T34" fmla="*/ 5173 w 4694"/>
                <a:gd name="T35" fmla="*/ 1001 h 2901"/>
                <a:gd name="T36" fmla="*/ 5085 w 4694"/>
                <a:gd name="T37" fmla="*/ 1127 h 2901"/>
                <a:gd name="T38" fmla="*/ 4950 w 4694"/>
                <a:gd name="T39" fmla="*/ 1259 h 2901"/>
                <a:gd name="T40" fmla="*/ 4775 w 4694"/>
                <a:gd name="T41" fmla="*/ 1385 h 2901"/>
                <a:gd name="T42" fmla="*/ 4555 w 4694"/>
                <a:gd name="T43" fmla="*/ 1517 h 2901"/>
                <a:gd name="T44" fmla="*/ 4305 w 4694"/>
                <a:gd name="T45" fmla="*/ 1648 h 2901"/>
                <a:gd name="T46" fmla="*/ 4017 w 4694"/>
                <a:gd name="T47" fmla="*/ 1774 h 2901"/>
                <a:gd name="T48" fmla="*/ 3692 w 4694"/>
                <a:gd name="T49" fmla="*/ 1906 h 2901"/>
                <a:gd name="T50" fmla="*/ 3332 w 4694"/>
                <a:gd name="T51" fmla="*/ 2032 h 2901"/>
                <a:gd name="T52" fmla="*/ 2937 w 4694"/>
                <a:gd name="T53" fmla="*/ 2164 h 2901"/>
                <a:gd name="T54" fmla="*/ 2518 w 4694"/>
                <a:gd name="T55" fmla="*/ 2284 h 2901"/>
                <a:gd name="T56" fmla="*/ 2061 w 4694"/>
                <a:gd name="T57" fmla="*/ 2410 h 2901"/>
                <a:gd name="T58" fmla="*/ 1591 w 4694"/>
                <a:gd name="T59" fmla="*/ 2530 h 2901"/>
                <a:gd name="T60" fmla="*/ 562 w 4694"/>
                <a:gd name="T61" fmla="*/ 2757 h 2901"/>
                <a:gd name="T62" fmla="*/ 0 w 4694"/>
                <a:gd name="T63" fmla="*/ 2901 h 2901"/>
                <a:gd name="T64" fmla="*/ 1086 w 4694"/>
                <a:gd name="T65" fmla="*/ 2674 h 2901"/>
                <a:gd name="T66" fmla="*/ 1855 w 4694"/>
                <a:gd name="T67" fmla="*/ 2494 h 2901"/>
                <a:gd name="T68" fmla="*/ 2330 w 4694"/>
                <a:gd name="T69" fmla="*/ 2374 h 2901"/>
                <a:gd name="T70" fmla="*/ 2775 w 4694"/>
                <a:gd name="T71" fmla="*/ 2248 h 2901"/>
                <a:gd name="T72" fmla="*/ 3188 w 4694"/>
                <a:gd name="T73" fmla="*/ 2116 h 2901"/>
                <a:gd name="T74" fmla="*/ 3566 w 4694"/>
                <a:gd name="T75" fmla="*/ 1984 h 2901"/>
                <a:gd name="T76" fmla="*/ 3917 w 4694"/>
                <a:gd name="T77" fmla="*/ 1858 h 2901"/>
                <a:gd name="T78" fmla="*/ 4229 w 4694"/>
                <a:gd name="T79" fmla="*/ 1720 h 2901"/>
                <a:gd name="T80" fmla="*/ 4509 w 4694"/>
                <a:gd name="T81" fmla="*/ 1589 h 2901"/>
                <a:gd name="T82" fmla="*/ 4748 w 4694"/>
                <a:gd name="T83" fmla="*/ 1457 h 2901"/>
                <a:gd name="T84" fmla="*/ 4950 w 4694"/>
                <a:gd name="T85" fmla="*/ 1325 h 2901"/>
                <a:gd name="T86" fmla="*/ 5105 w 4694"/>
                <a:gd name="T87" fmla="*/ 1193 h 2901"/>
                <a:gd name="T88" fmla="*/ 5220 w 4694"/>
                <a:gd name="T89" fmla="*/ 1061 h 2901"/>
                <a:gd name="T90" fmla="*/ 5288 w 4694"/>
                <a:gd name="T91" fmla="*/ 935 h 2901"/>
                <a:gd name="T92" fmla="*/ 5309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3" name="Freeform 10"/>
            <p:cNvSpPr>
              <a:spLocks/>
            </p:cNvSpPr>
            <p:nvPr/>
          </p:nvSpPr>
          <p:spPr bwMode="hidden">
            <a:xfrm>
              <a:off x="0" y="0"/>
              <a:ext cx="3773" cy="2356"/>
            </a:xfrm>
            <a:custGeom>
              <a:avLst/>
              <a:gdLst>
                <a:gd name="T0" fmla="*/ 4255 w 3761"/>
                <a:gd name="T1" fmla="*/ 719 h 2356"/>
                <a:gd name="T2" fmla="*/ 4222 w 3761"/>
                <a:gd name="T3" fmla="*/ 599 h 2356"/>
                <a:gd name="T4" fmla="*/ 4137 w 3761"/>
                <a:gd name="T5" fmla="*/ 486 h 2356"/>
                <a:gd name="T6" fmla="*/ 3987 w 3761"/>
                <a:gd name="T7" fmla="*/ 378 h 2356"/>
                <a:gd name="T8" fmla="*/ 3792 w 3761"/>
                <a:gd name="T9" fmla="*/ 282 h 2356"/>
                <a:gd name="T10" fmla="*/ 3539 w 3761"/>
                <a:gd name="T11" fmla="*/ 192 h 2356"/>
                <a:gd name="T12" fmla="*/ 3241 w 3761"/>
                <a:gd name="T13" fmla="*/ 108 h 2356"/>
                <a:gd name="T14" fmla="*/ 2896 w 3761"/>
                <a:gd name="T15" fmla="*/ 36 h 2356"/>
                <a:gd name="T16" fmla="*/ 2524 w 3761"/>
                <a:gd name="T17" fmla="*/ 0 h 2356"/>
                <a:gd name="T18" fmla="*/ 2917 w 3761"/>
                <a:gd name="T19" fmla="*/ 72 h 2356"/>
                <a:gd name="T20" fmla="*/ 3254 w 3761"/>
                <a:gd name="T21" fmla="*/ 150 h 2356"/>
                <a:gd name="T22" fmla="*/ 3552 w 3761"/>
                <a:gd name="T23" fmla="*/ 234 h 2356"/>
                <a:gd name="T24" fmla="*/ 3792 w 3761"/>
                <a:gd name="T25" fmla="*/ 330 h 2356"/>
                <a:gd name="T26" fmla="*/ 3979 w 3761"/>
                <a:gd name="T27" fmla="*/ 432 h 2356"/>
                <a:gd name="T28" fmla="*/ 4105 w 3761"/>
                <a:gd name="T29" fmla="*/ 545 h 2356"/>
                <a:gd name="T30" fmla="*/ 4170 w 3761"/>
                <a:gd name="T31" fmla="*/ 665 h 2356"/>
                <a:gd name="T32" fmla="*/ 4176 w 3761"/>
                <a:gd name="T33" fmla="*/ 791 h 2356"/>
                <a:gd name="T34" fmla="*/ 4137 w 3761"/>
                <a:gd name="T35" fmla="*/ 887 h 2356"/>
                <a:gd name="T36" fmla="*/ 4070 w 3761"/>
                <a:gd name="T37" fmla="*/ 989 h 2356"/>
                <a:gd name="T38" fmla="*/ 3959 w 3761"/>
                <a:gd name="T39" fmla="*/ 1091 h 2356"/>
                <a:gd name="T40" fmla="*/ 3818 w 3761"/>
                <a:gd name="T41" fmla="*/ 1187 h 2356"/>
                <a:gd name="T42" fmla="*/ 3648 w 3761"/>
                <a:gd name="T43" fmla="*/ 1289 h 2356"/>
                <a:gd name="T44" fmla="*/ 3447 w 3761"/>
                <a:gd name="T45" fmla="*/ 1391 h 2356"/>
                <a:gd name="T46" fmla="*/ 3208 w 3761"/>
                <a:gd name="T47" fmla="*/ 1493 h 2356"/>
                <a:gd name="T48" fmla="*/ 2950 w 3761"/>
                <a:gd name="T49" fmla="*/ 1589 h 2356"/>
                <a:gd name="T50" fmla="*/ 2348 w 3761"/>
                <a:gd name="T51" fmla="*/ 1786 h 2356"/>
                <a:gd name="T52" fmla="*/ 1654 w 3761"/>
                <a:gd name="T53" fmla="*/ 1972 h 2356"/>
                <a:gd name="T54" fmla="*/ 872 w 3761"/>
                <a:gd name="T55" fmla="*/ 2158 h 2356"/>
                <a:gd name="T56" fmla="*/ 0 w 3761"/>
                <a:gd name="T57" fmla="*/ 2326 h 2356"/>
                <a:gd name="T58" fmla="*/ 440 w 3761"/>
                <a:gd name="T59" fmla="*/ 2272 h 2356"/>
                <a:gd name="T60" fmla="*/ 1298 w 3761"/>
                <a:gd name="T61" fmla="*/ 2092 h 2356"/>
                <a:gd name="T62" fmla="*/ 2047 w 3761"/>
                <a:gd name="T63" fmla="*/ 1900 h 2356"/>
                <a:gd name="T64" fmla="*/ 2708 w 3761"/>
                <a:gd name="T65" fmla="*/ 1702 h 2356"/>
                <a:gd name="T66" fmla="*/ 3000 w 3761"/>
                <a:gd name="T67" fmla="*/ 1607 h 2356"/>
                <a:gd name="T68" fmla="*/ 3261 w 3761"/>
                <a:gd name="T69" fmla="*/ 1505 h 2356"/>
                <a:gd name="T70" fmla="*/ 3500 w 3761"/>
                <a:gd name="T71" fmla="*/ 1403 h 2356"/>
                <a:gd name="T72" fmla="*/ 3713 w 3761"/>
                <a:gd name="T73" fmla="*/ 1301 h 2356"/>
                <a:gd name="T74" fmla="*/ 3884 w 3761"/>
                <a:gd name="T75" fmla="*/ 1193 h 2356"/>
                <a:gd name="T76" fmla="*/ 4029 w 3761"/>
                <a:gd name="T77" fmla="*/ 1091 h 2356"/>
                <a:gd name="T78" fmla="*/ 4137 w 3761"/>
                <a:gd name="T79" fmla="*/ 989 h 2356"/>
                <a:gd name="T80" fmla="*/ 4209 w 3761"/>
                <a:gd name="T81" fmla="*/ 887 h 2356"/>
                <a:gd name="T82" fmla="*/ 4249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11"/>
            <p:cNvSpPr>
              <a:spLocks/>
            </p:cNvSpPr>
            <p:nvPr/>
          </p:nvSpPr>
          <p:spPr bwMode="hidden">
            <a:xfrm>
              <a:off x="0" y="0"/>
              <a:ext cx="2933" cy="1846"/>
            </a:xfrm>
            <a:custGeom>
              <a:avLst/>
              <a:gdLst>
                <a:gd name="T0" fmla="*/ 3295 w 2924"/>
                <a:gd name="T1" fmla="*/ 647 h 1846"/>
                <a:gd name="T2" fmla="*/ 3242 w 2924"/>
                <a:gd name="T3" fmla="*/ 528 h 1846"/>
                <a:gd name="T4" fmla="*/ 3100 w 2924"/>
                <a:gd name="T5" fmla="*/ 414 h 1846"/>
                <a:gd name="T6" fmla="*/ 2884 w 2924"/>
                <a:gd name="T7" fmla="*/ 318 h 1846"/>
                <a:gd name="T8" fmla="*/ 2594 w 2924"/>
                <a:gd name="T9" fmla="*/ 228 h 1846"/>
                <a:gd name="T10" fmla="*/ 2236 w 2924"/>
                <a:gd name="T11" fmla="*/ 150 h 1846"/>
                <a:gd name="T12" fmla="*/ 1806 w 2924"/>
                <a:gd name="T13" fmla="*/ 78 h 1846"/>
                <a:gd name="T14" fmla="*/ 1334 w 2924"/>
                <a:gd name="T15" fmla="*/ 24 h 1846"/>
                <a:gd name="T16" fmla="*/ 772 w 2924"/>
                <a:gd name="T17" fmla="*/ 0 h 1846"/>
                <a:gd name="T18" fmla="*/ 1346 w 2924"/>
                <a:gd name="T19" fmla="*/ 48 h 1846"/>
                <a:gd name="T20" fmla="*/ 1827 w 2924"/>
                <a:gd name="T21" fmla="*/ 108 h 1846"/>
                <a:gd name="T22" fmla="*/ 2264 w 2924"/>
                <a:gd name="T23" fmla="*/ 180 h 1846"/>
                <a:gd name="T24" fmla="*/ 2622 w 2924"/>
                <a:gd name="T25" fmla="*/ 264 h 1846"/>
                <a:gd name="T26" fmla="*/ 2898 w 2924"/>
                <a:gd name="T27" fmla="*/ 360 h 1846"/>
                <a:gd name="T28" fmla="*/ 3100 w 2924"/>
                <a:gd name="T29" fmla="*/ 468 h 1846"/>
                <a:gd name="T30" fmla="*/ 3209 w 2924"/>
                <a:gd name="T31" fmla="*/ 587 h 1846"/>
                <a:gd name="T32" fmla="*/ 3229 w 2924"/>
                <a:gd name="T33" fmla="*/ 713 h 1846"/>
                <a:gd name="T34" fmla="*/ 3202 w 2924"/>
                <a:gd name="T35" fmla="*/ 785 h 1846"/>
                <a:gd name="T36" fmla="*/ 3149 w 2924"/>
                <a:gd name="T37" fmla="*/ 857 h 1846"/>
                <a:gd name="T38" fmla="*/ 2958 w 2924"/>
                <a:gd name="T39" fmla="*/ 1001 h 1846"/>
                <a:gd name="T40" fmla="*/ 2670 w 2924"/>
                <a:gd name="T41" fmla="*/ 1145 h 1846"/>
                <a:gd name="T42" fmla="*/ 2292 w 2924"/>
                <a:gd name="T43" fmla="*/ 1289 h 1846"/>
                <a:gd name="T44" fmla="*/ 1827 w 2924"/>
                <a:gd name="T45" fmla="*/ 1433 h 1846"/>
                <a:gd name="T46" fmla="*/ 1298 w 2924"/>
                <a:gd name="T47" fmla="*/ 1571 h 1846"/>
                <a:gd name="T48" fmla="*/ 682 w 2924"/>
                <a:gd name="T49" fmla="*/ 1702 h 1846"/>
                <a:gd name="T50" fmla="*/ 0 w 2924"/>
                <a:gd name="T51" fmla="*/ 1828 h 1846"/>
                <a:gd name="T52" fmla="*/ 350 w 2924"/>
                <a:gd name="T53" fmla="*/ 1780 h 1846"/>
                <a:gd name="T54" fmla="*/ 1014 w 2924"/>
                <a:gd name="T55" fmla="*/ 1648 h 1846"/>
                <a:gd name="T56" fmla="*/ 1600 w 2924"/>
                <a:gd name="T57" fmla="*/ 1511 h 1846"/>
                <a:gd name="T58" fmla="*/ 2105 w 2924"/>
                <a:gd name="T59" fmla="*/ 1367 h 1846"/>
                <a:gd name="T60" fmla="*/ 2539 w 2924"/>
                <a:gd name="T61" fmla="*/ 1223 h 1846"/>
                <a:gd name="T62" fmla="*/ 2884 w 2924"/>
                <a:gd name="T63" fmla="*/ 1079 h 1846"/>
                <a:gd name="T64" fmla="*/ 3129 w 2924"/>
                <a:gd name="T65" fmla="*/ 929 h 1846"/>
                <a:gd name="T66" fmla="*/ 3242 w 2924"/>
                <a:gd name="T67" fmla="*/ 815 h 1846"/>
                <a:gd name="T68" fmla="*/ 3282 w 2924"/>
                <a:gd name="T69" fmla="*/ 743 h 1846"/>
                <a:gd name="T70" fmla="*/ 3295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 name="Freeform 12"/>
            <p:cNvSpPr>
              <a:spLocks/>
            </p:cNvSpPr>
            <p:nvPr/>
          </p:nvSpPr>
          <p:spPr bwMode="hidden">
            <a:xfrm>
              <a:off x="114" y="2847"/>
              <a:ext cx="1493" cy="204"/>
            </a:xfrm>
            <a:custGeom>
              <a:avLst/>
              <a:gdLst>
                <a:gd name="T0" fmla="*/ 1594 w 1488"/>
                <a:gd name="T1" fmla="*/ 204 h 204"/>
                <a:gd name="T2" fmla="*/ 0 w 1488"/>
                <a:gd name="T3" fmla="*/ 18 h 204"/>
                <a:gd name="T4" fmla="*/ 77 w 1488"/>
                <a:gd name="T5" fmla="*/ 0 h 204"/>
                <a:gd name="T6" fmla="*/ 1692 w 1488"/>
                <a:gd name="T7" fmla="*/ 186 h 204"/>
                <a:gd name="T8" fmla="*/ 1594 w 1488"/>
                <a:gd name="T9" fmla="*/ 204 h 204"/>
                <a:gd name="T10" fmla="*/ 159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2"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ctr" eaLnBrk="0" fontAlgn="base" hangingPunct="0">
                <a:spcBef>
                  <a:spcPct val="0"/>
                </a:spcBef>
                <a:spcAft>
                  <a:spcPct val="0"/>
                </a:spcAft>
                <a:defRPr>
                  <a:solidFill>
                    <a:schemeClr val="tx1"/>
                  </a:solidFill>
                  <a:latin typeface="Tahoma" pitchFamily="34" charset="0"/>
                  <a:cs typeface="Arial" charset="0"/>
                </a:defRPr>
              </a:lvl6pPr>
              <a:lvl7pPr marL="2971800" indent="-228600" algn="ctr" eaLnBrk="0" fontAlgn="base" hangingPunct="0">
                <a:spcBef>
                  <a:spcPct val="0"/>
                </a:spcBef>
                <a:spcAft>
                  <a:spcPct val="0"/>
                </a:spcAft>
                <a:defRPr>
                  <a:solidFill>
                    <a:schemeClr val="tx1"/>
                  </a:solidFill>
                  <a:latin typeface="Tahoma" pitchFamily="34" charset="0"/>
                  <a:cs typeface="Arial" charset="0"/>
                </a:defRPr>
              </a:lvl7pPr>
              <a:lvl8pPr marL="3429000" indent="-228600" algn="ctr" eaLnBrk="0" fontAlgn="base" hangingPunct="0">
                <a:spcBef>
                  <a:spcPct val="0"/>
                </a:spcBef>
                <a:spcAft>
                  <a:spcPct val="0"/>
                </a:spcAft>
                <a:defRPr>
                  <a:solidFill>
                    <a:schemeClr val="tx1"/>
                  </a:solidFill>
                  <a:latin typeface="Tahoma" pitchFamily="34" charset="0"/>
                  <a:cs typeface="Arial" charset="0"/>
                </a:defRPr>
              </a:lvl8pPr>
              <a:lvl9pPr marL="3886200" indent="-228600" algn="ctr"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lang="es-MX" altLang="es-MX" dirty="0" smtClean="0"/>
            </a:p>
          </p:txBody>
        </p:sp>
        <p:sp>
          <p:nvSpPr>
            <p:cNvPr id="6163"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algn="ctr" eaLnBrk="0" fontAlgn="base" hangingPunct="0">
                <a:spcBef>
                  <a:spcPct val="0"/>
                </a:spcBef>
                <a:spcAft>
                  <a:spcPct val="0"/>
                </a:spcAft>
                <a:defRPr>
                  <a:solidFill>
                    <a:schemeClr val="tx1"/>
                  </a:solidFill>
                  <a:latin typeface="Tahoma" pitchFamily="34" charset="0"/>
                  <a:cs typeface="Arial" charset="0"/>
                </a:defRPr>
              </a:lvl6pPr>
              <a:lvl7pPr marL="2971800" indent="-228600" algn="ctr" eaLnBrk="0" fontAlgn="base" hangingPunct="0">
                <a:spcBef>
                  <a:spcPct val="0"/>
                </a:spcBef>
                <a:spcAft>
                  <a:spcPct val="0"/>
                </a:spcAft>
                <a:defRPr>
                  <a:solidFill>
                    <a:schemeClr val="tx1"/>
                  </a:solidFill>
                  <a:latin typeface="Tahoma" pitchFamily="34" charset="0"/>
                  <a:cs typeface="Arial" charset="0"/>
                </a:defRPr>
              </a:lvl7pPr>
              <a:lvl8pPr marL="3429000" indent="-228600" algn="ctr" eaLnBrk="0" fontAlgn="base" hangingPunct="0">
                <a:spcBef>
                  <a:spcPct val="0"/>
                </a:spcBef>
                <a:spcAft>
                  <a:spcPct val="0"/>
                </a:spcAft>
                <a:defRPr>
                  <a:solidFill>
                    <a:schemeClr val="tx1"/>
                  </a:solidFill>
                  <a:latin typeface="Tahoma" pitchFamily="34" charset="0"/>
                  <a:cs typeface="Arial" charset="0"/>
                </a:defRPr>
              </a:lvl8pPr>
              <a:lvl9pPr marL="3886200" indent="-228600" algn="ctr"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defRPr/>
              </a:pPr>
              <a:endParaRPr lang="es-MX" altLang="es-MX" dirty="0" smtClean="0"/>
            </a:p>
          </p:txBody>
        </p:sp>
        <p:grpSp>
          <p:nvGrpSpPr>
            <p:cNvPr id="2068" name="Group 15"/>
            <p:cNvGrpSpPr>
              <a:grpSpLocks/>
            </p:cNvGrpSpPr>
            <p:nvPr/>
          </p:nvGrpSpPr>
          <p:grpSpPr bwMode="auto">
            <a:xfrm>
              <a:off x="192" y="2284"/>
              <a:ext cx="1254" cy="923"/>
              <a:chOff x="192" y="2284"/>
              <a:chExt cx="1254" cy="923"/>
            </a:xfrm>
          </p:grpSpPr>
          <p:sp>
            <p:nvSpPr>
              <p:cNvPr id="2069"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0"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212 w 323"/>
                  <a:gd name="T13" fmla="*/ 18 h 162"/>
                  <a:gd name="T14" fmla="*/ 278 w 323"/>
                  <a:gd name="T15" fmla="*/ 54 h 162"/>
                  <a:gd name="T16" fmla="*/ 326 w 323"/>
                  <a:gd name="T17" fmla="*/ 90 h 162"/>
                  <a:gd name="T18" fmla="*/ 356 w 323"/>
                  <a:gd name="T19" fmla="*/ 114 h 162"/>
                  <a:gd name="T20" fmla="*/ 362 w 323"/>
                  <a:gd name="T21" fmla="*/ 126 h 162"/>
                  <a:gd name="T22" fmla="*/ 362 w 323"/>
                  <a:gd name="T23" fmla="*/ 126 h 162"/>
                  <a:gd name="T24" fmla="*/ 260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 name="Freeform 18"/>
              <p:cNvSpPr>
                <a:spLocks noEditPoints="1"/>
              </p:cNvSpPr>
              <p:nvPr/>
            </p:nvSpPr>
            <p:spPr bwMode="hidden">
              <a:xfrm>
                <a:off x="192" y="2284"/>
                <a:ext cx="1254" cy="923"/>
              </a:xfrm>
              <a:custGeom>
                <a:avLst/>
                <a:gdLst>
                  <a:gd name="T0" fmla="*/ 1322 w 1250"/>
                  <a:gd name="T1" fmla="*/ 641 h 923"/>
                  <a:gd name="T2" fmla="*/ 1322 w 1250"/>
                  <a:gd name="T3" fmla="*/ 473 h 923"/>
                  <a:gd name="T4" fmla="*/ 1292 w 1250"/>
                  <a:gd name="T5" fmla="*/ 384 h 923"/>
                  <a:gd name="T6" fmla="*/ 1268 w 1250"/>
                  <a:gd name="T7" fmla="*/ 288 h 923"/>
                  <a:gd name="T8" fmla="*/ 1195 w 1250"/>
                  <a:gd name="T9" fmla="*/ 174 h 923"/>
                  <a:gd name="T10" fmla="*/ 1099 w 1250"/>
                  <a:gd name="T11" fmla="*/ 96 h 923"/>
                  <a:gd name="T12" fmla="*/ 1080 w 1250"/>
                  <a:gd name="T13" fmla="*/ 72 h 923"/>
                  <a:gd name="T14" fmla="*/ 1008 w 1250"/>
                  <a:gd name="T15" fmla="*/ 18 h 923"/>
                  <a:gd name="T16" fmla="*/ 936 w 1250"/>
                  <a:gd name="T17" fmla="*/ 6 h 923"/>
                  <a:gd name="T18" fmla="*/ 794 w 1250"/>
                  <a:gd name="T19" fmla="*/ 24 h 923"/>
                  <a:gd name="T20" fmla="*/ 742 w 1250"/>
                  <a:gd name="T21" fmla="*/ 42 h 923"/>
                  <a:gd name="T22" fmla="*/ 646 w 1250"/>
                  <a:gd name="T23" fmla="*/ 120 h 923"/>
                  <a:gd name="T24" fmla="*/ 610 w 1250"/>
                  <a:gd name="T25" fmla="*/ 228 h 923"/>
                  <a:gd name="T26" fmla="*/ 587 w 1250"/>
                  <a:gd name="T27" fmla="*/ 348 h 923"/>
                  <a:gd name="T28" fmla="*/ 471 w 1250"/>
                  <a:gd name="T29" fmla="*/ 479 h 923"/>
                  <a:gd name="T30" fmla="*/ 452 w 1250"/>
                  <a:gd name="T31" fmla="*/ 539 h 923"/>
                  <a:gd name="T32" fmla="*/ 392 w 1250"/>
                  <a:gd name="T33" fmla="*/ 599 h 923"/>
                  <a:gd name="T34" fmla="*/ 344 w 1250"/>
                  <a:gd name="T35" fmla="*/ 629 h 923"/>
                  <a:gd name="T36" fmla="*/ 332 w 1250"/>
                  <a:gd name="T37" fmla="*/ 635 h 923"/>
                  <a:gd name="T38" fmla="*/ 296 w 1250"/>
                  <a:gd name="T39" fmla="*/ 677 h 923"/>
                  <a:gd name="T40" fmla="*/ 150 w 1250"/>
                  <a:gd name="T41" fmla="*/ 797 h 923"/>
                  <a:gd name="T42" fmla="*/ 54 w 1250"/>
                  <a:gd name="T43" fmla="*/ 839 h 923"/>
                  <a:gd name="T44" fmla="*/ 156 w 1250"/>
                  <a:gd name="T45" fmla="*/ 905 h 923"/>
                  <a:gd name="T46" fmla="*/ 279 w 1250"/>
                  <a:gd name="T47" fmla="*/ 869 h 923"/>
                  <a:gd name="T48" fmla="*/ 718 w 1250"/>
                  <a:gd name="T49" fmla="*/ 827 h 923"/>
                  <a:gd name="T50" fmla="*/ 778 w 1250"/>
                  <a:gd name="T51" fmla="*/ 725 h 923"/>
                  <a:gd name="T52" fmla="*/ 772 w 1250"/>
                  <a:gd name="T53" fmla="*/ 611 h 923"/>
                  <a:gd name="T54" fmla="*/ 893 w 1250"/>
                  <a:gd name="T55" fmla="*/ 551 h 923"/>
                  <a:gd name="T56" fmla="*/ 996 w 1250"/>
                  <a:gd name="T57" fmla="*/ 449 h 923"/>
                  <a:gd name="T58" fmla="*/ 1026 w 1250"/>
                  <a:gd name="T59" fmla="*/ 414 h 923"/>
                  <a:gd name="T60" fmla="*/ 1092 w 1250"/>
                  <a:gd name="T61" fmla="*/ 318 h 923"/>
                  <a:gd name="T62" fmla="*/ 1155 w 1250"/>
                  <a:gd name="T63" fmla="*/ 336 h 923"/>
                  <a:gd name="T64" fmla="*/ 1274 w 1250"/>
                  <a:gd name="T65" fmla="*/ 617 h 923"/>
                  <a:gd name="T66" fmla="*/ 1268 w 1250"/>
                  <a:gd name="T67" fmla="*/ 689 h 923"/>
                  <a:gd name="T68" fmla="*/ 1304 w 1250"/>
                  <a:gd name="T69" fmla="*/ 749 h 923"/>
                  <a:gd name="T70" fmla="*/ 1358 w 1250"/>
                  <a:gd name="T71" fmla="*/ 713 h 923"/>
                  <a:gd name="T72" fmla="*/ 1394 w 1250"/>
                  <a:gd name="T73" fmla="*/ 749 h 923"/>
                  <a:gd name="T74" fmla="*/ 1406 w 1250"/>
                  <a:gd name="T75" fmla="*/ 743 h 923"/>
                  <a:gd name="T76" fmla="*/ 772 w 1250"/>
                  <a:gd name="T77" fmla="*/ 264 h 923"/>
                  <a:gd name="T78" fmla="*/ 901 w 1250"/>
                  <a:gd name="T79" fmla="*/ 372 h 923"/>
                  <a:gd name="T80" fmla="*/ 875 w 1250"/>
                  <a:gd name="T81" fmla="*/ 443 h 923"/>
                  <a:gd name="T82" fmla="*/ 785 w 1250"/>
                  <a:gd name="T83" fmla="*/ 515 h 923"/>
                  <a:gd name="T84" fmla="*/ 736 w 1250"/>
                  <a:gd name="T85" fmla="*/ 569 h 923"/>
                  <a:gd name="T86" fmla="*/ 694 w 1250"/>
                  <a:gd name="T87" fmla="*/ 593 h 923"/>
                  <a:gd name="T88" fmla="*/ 652 w 1250"/>
                  <a:gd name="T89" fmla="*/ 617 h 923"/>
                  <a:gd name="T90" fmla="*/ 640 w 1250"/>
                  <a:gd name="T91" fmla="*/ 707 h 923"/>
                  <a:gd name="T92" fmla="*/ 392 w 1250"/>
                  <a:gd name="T93" fmla="*/ 755 h 923"/>
                  <a:gd name="T94" fmla="*/ 428 w 1250"/>
                  <a:gd name="T95" fmla="*/ 641 h 923"/>
                  <a:gd name="T96" fmla="*/ 464 w 1250"/>
                  <a:gd name="T97" fmla="*/ 647 h 923"/>
                  <a:gd name="T98" fmla="*/ 495 w 1250"/>
                  <a:gd name="T99" fmla="*/ 617 h 923"/>
                  <a:gd name="T100" fmla="*/ 646 w 1250"/>
                  <a:gd name="T101" fmla="*/ 515 h 923"/>
                  <a:gd name="T102" fmla="*/ 694 w 1250"/>
                  <a:gd name="T103" fmla="*/ 473 h 923"/>
                  <a:gd name="T104" fmla="*/ 718 w 1250"/>
                  <a:gd name="T105" fmla="*/ 396 h 923"/>
                  <a:gd name="T106" fmla="*/ 718 w 1250"/>
                  <a:gd name="T107" fmla="*/ 378 h 923"/>
                  <a:gd name="T108" fmla="*/ 742 w 1250"/>
                  <a:gd name="T109" fmla="*/ 270 h 923"/>
                  <a:gd name="T110" fmla="*/ 760 w 1250"/>
                  <a:gd name="T111" fmla="*/ 192 h 923"/>
                  <a:gd name="T112" fmla="*/ 772 w 1250"/>
                  <a:gd name="T113" fmla="*/ 264 h 923"/>
                  <a:gd name="T114" fmla="*/ 610 w 1250"/>
                  <a:gd name="T115" fmla="*/ 455 h 923"/>
                  <a:gd name="T116" fmla="*/ 712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2"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3"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4"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5"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6"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7"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8" name="Freeform 25"/>
              <p:cNvSpPr>
                <a:spLocks/>
              </p:cNvSpPr>
              <p:nvPr/>
            </p:nvSpPr>
            <p:spPr bwMode="hidden">
              <a:xfrm>
                <a:off x="737" y="2763"/>
                <a:ext cx="73" cy="54"/>
              </a:xfrm>
              <a:custGeom>
                <a:avLst/>
                <a:gdLst>
                  <a:gd name="T0" fmla="*/ 24 w 72"/>
                  <a:gd name="T1" fmla="*/ 36 h 54"/>
                  <a:gd name="T2" fmla="*/ 87 w 72"/>
                  <a:gd name="T3" fmla="*/ 24 h 54"/>
                  <a:gd name="T4" fmla="*/ 99 w 72"/>
                  <a:gd name="T5" fmla="*/ 12 h 54"/>
                  <a:gd name="T6" fmla="*/ 105 w 72"/>
                  <a:gd name="T7" fmla="*/ 6 h 54"/>
                  <a:gd name="T8" fmla="*/ 114 w 72"/>
                  <a:gd name="T9" fmla="*/ 0 h 54"/>
                  <a:gd name="T10" fmla="*/ 81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9"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0"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1" name="Freeform 28"/>
              <p:cNvSpPr>
                <a:spLocks/>
              </p:cNvSpPr>
              <p:nvPr/>
            </p:nvSpPr>
            <p:spPr bwMode="hidden">
              <a:xfrm>
                <a:off x="437" y="3027"/>
                <a:ext cx="288" cy="84"/>
              </a:xfrm>
              <a:custGeom>
                <a:avLst/>
                <a:gdLst>
                  <a:gd name="T0" fmla="*/ 326 w 287"/>
                  <a:gd name="T1" fmla="*/ 0 h 84"/>
                  <a:gd name="T2" fmla="*/ 0 w 287"/>
                  <a:gd name="T3" fmla="*/ 84 h 84"/>
                  <a:gd name="T4" fmla="*/ 207 w 287"/>
                  <a:gd name="T5" fmla="*/ 36 h 84"/>
                  <a:gd name="T6" fmla="*/ 114 w 287"/>
                  <a:gd name="T7" fmla="*/ 60 h 84"/>
                  <a:gd name="T8" fmla="*/ 315 w 287"/>
                  <a:gd name="T9" fmla="*/ 18 h 84"/>
                  <a:gd name="T10" fmla="*/ 326 w 287"/>
                  <a:gd name="T11" fmla="*/ 0 h 84"/>
                  <a:gd name="T12" fmla="*/ 326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2"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3"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4"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5"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6"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7"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8"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0"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1"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2"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3"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22601" name="Rectangle 41"/>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s-MX" smtClean="0"/>
              <a:t>Click to edit Master title style</a:t>
            </a:r>
          </a:p>
        </p:txBody>
      </p:sp>
      <p:sp>
        <p:nvSpPr>
          <p:cNvPr id="322602" name="Rectangle 4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MX" smtClean="0"/>
              <a:t>Click to edit Master text styles</a:t>
            </a:r>
          </a:p>
          <a:p>
            <a:pPr lvl="1"/>
            <a:r>
              <a:rPr lang="es-MX" smtClean="0"/>
              <a:t>Second level</a:t>
            </a:r>
          </a:p>
          <a:p>
            <a:pPr lvl="2"/>
            <a:r>
              <a:rPr lang="es-MX" smtClean="0"/>
              <a:t>Third level</a:t>
            </a:r>
          </a:p>
          <a:p>
            <a:pPr lvl="3"/>
            <a:r>
              <a:rPr lang="es-MX" smtClean="0"/>
              <a:t>Fourth level</a:t>
            </a:r>
          </a:p>
          <a:p>
            <a:pPr lvl="4"/>
            <a:r>
              <a:rPr lang="es-MX" smtClean="0"/>
              <a:t>Fifth level</a:t>
            </a:r>
          </a:p>
        </p:txBody>
      </p:sp>
      <p:sp>
        <p:nvSpPr>
          <p:cNvPr id="322603" name="Rectangle 43"/>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latin typeface="+mn-lt"/>
                <a:cs typeface="Arial" charset="0"/>
              </a:defRPr>
            </a:lvl1pPr>
          </a:lstStyle>
          <a:p>
            <a:pPr>
              <a:defRPr/>
            </a:pPr>
            <a:endParaRPr lang="es-MX"/>
          </a:p>
        </p:txBody>
      </p:sp>
      <p:sp>
        <p:nvSpPr>
          <p:cNvPr id="322604" name="Rectangle 4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cs typeface="Arial" charset="0"/>
              </a:defRPr>
            </a:lvl1pPr>
          </a:lstStyle>
          <a:p>
            <a:pPr>
              <a:defRPr/>
            </a:pPr>
            <a:endParaRPr lang="es-MX"/>
          </a:p>
        </p:txBody>
      </p:sp>
      <p:sp>
        <p:nvSpPr>
          <p:cNvPr id="322605" name="Rectangle 45"/>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Verdana" panose="020B0604030504040204" pitchFamily="34" charset="0"/>
              </a:defRPr>
            </a:lvl1pPr>
          </a:lstStyle>
          <a:p>
            <a:pPr>
              <a:defRPr/>
            </a:pPr>
            <a:fld id="{DCF38BEC-6ABA-4145-8550-C151FFC63DB8}" type="slidenum">
              <a:rPr lang="es-MX" altLang="en-US"/>
              <a:pPr>
                <a:defRPr/>
              </a:pPr>
              <a:t>‹#›</a:t>
            </a:fld>
            <a:endParaRPr lang="es-MX" altLang="en-US" dirty="0"/>
          </a:p>
        </p:txBody>
      </p:sp>
    </p:spTree>
  </p:cSld>
  <p:clrMap bg1="dk2" tx1="lt1" bg2="dk1" tx2="lt2" accent1="accent1" accent2="accent2" accent3="accent3" accent4="accent4" accent5="accent5" accent6="accent6" hlink="hlink" folHlink="folHlink"/>
  <p:sldLayoutIdLst>
    <p:sldLayoutId id="2147486206" r:id="rId1"/>
    <p:sldLayoutId id="2147486182" r:id="rId2"/>
    <p:sldLayoutId id="2147486183" r:id="rId3"/>
    <p:sldLayoutId id="2147486184" r:id="rId4"/>
    <p:sldLayoutId id="2147486185" r:id="rId5"/>
    <p:sldLayoutId id="2147486186" r:id="rId6"/>
    <p:sldLayoutId id="2147486187" r:id="rId7"/>
    <p:sldLayoutId id="2147486188" r:id="rId8"/>
    <p:sldLayoutId id="2147486189" r:id="rId9"/>
    <p:sldLayoutId id="2147486190" r:id="rId10"/>
    <p:sldLayoutId id="2147486191"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22601"/>
                                        </p:tgtEl>
                                        <p:attrNameLst>
                                          <p:attrName>style.visibility</p:attrName>
                                        </p:attrNameLst>
                                      </p:cBhvr>
                                      <p:to>
                                        <p:strVal val="visible"/>
                                      </p:to>
                                    </p:set>
                                    <p:animEffect transition="in" filter="fade">
                                      <p:cBhvr>
                                        <p:cTn id="7" dur="1000"/>
                                        <p:tgtEl>
                                          <p:spTgt spid="322601"/>
                                        </p:tgtEl>
                                      </p:cBhvr>
                                    </p:animEffect>
                                    <p:anim calcmode="lin" valueType="num">
                                      <p:cBhvr>
                                        <p:cTn id="8" dur="1000" fill="hold"/>
                                        <p:tgtEl>
                                          <p:spTgt spid="322601"/>
                                        </p:tgtEl>
                                        <p:attrNameLst>
                                          <p:attrName>ppt_x</p:attrName>
                                        </p:attrNameLst>
                                      </p:cBhvr>
                                      <p:tavLst>
                                        <p:tav tm="0">
                                          <p:val>
                                            <p:strVal val="#ppt_x"/>
                                          </p:val>
                                        </p:tav>
                                        <p:tav tm="100000">
                                          <p:val>
                                            <p:strVal val="#ppt_x"/>
                                          </p:val>
                                        </p:tav>
                                      </p:tavLst>
                                    </p:anim>
                                    <p:anim calcmode="lin" valueType="num">
                                      <p:cBhvr>
                                        <p:cTn id="9" dur="898" decel="100000" fill="hold"/>
                                        <p:tgtEl>
                                          <p:spTgt spid="322601"/>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22601"/>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22602">
                                            <p:txEl>
                                              <p:pRg st="0" end="0"/>
                                            </p:txEl>
                                          </p:spTgt>
                                        </p:tgtEl>
                                        <p:attrNameLst>
                                          <p:attrName>style.visibility</p:attrName>
                                        </p:attrNameLst>
                                      </p:cBhvr>
                                      <p:to>
                                        <p:strVal val="visible"/>
                                      </p:to>
                                    </p:set>
                                    <p:animEffect transition="in" filter="fade">
                                      <p:cBhvr>
                                        <p:cTn id="15" dur="1000"/>
                                        <p:tgtEl>
                                          <p:spTgt spid="322602">
                                            <p:txEl>
                                              <p:pRg st="0" end="0"/>
                                            </p:txEl>
                                          </p:spTgt>
                                        </p:tgtEl>
                                      </p:cBhvr>
                                    </p:animEffect>
                                    <p:anim calcmode="lin" valueType="num">
                                      <p:cBhvr>
                                        <p:cTn id="16" dur="1000" fill="hold"/>
                                        <p:tgtEl>
                                          <p:spTgt spid="322602">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22602">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22602">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322602">
                                            <p:txEl>
                                              <p:pRg st="1" end="1"/>
                                            </p:txEl>
                                          </p:spTgt>
                                        </p:tgtEl>
                                        <p:attrNameLst>
                                          <p:attrName>style.visibility</p:attrName>
                                        </p:attrNameLst>
                                      </p:cBhvr>
                                      <p:to>
                                        <p:strVal val="visible"/>
                                      </p:to>
                                    </p:set>
                                    <p:animEffect transition="in" filter="fade">
                                      <p:cBhvr>
                                        <p:cTn id="21" dur="1000"/>
                                        <p:tgtEl>
                                          <p:spTgt spid="322602">
                                            <p:txEl>
                                              <p:pRg st="1" end="1"/>
                                            </p:txEl>
                                          </p:spTgt>
                                        </p:tgtEl>
                                      </p:cBhvr>
                                    </p:animEffect>
                                    <p:anim calcmode="lin" valueType="num">
                                      <p:cBhvr>
                                        <p:cTn id="22" dur="1000" fill="hold"/>
                                        <p:tgtEl>
                                          <p:spTgt spid="322602">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322602">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322602">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22602">
                                            <p:txEl>
                                              <p:pRg st="2" end="2"/>
                                            </p:txEl>
                                          </p:spTgt>
                                        </p:tgtEl>
                                        <p:attrNameLst>
                                          <p:attrName>style.visibility</p:attrName>
                                        </p:attrNameLst>
                                      </p:cBhvr>
                                      <p:to>
                                        <p:strVal val="visible"/>
                                      </p:to>
                                    </p:set>
                                    <p:animEffect transition="in" filter="fade">
                                      <p:cBhvr>
                                        <p:cTn id="27" dur="1000"/>
                                        <p:tgtEl>
                                          <p:spTgt spid="322602">
                                            <p:txEl>
                                              <p:pRg st="2" end="2"/>
                                            </p:txEl>
                                          </p:spTgt>
                                        </p:tgtEl>
                                      </p:cBhvr>
                                    </p:animEffect>
                                    <p:anim calcmode="lin" valueType="num">
                                      <p:cBhvr>
                                        <p:cTn id="28" dur="1000" fill="hold"/>
                                        <p:tgtEl>
                                          <p:spTgt spid="322602">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322602">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322602">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322602">
                                            <p:txEl>
                                              <p:pRg st="3" end="3"/>
                                            </p:txEl>
                                          </p:spTgt>
                                        </p:tgtEl>
                                        <p:attrNameLst>
                                          <p:attrName>style.visibility</p:attrName>
                                        </p:attrNameLst>
                                      </p:cBhvr>
                                      <p:to>
                                        <p:strVal val="visible"/>
                                      </p:to>
                                    </p:set>
                                    <p:animEffect transition="in" filter="fade">
                                      <p:cBhvr>
                                        <p:cTn id="33" dur="1000"/>
                                        <p:tgtEl>
                                          <p:spTgt spid="322602">
                                            <p:txEl>
                                              <p:pRg st="3" end="3"/>
                                            </p:txEl>
                                          </p:spTgt>
                                        </p:tgtEl>
                                      </p:cBhvr>
                                    </p:animEffect>
                                    <p:anim calcmode="lin" valueType="num">
                                      <p:cBhvr>
                                        <p:cTn id="34" dur="1000" fill="hold"/>
                                        <p:tgtEl>
                                          <p:spTgt spid="322602">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322602">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322602">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22602">
                                            <p:txEl>
                                              <p:pRg st="4" end="4"/>
                                            </p:txEl>
                                          </p:spTgt>
                                        </p:tgtEl>
                                        <p:attrNameLst>
                                          <p:attrName>style.visibility</p:attrName>
                                        </p:attrNameLst>
                                      </p:cBhvr>
                                      <p:to>
                                        <p:strVal val="visible"/>
                                      </p:to>
                                    </p:set>
                                    <p:animEffect transition="in" filter="fade">
                                      <p:cBhvr>
                                        <p:cTn id="39" dur="1000"/>
                                        <p:tgtEl>
                                          <p:spTgt spid="322602">
                                            <p:txEl>
                                              <p:pRg st="4" end="4"/>
                                            </p:txEl>
                                          </p:spTgt>
                                        </p:tgtEl>
                                      </p:cBhvr>
                                    </p:animEffect>
                                    <p:anim calcmode="lin" valueType="num">
                                      <p:cBhvr>
                                        <p:cTn id="40" dur="1000" fill="hold"/>
                                        <p:tgtEl>
                                          <p:spTgt spid="322602">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322602">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322602">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601" grpId="0"/>
      <p:bldP spid="322602" grpId="0" build="p">
        <p:tmplLst>
          <p:tmpl lvl="1">
            <p:tnLst>
              <p:par>
                <p:cTn presetID="37" presetClass="entr" presetSubtype="0" fill="hold" nodeType="clickEffect">
                  <p:stCondLst>
                    <p:cond delay="0"/>
                  </p:stCondLst>
                  <p:childTnLst>
                    <p:set>
                      <p:cBhvr>
                        <p:cTn dur="1" fill="hold">
                          <p:stCondLst>
                            <p:cond delay="0"/>
                          </p:stCondLst>
                        </p:cTn>
                        <p:tgtEl>
                          <p:spTgt spid="322602"/>
                        </p:tgtEl>
                        <p:attrNameLst>
                          <p:attrName>style.visibility</p:attrName>
                        </p:attrNameLst>
                      </p:cBhvr>
                      <p:to>
                        <p:strVal val="visible"/>
                      </p:to>
                    </p:set>
                    <p:animEffect transition="in" filter="fade">
                      <p:cBhvr>
                        <p:cTn dur="1000"/>
                        <p:tgtEl>
                          <p:spTgt spid="322602"/>
                        </p:tgtEl>
                      </p:cBhvr>
                    </p:animEffect>
                    <p:anim calcmode="lin" valueType="num">
                      <p:cBhvr>
                        <p:cTn dur="1000" fill="hold"/>
                        <p:tgtEl>
                          <p:spTgt spid="322602"/>
                        </p:tgtEl>
                        <p:attrNameLst>
                          <p:attrName>ppt_x</p:attrName>
                        </p:attrNameLst>
                      </p:cBhvr>
                      <p:tavLst>
                        <p:tav tm="0">
                          <p:val>
                            <p:strVal val="#ppt_x"/>
                          </p:val>
                        </p:tav>
                        <p:tav tm="100000">
                          <p:val>
                            <p:strVal val="#ppt_x"/>
                          </p:val>
                        </p:tav>
                      </p:tavLst>
                    </p:anim>
                    <p:anim calcmode="lin" valueType="num">
                      <p:cBhvr>
                        <p:cTn dur="898" decel="100000" fill="hold"/>
                        <p:tgtEl>
                          <p:spTgt spid="322602"/>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22602"/>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322602"/>
                        </p:tgtEl>
                        <p:attrNameLst>
                          <p:attrName>style.visibility</p:attrName>
                        </p:attrNameLst>
                      </p:cBhvr>
                      <p:to>
                        <p:strVal val="visible"/>
                      </p:to>
                    </p:set>
                    <p:animEffect transition="in" filter="fade">
                      <p:cBhvr>
                        <p:cTn dur="1000"/>
                        <p:tgtEl>
                          <p:spTgt spid="322602"/>
                        </p:tgtEl>
                      </p:cBhvr>
                    </p:animEffect>
                    <p:anim calcmode="lin" valueType="num">
                      <p:cBhvr>
                        <p:cTn dur="1000" fill="hold"/>
                        <p:tgtEl>
                          <p:spTgt spid="322602"/>
                        </p:tgtEl>
                        <p:attrNameLst>
                          <p:attrName>ppt_x</p:attrName>
                        </p:attrNameLst>
                      </p:cBhvr>
                      <p:tavLst>
                        <p:tav tm="0">
                          <p:val>
                            <p:strVal val="#ppt_x"/>
                          </p:val>
                        </p:tav>
                        <p:tav tm="100000">
                          <p:val>
                            <p:strVal val="#ppt_x"/>
                          </p:val>
                        </p:tav>
                      </p:tavLst>
                    </p:anim>
                    <p:anim calcmode="lin" valueType="num">
                      <p:cBhvr>
                        <p:cTn dur="898" decel="100000" fill="hold"/>
                        <p:tgtEl>
                          <p:spTgt spid="322602"/>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22602"/>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322602"/>
                        </p:tgtEl>
                        <p:attrNameLst>
                          <p:attrName>style.visibility</p:attrName>
                        </p:attrNameLst>
                      </p:cBhvr>
                      <p:to>
                        <p:strVal val="visible"/>
                      </p:to>
                    </p:set>
                    <p:animEffect transition="in" filter="fade">
                      <p:cBhvr>
                        <p:cTn dur="1000"/>
                        <p:tgtEl>
                          <p:spTgt spid="322602"/>
                        </p:tgtEl>
                      </p:cBhvr>
                    </p:animEffect>
                    <p:anim calcmode="lin" valueType="num">
                      <p:cBhvr>
                        <p:cTn dur="1000" fill="hold"/>
                        <p:tgtEl>
                          <p:spTgt spid="322602"/>
                        </p:tgtEl>
                        <p:attrNameLst>
                          <p:attrName>ppt_x</p:attrName>
                        </p:attrNameLst>
                      </p:cBhvr>
                      <p:tavLst>
                        <p:tav tm="0">
                          <p:val>
                            <p:strVal val="#ppt_x"/>
                          </p:val>
                        </p:tav>
                        <p:tav tm="100000">
                          <p:val>
                            <p:strVal val="#ppt_x"/>
                          </p:val>
                        </p:tav>
                      </p:tavLst>
                    </p:anim>
                    <p:anim calcmode="lin" valueType="num">
                      <p:cBhvr>
                        <p:cTn dur="898" decel="100000" fill="hold"/>
                        <p:tgtEl>
                          <p:spTgt spid="322602"/>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22602"/>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322602"/>
                        </p:tgtEl>
                        <p:attrNameLst>
                          <p:attrName>style.visibility</p:attrName>
                        </p:attrNameLst>
                      </p:cBhvr>
                      <p:to>
                        <p:strVal val="visible"/>
                      </p:to>
                    </p:set>
                    <p:animEffect transition="in" filter="fade">
                      <p:cBhvr>
                        <p:cTn dur="1000"/>
                        <p:tgtEl>
                          <p:spTgt spid="322602"/>
                        </p:tgtEl>
                      </p:cBhvr>
                    </p:animEffect>
                    <p:anim calcmode="lin" valueType="num">
                      <p:cBhvr>
                        <p:cTn dur="1000" fill="hold"/>
                        <p:tgtEl>
                          <p:spTgt spid="322602"/>
                        </p:tgtEl>
                        <p:attrNameLst>
                          <p:attrName>ppt_x</p:attrName>
                        </p:attrNameLst>
                      </p:cBhvr>
                      <p:tavLst>
                        <p:tav tm="0">
                          <p:val>
                            <p:strVal val="#ppt_x"/>
                          </p:val>
                        </p:tav>
                        <p:tav tm="100000">
                          <p:val>
                            <p:strVal val="#ppt_x"/>
                          </p:val>
                        </p:tav>
                      </p:tavLst>
                    </p:anim>
                    <p:anim calcmode="lin" valueType="num">
                      <p:cBhvr>
                        <p:cTn dur="898" decel="100000" fill="hold"/>
                        <p:tgtEl>
                          <p:spTgt spid="322602"/>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22602"/>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322602"/>
                        </p:tgtEl>
                        <p:attrNameLst>
                          <p:attrName>style.visibility</p:attrName>
                        </p:attrNameLst>
                      </p:cBhvr>
                      <p:to>
                        <p:strVal val="visible"/>
                      </p:to>
                    </p:set>
                    <p:animEffect transition="in" filter="fade">
                      <p:cBhvr>
                        <p:cTn dur="1000"/>
                        <p:tgtEl>
                          <p:spTgt spid="322602"/>
                        </p:tgtEl>
                      </p:cBhvr>
                    </p:animEffect>
                    <p:anim calcmode="lin" valueType="num">
                      <p:cBhvr>
                        <p:cTn dur="1000" fill="hold"/>
                        <p:tgtEl>
                          <p:spTgt spid="322602"/>
                        </p:tgtEl>
                        <p:attrNameLst>
                          <p:attrName>ppt_x</p:attrName>
                        </p:attrNameLst>
                      </p:cBhvr>
                      <p:tavLst>
                        <p:tav tm="0">
                          <p:val>
                            <p:strVal val="#ppt_x"/>
                          </p:val>
                        </p:tav>
                        <p:tav tm="100000">
                          <p:val>
                            <p:strVal val="#ppt_x"/>
                          </p:val>
                        </p:tav>
                      </p:tavLst>
                    </p:anim>
                    <p:anim calcmode="lin" valueType="num">
                      <p:cBhvr>
                        <p:cTn dur="898" decel="100000" fill="hold"/>
                        <p:tgtEl>
                          <p:spTgt spid="322602"/>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322602"/>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3"/>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3"/>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13"/>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MIzvSRUFL_A"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aqL2PwcxijE"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l0SikpTJIbM"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436Yc8FQ6JM"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www.osha.gov/as/opa/spanish/index.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fortress.wa.gov/lni/shrl/VideoDetails.aspx?VideoID=123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8" name="Rectangle 4"/>
          <p:cNvSpPr>
            <a:spLocks noGrp="1" noChangeArrowheads="1"/>
          </p:cNvSpPr>
          <p:nvPr>
            <p:ph type="ctrTitle"/>
          </p:nvPr>
        </p:nvSpPr>
        <p:spPr>
          <a:xfrm>
            <a:off x="-26988" y="685800"/>
            <a:ext cx="9144001" cy="4562475"/>
          </a:xfrm>
        </p:spPr>
        <p:txBody>
          <a:bodyPr/>
          <a:lstStyle/>
          <a:p>
            <a:pPr eaLnBrk="1" hangingPunct="1">
              <a:defRPr/>
            </a:pPr>
            <a:r>
              <a:rPr lang="es-MX" sz="9600" dirty="0" smtClean="0">
                <a:latin typeface="Adobe Fan Heiti Std B" pitchFamily="34" charset="-128"/>
                <a:ea typeface="Adobe Fan Heiti Std B" pitchFamily="34" charset="-128"/>
              </a:rPr>
              <a:t>FALL PREVENTION WORKSHOP</a:t>
            </a:r>
          </a:p>
        </p:txBody>
      </p:sp>
      <p:sp>
        <p:nvSpPr>
          <p:cNvPr id="3" name="Text Box 2" title="OSHA Disclaimer"/>
          <p:cNvSpPr txBox="1">
            <a:spLocks noChangeArrowheads="1"/>
          </p:cNvSpPr>
          <p:nvPr/>
        </p:nvSpPr>
        <p:spPr bwMode="auto">
          <a:xfrm>
            <a:off x="63500" y="6172200"/>
            <a:ext cx="9028113" cy="59055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75000"/>
              </a:lnSpc>
              <a:spcBef>
                <a:spcPct val="0"/>
              </a:spcBef>
              <a:spcAft>
                <a:spcPts val="1000"/>
              </a:spcAft>
              <a:buClrTx/>
              <a:buSzTx/>
              <a:buFontTx/>
              <a:buNone/>
              <a:tabLst/>
              <a:defRPr/>
            </a:pPr>
            <a:r>
              <a:rPr kumimoji="0" lang="en-US" sz="10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This </a:t>
            </a:r>
            <a:r>
              <a:rPr kumimoji="0" lang="en-US"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material was produced under a Susan Harwood Grant SH-31247- SH7 from the Occupational Safety and Health Administration, U.S. Department of Labor. It does not necessarily reflect the views or policies of the U.S.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a:t>
            </a:r>
            <a:r>
              <a:rPr kumimoji="0" lang="en-US" sz="10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disclosed.</a:t>
            </a:r>
            <a:endParaRPr kumimoji="0" lang="es-BO" altLang="es-BO" sz="1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4"/>
          <p:cNvSpPr txBox="1">
            <a:spLocks noChangeArrowheads="1"/>
          </p:cNvSpPr>
          <p:nvPr/>
        </p:nvSpPr>
        <p:spPr bwMode="auto">
          <a:xfrm>
            <a:off x="609600" y="1143000"/>
            <a:ext cx="8001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s-MX" sz="5400">
                <a:latin typeface="Adobe Fan Heiti Std B" pitchFamily="34" charset="-128"/>
                <a:ea typeface="Adobe Fan Heiti Std B" pitchFamily="34" charset="-128"/>
              </a:rPr>
              <a:t>At what height should one use a harness when working on a roof?</a:t>
            </a:r>
            <a:endParaRPr lang="es-MX" altLang="es-MX" sz="5400">
              <a:latin typeface="Tahoma" panose="020B0604030504040204" pitchFamily="34" charset="0"/>
            </a:endParaRPr>
          </a:p>
        </p:txBody>
      </p:sp>
      <p:sp>
        <p:nvSpPr>
          <p:cNvPr id="3" name="TextBox 2"/>
          <p:cNvSpPr txBox="1"/>
          <p:nvPr/>
        </p:nvSpPr>
        <p:spPr>
          <a:xfrm>
            <a:off x="1066800" y="4114800"/>
            <a:ext cx="7543800" cy="1200150"/>
          </a:xfrm>
          <a:prstGeom prst="rect">
            <a:avLst/>
          </a:prstGeom>
          <a:noFill/>
        </p:spPr>
        <p:txBody>
          <a:bodyPr>
            <a:spAutoFit/>
          </a:bodyPr>
          <a:lstStyle/>
          <a:p>
            <a:pPr algn="ctr" eaLnBrk="1" hangingPunct="1">
              <a:defRPr/>
            </a:pPr>
            <a:r>
              <a:rPr lang="en-US" sz="7200" b="1" u="sng" dirty="0">
                <a:solidFill>
                  <a:schemeClr val="tx1">
                    <a:lumMod val="10000"/>
                  </a:schemeClr>
                </a:solidFill>
                <a:effectLst>
                  <a:outerShdw blurRad="38100" dist="38100" dir="2700000" algn="tl">
                    <a:srgbClr val="000000">
                      <a:alpha val="43137"/>
                    </a:srgbClr>
                  </a:outerShdw>
                </a:effectLst>
                <a:latin typeface="Adobe Fan Heiti Std B" pitchFamily="34" charset="-128"/>
                <a:ea typeface="Adobe Fan Heiti Std B" pitchFamily="34" charset="-128"/>
                <a:cs typeface="Arial" charset="0"/>
              </a:rPr>
              <a:t>6</a:t>
            </a:r>
            <a:r>
              <a:rPr lang="en-US" sz="7200" b="1" dirty="0">
                <a:solidFill>
                  <a:schemeClr val="tx1">
                    <a:lumMod val="10000"/>
                  </a:schemeClr>
                </a:solidFill>
                <a:effectLst>
                  <a:outerShdw blurRad="38100" dist="38100" dir="2700000" algn="tl">
                    <a:srgbClr val="000000">
                      <a:alpha val="43137"/>
                    </a:srgbClr>
                  </a:outerShdw>
                </a:effectLst>
                <a:latin typeface="Adobe Fan Heiti Std B" pitchFamily="34" charset="-128"/>
                <a:ea typeface="Adobe Fan Heiti Std B" pitchFamily="34" charset="-128"/>
                <a:cs typeface="Arial" charset="0"/>
              </a:rPr>
              <a:t> </a:t>
            </a:r>
            <a:r>
              <a:rPr lang="en-US" sz="7200" b="1" u="sng" dirty="0">
                <a:solidFill>
                  <a:schemeClr val="tx1">
                    <a:lumMod val="10000"/>
                  </a:schemeClr>
                </a:solidFill>
                <a:effectLst>
                  <a:outerShdw blurRad="38100" dist="38100" dir="2700000" algn="tl">
                    <a:srgbClr val="000000">
                      <a:alpha val="43137"/>
                    </a:srgbClr>
                  </a:outerShdw>
                </a:effectLst>
                <a:latin typeface="Adobe Fan Heiti Std B" pitchFamily="34" charset="-128"/>
                <a:ea typeface="Adobe Fan Heiti Std B" pitchFamily="34" charset="-128"/>
                <a:cs typeface="Arial" charset="0"/>
              </a:rPr>
              <a:t>ft de Alturas</a:t>
            </a:r>
            <a:endParaRPr lang="es-MX" sz="7200" b="1" u="sng" dirty="0">
              <a:solidFill>
                <a:schemeClr val="tx1">
                  <a:lumMod val="10000"/>
                </a:schemeClr>
              </a:solidFill>
              <a:effectLst>
                <a:outerShdw blurRad="38100" dist="38100" dir="2700000" algn="tl">
                  <a:srgbClr val="000000">
                    <a:alpha val="43137"/>
                  </a:srgbClr>
                </a:outerShdw>
              </a:effectLst>
              <a:latin typeface="Adobe Fan Heiti Std B" pitchFamily="34" charset="-128"/>
              <a:ea typeface="Adobe Fan Heiti Std B" pitchFamily="34" charset="-128"/>
              <a:cs typeface="Arial" charset="0"/>
            </a:endParaRPr>
          </a:p>
        </p:txBody>
      </p:sp>
      <p:sp>
        <p:nvSpPr>
          <p:cNvPr id="5" name="Title 1"/>
          <p:cNvSpPr>
            <a:spLocks noGrp="1"/>
          </p:cNvSpPr>
          <p:nvPr>
            <p:ph type="title"/>
          </p:nvPr>
        </p:nvSpPr>
        <p:spPr>
          <a:xfrm>
            <a:off x="2819400" y="34925"/>
            <a:ext cx="2895600" cy="609600"/>
          </a:xfrm>
        </p:spPr>
        <p:txBody>
          <a:bodyPr/>
          <a:lstStyle/>
          <a:p>
            <a:pPr>
              <a:defRPr/>
            </a:pPr>
            <a:r>
              <a:rPr lang="en-US" b="1" dirty="0" smtClean="0">
                <a:solidFill>
                  <a:schemeClr val="tx2">
                    <a:lumMod val="50000"/>
                  </a:schemeClr>
                </a:solidFill>
                <a:ea typeface="Adobe Fan Heiti Std B" pitchFamily="34" charset="-128"/>
              </a:rPr>
              <a:t>Harness</a:t>
            </a:r>
            <a:endParaRPr lang="es-MX"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of a worker on top of a roof using a harness that is safely anchored to the top of roof" title="Safe Harnes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3124200" y="-76200"/>
            <a:ext cx="2438400" cy="609600"/>
          </a:xfrm>
        </p:spPr>
        <p:txBody>
          <a:bodyPr/>
          <a:lstStyle/>
          <a:p>
            <a:pPr>
              <a:defRPr/>
            </a:pPr>
            <a:r>
              <a:rPr lang="en-US" b="1" dirty="0" smtClean="0">
                <a:solidFill>
                  <a:schemeClr val="tx2">
                    <a:lumMod val="50000"/>
                  </a:schemeClr>
                </a:solidFill>
                <a:ea typeface="Adobe Fan Heiti Std B" pitchFamily="34" charset="-128"/>
              </a:rPr>
              <a:t>Harness </a:t>
            </a:r>
            <a:endParaRPr lang="es-MX" dirty="0"/>
          </a:p>
        </p:txBody>
      </p:sp>
    </p:spTree>
  </p:cSld>
  <p:clrMapOvr>
    <a:masterClrMapping/>
  </p:clrMapOvr>
  <p:transition>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76200"/>
            <a:ext cx="2438400" cy="609600"/>
          </a:xfrm>
        </p:spPr>
        <p:txBody>
          <a:bodyPr/>
          <a:lstStyle/>
          <a:p>
            <a:pPr>
              <a:defRPr/>
            </a:pPr>
            <a:r>
              <a:rPr lang="en-US" b="1" dirty="0" smtClean="0">
                <a:solidFill>
                  <a:schemeClr val="tx2">
                    <a:lumMod val="50000"/>
                  </a:schemeClr>
                </a:solidFill>
                <a:ea typeface="Adobe Fan Heiti Std B" pitchFamily="34" charset="-128"/>
              </a:rPr>
              <a:t>Harness  </a:t>
            </a:r>
            <a:endParaRPr lang="es-MX" dirty="0"/>
          </a:p>
        </p:txBody>
      </p:sp>
      <p:pic>
        <p:nvPicPr>
          <p:cNvPr id="21507" name="Picture 2" descr="Image of two workers on top of a room: one not using a harness, and the other with a harness that is not connected to anything" title="Unsafe Harnes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97536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descr="Image of 3 workers on top of a roof, all either not using a harness or not using it correctly" title="Unsafe Harness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10820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3352800" y="-76200"/>
            <a:ext cx="2667000" cy="609600"/>
          </a:xfrm>
        </p:spPr>
        <p:txBody>
          <a:bodyPr/>
          <a:lstStyle/>
          <a:p>
            <a:pPr>
              <a:defRPr/>
            </a:pPr>
            <a:r>
              <a:rPr lang="en-US" b="1" dirty="0" smtClean="0">
                <a:solidFill>
                  <a:schemeClr val="tx2">
                    <a:lumMod val="50000"/>
                  </a:schemeClr>
                </a:solidFill>
                <a:latin typeface="Adobe Fan Heiti Std B" pitchFamily="34" charset="-128"/>
                <a:ea typeface="Adobe Fan Heiti Std B" pitchFamily="34" charset="-128"/>
              </a:rPr>
              <a:t>Harness   </a:t>
            </a:r>
            <a:endParaRPr lang="es-MX" dirty="0"/>
          </a:p>
        </p:txBody>
      </p:sp>
    </p:spTree>
  </p:cSld>
  <p:clrMapOvr>
    <a:masterClrMapping/>
  </p:clrMapOvr>
  <p:transition>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3352800" y="-152400"/>
            <a:ext cx="2057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4400">
                <a:solidFill>
                  <a:srgbClr val="FFFF00"/>
                </a:solidFill>
                <a:latin typeface="Adobe Fan Heiti Std B" pitchFamily="34" charset="-128"/>
                <a:ea typeface="Adobe Fan Heiti Std B" pitchFamily="34" charset="-128"/>
              </a:rPr>
              <a:t>Ladders</a:t>
            </a:r>
            <a:endParaRPr lang="en-US" altLang="en-US" sz="4400">
              <a:solidFill>
                <a:srgbClr val="FFFF00"/>
              </a:solidFill>
              <a:latin typeface="Tahoma" panose="020B0604030504040204" pitchFamily="34" charset="0"/>
            </a:endParaRPr>
          </a:p>
        </p:txBody>
      </p:sp>
      <p:sp>
        <p:nvSpPr>
          <p:cNvPr id="3" name="Title 2"/>
          <p:cNvSpPr>
            <a:spLocks noGrp="1"/>
          </p:cNvSpPr>
          <p:nvPr>
            <p:ph type="title"/>
          </p:nvPr>
        </p:nvSpPr>
        <p:spPr/>
        <p:txBody>
          <a:bodyPr/>
          <a:lstStyle/>
          <a:p>
            <a:r>
              <a:rPr lang="en-US" sz="800" dirty="0" smtClean="0">
                <a:solidFill>
                  <a:schemeClr val="bg2">
                    <a:lumMod val="75000"/>
                  </a:schemeClr>
                </a:solidFill>
              </a:rPr>
              <a:t>Ladder</a:t>
            </a:r>
            <a:endParaRPr lang="en-US" sz="800" dirty="0">
              <a:solidFill>
                <a:schemeClr val="bg2">
                  <a:lumMod val="75000"/>
                </a:schemeClr>
              </a:solidFill>
            </a:endParaRPr>
          </a:p>
        </p:txBody>
      </p:sp>
      <p:pic>
        <p:nvPicPr>
          <p:cNvPr id="23555" name="Content Placeholder 6" descr="Image of a scissor ladder" title="Scissor Ladde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617538"/>
            <a:ext cx="4229100" cy="6240461"/>
          </a:xfrm>
        </p:spPr>
      </p:pic>
      <p:sp>
        <p:nvSpPr>
          <p:cNvPr id="4" name="Content Placeholder 3"/>
          <p:cNvSpPr>
            <a:spLocks noGrp="1"/>
          </p:cNvSpPr>
          <p:nvPr>
            <p:ph sz="half" idx="2"/>
          </p:nvPr>
        </p:nvSpPr>
        <p:spPr/>
        <p:txBody>
          <a:bodyPr/>
          <a:lstStyle/>
          <a:p>
            <a:endParaRPr lang="en-US"/>
          </a:p>
        </p:txBody>
      </p:sp>
      <p:pic>
        <p:nvPicPr>
          <p:cNvPr id="23556" name="Picture 6" descr="Image of an extension ladder resting upright against a wall" title="Extension Ladde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29100" y="617538"/>
            <a:ext cx="4876800" cy="624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lstStyle/>
          <a:p>
            <a:r>
              <a:rPr lang="en-US" sz="1800" dirty="0" smtClean="0">
                <a:solidFill>
                  <a:schemeClr val="bg1"/>
                </a:solidFill>
                <a:effectLst/>
              </a:rPr>
              <a:t>VIDEO</a:t>
            </a:r>
            <a:endParaRPr lang="en-US" sz="1800" dirty="0">
              <a:solidFill>
                <a:schemeClr val="bg1"/>
              </a:solidFill>
              <a:effectLst/>
            </a:endParaRPr>
          </a:p>
        </p:txBody>
      </p:sp>
      <p:sp>
        <p:nvSpPr>
          <p:cNvPr id="4" name="TextBox 3"/>
          <p:cNvSpPr txBox="1"/>
          <p:nvPr/>
        </p:nvSpPr>
        <p:spPr>
          <a:xfrm>
            <a:off x="914400" y="2514600"/>
            <a:ext cx="6934200" cy="523220"/>
          </a:xfrm>
          <a:prstGeom prst="rect">
            <a:avLst/>
          </a:prstGeom>
          <a:noFill/>
        </p:spPr>
        <p:txBody>
          <a:bodyPr wrap="square" rtlCol="0">
            <a:spAutoFit/>
          </a:bodyPr>
          <a:lstStyle/>
          <a:p>
            <a:pPr algn="ctr"/>
            <a:r>
              <a:rPr lang="en-US" sz="2800" dirty="0" smtClean="0">
                <a:hlinkClick r:id="rId3"/>
              </a:rPr>
              <a:t>Falling from Top Step Video—Simulation</a:t>
            </a:r>
            <a:endParaRPr lang="en-US" sz="2800" dirty="0"/>
          </a:p>
        </p:txBody>
      </p:sp>
    </p:spTree>
  </p:cSld>
  <p:clrMapOvr>
    <a:masterClrMapping/>
  </p:clrMapOvr>
  <p:transition>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 dirty="0" smtClean="0">
                <a:solidFill>
                  <a:schemeClr val="bg1"/>
                </a:solidFill>
                <a:effectLst/>
              </a:rPr>
              <a:t>Video 2</a:t>
            </a:r>
            <a:endParaRPr lang="en-US" sz="200" dirty="0">
              <a:solidFill>
                <a:schemeClr val="bg1"/>
              </a:solidFill>
              <a:effectLst/>
            </a:endParaRPr>
          </a:p>
        </p:txBody>
      </p:sp>
      <p:sp>
        <p:nvSpPr>
          <p:cNvPr id="5" name="TextBox 4"/>
          <p:cNvSpPr txBox="1"/>
          <p:nvPr/>
        </p:nvSpPr>
        <p:spPr>
          <a:xfrm>
            <a:off x="990600" y="2514600"/>
            <a:ext cx="6934200" cy="523220"/>
          </a:xfrm>
          <a:prstGeom prst="rect">
            <a:avLst/>
          </a:prstGeom>
          <a:noFill/>
        </p:spPr>
        <p:txBody>
          <a:bodyPr wrap="square" rtlCol="0">
            <a:spAutoFit/>
          </a:bodyPr>
          <a:lstStyle/>
          <a:p>
            <a:pPr algn="ctr"/>
            <a:r>
              <a:rPr lang="en-US" sz="2800" dirty="0" smtClean="0">
                <a:hlinkClick r:id="rId2"/>
              </a:rPr>
              <a:t>Falling from Top Step Video--Real</a:t>
            </a:r>
            <a:endParaRPr lang="en-US" sz="2800" dirty="0"/>
          </a:p>
        </p:txBody>
      </p:sp>
    </p:spTree>
    <p:extLst>
      <p:ext uri="{BB962C8B-B14F-4D97-AF65-F5344CB8AC3E}">
        <p14:creationId xmlns:p14="http://schemas.microsoft.com/office/powerpoint/2010/main" val="556288943"/>
      </p:ext>
    </p:extLst>
  </p:cSld>
  <p:clrMapOvr>
    <a:masterClrMapping/>
  </p:clrMapOvr>
  <p:transition>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 dirty="0" smtClean="0">
                <a:solidFill>
                  <a:srgbClr val="0070C0"/>
                </a:solidFill>
                <a:effectLst/>
              </a:rPr>
              <a:t>Video 3</a:t>
            </a:r>
            <a:endParaRPr lang="en-US" sz="200" dirty="0">
              <a:solidFill>
                <a:srgbClr val="0070C0"/>
              </a:solidFill>
              <a:effectLst/>
            </a:endParaRPr>
          </a:p>
        </p:txBody>
      </p:sp>
      <p:sp>
        <p:nvSpPr>
          <p:cNvPr id="6" name="TextBox 5"/>
          <p:cNvSpPr txBox="1"/>
          <p:nvPr/>
        </p:nvSpPr>
        <p:spPr>
          <a:xfrm>
            <a:off x="990600" y="2514600"/>
            <a:ext cx="6934200" cy="523220"/>
          </a:xfrm>
          <a:prstGeom prst="rect">
            <a:avLst/>
          </a:prstGeom>
          <a:noFill/>
        </p:spPr>
        <p:txBody>
          <a:bodyPr wrap="square" rtlCol="0">
            <a:spAutoFit/>
          </a:bodyPr>
          <a:lstStyle/>
          <a:p>
            <a:pPr algn="ctr"/>
            <a:r>
              <a:rPr lang="en-US" sz="2800" dirty="0" smtClean="0">
                <a:hlinkClick r:id="rId2"/>
              </a:rPr>
              <a:t>Falling from Straight Ladder Video</a:t>
            </a:r>
            <a:endParaRPr lang="en-US" sz="2800" dirty="0"/>
          </a:p>
        </p:txBody>
      </p:sp>
    </p:spTree>
    <p:extLst>
      <p:ext uri="{BB962C8B-B14F-4D97-AF65-F5344CB8AC3E}">
        <p14:creationId xmlns:p14="http://schemas.microsoft.com/office/powerpoint/2010/main" val="3222112481"/>
      </p:ext>
    </p:extLst>
  </p:cSld>
  <p:clrMapOvr>
    <a:masterClrMapping/>
  </p:clrMapOvr>
  <p:transition>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 dirty="0" smtClean="0">
                <a:solidFill>
                  <a:schemeClr val="bg2"/>
                </a:solidFill>
              </a:rPr>
              <a:t>Video 4</a:t>
            </a:r>
            <a:r>
              <a:rPr lang="en-US" dirty="0" smtClean="0"/>
              <a:t/>
            </a:r>
            <a:br>
              <a:rPr lang="en-US" dirty="0" smtClean="0"/>
            </a:br>
            <a:endParaRPr lang="en-US" dirty="0"/>
          </a:p>
        </p:txBody>
      </p:sp>
      <p:sp>
        <p:nvSpPr>
          <p:cNvPr id="5" name="TextBox 4"/>
          <p:cNvSpPr txBox="1"/>
          <p:nvPr/>
        </p:nvSpPr>
        <p:spPr>
          <a:xfrm>
            <a:off x="990600" y="2514600"/>
            <a:ext cx="6934200" cy="523220"/>
          </a:xfrm>
          <a:prstGeom prst="rect">
            <a:avLst/>
          </a:prstGeom>
          <a:noFill/>
        </p:spPr>
        <p:txBody>
          <a:bodyPr wrap="square" rtlCol="0">
            <a:spAutoFit/>
          </a:bodyPr>
          <a:lstStyle/>
          <a:p>
            <a:pPr algn="ctr"/>
            <a:r>
              <a:rPr lang="en-US" sz="2800" dirty="0" smtClean="0">
                <a:hlinkClick r:id="rId2"/>
              </a:rPr>
              <a:t>Falling </a:t>
            </a:r>
            <a:r>
              <a:rPr lang="en-US" sz="2800" dirty="0" smtClean="0">
                <a:hlinkClick r:id="rId2"/>
              </a:rPr>
              <a:t>from Extension Ladder Video</a:t>
            </a:r>
            <a:endParaRPr lang="en-US" sz="2800" dirty="0"/>
          </a:p>
        </p:txBody>
      </p:sp>
    </p:spTree>
    <p:extLst>
      <p:ext uri="{BB962C8B-B14F-4D97-AF65-F5344CB8AC3E}">
        <p14:creationId xmlns:p14="http://schemas.microsoft.com/office/powerpoint/2010/main" val="552035085"/>
      </p:ext>
    </p:extLst>
  </p:cSld>
  <p:clrMapOvr>
    <a:masterClrMapping/>
  </p:clrMapOvr>
  <p:transition>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800" dirty="0" smtClean="0">
                <a:solidFill>
                  <a:schemeClr val="bg2"/>
                </a:solidFill>
              </a:rPr>
              <a:t>Workers’ Rights</a:t>
            </a:r>
            <a:endParaRPr lang="en-US" sz="800" dirty="0">
              <a:solidFill>
                <a:schemeClr val="bg2"/>
              </a:solidFill>
            </a:endParaRPr>
          </a:p>
        </p:txBody>
      </p:sp>
      <p:sp>
        <p:nvSpPr>
          <p:cNvPr id="4099" name="Rectangle 3"/>
          <p:cNvSpPr>
            <a:spLocks noGrp="1" noChangeArrowheads="1"/>
          </p:cNvSpPr>
          <p:nvPr>
            <p:ph type="body" idx="1"/>
          </p:nvPr>
        </p:nvSpPr>
        <p:spPr>
          <a:xfrm>
            <a:off x="304800" y="1905000"/>
            <a:ext cx="8229600" cy="4530725"/>
          </a:xfrm>
        </p:spPr>
        <p:txBody>
          <a:bodyPr/>
          <a:lstStyle/>
          <a:p>
            <a:r>
              <a:rPr lang="es-MX" dirty="0" smtClean="0"/>
              <a:t>1- </a:t>
            </a:r>
            <a:r>
              <a:rPr lang="es-MX" dirty="0" err="1" smtClean="0"/>
              <a:t>Receive</a:t>
            </a:r>
            <a:r>
              <a:rPr lang="es-MX" dirty="0" smtClean="0"/>
              <a:t> </a:t>
            </a:r>
            <a:r>
              <a:rPr lang="es-MX" dirty="0" err="1" smtClean="0"/>
              <a:t>the</a:t>
            </a:r>
            <a:r>
              <a:rPr lang="es-MX" dirty="0" smtClean="0"/>
              <a:t> </a:t>
            </a:r>
            <a:r>
              <a:rPr lang="es-MX" dirty="0" err="1" smtClean="0"/>
              <a:t>necessaryprotective</a:t>
            </a:r>
            <a:r>
              <a:rPr lang="es-MX" dirty="0" smtClean="0"/>
              <a:t> </a:t>
            </a:r>
            <a:r>
              <a:rPr lang="es-MX" dirty="0" err="1" smtClean="0"/>
              <a:t>equipment</a:t>
            </a:r>
            <a:r>
              <a:rPr lang="es-MX" dirty="0" smtClean="0"/>
              <a:t> </a:t>
            </a:r>
            <a:r>
              <a:rPr lang="es-MX" dirty="0" err="1" smtClean="0"/>
              <a:t>without</a:t>
            </a:r>
            <a:r>
              <a:rPr lang="es-MX" dirty="0" smtClean="0"/>
              <a:t> </a:t>
            </a:r>
            <a:r>
              <a:rPr lang="es-MX" dirty="0" err="1" smtClean="0"/>
              <a:t>cost</a:t>
            </a:r>
            <a:r>
              <a:rPr lang="es-MX" dirty="0" smtClean="0"/>
              <a:t>.</a:t>
            </a:r>
          </a:p>
          <a:p>
            <a:r>
              <a:rPr lang="es-MX" dirty="0" smtClean="0"/>
              <a:t>2- </a:t>
            </a:r>
            <a:r>
              <a:rPr lang="es-MX" dirty="0" err="1" smtClean="0"/>
              <a:t>Receive</a:t>
            </a:r>
            <a:r>
              <a:rPr lang="es-MX" dirty="0" smtClean="0"/>
              <a:t> </a:t>
            </a:r>
            <a:r>
              <a:rPr lang="es-MX" dirty="0" err="1" smtClean="0"/>
              <a:t>information</a:t>
            </a:r>
            <a:r>
              <a:rPr lang="es-MX" dirty="0" smtClean="0"/>
              <a:t> </a:t>
            </a:r>
            <a:r>
              <a:rPr lang="es-MX" dirty="0" err="1" smtClean="0"/>
              <a:t>about</a:t>
            </a:r>
            <a:r>
              <a:rPr lang="es-MX" dirty="0" smtClean="0"/>
              <a:t> </a:t>
            </a:r>
            <a:r>
              <a:rPr lang="es-MX" dirty="0" err="1" smtClean="0"/>
              <a:t>the</a:t>
            </a:r>
            <a:r>
              <a:rPr lang="es-MX" dirty="0" smtClean="0"/>
              <a:t> </a:t>
            </a:r>
            <a:r>
              <a:rPr lang="es-MX" dirty="0" err="1" smtClean="0"/>
              <a:t>work</a:t>
            </a:r>
            <a:r>
              <a:rPr lang="es-MX" dirty="0" smtClean="0"/>
              <a:t> </a:t>
            </a:r>
            <a:r>
              <a:rPr lang="es-MX" dirty="0" err="1" smtClean="0"/>
              <a:t>site</a:t>
            </a:r>
            <a:r>
              <a:rPr lang="es-MX" dirty="0" smtClean="0"/>
              <a:t>.</a:t>
            </a:r>
            <a:br>
              <a:rPr lang="es-MX" dirty="0" smtClean="0"/>
            </a:br>
            <a:r>
              <a:rPr lang="es-MX" dirty="0" smtClean="0"/>
              <a:t>3- </a:t>
            </a:r>
            <a:r>
              <a:rPr lang="es-MX" dirty="0" err="1" smtClean="0"/>
              <a:t>Report</a:t>
            </a:r>
            <a:r>
              <a:rPr lang="es-MX" dirty="0" smtClean="0"/>
              <a:t> a </a:t>
            </a:r>
            <a:r>
              <a:rPr lang="es-MX" dirty="0" err="1" smtClean="0"/>
              <a:t>health</a:t>
            </a:r>
            <a:r>
              <a:rPr lang="es-MX" dirty="0" smtClean="0"/>
              <a:t> </a:t>
            </a:r>
            <a:r>
              <a:rPr lang="es-MX" dirty="0" err="1" smtClean="0"/>
              <a:t>or</a:t>
            </a:r>
            <a:r>
              <a:rPr lang="es-MX" dirty="0" smtClean="0"/>
              <a:t> safety </a:t>
            </a:r>
            <a:r>
              <a:rPr lang="es-MX" dirty="0" err="1" smtClean="0"/>
              <a:t>violation</a:t>
            </a:r>
            <a:r>
              <a:rPr lang="es-MX" dirty="0" smtClean="0"/>
              <a:t> </a:t>
            </a:r>
            <a:r>
              <a:rPr lang="es-MX" dirty="0" err="1" smtClean="0"/>
              <a:t>with</a:t>
            </a:r>
            <a:r>
              <a:rPr lang="es-MX" dirty="0" smtClean="0"/>
              <a:t> OSHA </a:t>
            </a:r>
            <a:r>
              <a:rPr lang="es-MX" dirty="0" err="1" smtClean="0"/>
              <a:t>without</a:t>
            </a:r>
            <a:r>
              <a:rPr lang="es-MX" dirty="0" smtClean="0"/>
              <a:t> </a:t>
            </a:r>
            <a:r>
              <a:rPr lang="es-MX" dirty="0" err="1" smtClean="0"/>
              <a:t>fear</a:t>
            </a:r>
            <a:r>
              <a:rPr lang="es-MX" dirty="0" smtClean="0"/>
              <a:t> of </a:t>
            </a:r>
            <a:r>
              <a:rPr lang="es-MX" dirty="0" err="1" smtClean="0"/>
              <a:t>retaliation</a:t>
            </a:r>
            <a:r>
              <a:rPr lang="es-MX" dirty="0" smtClean="0"/>
              <a:t> </a:t>
            </a:r>
            <a:r>
              <a:rPr lang="es-MX" dirty="0" err="1" smtClean="0"/>
              <a:t>or</a:t>
            </a:r>
            <a:r>
              <a:rPr lang="es-MX" dirty="0" smtClean="0"/>
              <a:t> </a:t>
            </a:r>
            <a:r>
              <a:rPr lang="es-MX" dirty="0" err="1" smtClean="0"/>
              <a:t>discrimination</a:t>
            </a:r>
            <a:r>
              <a:rPr lang="es-MX" dirty="0" smtClean="0"/>
              <a:t>.</a:t>
            </a:r>
          </a:p>
          <a:p>
            <a:r>
              <a:rPr lang="es-MX" dirty="0" smtClean="0"/>
              <a:t>4- </a:t>
            </a:r>
            <a:r>
              <a:rPr lang="es-MX" dirty="0" err="1" smtClean="0"/>
              <a:t>Receive</a:t>
            </a:r>
            <a:r>
              <a:rPr lang="es-MX" dirty="0" smtClean="0"/>
              <a:t> </a:t>
            </a:r>
            <a:r>
              <a:rPr lang="es-MX" dirty="0" err="1" smtClean="0"/>
              <a:t>fair</a:t>
            </a:r>
            <a:r>
              <a:rPr lang="es-MX" dirty="0" smtClean="0"/>
              <a:t> </a:t>
            </a:r>
            <a:r>
              <a:rPr lang="es-MX" dirty="0" err="1" smtClean="0"/>
              <a:t>pay</a:t>
            </a:r>
            <a:r>
              <a:rPr lang="es-MX" dirty="0" smtClean="0"/>
              <a:t> </a:t>
            </a:r>
            <a:r>
              <a:rPr lang="es-MX" dirty="0" err="1" smtClean="0"/>
              <a:t>for</a:t>
            </a:r>
            <a:r>
              <a:rPr lang="es-MX" dirty="0" smtClean="0"/>
              <a:t> </a:t>
            </a:r>
            <a:r>
              <a:rPr lang="es-MX" dirty="0" err="1" smtClean="0"/>
              <a:t>the</a:t>
            </a:r>
            <a:r>
              <a:rPr lang="es-MX" dirty="0" smtClean="0"/>
              <a:t> </a:t>
            </a:r>
            <a:r>
              <a:rPr lang="es-MX" dirty="0" err="1" smtClean="0"/>
              <a:t>work</a:t>
            </a:r>
            <a:r>
              <a:rPr lang="es-MX" dirty="0" smtClean="0"/>
              <a:t> done.</a:t>
            </a:r>
          </a:p>
          <a:p>
            <a:endParaRPr lang="es-MX" dirty="0" smtClean="0"/>
          </a:p>
          <a:p>
            <a:pPr marL="0" indent="0">
              <a:buNone/>
            </a:pPr>
            <a:r>
              <a:rPr lang="es-MX" dirty="0" smtClean="0"/>
              <a:t>                </a:t>
            </a:r>
          </a:p>
        </p:txBody>
      </p:sp>
      <p:sp>
        <p:nvSpPr>
          <p:cNvPr id="30723" name="TextBox 2"/>
          <p:cNvSpPr txBox="1">
            <a:spLocks noChangeArrowheads="1"/>
          </p:cNvSpPr>
          <p:nvPr/>
        </p:nvSpPr>
        <p:spPr bwMode="auto">
          <a:xfrm>
            <a:off x="533400" y="277813"/>
            <a:ext cx="8610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es-MX" altLang="en-US" sz="1800" b="1" dirty="0">
                <a:solidFill>
                  <a:srgbClr val="FFC000"/>
                </a:solidFill>
                <a:latin typeface="Adobe Fan Heiti Std B" pitchFamily="34" charset="-128"/>
                <a:ea typeface="Adobe Fan Heiti Std B" pitchFamily="34" charset="-128"/>
              </a:rPr>
              <a:t>                                       </a:t>
            </a:r>
            <a:r>
              <a:rPr lang="es-MX" altLang="en-US" sz="4400" b="1" dirty="0" err="1">
                <a:solidFill>
                  <a:srgbClr val="FFC000"/>
                </a:solidFill>
                <a:latin typeface="Adobe Fan Heiti Std B" pitchFamily="34" charset="-128"/>
                <a:ea typeface="Adobe Fan Heiti Std B" pitchFamily="34" charset="-128"/>
              </a:rPr>
              <a:t>Workers</a:t>
            </a:r>
            <a:r>
              <a:rPr lang="es-MX" altLang="en-US" sz="4400" b="1" dirty="0">
                <a:solidFill>
                  <a:srgbClr val="FFC000"/>
                </a:solidFill>
                <a:latin typeface="Adobe Fan Heiti Std B" pitchFamily="34" charset="-128"/>
                <a:ea typeface="Adobe Fan Heiti Std B" pitchFamily="34" charset="-128"/>
              </a:rPr>
              <a:t>’ </a:t>
            </a:r>
            <a:r>
              <a:rPr lang="es-MX" altLang="en-US" sz="4400" b="1" dirty="0" err="1">
                <a:solidFill>
                  <a:srgbClr val="FFC000"/>
                </a:solidFill>
                <a:latin typeface="Adobe Fan Heiti Std B" pitchFamily="34" charset="-128"/>
                <a:ea typeface="Adobe Fan Heiti Std B" pitchFamily="34" charset="-128"/>
              </a:rPr>
              <a:t>Rights</a:t>
            </a:r>
            <a:r>
              <a:rPr lang="es-MX" altLang="en-US" sz="1800" b="1" dirty="0">
                <a:solidFill>
                  <a:srgbClr val="FFC000"/>
                </a:solidFill>
                <a:latin typeface="Adobe Fan Heiti Std B" pitchFamily="34" charset="-128"/>
                <a:ea typeface="Adobe Fan Heiti Std B" pitchFamily="34" charset="-128"/>
              </a:rPr>
              <a:t> </a:t>
            </a:r>
          </a:p>
          <a:p>
            <a:pPr>
              <a:spcBef>
                <a:spcPct val="0"/>
              </a:spcBef>
              <a:buClrTx/>
              <a:buSzTx/>
              <a:buFontTx/>
              <a:buNone/>
            </a:pPr>
            <a:r>
              <a:rPr lang="es-MX" altLang="en-US" sz="4400" b="1" dirty="0" err="1">
                <a:solidFill>
                  <a:srgbClr val="FFC000"/>
                </a:solidFill>
                <a:latin typeface="Adobe Fan Heiti Std B" pitchFamily="34" charset="-128"/>
                <a:ea typeface="Adobe Fan Heiti Std B" pitchFamily="34" charset="-128"/>
              </a:rPr>
              <a:t>We</a:t>
            </a:r>
            <a:r>
              <a:rPr lang="es-MX" altLang="en-US" sz="4400" b="1" dirty="0">
                <a:solidFill>
                  <a:srgbClr val="FFC000"/>
                </a:solidFill>
                <a:latin typeface="Adobe Fan Heiti Std B" pitchFamily="34" charset="-128"/>
                <a:ea typeface="Adobe Fan Heiti Std B" pitchFamily="34" charset="-128"/>
              </a:rPr>
              <a:t> </a:t>
            </a:r>
            <a:r>
              <a:rPr lang="es-MX" altLang="en-US" sz="4400" b="1" dirty="0" err="1">
                <a:solidFill>
                  <a:srgbClr val="FFC000"/>
                </a:solidFill>
                <a:latin typeface="Adobe Fan Heiti Std B" pitchFamily="34" charset="-128"/>
                <a:ea typeface="Adobe Fan Heiti Std B" pitchFamily="34" charset="-128"/>
              </a:rPr>
              <a:t>have</a:t>
            </a:r>
            <a:r>
              <a:rPr lang="es-MX" altLang="en-US" sz="4400" b="1" dirty="0">
                <a:solidFill>
                  <a:srgbClr val="FFC000"/>
                </a:solidFill>
                <a:latin typeface="Adobe Fan Heiti Std B" pitchFamily="34" charset="-128"/>
                <a:ea typeface="Adobe Fan Heiti Std B" pitchFamily="34" charset="-128"/>
              </a:rPr>
              <a:t> </a:t>
            </a:r>
            <a:r>
              <a:rPr lang="es-MX" altLang="en-US" sz="4400" b="1" dirty="0" err="1">
                <a:solidFill>
                  <a:srgbClr val="FFC000"/>
                </a:solidFill>
                <a:latin typeface="Adobe Fan Heiti Std B" pitchFamily="34" charset="-128"/>
                <a:ea typeface="Adobe Fan Heiti Std B" pitchFamily="34" charset="-128"/>
              </a:rPr>
              <a:t>the</a:t>
            </a:r>
            <a:r>
              <a:rPr lang="es-MX" altLang="en-US" sz="4400" b="1" dirty="0">
                <a:solidFill>
                  <a:srgbClr val="FFC000"/>
                </a:solidFill>
                <a:latin typeface="Adobe Fan Heiti Std B" pitchFamily="34" charset="-128"/>
                <a:ea typeface="Adobe Fan Heiti Std B" pitchFamily="34" charset="-128"/>
              </a:rPr>
              <a:t> </a:t>
            </a:r>
            <a:r>
              <a:rPr lang="es-MX" altLang="en-US" sz="4400" b="1" dirty="0" err="1">
                <a:solidFill>
                  <a:srgbClr val="FFC000"/>
                </a:solidFill>
                <a:latin typeface="Adobe Fan Heiti Std B" pitchFamily="34" charset="-128"/>
                <a:ea typeface="Adobe Fan Heiti Std B" pitchFamily="34" charset="-128"/>
              </a:rPr>
              <a:t>right</a:t>
            </a:r>
            <a:r>
              <a:rPr lang="es-MX" altLang="en-US" sz="4400" b="1" dirty="0">
                <a:solidFill>
                  <a:srgbClr val="FFC000"/>
                </a:solidFill>
                <a:latin typeface="Adobe Fan Heiti Std B" pitchFamily="34" charset="-128"/>
                <a:ea typeface="Adobe Fan Heiti Std B" pitchFamily="34" charset="-128"/>
              </a:rPr>
              <a:t> to :</a:t>
            </a:r>
            <a:endParaRPr lang="en-US" altLang="en-US" sz="4400" dirty="0">
              <a:latin typeface="Tahoma" panose="020B0604030504040204" pitchFamily="34" charset="0"/>
            </a:endParaRPr>
          </a:p>
        </p:txBody>
      </p:sp>
    </p:spTree>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77788"/>
            <a:ext cx="8229600" cy="1139826"/>
          </a:xfrm>
        </p:spPr>
        <p:txBody>
          <a:bodyPr/>
          <a:lstStyle/>
          <a:p>
            <a:pPr eaLnBrk="1" hangingPunct="1">
              <a:defRPr/>
            </a:pPr>
            <a:r>
              <a:rPr lang="es-MX" sz="6000" b="1" u="sng" dirty="0" smtClean="0">
                <a:solidFill>
                  <a:srgbClr val="FFFF00"/>
                </a:solidFill>
                <a:latin typeface="Adobe Fan Heiti Std B" pitchFamily="34" charset="-128"/>
                <a:ea typeface="Adobe Fan Heiti Std B" pitchFamily="34" charset="-128"/>
              </a:rPr>
              <a:t>Workshop Agenda</a:t>
            </a:r>
          </a:p>
        </p:txBody>
      </p:sp>
      <p:sp>
        <p:nvSpPr>
          <p:cNvPr id="3075" name="Rectangle 3"/>
          <p:cNvSpPr>
            <a:spLocks noGrp="1" noChangeArrowheads="1"/>
          </p:cNvSpPr>
          <p:nvPr>
            <p:ph type="body" idx="1"/>
          </p:nvPr>
        </p:nvSpPr>
        <p:spPr>
          <a:xfrm>
            <a:off x="304800" y="1066800"/>
            <a:ext cx="8686800" cy="5486400"/>
          </a:xfrm>
        </p:spPr>
        <p:txBody>
          <a:bodyPr/>
          <a:lstStyle/>
          <a:p>
            <a:pPr marL="742950" indent="-742950" eaLnBrk="1" hangingPunct="1">
              <a:buClrTx/>
              <a:buSzPct val="105000"/>
              <a:buFont typeface="+mj-lt"/>
              <a:buAutoNum type="arabicPeriod"/>
              <a:defRPr/>
            </a:pPr>
            <a:r>
              <a:rPr lang="es-MX" sz="5400" dirty="0" err="1" smtClean="0">
                <a:solidFill>
                  <a:schemeClr val="tx2"/>
                </a:solidFill>
                <a:latin typeface="Adobe Fan Heiti Std B" pitchFamily="34" charset="-128"/>
                <a:ea typeface="Adobe Fan Heiti Std B" pitchFamily="34" charset="-128"/>
              </a:rPr>
              <a:t>Introduction</a:t>
            </a:r>
            <a:r>
              <a:rPr lang="es-MX" sz="5400" dirty="0" smtClean="0">
                <a:solidFill>
                  <a:schemeClr val="tx2"/>
                </a:solidFill>
                <a:latin typeface="Adobe Fan Heiti Std B" pitchFamily="34" charset="-128"/>
                <a:ea typeface="Adobe Fan Heiti Std B" pitchFamily="34" charset="-128"/>
              </a:rPr>
              <a:t> &amp; </a:t>
            </a:r>
            <a:r>
              <a:rPr lang="es-MX" sz="5400" dirty="0" err="1" smtClean="0">
                <a:solidFill>
                  <a:schemeClr val="tx2"/>
                </a:solidFill>
                <a:latin typeface="Adobe Fan Heiti Std B" pitchFamily="34" charset="-128"/>
                <a:ea typeface="Adobe Fan Heiti Std B" pitchFamily="34" charset="-128"/>
              </a:rPr>
              <a:t>Agreements</a:t>
            </a:r>
            <a:endParaRPr lang="es-MX" sz="5400" dirty="0" smtClean="0">
              <a:solidFill>
                <a:schemeClr val="tx2"/>
              </a:solidFill>
              <a:latin typeface="Adobe Fan Heiti Std B" pitchFamily="34" charset="-128"/>
              <a:ea typeface="Adobe Fan Heiti Std B" pitchFamily="34" charset="-128"/>
            </a:endParaRPr>
          </a:p>
          <a:p>
            <a:pPr marL="742950" indent="-742950" eaLnBrk="1" hangingPunct="1">
              <a:buClrTx/>
              <a:buSzPct val="105000"/>
              <a:buFont typeface="+mj-lt"/>
              <a:buAutoNum type="arabicPeriod"/>
              <a:defRPr/>
            </a:pPr>
            <a:endParaRPr lang="es-MX" sz="1000" dirty="0" smtClean="0">
              <a:solidFill>
                <a:schemeClr val="tx2"/>
              </a:solidFill>
              <a:latin typeface="Adobe Fan Heiti Std B" pitchFamily="34" charset="-128"/>
              <a:ea typeface="Adobe Fan Heiti Std B" pitchFamily="34" charset="-128"/>
            </a:endParaRPr>
          </a:p>
          <a:p>
            <a:pPr marL="742950" indent="-742950" eaLnBrk="1" hangingPunct="1">
              <a:buClrTx/>
              <a:buSzPct val="105000"/>
              <a:buFont typeface="+mj-lt"/>
              <a:buAutoNum type="arabicPeriod"/>
              <a:defRPr/>
            </a:pPr>
            <a:r>
              <a:rPr lang="es-MX" sz="5400" dirty="0" smtClean="0">
                <a:solidFill>
                  <a:schemeClr val="tx2"/>
                </a:solidFill>
                <a:latin typeface="Adobe Fan Heiti Std B" pitchFamily="34" charset="-128"/>
                <a:ea typeface="Adobe Fan Heiti Std B" pitchFamily="34" charset="-128"/>
              </a:rPr>
              <a:t>Video and </a:t>
            </a:r>
            <a:r>
              <a:rPr lang="es-MX" sz="5400" dirty="0" err="1" smtClean="0">
                <a:solidFill>
                  <a:schemeClr val="tx2"/>
                </a:solidFill>
                <a:latin typeface="Adobe Fan Heiti Std B" pitchFamily="34" charset="-128"/>
                <a:ea typeface="Adobe Fan Heiti Std B" pitchFamily="34" charset="-128"/>
              </a:rPr>
              <a:t>Reflection</a:t>
            </a:r>
            <a:endParaRPr lang="es-MX" sz="5400" dirty="0" smtClean="0">
              <a:solidFill>
                <a:schemeClr val="tx2"/>
              </a:solidFill>
              <a:latin typeface="Adobe Fan Heiti Std B" pitchFamily="34" charset="-128"/>
              <a:ea typeface="Adobe Fan Heiti Std B" pitchFamily="34" charset="-128"/>
            </a:endParaRPr>
          </a:p>
          <a:p>
            <a:pPr marL="742950" indent="-742950" eaLnBrk="1" hangingPunct="1">
              <a:buClrTx/>
              <a:buSzPct val="105000"/>
              <a:buFont typeface="+mj-lt"/>
              <a:buAutoNum type="arabicPeriod"/>
              <a:defRPr/>
            </a:pPr>
            <a:endParaRPr lang="es-MX" sz="1000" dirty="0" smtClean="0">
              <a:solidFill>
                <a:schemeClr val="tx2"/>
              </a:solidFill>
              <a:latin typeface="Adobe Fan Heiti Std B" pitchFamily="34" charset="-128"/>
              <a:ea typeface="Adobe Fan Heiti Std B" pitchFamily="34" charset="-128"/>
            </a:endParaRPr>
          </a:p>
          <a:p>
            <a:pPr marL="742950" indent="-742950" eaLnBrk="1" hangingPunct="1">
              <a:buClrTx/>
              <a:buSzPct val="105000"/>
              <a:buFont typeface="+mj-lt"/>
              <a:buAutoNum type="arabicPeriod"/>
              <a:defRPr/>
            </a:pPr>
            <a:r>
              <a:rPr lang="es-MX" sz="5400" dirty="0" err="1" smtClean="0">
                <a:solidFill>
                  <a:schemeClr val="tx2"/>
                </a:solidFill>
                <a:latin typeface="Adobe Fan Heiti Std B" pitchFamily="34" charset="-128"/>
                <a:ea typeface="Adobe Fan Heiti Std B" pitchFamily="34" charset="-128"/>
              </a:rPr>
              <a:t>Dangers</a:t>
            </a:r>
            <a:r>
              <a:rPr lang="es-MX" sz="5400" dirty="0" smtClean="0">
                <a:solidFill>
                  <a:schemeClr val="tx2"/>
                </a:solidFill>
                <a:latin typeface="Adobe Fan Heiti Std B" pitchFamily="34" charset="-128"/>
                <a:ea typeface="Adobe Fan Heiti Std B" pitchFamily="34" charset="-128"/>
              </a:rPr>
              <a:t> and </a:t>
            </a:r>
            <a:r>
              <a:rPr lang="es-MX" sz="5400" dirty="0" err="1" smtClean="0">
                <a:solidFill>
                  <a:schemeClr val="tx2"/>
                </a:solidFill>
                <a:latin typeface="Adobe Fan Heiti Std B" pitchFamily="34" charset="-128"/>
                <a:ea typeface="Adobe Fan Heiti Std B" pitchFamily="34" charset="-128"/>
              </a:rPr>
              <a:t>Solutions</a:t>
            </a:r>
            <a:endParaRPr lang="es-MX" sz="5400" dirty="0" smtClean="0">
              <a:solidFill>
                <a:schemeClr val="tx2"/>
              </a:solidFill>
              <a:latin typeface="Adobe Fan Heiti Std B" pitchFamily="34" charset="-128"/>
              <a:ea typeface="Adobe Fan Heiti Std B" pitchFamily="34" charset="-128"/>
            </a:endParaRPr>
          </a:p>
          <a:p>
            <a:pPr marL="742950" indent="-742950" eaLnBrk="1" hangingPunct="1">
              <a:buClrTx/>
              <a:buSzPct val="105000"/>
              <a:buFont typeface="+mj-lt"/>
              <a:buAutoNum type="arabicPeriod"/>
              <a:defRPr/>
            </a:pPr>
            <a:endParaRPr lang="es-MX" sz="1000" dirty="0" smtClean="0">
              <a:solidFill>
                <a:schemeClr val="tx2"/>
              </a:solidFill>
              <a:latin typeface="Adobe Fan Heiti Std B" pitchFamily="34" charset="-128"/>
              <a:ea typeface="Adobe Fan Heiti Std B" pitchFamily="34" charset="-128"/>
            </a:endParaRPr>
          </a:p>
          <a:p>
            <a:pPr marL="742950" indent="-742950" eaLnBrk="1" hangingPunct="1">
              <a:buClrTx/>
              <a:buSzPct val="105000"/>
              <a:buFont typeface="+mj-lt"/>
              <a:buAutoNum type="arabicPeriod"/>
              <a:defRPr/>
            </a:pPr>
            <a:r>
              <a:rPr lang="es-MX" sz="5400" dirty="0" err="1" smtClean="0">
                <a:solidFill>
                  <a:schemeClr val="tx2"/>
                </a:solidFill>
                <a:latin typeface="Adobe Fan Heiti Std B" pitchFamily="34" charset="-128"/>
                <a:ea typeface="Adobe Fan Heiti Std B" pitchFamily="34" charset="-128"/>
              </a:rPr>
              <a:t>Closing</a:t>
            </a:r>
            <a:endParaRPr lang="es-MX" sz="5400" dirty="0" smtClean="0">
              <a:solidFill>
                <a:schemeClr val="tx2"/>
              </a:solidFill>
              <a:latin typeface="Adobe Fan Heiti Std B" pitchFamily="34" charset="-128"/>
              <a:ea typeface="Adobe Fan Heiti Std B" pitchFamily="34" charset="-12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375" y="-152400"/>
            <a:ext cx="9067800" cy="1446213"/>
          </a:xfrm>
          <a:prstGeom prst="rect">
            <a:avLst/>
          </a:prstGeom>
          <a:noFill/>
        </p:spPr>
        <p:txBody>
          <a:bodyPr>
            <a:spAutoFit/>
          </a:bodyPr>
          <a:lstStyle/>
          <a:p>
            <a:pPr>
              <a:defRPr/>
            </a:pPr>
            <a:r>
              <a:rPr lang="es-MX" b="1" dirty="0">
                <a:solidFill>
                  <a:schemeClr val="tx1">
                    <a:lumMod val="10000"/>
                  </a:schemeClr>
                </a:solidFill>
                <a:latin typeface="Adobe Fan Heiti Std B" pitchFamily="34" charset="-128"/>
                <a:ea typeface="Adobe Fan Heiti Std B" pitchFamily="34" charset="-128"/>
              </a:rPr>
              <a:t>      </a:t>
            </a:r>
            <a:r>
              <a:rPr lang="es-MX" b="1" dirty="0">
                <a:solidFill>
                  <a:srgbClr val="FFC000"/>
                </a:solidFill>
                <a:latin typeface="Adobe Fan Heiti Std B" pitchFamily="34" charset="-128"/>
                <a:ea typeface="Adobe Fan Heiti Std B" pitchFamily="34" charset="-128"/>
              </a:rPr>
              <a:t>                                             </a:t>
            </a:r>
            <a:r>
              <a:rPr lang="es-MX" sz="4400" b="1" dirty="0" err="1">
                <a:solidFill>
                  <a:srgbClr val="FFC000"/>
                </a:solidFill>
                <a:latin typeface="Adobe Fan Heiti Std B" pitchFamily="34" charset="-128"/>
                <a:ea typeface="Adobe Fan Heiti Std B" pitchFamily="34" charset="-128"/>
              </a:rPr>
              <a:t>Responsabilities</a:t>
            </a:r>
            <a:endParaRPr lang="es-MX" b="1" dirty="0">
              <a:solidFill>
                <a:srgbClr val="FFC000"/>
              </a:solidFill>
              <a:latin typeface="Adobe Fan Heiti Std B" pitchFamily="34" charset="-128"/>
              <a:ea typeface="Adobe Fan Heiti Std B" pitchFamily="34" charset="-128"/>
            </a:endParaRPr>
          </a:p>
          <a:p>
            <a:pPr>
              <a:defRPr/>
            </a:pPr>
            <a:r>
              <a:rPr lang="es-MX" sz="4400" b="1" dirty="0" err="1">
                <a:solidFill>
                  <a:srgbClr val="FFC000"/>
                </a:solidFill>
                <a:latin typeface="Adobe Fan Heiti Std B" pitchFamily="34" charset="-128"/>
                <a:ea typeface="Adobe Fan Heiti Std B" pitchFamily="34" charset="-128"/>
              </a:rPr>
              <a:t>We</a:t>
            </a:r>
            <a:r>
              <a:rPr lang="es-MX" sz="4400" b="1" dirty="0">
                <a:solidFill>
                  <a:srgbClr val="FFC000"/>
                </a:solidFill>
                <a:latin typeface="Adobe Fan Heiti Std B" pitchFamily="34" charset="-128"/>
                <a:ea typeface="Adobe Fan Heiti Std B" pitchFamily="34" charset="-128"/>
              </a:rPr>
              <a:t> </a:t>
            </a:r>
            <a:r>
              <a:rPr lang="es-MX" sz="4400" b="1" dirty="0" err="1">
                <a:solidFill>
                  <a:srgbClr val="FFC000"/>
                </a:solidFill>
                <a:latin typeface="Adobe Fan Heiti Std B" pitchFamily="34" charset="-128"/>
                <a:ea typeface="Adobe Fan Heiti Std B" pitchFamily="34" charset="-128"/>
              </a:rPr>
              <a:t>have</a:t>
            </a:r>
            <a:r>
              <a:rPr lang="es-MX" sz="4400" b="1" dirty="0">
                <a:solidFill>
                  <a:srgbClr val="FFC000"/>
                </a:solidFill>
                <a:latin typeface="Adobe Fan Heiti Std B" pitchFamily="34" charset="-128"/>
                <a:ea typeface="Adobe Fan Heiti Std B" pitchFamily="34" charset="-128"/>
              </a:rPr>
              <a:t> </a:t>
            </a:r>
            <a:r>
              <a:rPr lang="es-MX" sz="4400" b="1" dirty="0" err="1">
                <a:solidFill>
                  <a:srgbClr val="FFC000"/>
                </a:solidFill>
                <a:latin typeface="Adobe Fan Heiti Std B" pitchFamily="34" charset="-128"/>
                <a:ea typeface="Adobe Fan Heiti Std B" pitchFamily="34" charset="-128"/>
              </a:rPr>
              <a:t>the</a:t>
            </a:r>
            <a:r>
              <a:rPr lang="es-MX" sz="4400" b="1" dirty="0">
                <a:solidFill>
                  <a:srgbClr val="FFC000"/>
                </a:solidFill>
                <a:latin typeface="Adobe Fan Heiti Std B" pitchFamily="34" charset="-128"/>
                <a:ea typeface="Adobe Fan Heiti Std B" pitchFamily="34" charset="-128"/>
              </a:rPr>
              <a:t> </a:t>
            </a:r>
            <a:r>
              <a:rPr lang="es-MX" sz="4400" b="1" dirty="0" err="1">
                <a:solidFill>
                  <a:srgbClr val="FFC000"/>
                </a:solidFill>
                <a:latin typeface="Adobe Fan Heiti Std B" pitchFamily="34" charset="-128"/>
                <a:ea typeface="Adobe Fan Heiti Std B" pitchFamily="34" charset="-128"/>
              </a:rPr>
              <a:t>responsibility</a:t>
            </a:r>
            <a:r>
              <a:rPr lang="es-MX" sz="4400" b="1" dirty="0">
                <a:solidFill>
                  <a:srgbClr val="FFC000"/>
                </a:solidFill>
                <a:latin typeface="Adobe Fan Heiti Std B" pitchFamily="34" charset="-128"/>
                <a:ea typeface="Adobe Fan Heiti Std B" pitchFamily="34" charset="-128"/>
              </a:rPr>
              <a:t> to:</a:t>
            </a:r>
            <a:endParaRPr lang="en-US" sz="4400" dirty="0">
              <a:solidFill>
                <a:srgbClr val="FFC000"/>
              </a:solidFill>
            </a:endParaRPr>
          </a:p>
        </p:txBody>
      </p:sp>
      <p:sp>
        <p:nvSpPr>
          <p:cNvPr id="3" name="TextBox 2"/>
          <p:cNvSpPr txBox="1"/>
          <p:nvPr/>
        </p:nvSpPr>
        <p:spPr>
          <a:xfrm>
            <a:off x="381000" y="1447800"/>
            <a:ext cx="8458200" cy="5662613"/>
          </a:xfrm>
          <a:prstGeom prst="rect">
            <a:avLst/>
          </a:prstGeom>
          <a:noFill/>
        </p:spPr>
        <p:txBody>
          <a:bodyPr lIns="0">
            <a:spAutoFit/>
          </a:bodyPr>
          <a:lstStyle/>
          <a:p>
            <a:pPr eaLnBrk="1" hangingPunct="1">
              <a:defRPr/>
            </a:pPr>
            <a:r>
              <a:rPr lang="en-US" sz="4000" dirty="0">
                <a:solidFill>
                  <a:srgbClr val="FFFF00"/>
                </a:solidFill>
                <a:effectLst>
                  <a:outerShdw blurRad="38100" dist="38100" dir="2700000" algn="tl">
                    <a:srgbClr val="000000">
                      <a:alpha val="43137"/>
                    </a:srgbClr>
                  </a:outerShdw>
                </a:effectLst>
                <a:latin typeface="Adobe Fan Heiti Std B" pitchFamily="34" charset="-128"/>
                <a:ea typeface="Adobe Fan Heiti Std B" pitchFamily="34" charset="-128"/>
                <a:cs typeface="Arial" charset="0"/>
              </a:rPr>
              <a:t>1. </a:t>
            </a:r>
            <a:r>
              <a:rPr lang="en-US" sz="4000" dirty="0">
                <a:effectLst>
                  <a:outerShdw blurRad="38100" dist="38100" dir="2700000" algn="tl">
                    <a:srgbClr val="000000">
                      <a:alpha val="43137"/>
                    </a:srgbClr>
                  </a:outerShdw>
                </a:effectLst>
                <a:latin typeface="Adobe Fan Heiti Std B" pitchFamily="34" charset="-128"/>
                <a:ea typeface="Adobe Fan Heiti Std B" pitchFamily="34" charset="-128"/>
                <a:cs typeface="Arial" charset="0"/>
              </a:rPr>
              <a:t>Respect all the health and safety standards.</a:t>
            </a:r>
          </a:p>
          <a:p>
            <a:pPr eaLnBrk="1" hangingPunct="1">
              <a:defRPr/>
            </a:pPr>
            <a:endParaRPr lang="en-US" sz="800" dirty="0">
              <a:solidFill>
                <a:srgbClr val="FFFF00"/>
              </a:solidFill>
              <a:effectLst>
                <a:outerShdw blurRad="38100" dist="38100" dir="2700000" algn="tl">
                  <a:srgbClr val="000000">
                    <a:alpha val="43137"/>
                  </a:srgbClr>
                </a:outerShdw>
              </a:effectLst>
              <a:latin typeface="Adobe Fan Heiti Std B" pitchFamily="34" charset="-128"/>
              <a:ea typeface="Adobe Fan Heiti Std B" pitchFamily="34" charset="-128"/>
              <a:cs typeface="Arial" charset="0"/>
            </a:endParaRPr>
          </a:p>
          <a:p>
            <a:pPr eaLnBrk="1" hangingPunct="1">
              <a:defRPr/>
            </a:pPr>
            <a:r>
              <a:rPr lang="en-US" sz="4000" dirty="0">
                <a:solidFill>
                  <a:srgbClr val="FFFF00"/>
                </a:solidFill>
                <a:effectLst>
                  <a:outerShdw blurRad="38100" dist="38100" dir="2700000" algn="tl">
                    <a:srgbClr val="000000">
                      <a:alpha val="43137"/>
                    </a:srgbClr>
                  </a:outerShdw>
                </a:effectLst>
                <a:latin typeface="Adobe Fan Heiti Std B" pitchFamily="34" charset="-128"/>
                <a:ea typeface="Adobe Fan Heiti Std B" pitchFamily="34" charset="-128"/>
                <a:cs typeface="Arial" charset="0"/>
              </a:rPr>
              <a:t>2.</a:t>
            </a:r>
            <a:r>
              <a:rPr lang="en-US" sz="4000" dirty="0">
                <a:effectLst>
                  <a:outerShdw blurRad="38100" dist="38100" dir="2700000" algn="tl">
                    <a:srgbClr val="000000">
                      <a:alpha val="43137"/>
                    </a:srgbClr>
                  </a:outerShdw>
                </a:effectLst>
                <a:latin typeface="Adobe Fan Heiti Std B" pitchFamily="34" charset="-128"/>
                <a:ea typeface="Adobe Fan Heiti Std B" pitchFamily="34" charset="-128"/>
                <a:cs typeface="Arial" charset="0"/>
              </a:rPr>
              <a:t>Check all tools and equipment before starting to work.</a:t>
            </a:r>
          </a:p>
          <a:p>
            <a:pPr eaLnBrk="1" hangingPunct="1">
              <a:defRPr/>
            </a:pPr>
            <a:endParaRPr lang="en-US" sz="800" dirty="0">
              <a:solidFill>
                <a:srgbClr val="FFFF00"/>
              </a:solidFill>
              <a:effectLst>
                <a:outerShdw blurRad="38100" dist="38100" dir="2700000" algn="tl">
                  <a:srgbClr val="000000">
                    <a:alpha val="43137"/>
                  </a:srgbClr>
                </a:outerShdw>
              </a:effectLst>
              <a:latin typeface="Adobe Fan Heiti Std B" pitchFamily="34" charset="-128"/>
              <a:ea typeface="Adobe Fan Heiti Std B" pitchFamily="34" charset="-128"/>
              <a:cs typeface="Arial" charset="0"/>
            </a:endParaRPr>
          </a:p>
          <a:p>
            <a:pPr eaLnBrk="1" hangingPunct="1">
              <a:defRPr/>
            </a:pPr>
            <a:r>
              <a:rPr lang="en-US" sz="4000" dirty="0">
                <a:solidFill>
                  <a:srgbClr val="FFFF00"/>
                </a:solidFill>
                <a:effectLst>
                  <a:outerShdw blurRad="38100" dist="38100" dir="2700000" algn="tl">
                    <a:srgbClr val="000000">
                      <a:alpha val="43137"/>
                    </a:srgbClr>
                  </a:outerShdw>
                </a:effectLst>
                <a:latin typeface="Adobe Fan Heiti Std B" pitchFamily="34" charset="-128"/>
                <a:ea typeface="Adobe Fan Heiti Std B" pitchFamily="34" charset="-128"/>
                <a:cs typeface="Arial" charset="0"/>
              </a:rPr>
              <a:t>3. </a:t>
            </a:r>
            <a:r>
              <a:rPr lang="en-US" sz="4000" dirty="0">
                <a:effectLst>
                  <a:outerShdw blurRad="38100" dist="38100" dir="2700000" algn="tl">
                    <a:srgbClr val="000000">
                      <a:alpha val="43137"/>
                    </a:srgbClr>
                  </a:outerShdw>
                </a:effectLst>
                <a:latin typeface="Adobe Fan Heiti Std B" pitchFamily="34" charset="-128"/>
                <a:ea typeface="Adobe Fan Heiti Std B" pitchFamily="34" charset="-128"/>
                <a:cs typeface="Arial" charset="0"/>
              </a:rPr>
              <a:t>Work at the worksite.</a:t>
            </a:r>
          </a:p>
          <a:p>
            <a:pPr eaLnBrk="1" hangingPunct="1">
              <a:defRPr/>
            </a:pPr>
            <a:endParaRPr lang="en-US" sz="800" dirty="0">
              <a:solidFill>
                <a:srgbClr val="FFFF00"/>
              </a:solidFill>
              <a:effectLst>
                <a:outerShdw blurRad="38100" dist="38100" dir="2700000" algn="tl">
                  <a:srgbClr val="000000">
                    <a:alpha val="43137"/>
                  </a:srgbClr>
                </a:outerShdw>
              </a:effectLst>
              <a:latin typeface="Adobe Fan Heiti Std B" pitchFamily="34" charset="-128"/>
              <a:ea typeface="Adobe Fan Heiti Std B" pitchFamily="34" charset="-128"/>
              <a:cs typeface="Arial" charset="0"/>
            </a:endParaRPr>
          </a:p>
          <a:p>
            <a:pPr eaLnBrk="1" hangingPunct="1">
              <a:defRPr/>
            </a:pPr>
            <a:r>
              <a:rPr lang="en-US" sz="4000" dirty="0">
                <a:solidFill>
                  <a:srgbClr val="FFFF00"/>
                </a:solidFill>
                <a:effectLst>
                  <a:outerShdw blurRad="38100" dist="38100" dir="2700000" algn="tl">
                    <a:srgbClr val="000000">
                      <a:alpha val="43137"/>
                    </a:srgbClr>
                  </a:outerShdw>
                </a:effectLst>
                <a:latin typeface="Adobe Fan Heiti Std B" pitchFamily="34" charset="-128"/>
                <a:ea typeface="Adobe Fan Heiti Std B" pitchFamily="34" charset="-128"/>
                <a:cs typeface="Arial" charset="0"/>
              </a:rPr>
              <a:t>4. </a:t>
            </a:r>
            <a:r>
              <a:rPr lang="en-US" sz="4000" dirty="0">
                <a:effectLst>
                  <a:outerShdw blurRad="38100" dist="38100" dir="2700000" algn="tl">
                    <a:srgbClr val="000000">
                      <a:alpha val="43137"/>
                    </a:srgbClr>
                  </a:outerShdw>
                </a:effectLst>
                <a:latin typeface="Adobe Fan Heiti Std B" pitchFamily="34" charset="-128"/>
                <a:ea typeface="Adobe Fan Heiti Std B" pitchFamily="34" charset="-128"/>
                <a:cs typeface="Arial" charset="0"/>
              </a:rPr>
              <a:t>Not use drugs, alcohol or any other substance that prevents us from working and puts other workers at risk.</a:t>
            </a:r>
            <a:endParaRPr lang="es-MX" sz="4000" dirty="0">
              <a:latin typeface="Adobe Fan Heiti Std B" pitchFamily="34" charset="-128"/>
              <a:ea typeface="Adobe Fan Heiti Std B" pitchFamily="34" charset="-128"/>
              <a:cs typeface="Arial" charset="0"/>
            </a:endParaRPr>
          </a:p>
          <a:p>
            <a:pPr>
              <a:defRPr/>
            </a:pPr>
            <a:endParaRPr lang="en-US" dirty="0"/>
          </a:p>
        </p:txBody>
      </p:sp>
      <p:sp>
        <p:nvSpPr>
          <p:cNvPr id="2" name="Title 1"/>
          <p:cNvSpPr>
            <a:spLocks noGrp="1"/>
          </p:cNvSpPr>
          <p:nvPr>
            <p:ph type="title"/>
          </p:nvPr>
        </p:nvSpPr>
        <p:spPr/>
        <p:txBody>
          <a:bodyPr/>
          <a:lstStyle/>
          <a:p>
            <a:r>
              <a:rPr lang="en-US" sz="800" dirty="0">
                <a:solidFill>
                  <a:schemeClr val="bg2"/>
                </a:solidFill>
              </a:rPr>
              <a:t>R</a:t>
            </a:r>
          </a:p>
        </p:txBody>
      </p:sp>
    </p:spTree>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229600" cy="1139825"/>
          </a:xfrm>
        </p:spPr>
        <p:txBody>
          <a:bodyPr/>
          <a:lstStyle/>
          <a:p>
            <a:r>
              <a:rPr lang="en-US" sz="6000" dirty="0" smtClean="0"/>
              <a:t>Contact</a:t>
            </a:r>
            <a:endParaRPr lang="en-US" sz="6000" dirty="0"/>
          </a:p>
        </p:txBody>
      </p:sp>
      <p:sp>
        <p:nvSpPr>
          <p:cNvPr id="8" name="Rectangle 1" descr="Text box with contact information for Washington Department of Labor and Industries" title="L&amp;I Text Box"/>
          <p:cNvSpPr>
            <a:spLocks noChangeArrowheads="1"/>
          </p:cNvSpPr>
          <p:nvPr/>
        </p:nvSpPr>
        <p:spPr bwMode="auto">
          <a:xfrm>
            <a:off x="152400" y="3352800"/>
            <a:ext cx="8813800" cy="2438400"/>
          </a:xfrm>
          <a:prstGeom prst="rect">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endParaRPr lang="es-MX" altLang="es-MX" sz="1800">
              <a:latin typeface="Tahoma" panose="020B0604030504040204" pitchFamily="34" charset="0"/>
            </a:endParaRPr>
          </a:p>
        </p:txBody>
      </p:sp>
      <p:sp>
        <p:nvSpPr>
          <p:cNvPr id="9" name="Rectangle 2" descr="Text box with information on how to contact the US Department of Labor (OSHA)" title="OSHA Text box"/>
          <p:cNvSpPr>
            <a:spLocks noChangeArrowheads="1"/>
          </p:cNvSpPr>
          <p:nvPr/>
        </p:nvSpPr>
        <p:spPr bwMode="auto">
          <a:xfrm>
            <a:off x="304800" y="3505200"/>
            <a:ext cx="8465127" cy="2133600"/>
          </a:xfrm>
          <a:prstGeom prst="rect">
            <a:avLst/>
          </a:prstGeom>
          <a:noFill/>
          <a:ln w="762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endParaRPr lang="es-MX" altLang="es-MX" sz="1800">
              <a:latin typeface="Tahoma" panose="020B0604030504040204" pitchFamily="34" charset="0"/>
            </a:endParaRPr>
          </a:p>
        </p:txBody>
      </p:sp>
      <p:sp>
        <p:nvSpPr>
          <p:cNvPr id="10" name="TextBox 9"/>
          <p:cNvSpPr txBox="1"/>
          <p:nvPr/>
        </p:nvSpPr>
        <p:spPr>
          <a:xfrm>
            <a:off x="457200" y="3810000"/>
            <a:ext cx="8534400" cy="2031325"/>
          </a:xfrm>
          <a:prstGeom prst="rect">
            <a:avLst/>
          </a:prstGeom>
          <a:noFill/>
        </p:spPr>
        <p:txBody>
          <a:bodyPr wrap="square" rtlCol="0">
            <a:spAutoFit/>
          </a:bodyPr>
          <a:lstStyle/>
          <a:p>
            <a:r>
              <a:rPr lang="en-US" sz="2800" b="1" dirty="0" smtClean="0">
                <a:solidFill>
                  <a:srgbClr val="000000"/>
                </a:solidFill>
                <a:latin typeface="Verdana" panose="020B0604030504040204" pitchFamily="34" charset="0"/>
                <a:ea typeface="Verdana" panose="020B0604030504040204" pitchFamily="34" charset="0"/>
              </a:rPr>
              <a:t>US Department of Labor (OSHA)</a:t>
            </a:r>
          </a:p>
          <a:p>
            <a:pPr algn="ctr"/>
            <a:endParaRPr lang="en-US" sz="2400" dirty="0">
              <a:solidFill>
                <a:schemeClr val="accent4">
                  <a:lumMod val="20000"/>
                  <a:lumOff val="80000"/>
                </a:schemeClr>
              </a:solidFill>
              <a:latin typeface="Verdana" panose="020B0604030504040204" pitchFamily="34" charset="0"/>
              <a:ea typeface="Verdana" panose="020B0604030504040204" pitchFamily="34" charset="0"/>
            </a:endParaRPr>
          </a:p>
          <a:p>
            <a:r>
              <a:rPr lang="en-US" sz="2600" u="sng" dirty="0" smtClean="0">
                <a:solidFill>
                  <a:schemeClr val="accent4">
                    <a:lumMod val="20000"/>
                    <a:lumOff val="80000"/>
                  </a:schemeClr>
                </a:solidFill>
                <a:latin typeface="Verdana" panose="020B0604030504040204" pitchFamily="34" charset="0"/>
                <a:ea typeface="Verdana" panose="020B0604030504040204" pitchFamily="34" charset="0"/>
              </a:rPr>
              <a:t>Phone: 800-423-7233</a:t>
            </a:r>
            <a:r>
              <a:rPr lang="en-US" sz="2600" dirty="0" smtClean="0">
                <a:solidFill>
                  <a:schemeClr val="accent4">
                    <a:lumMod val="20000"/>
                    <a:lumOff val="80000"/>
                  </a:schemeClr>
                </a:solidFill>
                <a:latin typeface="Verdana" panose="020B0604030504040204" pitchFamily="34" charset="0"/>
                <a:ea typeface="Verdana" panose="020B0604030504040204" pitchFamily="34" charset="0"/>
              </a:rPr>
              <a:t> </a:t>
            </a:r>
          </a:p>
          <a:p>
            <a:pPr algn="ctr"/>
            <a:r>
              <a:rPr lang="en-US" sz="2400" dirty="0" err="1" smtClean="0">
                <a:solidFill>
                  <a:srgbClr val="FFC000"/>
                </a:solidFill>
                <a:hlinkClick r:id="rId2"/>
              </a:rPr>
              <a:t>OSHA_Website</a:t>
            </a:r>
            <a:endParaRPr lang="en-US" sz="2400" dirty="0">
              <a:solidFill>
                <a:srgbClr val="FFC000"/>
              </a:solidFill>
            </a:endParaRPr>
          </a:p>
          <a:p>
            <a:endParaRPr lang="en-US" sz="2400" dirty="0">
              <a:solidFill>
                <a:schemeClr val="accent4">
                  <a:lumMod val="20000"/>
                  <a:lumOff val="8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08915349"/>
      </p:ext>
    </p:extLst>
  </p:cSld>
  <p:clrMapOvr>
    <a:masterClrMapping/>
  </p:clrMapOvr>
  <p:transition>
    <p:push dir="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2437" y="-228600"/>
            <a:ext cx="8229600" cy="1139825"/>
          </a:xfrm>
        </p:spPr>
        <p:txBody>
          <a:bodyPr/>
          <a:lstStyle/>
          <a:p>
            <a:r>
              <a:rPr lang="en-US" sz="200" dirty="0" smtClean="0"/>
              <a:t>Closing</a:t>
            </a:r>
            <a:br>
              <a:rPr lang="en-US" sz="200" dirty="0" smtClean="0"/>
            </a:br>
            <a:endParaRPr lang="en-US" dirty="0"/>
          </a:p>
        </p:txBody>
      </p:sp>
      <p:sp>
        <p:nvSpPr>
          <p:cNvPr id="3" name="Content Placeholder 2"/>
          <p:cNvSpPr>
            <a:spLocks noGrp="1"/>
          </p:cNvSpPr>
          <p:nvPr>
            <p:ph idx="4294967295"/>
          </p:nvPr>
        </p:nvSpPr>
        <p:spPr>
          <a:xfrm>
            <a:off x="-9525" y="688975"/>
            <a:ext cx="9153525" cy="6096000"/>
          </a:xfrm>
        </p:spPr>
        <p:txBody>
          <a:bodyPr/>
          <a:lstStyle/>
          <a:p>
            <a:pPr>
              <a:defRPr/>
            </a:pPr>
            <a:r>
              <a:rPr lang="en-US" sz="3600" dirty="0" smtClean="0">
                <a:latin typeface="Adobe Fan Heiti Std B" pitchFamily="34" charset="-128"/>
                <a:ea typeface="Adobe Fan Heiti Std B" pitchFamily="34" charset="-128"/>
              </a:rPr>
              <a:t>Deaths caused by falls can be prevented.</a:t>
            </a:r>
            <a:endParaRPr lang="en-US" sz="800" dirty="0" smtClean="0">
              <a:latin typeface="Adobe Fan Heiti Std B" pitchFamily="34" charset="-128"/>
              <a:ea typeface="Adobe Fan Heiti Std B" pitchFamily="34" charset="-128"/>
            </a:endParaRPr>
          </a:p>
          <a:p>
            <a:pPr>
              <a:defRPr/>
            </a:pPr>
            <a:r>
              <a:rPr lang="en-US" sz="3600" dirty="0" smtClean="0">
                <a:latin typeface="Adobe Fan Heiti Std B" pitchFamily="34" charset="-128"/>
                <a:ea typeface="Adobe Fan Heiti Std B" pitchFamily="34" charset="-128"/>
              </a:rPr>
              <a:t>Inspect work tools and equipment before every use.</a:t>
            </a:r>
          </a:p>
          <a:p>
            <a:pPr>
              <a:defRPr/>
            </a:pPr>
            <a:r>
              <a:rPr lang="en-US" sz="3600" dirty="0" smtClean="0">
                <a:latin typeface="Adobe Fan Heiti Std B" pitchFamily="34" charset="-128"/>
                <a:ea typeface="Adobe Fan Heiti Std B" pitchFamily="34" charset="-128"/>
              </a:rPr>
              <a:t>Always use a harness when you work at heights of more than 6 feet.</a:t>
            </a:r>
          </a:p>
          <a:p>
            <a:pPr>
              <a:defRPr/>
            </a:pPr>
            <a:r>
              <a:rPr lang="en-US" sz="3600" dirty="0" smtClean="0">
                <a:latin typeface="Adobe Fan Heiti Std B" pitchFamily="34" charset="-128"/>
                <a:ea typeface="Adobe Fan Heiti Std B" pitchFamily="34" charset="-128"/>
              </a:rPr>
              <a:t>Ladders are the tools most commonly used but also the most dangerous.</a:t>
            </a:r>
            <a:endParaRPr lang="en-US" sz="3600" dirty="0">
              <a:latin typeface="Adobe Fan Heiti Std B" pitchFamily="34" charset="-128"/>
              <a:ea typeface="Adobe Fan Heiti Std B" pitchFamily="34" charset="-128"/>
            </a:endParaRPr>
          </a:p>
          <a:p>
            <a:pPr>
              <a:defRPr/>
            </a:pPr>
            <a:endParaRPr lang="en-US" sz="800" dirty="0" smtClean="0">
              <a:latin typeface="Adobe Fan Heiti Std B" pitchFamily="34" charset="-128"/>
              <a:ea typeface="Adobe Fan Heiti Std B" pitchFamily="34" charset="-128"/>
            </a:endParaRPr>
          </a:p>
          <a:p>
            <a:pPr>
              <a:defRPr/>
            </a:pPr>
            <a:r>
              <a:rPr lang="en-US" sz="3600" dirty="0" smtClean="0">
                <a:latin typeface="Adobe Fan Heiti Std B" pitchFamily="34" charset="-128"/>
                <a:ea typeface="Adobe Fan Heiti Std B" pitchFamily="34" charset="-128"/>
              </a:rPr>
              <a:t>Just like we have rights as workers, we also have responsibilities.</a:t>
            </a:r>
            <a:endParaRPr lang="en-US" dirty="0">
              <a:latin typeface="Adobe Fan Heiti Std B" pitchFamily="34" charset="-128"/>
              <a:ea typeface="Adobe Fan Heiti Std B" pitchFamily="34" charset="-128"/>
            </a:endParaRPr>
          </a:p>
        </p:txBody>
      </p:sp>
      <p:sp>
        <p:nvSpPr>
          <p:cNvPr id="34819" name="TextBox 4"/>
          <p:cNvSpPr txBox="1">
            <a:spLocks noChangeArrowheads="1"/>
          </p:cNvSpPr>
          <p:nvPr/>
        </p:nvSpPr>
        <p:spPr bwMode="auto">
          <a:xfrm>
            <a:off x="-228600" y="0"/>
            <a:ext cx="91440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s-MX" altLang="en-US" sz="4400">
                <a:solidFill>
                  <a:srgbClr val="FFC000"/>
                </a:solidFill>
                <a:latin typeface="Adobe Fan Heiti Std B" pitchFamily="34" charset="-128"/>
                <a:ea typeface="Adobe Fan Heiti Std B" pitchFamily="34" charset="-128"/>
              </a:rPr>
              <a:t>Closing</a:t>
            </a:r>
          </a:p>
        </p:txBody>
      </p:sp>
    </p:spTree>
  </p:cSld>
  <p:clrMapOvr>
    <a:masterClrMapping/>
  </p:clrMapOvr>
  <p:transition>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2"/>
          <p:cNvSpPr txBox="1">
            <a:spLocks noChangeArrowheads="1"/>
          </p:cNvSpPr>
          <p:nvPr/>
        </p:nvSpPr>
        <p:spPr bwMode="auto">
          <a:xfrm>
            <a:off x="152400" y="1476949"/>
            <a:ext cx="9144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9600" dirty="0">
                <a:latin typeface="Adobe Fan Heiti Std B" pitchFamily="34" charset="-128"/>
                <a:ea typeface="Adobe Fan Heiti Std B" pitchFamily="34" charset="-128"/>
              </a:rPr>
              <a:t>Thank you for your attention!</a:t>
            </a:r>
            <a:endParaRPr lang="es-MX" altLang="en-US" sz="9600" dirty="0">
              <a:latin typeface="Adobe Fan Heiti Std B" pitchFamily="34" charset="-128"/>
              <a:ea typeface="Adobe Fan Heiti Std B" pitchFamily="34" charset="-128"/>
            </a:endParaRPr>
          </a:p>
        </p:txBody>
      </p:sp>
      <p:sp>
        <p:nvSpPr>
          <p:cNvPr id="2" name="Title 1"/>
          <p:cNvSpPr>
            <a:spLocks noGrp="1"/>
          </p:cNvSpPr>
          <p:nvPr>
            <p:ph type="title"/>
          </p:nvPr>
        </p:nvSpPr>
        <p:spPr>
          <a:xfrm>
            <a:off x="457200" y="3352006"/>
            <a:ext cx="8229600" cy="1139825"/>
          </a:xfrm>
        </p:spPr>
        <p:txBody>
          <a:bodyPr/>
          <a:lstStyle/>
          <a:p>
            <a:r>
              <a:rPr lang="en-US" sz="400" dirty="0" smtClean="0">
                <a:solidFill>
                  <a:schemeClr val="accent5">
                    <a:lumMod val="20000"/>
                    <a:lumOff val="80000"/>
                  </a:schemeClr>
                </a:solidFill>
              </a:rPr>
              <a:t>Thank you</a:t>
            </a:r>
            <a:r>
              <a:rPr lang="en-US" sz="400" dirty="0" smtClean="0"/>
              <a:t>!</a:t>
            </a:r>
            <a:endParaRPr lang="en-US" sz="400" dirty="0"/>
          </a:p>
        </p:txBody>
      </p:sp>
    </p:spTree>
  </p:cSld>
  <p:clrMapOvr>
    <a:masterClrMapping/>
  </p:clrMapOvr>
  <p:transition>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522288"/>
            <a:ext cx="8229600" cy="873125"/>
          </a:xfrm>
        </p:spPr>
        <p:txBody>
          <a:bodyPr/>
          <a:lstStyle/>
          <a:p>
            <a:pPr eaLnBrk="1" hangingPunct="1">
              <a:defRPr/>
            </a:pPr>
            <a:r>
              <a:rPr lang="es-MX" sz="6000" b="1" u="sng" dirty="0" smtClean="0">
                <a:solidFill>
                  <a:srgbClr val="FFFF00"/>
                </a:solidFill>
                <a:latin typeface="Adobe Fan Heiti Std B" pitchFamily="34" charset="-128"/>
                <a:ea typeface="Adobe Fan Heiti Std B" pitchFamily="34" charset="-128"/>
              </a:rPr>
              <a:t>Workshop </a:t>
            </a:r>
            <a:r>
              <a:rPr lang="es-MX" sz="6000" b="1" u="sng" dirty="0" err="1" smtClean="0">
                <a:solidFill>
                  <a:srgbClr val="FFFF00"/>
                </a:solidFill>
                <a:latin typeface="Adobe Fan Heiti Std B" pitchFamily="34" charset="-128"/>
                <a:ea typeface="Adobe Fan Heiti Std B" pitchFamily="34" charset="-128"/>
              </a:rPr>
              <a:t>Objective</a:t>
            </a:r>
            <a:endParaRPr lang="es-MX" sz="6000" b="1" u="sng" dirty="0" smtClean="0">
              <a:solidFill>
                <a:srgbClr val="FFFF00"/>
              </a:solidFill>
              <a:latin typeface="Adobe Fan Heiti Std B" pitchFamily="34" charset="-128"/>
              <a:ea typeface="Adobe Fan Heiti Std B" pitchFamily="34" charset="-128"/>
            </a:endParaRPr>
          </a:p>
        </p:txBody>
      </p:sp>
      <p:sp>
        <p:nvSpPr>
          <p:cNvPr id="11267" name="Rectangle 3"/>
          <p:cNvSpPr>
            <a:spLocks noGrp="1" noChangeArrowheads="1"/>
          </p:cNvSpPr>
          <p:nvPr>
            <p:ph type="body" idx="1"/>
          </p:nvPr>
        </p:nvSpPr>
        <p:spPr>
          <a:xfrm>
            <a:off x="-57150" y="1905000"/>
            <a:ext cx="9144000" cy="5257800"/>
          </a:xfrm>
        </p:spPr>
        <p:txBody>
          <a:bodyPr/>
          <a:lstStyle/>
          <a:p>
            <a:pPr marL="609600" indent="-609600" eaLnBrk="1" hangingPunct="1">
              <a:buFontTx/>
              <a:buAutoNum type="arabicPeriod"/>
              <a:defRPr/>
            </a:pPr>
            <a:r>
              <a:rPr lang="es-MX" sz="4400" dirty="0" err="1" smtClean="0">
                <a:latin typeface="Adobe Fan Heiti Std B" pitchFamily="34" charset="-128"/>
                <a:ea typeface="Adobe Fan Heiti Std B" pitchFamily="34" charset="-128"/>
              </a:rPr>
              <a:t>Create</a:t>
            </a:r>
            <a:r>
              <a:rPr lang="es-MX" sz="4400" dirty="0" smtClean="0">
                <a:latin typeface="Adobe Fan Heiti Std B" pitchFamily="34" charset="-128"/>
                <a:ea typeface="Adobe Fan Heiti Std B" pitchFamily="34" charset="-128"/>
              </a:rPr>
              <a:t> </a:t>
            </a:r>
            <a:r>
              <a:rPr lang="es-MX" sz="4400" dirty="0" err="1" smtClean="0">
                <a:latin typeface="Adobe Fan Heiti Std B" pitchFamily="34" charset="-128"/>
                <a:ea typeface="Adobe Fan Heiti Std B" pitchFamily="34" charset="-128"/>
              </a:rPr>
              <a:t>conciousness</a:t>
            </a:r>
            <a:r>
              <a:rPr lang="es-MX" sz="4400" dirty="0" smtClean="0">
                <a:latin typeface="Adobe Fan Heiti Std B" pitchFamily="34" charset="-128"/>
                <a:ea typeface="Adobe Fan Heiti Std B" pitchFamily="34" charset="-128"/>
              </a:rPr>
              <a:t> </a:t>
            </a:r>
            <a:r>
              <a:rPr lang="es-MX" sz="4400" dirty="0" err="1" smtClean="0">
                <a:latin typeface="Adobe Fan Heiti Std B" pitchFamily="34" charset="-128"/>
                <a:ea typeface="Adobe Fan Heiti Std B" pitchFamily="34" charset="-128"/>
              </a:rPr>
              <a:t>around</a:t>
            </a:r>
            <a:r>
              <a:rPr lang="es-MX" sz="4400" dirty="0" smtClean="0">
                <a:latin typeface="Adobe Fan Heiti Std B" pitchFamily="34" charset="-128"/>
                <a:ea typeface="Adobe Fan Heiti Std B" pitchFamily="34" charset="-128"/>
              </a:rPr>
              <a:t> </a:t>
            </a:r>
            <a:r>
              <a:rPr lang="es-MX" sz="4400" dirty="0" err="1" smtClean="0">
                <a:latin typeface="Adobe Fan Heiti Std B" pitchFamily="34" charset="-128"/>
                <a:ea typeface="Adobe Fan Heiti Std B" pitchFamily="34" charset="-128"/>
              </a:rPr>
              <a:t>the</a:t>
            </a:r>
            <a:r>
              <a:rPr lang="es-MX" sz="4400" dirty="0" smtClean="0">
                <a:latin typeface="Adobe Fan Heiti Std B" pitchFamily="34" charset="-128"/>
                <a:ea typeface="Adobe Fan Heiti Std B" pitchFamily="34" charset="-128"/>
              </a:rPr>
              <a:t> </a:t>
            </a:r>
            <a:r>
              <a:rPr lang="es-MX" sz="4400" dirty="0" err="1" smtClean="0">
                <a:latin typeface="Adobe Fan Heiti Std B" pitchFamily="34" charset="-128"/>
                <a:ea typeface="Adobe Fan Heiti Std B" pitchFamily="34" charset="-128"/>
              </a:rPr>
              <a:t>dangers</a:t>
            </a:r>
            <a:r>
              <a:rPr lang="es-MX" sz="4400" dirty="0" smtClean="0">
                <a:latin typeface="Adobe Fan Heiti Std B" pitchFamily="34" charset="-128"/>
                <a:ea typeface="Adobe Fan Heiti Std B" pitchFamily="34" charset="-128"/>
              </a:rPr>
              <a:t> of </a:t>
            </a:r>
            <a:r>
              <a:rPr lang="es-MX" sz="4400" dirty="0" err="1" smtClean="0">
                <a:latin typeface="Adobe Fan Heiti Std B" pitchFamily="34" charset="-128"/>
                <a:ea typeface="Adobe Fan Heiti Std B" pitchFamily="34" charset="-128"/>
              </a:rPr>
              <a:t>working</a:t>
            </a:r>
            <a:r>
              <a:rPr lang="es-MX" sz="4400" dirty="0" smtClean="0">
                <a:latin typeface="Adobe Fan Heiti Std B" pitchFamily="34" charset="-128"/>
                <a:ea typeface="Adobe Fan Heiti Std B" pitchFamily="34" charset="-128"/>
              </a:rPr>
              <a:t> at </a:t>
            </a:r>
            <a:r>
              <a:rPr lang="es-MX" sz="4400" dirty="0" err="1" smtClean="0">
                <a:latin typeface="Adobe Fan Heiti Std B" pitchFamily="34" charset="-128"/>
                <a:ea typeface="Adobe Fan Heiti Std B" pitchFamily="34" charset="-128"/>
              </a:rPr>
              <a:t>heights</a:t>
            </a:r>
            <a:r>
              <a:rPr lang="es-MX" sz="4400" dirty="0" smtClean="0">
                <a:latin typeface="Adobe Fan Heiti Std B" pitchFamily="34" charset="-128"/>
                <a:ea typeface="Adobe Fan Heiti Std B" pitchFamily="34" charset="-128"/>
              </a:rPr>
              <a:t>.</a:t>
            </a:r>
            <a:endParaRPr lang="es-MX" sz="2400" dirty="0" smtClean="0">
              <a:latin typeface="Adobe Fan Heiti Std B" pitchFamily="34" charset="-128"/>
              <a:ea typeface="Adobe Fan Heiti Std B" pitchFamily="34" charset="-128"/>
            </a:endParaRPr>
          </a:p>
          <a:p>
            <a:pPr marL="609600" indent="-609600" eaLnBrk="1" hangingPunct="1">
              <a:buFontTx/>
              <a:buAutoNum type="arabicPeriod"/>
              <a:defRPr/>
            </a:pPr>
            <a:r>
              <a:rPr lang="es-MX" sz="4400" dirty="0" err="1" smtClean="0">
                <a:latin typeface="Adobe Fan Heiti Std B" pitchFamily="34" charset="-128"/>
                <a:ea typeface="Adobe Fan Heiti Std B" pitchFamily="34" charset="-128"/>
              </a:rPr>
              <a:t>How</a:t>
            </a:r>
            <a:r>
              <a:rPr lang="es-MX" sz="4400" dirty="0" smtClean="0">
                <a:latin typeface="Adobe Fan Heiti Std B" pitchFamily="34" charset="-128"/>
                <a:ea typeface="Adobe Fan Heiti Std B" pitchFamily="34" charset="-128"/>
              </a:rPr>
              <a:t> to use </a:t>
            </a:r>
            <a:r>
              <a:rPr lang="es-MX" sz="4400" dirty="0" err="1" smtClean="0">
                <a:latin typeface="Adobe Fan Heiti Std B" pitchFamily="34" charset="-128"/>
                <a:ea typeface="Adobe Fan Heiti Std B" pitchFamily="34" charset="-128"/>
              </a:rPr>
              <a:t>scaffolds</a:t>
            </a:r>
            <a:r>
              <a:rPr lang="es-MX" sz="4400" dirty="0" smtClean="0">
                <a:latin typeface="Adobe Fan Heiti Std B" pitchFamily="34" charset="-128"/>
                <a:ea typeface="Adobe Fan Heiti Std B" pitchFamily="34" charset="-128"/>
              </a:rPr>
              <a:t>, </a:t>
            </a:r>
            <a:r>
              <a:rPr lang="es-MX" sz="4400" dirty="0" err="1" smtClean="0">
                <a:latin typeface="Adobe Fan Heiti Std B" pitchFamily="34" charset="-128"/>
                <a:ea typeface="Adobe Fan Heiti Std B" pitchFamily="34" charset="-128"/>
              </a:rPr>
              <a:t>harnesses</a:t>
            </a:r>
            <a:r>
              <a:rPr lang="es-MX" sz="4400" dirty="0" smtClean="0">
                <a:latin typeface="Adobe Fan Heiti Std B" pitchFamily="34" charset="-128"/>
                <a:ea typeface="Adobe Fan Heiti Std B" pitchFamily="34" charset="-128"/>
              </a:rPr>
              <a:t> and </a:t>
            </a:r>
            <a:r>
              <a:rPr lang="es-MX" sz="4400" dirty="0" err="1" smtClean="0">
                <a:latin typeface="Adobe Fan Heiti Std B" pitchFamily="34" charset="-128"/>
                <a:ea typeface="Adobe Fan Heiti Std B" pitchFamily="34" charset="-128"/>
              </a:rPr>
              <a:t>ladders</a:t>
            </a:r>
            <a:r>
              <a:rPr lang="es-MX" sz="4400" dirty="0" smtClean="0">
                <a:latin typeface="Adobe Fan Heiti Std B" pitchFamily="34" charset="-128"/>
                <a:ea typeface="Adobe Fan Heiti Std B" pitchFamily="34" charset="-128"/>
              </a:rPr>
              <a:t> in a </a:t>
            </a:r>
            <a:r>
              <a:rPr lang="es-MX" sz="4400" dirty="0" err="1" smtClean="0">
                <a:latin typeface="Adobe Fan Heiti Std B" pitchFamily="34" charset="-128"/>
                <a:ea typeface="Adobe Fan Heiti Std B" pitchFamily="34" charset="-128"/>
              </a:rPr>
              <a:t>safe</a:t>
            </a:r>
            <a:r>
              <a:rPr lang="es-MX" sz="4400" dirty="0" smtClean="0">
                <a:latin typeface="Adobe Fan Heiti Std B" pitchFamily="34" charset="-128"/>
                <a:ea typeface="Adobe Fan Heiti Std B" pitchFamily="34" charset="-128"/>
              </a:rPr>
              <a:t> </a:t>
            </a:r>
            <a:r>
              <a:rPr lang="es-MX" sz="4400" dirty="0" err="1" smtClean="0">
                <a:latin typeface="Adobe Fan Heiti Std B" pitchFamily="34" charset="-128"/>
                <a:ea typeface="Adobe Fan Heiti Std B" pitchFamily="34" charset="-128"/>
              </a:rPr>
              <a:t>manner</a:t>
            </a:r>
            <a:r>
              <a:rPr lang="es-MX" sz="4400" dirty="0" smtClean="0">
                <a:latin typeface="Adobe Fan Heiti Std B" pitchFamily="34" charset="-128"/>
                <a:ea typeface="Adobe Fan Heiti Std B" pitchFamily="34" charset="-128"/>
              </a:rPr>
              <a:t>.</a:t>
            </a:r>
            <a:endParaRPr lang="es-MX" sz="2400" dirty="0" smtClean="0">
              <a:latin typeface="Adobe Fan Heiti Std B" pitchFamily="34" charset="-128"/>
              <a:ea typeface="Adobe Fan Heiti Std B" pitchFamily="34" charset="-128"/>
            </a:endParaRPr>
          </a:p>
          <a:p>
            <a:pPr marL="609600" indent="-609600" eaLnBrk="1" hangingPunct="1">
              <a:buFontTx/>
              <a:buAutoNum type="arabicPeriod"/>
              <a:defRPr/>
            </a:pPr>
            <a:r>
              <a:rPr lang="es-MX" sz="4400" dirty="0" err="1" smtClean="0">
                <a:latin typeface="Adobe Fan Heiti Std B" pitchFamily="34" charset="-128"/>
                <a:ea typeface="Adobe Fan Heiti Std B" pitchFamily="34" charset="-128"/>
              </a:rPr>
              <a:t>Workers</a:t>
            </a:r>
            <a:r>
              <a:rPr lang="es-MX" sz="4400" dirty="0" smtClean="0">
                <a:latin typeface="Adobe Fan Heiti Std B" pitchFamily="34" charset="-128"/>
                <a:ea typeface="Adobe Fan Heiti Std B" pitchFamily="34" charset="-128"/>
              </a:rPr>
              <a:t>’ </a:t>
            </a:r>
            <a:r>
              <a:rPr lang="es-MX" sz="4400" dirty="0" err="1">
                <a:latin typeface="Adobe Fan Heiti Std B" pitchFamily="34" charset="-128"/>
                <a:ea typeface="Adobe Fan Heiti Std B" pitchFamily="34" charset="-128"/>
              </a:rPr>
              <a:t>r</a:t>
            </a:r>
            <a:r>
              <a:rPr lang="es-MX" sz="4400" dirty="0" err="1" smtClean="0">
                <a:latin typeface="Adobe Fan Heiti Std B" pitchFamily="34" charset="-128"/>
                <a:ea typeface="Adobe Fan Heiti Std B" pitchFamily="34" charset="-128"/>
              </a:rPr>
              <a:t>ights</a:t>
            </a:r>
            <a:r>
              <a:rPr lang="es-MX" sz="4400" dirty="0" smtClean="0">
                <a:latin typeface="Adobe Fan Heiti Std B" pitchFamily="34" charset="-128"/>
                <a:ea typeface="Adobe Fan Heiti Std B" pitchFamily="34" charset="-128"/>
              </a:rPr>
              <a:t> and </a:t>
            </a:r>
            <a:r>
              <a:rPr lang="es-MX" sz="4400" dirty="0" err="1" smtClean="0">
                <a:latin typeface="Adobe Fan Heiti Std B" pitchFamily="34" charset="-128"/>
                <a:ea typeface="Adobe Fan Heiti Std B" pitchFamily="34" charset="-128"/>
              </a:rPr>
              <a:t>responsibilities</a:t>
            </a:r>
            <a:endParaRPr lang="es-MX" sz="4400" dirty="0" smtClean="0">
              <a:latin typeface="Adobe Fan Heiti Std B" pitchFamily="34" charset="-128"/>
              <a:ea typeface="Adobe Fan Heiti Std B" pitchFamily="34" charset="-128"/>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 dirty="0" smtClean="0"/>
              <a:t>Example</a:t>
            </a:r>
            <a:endParaRPr lang="en-US" sz="200" dirty="0"/>
          </a:p>
        </p:txBody>
      </p:sp>
      <p:grpSp>
        <p:nvGrpSpPr>
          <p:cNvPr id="4" name="Group 3" descr="Grouped images showing an example of an exam for a different workshop" title="Grouped images"/>
          <p:cNvGrpSpPr/>
          <p:nvPr/>
        </p:nvGrpSpPr>
        <p:grpSpPr>
          <a:xfrm>
            <a:off x="-2628" y="-152400"/>
            <a:ext cx="9172904" cy="7010400"/>
            <a:chOff x="-2628" y="38894"/>
            <a:chExt cx="9172904" cy="6819106"/>
          </a:xfrm>
        </p:grpSpPr>
        <p:sp>
          <p:nvSpPr>
            <p:cNvPr id="5" name="TextBox 17"/>
            <p:cNvSpPr txBox="1">
              <a:spLocks noChangeArrowheads="1"/>
            </p:cNvSpPr>
            <p:nvPr/>
          </p:nvSpPr>
          <p:spPr bwMode="auto">
            <a:xfrm>
              <a:off x="-2628" y="38894"/>
              <a:ext cx="9146628" cy="1476375"/>
            </a:xfrm>
            <a:prstGeom prst="rect">
              <a:avLst/>
            </a:prstGeom>
            <a:solidFill>
              <a:srgbClr val="FFFFFF"/>
            </a:solidFill>
            <a:ln>
              <a:noFill/>
            </a:ln>
            <a:extLst/>
          </p:spPr>
          <p:txBody>
            <a:bodyPr wrap="squar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cs typeface="Arial" panose="020B0604020202020204" pitchFamily="34" charset="0"/>
                </a:defRPr>
              </a:lvl1pPr>
              <a:lvl2pPr marL="742950" indent="-285750">
                <a:spcBef>
                  <a:spcPct val="20000"/>
                </a:spcBef>
                <a:buChar char="–"/>
                <a:defRPr sz="28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cs typeface="Arial" panose="020B0604020202020204" pitchFamily="34" charset="0"/>
                </a:defRPr>
              </a:lvl3pPr>
              <a:lvl4pPr marL="1600200" indent="-22860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cs typeface="Arial" panose="020B0604020202020204" pitchFamily="34" charset="0"/>
                </a:defRPr>
              </a:lvl9pPr>
            </a:lstStyle>
            <a:p>
              <a:pPr>
                <a:spcBef>
                  <a:spcPct val="0"/>
                </a:spcBef>
                <a:buClrTx/>
                <a:buSzTx/>
                <a:buFontTx/>
                <a:buNone/>
              </a:pPr>
              <a:r>
                <a:rPr lang="en-US" altLang="en-US" sz="1800" dirty="0">
                  <a:solidFill>
                    <a:srgbClr val="000000"/>
                  </a:solidFill>
                  <a:latin typeface="Tahoma" panose="020B0604030504040204" pitchFamily="34" charset="0"/>
                </a:rPr>
                <a:t>If you would do the job like in the drawing, mark a        inside the box.</a:t>
              </a:r>
            </a:p>
            <a:p>
              <a:pPr>
                <a:spcBef>
                  <a:spcPct val="0"/>
                </a:spcBef>
                <a:buClrTx/>
                <a:buSzTx/>
                <a:buFontTx/>
                <a:buNone/>
              </a:pPr>
              <a:endParaRPr lang="en-US" altLang="en-US" sz="1800" dirty="0">
                <a:solidFill>
                  <a:srgbClr val="000000"/>
                </a:solidFill>
                <a:latin typeface="Tahoma" panose="020B0604030504040204" pitchFamily="34" charset="0"/>
              </a:endParaRPr>
            </a:p>
            <a:p>
              <a:pPr>
                <a:spcBef>
                  <a:spcPct val="0"/>
                </a:spcBef>
                <a:buClrTx/>
                <a:buSzTx/>
                <a:buFontTx/>
                <a:buNone/>
              </a:pPr>
              <a:r>
                <a:rPr lang="en-US" altLang="en-US" sz="1800" dirty="0">
                  <a:solidFill>
                    <a:srgbClr val="000000"/>
                  </a:solidFill>
                  <a:latin typeface="Tahoma" panose="020B0604030504040204" pitchFamily="34" charset="0"/>
                </a:rPr>
                <a:t>If you would </a:t>
              </a:r>
              <a:r>
                <a:rPr lang="en-US" altLang="en-US" sz="1800" u="sng" dirty="0">
                  <a:solidFill>
                    <a:srgbClr val="000000"/>
                  </a:solidFill>
                  <a:latin typeface="Tahoma" panose="020B0604030504040204" pitchFamily="34" charset="0"/>
                </a:rPr>
                <a:t>not</a:t>
              </a:r>
              <a:r>
                <a:rPr lang="en-US" altLang="en-US" sz="1800" i="1" dirty="0">
                  <a:solidFill>
                    <a:srgbClr val="000000"/>
                  </a:solidFill>
                  <a:latin typeface="Tahoma" panose="020B0604030504040204" pitchFamily="34" charset="0"/>
                </a:rPr>
                <a:t> </a:t>
              </a:r>
              <a:r>
                <a:rPr lang="en-US" altLang="en-US" sz="1800" dirty="0">
                  <a:solidFill>
                    <a:srgbClr val="000000"/>
                  </a:solidFill>
                  <a:latin typeface="Tahoma" panose="020B0604030504040204" pitchFamily="34" charset="0"/>
                </a:rPr>
                <a:t>do the job like in the drawing, mark a     inside the box.</a:t>
              </a:r>
            </a:p>
            <a:p>
              <a:pPr>
                <a:spcBef>
                  <a:spcPct val="0"/>
                </a:spcBef>
                <a:buClrTx/>
                <a:buSzTx/>
                <a:buFontTx/>
                <a:buNone/>
              </a:pPr>
              <a:endParaRPr lang="en-US" altLang="en-US" sz="1800" dirty="0">
                <a:solidFill>
                  <a:srgbClr val="000000"/>
                </a:solidFill>
                <a:latin typeface="Tahoma" panose="020B0604030504040204" pitchFamily="34" charset="0"/>
              </a:endParaRPr>
            </a:p>
            <a:p>
              <a:pPr>
                <a:spcBef>
                  <a:spcPct val="0"/>
                </a:spcBef>
                <a:buClrTx/>
                <a:buSzTx/>
                <a:buFontTx/>
                <a:buNone/>
              </a:pPr>
              <a:r>
                <a:rPr lang="en-US" altLang="en-US" sz="1800" dirty="0">
                  <a:solidFill>
                    <a:srgbClr val="000000"/>
                  </a:solidFill>
                  <a:latin typeface="Tahoma" panose="020B0604030504040204" pitchFamily="34" charset="0"/>
                </a:rPr>
                <a:t>When you’re done, there should only be one       and two        for each page.</a:t>
              </a:r>
            </a:p>
          </p:txBody>
        </p:sp>
        <p:pic>
          <p:nvPicPr>
            <p:cNvPr id="6" name="Picture 1" descr="An image depicting a text example: 3 different ways to complete the same type of work task, with the correct and incorrect options appropriately marked." title="Test Example Image"/>
            <p:cNvPicPr>
              <a:picLocks noChangeAspect="1"/>
            </p:cNvPicPr>
            <p:nvPr/>
          </p:nvPicPr>
          <p:blipFill>
            <a:blip r:embed="rId2" cstate="print">
              <a:extLst>
                <a:ext uri="{28A0092B-C50C-407E-A947-70E740481C1C}">
                  <a14:useLocalDpi xmlns:a14="http://schemas.microsoft.com/office/drawing/2010/main" val="0"/>
                </a:ext>
              </a:extLst>
            </a:blip>
            <a:srcRect b="-3"/>
            <a:stretch>
              <a:fillRect/>
            </a:stretch>
          </p:blipFill>
          <p:spPr bwMode="auto">
            <a:xfrm>
              <a:off x="0" y="1515269"/>
              <a:ext cx="9170276" cy="534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arge Red Check" title="Red Check"/>
            <p:cNvPicPr/>
            <p:nvPr/>
          </p:nvPicPr>
          <p:blipFill>
            <a:blip r:embed="rId3"/>
            <a:srcRect/>
            <a:stretch>
              <a:fillRect/>
            </a:stretch>
          </p:blipFill>
          <p:spPr bwMode="auto">
            <a:xfrm>
              <a:off x="3505200" y="3009900"/>
              <a:ext cx="1066800" cy="1050925"/>
            </a:xfrm>
            <a:prstGeom prst="rect">
              <a:avLst/>
            </a:prstGeom>
            <a:noFill/>
            <a:ln>
              <a:noFill/>
            </a:ln>
          </p:spPr>
        </p:pic>
        <p:pic>
          <p:nvPicPr>
            <p:cNvPr id="8" name="Picture 7" descr="Large Red X" title="Red X"/>
            <p:cNvPicPr/>
            <p:nvPr/>
          </p:nvPicPr>
          <p:blipFill>
            <a:blip r:embed="rId4"/>
            <a:srcRect/>
            <a:stretch>
              <a:fillRect/>
            </a:stretch>
          </p:blipFill>
          <p:spPr bwMode="auto">
            <a:xfrm>
              <a:off x="7505700" y="2925763"/>
              <a:ext cx="1143000" cy="1219200"/>
            </a:xfrm>
            <a:prstGeom prst="rect">
              <a:avLst/>
            </a:prstGeom>
            <a:noFill/>
            <a:ln>
              <a:noFill/>
            </a:ln>
          </p:spPr>
        </p:pic>
        <p:pic>
          <p:nvPicPr>
            <p:cNvPr id="9" name="Picture 8" descr="Large Red X" title="Red X"/>
            <p:cNvPicPr/>
            <p:nvPr/>
          </p:nvPicPr>
          <p:blipFill>
            <a:blip r:embed="rId4"/>
            <a:srcRect/>
            <a:stretch>
              <a:fillRect/>
            </a:stretch>
          </p:blipFill>
          <p:spPr bwMode="auto">
            <a:xfrm>
              <a:off x="6248400" y="5486400"/>
              <a:ext cx="1008063" cy="1268413"/>
            </a:xfrm>
            <a:prstGeom prst="rect">
              <a:avLst/>
            </a:prstGeom>
            <a:noFill/>
            <a:ln>
              <a:noFill/>
            </a:ln>
          </p:spPr>
        </p:pic>
        <p:pic>
          <p:nvPicPr>
            <p:cNvPr id="10" name="Picture 9" descr="Large Red Check" title="Red Check"/>
            <p:cNvPicPr/>
            <p:nvPr/>
          </p:nvPicPr>
          <p:blipFill>
            <a:blip r:embed="rId3"/>
            <a:srcRect/>
            <a:stretch>
              <a:fillRect/>
            </a:stretch>
          </p:blipFill>
          <p:spPr bwMode="auto">
            <a:xfrm>
              <a:off x="5410200" y="77788"/>
              <a:ext cx="457200" cy="379412"/>
            </a:xfrm>
            <a:prstGeom prst="rect">
              <a:avLst/>
            </a:prstGeom>
            <a:noFill/>
            <a:ln>
              <a:noFill/>
            </a:ln>
          </p:spPr>
        </p:pic>
        <p:pic>
          <p:nvPicPr>
            <p:cNvPr id="11" name="Picture 10" descr="Large Red Check" title="Red Check"/>
            <p:cNvPicPr/>
            <p:nvPr/>
          </p:nvPicPr>
          <p:blipFill>
            <a:blip r:embed="rId3"/>
            <a:srcRect/>
            <a:stretch>
              <a:fillRect/>
            </a:stretch>
          </p:blipFill>
          <p:spPr bwMode="auto">
            <a:xfrm>
              <a:off x="4724400" y="1201738"/>
              <a:ext cx="381000" cy="352425"/>
            </a:xfrm>
            <a:prstGeom prst="rect">
              <a:avLst/>
            </a:prstGeom>
            <a:noFill/>
            <a:ln>
              <a:noFill/>
            </a:ln>
          </p:spPr>
        </p:pic>
        <p:pic>
          <p:nvPicPr>
            <p:cNvPr id="12" name="Picture 11" descr="Large Red X" title="Red X"/>
            <p:cNvPicPr/>
            <p:nvPr/>
          </p:nvPicPr>
          <p:blipFill>
            <a:blip r:embed="rId4"/>
            <a:srcRect/>
            <a:stretch>
              <a:fillRect/>
            </a:stretch>
          </p:blipFill>
          <p:spPr bwMode="auto">
            <a:xfrm>
              <a:off x="5891048" y="1201738"/>
              <a:ext cx="428625" cy="381000"/>
            </a:xfrm>
            <a:prstGeom prst="rect">
              <a:avLst/>
            </a:prstGeom>
            <a:noFill/>
            <a:ln>
              <a:noFill/>
            </a:ln>
          </p:spPr>
        </p:pic>
      </p:grpSp>
    </p:spTree>
    <p:extLst>
      <p:ext uri="{BB962C8B-B14F-4D97-AF65-F5344CB8AC3E}">
        <p14:creationId xmlns:p14="http://schemas.microsoft.com/office/powerpoint/2010/main" val="703080740"/>
      </p:ext>
    </p:extLst>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 dirty="0" smtClean="0"/>
              <a:t>Stats</a:t>
            </a:r>
            <a:endParaRPr lang="en-US" sz="200" dirty="0"/>
          </a:p>
        </p:txBody>
      </p:sp>
      <p:pic>
        <p:nvPicPr>
          <p:cNvPr id="4" name="Picture 1" descr="A graphic with a lot of different facts &amp; statistics related to Washington worker deaths due to falling" title="Fact Graphic"/>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7250823"/>
      </p:ext>
    </p:extLst>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 dirty="0" smtClean="0">
                <a:solidFill>
                  <a:schemeClr val="bg1"/>
                </a:solidFill>
                <a:effectLst/>
              </a:rPr>
              <a:t>Video 1</a:t>
            </a:r>
            <a:endParaRPr lang="en-US" sz="200" dirty="0">
              <a:solidFill>
                <a:schemeClr val="bg1"/>
              </a:solidFill>
              <a:effectLst/>
            </a:endParaRPr>
          </a:p>
        </p:txBody>
      </p:sp>
      <p:sp>
        <p:nvSpPr>
          <p:cNvPr id="5" name="TextBox 4"/>
          <p:cNvSpPr txBox="1"/>
          <p:nvPr/>
        </p:nvSpPr>
        <p:spPr>
          <a:xfrm>
            <a:off x="838200" y="2514600"/>
            <a:ext cx="6934200" cy="369332"/>
          </a:xfrm>
          <a:prstGeom prst="rect">
            <a:avLst/>
          </a:prstGeom>
          <a:noFill/>
        </p:spPr>
        <p:txBody>
          <a:bodyPr wrap="square" rtlCol="0">
            <a:spAutoFit/>
          </a:bodyPr>
          <a:lstStyle/>
          <a:p>
            <a:pPr algn="ctr"/>
            <a:r>
              <a:rPr lang="en-US" dirty="0" smtClean="0">
                <a:hlinkClick r:id="rId2"/>
              </a:rPr>
              <a:t>Story of an Accident Video</a:t>
            </a:r>
            <a:endParaRPr lang="en-US" dirty="0"/>
          </a:p>
        </p:txBody>
      </p:sp>
    </p:spTree>
    <p:extLst>
      <p:ext uri="{BB962C8B-B14F-4D97-AF65-F5344CB8AC3E}">
        <p14:creationId xmlns:p14="http://schemas.microsoft.com/office/powerpoint/2010/main" val="900595148"/>
      </p:ext>
    </p:extLst>
  </p:cSld>
  <p:clrMapOvr>
    <a:masterClrMapping/>
  </p:clrMapOvr>
  <p:transition>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457200" y="304800"/>
            <a:ext cx="8229600" cy="2133600"/>
          </a:xfrm>
        </p:spPr>
        <p:txBody>
          <a:bodyPr/>
          <a:lstStyle/>
          <a:p>
            <a:pPr eaLnBrk="1" hangingPunct="1">
              <a:defRPr/>
            </a:pPr>
            <a:r>
              <a:rPr lang="es-MX" sz="7200" dirty="0" err="1" smtClean="0">
                <a:latin typeface="Adobe Fan Heiti Std B" pitchFamily="34" charset="-128"/>
                <a:ea typeface="Adobe Fan Heiti Std B" pitchFamily="34" charset="-128"/>
              </a:rPr>
              <a:t>Identifying</a:t>
            </a:r>
            <a:r>
              <a:rPr lang="es-MX" sz="7200" dirty="0" smtClean="0">
                <a:latin typeface="Adobe Fan Heiti Std B" pitchFamily="34" charset="-128"/>
                <a:ea typeface="Adobe Fan Heiti Std B" pitchFamily="34" charset="-128"/>
              </a:rPr>
              <a:t> </a:t>
            </a:r>
            <a:br>
              <a:rPr lang="es-MX" sz="7200" dirty="0" smtClean="0">
                <a:latin typeface="Adobe Fan Heiti Std B" pitchFamily="34" charset="-128"/>
                <a:ea typeface="Adobe Fan Heiti Std B" pitchFamily="34" charset="-128"/>
              </a:rPr>
            </a:br>
            <a:r>
              <a:rPr lang="es-MX" sz="7200" dirty="0" err="1" smtClean="0">
                <a:latin typeface="Adobe Fan Heiti Std B" pitchFamily="34" charset="-128"/>
                <a:ea typeface="Adobe Fan Heiti Std B" pitchFamily="34" charset="-128"/>
              </a:rPr>
              <a:t>Dangers</a:t>
            </a:r>
            <a:endParaRPr lang="es-MX" sz="7200" dirty="0" smtClean="0">
              <a:latin typeface="Adobe Fan Heiti Std B" pitchFamily="34" charset="-128"/>
              <a:ea typeface="Adobe Fan Heiti Std B" pitchFamily="34" charset="-128"/>
            </a:endParaRPr>
          </a:p>
        </p:txBody>
      </p:sp>
      <p:pic>
        <p:nvPicPr>
          <p:cNvPr id="16387" name="Picture 6" descr="MC900340824[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2590800"/>
            <a:ext cx="3886200" cy="3352800"/>
          </a:xfrm>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 dirty="0" smtClean="0"/>
              <a:t>Scaffold</a:t>
            </a:r>
            <a:endParaRPr lang="en-US" sz="200" dirty="0"/>
          </a:p>
        </p:txBody>
      </p:sp>
      <p:pic>
        <p:nvPicPr>
          <p:cNvPr id="4" name="Picture 6" descr="Image of a walkway outside of a building" title="Scaffold Drawing Backgroun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964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 drawing of a scaffold that is dangerious for various reasons" title="Scaffold 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0"/>
            <a:ext cx="647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709335"/>
      </p:ext>
    </p:extLst>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 dirty="0" smtClean="0"/>
              <a:t>Scaffolds</a:t>
            </a:r>
            <a:endParaRPr lang="en-US" sz="200" dirty="0"/>
          </a:p>
        </p:txBody>
      </p:sp>
      <p:grpSp>
        <p:nvGrpSpPr>
          <p:cNvPr id="5" name="Group 4" descr="Two images of scaffols: one safe and one unsafe, with text boxes explaining each area where it is unsafe" title="Scaffolds"/>
          <p:cNvGrpSpPr/>
          <p:nvPr/>
        </p:nvGrpSpPr>
        <p:grpSpPr>
          <a:xfrm>
            <a:off x="0" y="-39688"/>
            <a:ext cx="9182100" cy="6897688"/>
            <a:chOff x="0" y="-39688"/>
            <a:chExt cx="9182100" cy="6897688"/>
          </a:xfrm>
        </p:grpSpPr>
        <p:pic>
          <p:nvPicPr>
            <p:cNvPr id="6" name="Picture 4" descr="Image of 2 scaffolds:one safe one and one dangerous one. There are various text boxes overlayed on top of the dangerous explaining what makes it unsafe." title="Two Scaffolds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ame as previous image, outlining why the unsafe scaffold is unsafe. Text box at bottom explaining: &quot;Scaffolds should be inspected at the beginning of every work day&quot;" title="Two Scaffolds: Safe and Unsaf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 y="-39688"/>
              <a:ext cx="9144000" cy="674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2590800" y="2362200"/>
              <a:ext cx="990600" cy="646113"/>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s-MX" sz="1800">
                  <a:solidFill>
                    <a:srgbClr val="000000"/>
                  </a:solidFill>
                </a:rPr>
                <a:t>Missing Planks</a:t>
              </a:r>
            </a:p>
          </p:txBody>
        </p:sp>
        <p:sp>
          <p:nvSpPr>
            <p:cNvPr id="9" name="Text Box 5"/>
            <p:cNvSpPr txBox="1">
              <a:spLocks noChangeArrowheads="1"/>
            </p:cNvSpPr>
            <p:nvPr/>
          </p:nvSpPr>
          <p:spPr bwMode="auto">
            <a:xfrm>
              <a:off x="1295400" y="457200"/>
              <a:ext cx="1676400" cy="646113"/>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s-MX" sz="1800">
                  <a:solidFill>
                    <a:srgbClr val="000000"/>
                  </a:solidFill>
                </a:rPr>
                <a:t>No protections against falls</a:t>
              </a:r>
              <a:endParaRPr lang="es-MX" altLang="es-MX" sz="1800">
                <a:solidFill>
                  <a:srgbClr val="000000"/>
                </a:solidFill>
              </a:endParaRPr>
            </a:p>
          </p:txBody>
        </p:sp>
        <p:sp>
          <p:nvSpPr>
            <p:cNvPr id="10" name="Text Box 9"/>
            <p:cNvSpPr txBox="1">
              <a:spLocks noChangeArrowheads="1"/>
            </p:cNvSpPr>
            <p:nvPr/>
          </p:nvSpPr>
          <p:spPr bwMode="auto">
            <a:xfrm>
              <a:off x="2286000" y="4070350"/>
              <a:ext cx="1066800" cy="646113"/>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s-MX" sz="1800">
                  <a:solidFill>
                    <a:srgbClr val="000000"/>
                  </a:solidFill>
                </a:rPr>
                <a:t>No ladder</a:t>
              </a:r>
            </a:p>
          </p:txBody>
        </p:sp>
        <p:sp>
          <p:nvSpPr>
            <p:cNvPr id="11" name="Text Box 9"/>
            <p:cNvSpPr txBox="1">
              <a:spLocks noChangeArrowheads="1"/>
            </p:cNvSpPr>
            <p:nvPr/>
          </p:nvSpPr>
          <p:spPr bwMode="auto">
            <a:xfrm>
              <a:off x="2667000" y="4957763"/>
              <a:ext cx="1600200" cy="646112"/>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s-MX" sz="1800">
                  <a:solidFill>
                    <a:srgbClr val="000000"/>
                  </a:solidFill>
                </a:rPr>
                <a:t>Unbalanced scaffold</a:t>
              </a:r>
            </a:p>
          </p:txBody>
        </p:sp>
        <p:sp>
          <p:nvSpPr>
            <p:cNvPr id="12" name="Text Box 9"/>
            <p:cNvSpPr txBox="1">
              <a:spLocks noChangeArrowheads="1"/>
            </p:cNvSpPr>
            <p:nvPr/>
          </p:nvSpPr>
          <p:spPr bwMode="auto">
            <a:xfrm>
              <a:off x="695325" y="4495800"/>
              <a:ext cx="1362075" cy="92392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s-MX" sz="1800">
                  <a:solidFill>
                    <a:srgbClr val="000000"/>
                  </a:solidFill>
                </a:rPr>
                <a:t>Missing reinforcing crosses</a:t>
              </a:r>
            </a:p>
          </p:txBody>
        </p:sp>
        <p:sp>
          <p:nvSpPr>
            <p:cNvPr id="13" name="Text Box 11"/>
            <p:cNvSpPr txBox="1">
              <a:spLocks noChangeArrowheads="1"/>
            </p:cNvSpPr>
            <p:nvPr/>
          </p:nvSpPr>
          <p:spPr bwMode="auto">
            <a:xfrm>
              <a:off x="38100" y="5872163"/>
              <a:ext cx="9144000" cy="954087"/>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s-MX" altLang="es-MX" sz="2800" b="1">
                  <a:solidFill>
                    <a:srgbClr val="000000"/>
                  </a:solidFill>
                  <a:latin typeface="Adobe Fan Heiti Std B" pitchFamily="34" charset="-128"/>
                  <a:ea typeface="Adobe Fan Heiti Std B" pitchFamily="34" charset="-128"/>
                </a:rPr>
                <a:t>Scaffolds should be inspected at the beginning of every work day.</a:t>
              </a:r>
              <a:endParaRPr lang="en-US" altLang="es-MX" sz="2800" b="1">
                <a:solidFill>
                  <a:srgbClr val="000000"/>
                </a:solidFill>
                <a:latin typeface="Adobe Fan Heiti Std B" pitchFamily="34" charset="-128"/>
                <a:ea typeface="Adobe Fan Heiti Std B" pitchFamily="34" charset="-128"/>
              </a:endParaRPr>
            </a:p>
          </p:txBody>
        </p:sp>
      </p:grpSp>
    </p:spTree>
    <p:extLst>
      <p:ext uri="{BB962C8B-B14F-4D97-AF65-F5344CB8AC3E}">
        <p14:creationId xmlns:p14="http://schemas.microsoft.com/office/powerpoint/2010/main" val="307302693"/>
      </p:ext>
    </p:extLst>
  </p:cSld>
  <p:clrMapOvr>
    <a:masterClrMapping/>
  </p:clrMapOvr>
  <p:transition>
    <p:push dir="r"/>
  </p:transition>
</p:sld>
</file>

<file path=ppt/theme/theme1.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0</TotalTime>
  <Words>519</Words>
  <Application>Microsoft Office PowerPoint</Application>
  <PresentationFormat>On-screen Show (4:3)</PresentationFormat>
  <Paragraphs>87</Paragraphs>
  <Slides>23</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Adobe Fan Heiti Std B</vt:lpstr>
      <vt:lpstr>Arial</vt:lpstr>
      <vt:lpstr>Calibri</vt:lpstr>
      <vt:lpstr>Tahoma</vt:lpstr>
      <vt:lpstr>Times New Roman</vt:lpstr>
      <vt:lpstr>Verdana</vt:lpstr>
      <vt:lpstr>Wingdings</vt:lpstr>
      <vt:lpstr>Cliff</vt:lpstr>
      <vt:lpstr>Competition</vt:lpstr>
      <vt:lpstr>FALL PREVENTION WORKSHOP</vt:lpstr>
      <vt:lpstr>Workshop Agenda</vt:lpstr>
      <vt:lpstr>Workshop Objective</vt:lpstr>
      <vt:lpstr>Example</vt:lpstr>
      <vt:lpstr>Stats</vt:lpstr>
      <vt:lpstr>Video 1</vt:lpstr>
      <vt:lpstr>Identifying  Dangers</vt:lpstr>
      <vt:lpstr>Scaffold</vt:lpstr>
      <vt:lpstr>Scaffolds</vt:lpstr>
      <vt:lpstr>Harness</vt:lpstr>
      <vt:lpstr>Harness </vt:lpstr>
      <vt:lpstr>Harness  </vt:lpstr>
      <vt:lpstr>Harness   </vt:lpstr>
      <vt:lpstr>Ladder</vt:lpstr>
      <vt:lpstr>VIDEO</vt:lpstr>
      <vt:lpstr>Video 2</vt:lpstr>
      <vt:lpstr>Video 3</vt:lpstr>
      <vt:lpstr>Video 4 </vt:lpstr>
      <vt:lpstr>Workers’ Rights</vt:lpstr>
      <vt:lpstr>R</vt:lpstr>
      <vt:lpstr>Contact</vt:lpstr>
      <vt:lpstr>Closing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2020-04-14T13:43:34Z</dcterms:created>
  <dcterms:modified xsi:type="dcterms:W3CDTF">2020-04-14T13:46:33Z</dcterms:modified>
</cp:coreProperties>
</file>