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67"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72" r:id="rId16"/>
    <p:sldId id="274" r:id="rId17"/>
    <p:sldId id="275" r:id="rId18"/>
    <p:sldId id="276" r:id="rId19"/>
    <p:sldId id="277" r:id="rId20"/>
    <p:sldId id="278" r:id="rId21"/>
    <p:sldId id="279" r:id="rId22"/>
    <p:sldId id="280" r:id="rId23"/>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4" autoAdjust="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FEA08-6134-4B06-97BB-DC66EF2944C2}"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340AB751-7A97-43B3-B446-1027755D9BA2}">
      <dgm:prSet phldrT="[Text]" custT="1"/>
      <dgm:spPr/>
      <dgm:t>
        <a:bodyPr/>
        <a:lstStyle/>
        <a:p>
          <a:r>
            <a:rPr lang="es-AR" sz="1200" dirty="0" err="1" smtClean="0">
              <a:solidFill>
                <a:schemeClr val="bg1"/>
              </a:solidFill>
            </a:rPr>
            <a:t>Is</a:t>
          </a:r>
          <a:r>
            <a:rPr lang="es-AR" sz="1200" dirty="0" smtClean="0">
              <a:solidFill>
                <a:schemeClr val="bg1"/>
              </a:solidFill>
            </a:rPr>
            <a:t> </a:t>
          </a:r>
          <a:r>
            <a:rPr lang="es-AR" sz="1200" dirty="0" err="1" smtClean="0">
              <a:solidFill>
                <a:schemeClr val="bg1"/>
              </a:solidFill>
            </a:rPr>
            <a:t>age</a:t>
          </a:r>
          <a:r>
            <a:rPr lang="es-AR" sz="1200" dirty="0" smtClean="0">
              <a:solidFill>
                <a:schemeClr val="bg1"/>
              </a:solidFill>
            </a:rPr>
            <a:t> a factor in </a:t>
          </a:r>
          <a:r>
            <a:rPr lang="es-AR" sz="1200" dirty="0" err="1" smtClean="0">
              <a:solidFill>
                <a:schemeClr val="bg1"/>
              </a:solidFill>
            </a:rPr>
            <a:t>the</a:t>
          </a:r>
          <a:r>
            <a:rPr lang="es-AR" sz="1200" dirty="0" smtClean="0">
              <a:solidFill>
                <a:schemeClr val="bg1"/>
              </a:solidFill>
            </a:rPr>
            <a:t> </a:t>
          </a:r>
          <a:r>
            <a:rPr lang="es-AR" sz="1200" dirty="0" err="1" smtClean="0">
              <a:solidFill>
                <a:schemeClr val="bg1"/>
              </a:solidFill>
            </a:rPr>
            <a:t>danger</a:t>
          </a:r>
          <a:r>
            <a:rPr lang="es-AR" sz="1200" dirty="0" smtClean="0">
              <a:solidFill>
                <a:schemeClr val="bg1"/>
              </a:solidFill>
            </a:rPr>
            <a:t> of </a:t>
          </a:r>
          <a:r>
            <a:rPr lang="es-AR" sz="1200" dirty="0" err="1" smtClean="0">
              <a:solidFill>
                <a:schemeClr val="bg1"/>
              </a:solidFill>
            </a:rPr>
            <a:t>falls</a:t>
          </a:r>
          <a:r>
            <a:rPr lang="es-AR" sz="1200" dirty="0" smtClean="0">
              <a:solidFill>
                <a:schemeClr val="bg1"/>
              </a:solidFill>
            </a:rPr>
            <a:t>?</a:t>
          </a:r>
          <a:endParaRPr lang="es-AR" sz="1200" noProof="0" dirty="0">
            <a:solidFill>
              <a:schemeClr val="bg1"/>
            </a:solidFill>
          </a:endParaRPr>
        </a:p>
      </dgm:t>
    </dgm:pt>
    <dgm:pt modelId="{02662F1F-B11E-41DE-963F-D1C828DDDD01}" type="parTrans" cxnId="{237412AF-B427-43D2-A20C-FE951D059191}">
      <dgm:prSet/>
      <dgm:spPr/>
      <dgm:t>
        <a:bodyPr/>
        <a:lstStyle/>
        <a:p>
          <a:endParaRPr lang="es-AR" noProof="0" dirty="0"/>
        </a:p>
      </dgm:t>
    </dgm:pt>
    <dgm:pt modelId="{DAE5D3FB-87E0-4779-9161-39170E0D8B1A}" type="sibTrans" cxnId="{237412AF-B427-43D2-A20C-FE951D059191}">
      <dgm:prSet/>
      <dgm:spPr/>
      <dgm:t>
        <a:bodyPr/>
        <a:lstStyle/>
        <a:p>
          <a:endParaRPr lang="es-AR" noProof="0" dirty="0"/>
        </a:p>
      </dgm:t>
    </dgm:pt>
    <dgm:pt modelId="{D49744C2-4E31-4366-9DED-F1E85D0BCA39}">
      <dgm:prSet phldrT="[Text]" custT="1"/>
      <dgm:spPr/>
      <dgm:t>
        <a:bodyPr/>
        <a:lstStyle/>
        <a:p>
          <a:r>
            <a:rPr lang="en-US" sz="1200" dirty="0" smtClean="0">
              <a:solidFill>
                <a:schemeClr val="bg1"/>
              </a:solidFill>
            </a:rPr>
            <a:t>How dangerous are ladders?</a:t>
          </a:r>
          <a:endParaRPr lang="es-AR" sz="1200" noProof="0" dirty="0">
            <a:solidFill>
              <a:schemeClr val="bg1"/>
            </a:solidFill>
          </a:endParaRPr>
        </a:p>
      </dgm:t>
    </dgm:pt>
    <dgm:pt modelId="{ADAC1D72-7A79-4F32-A179-6064BE0EB0D0}" type="parTrans" cxnId="{0578FB9B-E436-49EF-A5D0-A66597D9CF22}">
      <dgm:prSet/>
      <dgm:spPr/>
      <dgm:t>
        <a:bodyPr/>
        <a:lstStyle/>
        <a:p>
          <a:endParaRPr lang="es-AR" noProof="0" dirty="0"/>
        </a:p>
      </dgm:t>
    </dgm:pt>
    <dgm:pt modelId="{D77B79CE-DE17-4F9A-AE41-F2108BC4436E}" type="sibTrans" cxnId="{0578FB9B-E436-49EF-A5D0-A66597D9CF22}">
      <dgm:prSet/>
      <dgm:spPr/>
      <dgm:t>
        <a:bodyPr/>
        <a:lstStyle/>
        <a:p>
          <a:endParaRPr lang="es-AR" noProof="0" dirty="0"/>
        </a:p>
      </dgm:t>
    </dgm:pt>
    <dgm:pt modelId="{55DDC46B-055D-4F44-AFAE-64081D1BF210}">
      <dgm:prSet phldrT="[Text]" custT="1"/>
      <dgm:spPr/>
      <dgm:t>
        <a:bodyPr/>
        <a:lstStyle/>
        <a:p>
          <a:pPr algn="ctr"/>
          <a:r>
            <a:rPr lang="en-US" sz="1200" i="0" dirty="0" smtClean="0">
              <a:solidFill>
                <a:schemeClr val="bg1"/>
              </a:solidFill>
            </a:rPr>
            <a:t>Is it dangerous to work on top of  houses?</a:t>
          </a:r>
          <a:endParaRPr lang="es-AR" sz="1200" i="0" noProof="0" dirty="0">
            <a:solidFill>
              <a:schemeClr val="bg1"/>
            </a:solidFill>
          </a:endParaRPr>
        </a:p>
      </dgm:t>
    </dgm:pt>
    <dgm:pt modelId="{283EB1C0-3005-4403-B57B-CFF74ABC1C14}" type="parTrans" cxnId="{8C7ECF92-AEE6-4867-BCFA-CBB87151571D}">
      <dgm:prSet/>
      <dgm:spPr/>
      <dgm:t>
        <a:bodyPr/>
        <a:lstStyle/>
        <a:p>
          <a:endParaRPr lang="es-AR" noProof="0" dirty="0"/>
        </a:p>
      </dgm:t>
    </dgm:pt>
    <dgm:pt modelId="{D198DE62-EBCB-4ED5-8678-77D512A9AA68}" type="sibTrans" cxnId="{8C7ECF92-AEE6-4867-BCFA-CBB87151571D}">
      <dgm:prSet/>
      <dgm:spPr/>
      <dgm:t>
        <a:bodyPr/>
        <a:lstStyle/>
        <a:p>
          <a:endParaRPr lang="es-AR" noProof="0" dirty="0"/>
        </a:p>
      </dgm:t>
    </dgm:pt>
    <dgm:pt modelId="{44A74482-FE13-46A8-9479-1BBA2F1A33FF}">
      <dgm:prSet phldrT="[Text]" custT="1"/>
      <dgm:spPr/>
      <dgm:t>
        <a:bodyPr/>
        <a:lstStyle/>
        <a:p>
          <a:r>
            <a:rPr lang="es-AR" sz="1200" dirty="0" err="1" smtClean="0">
              <a:solidFill>
                <a:schemeClr val="bg1"/>
              </a:solidFill>
            </a:rPr>
            <a:t>Is</a:t>
          </a:r>
          <a:r>
            <a:rPr lang="es-AR" sz="1200" dirty="0" smtClean="0">
              <a:solidFill>
                <a:schemeClr val="bg1"/>
              </a:solidFill>
            </a:rPr>
            <a:t> </a:t>
          </a:r>
          <a:r>
            <a:rPr lang="es-AR" sz="1200" dirty="0" err="1" smtClean="0">
              <a:solidFill>
                <a:schemeClr val="bg1"/>
              </a:solidFill>
            </a:rPr>
            <a:t>it</a:t>
          </a:r>
          <a:r>
            <a:rPr lang="es-AR" sz="1200" dirty="0" smtClean="0">
              <a:solidFill>
                <a:schemeClr val="bg1"/>
              </a:solidFill>
            </a:rPr>
            <a:t> </a:t>
          </a:r>
          <a:r>
            <a:rPr lang="es-AR" sz="1200" dirty="0" err="1" smtClean="0">
              <a:solidFill>
                <a:schemeClr val="bg1"/>
              </a:solidFill>
            </a:rPr>
            <a:t>dangeros</a:t>
          </a:r>
          <a:r>
            <a:rPr lang="es-AR" sz="1200" dirty="0" smtClean="0">
              <a:solidFill>
                <a:schemeClr val="bg1"/>
              </a:solidFill>
            </a:rPr>
            <a:t> to </a:t>
          </a:r>
          <a:r>
            <a:rPr lang="es-AR" sz="1200" dirty="0" err="1" smtClean="0">
              <a:solidFill>
                <a:schemeClr val="bg1"/>
              </a:solidFill>
            </a:rPr>
            <a:t>work</a:t>
          </a:r>
          <a:r>
            <a:rPr lang="es-AR" sz="1200" dirty="0" smtClean="0">
              <a:solidFill>
                <a:schemeClr val="bg1"/>
              </a:solidFill>
            </a:rPr>
            <a:t> at a </a:t>
          </a:r>
          <a:r>
            <a:rPr lang="es-AR" sz="1200" dirty="0" err="1" smtClean="0">
              <a:solidFill>
                <a:schemeClr val="bg1"/>
              </a:solidFill>
            </a:rPr>
            <a:t>low</a:t>
          </a:r>
          <a:r>
            <a:rPr lang="es-AR" sz="1200" dirty="0" smtClean="0">
              <a:solidFill>
                <a:schemeClr val="bg1"/>
              </a:solidFill>
            </a:rPr>
            <a:t> </a:t>
          </a:r>
          <a:r>
            <a:rPr lang="es-AR" sz="1200" dirty="0" err="1" smtClean="0">
              <a:solidFill>
                <a:schemeClr val="bg1"/>
              </a:solidFill>
            </a:rPr>
            <a:t>altitude</a:t>
          </a:r>
          <a:r>
            <a:rPr lang="es-AR" sz="1200" dirty="0" smtClean="0">
              <a:solidFill>
                <a:schemeClr val="bg1"/>
              </a:solidFill>
            </a:rPr>
            <a:t>?</a:t>
          </a:r>
          <a:endParaRPr lang="es-AR" sz="1200" noProof="0" dirty="0">
            <a:solidFill>
              <a:schemeClr val="bg1"/>
            </a:solidFill>
          </a:endParaRPr>
        </a:p>
      </dgm:t>
    </dgm:pt>
    <dgm:pt modelId="{74182A6B-9831-4B54-88CE-16559A62E2DC}" type="parTrans" cxnId="{BC833432-AE5B-468F-8BAC-C9AA790FAA10}">
      <dgm:prSet/>
      <dgm:spPr/>
      <dgm:t>
        <a:bodyPr/>
        <a:lstStyle/>
        <a:p>
          <a:endParaRPr lang="es-AR" noProof="0" dirty="0"/>
        </a:p>
      </dgm:t>
    </dgm:pt>
    <dgm:pt modelId="{A7E42D3B-3FBB-478B-A7A9-0A3ED89A7ED6}" type="sibTrans" cxnId="{BC833432-AE5B-468F-8BAC-C9AA790FAA10}">
      <dgm:prSet/>
      <dgm:spPr/>
      <dgm:t>
        <a:bodyPr/>
        <a:lstStyle/>
        <a:p>
          <a:endParaRPr lang="es-AR" noProof="0" dirty="0"/>
        </a:p>
      </dgm:t>
    </dgm:pt>
    <dgm:pt modelId="{3EE5D4C3-AB9A-4318-99C0-7B06BC95241D}" type="pres">
      <dgm:prSet presAssocID="{3D2FEA08-6134-4B06-97BB-DC66EF2944C2}" presName="Name0" presStyleCnt="0">
        <dgm:presLayoutVars>
          <dgm:chMax/>
          <dgm:chPref/>
          <dgm:dir/>
          <dgm:animLvl val="lvl"/>
        </dgm:presLayoutVars>
      </dgm:prSet>
      <dgm:spPr/>
      <dgm:t>
        <a:bodyPr/>
        <a:lstStyle/>
        <a:p>
          <a:endParaRPr lang="en-US"/>
        </a:p>
      </dgm:t>
    </dgm:pt>
    <dgm:pt modelId="{C8DC1979-3141-46F3-880D-F849FADD8CD4}" type="pres">
      <dgm:prSet presAssocID="{340AB751-7A97-43B3-B446-1027755D9BA2}" presName="composite" presStyleCnt="0"/>
      <dgm:spPr/>
    </dgm:pt>
    <dgm:pt modelId="{C8EACD4E-2FF1-48CA-9A23-6016EE3C1334}" type="pres">
      <dgm:prSet presAssocID="{340AB751-7A97-43B3-B446-1027755D9BA2}" presName="Parent1" presStyleLbl="node1" presStyleIdx="0" presStyleCnt="6">
        <dgm:presLayoutVars>
          <dgm:chMax val="1"/>
          <dgm:chPref val="1"/>
          <dgm:bulletEnabled val="1"/>
        </dgm:presLayoutVars>
      </dgm:prSet>
      <dgm:spPr/>
      <dgm:t>
        <a:bodyPr/>
        <a:lstStyle/>
        <a:p>
          <a:endParaRPr lang="en-US"/>
        </a:p>
      </dgm:t>
    </dgm:pt>
    <dgm:pt modelId="{475E3E84-3904-4BA0-83E6-8F7C6908584F}" type="pres">
      <dgm:prSet presAssocID="{340AB751-7A97-43B3-B446-1027755D9BA2}" presName="Childtext1" presStyleLbl="revTx" presStyleIdx="0" presStyleCnt="3">
        <dgm:presLayoutVars>
          <dgm:chMax val="0"/>
          <dgm:chPref val="0"/>
          <dgm:bulletEnabled val="1"/>
        </dgm:presLayoutVars>
      </dgm:prSet>
      <dgm:spPr/>
      <dgm:t>
        <a:bodyPr/>
        <a:lstStyle/>
        <a:p>
          <a:endParaRPr lang="en-US"/>
        </a:p>
      </dgm:t>
    </dgm:pt>
    <dgm:pt modelId="{73AD0D5B-DCC6-453B-8429-41D134FF4BA5}" type="pres">
      <dgm:prSet presAssocID="{340AB751-7A97-43B3-B446-1027755D9BA2}" presName="BalanceSpacing" presStyleCnt="0"/>
      <dgm:spPr/>
    </dgm:pt>
    <dgm:pt modelId="{1DDCAEB4-2FA0-4D48-9CDD-D7F6A5CED622}" type="pres">
      <dgm:prSet presAssocID="{340AB751-7A97-43B3-B446-1027755D9BA2}" presName="BalanceSpacing1" presStyleCnt="0"/>
      <dgm:spPr/>
    </dgm:pt>
    <dgm:pt modelId="{744A6342-C901-404C-AD10-179304A70B5C}" type="pres">
      <dgm:prSet presAssocID="{DAE5D3FB-87E0-4779-9161-39170E0D8B1A}" presName="Accent1Text" presStyleLbl="node1" presStyleIdx="1" presStyleCnt="6"/>
      <dgm:spPr/>
      <dgm:t>
        <a:bodyPr/>
        <a:lstStyle/>
        <a:p>
          <a:endParaRPr lang="en-US"/>
        </a:p>
      </dgm:t>
    </dgm:pt>
    <dgm:pt modelId="{2E813CA9-2065-4AD4-9CF2-7C2C0510C607}" type="pres">
      <dgm:prSet presAssocID="{DAE5D3FB-87E0-4779-9161-39170E0D8B1A}" presName="spaceBetweenRectangles" presStyleCnt="0"/>
      <dgm:spPr/>
    </dgm:pt>
    <dgm:pt modelId="{BF17682A-90B1-4CEE-B56D-98B60433BC6B}" type="pres">
      <dgm:prSet presAssocID="{D49744C2-4E31-4366-9DED-F1E85D0BCA39}" presName="composite" presStyleCnt="0"/>
      <dgm:spPr/>
    </dgm:pt>
    <dgm:pt modelId="{3402834F-F16D-4C2C-A133-F9BFC6113A4B}" type="pres">
      <dgm:prSet presAssocID="{D49744C2-4E31-4366-9DED-F1E85D0BCA39}" presName="Parent1" presStyleLbl="node1" presStyleIdx="2" presStyleCnt="6">
        <dgm:presLayoutVars>
          <dgm:chMax val="1"/>
          <dgm:chPref val="1"/>
          <dgm:bulletEnabled val="1"/>
        </dgm:presLayoutVars>
      </dgm:prSet>
      <dgm:spPr/>
      <dgm:t>
        <a:bodyPr/>
        <a:lstStyle/>
        <a:p>
          <a:endParaRPr lang="en-US"/>
        </a:p>
      </dgm:t>
    </dgm:pt>
    <dgm:pt modelId="{E63628BF-A04D-4436-8D04-F92CB6CFBFB4}" type="pres">
      <dgm:prSet presAssocID="{D49744C2-4E31-4366-9DED-F1E85D0BCA39}" presName="Childtext1" presStyleLbl="revTx" presStyleIdx="1" presStyleCnt="3" custScaleX="72396" custScaleY="97518" custLinFactY="-43480" custLinFactNeighborX="48654" custLinFactNeighborY="-100000">
        <dgm:presLayoutVars>
          <dgm:chMax val="0"/>
          <dgm:chPref val="0"/>
          <dgm:bulletEnabled val="1"/>
        </dgm:presLayoutVars>
      </dgm:prSet>
      <dgm:spPr/>
      <dgm:t>
        <a:bodyPr/>
        <a:lstStyle/>
        <a:p>
          <a:endParaRPr lang="en-US"/>
        </a:p>
      </dgm:t>
    </dgm:pt>
    <dgm:pt modelId="{3399EBA3-1D1D-4FB8-945F-B6C3101B89EA}" type="pres">
      <dgm:prSet presAssocID="{D49744C2-4E31-4366-9DED-F1E85D0BCA39}" presName="BalanceSpacing" presStyleCnt="0"/>
      <dgm:spPr/>
    </dgm:pt>
    <dgm:pt modelId="{7AA6A548-3B51-4FF1-85AB-B5FA3B44407C}" type="pres">
      <dgm:prSet presAssocID="{D49744C2-4E31-4366-9DED-F1E85D0BCA39}" presName="BalanceSpacing1" presStyleCnt="0"/>
      <dgm:spPr/>
    </dgm:pt>
    <dgm:pt modelId="{4FBC8410-9949-438B-BED9-7764013753AE}" type="pres">
      <dgm:prSet presAssocID="{D77B79CE-DE17-4F9A-AE41-F2108BC4436E}" presName="Accent1Text" presStyleLbl="node1" presStyleIdx="3" presStyleCnt="6"/>
      <dgm:spPr/>
      <dgm:t>
        <a:bodyPr/>
        <a:lstStyle/>
        <a:p>
          <a:endParaRPr lang="en-US"/>
        </a:p>
      </dgm:t>
    </dgm:pt>
    <dgm:pt modelId="{638B9F4F-3EBD-4A76-A5EA-FA03D1417CA0}" type="pres">
      <dgm:prSet presAssocID="{D77B79CE-DE17-4F9A-AE41-F2108BC4436E}" presName="spaceBetweenRectangles" presStyleCnt="0"/>
      <dgm:spPr/>
    </dgm:pt>
    <dgm:pt modelId="{FF35FC82-F251-4C8C-AFD7-659C4C9B032B}" type="pres">
      <dgm:prSet presAssocID="{44A74482-FE13-46A8-9479-1BBA2F1A33FF}" presName="composite" presStyleCnt="0"/>
      <dgm:spPr/>
    </dgm:pt>
    <dgm:pt modelId="{4892EA36-E964-447C-AB7D-EDA4EF84CE39}" type="pres">
      <dgm:prSet presAssocID="{44A74482-FE13-46A8-9479-1BBA2F1A33FF}" presName="Parent1" presStyleLbl="node1" presStyleIdx="4" presStyleCnt="6">
        <dgm:presLayoutVars>
          <dgm:chMax val="1"/>
          <dgm:chPref val="1"/>
          <dgm:bulletEnabled val="1"/>
        </dgm:presLayoutVars>
      </dgm:prSet>
      <dgm:spPr/>
      <dgm:t>
        <a:bodyPr/>
        <a:lstStyle/>
        <a:p>
          <a:endParaRPr lang="en-US"/>
        </a:p>
      </dgm:t>
    </dgm:pt>
    <dgm:pt modelId="{1614CAAA-8B70-417F-ADD3-4B9BEF33ED26}" type="pres">
      <dgm:prSet presAssocID="{44A74482-FE13-46A8-9479-1BBA2F1A33FF}" presName="Childtext1" presStyleLbl="revTx" presStyleIdx="2" presStyleCnt="3">
        <dgm:presLayoutVars>
          <dgm:chMax val="0"/>
          <dgm:chPref val="0"/>
          <dgm:bulletEnabled val="1"/>
        </dgm:presLayoutVars>
      </dgm:prSet>
      <dgm:spPr/>
      <dgm:t>
        <a:bodyPr/>
        <a:lstStyle/>
        <a:p>
          <a:endParaRPr lang="en-US"/>
        </a:p>
      </dgm:t>
    </dgm:pt>
    <dgm:pt modelId="{9F9FBE9B-B695-43E5-91D6-0E6C577BCCFC}" type="pres">
      <dgm:prSet presAssocID="{44A74482-FE13-46A8-9479-1BBA2F1A33FF}" presName="BalanceSpacing" presStyleCnt="0"/>
      <dgm:spPr/>
    </dgm:pt>
    <dgm:pt modelId="{0CA50F66-C626-4432-B5EC-F9EF311F1C9A}" type="pres">
      <dgm:prSet presAssocID="{44A74482-FE13-46A8-9479-1BBA2F1A33FF}" presName="BalanceSpacing1" presStyleCnt="0"/>
      <dgm:spPr/>
    </dgm:pt>
    <dgm:pt modelId="{83E02299-204D-4E7E-B42C-8C3A41BC7C3C}" type="pres">
      <dgm:prSet presAssocID="{A7E42D3B-3FBB-478B-A7A9-0A3ED89A7ED6}" presName="Accent1Text" presStyleLbl="node1" presStyleIdx="5" presStyleCnt="6"/>
      <dgm:spPr/>
      <dgm:t>
        <a:bodyPr/>
        <a:lstStyle/>
        <a:p>
          <a:endParaRPr lang="en-US"/>
        </a:p>
      </dgm:t>
    </dgm:pt>
  </dgm:ptLst>
  <dgm:cxnLst>
    <dgm:cxn modelId="{71ABA11E-43ED-4CD3-8A1C-5A97D8DA88E1}" type="presOf" srcId="{3D2FEA08-6134-4B06-97BB-DC66EF2944C2}" destId="{3EE5D4C3-AB9A-4318-99C0-7B06BC95241D}" srcOrd="0" destOrd="0" presId="urn:microsoft.com/office/officeart/2008/layout/AlternatingHexagons"/>
    <dgm:cxn modelId="{00AC9B66-3BCD-42B1-9826-174211903E01}" type="presOf" srcId="{A7E42D3B-3FBB-478B-A7A9-0A3ED89A7ED6}" destId="{83E02299-204D-4E7E-B42C-8C3A41BC7C3C}" srcOrd="0" destOrd="0" presId="urn:microsoft.com/office/officeart/2008/layout/AlternatingHexagons"/>
    <dgm:cxn modelId="{0578FB9B-E436-49EF-A5D0-A66597D9CF22}" srcId="{3D2FEA08-6134-4B06-97BB-DC66EF2944C2}" destId="{D49744C2-4E31-4366-9DED-F1E85D0BCA39}" srcOrd="1" destOrd="0" parTransId="{ADAC1D72-7A79-4F32-A179-6064BE0EB0D0}" sibTransId="{D77B79CE-DE17-4F9A-AE41-F2108BC4436E}"/>
    <dgm:cxn modelId="{BA15CF40-D8AC-4B41-89B1-CF0778CBA220}" type="presOf" srcId="{340AB751-7A97-43B3-B446-1027755D9BA2}" destId="{C8EACD4E-2FF1-48CA-9A23-6016EE3C1334}" srcOrd="0" destOrd="0" presId="urn:microsoft.com/office/officeart/2008/layout/AlternatingHexagons"/>
    <dgm:cxn modelId="{1E07E6D5-A1B1-446F-B5DE-7B4B399C9F21}" type="presOf" srcId="{DAE5D3FB-87E0-4779-9161-39170E0D8B1A}" destId="{744A6342-C901-404C-AD10-179304A70B5C}" srcOrd="0" destOrd="0" presId="urn:microsoft.com/office/officeart/2008/layout/AlternatingHexagons"/>
    <dgm:cxn modelId="{0299C6CB-93AC-487B-9236-41DE01A683AE}" type="presOf" srcId="{D49744C2-4E31-4366-9DED-F1E85D0BCA39}" destId="{3402834F-F16D-4C2C-A133-F9BFC6113A4B}" srcOrd="0" destOrd="0" presId="urn:microsoft.com/office/officeart/2008/layout/AlternatingHexagons"/>
    <dgm:cxn modelId="{8C7ECF92-AEE6-4867-BCFA-CBB87151571D}" srcId="{D49744C2-4E31-4366-9DED-F1E85D0BCA39}" destId="{55DDC46B-055D-4F44-AFAE-64081D1BF210}" srcOrd="0" destOrd="0" parTransId="{283EB1C0-3005-4403-B57B-CFF74ABC1C14}" sibTransId="{D198DE62-EBCB-4ED5-8678-77D512A9AA68}"/>
    <dgm:cxn modelId="{237412AF-B427-43D2-A20C-FE951D059191}" srcId="{3D2FEA08-6134-4B06-97BB-DC66EF2944C2}" destId="{340AB751-7A97-43B3-B446-1027755D9BA2}" srcOrd="0" destOrd="0" parTransId="{02662F1F-B11E-41DE-963F-D1C828DDDD01}" sibTransId="{DAE5D3FB-87E0-4779-9161-39170E0D8B1A}"/>
    <dgm:cxn modelId="{E40BD3F7-F560-4F6F-945E-D64C175A8DCE}" type="presOf" srcId="{D77B79CE-DE17-4F9A-AE41-F2108BC4436E}" destId="{4FBC8410-9949-438B-BED9-7764013753AE}" srcOrd="0" destOrd="0" presId="urn:microsoft.com/office/officeart/2008/layout/AlternatingHexagons"/>
    <dgm:cxn modelId="{4988E7C0-C697-47D2-8346-5B6AD309B0EE}" type="presOf" srcId="{55DDC46B-055D-4F44-AFAE-64081D1BF210}" destId="{E63628BF-A04D-4436-8D04-F92CB6CFBFB4}" srcOrd="0" destOrd="0" presId="urn:microsoft.com/office/officeart/2008/layout/AlternatingHexagons"/>
    <dgm:cxn modelId="{F30E2CCE-77AC-409C-83EA-E8EEA76AB96D}" type="presOf" srcId="{44A74482-FE13-46A8-9479-1BBA2F1A33FF}" destId="{4892EA36-E964-447C-AB7D-EDA4EF84CE39}" srcOrd="0" destOrd="0" presId="urn:microsoft.com/office/officeart/2008/layout/AlternatingHexagons"/>
    <dgm:cxn modelId="{BC833432-AE5B-468F-8BAC-C9AA790FAA10}" srcId="{3D2FEA08-6134-4B06-97BB-DC66EF2944C2}" destId="{44A74482-FE13-46A8-9479-1BBA2F1A33FF}" srcOrd="2" destOrd="0" parTransId="{74182A6B-9831-4B54-88CE-16559A62E2DC}" sibTransId="{A7E42D3B-3FBB-478B-A7A9-0A3ED89A7ED6}"/>
    <dgm:cxn modelId="{9C73B93B-2B93-43D5-92B1-03384426CEF9}" type="presParOf" srcId="{3EE5D4C3-AB9A-4318-99C0-7B06BC95241D}" destId="{C8DC1979-3141-46F3-880D-F849FADD8CD4}" srcOrd="0" destOrd="0" presId="urn:microsoft.com/office/officeart/2008/layout/AlternatingHexagons"/>
    <dgm:cxn modelId="{429FBEBD-9090-4B68-9473-D0AA56FD3E0E}" type="presParOf" srcId="{C8DC1979-3141-46F3-880D-F849FADD8CD4}" destId="{C8EACD4E-2FF1-48CA-9A23-6016EE3C1334}" srcOrd="0" destOrd="0" presId="urn:microsoft.com/office/officeart/2008/layout/AlternatingHexagons"/>
    <dgm:cxn modelId="{C7DF4D76-4DA2-4E5F-9ADB-65898274000B}" type="presParOf" srcId="{C8DC1979-3141-46F3-880D-F849FADD8CD4}" destId="{475E3E84-3904-4BA0-83E6-8F7C6908584F}" srcOrd="1" destOrd="0" presId="urn:microsoft.com/office/officeart/2008/layout/AlternatingHexagons"/>
    <dgm:cxn modelId="{F24EE8E6-CF7D-4EAF-980C-CD3359E2AF1F}" type="presParOf" srcId="{C8DC1979-3141-46F3-880D-F849FADD8CD4}" destId="{73AD0D5B-DCC6-453B-8429-41D134FF4BA5}" srcOrd="2" destOrd="0" presId="urn:microsoft.com/office/officeart/2008/layout/AlternatingHexagons"/>
    <dgm:cxn modelId="{139B0A5C-F2EF-4DC6-8CBC-A2A0C84C40E9}" type="presParOf" srcId="{C8DC1979-3141-46F3-880D-F849FADD8CD4}" destId="{1DDCAEB4-2FA0-4D48-9CDD-D7F6A5CED622}" srcOrd="3" destOrd="0" presId="urn:microsoft.com/office/officeart/2008/layout/AlternatingHexagons"/>
    <dgm:cxn modelId="{FBB7CAF5-5066-43B7-93F7-CEFD78FB9089}" type="presParOf" srcId="{C8DC1979-3141-46F3-880D-F849FADD8CD4}" destId="{744A6342-C901-404C-AD10-179304A70B5C}" srcOrd="4" destOrd="0" presId="urn:microsoft.com/office/officeart/2008/layout/AlternatingHexagons"/>
    <dgm:cxn modelId="{2FAB536F-B233-47F0-8F85-2B6F43D95369}" type="presParOf" srcId="{3EE5D4C3-AB9A-4318-99C0-7B06BC95241D}" destId="{2E813CA9-2065-4AD4-9CF2-7C2C0510C607}" srcOrd="1" destOrd="0" presId="urn:microsoft.com/office/officeart/2008/layout/AlternatingHexagons"/>
    <dgm:cxn modelId="{78BCAD7C-B8BB-4D2A-AFE5-5C7F8B100970}" type="presParOf" srcId="{3EE5D4C3-AB9A-4318-99C0-7B06BC95241D}" destId="{BF17682A-90B1-4CEE-B56D-98B60433BC6B}" srcOrd="2" destOrd="0" presId="urn:microsoft.com/office/officeart/2008/layout/AlternatingHexagons"/>
    <dgm:cxn modelId="{C04DB3D2-8A37-4D19-ABD1-F0FD76801930}" type="presParOf" srcId="{BF17682A-90B1-4CEE-B56D-98B60433BC6B}" destId="{3402834F-F16D-4C2C-A133-F9BFC6113A4B}" srcOrd="0" destOrd="0" presId="urn:microsoft.com/office/officeart/2008/layout/AlternatingHexagons"/>
    <dgm:cxn modelId="{F99DE9C5-F540-49A1-A6C1-F49DF235C248}" type="presParOf" srcId="{BF17682A-90B1-4CEE-B56D-98B60433BC6B}" destId="{E63628BF-A04D-4436-8D04-F92CB6CFBFB4}" srcOrd="1" destOrd="0" presId="urn:microsoft.com/office/officeart/2008/layout/AlternatingHexagons"/>
    <dgm:cxn modelId="{94799ABC-C6B0-405F-A5D8-12C87618C572}" type="presParOf" srcId="{BF17682A-90B1-4CEE-B56D-98B60433BC6B}" destId="{3399EBA3-1D1D-4FB8-945F-B6C3101B89EA}" srcOrd="2" destOrd="0" presId="urn:microsoft.com/office/officeart/2008/layout/AlternatingHexagons"/>
    <dgm:cxn modelId="{B7BDADD3-6779-408E-9014-72AAECD02034}" type="presParOf" srcId="{BF17682A-90B1-4CEE-B56D-98B60433BC6B}" destId="{7AA6A548-3B51-4FF1-85AB-B5FA3B44407C}" srcOrd="3" destOrd="0" presId="urn:microsoft.com/office/officeart/2008/layout/AlternatingHexagons"/>
    <dgm:cxn modelId="{400ADAD6-5DBB-4E3B-A998-C1FDE8C05C3F}" type="presParOf" srcId="{BF17682A-90B1-4CEE-B56D-98B60433BC6B}" destId="{4FBC8410-9949-438B-BED9-7764013753AE}" srcOrd="4" destOrd="0" presId="urn:microsoft.com/office/officeart/2008/layout/AlternatingHexagons"/>
    <dgm:cxn modelId="{9C92302A-5CA6-4E34-B71F-78C1CBD3A403}" type="presParOf" srcId="{3EE5D4C3-AB9A-4318-99C0-7B06BC95241D}" destId="{638B9F4F-3EBD-4A76-A5EA-FA03D1417CA0}" srcOrd="3" destOrd="0" presId="urn:microsoft.com/office/officeart/2008/layout/AlternatingHexagons"/>
    <dgm:cxn modelId="{5313F774-03E7-4195-83F0-BE696FBA4856}" type="presParOf" srcId="{3EE5D4C3-AB9A-4318-99C0-7B06BC95241D}" destId="{FF35FC82-F251-4C8C-AFD7-659C4C9B032B}" srcOrd="4" destOrd="0" presId="urn:microsoft.com/office/officeart/2008/layout/AlternatingHexagons"/>
    <dgm:cxn modelId="{921489F4-7D28-4162-9D9F-FB40BEE23BDA}" type="presParOf" srcId="{FF35FC82-F251-4C8C-AFD7-659C4C9B032B}" destId="{4892EA36-E964-447C-AB7D-EDA4EF84CE39}" srcOrd="0" destOrd="0" presId="urn:microsoft.com/office/officeart/2008/layout/AlternatingHexagons"/>
    <dgm:cxn modelId="{6A22AB18-814D-4880-8357-426923ABDD19}" type="presParOf" srcId="{FF35FC82-F251-4C8C-AFD7-659C4C9B032B}" destId="{1614CAAA-8B70-417F-ADD3-4B9BEF33ED26}" srcOrd="1" destOrd="0" presId="urn:microsoft.com/office/officeart/2008/layout/AlternatingHexagons"/>
    <dgm:cxn modelId="{ED37597F-4D46-4D8F-B23E-DE70D92EF92F}" type="presParOf" srcId="{FF35FC82-F251-4C8C-AFD7-659C4C9B032B}" destId="{9F9FBE9B-B695-43E5-91D6-0E6C577BCCFC}" srcOrd="2" destOrd="0" presId="urn:microsoft.com/office/officeart/2008/layout/AlternatingHexagons"/>
    <dgm:cxn modelId="{5BC89D41-1B89-4D8B-902D-F7671E3D64B3}" type="presParOf" srcId="{FF35FC82-F251-4C8C-AFD7-659C4C9B032B}" destId="{0CA50F66-C626-4432-B5EC-F9EF311F1C9A}" srcOrd="3" destOrd="0" presId="urn:microsoft.com/office/officeart/2008/layout/AlternatingHexagons"/>
    <dgm:cxn modelId="{21341A81-9790-4D0C-8F83-4819CA182ADA}" type="presParOf" srcId="{FF35FC82-F251-4C8C-AFD7-659C4C9B032B}" destId="{83E02299-204D-4E7E-B42C-8C3A41BC7C3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ACD4E-2FF1-48CA-9A23-6016EE3C1334}">
      <dsp:nvSpPr>
        <dsp:cNvPr id="0" name=""/>
        <dsp:cNvSpPr/>
      </dsp:nvSpPr>
      <dsp:spPr>
        <a:xfrm rot="5400000">
          <a:off x="1695185" y="297150"/>
          <a:ext cx="1112064" cy="967495"/>
        </a:xfrm>
        <a:prstGeom prst="hexagon">
          <a:avLst>
            <a:gd name="adj" fmla="val 25000"/>
            <a:gd name="vf" fmla="val 1154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err="1" smtClean="0">
              <a:solidFill>
                <a:schemeClr val="bg1"/>
              </a:solidFill>
            </a:rPr>
            <a:t>Is</a:t>
          </a:r>
          <a:r>
            <a:rPr lang="es-AR" sz="1200" kern="1200" dirty="0" smtClean="0">
              <a:solidFill>
                <a:schemeClr val="bg1"/>
              </a:solidFill>
            </a:rPr>
            <a:t> </a:t>
          </a:r>
          <a:r>
            <a:rPr lang="es-AR" sz="1200" kern="1200" dirty="0" err="1" smtClean="0">
              <a:solidFill>
                <a:schemeClr val="bg1"/>
              </a:solidFill>
            </a:rPr>
            <a:t>age</a:t>
          </a:r>
          <a:r>
            <a:rPr lang="es-AR" sz="1200" kern="1200" dirty="0" smtClean="0">
              <a:solidFill>
                <a:schemeClr val="bg1"/>
              </a:solidFill>
            </a:rPr>
            <a:t> a factor in </a:t>
          </a:r>
          <a:r>
            <a:rPr lang="es-AR" sz="1200" kern="1200" dirty="0" err="1" smtClean="0">
              <a:solidFill>
                <a:schemeClr val="bg1"/>
              </a:solidFill>
            </a:rPr>
            <a:t>the</a:t>
          </a:r>
          <a:r>
            <a:rPr lang="es-AR" sz="1200" kern="1200" dirty="0" smtClean="0">
              <a:solidFill>
                <a:schemeClr val="bg1"/>
              </a:solidFill>
            </a:rPr>
            <a:t> </a:t>
          </a:r>
          <a:r>
            <a:rPr lang="es-AR" sz="1200" kern="1200" dirty="0" err="1" smtClean="0">
              <a:solidFill>
                <a:schemeClr val="bg1"/>
              </a:solidFill>
            </a:rPr>
            <a:t>danger</a:t>
          </a:r>
          <a:r>
            <a:rPr lang="es-AR" sz="1200" kern="1200" dirty="0" smtClean="0">
              <a:solidFill>
                <a:schemeClr val="bg1"/>
              </a:solidFill>
            </a:rPr>
            <a:t> of </a:t>
          </a:r>
          <a:r>
            <a:rPr lang="es-AR" sz="1200" kern="1200" dirty="0" err="1" smtClean="0">
              <a:solidFill>
                <a:schemeClr val="bg1"/>
              </a:solidFill>
            </a:rPr>
            <a:t>falls</a:t>
          </a:r>
          <a:r>
            <a:rPr lang="es-AR" sz="1200" kern="1200" dirty="0" smtClean="0">
              <a:solidFill>
                <a:schemeClr val="bg1"/>
              </a:solidFill>
            </a:rPr>
            <a:t>?</a:t>
          </a:r>
          <a:endParaRPr lang="es-AR" sz="1200" kern="1200" noProof="0" dirty="0">
            <a:solidFill>
              <a:schemeClr val="bg1"/>
            </a:solidFill>
          </a:endParaRPr>
        </a:p>
      </dsp:txBody>
      <dsp:txXfrm rot="-5400000">
        <a:off x="1918237" y="398163"/>
        <a:ext cx="665959" cy="765470"/>
      </dsp:txXfrm>
    </dsp:sp>
    <dsp:sp modelId="{475E3E84-3904-4BA0-83E6-8F7C6908584F}">
      <dsp:nvSpPr>
        <dsp:cNvPr id="0" name=""/>
        <dsp:cNvSpPr/>
      </dsp:nvSpPr>
      <dsp:spPr>
        <a:xfrm>
          <a:off x="2764324" y="447279"/>
          <a:ext cx="1241063" cy="667238"/>
        </a:xfrm>
        <a:prstGeom prst="rect">
          <a:avLst/>
        </a:prstGeom>
        <a:noFill/>
        <a:ln>
          <a:noFill/>
        </a:ln>
        <a:effectLst/>
      </dsp:spPr>
      <dsp:style>
        <a:lnRef idx="0">
          <a:scrgbClr r="0" g="0" b="0"/>
        </a:lnRef>
        <a:fillRef idx="0">
          <a:scrgbClr r="0" g="0" b="0"/>
        </a:fillRef>
        <a:effectRef idx="0">
          <a:scrgbClr r="0" g="0" b="0"/>
        </a:effectRef>
        <a:fontRef idx="minor"/>
      </dsp:style>
    </dsp:sp>
    <dsp:sp modelId="{744A6342-C901-404C-AD10-179304A70B5C}">
      <dsp:nvSpPr>
        <dsp:cNvPr id="0" name=""/>
        <dsp:cNvSpPr/>
      </dsp:nvSpPr>
      <dsp:spPr>
        <a:xfrm rot="5400000">
          <a:off x="650290" y="297150"/>
          <a:ext cx="1112064" cy="967495"/>
        </a:xfrm>
        <a:prstGeom prst="hexagon">
          <a:avLst>
            <a:gd name="adj" fmla="val 25000"/>
            <a:gd name="vf" fmla="val 115470"/>
          </a:avLst>
        </a:prstGeom>
        <a:solidFill>
          <a:schemeClr val="accent2">
            <a:hueOff val="-122342"/>
            <a:satOff val="6507"/>
            <a:lumOff val="1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noProof="0" dirty="0"/>
        </a:p>
      </dsp:txBody>
      <dsp:txXfrm rot="-5400000">
        <a:off x="873342" y="398163"/>
        <a:ext cx="665959" cy="765470"/>
      </dsp:txXfrm>
    </dsp:sp>
    <dsp:sp modelId="{3402834F-F16D-4C2C-A133-F9BFC6113A4B}">
      <dsp:nvSpPr>
        <dsp:cNvPr id="0" name=""/>
        <dsp:cNvSpPr/>
      </dsp:nvSpPr>
      <dsp:spPr>
        <a:xfrm rot="5400000">
          <a:off x="1170736" y="1241071"/>
          <a:ext cx="1112064" cy="967495"/>
        </a:xfrm>
        <a:prstGeom prst="hexagon">
          <a:avLst>
            <a:gd name="adj" fmla="val 25000"/>
            <a:gd name="vf" fmla="val 115470"/>
          </a:avLst>
        </a:prstGeom>
        <a:solidFill>
          <a:schemeClr val="accent2">
            <a:hueOff val="-244683"/>
            <a:satOff val="13014"/>
            <a:lumOff val="3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How dangerous are ladders?</a:t>
          </a:r>
          <a:endParaRPr lang="es-AR" sz="1200" kern="1200" noProof="0" dirty="0">
            <a:solidFill>
              <a:schemeClr val="bg1"/>
            </a:solidFill>
          </a:endParaRPr>
        </a:p>
      </dsp:txBody>
      <dsp:txXfrm rot="-5400000">
        <a:off x="1393788" y="1342084"/>
        <a:ext cx="665959" cy="765470"/>
      </dsp:txXfrm>
    </dsp:sp>
    <dsp:sp modelId="{E63628BF-A04D-4436-8D04-F92CB6CFBFB4}">
      <dsp:nvSpPr>
        <dsp:cNvPr id="0" name=""/>
        <dsp:cNvSpPr/>
      </dsp:nvSpPr>
      <dsp:spPr>
        <a:xfrm>
          <a:off x="752071" y="442126"/>
          <a:ext cx="869497" cy="650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i="0" kern="1200" dirty="0" smtClean="0">
              <a:solidFill>
                <a:schemeClr val="bg1"/>
              </a:solidFill>
            </a:rPr>
            <a:t>Is it dangerous to work on top of  houses?</a:t>
          </a:r>
          <a:endParaRPr lang="es-AR" sz="1200" i="0" kern="1200" noProof="0" dirty="0">
            <a:solidFill>
              <a:schemeClr val="bg1"/>
            </a:solidFill>
          </a:endParaRPr>
        </a:p>
      </dsp:txBody>
      <dsp:txXfrm>
        <a:off x="752071" y="442126"/>
        <a:ext cx="869497" cy="650677"/>
      </dsp:txXfrm>
    </dsp:sp>
    <dsp:sp modelId="{4FBC8410-9949-438B-BED9-7764013753AE}">
      <dsp:nvSpPr>
        <dsp:cNvPr id="0" name=""/>
        <dsp:cNvSpPr/>
      </dsp:nvSpPr>
      <dsp:spPr>
        <a:xfrm rot="5400000">
          <a:off x="2215631" y="1241071"/>
          <a:ext cx="1112064" cy="967495"/>
        </a:xfrm>
        <a:prstGeom prst="hexagon">
          <a:avLst>
            <a:gd name="adj" fmla="val 25000"/>
            <a:gd name="vf" fmla="val 115470"/>
          </a:avLst>
        </a:prstGeom>
        <a:solidFill>
          <a:schemeClr val="accent2">
            <a:hueOff val="-367025"/>
            <a:satOff val="19521"/>
            <a:lumOff val="5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noProof="0" dirty="0"/>
        </a:p>
      </dsp:txBody>
      <dsp:txXfrm rot="-5400000">
        <a:off x="2438683" y="1342084"/>
        <a:ext cx="665959" cy="765470"/>
      </dsp:txXfrm>
    </dsp:sp>
    <dsp:sp modelId="{4892EA36-E964-447C-AB7D-EDA4EF84CE39}">
      <dsp:nvSpPr>
        <dsp:cNvPr id="0" name=""/>
        <dsp:cNvSpPr/>
      </dsp:nvSpPr>
      <dsp:spPr>
        <a:xfrm rot="5400000">
          <a:off x="1695185" y="2184991"/>
          <a:ext cx="1112064" cy="967495"/>
        </a:xfrm>
        <a:prstGeom prst="hexagon">
          <a:avLst>
            <a:gd name="adj" fmla="val 25000"/>
            <a:gd name="vf" fmla="val 115470"/>
          </a:avLst>
        </a:prstGeom>
        <a:solidFill>
          <a:schemeClr val="accent2">
            <a:hueOff val="-489367"/>
            <a:satOff val="26028"/>
            <a:lumOff val="752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err="1" smtClean="0">
              <a:solidFill>
                <a:schemeClr val="bg1"/>
              </a:solidFill>
            </a:rPr>
            <a:t>Is</a:t>
          </a:r>
          <a:r>
            <a:rPr lang="es-AR" sz="1200" kern="1200" dirty="0" smtClean="0">
              <a:solidFill>
                <a:schemeClr val="bg1"/>
              </a:solidFill>
            </a:rPr>
            <a:t> </a:t>
          </a:r>
          <a:r>
            <a:rPr lang="es-AR" sz="1200" kern="1200" dirty="0" err="1" smtClean="0">
              <a:solidFill>
                <a:schemeClr val="bg1"/>
              </a:solidFill>
            </a:rPr>
            <a:t>it</a:t>
          </a:r>
          <a:r>
            <a:rPr lang="es-AR" sz="1200" kern="1200" dirty="0" smtClean="0">
              <a:solidFill>
                <a:schemeClr val="bg1"/>
              </a:solidFill>
            </a:rPr>
            <a:t> </a:t>
          </a:r>
          <a:r>
            <a:rPr lang="es-AR" sz="1200" kern="1200" dirty="0" err="1" smtClean="0">
              <a:solidFill>
                <a:schemeClr val="bg1"/>
              </a:solidFill>
            </a:rPr>
            <a:t>dangeros</a:t>
          </a:r>
          <a:r>
            <a:rPr lang="es-AR" sz="1200" kern="1200" dirty="0" smtClean="0">
              <a:solidFill>
                <a:schemeClr val="bg1"/>
              </a:solidFill>
            </a:rPr>
            <a:t> to </a:t>
          </a:r>
          <a:r>
            <a:rPr lang="es-AR" sz="1200" kern="1200" dirty="0" err="1" smtClean="0">
              <a:solidFill>
                <a:schemeClr val="bg1"/>
              </a:solidFill>
            </a:rPr>
            <a:t>work</a:t>
          </a:r>
          <a:r>
            <a:rPr lang="es-AR" sz="1200" kern="1200" dirty="0" smtClean="0">
              <a:solidFill>
                <a:schemeClr val="bg1"/>
              </a:solidFill>
            </a:rPr>
            <a:t> at a </a:t>
          </a:r>
          <a:r>
            <a:rPr lang="es-AR" sz="1200" kern="1200" dirty="0" err="1" smtClean="0">
              <a:solidFill>
                <a:schemeClr val="bg1"/>
              </a:solidFill>
            </a:rPr>
            <a:t>low</a:t>
          </a:r>
          <a:r>
            <a:rPr lang="es-AR" sz="1200" kern="1200" dirty="0" smtClean="0">
              <a:solidFill>
                <a:schemeClr val="bg1"/>
              </a:solidFill>
            </a:rPr>
            <a:t> </a:t>
          </a:r>
          <a:r>
            <a:rPr lang="es-AR" sz="1200" kern="1200" dirty="0" err="1" smtClean="0">
              <a:solidFill>
                <a:schemeClr val="bg1"/>
              </a:solidFill>
            </a:rPr>
            <a:t>altitude</a:t>
          </a:r>
          <a:r>
            <a:rPr lang="es-AR" sz="1200" kern="1200" dirty="0" smtClean="0">
              <a:solidFill>
                <a:schemeClr val="bg1"/>
              </a:solidFill>
            </a:rPr>
            <a:t>?</a:t>
          </a:r>
          <a:endParaRPr lang="es-AR" sz="1200" kern="1200" noProof="0" dirty="0">
            <a:solidFill>
              <a:schemeClr val="bg1"/>
            </a:solidFill>
          </a:endParaRPr>
        </a:p>
      </dsp:txBody>
      <dsp:txXfrm rot="-5400000">
        <a:off x="1918237" y="2286004"/>
        <a:ext cx="665959" cy="765470"/>
      </dsp:txXfrm>
    </dsp:sp>
    <dsp:sp modelId="{1614CAAA-8B70-417F-ADD3-4B9BEF33ED26}">
      <dsp:nvSpPr>
        <dsp:cNvPr id="0" name=""/>
        <dsp:cNvSpPr/>
      </dsp:nvSpPr>
      <dsp:spPr>
        <a:xfrm>
          <a:off x="2764324" y="2335119"/>
          <a:ext cx="1241063" cy="667238"/>
        </a:xfrm>
        <a:prstGeom prst="rect">
          <a:avLst/>
        </a:prstGeom>
        <a:noFill/>
        <a:ln>
          <a:noFill/>
        </a:ln>
        <a:effectLst/>
      </dsp:spPr>
      <dsp:style>
        <a:lnRef idx="0">
          <a:scrgbClr r="0" g="0" b="0"/>
        </a:lnRef>
        <a:fillRef idx="0">
          <a:scrgbClr r="0" g="0" b="0"/>
        </a:fillRef>
        <a:effectRef idx="0">
          <a:scrgbClr r="0" g="0" b="0"/>
        </a:effectRef>
        <a:fontRef idx="minor"/>
      </dsp:style>
    </dsp:sp>
    <dsp:sp modelId="{83E02299-204D-4E7E-B42C-8C3A41BC7C3C}">
      <dsp:nvSpPr>
        <dsp:cNvPr id="0" name=""/>
        <dsp:cNvSpPr/>
      </dsp:nvSpPr>
      <dsp:spPr>
        <a:xfrm rot="5400000">
          <a:off x="650290" y="2184991"/>
          <a:ext cx="1112064" cy="967495"/>
        </a:xfrm>
        <a:prstGeom prst="hexagon">
          <a:avLst>
            <a:gd name="adj" fmla="val 25000"/>
            <a:gd name="vf" fmla="val 115470"/>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noProof="0" dirty="0"/>
        </a:p>
      </dsp:txBody>
      <dsp:txXfrm rot="-5400000">
        <a:off x="873342" y="2286004"/>
        <a:ext cx="665959" cy="7654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E0EBE1-8359-43F6-9C84-1CA7B9E60B53}" type="datetimeFigureOut">
              <a:rPr lang="en-US" smtClean="0"/>
              <a:t>2/25/2020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23DC00B-AD43-4FF5-8E11-D38F0CAC66C6}" type="slidenum">
              <a:rPr lang="en-US" smtClean="0"/>
              <a:t>‹#›</a:t>
            </a:fld>
            <a:endParaRPr lang="en-US" dirty="0"/>
          </a:p>
        </p:txBody>
      </p:sp>
    </p:spTree>
    <p:extLst>
      <p:ext uri="{BB962C8B-B14F-4D97-AF65-F5344CB8AC3E}">
        <p14:creationId xmlns:p14="http://schemas.microsoft.com/office/powerpoint/2010/main" val="140963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18614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E0EBE1-8359-43F6-9C84-1CA7B9E60B53}" type="datetimeFigureOut">
              <a:rPr lang="en-US" smtClean="0"/>
              <a:t>2/25/2020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23DC00B-AD43-4FF5-8E11-D38F0CAC66C6}" type="slidenum">
              <a:rPr lang="en-US" smtClean="0"/>
              <a:t>‹#›</a:t>
            </a:fld>
            <a:endParaRPr lang="en-US" dirty="0"/>
          </a:p>
        </p:txBody>
      </p:sp>
    </p:spTree>
    <p:extLst>
      <p:ext uri="{BB962C8B-B14F-4D97-AF65-F5344CB8AC3E}">
        <p14:creationId xmlns:p14="http://schemas.microsoft.com/office/powerpoint/2010/main" val="121625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396758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E0EBE1-8359-43F6-9C84-1CA7B9E60B53}" type="datetimeFigureOut">
              <a:rPr lang="en-US" smtClean="0"/>
              <a:t>2/25/2020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23DC00B-AD43-4FF5-8E11-D38F0CAC66C6}" type="slidenum">
              <a:rPr lang="en-US" smtClean="0"/>
              <a:t>‹#›</a:t>
            </a:fld>
            <a:endParaRPr lang="en-US" dirty="0"/>
          </a:p>
        </p:txBody>
      </p:sp>
    </p:spTree>
    <p:extLst>
      <p:ext uri="{BB962C8B-B14F-4D97-AF65-F5344CB8AC3E}">
        <p14:creationId xmlns:p14="http://schemas.microsoft.com/office/powerpoint/2010/main" val="40118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29861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243470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3DC00B-AD43-4FF5-8E11-D38F0CAC66C6}"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5149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55918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E0EBE1-8359-43F6-9C84-1CA7B9E60B53}" type="datetimeFigureOut">
              <a:rPr lang="en-US" smtClean="0"/>
              <a:t>2/25/2020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23DC00B-AD43-4FF5-8E11-D38F0CAC66C6}" type="slidenum">
              <a:rPr lang="en-US" smtClean="0"/>
              <a:t>‹#›</a:t>
            </a:fld>
            <a:endParaRPr lang="en-US" dirty="0"/>
          </a:p>
        </p:txBody>
      </p:sp>
    </p:spTree>
    <p:extLst>
      <p:ext uri="{BB962C8B-B14F-4D97-AF65-F5344CB8AC3E}">
        <p14:creationId xmlns:p14="http://schemas.microsoft.com/office/powerpoint/2010/main" val="396324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E0EBE1-8359-43F6-9C84-1CA7B9E60B53}"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3DC00B-AD43-4FF5-8E11-D38F0CAC66C6}" type="slidenum">
              <a:rPr lang="en-US" smtClean="0"/>
              <a:t>‹#›</a:t>
            </a:fld>
            <a:endParaRPr lang="en-US" dirty="0"/>
          </a:p>
        </p:txBody>
      </p:sp>
    </p:spTree>
    <p:extLst>
      <p:ext uri="{BB962C8B-B14F-4D97-AF65-F5344CB8AC3E}">
        <p14:creationId xmlns:p14="http://schemas.microsoft.com/office/powerpoint/2010/main" val="243082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E0EBE1-8359-43F6-9C84-1CA7B9E60B53}" type="datetimeFigureOut">
              <a:rPr lang="en-US" smtClean="0"/>
              <a:t>2/25/2020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23DC00B-AD43-4FF5-8E11-D38F0CAC66C6}"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8365487"/>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2" TargetMode="External"/><Relationship Id="rId2" Type="http://schemas.openxmlformats.org/officeDocument/2006/relationships/hyperlink" Target="https://www.osha.gov/pls/oshaweb/owadisp.show_document?p_id=10758&amp;p_table=STANDARDS" TargetMode="External"/><Relationship Id="rId1" Type="http://schemas.openxmlformats.org/officeDocument/2006/relationships/slideLayout" Target="../slideLayouts/slideLayout2.xml"/><Relationship Id="rId4" Type="http://schemas.openxmlformats.org/officeDocument/2006/relationships/hyperlink" Target="https://www.osha.gov/pls/oshaweb/owadisp.show_document?p_table=standards&amp;p_id=108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s-419" dirty="0" err="1" smtClean="0"/>
              <a:t>Fall</a:t>
            </a:r>
            <a:r>
              <a:rPr lang="es-419" dirty="0" smtClean="0"/>
              <a:t> </a:t>
            </a:r>
            <a:r>
              <a:rPr lang="es-419" dirty="0" err="1" smtClean="0"/>
              <a:t>Prevention</a:t>
            </a:r>
            <a:r>
              <a:rPr lang="es-419" dirty="0" smtClean="0"/>
              <a:t> workshop 2</a:t>
            </a:r>
            <a:endParaRPr lang="es-419" dirty="0"/>
          </a:p>
        </p:txBody>
      </p:sp>
      <p:sp>
        <p:nvSpPr>
          <p:cNvPr id="3" name="TextBox 2"/>
          <p:cNvSpPr txBox="1"/>
          <p:nvPr/>
        </p:nvSpPr>
        <p:spPr>
          <a:xfrm>
            <a:off x="504825" y="4962526"/>
            <a:ext cx="11182349" cy="1384995"/>
          </a:xfrm>
          <a:prstGeom prst="rect">
            <a:avLst/>
          </a:prstGeom>
          <a:noFill/>
        </p:spPr>
        <p:txBody>
          <a:bodyPr wrap="square" rtlCol="0">
            <a:spAutoFit/>
          </a:bodyPr>
          <a:lstStyle/>
          <a:p>
            <a:r>
              <a:rPr lang="en-US" sz="1600" dirty="0" smtClean="0">
                <a:solidFill>
                  <a:schemeClr val="bg1"/>
                </a:solidFill>
              </a:rPr>
              <a:t>This </a:t>
            </a:r>
            <a:r>
              <a:rPr lang="en-US" sz="1600" dirty="0">
                <a:solidFill>
                  <a:schemeClr val="bg1"/>
                </a:solidFill>
              </a:rPr>
              <a:t>material was produced under a Susan Harwood Grant SH-05008-SH8 from the Occupational Safety and Health Administration, U.S. Department of Labor. It does not necessarily reflect the views or policies of the U.S. Department of Labor, nor does mention of trade names, commercial products, or organizations imply endorsement by the U. S. Government. The U.S. Government does not warrant or assume any legal liability or responsibility for the accuracy, </a:t>
            </a:r>
            <a:r>
              <a:rPr lang="en-US" dirty="0">
                <a:solidFill>
                  <a:schemeClr val="bg1"/>
                </a:solidFill>
              </a:rPr>
              <a:t>completeness, or usefulness of any information, apparatus, product, or process disclosed. </a:t>
            </a:r>
          </a:p>
        </p:txBody>
      </p:sp>
      <p:pic>
        <p:nvPicPr>
          <p:cNvPr id="7" name="Picture 6" title="Photo of worker"/>
          <p:cNvPicPr>
            <a:picLocks noChangeAspect="1"/>
          </p:cNvPicPr>
          <p:nvPr/>
        </p:nvPicPr>
        <p:blipFill>
          <a:blip r:embed="rId2"/>
          <a:stretch>
            <a:fillRect/>
          </a:stretch>
        </p:blipFill>
        <p:spPr>
          <a:xfrm>
            <a:off x="9160008" y="548262"/>
            <a:ext cx="2571750" cy="1209675"/>
          </a:xfrm>
          <a:prstGeom prst="rect">
            <a:avLst/>
          </a:prstGeom>
        </p:spPr>
      </p:pic>
    </p:spTree>
    <p:extLst>
      <p:ext uri="{BB962C8B-B14F-4D97-AF65-F5344CB8AC3E}">
        <p14:creationId xmlns:p14="http://schemas.microsoft.com/office/powerpoint/2010/main" val="239090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dirty="0" err="1" smtClean="0"/>
              <a:t>How</a:t>
            </a:r>
            <a:r>
              <a:rPr lang="es-AR" dirty="0" smtClean="0"/>
              <a:t> </a:t>
            </a:r>
            <a:r>
              <a:rPr lang="es-AR" dirty="0" err="1" smtClean="0"/>
              <a:t>dangerous</a:t>
            </a:r>
            <a:r>
              <a:rPr lang="es-AR" dirty="0" smtClean="0"/>
              <a:t> are </a:t>
            </a:r>
            <a:r>
              <a:rPr lang="es-AR" dirty="0" err="1" smtClean="0"/>
              <a:t>ladders</a:t>
            </a:r>
            <a:r>
              <a:rPr lang="es-AR" dirty="0" smtClean="0"/>
              <a:t>?</a:t>
            </a:r>
            <a:endParaRPr lang="es-AR" dirty="0"/>
          </a:p>
        </p:txBody>
      </p:sp>
      <p:sp>
        <p:nvSpPr>
          <p:cNvPr id="3" name="Content Placeholder 2"/>
          <p:cNvSpPr>
            <a:spLocks noGrp="1"/>
          </p:cNvSpPr>
          <p:nvPr>
            <p:ph idx="1"/>
          </p:nvPr>
        </p:nvSpPr>
        <p:spPr>
          <a:xfrm>
            <a:off x="581192" y="1854683"/>
            <a:ext cx="11029615" cy="1361483"/>
          </a:xfrm>
        </p:spPr>
        <p:txBody>
          <a:bodyPr>
            <a:normAutofit/>
          </a:bodyPr>
          <a:lstStyle/>
          <a:p>
            <a:r>
              <a:rPr lang="es-AR" sz="2000" dirty="0" err="1" smtClean="0"/>
              <a:t>Ladders</a:t>
            </a:r>
            <a:r>
              <a:rPr lang="es-AR" sz="2000" dirty="0" smtClean="0"/>
              <a:t> are </a:t>
            </a:r>
            <a:r>
              <a:rPr lang="es-AR" sz="2000" dirty="0" err="1" smtClean="0"/>
              <a:t>the</a:t>
            </a:r>
            <a:r>
              <a:rPr lang="es-AR" sz="2000" dirty="0" smtClean="0"/>
              <a:t> </a:t>
            </a:r>
            <a:r>
              <a:rPr lang="es-AR" sz="2000" dirty="0" err="1" smtClean="0"/>
              <a:t>most</a:t>
            </a:r>
            <a:r>
              <a:rPr lang="es-AR" sz="2000" dirty="0" smtClean="0"/>
              <a:t> </a:t>
            </a:r>
            <a:r>
              <a:rPr lang="es-AR" sz="2000" dirty="0" err="1" smtClean="0"/>
              <a:t>dangerous</a:t>
            </a:r>
            <a:r>
              <a:rPr lang="es-AR" sz="2000" dirty="0" smtClean="0"/>
              <a:t> safety </a:t>
            </a:r>
            <a:r>
              <a:rPr lang="es-AR" sz="2000" dirty="0" err="1" smtClean="0"/>
              <a:t>equipment</a:t>
            </a:r>
            <a:r>
              <a:rPr lang="es-AR" sz="2000" dirty="0" smtClean="0"/>
              <a:t>, </a:t>
            </a:r>
            <a:r>
              <a:rPr lang="es-AR" sz="2000" dirty="0" err="1" smtClean="0"/>
              <a:t>but</a:t>
            </a:r>
            <a:r>
              <a:rPr lang="es-AR" sz="2000" dirty="0" smtClean="0"/>
              <a:t> </a:t>
            </a:r>
            <a:r>
              <a:rPr lang="es-AR" sz="2000" dirty="0" err="1" smtClean="0"/>
              <a:t>also</a:t>
            </a:r>
            <a:r>
              <a:rPr lang="es-AR" sz="2000" dirty="0" smtClean="0"/>
              <a:t> </a:t>
            </a:r>
            <a:r>
              <a:rPr lang="es-AR" sz="2000" dirty="0" err="1" smtClean="0"/>
              <a:t>the</a:t>
            </a:r>
            <a:r>
              <a:rPr lang="es-AR" sz="2000" dirty="0" smtClean="0"/>
              <a:t> </a:t>
            </a:r>
            <a:r>
              <a:rPr lang="es-AR" sz="2000" dirty="0" err="1" smtClean="0"/>
              <a:t>most</a:t>
            </a:r>
            <a:r>
              <a:rPr lang="es-AR" sz="2000" dirty="0" smtClean="0"/>
              <a:t> </a:t>
            </a:r>
            <a:r>
              <a:rPr lang="es-AR" sz="2000" dirty="0" err="1" smtClean="0"/>
              <a:t>utilized</a:t>
            </a:r>
            <a:r>
              <a:rPr lang="es-AR" sz="2000" dirty="0" smtClean="0"/>
              <a:t> </a:t>
            </a:r>
            <a:r>
              <a:rPr lang="es-AR" sz="2000" dirty="0" err="1" smtClean="0"/>
              <a:t>because</a:t>
            </a:r>
            <a:r>
              <a:rPr lang="es-AR" sz="2000" dirty="0" smtClean="0"/>
              <a:t> of </a:t>
            </a:r>
            <a:r>
              <a:rPr lang="es-AR" sz="2000" dirty="0" err="1" smtClean="0"/>
              <a:t>their</a:t>
            </a:r>
            <a:r>
              <a:rPr lang="es-AR" sz="2000" dirty="0" smtClean="0"/>
              <a:t> </a:t>
            </a:r>
            <a:r>
              <a:rPr lang="es-AR" sz="2000" dirty="0" err="1" smtClean="0"/>
              <a:t>simplicity</a:t>
            </a:r>
            <a:r>
              <a:rPr lang="es-AR" sz="2000" dirty="0" smtClean="0"/>
              <a:t>.</a:t>
            </a:r>
            <a:endParaRPr lang="es-AR" sz="2000" dirty="0"/>
          </a:p>
          <a:p>
            <a:pPr marL="0" indent="0">
              <a:buNone/>
            </a:pPr>
            <a:r>
              <a:rPr lang="es-AR" sz="2000" i="1" dirty="0" smtClean="0"/>
              <a:t>25% of </a:t>
            </a:r>
            <a:r>
              <a:rPr lang="es-AR" sz="2000" i="1" dirty="0" err="1" smtClean="0"/>
              <a:t>workplace</a:t>
            </a:r>
            <a:r>
              <a:rPr lang="es-AR" sz="2000" i="1" dirty="0" smtClean="0"/>
              <a:t>, </a:t>
            </a:r>
            <a:r>
              <a:rPr lang="es-AR" sz="2000" i="1" dirty="0" err="1" smtClean="0"/>
              <a:t>fall-related</a:t>
            </a:r>
            <a:r>
              <a:rPr lang="es-AR" sz="2000" i="1" dirty="0" smtClean="0"/>
              <a:t> </a:t>
            </a:r>
            <a:r>
              <a:rPr lang="es-AR" sz="2000" i="1" dirty="0" err="1" smtClean="0"/>
              <a:t>deaths</a:t>
            </a:r>
            <a:r>
              <a:rPr lang="es-AR" sz="2000" i="1" dirty="0" smtClean="0"/>
              <a:t> in Washington are </a:t>
            </a:r>
            <a:r>
              <a:rPr lang="es-AR" sz="2000" i="1" dirty="0" err="1" smtClean="0"/>
              <a:t>due</a:t>
            </a:r>
            <a:r>
              <a:rPr lang="es-AR" sz="2000" i="1" dirty="0" smtClean="0"/>
              <a:t> to </a:t>
            </a:r>
            <a:r>
              <a:rPr lang="es-AR" sz="2000" i="1" dirty="0" err="1" smtClean="0"/>
              <a:t>falling</a:t>
            </a:r>
            <a:r>
              <a:rPr lang="es-AR" sz="2000" i="1" dirty="0" smtClean="0"/>
              <a:t> </a:t>
            </a:r>
            <a:r>
              <a:rPr lang="es-AR" sz="2000" i="1" dirty="0" err="1" smtClean="0"/>
              <a:t>from</a:t>
            </a:r>
            <a:r>
              <a:rPr lang="es-AR" sz="2000" i="1" dirty="0" smtClean="0"/>
              <a:t> a </a:t>
            </a:r>
            <a:r>
              <a:rPr lang="es-AR" sz="2000" i="1" dirty="0" err="1" smtClean="0"/>
              <a:t>ladder</a:t>
            </a:r>
            <a:r>
              <a:rPr lang="es-AR" sz="2000" i="1" dirty="0" smtClean="0"/>
              <a:t>.</a:t>
            </a:r>
            <a:endParaRPr lang="es-AR" sz="2000" i="1" dirty="0"/>
          </a:p>
        </p:txBody>
      </p:sp>
      <p:pic>
        <p:nvPicPr>
          <p:cNvPr id="4" name="Picture 3" title="A picture of different types of ladders"/>
          <p:cNvPicPr>
            <a:picLocks noChangeAspect="1"/>
          </p:cNvPicPr>
          <p:nvPr/>
        </p:nvPicPr>
        <p:blipFill>
          <a:blip r:embed="rId2"/>
          <a:stretch>
            <a:fillRect/>
          </a:stretch>
        </p:blipFill>
        <p:spPr>
          <a:xfrm>
            <a:off x="3229559" y="3354893"/>
            <a:ext cx="4995115" cy="3444907"/>
          </a:xfrm>
          <a:prstGeom prst="rect">
            <a:avLst/>
          </a:prstGeom>
        </p:spPr>
      </p:pic>
    </p:spTree>
    <p:extLst>
      <p:ext uri="{BB962C8B-B14F-4D97-AF65-F5344CB8AC3E}">
        <p14:creationId xmlns:p14="http://schemas.microsoft.com/office/powerpoint/2010/main" val="423102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it dangerous to work at low altitude</a:t>
            </a:r>
            <a:r>
              <a:rPr lang="es-AR" dirty="0" smtClean="0"/>
              <a:t>?</a:t>
            </a:r>
            <a:endParaRPr lang="es-AR" dirty="0"/>
          </a:p>
        </p:txBody>
      </p:sp>
      <p:sp>
        <p:nvSpPr>
          <p:cNvPr id="3" name="Content Placeholder 2"/>
          <p:cNvSpPr>
            <a:spLocks noGrp="1"/>
          </p:cNvSpPr>
          <p:nvPr>
            <p:ph idx="1"/>
          </p:nvPr>
        </p:nvSpPr>
        <p:spPr>
          <a:xfrm>
            <a:off x="581192" y="1896719"/>
            <a:ext cx="11029615" cy="1676801"/>
          </a:xfrm>
        </p:spPr>
        <p:txBody>
          <a:bodyPr>
            <a:normAutofit/>
          </a:bodyPr>
          <a:lstStyle/>
          <a:p>
            <a:r>
              <a:rPr lang="es-AR" sz="2000" dirty="0" smtClean="0"/>
              <a:t>Yes, </a:t>
            </a:r>
            <a:r>
              <a:rPr lang="es-AR" sz="2000" dirty="0" err="1" smtClean="0"/>
              <a:t>working</a:t>
            </a:r>
            <a:r>
              <a:rPr lang="es-AR" sz="2000" dirty="0" smtClean="0"/>
              <a:t> at </a:t>
            </a:r>
            <a:r>
              <a:rPr lang="es-AR" sz="2000" dirty="0" err="1" smtClean="0"/>
              <a:t>low</a:t>
            </a:r>
            <a:r>
              <a:rPr lang="es-AR" sz="2000" dirty="0" smtClean="0"/>
              <a:t> </a:t>
            </a:r>
            <a:r>
              <a:rPr lang="es-AR" sz="2000" dirty="0" err="1" smtClean="0"/>
              <a:t>altitude</a:t>
            </a:r>
            <a:r>
              <a:rPr lang="es-AR" sz="2000" dirty="0" smtClean="0"/>
              <a:t> can </a:t>
            </a:r>
            <a:r>
              <a:rPr lang="es-AR" sz="2000" dirty="0" err="1" smtClean="0"/>
              <a:t>also</a:t>
            </a:r>
            <a:r>
              <a:rPr lang="es-AR" sz="2000" dirty="0" smtClean="0"/>
              <a:t> be </a:t>
            </a:r>
            <a:r>
              <a:rPr lang="es-AR" sz="2000" dirty="0" err="1" smtClean="0"/>
              <a:t>dangerous</a:t>
            </a:r>
            <a:r>
              <a:rPr lang="es-AR" sz="2000" dirty="0" smtClean="0"/>
              <a:t>.</a:t>
            </a:r>
          </a:p>
          <a:p>
            <a:pPr marL="0" indent="0">
              <a:buNone/>
            </a:pPr>
            <a:r>
              <a:rPr lang="es-AR" sz="2000" i="1" dirty="0" smtClean="0"/>
              <a:t>59% of </a:t>
            </a:r>
            <a:r>
              <a:rPr lang="es-AR" sz="2000" i="1" dirty="0" err="1" smtClean="0"/>
              <a:t>deaths</a:t>
            </a:r>
            <a:r>
              <a:rPr lang="es-AR" sz="2000" i="1" dirty="0" smtClean="0"/>
              <a:t> </a:t>
            </a:r>
            <a:r>
              <a:rPr lang="es-AR" sz="2000" i="1" dirty="0" err="1" smtClean="0"/>
              <a:t>occur</a:t>
            </a:r>
            <a:r>
              <a:rPr lang="es-AR" sz="2000" i="1" dirty="0" smtClean="0"/>
              <a:t> at </a:t>
            </a:r>
            <a:r>
              <a:rPr lang="es-AR" sz="2000" i="1" dirty="0" err="1" smtClean="0"/>
              <a:t>an</a:t>
            </a:r>
            <a:r>
              <a:rPr lang="es-AR" sz="2000" i="1" dirty="0" smtClean="0"/>
              <a:t> </a:t>
            </a:r>
            <a:r>
              <a:rPr lang="es-AR" sz="2000" i="1" dirty="0" err="1" smtClean="0"/>
              <a:t>altitude</a:t>
            </a:r>
            <a:r>
              <a:rPr lang="es-AR" sz="2000" i="1" dirty="0" smtClean="0"/>
              <a:t> of 25 </a:t>
            </a:r>
            <a:r>
              <a:rPr lang="es-AR" sz="2000" i="1" dirty="0" err="1" smtClean="0"/>
              <a:t>feet</a:t>
            </a:r>
            <a:r>
              <a:rPr lang="es-AR" sz="2000" i="1" dirty="0" smtClean="0"/>
              <a:t> </a:t>
            </a:r>
            <a:r>
              <a:rPr lang="es-AR" sz="2000" i="1" dirty="0" err="1" smtClean="0"/>
              <a:t>or</a:t>
            </a:r>
            <a:r>
              <a:rPr lang="es-AR" sz="2000" i="1" dirty="0" smtClean="0"/>
              <a:t> </a:t>
            </a:r>
            <a:r>
              <a:rPr lang="es-AR" sz="2000" i="1" dirty="0" err="1" smtClean="0"/>
              <a:t>lower</a:t>
            </a:r>
            <a:r>
              <a:rPr lang="es-AR" sz="2000" i="1" dirty="0" smtClean="0"/>
              <a:t>.</a:t>
            </a:r>
            <a:endParaRPr lang="es-AR" sz="2000" i="1" dirty="0"/>
          </a:p>
          <a:p>
            <a:pPr marL="0" indent="0">
              <a:buNone/>
            </a:pPr>
            <a:r>
              <a:rPr lang="es-AR" sz="2000" i="1" dirty="0" smtClean="0"/>
              <a:t>20% </a:t>
            </a:r>
            <a:r>
              <a:rPr lang="es-AR" sz="2000" i="1" dirty="0" err="1" smtClean="0"/>
              <a:t>occur</a:t>
            </a:r>
            <a:r>
              <a:rPr lang="es-AR" sz="2000" i="1" dirty="0" smtClean="0"/>
              <a:t> at 10 </a:t>
            </a:r>
            <a:r>
              <a:rPr lang="es-AR" sz="2000" i="1" dirty="0" err="1" smtClean="0"/>
              <a:t>feet</a:t>
            </a:r>
            <a:r>
              <a:rPr lang="es-AR" sz="2000" i="1" dirty="0" smtClean="0"/>
              <a:t> </a:t>
            </a:r>
            <a:r>
              <a:rPr lang="es-AR" sz="2000" i="1" dirty="0" err="1" smtClean="0"/>
              <a:t>or</a:t>
            </a:r>
            <a:r>
              <a:rPr lang="es-AR" sz="2000" i="1" dirty="0" smtClean="0"/>
              <a:t> (</a:t>
            </a:r>
            <a:r>
              <a:rPr lang="es-AR" sz="2000" i="1" dirty="0" err="1" smtClean="0"/>
              <a:t>below</a:t>
            </a:r>
            <a:r>
              <a:rPr lang="es-AR" sz="2000" i="1" dirty="0" smtClean="0"/>
              <a:t> </a:t>
            </a:r>
            <a:r>
              <a:rPr lang="es-AR" sz="2000" i="1" dirty="0" err="1" smtClean="0"/>
              <a:t>roof</a:t>
            </a:r>
            <a:r>
              <a:rPr lang="es-AR" sz="2000" i="1" dirty="0" smtClean="0"/>
              <a:t> </a:t>
            </a:r>
            <a:r>
              <a:rPr lang="es-AR" sz="2000" i="1" dirty="0" err="1" smtClean="0"/>
              <a:t>level</a:t>
            </a:r>
            <a:r>
              <a:rPr lang="es-AR" sz="2000" i="1" dirty="0" smtClean="0"/>
              <a:t>).</a:t>
            </a:r>
            <a:endParaRPr lang="es-AR" sz="2000" i="1" dirty="0"/>
          </a:p>
        </p:txBody>
      </p:sp>
      <p:pic>
        <p:nvPicPr>
          <p:cNvPr id="5" name="Picture 4" title="A photo of a man working on a ladder on a staircas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090" y="3478799"/>
            <a:ext cx="2028496" cy="3147091"/>
          </a:xfrm>
          <a:prstGeom prst="rect">
            <a:avLst/>
          </a:prstGeom>
        </p:spPr>
      </p:pic>
      <p:pic>
        <p:nvPicPr>
          <p:cNvPr id="4" name="Picture 3" title="A picture of a man falling from a ladder with a dril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431" y="3158895"/>
            <a:ext cx="5570485" cy="3621961"/>
          </a:xfrm>
          <a:prstGeom prst="rect">
            <a:avLst/>
          </a:prstGeom>
        </p:spPr>
      </p:pic>
    </p:spTree>
    <p:extLst>
      <p:ext uri="{BB962C8B-B14F-4D97-AF65-F5344CB8AC3E}">
        <p14:creationId xmlns:p14="http://schemas.microsoft.com/office/powerpoint/2010/main" val="84316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dirty="0" err="1" smtClean="0"/>
              <a:t>What</a:t>
            </a:r>
            <a:r>
              <a:rPr lang="es-AR" dirty="0" smtClean="0"/>
              <a:t> do </a:t>
            </a:r>
            <a:r>
              <a:rPr lang="es-AR" dirty="0" err="1" smtClean="0"/>
              <a:t>you</a:t>
            </a:r>
            <a:r>
              <a:rPr lang="es-AR" dirty="0" smtClean="0"/>
              <a:t> do in </a:t>
            </a:r>
            <a:r>
              <a:rPr lang="es-AR" dirty="0" err="1" smtClean="0"/>
              <a:t>the</a:t>
            </a:r>
            <a:r>
              <a:rPr lang="es-AR" dirty="0" smtClean="0"/>
              <a:t> </a:t>
            </a:r>
            <a:r>
              <a:rPr lang="es-AR" dirty="0" err="1" smtClean="0"/>
              <a:t>following</a:t>
            </a:r>
            <a:r>
              <a:rPr lang="es-AR" dirty="0" smtClean="0"/>
              <a:t> cases?</a:t>
            </a:r>
            <a:endParaRPr lang="es-AR" dirty="0"/>
          </a:p>
        </p:txBody>
      </p:sp>
      <p:sp>
        <p:nvSpPr>
          <p:cNvPr id="3" name="Content Placeholder 2"/>
          <p:cNvSpPr>
            <a:spLocks noGrp="1"/>
          </p:cNvSpPr>
          <p:nvPr>
            <p:ph idx="1"/>
          </p:nvPr>
        </p:nvSpPr>
        <p:spPr>
          <a:xfrm>
            <a:off x="581192" y="1949277"/>
            <a:ext cx="11029615" cy="2233840"/>
          </a:xfrm>
        </p:spPr>
        <p:txBody>
          <a:bodyPr>
            <a:normAutofit lnSpcReduction="10000"/>
          </a:bodyPr>
          <a:lstStyle/>
          <a:p>
            <a:r>
              <a:rPr lang="es-AR" sz="2000" dirty="0" err="1" smtClean="0"/>
              <a:t>Practice</a:t>
            </a:r>
            <a:r>
              <a:rPr lang="es-AR" sz="2000" dirty="0" smtClean="0"/>
              <a:t> </a:t>
            </a:r>
            <a:r>
              <a:rPr lang="es-AR" sz="2000" dirty="0" err="1" smtClean="0"/>
              <a:t>activity</a:t>
            </a:r>
            <a:endParaRPr lang="es-AR" sz="2000" dirty="0" smtClean="0"/>
          </a:p>
          <a:p>
            <a:r>
              <a:rPr lang="es-AR" sz="2000" dirty="0" smtClean="0"/>
              <a:t>Divide </a:t>
            </a:r>
            <a:r>
              <a:rPr lang="es-AR" sz="2000" dirty="0" err="1" smtClean="0"/>
              <a:t>into</a:t>
            </a:r>
            <a:r>
              <a:rPr lang="es-AR" sz="2000" dirty="0" smtClean="0"/>
              <a:t> </a:t>
            </a:r>
            <a:r>
              <a:rPr lang="es-AR" sz="2000" dirty="0" err="1" smtClean="0"/>
              <a:t>three</a:t>
            </a:r>
            <a:r>
              <a:rPr lang="es-AR" sz="2000" dirty="0" smtClean="0"/>
              <a:t> </a:t>
            </a:r>
            <a:r>
              <a:rPr lang="es-AR" sz="2000" dirty="0" err="1" smtClean="0"/>
              <a:t>groups</a:t>
            </a:r>
            <a:r>
              <a:rPr lang="es-AR" sz="2000" dirty="0" smtClean="0"/>
              <a:t> to </a:t>
            </a:r>
            <a:r>
              <a:rPr lang="es-AR" sz="2000" dirty="0" err="1" smtClean="0"/>
              <a:t>analyze</a:t>
            </a:r>
            <a:r>
              <a:rPr lang="es-AR" sz="2000" dirty="0" smtClean="0"/>
              <a:t> </a:t>
            </a:r>
            <a:r>
              <a:rPr lang="es-AR" sz="2000" dirty="0" err="1" smtClean="0"/>
              <a:t>risks</a:t>
            </a:r>
            <a:r>
              <a:rPr lang="es-AR" sz="2000" dirty="0" smtClean="0"/>
              <a:t> and </a:t>
            </a:r>
            <a:r>
              <a:rPr lang="es-AR" sz="2000" dirty="0" err="1" smtClean="0"/>
              <a:t>talk</a:t>
            </a:r>
            <a:r>
              <a:rPr lang="es-AR" sz="2000" dirty="0" smtClean="0"/>
              <a:t> </a:t>
            </a:r>
            <a:r>
              <a:rPr lang="es-AR" sz="2000" dirty="0" err="1" smtClean="0"/>
              <a:t>about</a:t>
            </a:r>
            <a:r>
              <a:rPr lang="es-AR" sz="2000" dirty="0" smtClean="0"/>
              <a:t> </a:t>
            </a:r>
            <a:r>
              <a:rPr lang="es-AR" sz="2000" dirty="0" err="1" smtClean="0"/>
              <a:t>ncesseray</a:t>
            </a:r>
            <a:r>
              <a:rPr lang="es-AR" sz="2000" dirty="0" smtClean="0"/>
              <a:t> </a:t>
            </a:r>
            <a:r>
              <a:rPr lang="es-AR" sz="2000" dirty="0" err="1" smtClean="0"/>
              <a:t>precautions</a:t>
            </a:r>
            <a:r>
              <a:rPr lang="es-AR" sz="2000" dirty="0" smtClean="0"/>
              <a:t> to </a:t>
            </a:r>
            <a:r>
              <a:rPr lang="es-AR" sz="2000" dirty="0" err="1" smtClean="0"/>
              <a:t>avoid</a:t>
            </a:r>
            <a:r>
              <a:rPr lang="es-AR" sz="2000" dirty="0" smtClean="0"/>
              <a:t> </a:t>
            </a:r>
            <a:r>
              <a:rPr lang="es-AR" sz="2000" dirty="0" err="1" smtClean="0"/>
              <a:t>falls</a:t>
            </a:r>
            <a:r>
              <a:rPr lang="es-AR" sz="2000" dirty="0" smtClean="0"/>
              <a:t> in </a:t>
            </a:r>
            <a:r>
              <a:rPr lang="es-AR" sz="2000" dirty="0" err="1" smtClean="0"/>
              <a:t>the</a:t>
            </a:r>
            <a:r>
              <a:rPr lang="es-AR" sz="2000" dirty="0" smtClean="0"/>
              <a:t> </a:t>
            </a:r>
            <a:r>
              <a:rPr lang="es-AR" sz="2000" dirty="0" err="1" smtClean="0"/>
              <a:t>following</a:t>
            </a:r>
            <a:r>
              <a:rPr lang="es-AR" sz="2000" dirty="0" smtClean="0"/>
              <a:t> Jobs:</a:t>
            </a:r>
          </a:p>
          <a:p>
            <a:pPr lvl="1"/>
            <a:r>
              <a:rPr lang="es-AR" sz="1900" dirty="0" err="1" smtClean="0"/>
              <a:t>Outdoor</a:t>
            </a:r>
            <a:r>
              <a:rPr lang="es-AR" sz="1900" dirty="0" smtClean="0"/>
              <a:t> </a:t>
            </a:r>
            <a:r>
              <a:rPr lang="es-AR" sz="1900" dirty="0" err="1" smtClean="0"/>
              <a:t>painting</a:t>
            </a:r>
            <a:endParaRPr lang="es-AR" sz="1900" dirty="0" smtClean="0"/>
          </a:p>
          <a:p>
            <a:pPr lvl="1"/>
            <a:r>
              <a:rPr lang="es-AR" sz="1800" dirty="0" err="1" smtClean="0"/>
              <a:t>Roof</a:t>
            </a:r>
            <a:r>
              <a:rPr lang="es-AR" sz="1800" dirty="0" smtClean="0"/>
              <a:t> </a:t>
            </a:r>
            <a:r>
              <a:rPr lang="es-AR" sz="1800" dirty="0" err="1" smtClean="0"/>
              <a:t>work</a:t>
            </a:r>
            <a:endParaRPr lang="es-AR" sz="1800" dirty="0" smtClean="0"/>
          </a:p>
          <a:p>
            <a:pPr lvl="1"/>
            <a:r>
              <a:rPr lang="es-AR" sz="1800" dirty="0" err="1" smtClean="0"/>
              <a:t>Cleaning</a:t>
            </a:r>
            <a:r>
              <a:rPr lang="es-AR" sz="1800" dirty="0" smtClean="0"/>
              <a:t> up </a:t>
            </a:r>
            <a:r>
              <a:rPr lang="es-AR" sz="1800" dirty="0" err="1" smtClean="0"/>
              <a:t>high</a:t>
            </a:r>
            <a:r>
              <a:rPr lang="es-AR" sz="1800" dirty="0" smtClean="0"/>
              <a:t> (</a:t>
            </a:r>
            <a:r>
              <a:rPr lang="es-AR" sz="1800" dirty="0" err="1" smtClean="0"/>
              <a:t>on</a:t>
            </a:r>
            <a:r>
              <a:rPr lang="es-AR" sz="1800" dirty="0" smtClean="0"/>
              <a:t> a </a:t>
            </a:r>
            <a:r>
              <a:rPr lang="es-AR" sz="1800" dirty="0" err="1" smtClean="0"/>
              <a:t>ladder</a:t>
            </a:r>
            <a:r>
              <a:rPr lang="es-AR" sz="1800" dirty="0" smtClean="0"/>
              <a:t>/</a:t>
            </a:r>
            <a:r>
              <a:rPr lang="es-AR" sz="1800" dirty="0" err="1" smtClean="0"/>
              <a:t>roof</a:t>
            </a:r>
            <a:r>
              <a:rPr lang="es-AR" sz="1800" dirty="0" smtClean="0"/>
              <a:t>, </a:t>
            </a:r>
            <a:r>
              <a:rPr lang="es-AR" sz="1800" dirty="0" err="1" smtClean="0"/>
              <a:t>etc</a:t>
            </a:r>
            <a:r>
              <a:rPr lang="es-AR" sz="1800" dirty="0"/>
              <a:t>)</a:t>
            </a:r>
            <a:endParaRPr lang="en-US" dirty="0"/>
          </a:p>
        </p:txBody>
      </p:sp>
      <p:pic>
        <p:nvPicPr>
          <p:cNvPr id="4" name="Picture 3" title="A photo of two men painting a house on ladder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67" y="4183117"/>
            <a:ext cx="4147645" cy="2355270"/>
          </a:xfrm>
          <a:prstGeom prst="rect">
            <a:avLst/>
          </a:prstGeom>
        </p:spPr>
      </p:pic>
      <p:pic>
        <p:nvPicPr>
          <p:cNvPr id="5" name="Picture 4" title="A photo of two people doing roof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240" y="4183116"/>
            <a:ext cx="3890955" cy="2432907"/>
          </a:xfrm>
          <a:prstGeom prst="rect">
            <a:avLst/>
          </a:prstGeom>
        </p:spPr>
      </p:pic>
      <p:pic>
        <p:nvPicPr>
          <p:cNvPr id="6" name="Picture 5" title="A drawing of a man washing windows on a ladder"/>
          <p:cNvPicPr>
            <a:picLocks noChangeAspect="1"/>
          </p:cNvPicPr>
          <p:nvPr/>
        </p:nvPicPr>
        <p:blipFill>
          <a:blip r:embed="rId4"/>
          <a:stretch>
            <a:fillRect/>
          </a:stretch>
        </p:blipFill>
        <p:spPr>
          <a:xfrm>
            <a:off x="8896842" y="4128562"/>
            <a:ext cx="2638425" cy="2409825"/>
          </a:xfrm>
          <a:prstGeom prst="rect">
            <a:avLst/>
          </a:prstGeom>
        </p:spPr>
      </p:pic>
    </p:spTree>
    <p:extLst>
      <p:ext uri="{BB962C8B-B14F-4D97-AF65-F5344CB8AC3E}">
        <p14:creationId xmlns:p14="http://schemas.microsoft.com/office/powerpoint/2010/main" val="374076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Outdoor</a:t>
            </a:r>
            <a:r>
              <a:rPr lang="es-AR" dirty="0" smtClean="0"/>
              <a:t> </a:t>
            </a:r>
            <a:r>
              <a:rPr lang="es-AR" dirty="0" err="1" smtClean="0"/>
              <a:t>painting</a:t>
            </a:r>
            <a:endParaRPr lang="es-AR" dirty="0"/>
          </a:p>
        </p:txBody>
      </p:sp>
      <p:sp>
        <p:nvSpPr>
          <p:cNvPr id="3" name="Content Placeholder 2"/>
          <p:cNvSpPr>
            <a:spLocks noGrp="1"/>
          </p:cNvSpPr>
          <p:nvPr>
            <p:ph idx="1"/>
          </p:nvPr>
        </p:nvSpPr>
        <p:spPr/>
        <p:txBody>
          <a:bodyPr>
            <a:normAutofit/>
          </a:bodyPr>
          <a:lstStyle/>
          <a:p>
            <a:r>
              <a:rPr lang="es-AR" sz="2000" dirty="0" err="1" smtClean="0"/>
              <a:t>What</a:t>
            </a:r>
            <a:r>
              <a:rPr lang="es-AR" sz="2000" dirty="0" smtClean="0"/>
              <a:t> </a:t>
            </a:r>
            <a:r>
              <a:rPr lang="es-AR" sz="2000" dirty="0" err="1" smtClean="0"/>
              <a:t>materials</a:t>
            </a:r>
            <a:r>
              <a:rPr lang="es-AR" sz="2000" dirty="0" smtClean="0"/>
              <a:t> do </a:t>
            </a:r>
            <a:r>
              <a:rPr lang="es-AR" sz="2000" dirty="0" err="1" smtClean="0"/>
              <a:t>we</a:t>
            </a:r>
            <a:r>
              <a:rPr lang="es-AR" sz="2000" dirty="0" smtClean="0"/>
              <a:t> </a:t>
            </a:r>
            <a:r>
              <a:rPr lang="es-AR" sz="2000" dirty="0" err="1" smtClean="0"/>
              <a:t>need</a:t>
            </a:r>
            <a:r>
              <a:rPr lang="es-AR" sz="2000" dirty="0" smtClean="0"/>
              <a:t>?</a:t>
            </a:r>
          </a:p>
          <a:p>
            <a:r>
              <a:rPr lang="es-AR" sz="2000" dirty="0" err="1" smtClean="0"/>
              <a:t>What</a:t>
            </a:r>
            <a:r>
              <a:rPr lang="es-AR" sz="2000" dirty="0" smtClean="0"/>
              <a:t> </a:t>
            </a:r>
            <a:r>
              <a:rPr lang="es-AR" sz="2000" dirty="0" err="1" smtClean="0"/>
              <a:t>type</a:t>
            </a:r>
            <a:r>
              <a:rPr lang="es-AR" sz="2000" dirty="0" smtClean="0"/>
              <a:t> of </a:t>
            </a:r>
            <a:r>
              <a:rPr lang="es-AR" sz="2000" dirty="0" err="1" smtClean="0"/>
              <a:t>ladder</a:t>
            </a:r>
            <a:r>
              <a:rPr lang="es-AR" sz="2000" dirty="0" smtClean="0"/>
              <a:t> are </a:t>
            </a:r>
            <a:r>
              <a:rPr lang="es-AR" sz="2000" dirty="0" err="1" smtClean="0"/>
              <a:t>we</a:t>
            </a:r>
            <a:r>
              <a:rPr lang="es-AR" sz="2000" dirty="0" smtClean="0"/>
              <a:t> </a:t>
            </a:r>
            <a:r>
              <a:rPr lang="es-AR" sz="2000" dirty="0" err="1" smtClean="0"/>
              <a:t>going</a:t>
            </a:r>
            <a:r>
              <a:rPr lang="es-AR" sz="2000" dirty="0" smtClean="0"/>
              <a:t> to use?</a:t>
            </a:r>
          </a:p>
          <a:p>
            <a:r>
              <a:rPr lang="es-AR" sz="2000" dirty="0" err="1" smtClean="0"/>
              <a:t>How</a:t>
            </a:r>
            <a:r>
              <a:rPr lang="es-AR" sz="2000" dirty="0" smtClean="0"/>
              <a:t> do </a:t>
            </a:r>
            <a:r>
              <a:rPr lang="es-AR" sz="2000" dirty="0" err="1" smtClean="0"/>
              <a:t>we</a:t>
            </a:r>
            <a:r>
              <a:rPr lang="es-AR" sz="2000" dirty="0" smtClean="0"/>
              <a:t> </a:t>
            </a:r>
            <a:r>
              <a:rPr lang="es-AR" sz="2000" dirty="0" err="1" smtClean="0"/>
              <a:t>get</a:t>
            </a:r>
            <a:r>
              <a:rPr lang="es-AR" sz="2000" dirty="0" smtClean="0"/>
              <a:t> </a:t>
            </a:r>
            <a:r>
              <a:rPr lang="es-AR" sz="2000" dirty="0" err="1" smtClean="0"/>
              <a:t>our</a:t>
            </a:r>
            <a:r>
              <a:rPr lang="es-AR" sz="2000" dirty="0" smtClean="0"/>
              <a:t> </a:t>
            </a:r>
            <a:r>
              <a:rPr lang="es-AR" sz="2000" dirty="0" err="1" smtClean="0"/>
              <a:t>materials</a:t>
            </a:r>
            <a:r>
              <a:rPr lang="es-AR" sz="2000" dirty="0" smtClean="0"/>
              <a:t> up </a:t>
            </a:r>
            <a:r>
              <a:rPr lang="es-AR" sz="2000" dirty="0" err="1" smtClean="0"/>
              <a:t>the</a:t>
            </a:r>
            <a:r>
              <a:rPr lang="es-AR" sz="2000" dirty="0" smtClean="0"/>
              <a:t> </a:t>
            </a:r>
            <a:r>
              <a:rPr lang="es-AR" sz="2000" dirty="0" err="1" smtClean="0"/>
              <a:t>ladder</a:t>
            </a:r>
            <a:r>
              <a:rPr lang="es-AR" sz="2000" dirty="0" smtClean="0"/>
              <a:t>?</a:t>
            </a:r>
          </a:p>
          <a:p>
            <a:r>
              <a:rPr lang="es-AR" sz="2000" dirty="0" err="1" smtClean="0"/>
              <a:t>What</a:t>
            </a:r>
            <a:r>
              <a:rPr lang="es-AR" sz="2000" dirty="0" smtClean="0"/>
              <a:t> </a:t>
            </a:r>
            <a:r>
              <a:rPr lang="es-AR" sz="2000" dirty="0" err="1" smtClean="0"/>
              <a:t>should</a:t>
            </a:r>
            <a:r>
              <a:rPr lang="es-AR" sz="2000" dirty="0" smtClean="0"/>
              <a:t> </a:t>
            </a:r>
            <a:r>
              <a:rPr lang="es-AR" sz="2000" dirty="0" err="1" smtClean="0"/>
              <a:t>we</a:t>
            </a:r>
            <a:r>
              <a:rPr lang="es-AR" sz="2000" dirty="0" smtClean="0"/>
              <a:t> </a:t>
            </a:r>
            <a:r>
              <a:rPr lang="es-AR" sz="2000" dirty="0" err="1" smtClean="0"/>
              <a:t>check</a:t>
            </a:r>
            <a:r>
              <a:rPr lang="es-AR" sz="2000" dirty="0" smtClean="0"/>
              <a:t> </a:t>
            </a:r>
            <a:r>
              <a:rPr lang="es-AR" sz="2000" dirty="0" err="1" smtClean="0"/>
              <a:t>before</a:t>
            </a:r>
            <a:r>
              <a:rPr lang="es-AR" sz="2000" dirty="0" smtClean="0"/>
              <a:t> </a:t>
            </a:r>
            <a:r>
              <a:rPr lang="es-AR" sz="2000" dirty="0" err="1" smtClean="0"/>
              <a:t>climbing</a:t>
            </a:r>
            <a:r>
              <a:rPr lang="es-AR" sz="2000" dirty="0" smtClean="0"/>
              <a:t> </a:t>
            </a:r>
            <a:r>
              <a:rPr lang="es-AR" sz="2000" dirty="0" err="1" smtClean="0"/>
              <a:t>the</a:t>
            </a:r>
            <a:r>
              <a:rPr lang="es-AR" sz="2000" dirty="0" smtClean="0"/>
              <a:t> </a:t>
            </a:r>
            <a:r>
              <a:rPr lang="es-AR" sz="2000" dirty="0" err="1" smtClean="0"/>
              <a:t>ladder</a:t>
            </a:r>
            <a:r>
              <a:rPr lang="es-AR" sz="2000" dirty="0"/>
              <a:t>?</a:t>
            </a:r>
            <a:endParaRPr lang="es-AR" sz="2000" dirty="0" smtClean="0"/>
          </a:p>
          <a:p>
            <a:r>
              <a:rPr lang="es-AR" sz="2000" dirty="0" err="1" smtClean="0"/>
              <a:t>What</a:t>
            </a:r>
            <a:r>
              <a:rPr lang="es-AR" sz="2000" dirty="0" smtClean="0"/>
              <a:t> are </a:t>
            </a:r>
            <a:r>
              <a:rPr lang="es-AR" sz="2000" dirty="0" err="1" smtClean="0"/>
              <a:t>the</a:t>
            </a:r>
            <a:r>
              <a:rPr lang="es-AR" sz="2000" dirty="0" smtClean="0"/>
              <a:t> </a:t>
            </a:r>
            <a:r>
              <a:rPr lang="es-AR" sz="2000" dirty="0" err="1" smtClean="0"/>
              <a:t>risks</a:t>
            </a:r>
            <a:r>
              <a:rPr lang="es-AR" sz="2000" dirty="0" smtClean="0"/>
              <a:t> of </a:t>
            </a:r>
            <a:r>
              <a:rPr lang="es-AR" sz="2000" dirty="0" err="1" smtClean="0"/>
              <a:t>working</a:t>
            </a:r>
            <a:r>
              <a:rPr lang="es-AR" sz="2000" dirty="0" smtClean="0"/>
              <a:t> </a:t>
            </a:r>
            <a:r>
              <a:rPr lang="es-AR" sz="2000" dirty="0" err="1" smtClean="0"/>
              <a:t>on</a:t>
            </a:r>
            <a:r>
              <a:rPr lang="es-AR" sz="2000" dirty="0" smtClean="0"/>
              <a:t> a </a:t>
            </a:r>
            <a:r>
              <a:rPr lang="es-AR" sz="2000" dirty="0" err="1" smtClean="0"/>
              <a:t>ladder</a:t>
            </a:r>
            <a:r>
              <a:rPr lang="es-AR" sz="2000" dirty="0"/>
              <a:t>?</a:t>
            </a:r>
            <a:endParaRPr lang="es-AR" sz="2000" dirty="0" smtClean="0"/>
          </a:p>
          <a:p>
            <a:r>
              <a:rPr lang="es-AR" sz="2000" dirty="0" err="1" smtClean="0"/>
              <a:t>What</a:t>
            </a:r>
            <a:r>
              <a:rPr lang="es-AR" sz="2000" dirty="0" smtClean="0"/>
              <a:t> </a:t>
            </a:r>
            <a:r>
              <a:rPr lang="es-AR" sz="2000" dirty="0" err="1" smtClean="0"/>
              <a:t>shouldn’t</a:t>
            </a:r>
            <a:r>
              <a:rPr lang="es-AR" sz="2000" dirty="0" smtClean="0"/>
              <a:t> </a:t>
            </a:r>
            <a:r>
              <a:rPr lang="es-AR" sz="2000" dirty="0" err="1" smtClean="0"/>
              <a:t>we</a:t>
            </a:r>
            <a:r>
              <a:rPr lang="es-AR" sz="2000" dirty="0" smtClean="0"/>
              <a:t> do </a:t>
            </a:r>
            <a:r>
              <a:rPr lang="es-AR" sz="2000" dirty="0" err="1" smtClean="0"/>
              <a:t>while</a:t>
            </a:r>
            <a:r>
              <a:rPr lang="es-AR" sz="2000" dirty="0" smtClean="0"/>
              <a:t> </a:t>
            </a:r>
            <a:r>
              <a:rPr lang="es-AR" sz="2000" dirty="0" err="1" smtClean="0"/>
              <a:t>working</a:t>
            </a:r>
            <a:r>
              <a:rPr lang="es-AR" sz="2000" dirty="0" smtClean="0"/>
              <a:t> </a:t>
            </a:r>
            <a:r>
              <a:rPr lang="es-AR" sz="2000" dirty="0" err="1" smtClean="0"/>
              <a:t>on</a:t>
            </a:r>
            <a:r>
              <a:rPr lang="es-AR" sz="2000" dirty="0" smtClean="0"/>
              <a:t> a </a:t>
            </a:r>
            <a:r>
              <a:rPr lang="es-AR" sz="2000" dirty="0" err="1" smtClean="0"/>
              <a:t>ladder</a:t>
            </a:r>
            <a:r>
              <a:rPr lang="es-AR" sz="2000" dirty="0"/>
              <a:t>?</a:t>
            </a:r>
            <a:endParaRPr lang="es-AR" sz="2000" dirty="0" smtClean="0"/>
          </a:p>
          <a:p>
            <a:r>
              <a:rPr lang="es-AR" sz="2000" dirty="0" err="1" smtClean="0"/>
              <a:t>Discuss</a:t>
            </a:r>
            <a:r>
              <a:rPr lang="es-AR" sz="2000" dirty="0" smtClean="0"/>
              <a:t> </a:t>
            </a:r>
            <a:r>
              <a:rPr lang="es-AR" sz="2000" dirty="0" err="1" smtClean="0"/>
              <a:t>accidents</a:t>
            </a:r>
            <a:r>
              <a:rPr lang="es-AR" sz="2000" dirty="0" smtClean="0"/>
              <a:t> </a:t>
            </a:r>
            <a:r>
              <a:rPr lang="es-AR" sz="2000" dirty="0" err="1" smtClean="0"/>
              <a:t>that</a:t>
            </a:r>
            <a:r>
              <a:rPr lang="es-AR" sz="2000" dirty="0" smtClean="0"/>
              <a:t> </a:t>
            </a:r>
            <a:r>
              <a:rPr lang="es-AR" sz="2000" dirty="0" err="1" smtClean="0"/>
              <a:t>you</a:t>
            </a:r>
            <a:r>
              <a:rPr lang="es-AR" sz="2000" dirty="0" smtClean="0"/>
              <a:t> </a:t>
            </a:r>
            <a:r>
              <a:rPr lang="es-AR" sz="2000" dirty="0" err="1" smtClean="0"/>
              <a:t>have</a:t>
            </a:r>
            <a:r>
              <a:rPr lang="es-AR" sz="2000" dirty="0" smtClean="0"/>
              <a:t> </a:t>
            </a:r>
            <a:r>
              <a:rPr lang="es-AR" sz="2000" dirty="0" err="1" smtClean="0"/>
              <a:t>had</a:t>
            </a:r>
            <a:r>
              <a:rPr lang="es-AR" sz="2000" dirty="0" smtClean="0"/>
              <a:t> </a:t>
            </a:r>
            <a:r>
              <a:rPr lang="es-AR" sz="2000" dirty="0" err="1" smtClean="0"/>
              <a:t>while</a:t>
            </a:r>
            <a:r>
              <a:rPr lang="es-AR" sz="2000" dirty="0" smtClean="0"/>
              <a:t> </a:t>
            </a:r>
            <a:r>
              <a:rPr lang="es-AR" sz="2000" dirty="0" err="1" smtClean="0"/>
              <a:t>working</a:t>
            </a:r>
            <a:r>
              <a:rPr lang="es-AR" sz="2000" dirty="0" smtClean="0"/>
              <a:t> </a:t>
            </a:r>
            <a:r>
              <a:rPr lang="es-AR" sz="2000" dirty="0" err="1" smtClean="0"/>
              <a:t>on</a:t>
            </a:r>
            <a:r>
              <a:rPr lang="es-AR" sz="2000" dirty="0" smtClean="0"/>
              <a:t> a </a:t>
            </a:r>
            <a:r>
              <a:rPr lang="es-AR" sz="2000" dirty="0" err="1" smtClean="0"/>
              <a:t>ladder</a:t>
            </a:r>
            <a:r>
              <a:rPr lang="es-AR" sz="2000" dirty="0" smtClean="0"/>
              <a:t>.</a:t>
            </a:r>
            <a:endParaRPr lang="es-AR" sz="2000" dirty="0"/>
          </a:p>
        </p:txBody>
      </p:sp>
    </p:spTree>
    <p:extLst>
      <p:ext uri="{BB962C8B-B14F-4D97-AF65-F5344CB8AC3E}">
        <p14:creationId xmlns:p14="http://schemas.microsoft.com/office/powerpoint/2010/main" val="303425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Roof</a:t>
            </a:r>
            <a:r>
              <a:rPr lang="es-AR" dirty="0" smtClean="0"/>
              <a:t> </a:t>
            </a:r>
            <a:r>
              <a:rPr lang="es-AR" dirty="0" err="1" smtClean="0"/>
              <a:t>work</a:t>
            </a:r>
            <a:endParaRPr lang="es-AR" dirty="0"/>
          </a:p>
        </p:txBody>
      </p:sp>
      <p:sp>
        <p:nvSpPr>
          <p:cNvPr id="3" name="Content Placeholder 2"/>
          <p:cNvSpPr>
            <a:spLocks noGrp="1"/>
          </p:cNvSpPr>
          <p:nvPr>
            <p:ph idx="1"/>
          </p:nvPr>
        </p:nvSpPr>
        <p:spPr/>
        <p:txBody>
          <a:bodyPr>
            <a:normAutofit/>
          </a:bodyPr>
          <a:lstStyle/>
          <a:p>
            <a:r>
              <a:rPr lang="es-AR" sz="2000" dirty="0" err="1" smtClean="0"/>
              <a:t>What</a:t>
            </a:r>
            <a:r>
              <a:rPr lang="es-AR" sz="2000" dirty="0" smtClean="0"/>
              <a:t> are </a:t>
            </a:r>
            <a:r>
              <a:rPr lang="es-AR" sz="2000" dirty="0" err="1" smtClean="0"/>
              <a:t>the</a:t>
            </a:r>
            <a:r>
              <a:rPr lang="es-AR" sz="2000" dirty="0" smtClean="0"/>
              <a:t> </a:t>
            </a:r>
            <a:r>
              <a:rPr lang="es-AR" sz="2000" dirty="0" err="1" smtClean="0"/>
              <a:t>most</a:t>
            </a:r>
            <a:r>
              <a:rPr lang="es-AR" sz="2000" dirty="0" smtClean="0"/>
              <a:t> </a:t>
            </a:r>
            <a:r>
              <a:rPr lang="es-AR" sz="2000" dirty="0" err="1" smtClean="0"/>
              <a:t>common</a:t>
            </a:r>
            <a:r>
              <a:rPr lang="es-AR" sz="2000" dirty="0" smtClean="0"/>
              <a:t> </a:t>
            </a:r>
            <a:r>
              <a:rPr lang="es-AR" sz="2000" dirty="0" err="1" smtClean="0"/>
              <a:t>tasks</a:t>
            </a:r>
            <a:r>
              <a:rPr lang="es-AR" sz="2000" dirty="0" smtClean="0"/>
              <a:t> </a:t>
            </a:r>
            <a:r>
              <a:rPr lang="es-AR" sz="2000" dirty="0" err="1" smtClean="0"/>
              <a:t>when</a:t>
            </a:r>
            <a:r>
              <a:rPr lang="es-AR" sz="2000" dirty="0" smtClean="0"/>
              <a:t> </a:t>
            </a:r>
            <a:r>
              <a:rPr lang="es-AR" sz="2000" dirty="0" err="1" smtClean="0"/>
              <a:t>working</a:t>
            </a:r>
            <a:r>
              <a:rPr lang="es-AR" sz="2000" dirty="0" smtClean="0"/>
              <a:t> </a:t>
            </a:r>
            <a:r>
              <a:rPr lang="es-AR" sz="2000" dirty="0" err="1" smtClean="0"/>
              <a:t>on</a:t>
            </a:r>
            <a:r>
              <a:rPr lang="es-AR" sz="2000" dirty="0" smtClean="0"/>
              <a:t> a </a:t>
            </a:r>
            <a:r>
              <a:rPr lang="es-AR" sz="2000" dirty="0" err="1" smtClean="0"/>
              <a:t>roof</a:t>
            </a:r>
            <a:r>
              <a:rPr lang="es-AR" sz="2000" dirty="0" smtClean="0"/>
              <a:t>?</a:t>
            </a:r>
          </a:p>
          <a:p>
            <a:r>
              <a:rPr lang="es-AR" sz="2000" dirty="0" err="1" smtClean="0"/>
              <a:t>How</a:t>
            </a:r>
            <a:r>
              <a:rPr lang="es-AR" sz="2000" dirty="0" smtClean="0"/>
              <a:t> do </a:t>
            </a:r>
            <a:r>
              <a:rPr lang="es-AR" sz="2000" dirty="0" err="1" smtClean="0"/>
              <a:t>we</a:t>
            </a:r>
            <a:r>
              <a:rPr lang="es-AR" sz="2000" dirty="0" smtClean="0"/>
              <a:t> </a:t>
            </a:r>
            <a:r>
              <a:rPr lang="es-AR" sz="2000" dirty="0" err="1" smtClean="0"/>
              <a:t>get</a:t>
            </a:r>
            <a:r>
              <a:rPr lang="es-AR" sz="2000" dirty="0" smtClean="0"/>
              <a:t> </a:t>
            </a:r>
            <a:r>
              <a:rPr lang="es-AR" sz="2000" dirty="0" err="1" smtClean="0"/>
              <a:t>onto</a:t>
            </a:r>
            <a:r>
              <a:rPr lang="es-AR" sz="2000" dirty="0" smtClean="0"/>
              <a:t> </a:t>
            </a:r>
            <a:r>
              <a:rPr lang="es-AR" sz="2000" dirty="0" err="1" smtClean="0"/>
              <a:t>the</a:t>
            </a:r>
            <a:r>
              <a:rPr lang="es-AR" sz="2000" dirty="0" smtClean="0"/>
              <a:t> </a:t>
            </a:r>
            <a:r>
              <a:rPr lang="es-AR" sz="2000" dirty="0" err="1" smtClean="0"/>
              <a:t>roof</a:t>
            </a:r>
            <a:r>
              <a:rPr lang="es-AR" sz="2000" dirty="0" smtClean="0"/>
              <a:t>?</a:t>
            </a:r>
          </a:p>
          <a:p>
            <a:r>
              <a:rPr lang="es-AR" sz="2000" dirty="0" err="1" smtClean="0"/>
              <a:t>How</a:t>
            </a:r>
            <a:r>
              <a:rPr lang="es-AR" sz="2000" dirty="0" smtClean="0"/>
              <a:t> do </a:t>
            </a:r>
            <a:r>
              <a:rPr lang="es-AR" sz="2000" dirty="0" err="1" smtClean="0"/>
              <a:t>we</a:t>
            </a:r>
            <a:r>
              <a:rPr lang="es-AR" sz="2000" dirty="0" smtClean="0"/>
              <a:t> </a:t>
            </a:r>
            <a:r>
              <a:rPr lang="es-AR" sz="2000" dirty="0" err="1" smtClean="0"/>
              <a:t>get</a:t>
            </a:r>
            <a:r>
              <a:rPr lang="es-AR" sz="2000" dirty="0" smtClean="0"/>
              <a:t> </a:t>
            </a:r>
            <a:r>
              <a:rPr lang="es-AR" sz="2000" dirty="0" err="1" smtClean="0"/>
              <a:t>our</a:t>
            </a:r>
            <a:r>
              <a:rPr lang="es-AR" sz="2000" dirty="0" smtClean="0"/>
              <a:t> </a:t>
            </a:r>
            <a:r>
              <a:rPr lang="es-AR" sz="2000" dirty="0" err="1" smtClean="0"/>
              <a:t>materials</a:t>
            </a:r>
            <a:r>
              <a:rPr lang="es-AR" sz="2000" dirty="0" smtClean="0"/>
              <a:t> to </a:t>
            </a:r>
            <a:r>
              <a:rPr lang="es-AR" sz="2000" dirty="0" err="1" smtClean="0"/>
              <a:t>the</a:t>
            </a:r>
            <a:r>
              <a:rPr lang="es-AR" sz="2000" dirty="0" smtClean="0"/>
              <a:t> </a:t>
            </a:r>
            <a:r>
              <a:rPr lang="es-AR" sz="2000" dirty="0" err="1" smtClean="0"/>
              <a:t>roof</a:t>
            </a:r>
            <a:r>
              <a:rPr lang="es-AR" sz="2000" dirty="0" smtClean="0"/>
              <a:t>?</a:t>
            </a:r>
          </a:p>
          <a:p>
            <a:r>
              <a:rPr lang="es-AR" sz="2000" dirty="0" err="1" smtClean="0"/>
              <a:t>What</a:t>
            </a:r>
            <a:r>
              <a:rPr lang="es-AR" sz="2000" dirty="0" smtClean="0"/>
              <a:t> are </a:t>
            </a:r>
            <a:r>
              <a:rPr lang="es-AR" sz="2000" dirty="0" err="1" smtClean="0"/>
              <a:t>the</a:t>
            </a:r>
            <a:r>
              <a:rPr lang="es-AR" sz="2000" dirty="0" smtClean="0"/>
              <a:t> </a:t>
            </a:r>
            <a:r>
              <a:rPr lang="es-AR" sz="2000" dirty="0" err="1" smtClean="0"/>
              <a:t>risks</a:t>
            </a:r>
            <a:r>
              <a:rPr lang="es-AR" sz="2000" dirty="0" smtClean="0"/>
              <a:t> of </a:t>
            </a:r>
            <a:r>
              <a:rPr lang="es-AR" sz="2000" dirty="0" err="1" smtClean="0"/>
              <a:t>working</a:t>
            </a:r>
            <a:r>
              <a:rPr lang="es-AR" sz="2000" dirty="0" smtClean="0"/>
              <a:t> </a:t>
            </a:r>
            <a:r>
              <a:rPr lang="es-AR" sz="2000" dirty="0" err="1" smtClean="0"/>
              <a:t>on</a:t>
            </a:r>
            <a:r>
              <a:rPr lang="es-AR" sz="2000" dirty="0" smtClean="0"/>
              <a:t> a </a:t>
            </a:r>
            <a:r>
              <a:rPr lang="es-AR" sz="2000" dirty="0" err="1" smtClean="0"/>
              <a:t>roof</a:t>
            </a:r>
            <a:r>
              <a:rPr lang="es-AR" sz="2000" dirty="0" smtClean="0"/>
              <a:t>?</a:t>
            </a:r>
          </a:p>
          <a:p>
            <a:r>
              <a:rPr lang="es-AR" sz="2000" dirty="0" err="1" smtClean="0"/>
              <a:t>What</a:t>
            </a:r>
            <a:r>
              <a:rPr lang="es-AR" sz="2000" dirty="0" smtClean="0"/>
              <a:t> </a:t>
            </a:r>
            <a:r>
              <a:rPr lang="es-AR" sz="2000" dirty="0" err="1" smtClean="0"/>
              <a:t>security</a:t>
            </a:r>
            <a:r>
              <a:rPr lang="es-AR" sz="2000" dirty="0" smtClean="0"/>
              <a:t> </a:t>
            </a:r>
            <a:r>
              <a:rPr lang="es-AR" sz="2000" dirty="0" err="1" smtClean="0"/>
              <a:t>equipment</a:t>
            </a:r>
            <a:r>
              <a:rPr lang="es-AR" sz="2000" dirty="0" smtClean="0"/>
              <a:t> can </a:t>
            </a:r>
            <a:r>
              <a:rPr lang="es-AR" sz="2000" dirty="0" err="1" smtClean="0"/>
              <a:t>we</a:t>
            </a:r>
            <a:r>
              <a:rPr lang="es-AR" sz="2000" dirty="0" smtClean="0"/>
              <a:t> use </a:t>
            </a:r>
            <a:r>
              <a:rPr lang="es-AR" sz="2000" dirty="0" err="1" smtClean="0"/>
              <a:t>while</a:t>
            </a:r>
            <a:r>
              <a:rPr lang="es-AR" sz="2000" dirty="0" smtClean="0"/>
              <a:t> </a:t>
            </a:r>
            <a:r>
              <a:rPr lang="es-AR" sz="2000" dirty="0" err="1" smtClean="0"/>
              <a:t>doing</a:t>
            </a:r>
            <a:r>
              <a:rPr lang="es-AR" sz="2000" dirty="0" smtClean="0"/>
              <a:t> </a:t>
            </a:r>
            <a:r>
              <a:rPr lang="es-AR" sz="2000" dirty="0" err="1" smtClean="0"/>
              <a:t>roof</a:t>
            </a:r>
            <a:r>
              <a:rPr lang="es-AR" sz="2000" dirty="0" smtClean="0"/>
              <a:t> </a:t>
            </a:r>
            <a:r>
              <a:rPr lang="es-AR" sz="2000" dirty="0" err="1" smtClean="0"/>
              <a:t>work</a:t>
            </a:r>
            <a:r>
              <a:rPr lang="es-AR" sz="2000" dirty="0" smtClean="0"/>
              <a:t>?</a:t>
            </a:r>
          </a:p>
          <a:p>
            <a:r>
              <a:rPr lang="es-AR" sz="2000" dirty="0" err="1" smtClean="0"/>
              <a:t>What</a:t>
            </a:r>
            <a:r>
              <a:rPr lang="es-AR" sz="2000" dirty="0" smtClean="0"/>
              <a:t> </a:t>
            </a:r>
            <a:r>
              <a:rPr lang="es-AR" sz="2000" dirty="0" err="1" smtClean="0"/>
              <a:t>shouldn’t</a:t>
            </a:r>
            <a:r>
              <a:rPr lang="es-AR" sz="2000" dirty="0" smtClean="0"/>
              <a:t> </a:t>
            </a:r>
            <a:r>
              <a:rPr lang="es-AR" sz="2000" dirty="0" err="1" smtClean="0"/>
              <a:t>we</a:t>
            </a:r>
            <a:r>
              <a:rPr lang="es-AR" sz="2000" dirty="0" smtClean="0"/>
              <a:t> do </a:t>
            </a:r>
            <a:r>
              <a:rPr lang="es-AR" sz="2000" dirty="0" err="1" smtClean="0"/>
              <a:t>while</a:t>
            </a:r>
            <a:r>
              <a:rPr lang="es-AR" sz="2000" dirty="0" smtClean="0"/>
              <a:t> </a:t>
            </a:r>
            <a:r>
              <a:rPr lang="es-AR" sz="2000" dirty="0" err="1" smtClean="0"/>
              <a:t>working</a:t>
            </a:r>
            <a:r>
              <a:rPr lang="es-AR" sz="2000" dirty="0" smtClean="0"/>
              <a:t> </a:t>
            </a:r>
            <a:r>
              <a:rPr lang="es-AR" sz="2000" dirty="0" err="1" smtClean="0"/>
              <a:t>on</a:t>
            </a:r>
            <a:r>
              <a:rPr lang="es-AR" sz="2000" dirty="0" smtClean="0"/>
              <a:t> a </a:t>
            </a:r>
            <a:r>
              <a:rPr lang="es-AR" sz="2000" dirty="0" err="1" smtClean="0"/>
              <a:t>roof</a:t>
            </a:r>
            <a:r>
              <a:rPr lang="es-AR" sz="2000" dirty="0" smtClean="0"/>
              <a:t>?</a:t>
            </a:r>
          </a:p>
          <a:p>
            <a:r>
              <a:rPr lang="es-AR" sz="2000" dirty="0" err="1" smtClean="0"/>
              <a:t>Discuss</a:t>
            </a:r>
            <a:r>
              <a:rPr lang="es-AR" sz="2000" dirty="0" smtClean="0"/>
              <a:t> </a:t>
            </a:r>
            <a:r>
              <a:rPr lang="es-AR" sz="2000" dirty="0" err="1" smtClean="0"/>
              <a:t>experience</a:t>
            </a:r>
            <a:r>
              <a:rPr lang="es-AR" sz="2000" dirty="0" smtClean="0"/>
              <a:t> of </a:t>
            </a:r>
            <a:r>
              <a:rPr lang="es-AR" sz="2000" dirty="0" err="1" smtClean="0"/>
              <a:t>falls</a:t>
            </a:r>
            <a:r>
              <a:rPr lang="es-AR" sz="2000" dirty="0" smtClean="0"/>
              <a:t> </a:t>
            </a:r>
            <a:r>
              <a:rPr lang="es-AR" sz="2000" dirty="0" err="1" smtClean="0"/>
              <a:t>you’ve</a:t>
            </a:r>
            <a:r>
              <a:rPr lang="es-AR" sz="2000" dirty="0" smtClean="0"/>
              <a:t> </a:t>
            </a:r>
            <a:r>
              <a:rPr lang="es-AR" sz="2000" dirty="0" err="1" smtClean="0"/>
              <a:t>have</a:t>
            </a:r>
            <a:r>
              <a:rPr lang="es-AR" sz="2000" dirty="0" smtClean="0"/>
              <a:t> </a:t>
            </a:r>
            <a:r>
              <a:rPr lang="es-AR" sz="2000" dirty="0" err="1" smtClean="0"/>
              <a:t>while</a:t>
            </a:r>
            <a:r>
              <a:rPr lang="es-AR" sz="2000" dirty="0" smtClean="0"/>
              <a:t> </a:t>
            </a:r>
            <a:r>
              <a:rPr lang="es-AR" sz="2000" dirty="0" err="1" smtClean="0"/>
              <a:t>doing</a:t>
            </a:r>
            <a:r>
              <a:rPr lang="es-AR" sz="2000" dirty="0" smtClean="0"/>
              <a:t> </a:t>
            </a:r>
            <a:r>
              <a:rPr lang="es-AR" sz="2000" dirty="0" err="1" smtClean="0"/>
              <a:t>roof</a:t>
            </a:r>
            <a:r>
              <a:rPr lang="es-AR" sz="2000" dirty="0" smtClean="0"/>
              <a:t> </a:t>
            </a:r>
            <a:r>
              <a:rPr lang="es-AR" sz="2000" dirty="0" err="1" smtClean="0"/>
              <a:t>work</a:t>
            </a:r>
            <a:r>
              <a:rPr lang="es-AR" sz="2000" dirty="0" smtClean="0"/>
              <a:t>.</a:t>
            </a:r>
            <a:endParaRPr lang="es-AR" sz="2000" dirty="0"/>
          </a:p>
        </p:txBody>
      </p:sp>
    </p:spTree>
    <p:extLst>
      <p:ext uri="{BB962C8B-B14F-4D97-AF65-F5344CB8AC3E}">
        <p14:creationId xmlns:p14="http://schemas.microsoft.com/office/powerpoint/2010/main" val="3024848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Cleaning</a:t>
            </a:r>
            <a:r>
              <a:rPr lang="es-AR" dirty="0" smtClean="0"/>
              <a:t> up </a:t>
            </a:r>
            <a:r>
              <a:rPr lang="es-AR" dirty="0" err="1" smtClean="0"/>
              <a:t>high</a:t>
            </a:r>
            <a:endParaRPr lang="es-AR" dirty="0"/>
          </a:p>
        </p:txBody>
      </p:sp>
      <p:sp>
        <p:nvSpPr>
          <p:cNvPr id="3" name="Content Placeholder 2"/>
          <p:cNvSpPr>
            <a:spLocks noGrp="1"/>
          </p:cNvSpPr>
          <p:nvPr>
            <p:ph idx="1"/>
          </p:nvPr>
        </p:nvSpPr>
        <p:spPr/>
        <p:txBody>
          <a:bodyPr>
            <a:normAutofit/>
          </a:bodyPr>
          <a:lstStyle/>
          <a:p>
            <a:r>
              <a:rPr lang="es-AR" sz="2000" dirty="0" err="1" smtClean="0"/>
              <a:t>What</a:t>
            </a:r>
            <a:r>
              <a:rPr lang="es-AR" sz="2000" dirty="0" smtClean="0"/>
              <a:t> are </a:t>
            </a:r>
            <a:r>
              <a:rPr lang="es-AR" sz="2000" dirty="0" err="1" smtClean="0"/>
              <a:t>the</a:t>
            </a:r>
            <a:r>
              <a:rPr lang="es-AR" sz="2000" dirty="0" smtClean="0"/>
              <a:t> </a:t>
            </a:r>
            <a:r>
              <a:rPr lang="es-AR" sz="2000" dirty="0" err="1" smtClean="0"/>
              <a:t>most</a:t>
            </a:r>
            <a:r>
              <a:rPr lang="es-AR" sz="2000" dirty="0" smtClean="0"/>
              <a:t> </a:t>
            </a:r>
            <a:r>
              <a:rPr lang="es-AR" sz="2000" dirty="0" err="1" smtClean="0"/>
              <a:t>common</a:t>
            </a:r>
            <a:r>
              <a:rPr lang="es-AR" sz="2000" dirty="0" smtClean="0"/>
              <a:t> </a:t>
            </a:r>
            <a:r>
              <a:rPr lang="es-AR" sz="2000" dirty="0" err="1" smtClean="0"/>
              <a:t>house-cleaning</a:t>
            </a:r>
            <a:r>
              <a:rPr lang="es-AR" sz="2000" dirty="0" smtClean="0"/>
              <a:t> </a:t>
            </a:r>
            <a:r>
              <a:rPr lang="es-AR" sz="2000" dirty="0" err="1" smtClean="0"/>
              <a:t>jobs</a:t>
            </a:r>
            <a:r>
              <a:rPr lang="es-AR" sz="2000" dirty="0" smtClean="0"/>
              <a:t>?</a:t>
            </a:r>
          </a:p>
          <a:p>
            <a:r>
              <a:rPr lang="es-AR" sz="2000" dirty="0" err="1" smtClean="0"/>
              <a:t>What</a:t>
            </a:r>
            <a:r>
              <a:rPr lang="es-AR" sz="2000" dirty="0" smtClean="0"/>
              <a:t> </a:t>
            </a:r>
            <a:r>
              <a:rPr lang="es-AR" sz="2000" dirty="0" err="1" smtClean="0"/>
              <a:t>types</a:t>
            </a:r>
            <a:r>
              <a:rPr lang="es-AR" sz="2000" dirty="0" smtClean="0"/>
              <a:t> of </a:t>
            </a:r>
            <a:r>
              <a:rPr lang="es-AR" sz="2000" dirty="0" err="1" smtClean="0"/>
              <a:t>ladders</a:t>
            </a:r>
            <a:r>
              <a:rPr lang="es-AR" sz="2000" dirty="0" smtClean="0"/>
              <a:t> do </a:t>
            </a:r>
            <a:r>
              <a:rPr lang="es-AR" sz="2000" dirty="0" err="1" smtClean="0"/>
              <a:t>you</a:t>
            </a:r>
            <a:r>
              <a:rPr lang="es-AR" sz="2000" dirty="0" smtClean="0"/>
              <a:t> use </a:t>
            </a:r>
            <a:r>
              <a:rPr lang="es-AR" sz="2000" dirty="0" err="1" smtClean="0"/>
              <a:t>most</a:t>
            </a:r>
            <a:r>
              <a:rPr lang="es-AR" sz="2000" dirty="0" smtClean="0"/>
              <a:t>?</a:t>
            </a:r>
          </a:p>
          <a:p>
            <a:r>
              <a:rPr lang="es-AR" sz="2000" dirty="0" err="1" smtClean="0"/>
              <a:t>Why</a:t>
            </a:r>
            <a:r>
              <a:rPr lang="es-AR" sz="2000" dirty="0" smtClean="0"/>
              <a:t> </a:t>
            </a:r>
            <a:r>
              <a:rPr lang="es-AR" sz="2000" dirty="0" err="1" smtClean="0"/>
              <a:t>is</a:t>
            </a:r>
            <a:r>
              <a:rPr lang="es-AR" sz="2000" dirty="0" smtClean="0"/>
              <a:t> </a:t>
            </a:r>
            <a:r>
              <a:rPr lang="es-AR" sz="2000" dirty="0" err="1" smtClean="0"/>
              <a:t>it</a:t>
            </a:r>
            <a:r>
              <a:rPr lang="es-AR" sz="2000" dirty="0" smtClean="0"/>
              <a:t> </a:t>
            </a:r>
            <a:r>
              <a:rPr lang="es-AR" sz="2000" dirty="0" err="1" smtClean="0"/>
              <a:t>better</a:t>
            </a:r>
            <a:r>
              <a:rPr lang="es-AR" sz="2000" dirty="0" smtClean="0"/>
              <a:t> to use a </a:t>
            </a:r>
            <a:r>
              <a:rPr lang="es-AR" sz="2000" dirty="0" err="1" smtClean="0"/>
              <a:t>ladder</a:t>
            </a:r>
            <a:r>
              <a:rPr lang="es-AR" sz="2000" dirty="0" smtClean="0"/>
              <a:t> tan a </a:t>
            </a:r>
            <a:r>
              <a:rPr lang="es-AR" sz="2000" dirty="0" err="1" smtClean="0"/>
              <a:t>chair</a:t>
            </a:r>
            <a:r>
              <a:rPr lang="es-AR" sz="2000" dirty="0" smtClean="0"/>
              <a:t>, </a:t>
            </a:r>
            <a:r>
              <a:rPr lang="es-AR" sz="2000" dirty="0" err="1" smtClean="0"/>
              <a:t>table</a:t>
            </a:r>
            <a:r>
              <a:rPr lang="es-AR" sz="2000" dirty="0" smtClean="0"/>
              <a:t>, </a:t>
            </a:r>
            <a:r>
              <a:rPr lang="es-AR" sz="2000" dirty="0" err="1" smtClean="0"/>
              <a:t>or</a:t>
            </a:r>
            <a:r>
              <a:rPr lang="es-AR" sz="2000" dirty="0" smtClean="0"/>
              <a:t> </a:t>
            </a:r>
            <a:r>
              <a:rPr lang="es-AR" sz="2000" dirty="0" err="1" smtClean="0"/>
              <a:t>other</a:t>
            </a:r>
            <a:r>
              <a:rPr lang="es-AR" sz="2000" dirty="0" smtClean="0"/>
              <a:t> </a:t>
            </a:r>
            <a:r>
              <a:rPr lang="es-AR" sz="2000" dirty="0" err="1" smtClean="0"/>
              <a:t>piece</a:t>
            </a:r>
            <a:r>
              <a:rPr lang="es-AR" sz="2000" dirty="0" smtClean="0"/>
              <a:t> of </a:t>
            </a:r>
            <a:r>
              <a:rPr lang="es-AR" sz="2000" dirty="0" err="1" smtClean="0"/>
              <a:t>furniture</a:t>
            </a:r>
            <a:r>
              <a:rPr lang="es-AR" sz="2000" dirty="0" smtClean="0"/>
              <a:t>?</a:t>
            </a:r>
          </a:p>
          <a:p>
            <a:r>
              <a:rPr lang="es-AR" sz="2000" dirty="0" err="1" smtClean="0"/>
              <a:t>How</a:t>
            </a:r>
            <a:r>
              <a:rPr lang="es-AR" sz="2000" dirty="0" smtClean="0"/>
              <a:t> do </a:t>
            </a:r>
            <a:r>
              <a:rPr lang="es-AR" sz="2000" dirty="0" err="1" smtClean="0"/>
              <a:t>you</a:t>
            </a:r>
            <a:r>
              <a:rPr lang="es-AR" sz="2000" dirty="0" smtClean="0"/>
              <a:t> use a </a:t>
            </a:r>
            <a:r>
              <a:rPr lang="es-AR" sz="2000" dirty="0" err="1" smtClean="0"/>
              <a:t>ladder</a:t>
            </a:r>
            <a:r>
              <a:rPr lang="es-AR" sz="2000" dirty="0" smtClean="0"/>
              <a:t> </a:t>
            </a:r>
            <a:r>
              <a:rPr lang="es-AR" sz="2000" dirty="0" err="1" smtClean="0"/>
              <a:t>for</a:t>
            </a:r>
            <a:r>
              <a:rPr lang="es-AR" sz="2000" dirty="0" smtClean="0"/>
              <a:t> </a:t>
            </a:r>
            <a:r>
              <a:rPr lang="es-AR" sz="2000" dirty="0" err="1" smtClean="0"/>
              <a:t>house</a:t>
            </a:r>
            <a:r>
              <a:rPr lang="es-AR" sz="2000" dirty="0" smtClean="0"/>
              <a:t> </a:t>
            </a:r>
            <a:r>
              <a:rPr lang="es-AR" sz="2000" dirty="0" err="1" smtClean="0"/>
              <a:t>cleaning</a:t>
            </a:r>
            <a:r>
              <a:rPr lang="es-AR" sz="2000" dirty="0"/>
              <a:t>?</a:t>
            </a:r>
            <a:endParaRPr lang="es-AR" sz="2000" dirty="0" smtClean="0"/>
          </a:p>
          <a:p>
            <a:r>
              <a:rPr lang="es-AR" sz="2000" dirty="0" err="1" smtClean="0"/>
              <a:t>What</a:t>
            </a:r>
            <a:r>
              <a:rPr lang="es-AR" sz="2000" dirty="0" smtClean="0"/>
              <a:t> are </a:t>
            </a:r>
            <a:r>
              <a:rPr lang="es-AR" sz="2000" dirty="0" err="1" smtClean="0"/>
              <a:t>the</a:t>
            </a:r>
            <a:r>
              <a:rPr lang="es-AR" sz="2000" dirty="0" smtClean="0"/>
              <a:t> </a:t>
            </a:r>
            <a:r>
              <a:rPr lang="es-AR" sz="2000" dirty="0" err="1" smtClean="0"/>
              <a:t>most</a:t>
            </a:r>
            <a:r>
              <a:rPr lang="es-AR" sz="2000" dirty="0" smtClean="0"/>
              <a:t> </a:t>
            </a:r>
            <a:r>
              <a:rPr lang="es-AR" sz="2000" dirty="0" err="1" smtClean="0"/>
              <a:t>common</a:t>
            </a:r>
            <a:r>
              <a:rPr lang="es-AR" sz="2000" dirty="0" smtClean="0"/>
              <a:t> </a:t>
            </a:r>
            <a:r>
              <a:rPr lang="es-AR" sz="2000" dirty="0" err="1" smtClean="0"/>
              <a:t>risks</a:t>
            </a:r>
            <a:r>
              <a:rPr lang="es-AR" sz="2000" dirty="0" smtClean="0"/>
              <a:t> in </a:t>
            </a:r>
            <a:r>
              <a:rPr lang="es-AR" sz="2000" dirty="0" err="1" smtClean="0"/>
              <a:t>using</a:t>
            </a:r>
            <a:r>
              <a:rPr lang="es-AR" sz="2000" dirty="0" smtClean="0"/>
              <a:t> a </a:t>
            </a:r>
            <a:r>
              <a:rPr lang="es-AR" sz="2000" dirty="0" err="1" smtClean="0"/>
              <a:t>ladder</a:t>
            </a:r>
            <a:r>
              <a:rPr lang="es-AR" sz="2000" dirty="0" smtClean="0"/>
              <a:t> </a:t>
            </a:r>
            <a:r>
              <a:rPr lang="es-AR" sz="2000" dirty="0" err="1" smtClean="0"/>
              <a:t>for</a:t>
            </a:r>
            <a:r>
              <a:rPr lang="es-AR" sz="2000" dirty="0" smtClean="0"/>
              <a:t> </a:t>
            </a:r>
            <a:r>
              <a:rPr lang="es-AR" sz="2000" dirty="0" err="1" smtClean="0"/>
              <a:t>house</a:t>
            </a:r>
            <a:r>
              <a:rPr lang="es-AR" sz="2000" dirty="0" smtClean="0"/>
              <a:t> </a:t>
            </a:r>
            <a:r>
              <a:rPr lang="es-AR" sz="2000" dirty="0" err="1" smtClean="0"/>
              <a:t>cleaning</a:t>
            </a:r>
            <a:r>
              <a:rPr lang="es-AR" sz="2000" dirty="0" smtClean="0"/>
              <a:t>?</a:t>
            </a:r>
          </a:p>
          <a:p>
            <a:r>
              <a:rPr lang="es-AR" sz="2000" dirty="0" err="1" smtClean="0"/>
              <a:t>What</a:t>
            </a:r>
            <a:r>
              <a:rPr lang="es-AR" sz="2000" dirty="0" smtClean="0"/>
              <a:t> </a:t>
            </a:r>
            <a:r>
              <a:rPr lang="es-AR" sz="2000" dirty="0" err="1" smtClean="0"/>
              <a:t>experiences</a:t>
            </a:r>
            <a:r>
              <a:rPr lang="es-AR" sz="2000" dirty="0" smtClean="0"/>
              <a:t> </a:t>
            </a:r>
            <a:r>
              <a:rPr lang="es-AR" sz="2000" dirty="0" err="1" smtClean="0"/>
              <a:t>have</a:t>
            </a:r>
            <a:r>
              <a:rPr lang="es-AR" sz="2000" dirty="0" smtClean="0"/>
              <a:t> </a:t>
            </a:r>
            <a:r>
              <a:rPr lang="es-AR" sz="2000" dirty="0" err="1" smtClean="0"/>
              <a:t>you</a:t>
            </a:r>
            <a:r>
              <a:rPr lang="es-AR" sz="2000" dirty="0" smtClean="0"/>
              <a:t> </a:t>
            </a:r>
            <a:r>
              <a:rPr lang="es-AR" sz="2000" dirty="0" err="1" smtClean="0"/>
              <a:t>had</a:t>
            </a:r>
            <a:r>
              <a:rPr lang="es-AR" sz="2000" dirty="0" smtClean="0"/>
              <a:t> in </a:t>
            </a:r>
            <a:r>
              <a:rPr lang="es-AR" sz="2000" dirty="0" err="1" smtClean="0"/>
              <a:t>using</a:t>
            </a:r>
            <a:r>
              <a:rPr lang="es-AR" sz="2000" dirty="0" smtClean="0"/>
              <a:t> a </a:t>
            </a:r>
            <a:r>
              <a:rPr lang="es-AR" sz="2000" dirty="0" err="1" smtClean="0"/>
              <a:t>ladder</a:t>
            </a:r>
            <a:r>
              <a:rPr lang="es-AR" sz="2000" dirty="0" smtClean="0"/>
              <a:t> </a:t>
            </a:r>
            <a:r>
              <a:rPr lang="es-AR" sz="2000" dirty="0" err="1" smtClean="0"/>
              <a:t>for</a:t>
            </a:r>
            <a:r>
              <a:rPr lang="es-AR" sz="2000" dirty="0" smtClean="0"/>
              <a:t> </a:t>
            </a:r>
            <a:r>
              <a:rPr lang="es-AR" sz="2000" dirty="0" err="1" smtClean="0"/>
              <a:t>house</a:t>
            </a:r>
            <a:r>
              <a:rPr lang="es-AR" sz="2000" dirty="0" smtClean="0"/>
              <a:t> </a:t>
            </a:r>
            <a:r>
              <a:rPr lang="es-AR" sz="2000" dirty="0" err="1" smtClean="0"/>
              <a:t>cleaning</a:t>
            </a:r>
            <a:r>
              <a:rPr lang="es-AR" sz="2000" dirty="0" smtClean="0"/>
              <a:t>?</a:t>
            </a:r>
          </a:p>
        </p:txBody>
      </p:sp>
    </p:spTree>
    <p:extLst>
      <p:ext uri="{BB962C8B-B14F-4D97-AF65-F5344CB8AC3E}">
        <p14:creationId xmlns:p14="http://schemas.microsoft.com/office/powerpoint/2010/main" val="329831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Video of </a:t>
            </a:r>
            <a:r>
              <a:rPr lang="es-AR" dirty="0" err="1" smtClean="0"/>
              <a:t>example</a:t>
            </a:r>
            <a:r>
              <a:rPr lang="es-AR" dirty="0" smtClean="0"/>
              <a:t> cases</a:t>
            </a:r>
            <a:endParaRPr lang="es-AR" dirty="0"/>
          </a:p>
        </p:txBody>
      </p:sp>
      <p:sp>
        <p:nvSpPr>
          <p:cNvPr id="6" name="Rectangle 5"/>
          <p:cNvSpPr/>
          <p:nvPr/>
        </p:nvSpPr>
        <p:spPr>
          <a:xfrm>
            <a:off x="2000250" y="3105835"/>
            <a:ext cx="8210550" cy="1200329"/>
          </a:xfrm>
          <a:prstGeom prst="rect">
            <a:avLst/>
          </a:prstGeom>
        </p:spPr>
        <p:txBody>
          <a:bodyPr wrap="square">
            <a:spAutoFit/>
          </a:bodyPr>
          <a:lstStyle/>
          <a:p>
            <a:r>
              <a:rPr lang="en-US" b="1" dirty="0"/>
              <a:t>Prevention Video (v-Tool</a:t>
            </a:r>
            <a:r>
              <a:rPr lang="en-US" b="1" dirty="0" smtClean="0"/>
              <a:t>) Falls </a:t>
            </a:r>
            <a:r>
              <a:rPr lang="en-US" b="1" dirty="0"/>
              <a:t>in Construction/Fixed </a:t>
            </a:r>
            <a:r>
              <a:rPr lang="en-US" b="1" dirty="0" smtClean="0"/>
              <a:t>Scaffolds</a:t>
            </a:r>
          </a:p>
          <a:p>
            <a:r>
              <a:rPr lang="en-US" b="1" dirty="0" smtClean="0"/>
              <a:t>Video de </a:t>
            </a:r>
            <a:r>
              <a:rPr lang="en-US" b="1" dirty="0" err="1" smtClean="0"/>
              <a:t>Prevencion</a:t>
            </a:r>
            <a:r>
              <a:rPr lang="en-US" b="1" dirty="0" smtClean="0"/>
              <a:t> (v-Tool) </a:t>
            </a:r>
            <a:r>
              <a:rPr lang="en-US" b="1" dirty="0" err="1" smtClean="0"/>
              <a:t>Caidas</a:t>
            </a:r>
            <a:r>
              <a:rPr lang="en-US" b="1" dirty="0" smtClean="0"/>
              <a:t> </a:t>
            </a:r>
            <a:r>
              <a:rPr lang="en-US" b="1" dirty="0" err="1"/>
              <a:t>en</a:t>
            </a:r>
            <a:r>
              <a:rPr lang="en-US" b="1" dirty="0"/>
              <a:t> la </a:t>
            </a:r>
            <a:r>
              <a:rPr lang="en-US" b="1" dirty="0" err="1"/>
              <a:t>Construccion</a:t>
            </a:r>
            <a:r>
              <a:rPr lang="en-US" b="1" dirty="0"/>
              <a:t>/</a:t>
            </a:r>
            <a:r>
              <a:rPr lang="en-US" b="1" dirty="0" err="1"/>
              <a:t>Andamios</a:t>
            </a:r>
            <a:r>
              <a:rPr lang="en-US" b="1" dirty="0"/>
              <a:t> </a:t>
            </a:r>
            <a:r>
              <a:rPr lang="en-US" b="1" dirty="0" err="1" smtClean="0"/>
              <a:t>Fijos</a:t>
            </a:r>
            <a:endParaRPr lang="en-US" b="1" dirty="0"/>
          </a:p>
          <a:p>
            <a:endParaRPr lang="en-US" dirty="0" smtClean="0"/>
          </a:p>
          <a:p>
            <a:r>
              <a:rPr lang="en-US" dirty="0" smtClean="0"/>
              <a:t>https</a:t>
            </a:r>
            <a:r>
              <a:rPr lang="en-US" dirty="0"/>
              <a:t>://www.osha.gov/dts/vtools/construction/scaffolding_fnl_eng_web.html</a:t>
            </a:r>
          </a:p>
        </p:txBody>
      </p:sp>
    </p:spTree>
    <p:extLst>
      <p:ext uri="{BB962C8B-B14F-4D97-AF65-F5344CB8AC3E}">
        <p14:creationId xmlns:p14="http://schemas.microsoft.com/office/powerpoint/2010/main" val="242324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dirty="0" err="1" smtClean="0"/>
              <a:t>Important</a:t>
            </a:r>
            <a:r>
              <a:rPr lang="es-AR" dirty="0" smtClean="0"/>
              <a:t> </a:t>
            </a:r>
            <a:r>
              <a:rPr lang="es-AR" dirty="0" err="1" smtClean="0"/>
              <a:t>steps</a:t>
            </a:r>
            <a:r>
              <a:rPr lang="es-AR" dirty="0" smtClean="0"/>
              <a:t> </a:t>
            </a:r>
            <a:r>
              <a:rPr lang="es-AR" dirty="0" err="1" smtClean="0"/>
              <a:t>for</a:t>
            </a:r>
            <a:r>
              <a:rPr lang="es-AR" dirty="0" smtClean="0"/>
              <a:t> a </a:t>
            </a:r>
            <a:r>
              <a:rPr lang="es-AR" dirty="0" err="1" smtClean="0"/>
              <a:t>rescue</a:t>
            </a:r>
            <a:r>
              <a:rPr lang="es-AR" dirty="0" smtClean="0"/>
              <a:t> plan</a:t>
            </a:r>
            <a:endParaRPr lang="es-AR"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s-AR" sz="2000" dirty="0" err="1" smtClean="0"/>
              <a:t>Call</a:t>
            </a:r>
            <a:r>
              <a:rPr lang="es-AR" sz="2000" dirty="0" smtClean="0"/>
              <a:t> 911</a:t>
            </a:r>
          </a:p>
          <a:p>
            <a:pPr marL="0" indent="0">
              <a:buNone/>
            </a:pPr>
            <a:r>
              <a:rPr lang="es-AR" sz="2000" dirty="0" err="1" smtClean="0"/>
              <a:t>If</a:t>
            </a:r>
            <a:r>
              <a:rPr lang="es-AR" sz="2000" dirty="0" smtClean="0"/>
              <a:t> </a:t>
            </a:r>
            <a:r>
              <a:rPr lang="es-AR" sz="2000" dirty="0" err="1" smtClean="0"/>
              <a:t>there</a:t>
            </a:r>
            <a:r>
              <a:rPr lang="es-AR" sz="2000" dirty="0" smtClean="0"/>
              <a:t> are 2 </a:t>
            </a:r>
            <a:r>
              <a:rPr lang="es-AR" sz="2000" dirty="0" err="1" smtClean="0"/>
              <a:t>or</a:t>
            </a:r>
            <a:r>
              <a:rPr lang="es-AR" sz="2000" dirty="0" smtClean="0"/>
              <a:t> more </a:t>
            </a:r>
            <a:r>
              <a:rPr lang="es-AR" sz="2000" dirty="0" err="1" smtClean="0"/>
              <a:t>people</a:t>
            </a:r>
            <a:r>
              <a:rPr lang="es-AR" sz="2000" dirty="0" smtClean="0"/>
              <a:t>, </a:t>
            </a:r>
            <a:r>
              <a:rPr lang="es-AR" sz="2000" dirty="0" err="1" smtClean="0"/>
              <a:t>one</a:t>
            </a:r>
            <a:r>
              <a:rPr lang="es-AR" sz="2000" dirty="0" smtClean="0"/>
              <a:t> </a:t>
            </a:r>
            <a:r>
              <a:rPr lang="es-AR" sz="2000" dirty="0" err="1" smtClean="0"/>
              <a:t>person</a:t>
            </a:r>
            <a:r>
              <a:rPr lang="es-AR" sz="2000" dirty="0" smtClean="0"/>
              <a:t> can </a:t>
            </a:r>
            <a:r>
              <a:rPr lang="es-AR" sz="2000" dirty="0" err="1" smtClean="0"/>
              <a:t>call</a:t>
            </a:r>
            <a:r>
              <a:rPr lang="es-AR" sz="2000" dirty="0" smtClean="0"/>
              <a:t> </a:t>
            </a:r>
            <a:r>
              <a:rPr lang="es-AR" sz="2000" dirty="0" err="1" smtClean="0"/>
              <a:t>emergency</a:t>
            </a:r>
            <a:r>
              <a:rPr lang="es-AR" sz="2000" dirty="0" smtClean="0"/>
              <a:t> response </a:t>
            </a:r>
            <a:r>
              <a:rPr lang="es-AR" sz="2000" dirty="0" err="1" smtClean="0"/>
              <a:t>while</a:t>
            </a:r>
            <a:r>
              <a:rPr lang="es-AR" sz="2000" dirty="0" smtClean="0"/>
              <a:t> </a:t>
            </a:r>
            <a:r>
              <a:rPr lang="es-AR" sz="2000" dirty="0" err="1" smtClean="0"/>
              <a:t>the</a:t>
            </a:r>
            <a:r>
              <a:rPr lang="es-AR" sz="2000" dirty="0" smtClean="0"/>
              <a:t> </a:t>
            </a:r>
            <a:r>
              <a:rPr lang="es-AR" sz="2000" dirty="0" err="1" smtClean="0"/>
              <a:t>other</a:t>
            </a:r>
            <a:r>
              <a:rPr lang="es-AR" sz="2000" dirty="0" smtClean="0"/>
              <a:t>(s) can </a:t>
            </a:r>
            <a:r>
              <a:rPr lang="es-AR" sz="2000" dirty="0" err="1" smtClean="0"/>
              <a:t>stay</a:t>
            </a:r>
            <a:r>
              <a:rPr lang="es-AR" sz="2000" dirty="0" smtClean="0"/>
              <a:t> </a:t>
            </a:r>
            <a:r>
              <a:rPr lang="es-AR" sz="2000" dirty="0" err="1" smtClean="0"/>
              <a:t>with</a:t>
            </a:r>
            <a:r>
              <a:rPr lang="es-AR" sz="2000" dirty="0" smtClean="0"/>
              <a:t> </a:t>
            </a:r>
            <a:r>
              <a:rPr lang="es-AR" sz="2000" dirty="0" err="1" smtClean="0"/>
              <a:t>the</a:t>
            </a:r>
            <a:r>
              <a:rPr lang="es-AR" sz="2000" dirty="0" smtClean="0"/>
              <a:t> </a:t>
            </a:r>
            <a:r>
              <a:rPr lang="es-AR" sz="2000" dirty="0" err="1" smtClean="0"/>
              <a:t>injured</a:t>
            </a:r>
            <a:r>
              <a:rPr lang="es-AR" sz="2000" dirty="0" smtClean="0"/>
              <a:t> </a:t>
            </a:r>
            <a:r>
              <a:rPr lang="es-AR" sz="2000" dirty="0" err="1" smtClean="0"/>
              <a:t>person</a:t>
            </a:r>
            <a:r>
              <a:rPr lang="es-AR" sz="2000" dirty="0" smtClean="0"/>
              <a:t>.</a:t>
            </a:r>
          </a:p>
          <a:p>
            <a:pPr marL="457200" indent="-457200">
              <a:buFont typeface="+mj-lt"/>
              <a:buAutoNum type="arabicPeriod"/>
            </a:pPr>
            <a:r>
              <a:rPr lang="es-AR" sz="2000" dirty="0" err="1" smtClean="0"/>
              <a:t>Remain</a:t>
            </a:r>
            <a:r>
              <a:rPr lang="es-AR" sz="2000" dirty="0" smtClean="0"/>
              <a:t> </a:t>
            </a:r>
            <a:r>
              <a:rPr lang="es-AR" sz="2000" dirty="0" err="1" smtClean="0"/>
              <a:t>calm</a:t>
            </a:r>
            <a:r>
              <a:rPr lang="es-AR" sz="2000" dirty="0" smtClean="0"/>
              <a:t>.</a:t>
            </a:r>
          </a:p>
          <a:p>
            <a:pPr marL="457200" indent="-457200">
              <a:buFont typeface="+mj-lt"/>
              <a:buAutoNum type="arabicPeriod"/>
            </a:pPr>
            <a:r>
              <a:rPr lang="es-AR" sz="2000" dirty="0" err="1" smtClean="0"/>
              <a:t>Leave</a:t>
            </a:r>
            <a:r>
              <a:rPr lang="es-AR" sz="2000" dirty="0" smtClean="0"/>
              <a:t> </a:t>
            </a:r>
            <a:r>
              <a:rPr lang="es-AR" sz="2000" dirty="0" err="1" smtClean="0"/>
              <a:t>space</a:t>
            </a:r>
            <a:r>
              <a:rPr lang="es-AR" sz="2000" dirty="0" smtClean="0"/>
              <a:t> </a:t>
            </a:r>
            <a:r>
              <a:rPr lang="es-AR" sz="2000" dirty="0" err="1" smtClean="0"/>
              <a:t>for</a:t>
            </a:r>
            <a:r>
              <a:rPr lang="es-AR" sz="2000" dirty="0" smtClean="0"/>
              <a:t> </a:t>
            </a:r>
            <a:r>
              <a:rPr lang="es-AR" sz="2000" dirty="0" err="1" smtClean="0"/>
              <a:t>the</a:t>
            </a:r>
            <a:r>
              <a:rPr lang="es-AR" sz="2000" dirty="0" smtClean="0"/>
              <a:t> </a:t>
            </a:r>
            <a:r>
              <a:rPr lang="es-AR" sz="2000" dirty="0" err="1" smtClean="0"/>
              <a:t>injured</a:t>
            </a:r>
            <a:r>
              <a:rPr lang="es-AR" sz="2000" dirty="0" smtClean="0"/>
              <a:t> </a:t>
            </a:r>
            <a:r>
              <a:rPr lang="es-AR" sz="2000" dirty="0" err="1" smtClean="0"/>
              <a:t>person</a:t>
            </a:r>
            <a:r>
              <a:rPr lang="es-AR" sz="2000" dirty="0" smtClean="0"/>
              <a:t> to </a:t>
            </a:r>
            <a:r>
              <a:rPr lang="es-AR" sz="2000" dirty="0" err="1" smtClean="0"/>
              <a:t>breathe</a:t>
            </a:r>
            <a:r>
              <a:rPr lang="es-AR" sz="2000" dirty="0" smtClean="0"/>
              <a:t>.</a:t>
            </a:r>
          </a:p>
          <a:p>
            <a:pPr marL="457200" indent="-457200">
              <a:buFont typeface="+mj-lt"/>
              <a:buAutoNum type="arabicPeriod"/>
            </a:pPr>
            <a:r>
              <a:rPr lang="es-AR" sz="2000" dirty="0" smtClean="0"/>
              <a:t>DO NOT </a:t>
            </a:r>
            <a:r>
              <a:rPr lang="es-AR" sz="2000" dirty="0" err="1" smtClean="0"/>
              <a:t>move</a:t>
            </a:r>
            <a:r>
              <a:rPr lang="es-AR" sz="2000" dirty="0" smtClean="0"/>
              <a:t> </a:t>
            </a:r>
            <a:r>
              <a:rPr lang="es-AR" sz="2000" dirty="0" err="1" smtClean="0"/>
              <a:t>the</a:t>
            </a:r>
            <a:r>
              <a:rPr lang="es-AR" sz="2000" dirty="0" smtClean="0"/>
              <a:t> </a:t>
            </a:r>
            <a:r>
              <a:rPr lang="es-AR" sz="2000" dirty="0" err="1" smtClean="0"/>
              <a:t>injured</a:t>
            </a:r>
            <a:r>
              <a:rPr lang="es-AR" sz="2000" dirty="0" smtClean="0"/>
              <a:t> </a:t>
            </a:r>
            <a:r>
              <a:rPr lang="es-AR" sz="2000" dirty="0" err="1" smtClean="0"/>
              <a:t>person</a:t>
            </a:r>
            <a:r>
              <a:rPr lang="es-AR" sz="2000" dirty="0" smtClean="0"/>
              <a:t>.</a:t>
            </a:r>
          </a:p>
          <a:p>
            <a:pPr marL="457200" indent="-457200">
              <a:buFont typeface="+mj-lt"/>
              <a:buAutoNum type="arabicPeriod"/>
            </a:pPr>
            <a:r>
              <a:rPr lang="es-AR" sz="2000" dirty="0" err="1" smtClean="0"/>
              <a:t>Talk</a:t>
            </a:r>
            <a:r>
              <a:rPr lang="es-AR" sz="2000" dirty="0" smtClean="0"/>
              <a:t> to and </a:t>
            </a:r>
            <a:r>
              <a:rPr lang="es-AR" sz="2000" dirty="0" err="1" smtClean="0"/>
              <a:t>comfort</a:t>
            </a:r>
            <a:r>
              <a:rPr lang="es-AR" sz="2000" dirty="0" smtClean="0"/>
              <a:t> </a:t>
            </a:r>
            <a:r>
              <a:rPr lang="es-AR" sz="2000" dirty="0" err="1" smtClean="0"/>
              <a:t>the</a:t>
            </a:r>
            <a:r>
              <a:rPr lang="es-AR" sz="2000" dirty="0" smtClean="0"/>
              <a:t> </a:t>
            </a:r>
            <a:r>
              <a:rPr lang="es-AR" sz="2000" dirty="0" err="1" smtClean="0"/>
              <a:t>injured</a:t>
            </a:r>
            <a:r>
              <a:rPr lang="es-AR" sz="2000" dirty="0" smtClean="0"/>
              <a:t> </a:t>
            </a:r>
            <a:r>
              <a:rPr lang="es-AR" sz="2000" dirty="0" err="1" smtClean="0"/>
              <a:t>person</a:t>
            </a:r>
            <a:r>
              <a:rPr lang="es-AR" sz="2000" dirty="0" smtClean="0"/>
              <a:t>.</a:t>
            </a:r>
          </a:p>
          <a:p>
            <a:pPr marL="0" indent="0">
              <a:buNone/>
            </a:pPr>
            <a:endParaRPr lang="en-US" dirty="0"/>
          </a:p>
        </p:txBody>
      </p:sp>
    </p:spTree>
    <p:extLst>
      <p:ext uri="{BB962C8B-B14F-4D97-AF65-F5344CB8AC3E}">
        <p14:creationId xmlns:p14="http://schemas.microsoft.com/office/powerpoint/2010/main" val="322583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Options</a:t>
            </a:r>
            <a:r>
              <a:rPr lang="es-AR" dirty="0" smtClean="0"/>
              <a:t> </a:t>
            </a:r>
            <a:r>
              <a:rPr lang="es-AR" dirty="0" err="1" smtClean="0"/>
              <a:t>for</a:t>
            </a:r>
            <a:r>
              <a:rPr lang="es-AR" dirty="0" smtClean="0"/>
              <a:t> </a:t>
            </a:r>
            <a:r>
              <a:rPr lang="es-AR" dirty="0" err="1" smtClean="0"/>
              <a:t>compensation</a:t>
            </a:r>
            <a:endParaRPr lang="es-AR" dirty="0"/>
          </a:p>
        </p:txBody>
      </p:sp>
      <p:sp>
        <p:nvSpPr>
          <p:cNvPr id="3" name="Content Placeholder 2"/>
          <p:cNvSpPr>
            <a:spLocks noGrp="1"/>
          </p:cNvSpPr>
          <p:nvPr>
            <p:ph idx="1"/>
          </p:nvPr>
        </p:nvSpPr>
        <p:spPr>
          <a:xfrm>
            <a:off x="581192" y="1991315"/>
            <a:ext cx="11029615" cy="2212828"/>
          </a:xfrm>
        </p:spPr>
        <p:txBody>
          <a:bodyPr>
            <a:normAutofit/>
          </a:bodyPr>
          <a:lstStyle/>
          <a:p>
            <a:pPr marL="457200" indent="-457200">
              <a:buFont typeface="+mj-lt"/>
              <a:buAutoNum type="arabicPeriod"/>
            </a:pPr>
            <a:r>
              <a:rPr lang="es-AR" sz="2000" dirty="0" err="1" smtClean="0"/>
              <a:t>If</a:t>
            </a:r>
            <a:r>
              <a:rPr lang="es-AR" sz="2000" dirty="0" smtClean="0"/>
              <a:t> </a:t>
            </a:r>
            <a:r>
              <a:rPr lang="es-AR" sz="2000" dirty="0" err="1" smtClean="0"/>
              <a:t>you</a:t>
            </a:r>
            <a:r>
              <a:rPr lang="es-AR" sz="2000" dirty="0" smtClean="0"/>
              <a:t> </a:t>
            </a:r>
            <a:r>
              <a:rPr lang="es-AR" sz="2000" dirty="0" err="1" smtClean="0"/>
              <a:t>work</a:t>
            </a:r>
            <a:r>
              <a:rPr lang="es-AR" sz="2000" dirty="0" smtClean="0"/>
              <a:t> at a </a:t>
            </a:r>
            <a:r>
              <a:rPr lang="es-AR" sz="2000" dirty="0" err="1" smtClean="0"/>
              <a:t>construction</a:t>
            </a:r>
            <a:r>
              <a:rPr lang="es-AR" sz="2000" dirty="0" smtClean="0"/>
              <a:t> </a:t>
            </a:r>
            <a:r>
              <a:rPr lang="es-AR" sz="2000" dirty="0" err="1" smtClean="0"/>
              <a:t>site</a:t>
            </a:r>
            <a:r>
              <a:rPr lang="es-AR" sz="2000" dirty="0" smtClean="0"/>
              <a:t>, </a:t>
            </a:r>
            <a:r>
              <a:rPr lang="es-AR" sz="2000" dirty="0" err="1" smtClean="0"/>
              <a:t>you</a:t>
            </a:r>
            <a:r>
              <a:rPr lang="es-AR" sz="2000" dirty="0" smtClean="0"/>
              <a:t> can file a </a:t>
            </a:r>
            <a:r>
              <a:rPr lang="es-AR" sz="2000" dirty="0" err="1" smtClean="0"/>
              <a:t>report</a:t>
            </a:r>
            <a:r>
              <a:rPr lang="es-AR" sz="2000" dirty="0" smtClean="0"/>
              <a:t> </a:t>
            </a:r>
            <a:r>
              <a:rPr lang="es-AR" sz="2000" dirty="0" err="1" smtClean="0"/>
              <a:t>with</a:t>
            </a:r>
            <a:r>
              <a:rPr lang="es-AR" sz="2000" dirty="0" smtClean="0"/>
              <a:t> OSHA </a:t>
            </a:r>
            <a:r>
              <a:rPr lang="es-AR" sz="2000" dirty="0" err="1" smtClean="0"/>
              <a:t>or</a:t>
            </a:r>
            <a:r>
              <a:rPr lang="es-AR" sz="2000" dirty="0" smtClean="0"/>
              <a:t> State OSH </a:t>
            </a:r>
            <a:r>
              <a:rPr lang="es-AR" sz="2000" dirty="0" err="1" smtClean="0"/>
              <a:t>Program</a:t>
            </a:r>
            <a:r>
              <a:rPr lang="es-AR" sz="2000" dirty="0" smtClean="0"/>
              <a:t>.</a:t>
            </a:r>
          </a:p>
          <a:p>
            <a:pPr marL="457200" indent="-457200">
              <a:buFont typeface="+mj-lt"/>
              <a:buAutoNum type="arabicPeriod"/>
            </a:pPr>
            <a:r>
              <a:rPr lang="es-AR" sz="2000" dirty="0" err="1" smtClean="0"/>
              <a:t>Always</a:t>
            </a:r>
            <a:r>
              <a:rPr lang="es-AR" sz="2000" dirty="0" smtClean="0"/>
              <a:t> </a:t>
            </a:r>
            <a:r>
              <a:rPr lang="es-AR" sz="2000" dirty="0" err="1" smtClean="0"/>
              <a:t>report</a:t>
            </a:r>
            <a:r>
              <a:rPr lang="es-AR" sz="2000" dirty="0" smtClean="0"/>
              <a:t> </a:t>
            </a:r>
            <a:r>
              <a:rPr lang="es-AR" sz="2000" dirty="0" err="1" smtClean="0"/>
              <a:t>the</a:t>
            </a:r>
            <a:r>
              <a:rPr lang="es-AR" sz="2000" dirty="0" smtClean="0"/>
              <a:t> </a:t>
            </a:r>
            <a:r>
              <a:rPr lang="es-AR" sz="2000" dirty="0" err="1" smtClean="0"/>
              <a:t>accident</a:t>
            </a:r>
            <a:r>
              <a:rPr lang="es-AR" sz="2000" dirty="0" smtClean="0"/>
              <a:t> to </a:t>
            </a:r>
            <a:r>
              <a:rPr lang="es-AR" sz="2000" dirty="0" err="1" smtClean="0"/>
              <a:t>your</a:t>
            </a:r>
            <a:r>
              <a:rPr lang="es-AR" sz="2000" dirty="0" smtClean="0"/>
              <a:t> </a:t>
            </a:r>
            <a:r>
              <a:rPr lang="es-AR" sz="2000" dirty="0" err="1" smtClean="0"/>
              <a:t>employer</a:t>
            </a:r>
            <a:r>
              <a:rPr lang="es-AR" sz="2000" dirty="0" smtClean="0"/>
              <a:t>.</a:t>
            </a:r>
            <a:endParaRPr lang="es-AR" sz="2000" dirty="0"/>
          </a:p>
        </p:txBody>
      </p:sp>
    </p:spTree>
    <p:extLst>
      <p:ext uri="{BB962C8B-B14F-4D97-AF65-F5344CB8AC3E}">
        <p14:creationId xmlns:p14="http://schemas.microsoft.com/office/powerpoint/2010/main" val="2608623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81025" y="701675"/>
            <a:ext cx="11029950" cy="1014413"/>
          </a:xfrm>
        </p:spPr>
        <p:txBody>
          <a:bodyPr/>
          <a:lstStyle/>
          <a:p>
            <a:r>
              <a:rPr lang="es-AR" dirty="0" err="1" smtClean="0"/>
              <a:t>Construction</a:t>
            </a:r>
            <a:r>
              <a:rPr lang="es-AR" dirty="0" smtClean="0"/>
              <a:t> </a:t>
            </a:r>
            <a:r>
              <a:rPr lang="es-AR" dirty="0" err="1" smtClean="0"/>
              <a:t>health</a:t>
            </a:r>
            <a:r>
              <a:rPr lang="es-AR" dirty="0" smtClean="0"/>
              <a:t> and safety </a:t>
            </a:r>
            <a:r>
              <a:rPr lang="es-AR" dirty="0" err="1" smtClean="0"/>
              <a:t>regulations</a:t>
            </a:r>
            <a:endParaRPr lang="es-AR" dirty="0"/>
          </a:p>
        </p:txBody>
      </p:sp>
      <p:sp>
        <p:nvSpPr>
          <p:cNvPr id="4" name="Oval 3" title="A graphic that contains the contact information for filing a report"/>
          <p:cNvSpPr/>
          <p:nvPr/>
        </p:nvSpPr>
        <p:spPr>
          <a:xfrm>
            <a:off x="615143" y="1853747"/>
            <a:ext cx="5719156" cy="48795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TextBox 4"/>
          <p:cNvSpPr txBox="1"/>
          <p:nvPr/>
        </p:nvSpPr>
        <p:spPr>
          <a:xfrm>
            <a:off x="1696247" y="2774691"/>
            <a:ext cx="3429000" cy="2862322"/>
          </a:xfrm>
          <a:prstGeom prst="rect">
            <a:avLst/>
          </a:prstGeom>
          <a:noFill/>
        </p:spPr>
        <p:txBody>
          <a:bodyPr wrap="square" rtlCol="0">
            <a:spAutoFit/>
          </a:bodyPr>
          <a:lstStyle/>
          <a:p>
            <a:pPr algn="ctr"/>
            <a:r>
              <a:rPr lang="es-AR" sz="2000" dirty="0"/>
              <a:t>To </a:t>
            </a:r>
            <a:r>
              <a:rPr lang="es-AR" sz="2000" dirty="0" err="1"/>
              <a:t>report</a:t>
            </a:r>
            <a:r>
              <a:rPr lang="es-AR" sz="2000" dirty="0"/>
              <a:t> a safety </a:t>
            </a:r>
            <a:r>
              <a:rPr lang="es-AR" sz="2000" dirty="0" err="1"/>
              <a:t>risk</a:t>
            </a:r>
            <a:r>
              <a:rPr lang="es-AR" sz="2000" dirty="0"/>
              <a:t> at </a:t>
            </a:r>
            <a:r>
              <a:rPr lang="es-AR" sz="2000" dirty="0" err="1"/>
              <a:t>your</a:t>
            </a:r>
            <a:r>
              <a:rPr lang="es-AR" sz="2000" dirty="0"/>
              <a:t> </a:t>
            </a:r>
            <a:r>
              <a:rPr lang="es-AR" sz="2000" dirty="0" err="1" smtClean="0"/>
              <a:t>worksite</a:t>
            </a:r>
            <a:r>
              <a:rPr lang="es-AR" sz="2000" dirty="0" smtClean="0"/>
              <a:t>, </a:t>
            </a:r>
            <a:r>
              <a:rPr lang="es-AR" sz="2000" dirty="0" err="1" smtClean="0"/>
              <a:t>contact</a:t>
            </a:r>
            <a:r>
              <a:rPr lang="es-AR" sz="2000" dirty="0" smtClean="0"/>
              <a:t>:</a:t>
            </a:r>
          </a:p>
          <a:p>
            <a:pPr algn="ctr"/>
            <a:endParaRPr lang="es-AR" sz="2000" dirty="0" smtClean="0"/>
          </a:p>
          <a:p>
            <a:pPr algn="ctr"/>
            <a:endParaRPr lang="es-AR" sz="2000" dirty="0" smtClean="0"/>
          </a:p>
          <a:p>
            <a:pPr algn="ctr"/>
            <a:endParaRPr lang="es-AR" sz="2000" dirty="0"/>
          </a:p>
          <a:p>
            <a:pPr algn="ctr"/>
            <a:endParaRPr lang="es-AR" sz="2000" dirty="0" smtClean="0"/>
          </a:p>
          <a:p>
            <a:pPr algn="ctr"/>
            <a:r>
              <a:rPr lang="es-AR" sz="2000" dirty="0" smtClean="0"/>
              <a:t>OSHA (800) 321-6742 </a:t>
            </a:r>
            <a:r>
              <a:rPr lang="es-AR" sz="2000" dirty="0" err="1" smtClean="0"/>
              <a:t>or</a:t>
            </a:r>
            <a:r>
              <a:rPr lang="es-AR" sz="2000" dirty="0" smtClean="0"/>
              <a:t> post </a:t>
            </a:r>
            <a:r>
              <a:rPr lang="es-AR" sz="2000" dirty="0" err="1" smtClean="0"/>
              <a:t>the</a:t>
            </a:r>
            <a:r>
              <a:rPr lang="es-AR" sz="2000" dirty="0" smtClean="0"/>
              <a:t> </a:t>
            </a:r>
            <a:r>
              <a:rPr lang="es-AR" sz="2000" dirty="0" err="1" smtClean="0"/>
              <a:t>report</a:t>
            </a:r>
            <a:r>
              <a:rPr lang="es-AR" sz="2000" dirty="0" smtClean="0"/>
              <a:t> online at www.osha.gov/report-online</a:t>
            </a:r>
            <a:endParaRPr lang="es-AR" sz="2000" dirty="0"/>
          </a:p>
        </p:txBody>
      </p:sp>
      <p:sp>
        <p:nvSpPr>
          <p:cNvPr id="6" name="TextBox 5"/>
          <p:cNvSpPr txBox="1"/>
          <p:nvPr/>
        </p:nvSpPr>
        <p:spPr>
          <a:xfrm>
            <a:off x="7124007" y="2403387"/>
            <a:ext cx="4671752" cy="3077766"/>
          </a:xfrm>
          <a:prstGeom prst="rect">
            <a:avLst/>
          </a:prstGeom>
          <a:noFill/>
        </p:spPr>
        <p:txBody>
          <a:bodyPr wrap="square" rtlCol="0">
            <a:spAutoFit/>
          </a:bodyPr>
          <a:lstStyle/>
          <a:p>
            <a:pPr marL="342900" indent="-342900" algn="ctr">
              <a:buFont typeface="Arial" panose="020B0604020202020204" pitchFamily="34" charset="0"/>
              <a:buChar char="•"/>
            </a:pPr>
            <a:r>
              <a:rPr lang="en-US" sz="2000" dirty="0" smtClean="0"/>
              <a:t>Fall protection</a:t>
            </a:r>
            <a:r>
              <a:rPr lang="en-US" dirty="0" smtClean="0"/>
              <a:t>:</a:t>
            </a:r>
          </a:p>
          <a:p>
            <a:pPr algn="ctr"/>
            <a:r>
              <a:rPr lang="en-US" sz="1200" dirty="0" smtClean="0">
                <a:hlinkClick r:id="rId2"/>
              </a:rPr>
              <a:t>OSHA Regulations on Fall Prevention</a:t>
            </a:r>
            <a:endParaRPr lang="es-AR" sz="1200" dirty="0" smtClean="0"/>
          </a:p>
          <a:p>
            <a:pPr algn="ctr"/>
            <a:endParaRPr lang="es-AR" sz="2000" dirty="0" smtClean="0"/>
          </a:p>
          <a:p>
            <a:pPr marL="342900" indent="-342900" algn="ctr">
              <a:buFont typeface="Arial" panose="020B0604020202020204" pitchFamily="34" charset="0"/>
              <a:buChar char="•"/>
            </a:pPr>
            <a:r>
              <a:rPr lang="es-AR" sz="2000" dirty="0" err="1" smtClean="0"/>
              <a:t>Scaffolding</a:t>
            </a:r>
            <a:r>
              <a:rPr lang="es-AR" sz="2000" dirty="0" smtClean="0"/>
              <a:t>:</a:t>
            </a:r>
            <a:endParaRPr lang="es-AR" sz="2000" dirty="0"/>
          </a:p>
          <a:p>
            <a:pPr algn="ctr"/>
            <a:r>
              <a:rPr lang="en-US" sz="1200" u="sng" dirty="0" smtClean="0">
                <a:hlinkClick r:id="rId3"/>
              </a:rPr>
              <a:t>OSHA Regulations on Scaffold Use</a:t>
            </a:r>
            <a:endParaRPr lang="en-US" sz="1200" u="sng" dirty="0" smtClean="0"/>
          </a:p>
          <a:p>
            <a:pPr algn="ctr"/>
            <a:endParaRPr lang="en-US" sz="1200" u="sng" dirty="0"/>
          </a:p>
          <a:p>
            <a:pPr algn="ctr"/>
            <a:endParaRPr lang="en-US" sz="1200" u="sng" dirty="0" smtClean="0"/>
          </a:p>
          <a:p>
            <a:pPr marL="342900" indent="-342900" algn="ctr">
              <a:buFont typeface="Arial" panose="020B0604020202020204" pitchFamily="34" charset="0"/>
              <a:buChar char="•"/>
            </a:pPr>
            <a:r>
              <a:rPr lang="en-US" sz="2000" dirty="0" smtClean="0"/>
              <a:t>Ladders:</a:t>
            </a:r>
            <a:endParaRPr lang="en-US" sz="2000" dirty="0"/>
          </a:p>
          <a:p>
            <a:pPr algn="ctr"/>
            <a:r>
              <a:rPr lang="en-US" sz="1200" u="sng" dirty="0" smtClean="0">
                <a:hlinkClick r:id="rId4"/>
              </a:rPr>
              <a:t>OSHA Regulations on Ladder Use</a:t>
            </a:r>
            <a:endParaRPr lang="en-US" sz="1200" dirty="0"/>
          </a:p>
          <a:p>
            <a:pPr algn="ctr"/>
            <a:endParaRPr lang="en-US" sz="1400" dirty="0"/>
          </a:p>
          <a:p>
            <a:pPr marL="342900" indent="-342900" algn="ctr">
              <a:buFont typeface="Arial" panose="020B0604020202020204" pitchFamily="34" charset="0"/>
              <a:buChar char="•"/>
            </a:pPr>
            <a:endParaRPr lang="es-AR" sz="2000" dirty="0" smtClean="0"/>
          </a:p>
          <a:p>
            <a:pPr algn="ctr"/>
            <a:endParaRPr lang="es-AR" sz="2000" dirty="0"/>
          </a:p>
        </p:txBody>
      </p:sp>
    </p:spTree>
    <p:extLst>
      <p:ext uri="{BB962C8B-B14F-4D97-AF65-F5344CB8AC3E}">
        <p14:creationId xmlns:p14="http://schemas.microsoft.com/office/powerpoint/2010/main" val="227380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GT" dirty="0" err="1" smtClean="0"/>
              <a:t>Presentation</a:t>
            </a:r>
            <a:endParaRPr lang="es-GT" dirty="0"/>
          </a:p>
        </p:txBody>
      </p:sp>
      <p:sp>
        <p:nvSpPr>
          <p:cNvPr id="3" name="Content Placeholder 2"/>
          <p:cNvSpPr>
            <a:spLocks noGrp="1"/>
          </p:cNvSpPr>
          <p:nvPr>
            <p:ph idx="1"/>
          </p:nvPr>
        </p:nvSpPr>
        <p:spPr>
          <a:xfrm>
            <a:off x="436813" y="1843610"/>
            <a:ext cx="11029615" cy="2087260"/>
          </a:xfrm>
        </p:spPr>
        <p:txBody>
          <a:bodyPr>
            <a:normAutofit/>
          </a:bodyPr>
          <a:lstStyle/>
          <a:p>
            <a:r>
              <a:rPr lang="es-AR" sz="2000" dirty="0" err="1" smtClean="0"/>
              <a:t>Name</a:t>
            </a:r>
            <a:endParaRPr lang="es-AR" sz="2000" dirty="0" smtClean="0"/>
          </a:p>
          <a:p>
            <a:r>
              <a:rPr lang="es-AR" sz="2000" dirty="0" smtClean="0"/>
              <a:t>Share </a:t>
            </a:r>
            <a:r>
              <a:rPr lang="es-AR" sz="2000" dirty="0" err="1" smtClean="0"/>
              <a:t>what</a:t>
            </a:r>
            <a:r>
              <a:rPr lang="es-AR" sz="2000" dirty="0" smtClean="0"/>
              <a:t> </a:t>
            </a:r>
            <a:r>
              <a:rPr lang="es-AR" sz="2000" dirty="0" err="1" smtClean="0"/>
              <a:t>you</a:t>
            </a:r>
            <a:r>
              <a:rPr lang="es-AR" sz="2000" dirty="0" smtClean="0"/>
              <a:t> do at </a:t>
            </a:r>
            <a:r>
              <a:rPr lang="es-AR" sz="2000" dirty="0" err="1" smtClean="0"/>
              <a:t>this</a:t>
            </a:r>
            <a:r>
              <a:rPr lang="es-AR" sz="2000" dirty="0" smtClean="0"/>
              <a:t> </a:t>
            </a:r>
            <a:r>
              <a:rPr lang="es-AR" sz="2000" dirty="0" err="1" smtClean="0"/>
              <a:t>organization</a:t>
            </a:r>
            <a:endParaRPr lang="es-AR" sz="2000" dirty="0" smtClean="0"/>
          </a:p>
          <a:p>
            <a:r>
              <a:rPr lang="es-AR" sz="2000" dirty="0" err="1" smtClean="0"/>
              <a:t>How</a:t>
            </a:r>
            <a:r>
              <a:rPr lang="es-AR" sz="2000" dirty="0" smtClean="0"/>
              <a:t> </a:t>
            </a:r>
            <a:r>
              <a:rPr lang="es-AR" sz="2000" dirty="0" err="1" smtClean="0"/>
              <a:t>long</a:t>
            </a:r>
            <a:r>
              <a:rPr lang="es-AR" sz="2000" dirty="0" smtClean="0"/>
              <a:t> </a:t>
            </a:r>
            <a:r>
              <a:rPr lang="es-AR" sz="2000" dirty="0" err="1" smtClean="0"/>
              <a:t>have</a:t>
            </a:r>
            <a:r>
              <a:rPr lang="es-AR" sz="2000" dirty="0" smtClean="0"/>
              <a:t> </a:t>
            </a:r>
            <a:r>
              <a:rPr lang="es-AR" sz="2000" dirty="0" err="1" smtClean="0"/>
              <a:t>you</a:t>
            </a:r>
            <a:r>
              <a:rPr lang="es-AR" sz="2000" dirty="0" smtClean="0"/>
              <a:t> </a:t>
            </a:r>
            <a:r>
              <a:rPr lang="es-AR" sz="2000" dirty="0" err="1" smtClean="0"/>
              <a:t>been</a:t>
            </a:r>
            <a:r>
              <a:rPr lang="es-AR" sz="2000" dirty="0" smtClean="0"/>
              <a:t> at </a:t>
            </a:r>
            <a:r>
              <a:rPr lang="es-AR" sz="2000" dirty="0" err="1" smtClean="0"/>
              <a:t>this</a:t>
            </a:r>
            <a:r>
              <a:rPr lang="es-AR" sz="2000" dirty="0" smtClean="0"/>
              <a:t> </a:t>
            </a:r>
            <a:r>
              <a:rPr lang="es-AR" sz="2000" dirty="0" err="1" smtClean="0"/>
              <a:t>organization</a:t>
            </a:r>
            <a:r>
              <a:rPr lang="es-AR" sz="2000" dirty="0" smtClean="0"/>
              <a:t>?</a:t>
            </a:r>
          </a:p>
          <a:p>
            <a:r>
              <a:rPr lang="es-AR" sz="2000" dirty="0" err="1" smtClean="0"/>
              <a:t>Tell</a:t>
            </a:r>
            <a:r>
              <a:rPr lang="es-AR" sz="2000" dirty="0" smtClean="0"/>
              <a:t> a </a:t>
            </a:r>
            <a:r>
              <a:rPr lang="es-AR" sz="2000" dirty="0" err="1" smtClean="0"/>
              <a:t>story</a:t>
            </a:r>
            <a:r>
              <a:rPr lang="es-AR" sz="2000" dirty="0" smtClean="0"/>
              <a:t> </a:t>
            </a:r>
            <a:r>
              <a:rPr lang="es-AR" sz="2000" dirty="0" err="1" smtClean="0"/>
              <a:t>about</a:t>
            </a:r>
            <a:r>
              <a:rPr lang="es-AR" sz="2000" dirty="0" smtClean="0"/>
              <a:t> a </a:t>
            </a:r>
            <a:r>
              <a:rPr lang="es-AR" sz="2000" dirty="0" err="1" smtClean="0"/>
              <a:t>fall</a:t>
            </a:r>
            <a:r>
              <a:rPr lang="es-AR" sz="2000" dirty="0" smtClean="0"/>
              <a:t> </a:t>
            </a:r>
            <a:r>
              <a:rPr lang="es-AR" sz="2000" dirty="0" err="1" smtClean="0"/>
              <a:t>from</a:t>
            </a:r>
            <a:r>
              <a:rPr lang="es-AR" sz="2000" dirty="0" smtClean="0"/>
              <a:t> </a:t>
            </a:r>
            <a:r>
              <a:rPr lang="es-AR" sz="2000" dirty="0" err="1" smtClean="0"/>
              <a:t>height</a:t>
            </a:r>
            <a:r>
              <a:rPr lang="es-AR" sz="2000" dirty="0" smtClean="0"/>
              <a:t> </a:t>
            </a:r>
            <a:r>
              <a:rPr lang="es-AR" sz="2000" dirty="0" err="1" smtClean="0"/>
              <a:t>while</a:t>
            </a:r>
            <a:r>
              <a:rPr lang="es-AR" sz="2000" dirty="0" smtClean="0"/>
              <a:t> </a:t>
            </a:r>
            <a:r>
              <a:rPr lang="es-AR" sz="2000" dirty="0" err="1" smtClean="0"/>
              <a:t>working</a:t>
            </a:r>
            <a:r>
              <a:rPr lang="es-AR" sz="2000" dirty="0" smtClean="0"/>
              <a:t> (</a:t>
            </a:r>
            <a:r>
              <a:rPr lang="es-AR" sz="2000" dirty="0" err="1" smtClean="0"/>
              <a:t>it</a:t>
            </a:r>
            <a:r>
              <a:rPr lang="es-AR" sz="2000" dirty="0" smtClean="0"/>
              <a:t> can be </a:t>
            </a:r>
            <a:r>
              <a:rPr lang="es-AR" sz="2000" dirty="0" err="1" smtClean="0"/>
              <a:t>about</a:t>
            </a:r>
            <a:r>
              <a:rPr lang="es-AR" sz="2000" dirty="0" smtClean="0"/>
              <a:t> </a:t>
            </a:r>
            <a:r>
              <a:rPr lang="es-AR" sz="2000" dirty="0" err="1" smtClean="0"/>
              <a:t>someone</a:t>
            </a:r>
            <a:r>
              <a:rPr lang="es-AR" sz="2000" dirty="0" smtClean="0"/>
              <a:t> </a:t>
            </a:r>
            <a:r>
              <a:rPr lang="es-AR" sz="2000" dirty="0" err="1" smtClean="0"/>
              <a:t>else</a:t>
            </a:r>
            <a:r>
              <a:rPr lang="es-AR" sz="2000" dirty="0" smtClean="0"/>
              <a:t>)</a:t>
            </a:r>
            <a:endParaRPr lang="es-AR" sz="2000" dirty="0"/>
          </a:p>
        </p:txBody>
      </p:sp>
      <p:pic>
        <p:nvPicPr>
          <p:cNvPr id="6" name="Picture 5" title="Photo of people"/>
          <p:cNvPicPr>
            <a:picLocks noChangeAspect="1"/>
          </p:cNvPicPr>
          <p:nvPr/>
        </p:nvPicPr>
        <p:blipFill>
          <a:blip r:embed="rId2"/>
          <a:stretch>
            <a:fillRect/>
          </a:stretch>
        </p:blipFill>
        <p:spPr>
          <a:xfrm>
            <a:off x="7510296" y="1941438"/>
            <a:ext cx="3054129" cy="1350631"/>
          </a:xfrm>
          <a:prstGeom prst="rect">
            <a:avLst/>
          </a:prstGeom>
        </p:spPr>
      </p:pic>
      <p:pic>
        <p:nvPicPr>
          <p:cNvPr id="4" name="Picture 3" title="Clipart of cooperation"/>
          <p:cNvPicPr>
            <a:picLocks noChangeAspect="1"/>
          </p:cNvPicPr>
          <p:nvPr/>
        </p:nvPicPr>
        <p:blipFill>
          <a:blip r:embed="rId3"/>
          <a:stretch>
            <a:fillRect/>
          </a:stretch>
        </p:blipFill>
        <p:spPr>
          <a:xfrm>
            <a:off x="1012426" y="3783724"/>
            <a:ext cx="5188675" cy="2785499"/>
          </a:xfrm>
          <a:prstGeom prst="rect">
            <a:avLst/>
          </a:prstGeom>
        </p:spPr>
      </p:pic>
    </p:spTree>
    <p:extLst>
      <p:ext uri="{BB962C8B-B14F-4D97-AF65-F5344CB8AC3E}">
        <p14:creationId xmlns:p14="http://schemas.microsoft.com/office/powerpoint/2010/main" val="4156234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Conclusions</a:t>
            </a:r>
            <a:endParaRPr lang="es-AR" dirty="0"/>
          </a:p>
        </p:txBody>
      </p:sp>
      <p:sp>
        <p:nvSpPr>
          <p:cNvPr id="3" name="Content Placeholder 2"/>
          <p:cNvSpPr>
            <a:spLocks noGrp="1"/>
          </p:cNvSpPr>
          <p:nvPr>
            <p:ph idx="1"/>
          </p:nvPr>
        </p:nvSpPr>
        <p:spPr/>
        <p:txBody>
          <a:bodyPr>
            <a:normAutofit/>
          </a:bodyPr>
          <a:lstStyle/>
          <a:p>
            <a:r>
              <a:rPr lang="es-AR" sz="2000" dirty="0" smtClean="0"/>
              <a:t>Key </a:t>
            </a:r>
            <a:r>
              <a:rPr lang="es-AR" sz="2000" dirty="0" err="1" smtClean="0"/>
              <a:t>points</a:t>
            </a:r>
            <a:endParaRPr lang="es-AR" sz="2000" dirty="0" smtClean="0"/>
          </a:p>
          <a:p>
            <a:pPr marL="457200" indent="-457200">
              <a:buFont typeface="+mj-lt"/>
              <a:buAutoNum type="arabicPeriod"/>
            </a:pPr>
            <a:r>
              <a:rPr lang="es-AR" sz="2000" dirty="0" err="1" smtClean="0"/>
              <a:t>Working</a:t>
            </a:r>
            <a:r>
              <a:rPr lang="es-AR" sz="2000" dirty="0" smtClean="0"/>
              <a:t> at </a:t>
            </a:r>
            <a:r>
              <a:rPr lang="es-AR" sz="2000" dirty="0" err="1" smtClean="0"/>
              <a:t>high</a:t>
            </a:r>
            <a:r>
              <a:rPr lang="es-AR" sz="2000" dirty="0" smtClean="0"/>
              <a:t> </a:t>
            </a:r>
            <a:r>
              <a:rPr lang="es-AR" sz="2000" dirty="0" err="1" smtClean="0"/>
              <a:t>altitude</a:t>
            </a:r>
            <a:r>
              <a:rPr lang="es-AR" sz="2000" dirty="0" smtClean="0"/>
              <a:t> </a:t>
            </a:r>
            <a:r>
              <a:rPr lang="es-AR" sz="2000" dirty="0" err="1" smtClean="0"/>
              <a:t>is</a:t>
            </a:r>
            <a:r>
              <a:rPr lang="es-AR" sz="2000" dirty="0" smtClean="0"/>
              <a:t> </a:t>
            </a:r>
            <a:r>
              <a:rPr lang="es-AR" sz="2000" dirty="0" err="1" smtClean="0"/>
              <a:t>dangerous</a:t>
            </a:r>
            <a:r>
              <a:rPr lang="es-AR" sz="2000" dirty="0" smtClean="0"/>
              <a:t>, </a:t>
            </a:r>
            <a:r>
              <a:rPr lang="es-AR" sz="2000" dirty="0" err="1" smtClean="0"/>
              <a:t>even</a:t>
            </a:r>
            <a:r>
              <a:rPr lang="es-AR" sz="2000" dirty="0" smtClean="0"/>
              <a:t> </a:t>
            </a:r>
            <a:r>
              <a:rPr lang="es-AR" sz="2000" dirty="0" err="1" smtClean="0"/>
              <a:t>when</a:t>
            </a:r>
            <a:r>
              <a:rPr lang="es-AR" sz="2000" dirty="0" smtClean="0"/>
              <a:t> </a:t>
            </a:r>
            <a:r>
              <a:rPr lang="es-AR" sz="2000" dirty="0" err="1" smtClean="0"/>
              <a:t>using</a:t>
            </a:r>
            <a:r>
              <a:rPr lang="es-AR" sz="2000" dirty="0" smtClean="0"/>
              <a:t> a </a:t>
            </a:r>
            <a:r>
              <a:rPr lang="es-AR" sz="2000" dirty="0" err="1" smtClean="0"/>
              <a:t>ladder</a:t>
            </a:r>
            <a:r>
              <a:rPr lang="es-AR" sz="2000" dirty="0" smtClean="0"/>
              <a:t> </a:t>
            </a:r>
            <a:r>
              <a:rPr lang="es-AR" sz="2000" dirty="0" err="1" smtClean="0"/>
              <a:t>or</a:t>
            </a:r>
            <a:r>
              <a:rPr lang="es-AR" sz="2000" dirty="0" smtClean="0"/>
              <a:t> </a:t>
            </a:r>
            <a:r>
              <a:rPr lang="es-AR" sz="2000" dirty="0" err="1" smtClean="0"/>
              <a:t>working</a:t>
            </a:r>
            <a:r>
              <a:rPr lang="es-AR" sz="2000" dirty="0" smtClean="0"/>
              <a:t> </a:t>
            </a:r>
            <a:r>
              <a:rPr lang="es-AR" sz="2000" dirty="0" err="1" smtClean="0"/>
              <a:t>on</a:t>
            </a:r>
            <a:r>
              <a:rPr lang="es-AR" sz="2000" dirty="0" smtClean="0"/>
              <a:t> a </a:t>
            </a:r>
            <a:r>
              <a:rPr lang="es-AR" sz="2000" dirty="0" err="1" smtClean="0"/>
              <a:t>roof</a:t>
            </a:r>
            <a:r>
              <a:rPr lang="es-AR" sz="2000" dirty="0"/>
              <a:t>.</a:t>
            </a:r>
            <a:endParaRPr lang="es-AR" sz="2000" dirty="0" smtClean="0"/>
          </a:p>
          <a:p>
            <a:pPr marL="457200" indent="-457200">
              <a:buFont typeface="+mj-lt"/>
              <a:buAutoNum type="arabicPeriod"/>
            </a:pPr>
            <a:r>
              <a:rPr lang="es-AR" sz="2000" dirty="0" err="1" smtClean="0"/>
              <a:t>Every</a:t>
            </a:r>
            <a:r>
              <a:rPr lang="es-AR" sz="2000" dirty="0" smtClean="0"/>
              <a:t> </a:t>
            </a:r>
            <a:r>
              <a:rPr lang="es-AR" sz="2000" dirty="0" err="1" smtClean="0"/>
              <a:t>job</a:t>
            </a:r>
            <a:r>
              <a:rPr lang="es-AR" sz="2000" dirty="0" smtClean="0"/>
              <a:t> </a:t>
            </a:r>
            <a:r>
              <a:rPr lang="es-AR" sz="2000" dirty="0" err="1" smtClean="0"/>
              <a:t>on</a:t>
            </a:r>
            <a:r>
              <a:rPr lang="es-AR" sz="2000" dirty="0" smtClean="0"/>
              <a:t> a </a:t>
            </a:r>
            <a:r>
              <a:rPr lang="es-AR" sz="2000" dirty="0" err="1" smtClean="0"/>
              <a:t>ladder</a:t>
            </a:r>
            <a:r>
              <a:rPr lang="es-AR" sz="2000" dirty="0" smtClean="0"/>
              <a:t> (</a:t>
            </a:r>
            <a:r>
              <a:rPr lang="es-AR" sz="2000" dirty="0" err="1" smtClean="0"/>
              <a:t>cleaning</a:t>
            </a:r>
            <a:r>
              <a:rPr lang="es-AR" sz="2000" dirty="0" smtClean="0"/>
              <a:t>, </a:t>
            </a:r>
            <a:r>
              <a:rPr lang="es-AR" sz="2000" dirty="0" err="1" smtClean="0"/>
              <a:t>painting</a:t>
            </a:r>
            <a:r>
              <a:rPr lang="es-AR" sz="2000" dirty="0" smtClean="0"/>
              <a:t>, etc.) has </a:t>
            </a:r>
            <a:r>
              <a:rPr lang="es-AR" sz="2000" dirty="0" err="1" smtClean="0"/>
              <a:t>its</a:t>
            </a:r>
            <a:r>
              <a:rPr lang="es-AR" sz="2000" dirty="0" smtClean="0"/>
              <a:t> </a:t>
            </a:r>
            <a:r>
              <a:rPr lang="es-AR" sz="2000" dirty="0" err="1" smtClean="0"/>
              <a:t>own</a:t>
            </a:r>
            <a:r>
              <a:rPr lang="es-AR" sz="2000" dirty="0" smtClean="0"/>
              <a:t> </a:t>
            </a:r>
            <a:r>
              <a:rPr lang="es-AR" sz="2000" dirty="0" err="1" smtClean="0"/>
              <a:t>risks</a:t>
            </a:r>
            <a:r>
              <a:rPr lang="es-AR" sz="2000" dirty="0" smtClean="0"/>
              <a:t> and </a:t>
            </a:r>
            <a:r>
              <a:rPr lang="es-AR" sz="2000" dirty="0" err="1" smtClean="0"/>
              <a:t>prevention</a:t>
            </a:r>
            <a:r>
              <a:rPr lang="es-AR" sz="2000" dirty="0" smtClean="0"/>
              <a:t> </a:t>
            </a:r>
            <a:r>
              <a:rPr lang="es-AR" sz="2000" dirty="0" err="1" smtClean="0"/>
              <a:t>methods</a:t>
            </a:r>
            <a:r>
              <a:rPr lang="es-AR" sz="2000" dirty="0" smtClean="0"/>
              <a:t> </a:t>
            </a:r>
            <a:r>
              <a:rPr lang="es-AR" sz="2000" dirty="0" err="1" smtClean="0"/>
              <a:t>that</a:t>
            </a:r>
            <a:r>
              <a:rPr lang="es-AR" sz="2000" dirty="0" smtClean="0"/>
              <a:t> </a:t>
            </a:r>
            <a:r>
              <a:rPr lang="es-AR" sz="2000" dirty="0" err="1" smtClean="0"/>
              <a:t>should</a:t>
            </a:r>
            <a:r>
              <a:rPr lang="es-AR" sz="2000" dirty="0" smtClean="0"/>
              <a:t> be </a:t>
            </a:r>
            <a:r>
              <a:rPr lang="es-AR" sz="2000" dirty="0" err="1" smtClean="0"/>
              <a:t>applied</a:t>
            </a:r>
            <a:r>
              <a:rPr lang="es-AR" sz="2000" dirty="0" smtClean="0"/>
              <a:t>.</a:t>
            </a:r>
          </a:p>
          <a:p>
            <a:pPr marL="457200" indent="-457200">
              <a:buFont typeface="+mj-lt"/>
              <a:buAutoNum type="arabicPeriod"/>
            </a:pPr>
            <a:r>
              <a:rPr lang="es-AR" sz="2000" dirty="0" err="1" smtClean="0"/>
              <a:t>The</a:t>
            </a:r>
            <a:r>
              <a:rPr lang="es-AR" sz="2000" dirty="0" smtClean="0"/>
              <a:t> </a:t>
            </a:r>
            <a:r>
              <a:rPr lang="es-AR" sz="2000" dirty="0" err="1" smtClean="0"/>
              <a:t>planning</a:t>
            </a:r>
            <a:r>
              <a:rPr lang="es-AR" sz="2000" dirty="0" smtClean="0"/>
              <a:t> and </a:t>
            </a:r>
            <a:r>
              <a:rPr lang="es-AR" sz="2000" dirty="0" err="1" smtClean="0"/>
              <a:t>communication</a:t>
            </a:r>
            <a:r>
              <a:rPr lang="es-AR" sz="2000" dirty="0" smtClean="0"/>
              <a:t> of a </a:t>
            </a:r>
            <a:r>
              <a:rPr lang="es-AR" sz="2000" dirty="0" err="1" smtClean="0"/>
              <a:t>job</a:t>
            </a:r>
            <a:r>
              <a:rPr lang="es-AR" sz="2000" dirty="0" smtClean="0"/>
              <a:t> </a:t>
            </a:r>
            <a:r>
              <a:rPr lang="es-AR" sz="2000" dirty="0" err="1" smtClean="0"/>
              <a:t>with</a:t>
            </a:r>
            <a:r>
              <a:rPr lang="es-AR" sz="2000" dirty="0" smtClean="0"/>
              <a:t> </a:t>
            </a:r>
            <a:r>
              <a:rPr lang="es-AR" sz="2000" dirty="0" err="1" smtClean="0"/>
              <a:t>other</a:t>
            </a:r>
            <a:r>
              <a:rPr lang="es-AR" sz="2000" dirty="0" smtClean="0"/>
              <a:t> </a:t>
            </a:r>
            <a:r>
              <a:rPr lang="es-AR" sz="2000" dirty="0" err="1" smtClean="0"/>
              <a:t>workers</a:t>
            </a:r>
            <a:r>
              <a:rPr lang="es-AR" sz="2000" dirty="0" smtClean="0"/>
              <a:t> </a:t>
            </a:r>
            <a:r>
              <a:rPr lang="es-AR" sz="2000" dirty="0" err="1" smtClean="0"/>
              <a:t>before</a:t>
            </a:r>
            <a:r>
              <a:rPr lang="es-AR" sz="2000" dirty="0" smtClean="0"/>
              <a:t> </a:t>
            </a:r>
            <a:r>
              <a:rPr lang="es-AR" sz="2000" dirty="0" err="1" smtClean="0"/>
              <a:t>starting</a:t>
            </a:r>
            <a:r>
              <a:rPr lang="es-AR" sz="2000" dirty="0" smtClean="0"/>
              <a:t> </a:t>
            </a:r>
            <a:r>
              <a:rPr lang="es-AR" sz="2000" dirty="0" err="1" smtClean="0"/>
              <a:t>work</a:t>
            </a:r>
            <a:r>
              <a:rPr lang="es-AR" sz="2000" dirty="0" smtClean="0"/>
              <a:t> </a:t>
            </a:r>
            <a:r>
              <a:rPr lang="es-AR" sz="2000" dirty="0" err="1" smtClean="0"/>
              <a:t>is</a:t>
            </a:r>
            <a:r>
              <a:rPr lang="es-AR" sz="2000" dirty="0" smtClean="0"/>
              <a:t> </a:t>
            </a:r>
            <a:r>
              <a:rPr lang="es-AR" sz="2000" dirty="0" err="1" smtClean="0"/>
              <a:t>very</a:t>
            </a:r>
            <a:r>
              <a:rPr lang="es-AR" sz="2000" dirty="0" smtClean="0"/>
              <a:t> </a:t>
            </a:r>
            <a:r>
              <a:rPr lang="es-AR" sz="2000" dirty="0" err="1" smtClean="0"/>
              <a:t>important</a:t>
            </a:r>
            <a:r>
              <a:rPr lang="es-AR" sz="2000" dirty="0" smtClean="0"/>
              <a:t>.</a:t>
            </a:r>
          </a:p>
          <a:p>
            <a:pPr marL="457200" indent="-457200">
              <a:buFont typeface="+mj-lt"/>
              <a:buAutoNum type="arabicPeriod"/>
            </a:pPr>
            <a:r>
              <a:rPr lang="es-AR" sz="2000" dirty="0" err="1" smtClean="0"/>
              <a:t>It</a:t>
            </a:r>
            <a:r>
              <a:rPr lang="es-AR" sz="2000" dirty="0" smtClean="0"/>
              <a:t> </a:t>
            </a:r>
            <a:r>
              <a:rPr lang="es-AR" sz="2000" dirty="0" err="1" smtClean="0"/>
              <a:t>is</a:t>
            </a:r>
            <a:r>
              <a:rPr lang="es-AR" sz="2000" dirty="0" smtClean="0"/>
              <a:t> </a:t>
            </a:r>
            <a:r>
              <a:rPr lang="es-AR" sz="2000" dirty="0" err="1" smtClean="0"/>
              <a:t>essential</a:t>
            </a:r>
            <a:r>
              <a:rPr lang="es-AR" sz="2000" dirty="0" smtClean="0"/>
              <a:t> to </a:t>
            </a:r>
            <a:r>
              <a:rPr lang="es-AR" sz="2000" dirty="0" err="1" smtClean="0"/>
              <a:t>have</a:t>
            </a:r>
            <a:r>
              <a:rPr lang="es-AR" sz="2000" dirty="0" smtClean="0"/>
              <a:t> a </a:t>
            </a:r>
            <a:r>
              <a:rPr lang="es-AR" sz="2000" dirty="0" err="1" smtClean="0"/>
              <a:t>rescue</a:t>
            </a:r>
            <a:r>
              <a:rPr lang="es-AR" sz="2000" dirty="0" smtClean="0"/>
              <a:t> plan in </a:t>
            </a:r>
            <a:r>
              <a:rPr lang="es-AR" sz="2000" dirty="0" err="1" smtClean="0"/>
              <a:t>the</a:t>
            </a:r>
            <a:r>
              <a:rPr lang="es-AR" sz="2000" dirty="0" smtClean="0"/>
              <a:t> case of </a:t>
            </a:r>
            <a:r>
              <a:rPr lang="es-AR" sz="2000" dirty="0" err="1" smtClean="0"/>
              <a:t>an</a:t>
            </a:r>
            <a:r>
              <a:rPr lang="es-AR" sz="2000" dirty="0" smtClean="0"/>
              <a:t> </a:t>
            </a:r>
            <a:r>
              <a:rPr lang="es-AR" sz="2000" dirty="0" err="1" smtClean="0"/>
              <a:t>emergency</a:t>
            </a:r>
            <a:r>
              <a:rPr lang="es-AR" sz="2000" dirty="0" smtClean="0"/>
              <a:t> </a:t>
            </a:r>
            <a:r>
              <a:rPr lang="es-AR" sz="2000" dirty="0" err="1" smtClean="0"/>
              <a:t>situation</a:t>
            </a:r>
            <a:r>
              <a:rPr lang="es-AR" sz="2000" dirty="0" smtClean="0"/>
              <a:t>.</a:t>
            </a:r>
            <a:endParaRPr lang="es-AR" sz="2000" dirty="0"/>
          </a:p>
        </p:txBody>
      </p:sp>
    </p:spTree>
    <p:extLst>
      <p:ext uri="{BB962C8B-B14F-4D97-AF65-F5344CB8AC3E}">
        <p14:creationId xmlns:p14="http://schemas.microsoft.com/office/powerpoint/2010/main" val="397623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Post-</a:t>
            </a:r>
            <a:r>
              <a:rPr lang="es-AR" dirty="0" err="1" smtClean="0"/>
              <a:t>evaluation</a:t>
            </a:r>
            <a:endParaRPr lang="es-AR" dirty="0"/>
          </a:p>
        </p:txBody>
      </p:sp>
      <p:pic>
        <p:nvPicPr>
          <p:cNvPr id="4" name="Content Placeholder 3" title="Page one of the evaluatio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56646" y="1862050"/>
            <a:ext cx="5805707" cy="4896197"/>
          </a:xfrm>
          <a:prstGeom prst="rect">
            <a:avLst/>
          </a:prstGeom>
        </p:spPr>
      </p:pic>
    </p:spTree>
    <p:extLst>
      <p:ext uri="{BB962C8B-B14F-4D97-AF65-F5344CB8AC3E}">
        <p14:creationId xmlns:p14="http://schemas.microsoft.com/office/powerpoint/2010/main" val="127246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Many</a:t>
            </a:r>
            <a:r>
              <a:rPr lang="es-AR" smtClean="0"/>
              <a:t> thanks</a:t>
            </a:r>
            <a:r>
              <a:rPr lang="es-AR" dirty="0" smtClean="0"/>
              <a:t>!</a:t>
            </a:r>
            <a:endParaRPr lang="es-AR" dirty="0"/>
          </a:p>
        </p:txBody>
      </p:sp>
      <p:sp>
        <p:nvSpPr>
          <p:cNvPr id="3" name="Content Placeholder 2"/>
          <p:cNvSpPr>
            <a:spLocks noGrp="1"/>
          </p:cNvSpPr>
          <p:nvPr>
            <p:ph idx="1"/>
          </p:nvPr>
        </p:nvSpPr>
        <p:spPr>
          <a:xfrm>
            <a:off x="581192" y="1836251"/>
            <a:ext cx="11029615" cy="3678303"/>
          </a:xfrm>
        </p:spPr>
        <p:txBody>
          <a:bodyPr/>
          <a:lstStyle/>
          <a:p>
            <a:r>
              <a:rPr lang="es-AR" sz="2000" dirty="0" err="1" smtClean="0"/>
              <a:t>What</a:t>
            </a:r>
            <a:r>
              <a:rPr lang="es-AR" sz="2000" dirty="0" smtClean="0"/>
              <a:t> </a:t>
            </a:r>
            <a:r>
              <a:rPr lang="es-AR" sz="2000" dirty="0" err="1" smtClean="0"/>
              <a:t>did</a:t>
            </a:r>
            <a:r>
              <a:rPr lang="es-AR" sz="2000" dirty="0" smtClean="0"/>
              <a:t> </a:t>
            </a:r>
            <a:r>
              <a:rPr lang="es-AR" sz="2000" dirty="0" err="1" smtClean="0"/>
              <a:t>you</a:t>
            </a:r>
            <a:r>
              <a:rPr lang="es-AR" sz="2000" dirty="0" smtClean="0"/>
              <a:t> </a:t>
            </a:r>
            <a:r>
              <a:rPr lang="es-AR" sz="2000" dirty="0" err="1" smtClean="0"/>
              <a:t>think</a:t>
            </a:r>
            <a:r>
              <a:rPr lang="es-AR" sz="2000" dirty="0" smtClean="0"/>
              <a:t> of </a:t>
            </a:r>
            <a:r>
              <a:rPr lang="es-AR" sz="2000" dirty="0" err="1" smtClean="0"/>
              <a:t>the</a:t>
            </a:r>
            <a:r>
              <a:rPr lang="es-AR" sz="2000" dirty="0" smtClean="0"/>
              <a:t> workshop?</a:t>
            </a:r>
          </a:p>
          <a:p>
            <a:r>
              <a:rPr lang="es-AR" sz="2000" dirty="0" err="1" smtClean="0"/>
              <a:t>Did</a:t>
            </a:r>
            <a:r>
              <a:rPr lang="es-AR" sz="2000" dirty="0" smtClean="0"/>
              <a:t> </a:t>
            </a:r>
            <a:r>
              <a:rPr lang="es-AR" sz="2000" dirty="0" err="1" smtClean="0"/>
              <a:t>you</a:t>
            </a:r>
            <a:r>
              <a:rPr lang="es-AR" sz="2000" dirty="0" smtClean="0"/>
              <a:t> </a:t>
            </a:r>
            <a:r>
              <a:rPr lang="es-AR" sz="2000" dirty="0" err="1" smtClean="0"/>
              <a:t>like</a:t>
            </a:r>
            <a:r>
              <a:rPr lang="es-AR" sz="2000" dirty="0" smtClean="0"/>
              <a:t> </a:t>
            </a:r>
            <a:r>
              <a:rPr lang="es-AR" sz="2000" dirty="0" err="1" smtClean="0"/>
              <a:t>it</a:t>
            </a:r>
            <a:r>
              <a:rPr lang="es-AR" sz="2000" dirty="0"/>
              <a:t>?</a:t>
            </a:r>
            <a:endParaRPr lang="es-AR" sz="2000" dirty="0" smtClean="0"/>
          </a:p>
          <a:p>
            <a:r>
              <a:rPr lang="es-AR" sz="2000" dirty="0" err="1" smtClean="0"/>
              <a:t>What</a:t>
            </a:r>
            <a:r>
              <a:rPr lang="es-AR" sz="2000" dirty="0" smtClean="0"/>
              <a:t> </a:t>
            </a:r>
            <a:r>
              <a:rPr lang="es-AR" sz="2000" dirty="0" err="1" smtClean="0"/>
              <a:t>would</a:t>
            </a:r>
            <a:r>
              <a:rPr lang="es-AR" sz="2000" dirty="0" smtClean="0"/>
              <a:t> </a:t>
            </a:r>
            <a:r>
              <a:rPr lang="es-AR" sz="2000" dirty="0" err="1" smtClean="0"/>
              <a:t>you</a:t>
            </a:r>
            <a:r>
              <a:rPr lang="es-AR" sz="2000" dirty="0" smtClean="0"/>
              <a:t> </a:t>
            </a:r>
            <a:r>
              <a:rPr lang="es-AR" sz="2000" dirty="0" err="1" smtClean="0"/>
              <a:t>add</a:t>
            </a:r>
            <a:r>
              <a:rPr lang="es-AR" sz="2000" dirty="0" smtClean="0"/>
              <a:t> to </a:t>
            </a:r>
            <a:r>
              <a:rPr lang="es-AR" sz="2000" dirty="0" err="1" smtClean="0"/>
              <a:t>the</a:t>
            </a:r>
            <a:r>
              <a:rPr lang="es-AR" sz="2000" dirty="0" smtClean="0"/>
              <a:t> workshop?</a:t>
            </a:r>
          </a:p>
          <a:p>
            <a:r>
              <a:rPr lang="es-AR" sz="2000" dirty="0" err="1" smtClean="0"/>
              <a:t>What</a:t>
            </a:r>
            <a:r>
              <a:rPr lang="es-AR" sz="2000" dirty="0" smtClean="0"/>
              <a:t> </a:t>
            </a:r>
            <a:r>
              <a:rPr lang="es-AR" sz="2000" dirty="0" err="1" smtClean="0"/>
              <a:t>would</a:t>
            </a:r>
            <a:r>
              <a:rPr lang="es-AR" sz="2000" dirty="0" smtClean="0"/>
              <a:t> </a:t>
            </a:r>
            <a:r>
              <a:rPr lang="es-AR" sz="2000" dirty="0" err="1" smtClean="0"/>
              <a:t>you</a:t>
            </a:r>
            <a:r>
              <a:rPr lang="es-AR" sz="2000" dirty="0" smtClean="0"/>
              <a:t> </a:t>
            </a:r>
            <a:r>
              <a:rPr lang="es-AR" sz="2000" dirty="0" err="1" smtClean="0"/>
              <a:t>remove</a:t>
            </a:r>
            <a:r>
              <a:rPr lang="es-AR" sz="2000" dirty="0"/>
              <a:t>?</a:t>
            </a:r>
            <a:endParaRPr lang="es-AR" sz="2000" dirty="0" smtClean="0"/>
          </a:p>
          <a:p>
            <a:r>
              <a:rPr lang="es-AR" sz="2000" dirty="0" err="1" smtClean="0"/>
              <a:t>What</a:t>
            </a:r>
            <a:r>
              <a:rPr lang="es-AR" sz="2000" dirty="0" smtClean="0"/>
              <a:t> </a:t>
            </a:r>
            <a:r>
              <a:rPr lang="es-AR" sz="2000" dirty="0" err="1" smtClean="0"/>
              <a:t>did</a:t>
            </a:r>
            <a:r>
              <a:rPr lang="es-AR" sz="2000" dirty="0" smtClean="0"/>
              <a:t> </a:t>
            </a:r>
            <a:r>
              <a:rPr lang="es-AR" sz="2000" dirty="0" err="1" smtClean="0"/>
              <a:t>you</a:t>
            </a:r>
            <a:r>
              <a:rPr lang="es-AR" sz="2000" dirty="0" smtClean="0"/>
              <a:t> </a:t>
            </a:r>
            <a:r>
              <a:rPr lang="es-AR" sz="2000" dirty="0" err="1" smtClean="0"/>
              <a:t>think</a:t>
            </a:r>
            <a:r>
              <a:rPr lang="es-AR" sz="2000" dirty="0" smtClean="0"/>
              <a:t> of </a:t>
            </a:r>
            <a:r>
              <a:rPr lang="es-AR" sz="2000" dirty="0" err="1" smtClean="0"/>
              <a:t>the</a:t>
            </a:r>
            <a:r>
              <a:rPr lang="es-AR" sz="2000" dirty="0" smtClean="0"/>
              <a:t> </a:t>
            </a:r>
            <a:r>
              <a:rPr lang="es-AR" sz="2000" dirty="0" err="1" smtClean="0"/>
              <a:t>information</a:t>
            </a:r>
            <a:r>
              <a:rPr lang="es-AR" sz="2000" dirty="0"/>
              <a:t>?</a:t>
            </a:r>
            <a:endParaRPr lang="es-AR" sz="2000" dirty="0" smtClean="0"/>
          </a:p>
          <a:p>
            <a:r>
              <a:rPr lang="es-AR" sz="2000" dirty="0" err="1" smtClean="0"/>
              <a:t>Did</a:t>
            </a:r>
            <a:r>
              <a:rPr lang="es-AR" sz="2000" dirty="0" smtClean="0"/>
              <a:t> </a:t>
            </a:r>
            <a:r>
              <a:rPr lang="es-AR" sz="2000" dirty="0" err="1" smtClean="0"/>
              <a:t>you</a:t>
            </a:r>
            <a:r>
              <a:rPr lang="es-AR" sz="2000" dirty="0" smtClean="0"/>
              <a:t> </a:t>
            </a:r>
            <a:r>
              <a:rPr lang="es-AR" sz="2000" dirty="0" err="1" smtClean="0"/>
              <a:t>learn</a:t>
            </a:r>
            <a:r>
              <a:rPr lang="es-AR" sz="2000" dirty="0" smtClean="0"/>
              <a:t> </a:t>
            </a:r>
            <a:r>
              <a:rPr lang="es-AR" sz="2000" dirty="0" err="1" smtClean="0"/>
              <a:t>something</a:t>
            </a:r>
            <a:r>
              <a:rPr lang="es-AR" sz="2000" dirty="0" smtClean="0"/>
              <a:t> new?</a:t>
            </a:r>
          </a:p>
          <a:p>
            <a:endParaRPr lang="en-US" dirty="0"/>
          </a:p>
        </p:txBody>
      </p:sp>
      <p:sp>
        <p:nvSpPr>
          <p:cNvPr id="4" name="TextBox 3"/>
          <p:cNvSpPr txBox="1"/>
          <p:nvPr/>
        </p:nvSpPr>
        <p:spPr>
          <a:xfrm>
            <a:off x="473337" y="5284345"/>
            <a:ext cx="10919013" cy="1169551"/>
          </a:xfrm>
          <a:prstGeom prst="rect">
            <a:avLst/>
          </a:prstGeom>
          <a:noFill/>
        </p:spPr>
        <p:txBody>
          <a:bodyPr wrap="square" rtlCol="0">
            <a:spAutoFit/>
          </a:bodyPr>
          <a:lstStyle/>
          <a:p>
            <a:endParaRPr lang="en-US" sz="1400" dirty="0">
              <a:solidFill>
                <a:srgbClr val="000000"/>
              </a:solidFill>
              <a:latin typeface="Calibri" panose="020F0502020204030204" pitchFamily="34" charset="0"/>
            </a:endParaRPr>
          </a:p>
          <a:p>
            <a:r>
              <a:rPr lang="en-US" sz="1400" dirty="0" smtClean="0">
                <a:solidFill>
                  <a:srgbClr val="000000"/>
                </a:solidFill>
                <a:latin typeface="Calibri" panose="020F0502020204030204" pitchFamily="34" charset="0"/>
              </a:rPr>
              <a:t>This </a:t>
            </a:r>
            <a:r>
              <a:rPr lang="en-US" sz="1400" dirty="0">
                <a:solidFill>
                  <a:srgbClr val="000000"/>
                </a:solidFill>
                <a:latin typeface="Calibri" panose="020F0502020204030204" pitchFamily="34" charset="0"/>
              </a:rPr>
              <a:t>material was produced under a Susan Harwood Grant SH-05008-SH8 from the Occupational Safety and Health Administration, U.S. Department of Labor. It does not necessarily reflect the views or policies of the U.S.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endParaRPr lang="en-US" sz="1400" dirty="0"/>
          </a:p>
        </p:txBody>
      </p:sp>
    </p:spTree>
    <p:extLst>
      <p:ext uri="{BB962C8B-B14F-4D97-AF65-F5344CB8AC3E}">
        <p14:creationId xmlns:p14="http://schemas.microsoft.com/office/powerpoint/2010/main" val="418543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Agreements</a:t>
            </a:r>
            <a:endParaRPr lang="es-AR" dirty="0"/>
          </a:p>
        </p:txBody>
      </p:sp>
      <p:sp>
        <p:nvSpPr>
          <p:cNvPr id="3" name="Content Placeholder 2"/>
          <p:cNvSpPr>
            <a:spLocks noGrp="1"/>
          </p:cNvSpPr>
          <p:nvPr>
            <p:ph idx="1"/>
          </p:nvPr>
        </p:nvSpPr>
        <p:spPr>
          <a:xfrm>
            <a:off x="581192" y="1951484"/>
            <a:ext cx="11029615" cy="1862115"/>
          </a:xfrm>
        </p:spPr>
        <p:txBody>
          <a:bodyPr>
            <a:normAutofit/>
          </a:bodyPr>
          <a:lstStyle/>
          <a:p>
            <a:r>
              <a:rPr lang="es-AR" sz="2000" dirty="0" err="1" smtClean="0"/>
              <a:t>Silence</a:t>
            </a:r>
            <a:r>
              <a:rPr lang="es-AR" sz="2000" dirty="0" smtClean="0"/>
              <a:t> </a:t>
            </a:r>
            <a:r>
              <a:rPr lang="es-AR" sz="2000" dirty="0" err="1" smtClean="0"/>
              <a:t>your</a:t>
            </a:r>
            <a:r>
              <a:rPr lang="es-AR" sz="2000" dirty="0" smtClean="0"/>
              <a:t> </a:t>
            </a:r>
            <a:r>
              <a:rPr lang="es-AR" sz="2000" dirty="0" err="1" smtClean="0"/>
              <a:t>cell</a:t>
            </a:r>
            <a:r>
              <a:rPr lang="es-AR" sz="2000" dirty="0" smtClean="0"/>
              <a:t> </a:t>
            </a:r>
            <a:r>
              <a:rPr lang="es-AR" sz="2000" dirty="0" err="1" smtClean="0"/>
              <a:t>phone</a:t>
            </a:r>
            <a:r>
              <a:rPr lang="es-AR" sz="2000" dirty="0" smtClean="0"/>
              <a:t> </a:t>
            </a:r>
            <a:r>
              <a:rPr lang="es-AR" sz="2000" dirty="0" err="1" smtClean="0"/>
              <a:t>or</a:t>
            </a:r>
            <a:r>
              <a:rPr lang="es-AR" sz="2000" dirty="0" smtClean="0"/>
              <a:t> </a:t>
            </a:r>
            <a:r>
              <a:rPr lang="es-AR" sz="2000" dirty="0" err="1" smtClean="0"/>
              <a:t>take</a:t>
            </a:r>
            <a:r>
              <a:rPr lang="es-AR" sz="2000" dirty="0" smtClean="0"/>
              <a:t> a </a:t>
            </a:r>
            <a:r>
              <a:rPr lang="es-AR" sz="2000" dirty="0" err="1" smtClean="0"/>
              <a:t>call</a:t>
            </a:r>
            <a:r>
              <a:rPr lang="es-AR" sz="2000" dirty="0" smtClean="0"/>
              <a:t> </a:t>
            </a:r>
            <a:r>
              <a:rPr lang="es-AR" sz="2000" dirty="0" err="1" smtClean="0"/>
              <a:t>outside</a:t>
            </a:r>
            <a:r>
              <a:rPr lang="es-AR" sz="2000" dirty="0" smtClean="0"/>
              <a:t> </a:t>
            </a:r>
            <a:r>
              <a:rPr lang="es-AR" sz="2000" dirty="0" err="1" smtClean="0"/>
              <a:t>if</a:t>
            </a:r>
            <a:r>
              <a:rPr lang="es-AR" sz="2000" dirty="0" smtClean="0"/>
              <a:t> </a:t>
            </a:r>
            <a:r>
              <a:rPr lang="es-AR" sz="2000" dirty="0" err="1" smtClean="0"/>
              <a:t>it</a:t>
            </a:r>
            <a:r>
              <a:rPr lang="es-AR" sz="2000" dirty="0" smtClean="0"/>
              <a:t> </a:t>
            </a:r>
            <a:r>
              <a:rPr lang="es-AR" sz="2000" dirty="0" err="1" smtClean="0"/>
              <a:t>is</a:t>
            </a:r>
            <a:r>
              <a:rPr lang="es-AR" sz="2000" dirty="0" smtClean="0"/>
              <a:t> </a:t>
            </a:r>
            <a:r>
              <a:rPr lang="es-AR" sz="2000" dirty="0" err="1" smtClean="0"/>
              <a:t>important</a:t>
            </a:r>
            <a:endParaRPr lang="es-AR" sz="2000" dirty="0" smtClean="0"/>
          </a:p>
          <a:p>
            <a:r>
              <a:rPr lang="es-AR" sz="2000" dirty="0" err="1" smtClean="0"/>
              <a:t>Respect</a:t>
            </a:r>
            <a:r>
              <a:rPr lang="es-AR" sz="2000" dirty="0" smtClean="0"/>
              <a:t> </a:t>
            </a:r>
            <a:r>
              <a:rPr lang="es-AR" sz="2000" dirty="0" err="1" smtClean="0"/>
              <a:t>the</a:t>
            </a:r>
            <a:r>
              <a:rPr lang="es-AR" sz="2000" dirty="0" smtClean="0"/>
              <a:t> </a:t>
            </a:r>
            <a:r>
              <a:rPr lang="es-AR" sz="2000" dirty="0" err="1" smtClean="0"/>
              <a:t>opinions</a:t>
            </a:r>
            <a:r>
              <a:rPr lang="es-AR" sz="2000" dirty="0" smtClean="0"/>
              <a:t> of </a:t>
            </a:r>
            <a:r>
              <a:rPr lang="es-AR" sz="2000" dirty="0" err="1" smtClean="0"/>
              <a:t>others</a:t>
            </a:r>
            <a:r>
              <a:rPr lang="es-AR" sz="2000" dirty="0" smtClean="0"/>
              <a:t> and </a:t>
            </a:r>
            <a:r>
              <a:rPr lang="es-AR" sz="2000" dirty="0" err="1" smtClean="0"/>
              <a:t>yours</a:t>
            </a:r>
            <a:r>
              <a:rPr lang="es-AR" sz="2000" dirty="0" smtClean="0"/>
              <a:t> </a:t>
            </a:r>
            <a:r>
              <a:rPr lang="es-AR" sz="2000" dirty="0" err="1" smtClean="0"/>
              <a:t>will</a:t>
            </a:r>
            <a:r>
              <a:rPr lang="es-AR" sz="2000" dirty="0" smtClean="0"/>
              <a:t> be </a:t>
            </a:r>
            <a:r>
              <a:rPr lang="es-AR" sz="2000" dirty="0" err="1" smtClean="0"/>
              <a:t>respected</a:t>
            </a:r>
            <a:r>
              <a:rPr lang="es-AR" sz="2000" dirty="0" smtClean="0"/>
              <a:t>, </a:t>
            </a:r>
            <a:r>
              <a:rPr lang="es-AR" sz="2000" dirty="0" err="1" smtClean="0"/>
              <a:t>too</a:t>
            </a:r>
            <a:endParaRPr lang="es-AR" sz="2000" dirty="0" smtClean="0"/>
          </a:p>
          <a:p>
            <a:r>
              <a:rPr lang="es-AR" sz="2000" dirty="0" err="1" smtClean="0"/>
              <a:t>Raise</a:t>
            </a:r>
            <a:r>
              <a:rPr lang="es-AR" sz="2000" dirty="0" smtClean="0"/>
              <a:t> </a:t>
            </a:r>
            <a:r>
              <a:rPr lang="es-AR" sz="2000" dirty="0" err="1" smtClean="0"/>
              <a:t>your</a:t>
            </a:r>
            <a:r>
              <a:rPr lang="es-AR" sz="2000" dirty="0" smtClean="0"/>
              <a:t> </a:t>
            </a:r>
            <a:r>
              <a:rPr lang="es-AR" sz="2000" dirty="0" err="1" smtClean="0"/>
              <a:t>hand</a:t>
            </a:r>
            <a:r>
              <a:rPr lang="es-AR" sz="2000" dirty="0" smtClean="0"/>
              <a:t> and </a:t>
            </a:r>
            <a:r>
              <a:rPr lang="es-AR" sz="2000" dirty="0" err="1" smtClean="0"/>
              <a:t>wait</a:t>
            </a:r>
            <a:r>
              <a:rPr lang="es-AR" sz="2000" dirty="0" smtClean="0"/>
              <a:t> </a:t>
            </a:r>
            <a:r>
              <a:rPr lang="es-AR" sz="2000" dirty="0" err="1" smtClean="0"/>
              <a:t>your</a:t>
            </a:r>
            <a:r>
              <a:rPr lang="es-AR" sz="2000" dirty="0" smtClean="0"/>
              <a:t> </a:t>
            </a:r>
            <a:r>
              <a:rPr lang="es-AR" sz="2000" dirty="0" err="1" smtClean="0"/>
              <a:t>turn</a:t>
            </a:r>
            <a:endParaRPr lang="es-AR" sz="2000" dirty="0" smtClean="0"/>
          </a:p>
          <a:p>
            <a:r>
              <a:rPr lang="en-US" sz="2000" dirty="0" smtClean="0"/>
              <a:t>Participate! Your experiences and stories are very important!</a:t>
            </a:r>
            <a:endParaRPr lang="es-AR" sz="2000" dirty="0" smtClean="0"/>
          </a:p>
        </p:txBody>
      </p:sp>
      <p:pic>
        <p:nvPicPr>
          <p:cNvPr id="8" name="Picture 7" title="Clipart of a silenced cell pho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3903" y="1918113"/>
            <a:ext cx="1792013" cy="1788279"/>
          </a:xfrm>
          <a:prstGeom prst="rect">
            <a:avLst/>
          </a:prstGeom>
        </p:spPr>
      </p:pic>
      <p:pic>
        <p:nvPicPr>
          <p:cNvPr id="7" name="Picture 6" title="Photo of work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914" y="4246179"/>
            <a:ext cx="4192306" cy="2327374"/>
          </a:xfrm>
          <a:prstGeom prst="rect">
            <a:avLst/>
          </a:prstGeom>
        </p:spPr>
      </p:pic>
      <p:pic>
        <p:nvPicPr>
          <p:cNvPr id="6" name="Picture 5" title="Clipart of silenced cell phon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7034" y="3857817"/>
            <a:ext cx="4846583" cy="2867162"/>
          </a:xfrm>
          <a:prstGeom prst="rect">
            <a:avLst/>
          </a:prstGeom>
        </p:spPr>
      </p:pic>
    </p:spTree>
    <p:extLst>
      <p:ext uri="{BB962C8B-B14F-4D97-AF65-F5344CB8AC3E}">
        <p14:creationId xmlns:p14="http://schemas.microsoft.com/office/powerpoint/2010/main" val="2405816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Objectives</a:t>
            </a:r>
            <a:endParaRPr lang="es-AR" dirty="0"/>
          </a:p>
        </p:txBody>
      </p:sp>
      <p:sp>
        <p:nvSpPr>
          <p:cNvPr id="3" name="Content Placeholder 2"/>
          <p:cNvSpPr>
            <a:spLocks noGrp="1"/>
          </p:cNvSpPr>
          <p:nvPr>
            <p:ph idx="1"/>
          </p:nvPr>
        </p:nvSpPr>
        <p:spPr>
          <a:xfrm>
            <a:off x="581192" y="1881354"/>
            <a:ext cx="11029615" cy="1671144"/>
          </a:xfrm>
        </p:spPr>
        <p:txBody>
          <a:bodyPr>
            <a:normAutofit/>
          </a:bodyPr>
          <a:lstStyle/>
          <a:p>
            <a:r>
              <a:rPr lang="es-AR" sz="2000" dirty="0" err="1" smtClean="0"/>
              <a:t>How</a:t>
            </a:r>
            <a:r>
              <a:rPr lang="es-AR" sz="2000" dirty="0" smtClean="0"/>
              <a:t> to </a:t>
            </a:r>
            <a:r>
              <a:rPr lang="es-AR" sz="2000" dirty="0" err="1" smtClean="0"/>
              <a:t>practice</a:t>
            </a:r>
            <a:r>
              <a:rPr lang="es-AR" sz="2000" dirty="0" smtClean="0"/>
              <a:t> </a:t>
            </a:r>
            <a:r>
              <a:rPr lang="es-AR" sz="2000" dirty="0" err="1" smtClean="0"/>
              <a:t>ladder</a:t>
            </a:r>
            <a:r>
              <a:rPr lang="es-AR" sz="2000" dirty="0" smtClean="0"/>
              <a:t> safety </a:t>
            </a:r>
            <a:r>
              <a:rPr lang="es-AR" sz="2000" dirty="0" err="1" smtClean="0"/>
              <a:t>while</a:t>
            </a:r>
            <a:r>
              <a:rPr lang="es-AR" sz="2000" dirty="0" smtClean="0"/>
              <a:t> </a:t>
            </a:r>
            <a:r>
              <a:rPr lang="es-AR" sz="2000" dirty="0" err="1" smtClean="0"/>
              <a:t>working</a:t>
            </a:r>
            <a:endParaRPr lang="es-AR" sz="2000" dirty="0" smtClean="0"/>
          </a:p>
          <a:p>
            <a:r>
              <a:rPr lang="es-AR" sz="2000" dirty="0" err="1" smtClean="0"/>
              <a:t>How</a:t>
            </a:r>
            <a:r>
              <a:rPr lang="es-AR" sz="2000" dirty="0" smtClean="0"/>
              <a:t> to </a:t>
            </a:r>
            <a:r>
              <a:rPr lang="es-AR" sz="2000" dirty="0" err="1" smtClean="0"/>
              <a:t>minimize</a:t>
            </a:r>
            <a:r>
              <a:rPr lang="es-AR" sz="2000" dirty="0" smtClean="0"/>
              <a:t> </a:t>
            </a:r>
            <a:r>
              <a:rPr lang="es-AR" sz="2000" dirty="0" err="1" smtClean="0"/>
              <a:t>risk</a:t>
            </a:r>
            <a:r>
              <a:rPr lang="es-AR" sz="2000" dirty="0" smtClean="0"/>
              <a:t> </a:t>
            </a:r>
            <a:r>
              <a:rPr lang="es-AR" sz="2000" dirty="0" err="1" smtClean="0"/>
              <a:t>while</a:t>
            </a:r>
            <a:r>
              <a:rPr lang="es-AR" sz="2000" dirty="0" smtClean="0"/>
              <a:t> </a:t>
            </a:r>
            <a:r>
              <a:rPr lang="es-AR" sz="2000" dirty="0" err="1" smtClean="0"/>
              <a:t>working</a:t>
            </a:r>
            <a:r>
              <a:rPr lang="es-AR" sz="2000" dirty="0" smtClean="0"/>
              <a:t> at </a:t>
            </a:r>
            <a:r>
              <a:rPr lang="es-AR" sz="2000" dirty="0" err="1" smtClean="0"/>
              <a:t>high</a:t>
            </a:r>
            <a:r>
              <a:rPr lang="es-AR" sz="2000" dirty="0" smtClean="0"/>
              <a:t> </a:t>
            </a:r>
            <a:r>
              <a:rPr lang="es-AR" sz="2000" dirty="0" err="1" smtClean="0"/>
              <a:t>altitude</a:t>
            </a:r>
            <a:endParaRPr lang="es-AR" sz="2000" dirty="0" smtClean="0"/>
          </a:p>
          <a:p>
            <a:r>
              <a:rPr lang="es-AR" sz="2000" dirty="0" err="1" smtClean="0"/>
              <a:t>How</a:t>
            </a:r>
            <a:r>
              <a:rPr lang="es-AR" sz="2000" dirty="0" smtClean="0"/>
              <a:t> to </a:t>
            </a:r>
            <a:r>
              <a:rPr lang="es-AR" sz="2000" dirty="0" err="1" smtClean="0"/>
              <a:t>make</a:t>
            </a:r>
            <a:r>
              <a:rPr lang="es-AR" sz="2000" dirty="0" smtClean="0"/>
              <a:t> a </a:t>
            </a:r>
            <a:r>
              <a:rPr lang="es-AR" sz="2000" dirty="0" err="1" smtClean="0"/>
              <a:t>rescue</a:t>
            </a:r>
            <a:r>
              <a:rPr lang="es-AR" sz="2000" dirty="0" smtClean="0"/>
              <a:t> plan </a:t>
            </a:r>
            <a:r>
              <a:rPr lang="es-AR" sz="2000" dirty="0" err="1" smtClean="0"/>
              <a:t>for</a:t>
            </a:r>
            <a:r>
              <a:rPr lang="es-AR" sz="2000" dirty="0" smtClean="0"/>
              <a:t> </a:t>
            </a:r>
            <a:r>
              <a:rPr lang="es-AR" sz="2000" dirty="0" err="1" smtClean="0"/>
              <a:t>someone</a:t>
            </a:r>
            <a:r>
              <a:rPr lang="es-AR" sz="2000" dirty="0" smtClean="0"/>
              <a:t> </a:t>
            </a:r>
            <a:r>
              <a:rPr lang="es-AR" sz="2000" dirty="0" err="1" smtClean="0"/>
              <a:t>who</a:t>
            </a:r>
            <a:r>
              <a:rPr lang="es-AR" sz="2000" dirty="0" smtClean="0"/>
              <a:t> has fallen </a:t>
            </a:r>
            <a:r>
              <a:rPr lang="es-AR" sz="2000" dirty="0" err="1" smtClean="0"/>
              <a:t>while</a:t>
            </a:r>
            <a:r>
              <a:rPr lang="es-AR" sz="2000" dirty="0" smtClean="0"/>
              <a:t> </a:t>
            </a:r>
            <a:r>
              <a:rPr lang="es-AR" sz="2000" dirty="0" err="1" smtClean="0"/>
              <a:t>working</a:t>
            </a:r>
            <a:endParaRPr lang="es-AR" sz="2000" dirty="0"/>
          </a:p>
        </p:txBody>
      </p:sp>
      <p:pic>
        <p:nvPicPr>
          <p:cNvPr id="4" name="Picture 3" title="Picture of different types of ladder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334" y="3804745"/>
            <a:ext cx="4068605" cy="2758637"/>
          </a:xfrm>
          <a:prstGeom prst="rect">
            <a:avLst/>
          </a:prstGeom>
        </p:spPr>
      </p:pic>
      <p:pic>
        <p:nvPicPr>
          <p:cNvPr id="6" name="Picture 5" title="Drawing of harnessed roof work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6276" y="3725881"/>
            <a:ext cx="2717133" cy="2877786"/>
          </a:xfrm>
          <a:prstGeom prst="rect">
            <a:avLst/>
          </a:prstGeom>
        </p:spPr>
      </p:pic>
      <p:pic>
        <p:nvPicPr>
          <p:cNvPr id="5" name="Picture 4" title="Picture of safety harness"/>
          <p:cNvPicPr>
            <a:picLocks noChangeAspect="1"/>
          </p:cNvPicPr>
          <p:nvPr/>
        </p:nvPicPr>
        <p:blipFill>
          <a:blip r:embed="rId4"/>
          <a:stretch>
            <a:fillRect/>
          </a:stretch>
        </p:blipFill>
        <p:spPr>
          <a:xfrm>
            <a:off x="8555151" y="2230769"/>
            <a:ext cx="3562034" cy="2643458"/>
          </a:xfrm>
          <a:prstGeom prst="rect">
            <a:avLst/>
          </a:prstGeom>
        </p:spPr>
      </p:pic>
    </p:spTree>
    <p:extLst>
      <p:ext uri="{BB962C8B-B14F-4D97-AF65-F5344CB8AC3E}">
        <p14:creationId xmlns:p14="http://schemas.microsoft.com/office/powerpoint/2010/main" val="158074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81192" y="2180496"/>
            <a:ext cx="11029615" cy="4300515"/>
          </a:xfrm>
        </p:spPr>
        <p:txBody>
          <a:bodyPr>
            <a:noAutofit/>
          </a:bodyPr>
          <a:lstStyle/>
          <a:p>
            <a:r>
              <a:rPr lang="es-AR" sz="2400" dirty="0" smtClean="0"/>
              <a:t>Pre-</a:t>
            </a:r>
            <a:r>
              <a:rPr lang="es-AR" sz="2400" dirty="0" err="1" smtClean="0"/>
              <a:t>evaluation</a:t>
            </a:r>
            <a:endParaRPr lang="es-AR" sz="2400" dirty="0" smtClean="0"/>
          </a:p>
          <a:p>
            <a:r>
              <a:rPr lang="es-AR" sz="2400" dirty="0" err="1" smtClean="0"/>
              <a:t>Introduction</a:t>
            </a:r>
            <a:endParaRPr lang="es-AR" sz="2400" dirty="0" smtClean="0"/>
          </a:p>
          <a:p>
            <a:pPr lvl="1"/>
            <a:r>
              <a:rPr lang="es-AR" sz="2000" dirty="0" err="1" smtClean="0"/>
              <a:t>Statistics</a:t>
            </a:r>
            <a:endParaRPr lang="es-AR" sz="2000" dirty="0" smtClean="0"/>
          </a:p>
          <a:p>
            <a:pPr lvl="1"/>
            <a:r>
              <a:rPr lang="es-AR" sz="2000" dirty="0" err="1" smtClean="0"/>
              <a:t>Stories</a:t>
            </a:r>
            <a:endParaRPr lang="es-AR" sz="2000" dirty="0" smtClean="0"/>
          </a:p>
          <a:p>
            <a:r>
              <a:rPr lang="es-AR" sz="2400" dirty="0" err="1" smtClean="0"/>
              <a:t>Group</a:t>
            </a:r>
            <a:r>
              <a:rPr lang="es-AR" sz="2400" dirty="0" smtClean="0"/>
              <a:t> </a:t>
            </a:r>
            <a:r>
              <a:rPr lang="es-AR" sz="2400" dirty="0" err="1" smtClean="0"/>
              <a:t>Activities</a:t>
            </a:r>
            <a:endParaRPr lang="es-AR" sz="2400" dirty="0" smtClean="0"/>
          </a:p>
          <a:p>
            <a:r>
              <a:rPr lang="es-AR" sz="2400" dirty="0" err="1" smtClean="0"/>
              <a:t>What</a:t>
            </a:r>
            <a:r>
              <a:rPr lang="es-AR" sz="2400" dirty="0" smtClean="0"/>
              <a:t> to do in case of a </a:t>
            </a:r>
            <a:r>
              <a:rPr lang="es-AR" sz="2400" dirty="0" err="1" smtClean="0"/>
              <a:t>fall</a:t>
            </a:r>
            <a:endParaRPr lang="es-AR" sz="2400" dirty="0" smtClean="0"/>
          </a:p>
          <a:p>
            <a:r>
              <a:rPr lang="es-AR" sz="2400" dirty="0" err="1" smtClean="0"/>
              <a:t>How</a:t>
            </a:r>
            <a:r>
              <a:rPr lang="es-AR" sz="2400" dirty="0" smtClean="0"/>
              <a:t> to </a:t>
            </a:r>
            <a:r>
              <a:rPr lang="es-AR" sz="2400" dirty="0" err="1" smtClean="0"/>
              <a:t>report</a:t>
            </a:r>
            <a:r>
              <a:rPr lang="es-AR" sz="2400" dirty="0" smtClean="0"/>
              <a:t> </a:t>
            </a:r>
            <a:r>
              <a:rPr lang="es-AR" sz="2400" dirty="0" err="1" smtClean="0"/>
              <a:t>an</a:t>
            </a:r>
            <a:r>
              <a:rPr lang="es-AR" sz="2400" dirty="0" smtClean="0"/>
              <a:t> </a:t>
            </a:r>
            <a:r>
              <a:rPr lang="es-AR" sz="2400" dirty="0" err="1" smtClean="0"/>
              <a:t>accident</a:t>
            </a:r>
            <a:r>
              <a:rPr lang="es-AR" sz="2400" dirty="0" smtClean="0"/>
              <a:t> </a:t>
            </a:r>
            <a:r>
              <a:rPr lang="es-AR" sz="2400" dirty="0" err="1" smtClean="0"/>
              <a:t>or</a:t>
            </a:r>
            <a:r>
              <a:rPr lang="es-AR" sz="2400" dirty="0" smtClean="0"/>
              <a:t> a </a:t>
            </a:r>
            <a:r>
              <a:rPr lang="es-AR" sz="2400" dirty="0" err="1" smtClean="0"/>
              <a:t>dangerous</a:t>
            </a:r>
            <a:r>
              <a:rPr lang="es-AR" sz="2400" dirty="0" smtClean="0"/>
              <a:t>/</a:t>
            </a:r>
            <a:r>
              <a:rPr lang="es-AR" sz="2400" dirty="0" err="1" smtClean="0"/>
              <a:t>unsafe</a:t>
            </a:r>
            <a:r>
              <a:rPr lang="es-AR" sz="2400" dirty="0" smtClean="0"/>
              <a:t> </a:t>
            </a:r>
            <a:r>
              <a:rPr lang="es-AR" sz="2400" dirty="0" err="1" smtClean="0"/>
              <a:t>work</a:t>
            </a:r>
            <a:r>
              <a:rPr lang="es-AR" sz="2400" dirty="0" smtClean="0"/>
              <a:t> </a:t>
            </a:r>
            <a:r>
              <a:rPr lang="es-AR" sz="2400" dirty="0" err="1" smtClean="0"/>
              <a:t>environment</a:t>
            </a:r>
            <a:endParaRPr lang="es-AR" sz="2400" dirty="0" smtClean="0"/>
          </a:p>
          <a:p>
            <a:r>
              <a:rPr lang="es-AR" sz="2400" dirty="0" err="1" smtClean="0"/>
              <a:t>Closing</a:t>
            </a:r>
            <a:endParaRPr lang="es-AR" sz="2400" dirty="0" smtClean="0"/>
          </a:p>
          <a:p>
            <a:r>
              <a:rPr lang="es-AR" sz="2400" dirty="0" smtClean="0"/>
              <a:t>Post-</a:t>
            </a:r>
            <a:r>
              <a:rPr lang="es-AR" sz="2400" dirty="0" err="1" smtClean="0"/>
              <a:t>evaluation</a:t>
            </a:r>
            <a:endParaRPr lang="es-AR" sz="2400" dirty="0"/>
          </a:p>
        </p:txBody>
      </p:sp>
      <p:pic>
        <p:nvPicPr>
          <p:cNvPr id="4" name="Picture 3" title="Clipart of agend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7966" y="2062336"/>
            <a:ext cx="6442841" cy="2268417"/>
          </a:xfrm>
          <a:prstGeom prst="rect">
            <a:avLst/>
          </a:prstGeom>
        </p:spPr>
      </p:pic>
    </p:spTree>
    <p:extLst>
      <p:ext uri="{BB962C8B-B14F-4D97-AF65-F5344CB8AC3E}">
        <p14:creationId xmlns:p14="http://schemas.microsoft.com/office/powerpoint/2010/main" val="1735659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Pre-</a:t>
            </a:r>
            <a:r>
              <a:rPr lang="es-AR" dirty="0" err="1" smtClean="0"/>
              <a:t>evaluation</a:t>
            </a:r>
            <a:endParaRPr lang="es-AR" dirty="0"/>
          </a:p>
        </p:txBody>
      </p:sp>
      <p:pic>
        <p:nvPicPr>
          <p:cNvPr id="4" name="Content Placeholder 3" title="Picture of page 1 of the evaluatio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51265" y="1946210"/>
            <a:ext cx="5704156" cy="4810555"/>
          </a:xfrm>
          <a:prstGeom prst="rect">
            <a:avLst/>
          </a:prstGeom>
        </p:spPr>
      </p:pic>
    </p:spTree>
    <p:extLst>
      <p:ext uri="{BB962C8B-B14F-4D97-AF65-F5344CB8AC3E}">
        <p14:creationId xmlns:p14="http://schemas.microsoft.com/office/powerpoint/2010/main" val="289610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1192" y="702156"/>
            <a:ext cx="11029616" cy="1013800"/>
          </a:xfrm>
        </p:spPr>
        <p:txBody>
          <a:bodyPr/>
          <a:lstStyle/>
          <a:p>
            <a:r>
              <a:rPr lang="es-AR" dirty="0" err="1" smtClean="0"/>
              <a:t>Guiding</a:t>
            </a:r>
            <a:r>
              <a:rPr lang="es-AR" dirty="0" smtClean="0"/>
              <a:t> </a:t>
            </a:r>
            <a:r>
              <a:rPr lang="es-AR" dirty="0" err="1" smtClean="0"/>
              <a:t>questions</a:t>
            </a:r>
            <a:r>
              <a:rPr lang="es-AR" dirty="0" smtClean="0"/>
              <a:t> and </a:t>
            </a:r>
            <a:r>
              <a:rPr lang="es-AR" dirty="0" err="1" smtClean="0"/>
              <a:t>key</a:t>
            </a:r>
            <a:r>
              <a:rPr lang="es-AR" dirty="0" smtClean="0"/>
              <a:t> </a:t>
            </a:r>
            <a:r>
              <a:rPr lang="es-AR" dirty="0" err="1" smtClean="0"/>
              <a:t>statistics</a:t>
            </a:r>
            <a:endParaRPr lang="es-AR" dirty="0"/>
          </a:p>
        </p:txBody>
      </p:sp>
      <p:sp>
        <p:nvSpPr>
          <p:cNvPr id="12" name="TextBox 11"/>
          <p:cNvSpPr txBox="1"/>
          <p:nvPr/>
        </p:nvSpPr>
        <p:spPr>
          <a:xfrm>
            <a:off x="3689684" y="1936066"/>
            <a:ext cx="7716252" cy="3631763"/>
          </a:xfrm>
          <a:prstGeom prst="rect">
            <a:avLst/>
          </a:prstGeom>
          <a:noFill/>
        </p:spPr>
        <p:txBody>
          <a:bodyPr wrap="square" rtlCol="0">
            <a:spAutoFit/>
          </a:bodyPr>
          <a:lstStyle/>
          <a:p>
            <a:pPr marL="324000" lvl="1" algn="ctr">
              <a:spcBef>
                <a:spcPct val="20000"/>
              </a:spcBef>
              <a:spcAft>
                <a:spcPts val="600"/>
              </a:spcAft>
              <a:buClr>
                <a:schemeClr val="accent2"/>
              </a:buClr>
              <a:buSzPct val="92000"/>
            </a:pPr>
            <a:r>
              <a:rPr lang="es-AR" sz="2000" b="1" dirty="0" err="1" smtClean="0">
                <a:solidFill>
                  <a:schemeClr val="tx2"/>
                </a:solidFill>
              </a:rPr>
              <a:t>Why</a:t>
            </a:r>
            <a:r>
              <a:rPr lang="es-AR" sz="2000" b="1" dirty="0" smtClean="0">
                <a:solidFill>
                  <a:schemeClr val="tx2"/>
                </a:solidFill>
              </a:rPr>
              <a:t> </a:t>
            </a:r>
            <a:r>
              <a:rPr lang="es-AR" sz="2000" b="1" dirty="0" err="1" smtClean="0">
                <a:solidFill>
                  <a:schemeClr val="tx2"/>
                </a:solidFill>
              </a:rPr>
              <a:t>is</a:t>
            </a:r>
            <a:r>
              <a:rPr lang="es-AR" sz="2000" b="1" dirty="0" smtClean="0">
                <a:solidFill>
                  <a:schemeClr val="tx2"/>
                </a:solidFill>
              </a:rPr>
              <a:t> </a:t>
            </a:r>
            <a:r>
              <a:rPr lang="es-AR" sz="2000" b="1" dirty="0" err="1" smtClean="0">
                <a:solidFill>
                  <a:schemeClr val="tx2"/>
                </a:solidFill>
              </a:rPr>
              <a:t>it</a:t>
            </a:r>
            <a:r>
              <a:rPr lang="es-AR" sz="2000" b="1" dirty="0" smtClean="0">
                <a:solidFill>
                  <a:schemeClr val="tx2"/>
                </a:solidFill>
              </a:rPr>
              <a:t> </a:t>
            </a:r>
            <a:r>
              <a:rPr lang="es-AR" sz="2000" b="1" dirty="0" err="1" smtClean="0">
                <a:solidFill>
                  <a:schemeClr val="tx2"/>
                </a:solidFill>
              </a:rPr>
              <a:t>dangerous</a:t>
            </a:r>
            <a:r>
              <a:rPr lang="es-AR" sz="2000" b="1" dirty="0" smtClean="0">
                <a:solidFill>
                  <a:schemeClr val="tx2"/>
                </a:solidFill>
              </a:rPr>
              <a:t> to </a:t>
            </a:r>
            <a:r>
              <a:rPr lang="es-AR" sz="2000" b="1" dirty="0" err="1" smtClean="0">
                <a:solidFill>
                  <a:schemeClr val="tx2"/>
                </a:solidFill>
              </a:rPr>
              <a:t>work</a:t>
            </a:r>
            <a:r>
              <a:rPr lang="es-AR" sz="2000" b="1" dirty="0" smtClean="0">
                <a:solidFill>
                  <a:schemeClr val="tx2"/>
                </a:solidFill>
              </a:rPr>
              <a:t> at </a:t>
            </a:r>
            <a:r>
              <a:rPr lang="es-AR" sz="2000" b="1" dirty="0" err="1" smtClean="0">
                <a:solidFill>
                  <a:schemeClr val="tx2"/>
                </a:solidFill>
              </a:rPr>
              <a:t>high</a:t>
            </a:r>
            <a:r>
              <a:rPr lang="es-AR" sz="2000" b="1" dirty="0" smtClean="0">
                <a:solidFill>
                  <a:schemeClr val="tx2"/>
                </a:solidFill>
              </a:rPr>
              <a:t> </a:t>
            </a:r>
            <a:r>
              <a:rPr lang="es-AR" sz="2000" b="1" dirty="0" err="1" smtClean="0">
                <a:solidFill>
                  <a:schemeClr val="tx2"/>
                </a:solidFill>
              </a:rPr>
              <a:t>altitude</a:t>
            </a:r>
            <a:r>
              <a:rPr lang="es-AR" sz="2000" b="1" dirty="0" smtClean="0">
                <a:solidFill>
                  <a:schemeClr val="tx2"/>
                </a:solidFill>
              </a:rPr>
              <a:t>?</a:t>
            </a:r>
            <a:endParaRPr lang="es-AR" sz="2000" b="1" dirty="0">
              <a:solidFill>
                <a:schemeClr val="tx2"/>
              </a:solidFill>
            </a:endParaRPr>
          </a:p>
          <a:p>
            <a:pPr marL="630000" lvl="1" indent="-306000">
              <a:spcAft>
                <a:spcPts val="600"/>
              </a:spcAft>
              <a:buClr>
                <a:schemeClr val="accent2"/>
              </a:buClr>
              <a:buSzPct val="92000"/>
              <a:buFont typeface="Wingdings 2" panose="05020102010507070707" pitchFamily="18" charset="2"/>
              <a:buChar char=""/>
            </a:pPr>
            <a:endParaRPr lang="es-AR" sz="2000" dirty="0">
              <a:solidFill>
                <a:schemeClr val="tx2"/>
              </a:solidFill>
            </a:endParaRPr>
          </a:p>
          <a:p>
            <a:pPr marL="630000" lvl="1" indent="-306000">
              <a:spcBef>
                <a:spcPct val="20000"/>
              </a:spcBef>
              <a:spcAft>
                <a:spcPts val="600"/>
              </a:spcAft>
              <a:buClr>
                <a:schemeClr val="accent2"/>
              </a:buClr>
              <a:buSzPct val="92000"/>
              <a:buFont typeface="Wingdings 2" panose="05020102010507070707" pitchFamily="18" charset="2"/>
              <a:buChar char=""/>
            </a:pPr>
            <a:r>
              <a:rPr lang="es-AR" sz="2000" dirty="0" err="1" smtClean="0">
                <a:solidFill>
                  <a:schemeClr val="tx2"/>
                </a:solidFill>
              </a:rPr>
              <a:t>On</a:t>
            </a:r>
            <a:r>
              <a:rPr lang="es-AR" sz="2000" dirty="0" smtClean="0">
                <a:solidFill>
                  <a:schemeClr val="tx2"/>
                </a:solidFill>
              </a:rPr>
              <a:t> a </a:t>
            </a:r>
            <a:r>
              <a:rPr lang="es-AR" sz="2000" dirty="0" err="1" smtClean="0">
                <a:solidFill>
                  <a:schemeClr val="tx2"/>
                </a:solidFill>
              </a:rPr>
              <a:t>national</a:t>
            </a:r>
            <a:r>
              <a:rPr lang="es-AR" sz="2000" dirty="0" smtClean="0">
                <a:solidFill>
                  <a:schemeClr val="tx2"/>
                </a:solidFill>
              </a:rPr>
              <a:t> </a:t>
            </a:r>
            <a:r>
              <a:rPr lang="es-AR" sz="2000" dirty="0" err="1" smtClean="0">
                <a:solidFill>
                  <a:schemeClr val="tx2"/>
                </a:solidFill>
              </a:rPr>
              <a:t>level</a:t>
            </a:r>
            <a:r>
              <a:rPr lang="es-AR" sz="2000" dirty="0" smtClean="0">
                <a:solidFill>
                  <a:schemeClr val="tx2"/>
                </a:solidFill>
              </a:rPr>
              <a:t>, </a:t>
            </a:r>
            <a:r>
              <a:rPr lang="es-AR" sz="2000" dirty="0" err="1" smtClean="0">
                <a:solidFill>
                  <a:schemeClr val="tx2"/>
                </a:solidFill>
              </a:rPr>
              <a:t>falls</a:t>
            </a:r>
            <a:r>
              <a:rPr lang="es-AR" sz="2000" dirty="0" smtClean="0">
                <a:solidFill>
                  <a:schemeClr val="tx2"/>
                </a:solidFill>
              </a:rPr>
              <a:t> are </a:t>
            </a:r>
            <a:r>
              <a:rPr lang="es-AR" sz="2000" dirty="0" err="1" smtClean="0">
                <a:solidFill>
                  <a:schemeClr val="tx2"/>
                </a:solidFill>
              </a:rPr>
              <a:t>the</a:t>
            </a:r>
            <a:r>
              <a:rPr lang="es-AR" sz="2000" dirty="0" smtClean="0">
                <a:solidFill>
                  <a:schemeClr val="tx2"/>
                </a:solidFill>
              </a:rPr>
              <a:t> #1 cause of </a:t>
            </a:r>
            <a:r>
              <a:rPr lang="es-AR" sz="2000" dirty="0" err="1" smtClean="0">
                <a:solidFill>
                  <a:schemeClr val="tx2"/>
                </a:solidFill>
              </a:rPr>
              <a:t>death</a:t>
            </a:r>
            <a:r>
              <a:rPr lang="es-AR" sz="2000" dirty="0" smtClean="0">
                <a:solidFill>
                  <a:schemeClr val="tx2"/>
                </a:solidFill>
              </a:rPr>
              <a:t> in </a:t>
            </a:r>
            <a:r>
              <a:rPr lang="es-AR" sz="2000" dirty="0" err="1" smtClean="0">
                <a:solidFill>
                  <a:schemeClr val="tx2"/>
                </a:solidFill>
              </a:rPr>
              <a:t>the</a:t>
            </a:r>
            <a:r>
              <a:rPr lang="es-AR" sz="2000" dirty="0" smtClean="0">
                <a:solidFill>
                  <a:schemeClr val="tx2"/>
                </a:solidFill>
              </a:rPr>
              <a:t> </a:t>
            </a:r>
            <a:r>
              <a:rPr lang="es-AR" sz="2000" dirty="0" err="1" smtClean="0">
                <a:solidFill>
                  <a:schemeClr val="tx2"/>
                </a:solidFill>
              </a:rPr>
              <a:t>field</a:t>
            </a:r>
            <a:r>
              <a:rPr lang="es-AR" sz="2000" dirty="0" smtClean="0">
                <a:solidFill>
                  <a:schemeClr val="tx2"/>
                </a:solidFill>
              </a:rPr>
              <a:t> of </a:t>
            </a:r>
            <a:r>
              <a:rPr lang="es-AR" sz="2000" dirty="0" err="1" smtClean="0">
                <a:solidFill>
                  <a:schemeClr val="tx2"/>
                </a:solidFill>
              </a:rPr>
              <a:t>construction</a:t>
            </a:r>
            <a:r>
              <a:rPr lang="es-AR" sz="2000" dirty="0" smtClean="0">
                <a:solidFill>
                  <a:schemeClr val="tx2"/>
                </a:solidFill>
              </a:rPr>
              <a:t>.</a:t>
            </a:r>
          </a:p>
          <a:p>
            <a:pPr marL="630000" lvl="1" indent="-306000">
              <a:spcBef>
                <a:spcPct val="20000"/>
              </a:spcBef>
              <a:spcAft>
                <a:spcPts val="600"/>
              </a:spcAft>
              <a:buClr>
                <a:schemeClr val="accent2"/>
              </a:buClr>
              <a:buSzPct val="92000"/>
              <a:buFont typeface="Wingdings 2" panose="05020102010507070707" pitchFamily="18" charset="2"/>
              <a:buChar char=""/>
            </a:pPr>
            <a:endParaRPr lang="es-AR" sz="2000" dirty="0">
              <a:solidFill>
                <a:schemeClr val="tx2"/>
              </a:solidFill>
            </a:endParaRPr>
          </a:p>
          <a:p>
            <a:pPr marL="630000" lvl="1" indent="-306000">
              <a:spcBef>
                <a:spcPct val="20000"/>
              </a:spcBef>
              <a:spcAft>
                <a:spcPts val="600"/>
              </a:spcAft>
              <a:buClr>
                <a:schemeClr val="accent2"/>
              </a:buClr>
              <a:buSzPct val="92000"/>
              <a:buFont typeface="Wingdings 2" panose="05020102010507070707" pitchFamily="18" charset="2"/>
              <a:buChar char=""/>
            </a:pPr>
            <a:r>
              <a:rPr lang="es-AR" sz="2000" dirty="0" err="1" smtClean="0">
                <a:solidFill>
                  <a:schemeClr val="tx2"/>
                </a:solidFill>
              </a:rPr>
              <a:t>Every</a:t>
            </a:r>
            <a:r>
              <a:rPr lang="es-AR" sz="2000" dirty="0" smtClean="0">
                <a:solidFill>
                  <a:schemeClr val="tx2"/>
                </a:solidFill>
              </a:rPr>
              <a:t> </a:t>
            </a:r>
            <a:r>
              <a:rPr lang="es-AR" sz="2000" dirty="0" err="1" smtClean="0">
                <a:solidFill>
                  <a:schemeClr val="tx2"/>
                </a:solidFill>
              </a:rPr>
              <a:t>year</a:t>
            </a:r>
            <a:r>
              <a:rPr lang="es-AR" sz="2000" dirty="0" smtClean="0">
                <a:solidFill>
                  <a:schemeClr val="tx2"/>
                </a:solidFill>
              </a:rPr>
              <a:t> in </a:t>
            </a:r>
            <a:r>
              <a:rPr lang="es-AR" sz="2000" dirty="0" err="1" smtClean="0">
                <a:solidFill>
                  <a:schemeClr val="tx2"/>
                </a:solidFill>
              </a:rPr>
              <a:t>the</a:t>
            </a:r>
            <a:r>
              <a:rPr lang="es-AR" sz="2000" dirty="0" smtClean="0">
                <a:solidFill>
                  <a:schemeClr val="tx2"/>
                </a:solidFill>
              </a:rPr>
              <a:t> U.S. more </a:t>
            </a:r>
            <a:r>
              <a:rPr lang="es-AR" sz="2000" dirty="0" err="1" smtClean="0">
                <a:solidFill>
                  <a:schemeClr val="tx2"/>
                </a:solidFill>
              </a:rPr>
              <a:t>than</a:t>
            </a:r>
            <a:r>
              <a:rPr lang="es-AR" sz="2000" dirty="0" smtClean="0">
                <a:solidFill>
                  <a:schemeClr val="tx2"/>
                </a:solidFill>
              </a:rPr>
              <a:t> 800 </a:t>
            </a:r>
            <a:r>
              <a:rPr lang="es-AR" sz="2000" dirty="0" err="1" smtClean="0">
                <a:solidFill>
                  <a:schemeClr val="tx2"/>
                </a:solidFill>
              </a:rPr>
              <a:t>construction</a:t>
            </a:r>
            <a:r>
              <a:rPr lang="es-AR" sz="2000" dirty="0" smtClean="0">
                <a:solidFill>
                  <a:schemeClr val="tx2"/>
                </a:solidFill>
              </a:rPr>
              <a:t> </a:t>
            </a:r>
            <a:r>
              <a:rPr lang="es-AR" sz="2000" dirty="0" err="1" smtClean="0">
                <a:solidFill>
                  <a:schemeClr val="tx2"/>
                </a:solidFill>
              </a:rPr>
              <a:t>workers</a:t>
            </a:r>
            <a:r>
              <a:rPr lang="es-AR" sz="2000" dirty="0" smtClean="0">
                <a:solidFill>
                  <a:schemeClr val="tx2"/>
                </a:solidFill>
              </a:rPr>
              <a:t> die and </a:t>
            </a:r>
            <a:r>
              <a:rPr lang="es-AR" sz="2000" dirty="0" err="1" smtClean="0">
                <a:solidFill>
                  <a:schemeClr val="tx2"/>
                </a:solidFill>
              </a:rPr>
              <a:t>nearly</a:t>
            </a:r>
            <a:r>
              <a:rPr lang="es-AR" sz="2000" dirty="0" smtClean="0">
                <a:solidFill>
                  <a:schemeClr val="tx2"/>
                </a:solidFill>
              </a:rPr>
              <a:t> 137,000 </a:t>
            </a:r>
            <a:r>
              <a:rPr lang="es-AR" sz="2000" dirty="0" err="1" smtClean="0">
                <a:solidFill>
                  <a:schemeClr val="tx2"/>
                </a:solidFill>
              </a:rPr>
              <a:t>suffer</a:t>
            </a:r>
            <a:r>
              <a:rPr lang="es-AR" sz="2000" dirty="0" smtClean="0">
                <a:solidFill>
                  <a:schemeClr val="tx2"/>
                </a:solidFill>
              </a:rPr>
              <a:t> </a:t>
            </a:r>
            <a:r>
              <a:rPr lang="es-AR" sz="2000" dirty="0" err="1" smtClean="0">
                <a:solidFill>
                  <a:schemeClr val="tx2"/>
                </a:solidFill>
              </a:rPr>
              <a:t>grevious</a:t>
            </a:r>
            <a:r>
              <a:rPr lang="es-AR" sz="2000" dirty="0" smtClean="0">
                <a:solidFill>
                  <a:schemeClr val="tx2"/>
                </a:solidFill>
              </a:rPr>
              <a:t> </a:t>
            </a:r>
            <a:r>
              <a:rPr lang="es-AR" sz="2000" dirty="0" err="1" smtClean="0">
                <a:solidFill>
                  <a:schemeClr val="tx2"/>
                </a:solidFill>
              </a:rPr>
              <a:t>injury</a:t>
            </a:r>
            <a:r>
              <a:rPr lang="es-AR" sz="2000" dirty="0" smtClean="0">
                <a:solidFill>
                  <a:schemeClr val="tx2"/>
                </a:solidFill>
              </a:rPr>
              <a:t> </a:t>
            </a:r>
            <a:r>
              <a:rPr lang="es-AR" sz="2000" dirty="0" err="1" smtClean="0">
                <a:solidFill>
                  <a:schemeClr val="tx2"/>
                </a:solidFill>
              </a:rPr>
              <a:t>while</a:t>
            </a:r>
            <a:r>
              <a:rPr lang="es-AR" sz="2000" dirty="0" smtClean="0">
                <a:solidFill>
                  <a:schemeClr val="tx2"/>
                </a:solidFill>
              </a:rPr>
              <a:t> </a:t>
            </a:r>
            <a:r>
              <a:rPr lang="es-AR" sz="2000" dirty="0" err="1" smtClean="0">
                <a:solidFill>
                  <a:schemeClr val="tx2"/>
                </a:solidFill>
              </a:rPr>
              <a:t>doing</a:t>
            </a:r>
            <a:r>
              <a:rPr lang="es-AR" sz="2000" dirty="0" smtClean="0">
                <a:solidFill>
                  <a:schemeClr val="tx2"/>
                </a:solidFill>
              </a:rPr>
              <a:t> </a:t>
            </a:r>
            <a:r>
              <a:rPr lang="es-AR" sz="2000" dirty="0" err="1" smtClean="0">
                <a:solidFill>
                  <a:schemeClr val="tx2"/>
                </a:solidFill>
              </a:rPr>
              <a:t>this</a:t>
            </a:r>
            <a:r>
              <a:rPr lang="es-AR" sz="2000" dirty="0" smtClean="0">
                <a:solidFill>
                  <a:schemeClr val="tx2"/>
                </a:solidFill>
              </a:rPr>
              <a:t> </a:t>
            </a:r>
            <a:r>
              <a:rPr lang="es-AR" sz="2000" dirty="0" err="1" smtClean="0">
                <a:solidFill>
                  <a:schemeClr val="tx2"/>
                </a:solidFill>
              </a:rPr>
              <a:t>kind</a:t>
            </a:r>
            <a:r>
              <a:rPr lang="es-AR" sz="2000" dirty="0" smtClean="0">
                <a:solidFill>
                  <a:schemeClr val="tx2"/>
                </a:solidFill>
              </a:rPr>
              <a:t> of </a:t>
            </a:r>
            <a:r>
              <a:rPr lang="es-AR" sz="2000" dirty="0" err="1" smtClean="0">
                <a:solidFill>
                  <a:schemeClr val="tx2"/>
                </a:solidFill>
              </a:rPr>
              <a:t>work</a:t>
            </a:r>
            <a:r>
              <a:rPr lang="es-AR" sz="2000" dirty="0" smtClean="0">
                <a:solidFill>
                  <a:schemeClr val="tx2"/>
                </a:solidFill>
              </a:rPr>
              <a:t>.</a:t>
            </a:r>
          </a:p>
          <a:p>
            <a:pPr marL="630000" lvl="1" indent="-306000">
              <a:spcBef>
                <a:spcPct val="20000"/>
              </a:spcBef>
              <a:spcAft>
                <a:spcPts val="600"/>
              </a:spcAft>
              <a:buClr>
                <a:schemeClr val="accent2"/>
              </a:buClr>
              <a:buSzPct val="92000"/>
              <a:buFont typeface="Wingdings 2" panose="05020102010507070707" pitchFamily="18" charset="2"/>
              <a:buChar char=""/>
            </a:pPr>
            <a:endParaRPr lang="es-AR" sz="2000" dirty="0">
              <a:solidFill>
                <a:schemeClr val="tx2"/>
              </a:solidFill>
            </a:endParaRPr>
          </a:p>
          <a:p>
            <a:pPr marL="630000" lvl="1" indent="-306000">
              <a:spcBef>
                <a:spcPct val="20000"/>
              </a:spcBef>
              <a:spcAft>
                <a:spcPts val="600"/>
              </a:spcAft>
              <a:buClr>
                <a:schemeClr val="accent2"/>
              </a:buClr>
              <a:buSzPct val="92000"/>
              <a:buFont typeface="Wingdings 2" panose="05020102010507070707" pitchFamily="18" charset="2"/>
              <a:buChar char=""/>
            </a:pPr>
            <a:r>
              <a:rPr lang="es-AR" sz="2000" dirty="0" smtClean="0">
                <a:solidFill>
                  <a:schemeClr val="tx2"/>
                </a:solidFill>
              </a:rPr>
              <a:t>In 2015, 30% of </a:t>
            </a:r>
            <a:r>
              <a:rPr lang="es-AR" sz="2000" dirty="0" err="1" smtClean="0">
                <a:solidFill>
                  <a:schemeClr val="tx2"/>
                </a:solidFill>
              </a:rPr>
              <a:t>deaths</a:t>
            </a:r>
            <a:r>
              <a:rPr lang="es-AR" sz="2000" dirty="0" smtClean="0">
                <a:solidFill>
                  <a:schemeClr val="tx2"/>
                </a:solidFill>
              </a:rPr>
              <a:t> in Washington </a:t>
            </a:r>
            <a:r>
              <a:rPr lang="es-AR" sz="2000" dirty="0" err="1" smtClean="0">
                <a:solidFill>
                  <a:schemeClr val="tx2"/>
                </a:solidFill>
              </a:rPr>
              <a:t>state</a:t>
            </a:r>
            <a:r>
              <a:rPr lang="es-AR" sz="2000" dirty="0" smtClean="0">
                <a:solidFill>
                  <a:schemeClr val="tx2"/>
                </a:solidFill>
              </a:rPr>
              <a:t> </a:t>
            </a:r>
            <a:r>
              <a:rPr lang="es-AR" sz="2000" dirty="0" err="1" smtClean="0">
                <a:solidFill>
                  <a:schemeClr val="tx2"/>
                </a:solidFill>
              </a:rPr>
              <a:t>were</a:t>
            </a:r>
            <a:r>
              <a:rPr lang="es-AR" sz="2000" dirty="0" smtClean="0">
                <a:solidFill>
                  <a:schemeClr val="tx2"/>
                </a:solidFill>
              </a:rPr>
              <a:t> </a:t>
            </a:r>
            <a:r>
              <a:rPr lang="es-AR" sz="2000" dirty="0" err="1" smtClean="0">
                <a:solidFill>
                  <a:schemeClr val="tx2"/>
                </a:solidFill>
              </a:rPr>
              <a:t>due</a:t>
            </a:r>
            <a:r>
              <a:rPr lang="es-AR" sz="2000" dirty="0" smtClean="0">
                <a:solidFill>
                  <a:schemeClr val="tx2"/>
                </a:solidFill>
              </a:rPr>
              <a:t> to a </a:t>
            </a:r>
            <a:r>
              <a:rPr lang="es-AR" sz="2000" dirty="0" err="1" smtClean="0">
                <a:solidFill>
                  <a:schemeClr val="tx2"/>
                </a:solidFill>
              </a:rPr>
              <a:t>fall</a:t>
            </a:r>
            <a:r>
              <a:rPr lang="es-AR" sz="2000" dirty="0" smtClean="0">
                <a:solidFill>
                  <a:schemeClr val="tx2"/>
                </a:solidFill>
              </a:rPr>
              <a:t>.</a:t>
            </a:r>
            <a:endParaRPr lang="es-AR" sz="2000" dirty="0">
              <a:solidFill>
                <a:schemeClr val="tx2"/>
              </a:solidFill>
            </a:endParaRPr>
          </a:p>
        </p:txBody>
      </p:sp>
      <p:graphicFrame>
        <p:nvGraphicFramePr>
          <p:cNvPr id="7" name="Content Placeholder 6" descr="Is age a factor in the danger of falls?&#10;&#10;How dangerous are ladders?&#10;&#10;Is it dangerous to work on top of  houses?&#10;&#10;Is it dangeros to work at a low altitude?" title="A graphic of the presentation's Guiding questions"/>
          <p:cNvGraphicFramePr>
            <a:graphicFrameLocks noGrp="1"/>
          </p:cNvGraphicFramePr>
          <p:nvPr>
            <p:ph idx="1"/>
            <p:extLst>
              <p:ext uri="{D42A27DB-BD31-4B8C-83A1-F6EECF244321}">
                <p14:modId xmlns:p14="http://schemas.microsoft.com/office/powerpoint/2010/main" val="2858914235"/>
              </p:ext>
            </p:extLst>
          </p:nvPr>
        </p:nvGraphicFramePr>
        <p:xfrm>
          <a:off x="391701" y="2289682"/>
          <a:ext cx="400734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262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it dangerous to work on top of houses?</a:t>
            </a:r>
            <a:endParaRPr lang="es-AR" dirty="0"/>
          </a:p>
        </p:txBody>
      </p:sp>
      <p:sp>
        <p:nvSpPr>
          <p:cNvPr id="3" name="Content Placeholder 2"/>
          <p:cNvSpPr>
            <a:spLocks noGrp="1"/>
          </p:cNvSpPr>
          <p:nvPr>
            <p:ph idx="1"/>
          </p:nvPr>
        </p:nvSpPr>
        <p:spPr>
          <a:xfrm>
            <a:off x="581192" y="1854675"/>
            <a:ext cx="11029615" cy="1802925"/>
          </a:xfrm>
        </p:spPr>
        <p:txBody>
          <a:bodyPr>
            <a:normAutofit/>
          </a:bodyPr>
          <a:lstStyle/>
          <a:p>
            <a:r>
              <a:rPr lang="es-AR" sz="2000" dirty="0" smtClean="0"/>
              <a:t>Yes, </a:t>
            </a:r>
            <a:r>
              <a:rPr lang="es-AR" sz="2000" dirty="0" err="1" smtClean="0"/>
              <a:t>working</a:t>
            </a:r>
            <a:r>
              <a:rPr lang="es-AR" sz="2000" dirty="0" smtClean="0"/>
              <a:t> </a:t>
            </a:r>
            <a:r>
              <a:rPr lang="es-AR" sz="2000" dirty="0" err="1" smtClean="0"/>
              <a:t>on</a:t>
            </a:r>
            <a:r>
              <a:rPr lang="es-AR" sz="2000" dirty="0" smtClean="0"/>
              <a:t> a </a:t>
            </a:r>
            <a:r>
              <a:rPr lang="es-AR" sz="2000" dirty="0" err="1" smtClean="0"/>
              <a:t>house</a:t>
            </a:r>
            <a:r>
              <a:rPr lang="es-AR" sz="2000" dirty="0" smtClean="0"/>
              <a:t> </a:t>
            </a:r>
            <a:r>
              <a:rPr lang="es-AR" sz="2000" dirty="0" err="1" smtClean="0"/>
              <a:t>is</a:t>
            </a:r>
            <a:r>
              <a:rPr lang="es-AR" sz="2000" dirty="0" smtClean="0"/>
              <a:t> </a:t>
            </a:r>
            <a:r>
              <a:rPr lang="es-AR" sz="2000" dirty="0" err="1" smtClean="0"/>
              <a:t>dangerous</a:t>
            </a:r>
            <a:r>
              <a:rPr lang="es-AR" sz="2000" dirty="0" smtClean="0"/>
              <a:t>.</a:t>
            </a:r>
          </a:p>
          <a:p>
            <a:pPr marL="0" indent="0">
              <a:buNone/>
            </a:pPr>
            <a:r>
              <a:rPr lang="es-AR" sz="2000" i="1" dirty="0" err="1" smtClean="0"/>
              <a:t>Between</a:t>
            </a:r>
            <a:r>
              <a:rPr lang="es-AR" sz="2000" i="1" dirty="0" smtClean="0"/>
              <a:t> </a:t>
            </a:r>
            <a:r>
              <a:rPr lang="es-AR" sz="2000" i="1" dirty="0" err="1" smtClean="0"/>
              <a:t>the</a:t>
            </a:r>
            <a:r>
              <a:rPr lang="es-AR" sz="2000" i="1" dirty="0" smtClean="0"/>
              <a:t> </a:t>
            </a:r>
            <a:r>
              <a:rPr lang="es-AR" sz="2000" i="1" dirty="0" err="1" smtClean="0"/>
              <a:t>years</a:t>
            </a:r>
            <a:r>
              <a:rPr lang="es-AR" sz="2000" i="1" dirty="0" smtClean="0"/>
              <a:t> 2000 and 2015 in Washington </a:t>
            </a:r>
            <a:r>
              <a:rPr lang="es-AR" sz="2000" i="1" dirty="0" err="1" smtClean="0"/>
              <a:t>state</a:t>
            </a:r>
            <a:r>
              <a:rPr lang="es-AR" sz="2000" i="1" dirty="0" smtClean="0"/>
              <a:t>, 52% of </a:t>
            </a:r>
            <a:r>
              <a:rPr lang="es-AR" sz="2000" i="1" dirty="0" err="1" smtClean="0"/>
              <a:t>deaths</a:t>
            </a:r>
            <a:r>
              <a:rPr lang="es-AR" sz="2000" i="1" dirty="0" smtClean="0"/>
              <a:t> </a:t>
            </a:r>
            <a:r>
              <a:rPr lang="es-AR" sz="2000" i="1" dirty="0" err="1" smtClean="0"/>
              <a:t>were</a:t>
            </a:r>
            <a:r>
              <a:rPr lang="es-AR" sz="2000" i="1" dirty="0" smtClean="0"/>
              <a:t> </a:t>
            </a:r>
            <a:r>
              <a:rPr lang="es-AR" sz="2000" i="1" dirty="0" err="1" smtClean="0"/>
              <a:t>due</a:t>
            </a:r>
            <a:r>
              <a:rPr lang="es-AR" sz="2000" i="1" dirty="0" smtClean="0"/>
              <a:t> to a </a:t>
            </a:r>
            <a:r>
              <a:rPr lang="es-AR" sz="2000" i="1" dirty="0" err="1" smtClean="0"/>
              <a:t>fall</a:t>
            </a:r>
            <a:r>
              <a:rPr lang="es-AR" sz="2000" i="1" dirty="0" smtClean="0"/>
              <a:t> </a:t>
            </a:r>
            <a:r>
              <a:rPr lang="es-AR" sz="2000" i="1" dirty="0" err="1" smtClean="0"/>
              <a:t>that</a:t>
            </a:r>
            <a:r>
              <a:rPr lang="es-AR" sz="2000" i="1" dirty="0" smtClean="0"/>
              <a:t> </a:t>
            </a:r>
            <a:r>
              <a:rPr lang="es-AR" sz="2000" i="1" dirty="0" err="1" smtClean="0"/>
              <a:t>took</a:t>
            </a:r>
            <a:r>
              <a:rPr lang="es-AR" sz="2000" i="1" dirty="0" smtClean="0"/>
              <a:t> place in a </a:t>
            </a:r>
            <a:r>
              <a:rPr lang="es-AR" sz="2000" i="1" dirty="0" err="1" smtClean="0"/>
              <a:t>residential</a:t>
            </a:r>
            <a:r>
              <a:rPr lang="es-AR" sz="2000" i="1" dirty="0" smtClean="0"/>
              <a:t> </a:t>
            </a:r>
            <a:r>
              <a:rPr lang="es-AR" sz="2000" i="1" dirty="0" err="1" smtClean="0"/>
              <a:t>location</a:t>
            </a:r>
            <a:r>
              <a:rPr lang="es-AR" sz="2000" i="1" dirty="0" smtClean="0"/>
              <a:t>.</a:t>
            </a:r>
            <a:endParaRPr lang="es-AR" sz="2000" i="1" dirty="0"/>
          </a:p>
        </p:txBody>
      </p:sp>
      <p:pic>
        <p:nvPicPr>
          <p:cNvPr id="7" name="Picture 6" title="Drawing of a worker falling from a ladd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192" y="3402741"/>
            <a:ext cx="2857829" cy="3407126"/>
          </a:xfrm>
          <a:prstGeom prst="rect">
            <a:avLst/>
          </a:prstGeom>
        </p:spPr>
      </p:pic>
      <p:pic>
        <p:nvPicPr>
          <p:cNvPr id="6" name="Picture 5" title="Clipart of a traffic controller"/>
          <p:cNvPicPr>
            <a:picLocks noChangeAspect="1"/>
          </p:cNvPicPr>
          <p:nvPr/>
        </p:nvPicPr>
        <p:blipFill>
          <a:blip r:embed="rId3"/>
          <a:stretch>
            <a:fillRect/>
          </a:stretch>
        </p:blipFill>
        <p:spPr>
          <a:xfrm>
            <a:off x="4481345" y="3657600"/>
            <a:ext cx="2447925" cy="1781175"/>
          </a:xfrm>
          <a:prstGeom prst="rect">
            <a:avLst/>
          </a:prstGeom>
        </p:spPr>
      </p:pic>
      <p:pic>
        <p:nvPicPr>
          <p:cNvPr id="5" name="Picture 4" title="Drawing of a worker on a ladd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7210" y="2874702"/>
            <a:ext cx="1997950" cy="3763434"/>
          </a:xfrm>
          <a:prstGeom prst="rect">
            <a:avLst/>
          </a:prstGeom>
        </p:spPr>
      </p:pic>
    </p:spTree>
    <p:extLst>
      <p:ext uri="{BB962C8B-B14F-4D97-AF65-F5344CB8AC3E}">
        <p14:creationId xmlns:p14="http://schemas.microsoft.com/office/powerpoint/2010/main" val="215517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age a factor in the danger of falls?</a:t>
            </a:r>
            <a:endParaRPr lang="es-AR" dirty="0"/>
          </a:p>
        </p:txBody>
      </p:sp>
      <p:sp>
        <p:nvSpPr>
          <p:cNvPr id="3" name="Content Placeholder 2"/>
          <p:cNvSpPr>
            <a:spLocks noGrp="1"/>
          </p:cNvSpPr>
          <p:nvPr>
            <p:ph idx="1"/>
          </p:nvPr>
        </p:nvSpPr>
        <p:spPr>
          <a:xfrm>
            <a:off x="581192" y="1886215"/>
            <a:ext cx="11029615" cy="1182814"/>
          </a:xfrm>
        </p:spPr>
        <p:txBody>
          <a:bodyPr>
            <a:normAutofit/>
          </a:bodyPr>
          <a:lstStyle/>
          <a:p>
            <a:r>
              <a:rPr lang="es-AR" sz="2000" dirty="0" err="1" smtClean="0"/>
              <a:t>It</a:t>
            </a:r>
            <a:r>
              <a:rPr lang="es-AR" sz="2000" dirty="0" smtClean="0"/>
              <a:t> </a:t>
            </a:r>
            <a:r>
              <a:rPr lang="es-AR" sz="2000" dirty="0" err="1" smtClean="0"/>
              <a:t>is</a:t>
            </a:r>
            <a:r>
              <a:rPr lang="es-AR" sz="2000" dirty="0" smtClean="0"/>
              <a:t>; </a:t>
            </a:r>
            <a:r>
              <a:rPr lang="es-AR" sz="2000" dirty="0" err="1" smtClean="0"/>
              <a:t>the</a:t>
            </a:r>
            <a:r>
              <a:rPr lang="es-AR" sz="2000" dirty="0" smtClean="0"/>
              <a:t> </a:t>
            </a:r>
            <a:r>
              <a:rPr lang="es-AR" sz="2000" dirty="0" err="1" smtClean="0"/>
              <a:t>older</a:t>
            </a:r>
            <a:r>
              <a:rPr lang="es-AR" sz="2000" dirty="0" smtClean="0"/>
              <a:t> </a:t>
            </a:r>
            <a:r>
              <a:rPr lang="es-AR" sz="2000" dirty="0" err="1" smtClean="0"/>
              <a:t>you</a:t>
            </a:r>
            <a:r>
              <a:rPr lang="es-AR" sz="2000" dirty="0" smtClean="0"/>
              <a:t> are, </a:t>
            </a:r>
            <a:r>
              <a:rPr lang="es-AR" sz="2000" dirty="0" err="1" smtClean="0"/>
              <a:t>the</a:t>
            </a:r>
            <a:r>
              <a:rPr lang="es-AR" sz="2000" dirty="0" smtClean="0"/>
              <a:t> </a:t>
            </a:r>
            <a:r>
              <a:rPr lang="es-AR" sz="2000" dirty="0" err="1" smtClean="0"/>
              <a:t>greater</a:t>
            </a:r>
            <a:r>
              <a:rPr lang="es-AR" sz="2000" dirty="0" smtClean="0"/>
              <a:t> </a:t>
            </a:r>
            <a:r>
              <a:rPr lang="es-AR" sz="2000" dirty="0" err="1" smtClean="0"/>
              <a:t>the</a:t>
            </a:r>
            <a:r>
              <a:rPr lang="es-AR" sz="2000" dirty="0" smtClean="0"/>
              <a:t> </a:t>
            </a:r>
            <a:r>
              <a:rPr lang="es-AR" sz="2000" dirty="0" err="1" smtClean="0"/>
              <a:t>danger</a:t>
            </a:r>
            <a:r>
              <a:rPr lang="es-AR" sz="2000" dirty="0" smtClean="0"/>
              <a:t> of a </a:t>
            </a:r>
            <a:r>
              <a:rPr lang="es-AR" sz="2000" dirty="0" err="1" smtClean="0"/>
              <a:t>fall</a:t>
            </a:r>
            <a:r>
              <a:rPr lang="es-AR" sz="2000" dirty="0" smtClean="0"/>
              <a:t>.</a:t>
            </a:r>
          </a:p>
          <a:p>
            <a:pPr marL="0" indent="0">
              <a:buNone/>
            </a:pPr>
            <a:r>
              <a:rPr lang="es-AR" sz="2000" i="1" dirty="0" smtClean="0"/>
              <a:t>More tan 1/3 of </a:t>
            </a:r>
            <a:r>
              <a:rPr lang="es-AR" sz="2000" i="1" dirty="0" err="1" smtClean="0"/>
              <a:t>people</a:t>
            </a:r>
            <a:r>
              <a:rPr lang="es-AR" sz="2000" i="1" dirty="0" smtClean="0"/>
              <a:t> </a:t>
            </a:r>
            <a:r>
              <a:rPr lang="es-AR" sz="2000" i="1" dirty="0" err="1" smtClean="0"/>
              <a:t>who</a:t>
            </a:r>
            <a:r>
              <a:rPr lang="es-AR" sz="2000" i="1" dirty="0" smtClean="0"/>
              <a:t> die </a:t>
            </a:r>
            <a:r>
              <a:rPr lang="es-AR" sz="2000" i="1" dirty="0" err="1" smtClean="0"/>
              <a:t>from</a:t>
            </a:r>
            <a:r>
              <a:rPr lang="es-AR" sz="2000" i="1" dirty="0" smtClean="0"/>
              <a:t> a </a:t>
            </a:r>
            <a:r>
              <a:rPr lang="es-AR" sz="2000" i="1" dirty="0" err="1" smtClean="0"/>
              <a:t>fall</a:t>
            </a:r>
            <a:r>
              <a:rPr lang="es-AR" sz="2000" i="1" dirty="0" smtClean="0"/>
              <a:t> are </a:t>
            </a:r>
            <a:r>
              <a:rPr lang="es-AR" sz="2000" i="1" dirty="0" err="1" smtClean="0"/>
              <a:t>over</a:t>
            </a:r>
            <a:r>
              <a:rPr lang="es-AR" sz="2000" i="1" dirty="0" smtClean="0"/>
              <a:t> 50 </a:t>
            </a:r>
            <a:r>
              <a:rPr lang="es-AR" sz="2000" i="1" dirty="0" err="1" smtClean="0"/>
              <a:t>years</a:t>
            </a:r>
            <a:r>
              <a:rPr lang="es-AR" sz="2000" i="1" dirty="0" smtClean="0"/>
              <a:t> </a:t>
            </a:r>
            <a:r>
              <a:rPr lang="es-AR" sz="2000" i="1" dirty="0" err="1" smtClean="0"/>
              <a:t>old</a:t>
            </a:r>
            <a:r>
              <a:rPr lang="es-AR" sz="2000" i="1" dirty="0" smtClean="0"/>
              <a:t>.</a:t>
            </a:r>
            <a:endParaRPr lang="es-AR" sz="2000" i="1" dirty="0"/>
          </a:p>
        </p:txBody>
      </p:sp>
      <p:pic>
        <p:nvPicPr>
          <p:cNvPr id="4" name="Picture 3" title="Photo of a fallen ma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930" y="3239288"/>
            <a:ext cx="5180081" cy="3172022"/>
          </a:xfrm>
          <a:prstGeom prst="rect">
            <a:avLst/>
          </a:prstGeom>
        </p:spPr>
      </p:pic>
      <p:pic>
        <p:nvPicPr>
          <p:cNvPr id="6" name="Picture 5" descr="A man lying on the floor at the bottom of some stairs&#10;&#10;A woman about to step on a child's toy truck on the stairs&#10;&#10;A person slipping on a loose rug" title="Collage of photos of home accid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6097" y="3144698"/>
            <a:ext cx="6325903" cy="3493521"/>
          </a:xfrm>
          <a:prstGeom prst="rect">
            <a:avLst/>
          </a:prstGeom>
        </p:spPr>
      </p:pic>
      <p:sp>
        <p:nvSpPr>
          <p:cNvPr id="5" name="TextBox 4"/>
          <p:cNvSpPr txBox="1"/>
          <p:nvPr/>
        </p:nvSpPr>
        <p:spPr>
          <a:xfrm>
            <a:off x="8294056" y="4933023"/>
            <a:ext cx="3765666" cy="1569660"/>
          </a:xfrm>
          <a:prstGeom prst="rect">
            <a:avLst/>
          </a:prstGeom>
          <a:solidFill>
            <a:schemeClr val="tx1">
              <a:lumMod val="75000"/>
              <a:lumOff val="25000"/>
            </a:schemeClr>
          </a:solidFill>
          <a:ln w="19050">
            <a:solidFill>
              <a:schemeClr val="tx2">
                <a:lumMod val="40000"/>
                <a:lumOff val="60000"/>
              </a:schemeClr>
            </a:solidFill>
          </a:ln>
          <a:scene3d>
            <a:camera prst="orthographicFront"/>
            <a:lightRig rig="threePt" dir="t"/>
          </a:scene3d>
          <a:sp3d>
            <a:bevelT w="139700" prst="cross"/>
          </a:sp3d>
        </p:spPr>
        <p:txBody>
          <a:bodyPr wrap="square" rtlCol="0">
            <a:spAutoFit/>
          </a:bodyPr>
          <a:lstStyle/>
          <a:p>
            <a:r>
              <a:rPr lang="en-US" sz="2800" dirty="0" smtClean="0">
                <a:solidFill>
                  <a:schemeClr val="bg1"/>
                </a:solidFill>
                <a:latin typeface="Calibri Light" panose="020F0302020204030204" pitchFamily="34" charset="0"/>
                <a:cs typeface="Calibri Light" panose="020F0302020204030204" pitchFamily="34" charset="0"/>
              </a:rPr>
              <a:t>In-home accidents can be prevented.</a:t>
            </a:r>
          </a:p>
          <a:p>
            <a:r>
              <a:rPr lang="en-US" sz="1200" dirty="0" smtClean="0">
                <a:solidFill>
                  <a:schemeClr val="bg2">
                    <a:lumMod val="90000"/>
                  </a:schemeClr>
                </a:solidFill>
                <a:latin typeface="Calibri Light" panose="020F0302020204030204" pitchFamily="34" charset="0"/>
                <a:cs typeface="Calibri Light" panose="020F0302020204030204" pitchFamily="34" charset="0"/>
              </a:rPr>
              <a:t>-----------------------------------------------------------------------------</a:t>
            </a:r>
            <a:endParaRPr lang="en-US" sz="1200" dirty="0">
              <a:solidFill>
                <a:schemeClr val="bg2">
                  <a:lumMod val="90000"/>
                </a:schemeClr>
              </a:solidFill>
              <a:latin typeface="Calibri Light" panose="020F0302020204030204" pitchFamily="34" charset="0"/>
              <a:cs typeface="Calibri Light" panose="020F0302020204030204" pitchFamily="34" charset="0"/>
            </a:endParaRPr>
          </a:p>
          <a:p>
            <a:r>
              <a:rPr lang="en-US" sz="1400" dirty="0" smtClean="0">
                <a:solidFill>
                  <a:schemeClr val="accent1">
                    <a:lumMod val="60000"/>
                    <a:lumOff val="40000"/>
                  </a:schemeClr>
                </a:solidFill>
                <a:latin typeface="Calibri Light" panose="020F0302020204030204" pitchFamily="34" charset="0"/>
                <a:cs typeface="Calibri Light" panose="020F0302020204030204" pitchFamily="34" charset="0"/>
              </a:rPr>
              <a:t>You have a long way left to go; don’t stop because of a fall.</a:t>
            </a:r>
            <a:endParaRPr lang="en-US" sz="1400" dirty="0">
              <a:solidFill>
                <a:schemeClr val="accent1">
                  <a:lumMod val="60000"/>
                  <a:lumOff val="4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4211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1197</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 MT</vt:lpstr>
      <vt:lpstr>Wingdings 2</vt:lpstr>
      <vt:lpstr>Dividend</vt:lpstr>
      <vt:lpstr>Fall Prevention workshop 2</vt:lpstr>
      <vt:lpstr>Presentation</vt:lpstr>
      <vt:lpstr>Agreements</vt:lpstr>
      <vt:lpstr>Objectives</vt:lpstr>
      <vt:lpstr>Agenda</vt:lpstr>
      <vt:lpstr>Pre-evaluation</vt:lpstr>
      <vt:lpstr>Guiding questions and key statistics</vt:lpstr>
      <vt:lpstr>Is it dangerous to work on top of houses?</vt:lpstr>
      <vt:lpstr>Is age a factor in the danger of falls?</vt:lpstr>
      <vt:lpstr>How dangerous are ladders?</vt:lpstr>
      <vt:lpstr>Is it dangerous to work at low altitude?</vt:lpstr>
      <vt:lpstr>What do you do in the following cases?</vt:lpstr>
      <vt:lpstr>Outdoor painting</vt:lpstr>
      <vt:lpstr>Roof work</vt:lpstr>
      <vt:lpstr>Cleaning up high</vt:lpstr>
      <vt:lpstr>Video of example cases</vt:lpstr>
      <vt:lpstr>Important steps for a rescue plan</vt:lpstr>
      <vt:lpstr>Options for compensation</vt:lpstr>
      <vt:lpstr>Construction health and safety regulations</vt:lpstr>
      <vt:lpstr>Conclusions</vt:lpstr>
      <vt:lpstr>Post-evaluation</vt:lpstr>
      <vt:lpstr>Many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2020-02-25T18:28:16Z</dcterms:created>
  <dcterms:modified xsi:type="dcterms:W3CDTF">2020-02-25T18:28:23Z</dcterms:modified>
</cp:coreProperties>
</file>