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7"/>
  </p:notesMasterIdLst>
  <p:sldIdLst>
    <p:sldId id="257" r:id="rId4"/>
    <p:sldId id="30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6147" autoAdjust="0"/>
  </p:normalViewPr>
  <p:slideViewPr>
    <p:cSldViewPr>
      <p:cViewPr varScale="1">
        <p:scale>
          <a:sx n="72" d="100"/>
          <a:sy n="72" d="100"/>
        </p:scale>
        <p:origin x="1020" y="54"/>
      </p:cViewPr>
      <p:guideLst>
        <p:guide orient="horz" pos="2160"/>
        <p:guide pos="2880"/>
      </p:guideLst>
    </p:cSldViewPr>
  </p:slideViewPr>
  <p:outlineViewPr>
    <p:cViewPr>
      <p:scale>
        <a:sx n="33" d="100"/>
        <a:sy n="33" d="100"/>
      </p:scale>
      <p:origin x="0" y="-9408"/>
    </p:cViewPr>
  </p:outlin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7F8CE-975C-453D-9962-E6AABDF505F9}" type="doc">
      <dgm:prSet loTypeId="urn:microsoft.com/office/officeart/2005/8/layout/vList6" loCatId="process" qsTypeId="urn:microsoft.com/office/officeart/2005/8/quickstyle/3d9" qsCatId="3D" csTypeId="urn:microsoft.com/office/officeart/2005/8/colors/colorful1" csCatId="colorful" phldr="1"/>
      <dgm:spPr>
        <a:scene3d>
          <a:camera prst="perspectiveRelaxed" fov="900000">
            <a:rot lat="513314" lon="20210375" rev="21594239"/>
          </a:camera>
          <a:lightRig rig="soft" dir="t"/>
          <a:backdrop>
            <a:anchor x="0" y="0" z="-210000"/>
            <a:norm dx="0" dy="0" dz="914400"/>
            <a:up dx="0" dy="914400" dz="0"/>
          </a:backdrop>
        </a:scene3d>
      </dgm:spPr>
      <dgm:t>
        <a:bodyPr/>
        <a:lstStyle/>
        <a:p>
          <a:endParaRPr lang="en-US"/>
        </a:p>
      </dgm:t>
    </dgm:pt>
    <dgm:pt modelId="{113079E2-EAF8-4783-A106-BE1D0D0C9EEF}">
      <dgm:prSet custT="1"/>
      <dgm:spPr/>
      <dgm:t>
        <a:bodyPr/>
        <a:lstStyle/>
        <a:p>
          <a:pPr rtl="0">
            <a:lnSpc>
              <a:spcPct val="100000"/>
            </a:lnSpc>
            <a:spcAft>
              <a:spcPts val="600"/>
            </a:spcAft>
          </a:pPr>
          <a:r>
            <a:rPr lang="es-HN" sz="2800" b="1" noProof="0" dirty="0" smtClean="0">
              <a:latin typeface="Arial" panose="020B0604020202020204" pitchFamily="34" charset="0"/>
              <a:cs typeface="Arial" panose="020B0604020202020204" pitchFamily="34" charset="0"/>
            </a:rPr>
            <a:t>QUIEN</a:t>
          </a:r>
        </a:p>
        <a:p>
          <a:pPr rtl="0">
            <a:lnSpc>
              <a:spcPct val="100000"/>
            </a:lnSpc>
            <a:spcAft>
              <a:spcPts val="600"/>
            </a:spcAft>
          </a:pPr>
          <a:r>
            <a:rPr lang="es-HN" sz="2400" b="1" noProof="0" dirty="0" smtClean="0">
              <a:latin typeface="Arial" panose="020B0604020202020204" pitchFamily="34" charset="0"/>
              <a:cs typeface="Arial" panose="020B0604020202020204" pitchFamily="34" charset="0"/>
            </a:rPr>
            <a:t>Necesidades de entrenamiento</a:t>
          </a:r>
          <a:endParaRPr lang="es-HN" sz="2400" b="1" noProof="0" dirty="0">
            <a:latin typeface="Arial" panose="020B0604020202020204" pitchFamily="34" charset="0"/>
            <a:cs typeface="Arial" panose="020B0604020202020204" pitchFamily="34" charset="0"/>
          </a:endParaRPr>
        </a:p>
      </dgm:t>
    </dgm:pt>
    <dgm:pt modelId="{EE7341A4-8AD8-4EAB-9222-5018405BBC66}" type="parTrans" cxnId="{73746537-6A44-4CE2-9C7D-162E153CB31B}">
      <dgm:prSet/>
      <dgm:spPr/>
      <dgm:t>
        <a:bodyPr/>
        <a:lstStyle/>
        <a:p>
          <a:endParaRPr lang="en-US"/>
        </a:p>
      </dgm:t>
    </dgm:pt>
    <dgm:pt modelId="{B1E14300-2CDA-44EF-8E50-050D95ECE59A}" type="sibTrans" cxnId="{73746537-6A44-4CE2-9C7D-162E153CB31B}">
      <dgm:prSet/>
      <dgm:spPr/>
      <dgm:t>
        <a:bodyPr/>
        <a:lstStyle/>
        <a:p>
          <a:endParaRPr lang="en-US"/>
        </a:p>
      </dgm:t>
    </dgm:pt>
    <dgm:pt modelId="{500F11CB-89FF-48E7-84C9-0F865A7AFCF8}">
      <dgm:prSet custT="1"/>
      <dgm:spPr/>
      <dgm:t>
        <a:bodyPr lIns="91440" anchor="ctr"/>
        <a:lstStyle/>
        <a:p>
          <a:pPr rtl="0"/>
          <a:r>
            <a:rPr lang="es-HN" sz="2400" noProof="0" dirty="0" smtClean="0">
              <a:latin typeface="Arial" panose="020B0604020202020204" pitchFamily="34" charset="0"/>
              <a:cs typeface="Arial" panose="020B0604020202020204" pitchFamily="34" charset="0"/>
            </a:rPr>
            <a:t>Supervisores</a:t>
          </a:r>
          <a:endParaRPr lang="es-HN" sz="2400" noProof="0" dirty="0">
            <a:latin typeface="Arial" panose="020B0604020202020204" pitchFamily="34" charset="0"/>
            <a:cs typeface="Arial" panose="020B0604020202020204" pitchFamily="34" charset="0"/>
          </a:endParaRPr>
        </a:p>
      </dgm:t>
    </dgm:pt>
    <dgm:pt modelId="{028E55A0-6201-47A8-93F0-2C99C95FDF01}" type="parTrans" cxnId="{13741382-B887-4316-BF5D-86BA989F5BE8}">
      <dgm:prSet/>
      <dgm:spPr/>
      <dgm:t>
        <a:bodyPr/>
        <a:lstStyle/>
        <a:p>
          <a:endParaRPr lang="en-US"/>
        </a:p>
      </dgm:t>
    </dgm:pt>
    <dgm:pt modelId="{8525FF13-28F6-4FA3-84D3-CB191C2A7009}" type="sibTrans" cxnId="{13741382-B887-4316-BF5D-86BA989F5BE8}">
      <dgm:prSet/>
      <dgm:spPr/>
      <dgm:t>
        <a:bodyPr/>
        <a:lstStyle/>
        <a:p>
          <a:endParaRPr lang="en-US"/>
        </a:p>
      </dgm:t>
    </dgm:pt>
    <dgm:pt modelId="{7BD3D559-ED06-4528-BE1D-82D269FA7226}">
      <dgm:prSet custT="1"/>
      <dgm:spPr/>
      <dgm:t>
        <a:bodyPr lIns="91440" anchor="ctr"/>
        <a:lstStyle/>
        <a:p>
          <a:pPr rtl="0"/>
          <a:r>
            <a:rPr lang="es-HN" sz="2400" noProof="0" dirty="0" smtClean="0">
              <a:latin typeface="Arial" panose="020B0604020202020204" pitchFamily="34" charset="0"/>
              <a:cs typeface="Arial" panose="020B0604020202020204" pitchFamily="34" charset="0"/>
            </a:rPr>
            <a:t>Empleados</a:t>
          </a:r>
          <a:endParaRPr lang="es-HN" sz="2400" noProof="0" dirty="0">
            <a:latin typeface="Arial" panose="020B0604020202020204" pitchFamily="34" charset="0"/>
            <a:cs typeface="Arial" panose="020B0604020202020204" pitchFamily="34" charset="0"/>
          </a:endParaRPr>
        </a:p>
      </dgm:t>
    </dgm:pt>
    <dgm:pt modelId="{F5AE2495-AE95-44B1-B8BD-3166D80D8FFB}" type="parTrans" cxnId="{E325E5B1-C559-4564-BD92-D9805085BCDF}">
      <dgm:prSet/>
      <dgm:spPr/>
      <dgm:t>
        <a:bodyPr/>
        <a:lstStyle/>
        <a:p>
          <a:endParaRPr lang="en-US"/>
        </a:p>
      </dgm:t>
    </dgm:pt>
    <dgm:pt modelId="{BFDB458B-E43F-4397-95EB-FDB30831BE16}" type="sibTrans" cxnId="{E325E5B1-C559-4564-BD92-D9805085BCDF}">
      <dgm:prSet/>
      <dgm:spPr/>
      <dgm:t>
        <a:bodyPr/>
        <a:lstStyle/>
        <a:p>
          <a:endParaRPr lang="en-US"/>
        </a:p>
      </dgm:t>
    </dgm:pt>
    <dgm:pt modelId="{464C8970-0FC9-4295-89D4-A07849287C3A}">
      <dgm:prSet custT="1"/>
      <dgm:spPr>
        <a:sp3d extrusionH="152250" prstMaterial="matte">
          <a:bevelT w="165100" prst="coolSlant"/>
        </a:sp3d>
      </dgm:spPr>
      <dgm:t>
        <a:bodyPr/>
        <a:lstStyle/>
        <a:p>
          <a:pPr rtl="0">
            <a:lnSpc>
              <a:spcPct val="100000"/>
            </a:lnSpc>
            <a:spcAft>
              <a:spcPts val="600"/>
            </a:spcAft>
          </a:pPr>
          <a:r>
            <a:rPr lang="es-HN" sz="2800" b="1" noProof="0" dirty="0" smtClean="0">
              <a:latin typeface="Arial" panose="020B0604020202020204" pitchFamily="34" charset="0"/>
              <a:cs typeface="Arial" panose="020B0604020202020204" pitchFamily="34" charset="0"/>
            </a:rPr>
            <a:t>QUE Y POR QUÉ</a:t>
          </a:r>
        </a:p>
        <a:p>
          <a:pPr rtl="0">
            <a:lnSpc>
              <a:spcPct val="100000"/>
            </a:lnSpc>
            <a:spcAft>
              <a:spcPts val="600"/>
            </a:spcAft>
          </a:pPr>
          <a:r>
            <a:rPr lang="es-HN" sz="2800" b="1" noProof="0" dirty="0" smtClean="0">
              <a:latin typeface="Arial" panose="020B0604020202020204" pitchFamily="34" charset="0"/>
              <a:cs typeface="Arial" panose="020B0604020202020204" pitchFamily="34" charset="0"/>
            </a:rPr>
            <a:t>asunto </a:t>
          </a:r>
          <a:endParaRPr lang="es-HN" sz="2800" b="1" noProof="0" dirty="0">
            <a:latin typeface="Arial" panose="020B0604020202020204" pitchFamily="34" charset="0"/>
            <a:cs typeface="Arial" panose="020B0604020202020204" pitchFamily="34" charset="0"/>
          </a:endParaRPr>
        </a:p>
      </dgm:t>
    </dgm:pt>
    <dgm:pt modelId="{CCA33D76-A7CB-4977-9E9F-172AB474EF36}" type="parTrans" cxnId="{69BC635E-9530-4668-A7F0-A2496265EB0B}">
      <dgm:prSet/>
      <dgm:spPr/>
      <dgm:t>
        <a:bodyPr/>
        <a:lstStyle/>
        <a:p>
          <a:endParaRPr lang="en-US"/>
        </a:p>
      </dgm:t>
    </dgm:pt>
    <dgm:pt modelId="{B6DEC830-6DED-4BA2-8E7F-5CD415C48D4D}" type="sibTrans" cxnId="{69BC635E-9530-4668-A7F0-A2496265EB0B}">
      <dgm:prSet/>
      <dgm:spPr/>
      <dgm:t>
        <a:bodyPr/>
        <a:lstStyle/>
        <a:p>
          <a:endParaRPr lang="en-US"/>
        </a:p>
      </dgm:t>
    </dgm:pt>
    <dgm:pt modelId="{0918CD0B-6C47-41AD-96EF-C1C8285636BE}">
      <dgm:prSet custT="1"/>
      <dgm:spPr/>
      <dgm:t>
        <a:bodyPr/>
        <a:lstStyle/>
        <a:p>
          <a:pPr rtl="0">
            <a:lnSpc>
              <a:spcPct val="100000"/>
            </a:lnSpc>
            <a:spcAft>
              <a:spcPts val="600"/>
            </a:spcAft>
          </a:pPr>
          <a:r>
            <a:rPr lang="es-HN" sz="2800" b="1" noProof="0" dirty="0" smtClean="0">
              <a:latin typeface="Arial" panose="020B0604020202020204" pitchFamily="34" charset="0"/>
              <a:cs typeface="Arial" panose="020B0604020202020204" pitchFamily="34" charset="0"/>
            </a:rPr>
            <a:t>CUANDO</a:t>
          </a:r>
        </a:p>
        <a:p>
          <a:pPr rtl="0">
            <a:lnSpc>
              <a:spcPct val="100000"/>
            </a:lnSpc>
            <a:spcAft>
              <a:spcPts val="600"/>
            </a:spcAft>
          </a:pPr>
          <a:r>
            <a:rPr lang="es-HN" sz="2200" b="1" noProof="0" dirty="0" smtClean="0">
              <a:latin typeface="Arial" panose="020B0604020202020204" pitchFamily="34" charset="0"/>
              <a:cs typeface="Arial" panose="020B0604020202020204" pitchFamily="34" charset="0"/>
            </a:rPr>
            <a:t>Fecha de terminación</a:t>
          </a:r>
          <a:endParaRPr lang="es-HN" sz="2200" b="1" noProof="0" dirty="0">
            <a:latin typeface="Arial" panose="020B0604020202020204" pitchFamily="34" charset="0"/>
            <a:cs typeface="Arial" panose="020B0604020202020204" pitchFamily="34" charset="0"/>
          </a:endParaRPr>
        </a:p>
      </dgm:t>
    </dgm:pt>
    <dgm:pt modelId="{382F0DC7-F17A-419D-AD3A-9AED460CCD5A}" type="parTrans" cxnId="{CBFB2429-BF93-429F-A8F6-E439D3789AB9}">
      <dgm:prSet/>
      <dgm:spPr/>
      <dgm:t>
        <a:bodyPr/>
        <a:lstStyle/>
        <a:p>
          <a:endParaRPr lang="en-US"/>
        </a:p>
      </dgm:t>
    </dgm:pt>
    <dgm:pt modelId="{44673922-8EA7-4F81-A07A-79B97BC935D3}" type="sibTrans" cxnId="{CBFB2429-BF93-429F-A8F6-E439D3789AB9}">
      <dgm:prSet/>
      <dgm:spPr/>
      <dgm:t>
        <a:bodyPr/>
        <a:lstStyle/>
        <a:p>
          <a:endParaRPr lang="en-US"/>
        </a:p>
      </dgm:t>
    </dgm:pt>
    <dgm:pt modelId="{7D5192AD-AE7A-40DB-91BF-00489D04B275}">
      <dgm:prSet custT="1"/>
      <dgm:spPr/>
      <dgm:t>
        <a:bodyPr lIns="91440" anchor="ctr"/>
        <a:lstStyle/>
        <a:p>
          <a:pPr rtl="0"/>
          <a:r>
            <a:rPr lang="es-HN" sz="2400" noProof="0" dirty="0" smtClean="0">
              <a:latin typeface="Arial" panose="020B0604020202020204" pitchFamily="34" charset="0"/>
              <a:cs typeface="Arial" panose="020B0604020202020204" pitchFamily="34" charset="0"/>
            </a:rPr>
            <a:t>Anual, frecuencia </a:t>
          </a:r>
          <a:endParaRPr lang="es-HN" sz="2400" noProof="0" dirty="0">
            <a:latin typeface="Arial" panose="020B0604020202020204" pitchFamily="34" charset="0"/>
            <a:cs typeface="Arial" panose="020B0604020202020204" pitchFamily="34" charset="0"/>
          </a:endParaRPr>
        </a:p>
      </dgm:t>
    </dgm:pt>
    <dgm:pt modelId="{07C8386D-FCD6-4EA4-8191-ECA9C36C8823}" type="parTrans" cxnId="{0DCEBF5D-D432-477E-A307-00B0D6ED173E}">
      <dgm:prSet/>
      <dgm:spPr/>
      <dgm:t>
        <a:bodyPr/>
        <a:lstStyle/>
        <a:p>
          <a:endParaRPr lang="en-US"/>
        </a:p>
      </dgm:t>
    </dgm:pt>
    <dgm:pt modelId="{45589343-2D0E-4EE9-9D0D-EB10B58FCA37}" type="sibTrans" cxnId="{0DCEBF5D-D432-477E-A307-00B0D6ED173E}">
      <dgm:prSet/>
      <dgm:spPr/>
      <dgm:t>
        <a:bodyPr/>
        <a:lstStyle/>
        <a:p>
          <a:endParaRPr lang="en-US"/>
        </a:p>
      </dgm:t>
    </dgm:pt>
    <dgm:pt modelId="{16515BB5-8C69-4D1F-A3A1-3A7ED1B88CAA}">
      <dgm:prSet custT="1"/>
      <dgm:spPr/>
      <dgm:t>
        <a:bodyPr lIns="91440" anchor="ctr"/>
        <a:lstStyle/>
        <a:p>
          <a:pPr rtl="0"/>
          <a:r>
            <a:rPr lang="es-HN" sz="2400" noProof="0" dirty="0" smtClean="0">
              <a:latin typeface="Arial" panose="020B0604020202020204" pitchFamily="34" charset="0"/>
              <a:cs typeface="Arial" panose="020B0604020202020204" pitchFamily="34" charset="0"/>
            </a:rPr>
            <a:t>Tareas de trabajo cambian</a:t>
          </a:r>
          <a:endParaRPr lang="es-HN" sz="2400" noProof="0" dirty="0">
            <a:latin typeface="Arial" panose="020B0604020202020204" pitchFamily="34" charset="0"/>
            <a:cs typeface="Arial" panose="020B0604020202020204" pitchFamily="34" charset="0"/>
          </a:endParaRPr>
        </a:p>
      </dgm:t>
    </dgm:pt>
    <dgm:pt modelId="{77462551-C26D-4D07-8B8F-B4473F65C979}" type="parTrans" cxnId="{AF80B95B-F646-465F-880D-ED7359CEFAD3}">
      <dgm:prSet/>
      <dgm:spPr/>
      <dgm:t>
        <a:bodyPr/>
        <a:lstStyle/>
        <a:p>
          <a:endParaRPr lang="en-US"/>
        </a:p>
      </dgm:t>
    </dgm:pt>
    <dgm:pt modelId="{04F8B490-F7DF-48B9-A948-3AC857C1B701}" type="sibTrans" cxnId="{AF80B95B-F646-465F-880D-ED7359CEFAD3}">
      <dgm:prSet/>
      <dgm:spPr/>
      <dgm:t>
        <a:bodyPr/>
        <a:lstStyle/>
        <a:p>
          <a:endParaRPr lang="en-US"/>
        </a:p>
      </dgm:t>
    </dgm:pt>
    <dgm:pt modelId="{447E1AF6-8E4E-471F-B66E-D2A5625B6F2C}">
      <dgm:prSet custT="1"/>
      <dgm:spPr/>
      <dgm:t>
        <a:bodyPr/>
        <a:lstStyle/>
        <a:p>
          <a:pPr rtl="0">
            <a:lnSpc>
              <a:spcPct val="100000"/>
            </a:lnSpc>
            <a:spcAft>
              <a:spcPts val="600"/>
            </a:spcAft>
          </a:pPr>
          <a:r>
            <a:rPr lang="es-HN" sz="2600" b="1" noProof="0" dirty="0" smtClean="0">
              <a:latin typeface="Arial" panose="020B0604020202020204" pitchFamily="34" charset="0"/>
              <a:cs typeface="Arial" panose="020B0604020202020204" pitchFamily="34" charset="0"/>
            </a:rPr>
            <a:t>DONDE </a:t>
          </a:r>
        </a:p>
        <a:p>
          <a:pPr rtl="0">
            <a:lnSpc>
              <a:spcPct val="100000"/>
            </a:lnSpc>
            <a:spcAft>
              <a:spcPts val="600"/>
            </a:spcAft>
          </a:pPr>
          <a:r>
            <a:rPr lang="es-HN" sz="2400" b="1" noProof="0" dirty="0" smtClean="0">
              <a:latin typeface="Arial" panose="020B0604020202020204" pitchFamily="34" charset="0"/>
              <a:cs typeface="Arial" panose="020B0604020202020204" pitchFamily="34" charset="0"/>
            </a:rPr>
            <a:t>ocurrió el entrenamiento</a:t>
          </a:r>
          <a:endParaRPr lang="es-HN" sz="2400" b="1" noProof="0" dirty="0">
            <a:latin typeface="Arial" panose="020B0604020202020204" pitchFamily="34" charset="0"/>
            <a:cs typeface="Arial" panose="020B0604020202020204" pitchFamily="34" charset="0"/>
          </a:endParaRPr>
        </a:p>
      </dgm:t>
    </dgm:pt>
    <dgm:pt modelId="{86240AD5-3FA2-4AC2-A689-8875A75DB9EE}" type="parTrans" cxnId="{BF06DFCF-53A2-445F-BDC3-BB6ACD47C19D}">
      <dgm:prSet/>
      <dgm:spPr/>
      <dgm:t>
        <a:bodyPr/>
        <a:lstStyle/>
        <a:p>
          <a:endParaRPr lang="en-US"/>
        </a:p>
      </dgm:t>
    </dgm:pt>
    <dgm:pt modelId="{86D0F684-D2FE-4480-848D-AA7527E07202}" type="sibTrans" cxnId="{BF06DFCF-53A2-445F-BDC3-BB6ACD47C19D}">
      <dgm:prSet/>
      <dgm:spPr/>
      <dgm:t>
        <a:bodyPr/>
        <a:lstStyle/>
        <a:p>
          <a:endParaRPr lang="en-US"/>
        </a:p>
      </dgm:t>
    </dgm:pt>
    <dgm:pt modelId="{3F2C5F0B-25ED-4D72-935D-0064DBFCA0EB}">
      <dgm:prSet custT="1"/>
      <dgm:spPr/>
      <dgm:t>
        <a:bodyPr lIns="91440" anchor="ctr"/>
        <a:lstStyle/>
        <a:p>
          <a:pPr rtl="0"/>
          <a:r>
            <a:rPr lang="es-HN" sz="2200" noProof="0" dirty="0" smtClean="0">
              <a:latin typeface="Arial" panose="020B0604020202020204" pitchFamily="34" charset="0"/>
              <a:cs typeface="Arial" panose="020B0604020202020204" pitchFamily="34" charset="0"/>
            </a:rPr>
            <a:t>Localidad y Entrenador</a:t>
          </a:r>
          <a:endParaRPr lang="es-HN" sz="2200" noProof="0" dirty="0">
            <a:latin typeface="Arial" panose="020B0604020202020204" pitchFamily="34" charset="0"/>
            <a:cs typeface="Arial" panose="020B0604020202020204" pitchFamily="34" charset="0"/>
          </a:endParaRPr>
        </a:p>
      </dgm:t>
    </dgm:pt>
    <dgm:pt modelId="{54D24FF6-32A0-4D47-8B37-247FEC389955}" type="parTrans" cxnId="{F5F87D0D-5A08-4E1E-8571-E1EAD887FEF1}">
      <dgm:prSet/>
      <dgm:spPr/>
      <dgm:t>
        <a:bodyPr/>
        <a:lstStyle/>
        <a:p>
          <a:endParaRPr lang="en-US"/>
        </a:p>
      </dgm:t>
    </dgm:pt>
    <dgm:pt modelId="{5B07B434-6572-4489-B147-5FF67EE28121}" type="sibTrans" cxnId="{F5F87D0D-5A08-4E1E-8571-E1EAD887FEF1}">
      <dgm:prSet/>
      <dgm:spPr/>
      <dgm:t>
        <a:bodyPr/>
        <a:lstStyle/>
        <a:p>
          <a:endParaRPr lang="en-US"/>
        </a:p>
      </dgm:t>
    </dgm:pt>
    <dgm:pt modelId="{29B42EF3-EDA9-4282-B1D2-FC6723864D80}">
      <dgm:prSet custT="1"/>
      <dgm:spPr/>
      <dgm:t>
        <a:bodyPr lIns="91440" anchor="ctr"/>
        <a:lstStyle/>
        <a:p>
          <a:pPr rtl="0"/>
          <a:r>
            <a:rPr lang="es-HN" sz="2400" noProof="0" dirty="0" smtClean="0">
              <a:latin typeface="Arial" panose="020B0604020202020204" pitchFamily="34" charset="0"/>
              <a:cs typeface="Arial" panose="020B0604020202020204" pitchFamily="34" charset="0"/>
            </a:rPr>
            <a:t>Requisito, general</a:t>
          </a:r>
          <a:endParaRPr lang="es-HN" sz="2400" noProof="0" dirty="0">
            <a:latin typeface="Arial" panose="020B0604020202020204" pitchFamily="34" charset="0"/>
            <a:cs typeface="Arial" panose="020B0604020202020204" pitchFamily="34" charset="0"/>
          </a:endParaRPr>
        </a:p>
      </dgm:t>
    </dgm:pt>
    <dgm:pt modelId="{A54514A0-6200-43A7-BE5F-E87C05D6CA89}" type="parTrans" cxnId="{1102055C-89A0-4642-8C06-F217EB056139}">
      <dgm:prSet/>
      <dgm:spPr/>
      <dgm:t>
        <a:bodyPr/>
        <a:lstStyle/>
        <a:p>
          <a:endParaRPr lang="en-US"/>
        </a:p>
      </dgm:t>
    </dgm:pt>
    <dgm:pt modelId="{80A40792-7345-45C5-A30B-780F6FD4A612}" type="sibTrans" cxnId="{1102055C-89A0-4642-8C06-F217EB056139}">
      <dgm:prSet/>
      <dgm:spPr/>
      <dgm:t>
        <a:bodyPr/>
        <a:lstStyle/>
        <a:p>
          <a:endParaRPr lang="en-US"/>
        </a:p>
      </dgm:t>
    </dgm:pt>
    <dgm:pt modelId="{7F1DA5A2-59A7-43CE-A62C-D3F73214CF35}">
      <dgm:prSet custT="1"/>
      <dgm:spPr/>
      <dgm:t>
        <a:bodyPr lIns="91440" anchor="ctr"/>
        <a:lstStyle/>
        <a:p>
          <a:pPr rtl="0"/>
          <a:r>
            <a:rPr lang="es-HN" sz="2400" noProof="0" dirty="0" smtClean="0">
              <a:latin typeface="Arial" panose="020B0604020202020204" pitchFamily="34" charset="0"/>
              <a:cs typeface="Arial" panose="020B0604020202020204" pitchFamily="34" charset="0"/>
            </a:rPr>
            <a:t>tarea, rol específico</a:t>
          </a:r>
          <a:endParaRPr lang="es-HN" sz="2400" noProof="0" dirty="0">
            <a:latin typeface="Arial" panose="020B0604020202020204" pitchFamily="34" charset="0"/>
            <a:cs typeface="Arial" panose="020B0604020202020204" pitchFamily="34" charset="0"/>
          </a:endParaRPr>
        </a:p>
      </dgm:t>
    </dgm:pt>
    <dgm:pt modelId="{872ED903-ACF5-4F3C-A543-D8BA5A8A6620}" type="parTrans" cxnId="{55BE79B5-E956-4E16-A088-E637B7D4FFED}">
      <dgm:prSet/>
      <dgm:spPr/>
      <dgm:t>
        <a:bodyPr/>
        <a:lstStyle/>
        <a:p>
          <a:endParaRPr lang="en-US"/>
        </a:p>
      </dgm:t>
    </dgm:pt>
    <dgm:pt modelId="{F36846D4-6F96-46B9-9CB9-29F9304A0F53}" type="sibTrans" cxnId="{55BE79B5-E956-4E16-A088-E637B7D4FFED}">
      <dgm:prSet/>
      <dgm:spPr/>
      <dgm:t>
        <a:bodyPr/>
        <a:lstStyle/>
        <a:p>
          <a:endParaRPr lang="en-US"/>
        </a:p>
      </dgm:t>
    </dgm:pt>
    <dgm:pt modelId="{CCA1A529-2E61-4708-878E-7FD4825B6DD5}">
      <dgm:prSet custT="1"/>
      <dgm:spPr/>
      <dgm:t>
        <a:bodyPr lIns="91440" anchor="ctr"/>
        <a:lstStyle/>
        <a:p>
          <a:pPr rtl="0"/>
          <a:r>
            <a:rPr lang="es-HN" sz="2200" noProof="0" dirty="0" smtClean="0">
              <a:latin typeface="Arial" panose="020B0604020202020204" pitchFamily="34" charset="0"/>
              <a:cs typeface="Arial" panose="020B0604020202020204" pitchFamily="34" charset="0"/>
            </a:rPr>
            <a:t>Entidad certificadora</a:t>
          </a:r>
          <a:endParaRPr lang="es-HN" sz="2200" noProof="0" dirty="0">
            <a:latin typeface="Arial" panose="020B0604020202020204" pitchFamily="34" charset="0"/>
            <a:cs typeface="Arial" panose="020B0604020202020204" pitchFamily="34" charset="0"/>
          </a:endParaRPr>
        </a:p>
      </dgm:t>
    </dgm:pt>
    <dgm:pt modelId="{C7C46048-902F-4065-A8C8-E02C7E8571C8}" type="parTrans" cxnId="{D7C833B4-BA20-4DB0-9ECB-4A93CE4C8A64}">
      <dgm:prSet/>
      <dgm:spPr/>
      <dgm:t>
        <a:bodyPr/>
        <a:lstStyle/>
        <a:p>
          <a:endParaRPr lang="es-HN"/>
        </a:p>
      </dgm:t>
    </dgm:pt>
    <dgm:pt modelId="{E7612DF4-61EC-4FBE-8AE9-69B4932F56B7}" type="sibTrans" cxnId="{D7C833B4-BA20-4DB0-9ECB-4A93CE4C8A64}">
      <dgm:prSet/>
      <dgm:spPr/>
      <dgm:t>
        <a:bodyPr/>
        <a:lstStyle/>
        <a:p>
          <a:endParaRPr lang="es-HN"/>
        </a:p>
      </dgm:t>
    </dgm:pt>
    <dgm:pt modelId="{BECD452B-776F-446F-95E6-4A701AA69E05}" type="pres">
      <dgm:prSet presAssocID="{E2A7F8CE-975C-453D-9962-E6AABDF505F9}" presName="Name0" presStyleCnt="0">
        <dgm:presLayoutVars>
          <dgm:dir/>
          <dgm:animLvl val="lvl"/>
          <dgm:resizeHandles/>
        </dgm:presLayoutVars>
      </dgm:prSet>
      <dgm:spPr/>
      <dgm:t>
        <a:bodyPr/>
        <a:lstStyle/>
        <a:p>
          <a:endParaRPr lang="en-US"/>
        </a:p>
      </dgm:t>
    </dgm:pt>
    <dgm:pt modelId="{F1BD96B3-E4EF-4A9D-A2CF-662E494D14CE}" type="pres">
      <dgm:prSet presAssocID="{113079E2-EAF8-4783-A106-BE1D0D0C9EEF}" presName="linNode" presStyleCnt="0"/>
      <dgm:spPr/>
      <dgm:t>
        <a:bodyPr/>
        <a:lstStyle/>
        <a:p>
          <a:endParaRPr lang="en-US"/>
        </a:p>
      </dgm:t>
    </dgm:pt>
    <dgm:pt modelId="{3F9CDDED-85D6-430C-9810-121E0D7A0C52}" type="pres">
      <dgm:prSet presAssocID="{113079E2-EAF8-4783-A106-BE1D0D0C9EEF}" presName="parentShp" presStyleLbl="node1" presStyleIdx="0" presStyleCnt="4" custScaleX="115487">
        <dgm:presLayoutVars>
          <dgm:bulletEnabled val="1"/>
        </dgm:presLayoutVars>
      </dgm:prSet>
      <dgm:spPr/>
      <dgm:t>
        <a:bodyPr/>
        <a:lstStyle/>
        <a:p>
          <a:endParaRPr lang="en-US"/>
        </a:p>
      </dgm:t>
    </dgm:pt>
    <dgm:pt modelId="{AE1B0DBB-AFB9-4224-983A-960EB4AD0722}" type="pres">
      <dgm:prSet presAssocID="{113079E2-EAF8-4783-A106-BE1D0D0C9EEF}" presName="childShp" presStyleLbl="bgAccFollowNode1" presStyleIdx="0" presStyleCnt="4" custScaleX="75491" custScaleY="89512">
        <dgm:presLayoutVars>
          <dgm:bulletEnabled val="1"/>
        </dgm:presLayoutVars>
      </dgm:prSet>
      <dgm:spPr>
        <a:prstGeom prst="homePlate">
          <a:avLst/>
        </a:prstGeom>
      </dgm:spPr>
      <dgm:t>
        <a:bodyPr/>
        <a:lstStyle/>
        <a:p>
          <a:endParaRPr lang="en-US"/>
        </a:p>
      </dgm:t>
    </dgm:pt>
    <dgm:pt modelId="{EEB3AB6B-C363-4BE4-8D69-10F0C9B2D3C6}" type="pres">
      <dgm:prSet presAssocID="{B1E14300-2CDA-44EF-8E50-050D95ECE59A}" presName="spacing" presStyleCnt="0"/>
      <dgm:spPr/>
      <dgm:t>
        <a:bodyPr/>
        <a:lstStyle/>
        <a:p>
          <a:endParaRPr lang="en-US"/>
        </a:p>
      </dgm:t>
    </dgm:pt>
    <dgm:pt modelId="{AB4CBEEF-0059-4F32-9ADF-1A4EB34CE98C}" type="pres">
      <dgm:prSet presAssocID="{464C8970-0FC9-4295-89D4-A07849287C3A}" presName="linNode" presStyleCnt="0"/>
      <dgm:spPr/>
      <dgm:t>
        <a:bodyPr/>
        <a:lstStyle/>
        <a:p>
          <a:endParaRPr lang="en-US"/>
        </a:p>
      </dgm:t>
    </dgm:pt>
    <dgm:pt modelId="{9516FEA2-6FD3-43D1-B181-B862877860C2}" type="pres">
      <dgm:prSet presAssocID="{464C8970-0FC9-4295-89D4-A07849287C3A}" presName="parentShp" presStyleLbl="node1" presStyleIdx="1" presStyleCnt="4" custScaleX="115487">
        <dgm:presLayoutVars>
          <dgm:bulletEnabled val="1"/>
        </dgm:presLayoutVars>
      </dgm:prSet>
      <dgm:spPr/>
      <dgm:t>
        <a:bodyPr/>
        <a:lstStyle/>
        <a:p>
          <a:endParaRPr lang="en-US"/>
        </a:p>
      </dgm:t>
    </dgm:pt>
    <dgm:pt modelId="{18CAA84E-2CB3-4501-8DBD-33D7B7116AE9}" type="pres">
      <dgm:prSet presAssocID="{464C8970-0FC9-4295-89D4-A07849287C3A}" presName="childShp" presStyleLbl="bgAccFollowNode1" presStyleIdx="1" presStyleCnt="4" custScaleX="75491" custScaleY="89512">
        <dgm:presLayoutVars>
          <dgm:bulletEnabled val="1"/>
        </dgm:presLayoutVars>
      </dgm:prSet>
      <dgm:spPr>
        <a:prstGeom prst="homePlate">
          <a:avLst/>
        </a:prstGeom>
      </dgm:spPr>
      <dgm:t>
        <a:bodyPr/>
        <a:lstStyle/>
        <a:p>
          <a:endParaRPr lang="en-US"/>
        </a:p>
      </dgm:t>
    </dgm:pt>
    <dgm:pt modelId="{D6E007A0-9A46-467D-82DD-B8DE05C45C67}" type="pres">
      <dgm:prSet presAssocID="{B6DEC830-6DED-4BA2-8E7F-5CD415C48D4D}" presName="spacing" presStyleCnt="0"/>
      <dgm:spPr/>
      <dgm:t>
        <a:bodyPr/>
        <a:lstStyle/>
        <a:p>
          <a:endParaRPr lang="en-US"/>
        </a:p>
      </dgm:t>
    </dgm:pt>
    <dgm:pt modelId="{47D8DE31-8A32-4246-9330-5038D96E3F76}" type="pres">
      <dgm:prSet presAssocID="{0918CD0B-6C47-41AD-96EF-C1C8285636BE}" presName="linNode" presStyleCnt="0"/>
      <dgm:spPr/>
      <dgm:t>
        <a:bodyPr/>
        <a:lstStyle/>
        <a:p>
          <a:endParaRPr lang="en-US"/>
        </a:p>
      </dgm:t>
    </dgm:pt>
    <dgm:pt modelId="{898B5238-15F9-4C1E-9B6F-71FD047CF076}" type="pres">
      <dgm:prSet presAssocID="{0918CD0B-6C47-41AD-96EF-C1C8285636BE}" presName="parentShp" presStyleLbl="node1" presStyleIdx="2" presStyleCnt="4" custScaleX="115487">
        <dgm:presLayoutVars>
          <dgm:bulletEnabled val="1"/>
        </dgm:presLayoutVars>
      </dgm:prSet>
      <dgm:spPr/>
      <dgm:t>
        <a:bodyPr/>
        <a:lstStyle/>
        <a:p>
          <a:endParaRPr lang="en-US"/>
        </a:p>
      </dgm:t>
    </dgm:pt>
    <dgm:pt modelId="{39A7F8A7-CC3E-4FC3-92E2-E31BE83FC1C8}" type="pres">
      <dgm:prSet presAssocID="{0918CD0B-6C47-41AD-96EF-C1C8285636BE}" presName="childShp" presStyleLbl="bgAccFollowNode1" presStyleIdx="2" presStyleCnt="4" custScaleX="75491" custScaleY="89512">
        <dgm:presLayoutVars>
          <dgm:bulletEnabled val="1"/>
        </dgm:presLayoutVars>
      </dgm:prSet>
      <dgm:spPr>
        <a:prstGeom prst="homePlate">
          <a:avLst/>
        </a:prstGeom>
      </dgm:spPr>
      <dgm:t>
        <a:bodyPr/>
        <a:lstStyle/>
        <a:p>
          <a:endParaRPr lang="en-US"/>
        </a:p>
      </dgm:t>
    </dgm:pt>
    <dgm:pt modelId="{9C0134A4-B7EF-4727-99E4-B2381A4AE41A}" type="pres">
      <dgm:prSet presAssocID="{44673922-8EA7-4F81-A07A-79B97BC935D3}" presName="spacing" presStyleCnt="0"/>
      <dgm:spPr/>
      <dgm:t>
        <a:bodyPr/>
        <a:lstStyle/>
        <a:p>
          <a:endParaRPr lang="en-US"/>
        </a:p>
      </dgm:t>
    </dgm:pt>
    <dgm:pt modelId="{625B1246-F28E-4CD2-A6AD-186FC721DD0A}" type="pres">
      <dgm:prSet presAssocID="{447E1AF6-8E4E-471F-B66E-D2A5625B6F2C}" presName="linNode" presStyleCnt="0"/>
      <dgm:spPr/>
      <dgm:t>
        <a:bodyPr/>
        <a:lstStyle/>
        <a:p>
          <a:endParaRPr lang="en-US"/>
        </a:p>
      </dgm:t>
    </dgm:pt>
    <dgm:pt modelId="{F7376D9A-1357-4FEC-9458-B6B2DEE864E9}" type="pres">
      <dgm:prSet presAssocID="{447E1AF6-8E4E-471F-B66E-D2A5625B6F2C}" presName="parentShp" presStyleLbl="node1" presStyleIdx="3" presStyleCnt="4" custScaleX="115487">
        <dgm:presLayoutVars>
          <dgm:bulletEnabled val="1"/>
        </dgm:presLayoutVars>
      </dgm:prSet>
      <dgm:spPr/>
      <dgm:t>
        <a:bodyPr/>
        <a:lstStyle/>
        <a:p>
          <a:endParaRPr lang="en-US"/>
        </a:p>
      </dgm:t>
    </dgm:pt>
    <dgm:pt modelId="{AA81EBCC-91A3-485B-A983-598D97AC0D89}" type="pres">
      <dgm:prSet presAssocID="{447E1AF6-8E4E-471F-B66E-D2A5625B6F2C}" presName="childShp" presStyleLbl="bgAccFollowNode1" presStyleIdx="3" presStyleCnt="4" custScaleX="75491" custScaleY="89512">
        <dgm:presLayoutVars>
          <dgm:bulletEnabled val="1"/>
        </dgm:presLayoutVars>
      </dgm:prSet>
      <dgm:spPr>
        <a:prstGeom prst="homePlate">
          <a:avLst/>
        </a:prstGeom>
      </dgm:spPr>
      <dgm:t>
        <a:bodyPr/>
        <a:lstStyle/>
        <a:p>
          <a:endParaRPr lang="en-US"/>
        </a:p>
      </dgm:t>
    </dgm:pt>
  </dgm:ptLst>
  <dgm:cxnLst>
    <dgm:cxn modelId="{0DCEBF5D-D432-477E-A307-00B0D6ED173E}" srcId="{0918CD0B-6C47-41AD-96EF-C1C8285636BE}" destId="{7D5192AD-AE7A-40DB-91BF-00489D04B275}" srcOrd="0" destOrd="0" parTransId="{07C8386D-FCD6-4EA4-8191-ECA9C36C8823}" sibTransId="{45589343-2D0E-4EE9-9D0D-EB10B58FCA37}"/>
    <dgm:cxn modelId="{95A846BD-742D-42E1-BDFF-FAF2C209379E}" type="presOf" srcId="{447E1AF6-8E4E-471F-B66E-D2A5625B6F2C}" destId="{F7376D9A-1357-4FEC-9458-B6B2DEE864E9}" srcOrd="0" destOrd="0" presId="urn:microsoft.com/office/officeart/2005/8/layout/vList6"/>
    <dgm:cxn modelId="{4E9BEC06-9CDC-4727-88B4-F5FC3C5E82A7}" type="presOf" srcId="{29B42EF3-EDA9-4282-B1D2-FC6723864D80}" destId="{18CAA84E-2CB3-4501-8DBD-33D7B7116AE9}" srcOrd="0" destOrd="0" presId="urn:microsoft.com/office/officeart/2005/8/layout/vList6"/>
    <dgm:cxn modelId="{278F9601-9C44-4B56-BEE9-F2B6360E2C9E}" type="presOf" srcId="{464C8970-0FC9-4295-89D4-A07849287C3A}" destId="{9516FEA2-6FD3-43D1-B181-B862877860C2}" srcOrd="0" destOrd="0" presId="urn:microsoft.com/office/officeart/2005/8/layout/vList6"/>
    <dgm:cxn modelId="{44CEB909-B4E3-4460-A2CE-0A0FE8F3F9F3}" type="presOf" srcId="{E2A7F8CE-975C-453D-9962-E6AABDF505F9}" destId="{BECD452B-776F-446F-95E6-4A701AA69E05}" srcOrd="0" destOrd="0" presId="urn:microsoft.com/office/officeart/2005/8/layout/vList6"/>
    <dgm:cxn modelId="{EE2E1C40-E52B-4C4E-A997-CD35D5D7FC86}" type="presOf" srcId="{CCA1A529-2E61-4708-878E-7FD4825B6DD5}" destId="{AA81EBCC-91A3-485B-A983-598D97AC0D89}" srcOrd="0" destOrd="1" presId="urn:microsoft.com/office/officeart/2005/8/layout/vList6"/>
    <dgm:cxn modelId="{A9BD7B77-ACBB-42A5-BEDA-B81D00CC7F0D}" type="presOf" srcId="{7BD3D559-ED06-4528-BE1D-82D269FA7226}" destId="{AE1B0DBB-AFB9-4224-983A-960EB4AD0722}" srcOrd="0" destOrd="1" presId="urn:microsoft.com/office/officeart/2005/8/layout/vList6"/>
    <dgm:cxn modelId="{5939C6A2-23EF-42A3-BA1B-B2A8D83B372D}" type="presOf" srcId="{7D5192AD-AE7A-40DB-91BF-00489D04B275}" destId="{39A7F8A7-CC3E-4FC3-92E2-E31BE83FC1C8}" srcOrd="0" destOrd="0" presId="urn:microsoft.com/office/officeart/2005/8/layout/vList6"/>
    <dgm:cxn modelId="{13741382-B887-4316-BF5D-86BA989F5BE8}" srcId="{113079E2-EAF8-4783-A106-BE1D0D0C9EEF}" destId="{500F11CB-89FF-48E7-84C9-0F865A7AFCF8}" srcOrd="0" destOrd="0" parTransId="{028E55A0-6201-47A8-93F0-2C99C95FDF01}" sibTransId="{8525FF13-28F6-4FA3-84D3-CB191C2A7009}"/>
    <dgm:cxn modelId="{D7C833B4-BA20-4DB0-9ECB-4A93CE4C8A64}" srcId="{447E1AF6-8E4E-471F-B66E-D2A5625B6F2C}" destId="{CCA1A529-2E61-4708-878E-7FD4825B6DD5}" srcOrd="1" destOrd="0" parTransId="{C7C46048-902F-4065-A8C8-E02C7E8571C8}" sibTransId="{E7612DF4-61EC-4FBE-8AE9-69B4932F56B7}"/>
    <dgm:cxn modelId="{55BE79B5-E956-4E16-A088-E637B7D4FFED}" srcId="{464C8970-0FC9-4295-89D4-A07849287C3A}" destId="{7F1DA5A2-59A7-43CE-A62C-D3F73214CF35}" srcOrd="1" destOrd="0" parTransId="{872ED903-ACF5-4F3C-A543-D8BA5A8A6620}" sibTransId="{F36846D4-6F96-46B9-9CB9-29F9304A0F53}"/>
    <dgm:cxn modelId="{BF06DFCF-53A2-445F-BDC3-BB6ACD47C19D}" srcId="{E2A7F8CE-975C-453D-9962-E6AABDF505F9}" destId="{447E1AF6-8E4E-471F-B66E-D2A5625B6F2C}" srcOrd="3" destOrd="0" parTransId="{86240AD5-3FA2-4AC2-A689-8875A75DB9EE}" sibTransId="{86D0F684-D2FE-4480-848D-AA7527E07202}"/>
    <dgm:cxn modelId="{67B28B6E-1109-4DAA-BC25-3E0E24D0F1A4}" type="presOf" srcId="{0918CD0B-6C47-41AD-96EF-C1C8285636BE}" destId="{898B5238-15F9-4C1E-9B6F-71FD047CF076}" srcOrd="0" destOrd="0" presId="urn:microsoft.com/office/officeart/2005/8/layout/vList6"/>
    <dgm:cxn modelId="{DEA6D913-09AF-47E1-82B4-C514E6E5EC4F}" type="presOf" srcId="{7F1DA5A2-59A7-43CE-A62C-D3F73214CF35}" destId="{18CAA84E-2CB3-4501-8DBD-33D7B7116AE9}" srcOrd="0" destOrd="1" presId="urn:microsoft.com/office/officeart/2005/8/layout/vList6"/>
    <dgm:cxn modelId="{FE699425-9194-4D12-B97E-654DD066FC65}" type="presOf" srcId="{113079E2-EAF8-4783-A106-BE1D0D0C9EEF}" destId="{3F9CDDED-85D6-430C-9810-121E0D7A0C52}" srcOrd="0" destOrd="0" presId="urn:microsoft.com/office/officeart/2005/8/layout/vList6"/>
    <dgm:cxn modelId="{69BC635E-9530-4668-A7F0-A2496265EB0B}" srcId="{E2A7F8CE-975C-453D-9962-E6AABDF505F9}" destId="{464C8970-0FC9-4295-89D4-A07849287C3A}" srcOrd="1" destOrd="0" parTransId="{CCA33D76-A7CB-4977-9E9F-172AB474EF36}" sibTransId="{B6DEC830-6DED-4BA2-8E7F-5CD415C48D4D}"/>
    <dgm:cxn modelId="{E325E5B1-C559-4564-BD92-D9805085BCDF}" srcId="{113079E2-EAF8-4783-A106-BE1D0D0C9EEF}" destId="{7BD3D559-ED06-4528-BE1D-82D269FA7226}" srcOrd="1" destOrd="0" parTransId="{F5AE2495-AE95-44B1-B8BD-3166D80D8FFB}" sibTransId="{BFDB458B-E43F-4397-95EB-FDB30831BE16}"/>
    <dgm:cxn modelId="{D5C7CA09-CAEB-4E3A-9688-C29C198B25A0}" type="presOf" srcId="{3F2C5F0B-25ED-4D72-935D-0064DBFCA0EB}" destId="{AA81EBCC-91A3-485B-A983-598D97AC0D89}" srcOrd="0" destOrd="0" presId="urn:microsoft.com/office/officeart/2005/8/layout/vList6"/>
    <dgm:cxn modelId="{030CB36C-E26E-4670-9FAA-8478DB5DA95E}" type="presOf" srcId="{500F11CB-89FF-48E7-84C9-0F865A7AFCF8}" destId="{AE1B0DBB-AFB9-4224-983A-960EB4AD0722}" srcOrd="0" destOrd="0" presId="urn:microsoft.com/office/officeart/2005/8/layout/vList6"/>
    <dgm:cxn modelId="{C5F6D4C0-9503-4397-83C7-6DE6C639C8DD}" type="presOf" srcId="{16515BB5-8C69-4D1F-A3A1-3A7ED1B88CAA}" destId="{39A7F8A7-CC3E-4FC3-92E2-E31BE83FC1C8}" srcOrd="0" destOrd="1" presId="urn:microsoft.com/office/officeart/2005/8/layout/vList6"/>
    <dgm:cxn modelId="{AF80B95B-F646-465F-880D-ED7359CEFAD3}" srcId="{0918CD0B-6C47-41AD-96EF-C1C8285636BE}" destId="{16515BB5-8C69-4D1F-A3A1-3A7ED1B88CAA}" srcOrd="1" destOrd="0" parTransId="{77462551-C26D-4D07-8B8F-B4473F65C979}" sibTransId="{04F8B490-F7DF-48B9-A948-3AC857C1B701}"/>
    <dgm:cxn modelId="{CBFB2429-BF93-429F-A8F6-E439D3789AB9}" srcId="{E2A7F8CE-975C-453D-9962-E6AABDF505F9}" destId="{0918CD0B-6C47-41AD-96EF-C1C8285636BE}" srcOrd="2" destOrd="0" parTransId="{382F0DC7-F17A-419D-AD3A-9AED460CCD5A}" sibTransId="{44673922-8EA7-4F81-A07A-79B97BC935D3}"/>
    <dgm:cxn modelId="{1102055C-89A0-4642-8C06-F217EB056139}" srcId="{464C8970-0FC9-4295-89D4-A07849287C3A}" destId="{29B42EF3-EDA9-4282-B1D2-FC6723864D80}" srcOrd="0" destOrd="0" parTransId="{A54514A0-6200-43A7-BE5F-E87C05D6CA89}" sibTransId="{80A40792-7345-45C5-A30B-780F6FD4A612}"/>
    <dgm:cxn modelId="{F5F87D0D-5A08-4E1E-8571-E1EAD887FEF1}" srcId="{447E1AF6-8E4E-471F-B66E-D2A5625B6F2C}" destId="{3F2C5F0B-25ED-4D72-935D-0064DBFCA0EB}" srcOrd="0" destOrd="0" parTransId="{54D24FF6-32A0-4D47-8B37-247FEC389955}" sibTransId="{5B07B434-6572-4489-B147-5FF67EE28121}"/>
    <dgm:cxn modelId="{73746537-6A44-4CE2-9C7D-162E153CB31B}" srcId="{E2A7F8CE-975C-453D-9962-E6AABDF505F9}" destId="{113079E2-EAF8-4783-A106-BE1D0D0C9EEF}" srcOrd="0" destOrd="0" parTransId="{EE7341A4-8AD8-4EAB-9222-5018405BBC66}" sibTransId="{B1E14300-2CDA-44EF-8E50-050D95ECE59A}"/>
    <dgm:cxn modelId="{5E7D926E-FDF9-425F-B483-09777549AA6F}" type="presParOf" srcId="{BECD452B-776F-446F-95E6-4A701AA69E05}" destId="{F1BD96B3-E4EF-4A9D-A2CF-662E494D14CE}" srcOrd="0" destOrd="0" presId="urn:microsoft.com/office/officeart/2005/8/layout/vList6"/>
    <dgm:cxn modelId="{64E3E012-B1AA-439B-8B49-CE128EF684B1}" type="presParOf" srcId="{F1BD96B3-E4EF-4A9D-A2CF-662E494D14CE}" destId="{3F9CDDED-85D6-430C-9810-121E0D7A0C52}" srcOrd="0" destOrd="0" presId="urn:microsoft.com/office/officeart/2005/8/layout/vList6"/>
    <dgm:cxn modelId="{CFEA6D15-7232-40FD-A27B-A808FAC89A52}" type="presParOf" srcId="{F1BD96B3-E4EF-4A9D-A2CF-662E494D14CE}" destId="{AE1B0DBB-AFB9-4224-983A-960EB4AD0722}" srcOrd="1" destOrd="0" presId="urn:microsoft.com/office/officeart/2005/8/layout/vList6"/>
    <dgm:cxn modelId="{9CF339C8-9B7A-4614-A74B-DDFDFB7EA80C}" type="presParOf" srcId="{BECD452B-776F-446F-95E6-4A701AA69E05}" destId="{EEB3AB6B-C363-4BE4-8D69-10F0C9B2D3C6}" srcOrd="1" destOrd="0" presId="urn:microsoft.com/office/officeart/2005/8/layout/vList6"/>
    <dgm:cxn modelId="{A21048E9-C4DE-4DF6-83EA-4E1EB98786CD}" type="presParOf" srcId="{BECD452B-776F-446F-95E6-4A701AA69E05}" destId="{AB4CBEEF-0059-4F32-9ADF-1A4EB34CE98C}" srcOrd="2" destOrd="0" presId="urn:microsoft.com/office/officeart/2005/8/layout/vList6"/>
    <dgm:cxn modelId="{685A7A17-1831-418E-8F5A-3CECE4C9B16C}" type="presParOf" srcId="{AB4CBEEF-0059-4F32-9ADF-1A4EB34CE98C}" destId="{9516FEA2-6FD3-43D1-B181-B862877860C2}" srcOrd="0" destOrd="0" presId="urn:microsoft.com/office/officeart/2005/8/layout/vList6"/>
    <dgm:cxn modelId="{A60AA400-2AA4-4B05-BB9A-EB7B9AC0900A}" type="presParOf" srcId="{AB4CBEEF-0059-4F32-9ADF-1A4EB34CE98C}" destId="{18CAA84E-2CB3-4501-8DBD-33D7B7116AE9}" srcOrd="1" destOrd="0" presId="urn:microsoft.com/office/officeart/2005/8/layout/vList6"/>
    <dgm:cxn modelId="{E53F18DD-3880-4D2A-9488-41BBF4B92292}" type="presParOf" srcId="{BECD452B-776F-446F-95E6-4A701AA69E05}" destId="{D6E007A0-9A46-467D-82DD-B8DE05C45C67}" srcOrd="3" destOrd="0" presId="urn:microsoft.com/office/officeart/2005/8/layout/vList6"/>
    <dgm:cxn modelId="{A0F88757-5518-4D48-AAB1-7D529A3F159D}" type="presParOf" srcId="{BECD452B-776F-446F-95E6-4A701AA69E05}" destId="{47D8DE31-8A32-4246-9330-5038D96E3F76}" srcOrd="4" destOrd="0" presId="urn:microsoft.com/office/officeart/2005/8/layout/vList6"/>
    <dgm:cxn modelId="{7CCF76DE-59F9-47B5-87A1-C940F5D6FE5A}" type="presParOf" srcId="{47D8DE31-8A32-4246-9330-5038D96E3F76}" destId="{898B5238-15F9-4C1E-9B6F-71FD047CF076}" srcOrd="0" destOrd="0" presId="urn:microsoft.com/office/officeart/2005/8/layout/vList6"/>
    <dgm:cxn modelId="{D6805BC7-E4B2-4E9B-BED6-31BF8A18B7AA}" type="presParOf" srcId="{47D8DE31-8A32-4246-9330-5038D96E3F76}" destId="{39A7F8A7-CC3E-4FC3-92E2-E31BE83FC1C8}" srcOrd="1" destOrd="0" presId="urn:microsoft.com/office/officeart/2005/8/layout/vList6"/>
    <dgm:cxn modelId="{98DD6FB2-B82B-48DB-BFCA-C9EC8D990181}" type="presParOf" srcId="{BECD452B-776F-446F-95E6-4A701AA69E05}" destId="{9C0134A4-B7EF-4727-99E4-B2381A4AE41A}" srcOrd="5" destOrd="0" presId="urn:microsoft.com/office/officeart/2005/8/layout/vList6"/>
    <dgm:cxn modelId="{48AA38C4-BED4-4A71-B203-1E98C41F8F5F}" type="presParOf" srcId="{BECD452B-776F-446F-95E6-4A701AA69E05}" destId="{625B1246-F28E-4CD2-A6AD-186FC721DD0A}" srcOrd="6" destOrd="0" presId="urn:microsoft.com/office/officeart/2005/8/layout/vList6"/>
    <dgm:cxn modelId="{E15D9162-7689-4261-AEFC-39F4261A8D8B}" type="presParOf" srcId="{625B1246-F28E-4CD2-A6AD-186FC721DD0A}" destId="{F7376D9A-1357-4FEC-9458-B6B2DEE864E9}" srcOrd="0" destOrd="0" presId="urn:microsoft.com/office/officeart/2005/8/layout/vList6"/>
    <dgm:cxn modelId="{071A3D8F-5EF1-4959-B44C-47EAB062868D}" type="presParOf" srcId="{625B1246-F28E-4CD2-A6AD-186FC721DD0A}" destId="{AA81EBCC-91A3-485B-A983-598D97AC0D89}"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A4FFE5-E30C-4BD5-AD80-4D57B8890E9F}" type="doc">
      <dgm:prSet loTypeId="urn:microsoft.com/office/officeart/2005/8/layout/cycle3" loCatId="cycle" qsTypeId="urn:microsoft.com/office/officeart/2005/8/quickstyle/simple4" qsCatId="simple" csTypeId="urn:microsoft.com/office/officeart/2005/8/colors/colorful1" csCatId="colorful" phldr="1"/>
      <dgm:spPr/>
      <dgm:t>
        <a:bodyPr/>
        <a:lstStyle/>
        <a:p>
          <a:endParaRPr lang="en-US"/>
        </a:p>
      </dgm:t>
    </dgm:pt>
    <dgm:pt modelId="{89C1D791-C02D-47EB-9D7E-5C5978A38052}">
      <dgm:prSet/>
      <dgm:spPr/>
      <dgm:t>
        <a:bodyPr/>
        <a:lstStyle/>
        <a:p>
          <a:pPr rtl="0"/>
          <a:r>
            <a:rPr lang="en-US" dirty="0" err="1" smtClean="0">
              <a:latin typeface="Arial" panose="020B0604020202020204" pitchFamily="34" charset="0"/>
              <a:cs typeface="Arial" panose="020B0604020202020204" pitchFamily="34" charset="0"/>
            </a:rPr>
            <a:t>Permiso</a:t>
          </a:r>
          <a:r>
            <a:rPr lang="en-US" dirty="0" smtClean="0">
              <a:latin typeface="Arial" panose="020B0604020202020204" pitchFamily="34" charset="0"/>
              <a:cs typeface="Arial" panose="020B0604020202020204" pitchFamily="34" charset="0"/>
            </a:rPr>
            <a:t> o </a:t>
          </a:r>
          <a:r>
            <a:rPr lang="en-US" dirty="0" err="1" smtClean="0">
              <a:latin typeface="Arial" panose="020B0604020202020204" pitchFamily="34" charset="0"/>
              <a:cs typeface="Arial" panose="020B0604020202020204" pitchFamily="34" charset="0"/>
            </a:rPr>
            <a:t>lista</a:t>
          </a:r>
          <a:r>
            <a:rPr lang="en-US" dirty="0" smtClean="0">
              <a:latin typeface="Arial" panose="020B0604020202020204" pitchFamily="34" charset="0"/>
              <a:cs typeface="Arial" panose="020B0604020202020204" pitchFamily="34" charset="0"/>
            </a:rPr>
            <a:t> de control</a:t>
          </a:r>
          <a:endParaRPr lang="en-US" dirty="0">
            <a:latin typeface="Arial" panose="020B0604020202020204" pitchFamily="34" charset="0"/>
            <a:cs typeface="Arial" panose="020B0604020202020204" pitchFamily="34" charset="0"/>
          </a:endParaRPr>
        </a:p>
      </dgm:t>
    </dgm:pt>
    <dgm:pt modelId="{D1EFBCD6-5786-4BEC-AE4F-ECBA2ADCFF01}" type="parTrans" cxnId="{0B65A013-4339-4CAB-9D77-BD34DF51BFAA}">
      <dgm:prSet/>
      <dgm:spPr/>
      <dgm:t>
        <a:bodyPr/>
        <a:lstStyle/>
        <a:p>
          <a:endParaRPr lang="en-US"/>
        </a:p>
      </dgm:t>
    </dgm:pt>
    <dgm:pt modelId="{E4E688C9-D9D7-4F6B-901F-02DB1546C998}" type="sibTrans" cxnId="{0B65A013-4339-4CAB-9D77-BD34DF51BFAA}">
      <dgm:prSet/>
      <dgm:spPr/>
      <dgm:t>
        <a:bodyPr/>
        <a:lstStyle/>
        <a:p>
          <a:endParaRPr lang="en-US"/>
        </a:p>
      </dgm:t>
    </dgm:pt>
    <dgm:pt modelId="{79F4E36A-3A2B-4ADD-8C9B-3ED1802E7194}">
      <dgm:prSet/>
      <dgm:spPr/>
      <dgm:t>
        <a:bodyPr/>
        <a:lstStyle/>
        <a:p>
          <a:pPr rtl="0"/>
          <a:r>
            <a:rPr lang="en-US" dirty="0" err="1" smtClean="0">
              <a:latin typeface="Arial" panose="020B0604020202020204" pitchFamily="34" charset="0"/>
              <a:cs typeface="Arial" panose="020B0604020202020204" pitchFamily="34" charset="0"/>
            </a:rPr>
            <a:t>Compruebe</a:t>
          </a:r>
          <a:r>
            <a:rPr lang="en-US" dirty="0" smtClean="0">
              <a:latin typeface="Arial" panose="020B0604020202020204" pitchFamily="34" charset="0"/>
              <a:cs typeface="Arial" panose="020B0604020202020204" pitchFamily="34" charset="0"/>
            </a:rPr>
            <a:t> la </a:t>
          </a:r>
          <a:r>
            <a:rPr lang="en-US" dirty="0" err="1" smtClean="0">
              <a:latin typeface="Arial" panose="020B0604020202020204" pitchFamily="34" charset="0"/>
              <a:cs typeface="Arial" panose="020B0604020202020204" pitchFamily="34" charset="0"/>
            </a:rPr>
            <a:t>atmosfera</a:t>
          </a:r>
          <a:endParaRPr lang="en-US" dirty="0">
            <a:latin typeface="Arial" panose="020B0604020202020204" pitchFamily="34" charset="0"/>
            <a:cs typeface="Arial" panose="020B0604020202020204" pitchFamily="34" charset="0"/>
          </a:endParaRPr>
        </a:p>
      </dgm:t>
    </dgm:pt>
    <dgm:pt modelId="{479CE2C8-B1E1-4E08-B98F-F8D76B086F4C}" type="parTrans" cxnId="{B359B046-0459-4FB0-AD83-2689D543DFF5}">
      <dgm:prSet/>
      <dgm:spPr/>
      <dgm:t>
        <a:bodyPr/>
        <a:lstStyle/>
        <a:p>
          <a:endParaRPr lang="en-US"/>
        </a:p>
      </dgm:t>
    </dgm:pt>
    <dgm:pt modelId="{1A980133-8FFD-4CDF-AEB3-DE7ED42CBC87}" type="sibTrans" cxnId="{B359B046-0459-4FB0-AD83-2689D543DFF5}">
      <dgm:prSet/>
      <dgm:spPr/>
      <dgm:t>
        <a:bodyPr/>
        <a:lstStyle/>
        <a:p>
          <a:endParaRPr lang="en-US"/>
        </a:p>
      </dgm:t>
    </dgm:pt>
    <dgm:pt modelId="{BDE754CD-5198-44DA-8928-141AE1BB0D5D}">
      <dgm:prSet/>
      <dgm:spPr/>
      <dgm:t>
        <a:bodyPr/>
        <a:lstStyle/>
        <a:p>
          <a:pPr rtl="0"/>
          <a:r>
            <a:rPr lang="en-US" dirty="0" smtClean="0">
              <a:latin typeface="Arial" panose="020B0604020202020204" pitchFamily="34" charset="0"/>
              <a:cs typeface="Arial" panose="020B0604020202020204" pitchFamily="34" charset="0"/>
            </a:rPr>
            <a:t>NUNCA SOLO </a:t>
          </a:r>
          <a:endParaRPr lang="en-US" dirty="0">
            <a:latin typeface="Arial" panose="020B0604020202020204" pitchFamily="34" charset="0"/>
            <a:cs typeface="Arial" panose="020B0604020202020204" pitchFamily="34" charset="0"/>
          </a:endParaRPr>
        </a:p>
      </dgm:t>
    </dgm:pt>
    <dgm:pt modelId="{17589DBD-0DD3-41DA-B52D-2AFA1BE3B2B4}" type="parTrans" cxnId="{522000BB-8560-447B-8BE6-6FBFAF943C65}">
      <dgm:prSet/>
      <dgm:spPr/>
      <dgm:t>
        <a:bodyPr/>
        <a:lstStyle/>
        <a:p>
          <a:endParaRPr lang="en-US"/>
        </a:p>
      </dgm:t>
    </dgm:pt>
    <dgm:pt modelId="{20402A8C-D80F-4B48-A2DC-044C7A18ABDF}" type="sibTrans" cxnId="{522000BB-8560-447B-8BE6-6FBFAF943C65}">
      <dgm:prSet/>
      <dgm:spPr/>
      <dgm:t>
        <a:bodyPr/>
        <a:lstStyle/>
        <a:p>
          <a:endParaRPr lang="en-US"/>
        </a:p>
      </dgm:t>
    </dgm:pt>
    <dgm:pt modelId="{142A141F-C761-4A77-B05E-FC827DF36B06}">
      <dgm:prSet/>
      <dgm:spPr/>
      <dgm:t>
        <a:bodyPr/>
        <a:lstStyle/>
        <a:p>
          <a:pPr rtl="0"/>
          <a:r>
            <a:rPr lang="en-US" dirty="0" err="1" smtClean="0">
              <a:latin typeface="Arial" panose="020B0604020202020204" pitchFamily="34" charset="0"/>
              <a:cs typeface="Arial" panose="020B0604020202020204" pitchFamily="34" charset="0"/>
            </a:rPr>
            <a:t>Candado</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Etiqueta</a:t>
          </a:r>
          <a:r>
            <a:rPr lang="en-US" dirty="0" smtClean="0">
              <a:latin typeface="Arial" panose="020B0604020202020204" pitchFamily="34" charset="0"/>
              <a:cs typeface="Arial" panose="020B0604020202020204" pitchFamily="34" charset="0"/>
            </a:rPr>
            <a:t> LOTO</a:t>
          </a:r>
          <a:endParaRPr lang="en-US" dirty="0">
            <a:latin typeface="Arial" panose="020B0604020202020204" pitchFamily="34" charset="0"/>
            <a:cs typeface="Arial" panose="020B0604020202020204" pitchFamily="34" charset="0"/>
          </a:endParaRPr>
        </a:p>
      </dgm:t>
    </dgm:pt>
    <dgm:pt modelId="{9C773387-0061-43F8-9192-A1AC628D01A2}" type="parTrans" cxnId="{E07416E0-EC73-443C-AD57-9BD2B1C352EE}">
      <dgm:prSet/>
      <dgm:spPr/>
      <dgm:t>
        <a:bodyPr/>
        <a:lstStyle/>
        <a:p>
          <a:endParaRPr lang="en-US"/>
        </a:p>
      </dgm:t>
    </dgm:pt>
    <dgm:pt modelId="{AFC60054-F360-42BF-A081-45503C07FFC9}" type="sibTrans" cxnId="{E07416E0-EC73-443C-AD57-9BD2B1C352EE}">
      <dgm:prSet/>
      <dgm:spPr/>
      <dgm:t>
        <a:bodyPr/>
        <a:lstStyle/>
        <a:p>
          <a:endParaRPr lang="en-US"/>
        </a:p>
      </dgm:t>
    </dgm:pt>
    <dgm:pt modelId="{B65AD5C9-88AD-45FF-8635-82D92212A432}">
      <dgm:prSet/>
      <dgm:spPr/>
      <dgm:t>
        <a:bodyPr/>
        <a:lstStyle/>
        <a:p>
          <a:pPr rtl="0"/>
          <a:r>
            <a:rPr lang="en-US" dirty="0" err="1" smtClean="0">
              <a:latin typeface="Arial" panose="020B0604020202020204" pitchFamily="34" charset="0"/>
              <a:cs typeface="Arial" panose="020B0604020202020204" pitchFamily="34" charset="0"/>
            </a:rPr>
            <a:t>Cuerda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Salvavidas</a:t>
          </a:r>
          <a:endParaRPr lang="en-US" dirty="0">
            <a:latin typeface="Arial" panose="020B0604020202020204" pitchFamily="34" charset="0"/>
            <a:cs typeface="Arial" panose="020B0604020202020204" pitchFamily="34" charset="0"/>
          </a:endParaRPr>
        </a:p>
      </dgm:t>
    </dgm:pt>
    <dgm:pt modelId="{435517FA-A5DD-46B2-B378-141185B9B296}" type="parTrans" cxnId="{23E4C356-67C8-4955-AC41-672D4E49901E}">
      <dgm:prSet/>
      <dgm:spPr/>
      <dgm:t>
        <a:bodyPr/>
        <a:lstStyle/>
        <a:p>
          <a:endParaRPr lang="en-US"/>
        </a:p>
      </dgm:t>
    </dgm:pt>
    <dgm:pt modelId="{7A7DA5E8-9EBC-49F6-B3C0-DDCA11B787F1}" type="sibTrans" cxnId="{23E4C356-67C8-4955-AC41-672D4E49901E}">
      <dgm:prSet/>
      <dgm:spPr/>
      <dgm:t>
        <a:bodyPr/>
        <a:lstStyle/>
        <a:p>
          <a:endParaRPr lang="en-US"/>
        </a:p>
      </dgm:t>
    </dgm:pt>
    <dgm:pt modelId="{7AEAEE83-B06F-44B4-AB49-9A96BF9A77BF}" type="pres">
      <dgm:prSet presAssocID="{9EA4FFE5-E30C-4BD5-AD80-4D57B8890E9F}" presName="Name0" presStyleCnt="0">
        <dgm:presLayoutVars>
          <dgm:dir/>
          <dgm:resizeHandles val="exact"/>
        </dgm:presLayoutVars>
      </dgm:prSet>
      <dgm:spPr/>
      <dgm:t>
        <a:bodyPr/>
        <a:lstStyle/>
        <a:p>
          <a:endParaRPr lang="en-US"/>
        </a:p>
      </dgm:t>
    </dgm:pt>
    <dgm:pt modelId="{E3CCA4BF-0776-4C22-B092-6154C306C45D}" type="pres">
      <dgm:prSet presAssocID="{9EA4FFE5-E30C-4BD5-AD80-4D57B8890E9F}" presName="cycle" presStyleCnt="0"/>
      <dgm:spPr/>
      <dgm:t>
        <a:bodyPr/>
        <a:lstStyle/>
        <a:p>
          <a:endParaRPr lang="en-US"/>
        </a:p>
      </dgm:t>
    </dgm:pt>
    <dgm:pt modelId="{26285541-57BB-447C-8990-3BB29944D88D}" type="pres">
      <dgm:prSet presAssocID="{89C1D791-C02D-47EB-9D7E-5C5978A38052}" presName="nodeFirstNode" presStyleLbl="node1" presStyleIdx="0" presStyleCnt="5">
        <dgm:presLayoutVars>
          <dgm:bulletEnabled val="1"/>
        </dgm:presLayoutVars>
      </dgm:prSet>
      <dgm:spPr/>
      <dgm:t>
        <a:bodyPr/>
        <a:lstStyle/>
        <a:p>
          <a:endParaRPr lang="en-US"/>
        </a:p>
      </dgm:t>
    </dgm:pt>
    <dgm:pt modelId="{28281909-BEB7-449B-9705-8A53C4AD42D1}" type="pres">
      <dgm:prSet presAssocID="{E4E688C9-D9D7-4F6B-901F-02DB1546C998}" presName="sibTransFirstNode" presStyleLbl="bgShp" presStyleIdx="0" presStyleCnt="1"/>
      <dgm:spPr/>
      <dgm:t>
        <a:bodyPr/>
        <a:lstStyle/>
        <a:p>
          <a:endParaRPr lang="en-US"/>
        </a:p>
      </dgm:t>
    </dgm:pt>
    <dgm:pt modelId="{B580FE2F-F968-4614-817A-9C9FC9D2FC62}" type="pres">
      <dgm:prSet presAssocID="{142A141F-C761-4A77-B05E-FC827DF36B06}" presName="nodeFollowingNodes" presStyleLbl="node1" presStyleIdx="1" presStyleCnt="5" custRadScaleRad="100116" custRadScaleInc="4481">
        <dgm:presLayoutVars>
          <dgm:bulletEnabled val="1"/>
        </dgm:presLayoutVars>
      </dgm:prSet>
      <dgm:spPr/>
      <dgm:t>
        <a:bodyPr/>
        <a:lstStyle/>
        <a:p>
          <a:endParaRPr lang="en-US"/>
        </a:p>
      </dgm:t>
    </dgm:pt>
    <dgm:pt modelId="{924232C5-7CBB-4F5F-A3D8-733136ECB3EF}" type="pres">
      <dgm:prSet presAssocID="{79F4E36A-3A2B-4ADD-8C9B-3ED1802E7194}" presName="nodeFollowingNodes" presStyleLbl="node1" presStyleIdx="2" presStyleCnt="5" custRadScaleRad="105182" custRadScaleInc="-6203">
        <dgm:presLayoutVars>
          <dgm:bulletEnabled val="1"/>
        </dgm:presLayoutVars>
      </dgm:prSet>
      <dgm:spPr/>
      <dgm:t>
        <a:bodyPr/>
        <a:lstStyle/>
        <a:p>
          <a:endParaRPr lang="en-US"/>
        </a:p>
      </dgm:t>
    </dgm:pt>
    <dgm:pt modelId="{3E3ADE7C-6B82-4273-91DF-F864856A2D1F}" type="pres">
      <dgm:prSet presAssocID="{B65AD5C9-88AD-45FF-8635-82D92212A432}" presName="nodeFollowingNodes" presStyleLbl="node1" presStyleIdx="3" presStyleCnt="5" custRadScaleRad="106364" custRadScaleInc="7469">
        <dgm:presLayoutVars>
          <dgm:bulletEnabled val="1"/>
        </dgm:presLayoutVars>
      </dgm:prSet>
      <dgm:spPr/>
      <dgm:t>
        <a:bodyPr/>
        <a:lstStyle/>
        <a:p>
          <a:endParaRPr lang="en-US"/>
        </a:p>
      </dgm:t>
    </dgm:pt>
    <dgm:pt modelId="{5AAE83ED-6CA6-45CA-9DEB-F57566D471DE}" type="pres">
      <dgm:prSet presAssocID="{BDE754CD-5198-44DA-8928-141AE1BB0D5D}" presName="nodeFollowingNodes" presStyleLbl="node1" presStyleIdx="4" presStyleCnt="5" custRadScaleRad="101886" custRadScaleInc="-4935">
        <dgm:presLayoutVars>
          <dgm:bulletEnabled val="1"/>
        </dgm:presLayoutVars>
      </dgm:prSet>
      <dgm:spPr/>
      <dgm:t>
        <a:bodyPr/>
        <a:lstStyle/>
        <a:p>
          <a:endParaRPr lang="en-US"/>
        </a:p>
      </dgm:t>
    </dgm:pt>
  </dgm:ptLst>
  <dgm:cxnLst>
    <dgm:cxn modelId="{451B23ED-BE1C-4C72-9349-6413821C8F08}" type="presOf" srcId="{89C1D791-C02D-47EB-9D7E-5C5978A38052}" destId="{26285541-57BB-447C-8990-3BB29944D88D}" srcOrd="0" destOrd="0" presId="urn:microsoft.com/office/officeart/2005/8/layout/cycle3"/>
    <dgm:cxn modelId="{23E4C356-67C8-4955-AC41-672D4E49901E}" srcId="{9EA4FFE5-E30C-4BD5-AD80-4D57B8890E9F}" destId="{B65AD5C9-88AD-45FF-8635-82D92212A432}" srcOrd="3" destOrd="0" parTransId="{435517FA-A5DD-46B2-B378-141185B9B296}" sibTransId="{7A7DA5E8-9EBC-49F6-B3C0-DDCA11B787F1}"/>
    <dgm:cxn modelId="{B359B046-0459-4FB0-AD83-2689D543DFF5}" srcId="{9EA4FFE5-E30C-4BD5-AD80-4D57B8890E9F}" destId="{79F4E36A-3A2B-4ADD-8C9B-3ED1802E7194}" srcOrd="2" destOrd="0" parTransId="{479CE2C8-B1E1-4E08-B98F-F8D76B086F4C}" sibTransId="{1A980133-8FFD-4CDF-AEB3-DE7ED42CBC87}"/>
    <dgm:cxn modelId="{22AFF506-D357-4E37-9CEB-6071C265594D}" type="presOf" srcId="{B65AD5C9-88AD-45FF-8635-82D92212A432}" destId="{3E3ADE7C-6B82-4273-91DF-F864856A2D1F}" srcOrd="0" destOrd="0" presId="urn:microsoft.com/office/officeart/2005/8/layout/cycle3"/>
    <dgm:cxn modelId="{DD1E3DDC-A744-4D4B-9FF0-B8D5B18042DA}" type="presOf" srcId="{142A141F-C761-4A77-B05E-FC827DF36B06}" destId="{B580FE2F-F968-4614-817A-9C9FC9D2FC62}" srcOrd="0" destOrd="0" presId="urn:microsoft.com/office/officeart/2005/8/layout/cycle3"/>
    <dgm:cxn modelId="{E07416E0-EC73-443C-AD57-9BD2B1C352EE}" srcId="{9EA4FFE5-E30C-4BD5-AD80-4D57B8890E9F}" destId="{142A141F-C761-4A77-B05E-FC827DF36B06}" srcOrd="1" destOrd="0" parTransId="{9C773387-0061-43F8-9192-A1AC628D01A2}" sibTransId="{AFC60054-F360-42BF-A081-45503C07FFC9}"/>
    <dgm:cxn modelId="{96A947C0-4DF6-42A4-9233-BEF35FBAF03A}" type="presOf" srcId="{BDE754CD-5198-44DA-8928-141AE1BB0D5D}" destId="{5AAE83ED-6CA6-45CA-9DEB-F57566D471DE}" srcOrd="0" destOrd="0" presId="urn:microsoft.com/office/officeart/2005/8/layout/cycle3"/>
    <dgm:cxn modelId="{522000BB-8560-447B-8BE6-6FBFAF943C65}" srcId="{9EA4FFE5-E30C-4BD5-AD80-4D57B8890E9F}" destId="{BDE754CD-5198-44DA-8928-141AE1BB0D5D}" srcOrd="4" destOrd="0" parTransId="{17589DBD-0DD3-41DA-B52D-2AFA1BE3B2B4}" sibTransId="{20402A8C-D80F-4B48-A2DC-044C7A18ABDF}"/>
    <dgm:cxn modelId="{C7EA5CA0-AEE9-4F7F-A2D4-5DC5FBF11D93}" type="presOf" srcId="{E4E688C9-D9D7-4F6B-901F-02DB1546C998}" destId="{28281909-BEB7-449B-9705-8A53C4AD42D1}" srcOrd="0" destOrd="0" presId="urn:microsoft.com/office/officeart/2005/8/layout/cycle3"/>
    <dgm:cxn modelId="{0B65A013-4339-4CAB-9D77-BD34DF51BFAA}" srcId="{9EA4FFE5-E30C-4BD5-AD80-4D57B8890E9F}" destId="{89C1D791-C02D-47EB-9D7E-5C5978A38052}" srcOrd="0" destOrd="0" parTransId="{D1EFBCD6-5786-4BEC-AE4F-ECBA2ADCFF01}" sibTransId="{E4E688C9-D9D7-4F6B-901F-02DB1546C998}"/>
    <dgm:cxn modelId="{F298CBA9-7E6D-43E1-A432-7AE009C36C38}" type="presOf" srcId="{9EA4FFE5-E30C-4BD5-AD80-4D57B8890E9F}" destId="{7AEAEE83-B06F-44B4-AB49-9A96BF9A77BF}" srcOrd="0" destOrd="0" presId="urn:microsoft.com/office/officeart/2005/8/layout/cycle3"/>
    <dgm:cxn modelId="{CBE37647-9C17-46A4-BF9C-88040578BAB3}" type="presOf" srcId="{79F4E36A-3A2B-4ADD-8C9B-3ED1802E7194}" destId="{924232C5-7CBB-4F5F-A3D8-733136ECB3EF}" srcOrd="0" destOrd="0" presId="urn:microsoft.com/office/officeart/2005/8/layout/cycle3"/>
    <dgm:cxn modelId="{0777C23A-3D7A-4C7D-9091-C436CEA7C203}" type="presParOf" srcId="{7AEAEE83-B06F-44B4-AB49-9A96BF9A77BF}" destId="{E3CCA4BF-0776-4C22-B092-6154C306C45D}" srcOrd="0" destOrd="0" presId="urn:microsoft.com/office/officeart/2005/8/layout/cycle3"/>
    <dgm:cxn modelId="{1032BE34-E328-4B56-A7FB-D3EEC517B2E2}" type="presParOf" srcId="{E3CCA4BF-0776-4C22-B092-6154C306C45D}" destId="{26285541-57BB-447C-8990-3BB29944D88D}" srcOrd="0" destOrd="0" presId="urn:microsoft.com/office/officeart/2005/8/layout/cycle3"/>
    <dgm:cxn modelId="{6E957734-83E8-4B65-9EF4-CC625A7C6106}" type="presParOf" srcId="{E3CCA4BF-0776-4C22-B092-6154C306C45D}" destId="{28281909-BEB7-449B-9705-8A53C4AD42D1}" srcOrd="1" destOrd="0" presId="urn:microsoft.com/office/officeart/2005/8/layout/cycle3"/>
    <dgm:cxn modelId="{E833CE16-0234-4DC1-9979-B7AFA6F6853F}" type="presParOf" srcId="{E3CCA4BF-0776-4C22-B092-6154C306C45D}" destId="{B580FE2F-F968-4614-817A-9C9FC9D2FC62}" srcOrd="2" destOrd="0" presId="urn:microsoft.com/office/officeart/2005/8/layout/cycle3"/>
    <dgm:cxn modelId="{9623F5EB-D747-4C60-B879-E2C52DAD3C79}" type="presParOf" srcId="{E3CCA4BF-0776-4C22-B092-6154C306C45D}" destId="{924232C5-7CBB-4F5F-A3D8-733136ECB3EF}" srcOrd="3" destOrd="0" presId="urn:microsoft.com/office/officeart/2005/8/layout/cycle3"/>
    <dgm:cxn modelId="{F737146F-95C1-441D-B1D2-719D4489C386}" type="presParOf" srcId="{E3CCA4BF-0776-4C22-B092-6154C306C45D}" destId="{3E3ADE7C-6B82-4273-91DF-F864856A2D1F}" srcOrd="4" destOrd="0" presId="urn:microsoft.com/office/officeart/2005/8/layout/cycle3"/>
    <dgm:cxn modelId="{4D839C35-C781-46D6-802C-DD703AA795E1}" type="presParOf" srcId="{E3CCA4BF-0776-4C22-B092-6154C306C45D}" destId="{5AAE83ED-6CA6-45CA-9DEB-F57566D471DE}"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F50AF8-E55D-4A19-B9A9-6687C2582EC6}" type="doc">
      <dgm:prSet loTypeId="urn:microsoft.com/office/officeart/2009/3/layout/IncreasingArrowsProcess" loCatId="process" qsTypeId="urn:microsoft.com/office/officeart/2005/8/quickstyle/simple1" qsCatId="simple" csTypeId="urn:microsoft.com/office/officeart/2005/8/colors/accent6_1" csCatId="accent6" phldr="1"/>
      <dgm:spPr/>
      <dgm:t>
        <a:bodyPr/>
        <a:lstStyle/>
        <a:p>
          <a:endParaRPr lang="en-US"/>
        </a:p>
      </dgm:t>
    </dgm:pt>
    <dgm:pt modelId="{21A7D2CD-C078-4277-AF3C-106B0C346EE2}">
      <dgm:prSet phldrT="[Text]" custT="1">
        <dgm:style>
          <a:lnRef idx="2">
            <a:schemeClr val="accent6"/>
          </a:lnRef>
          <a:fillRef idx="1">
            <a:schemeClr val="lt1"/>
          </a:fillRef>
          <a:effectRef idx="0">
            <a:schemeClr val="accent6"/>
          </a:effectRef>
          <a:fontRef idx="minor">
            <a:schemeClr val="dk1"/>
          </a:fontRef>
        </dgm:style>
      </dgm:prSet>
      <dgm:spPr>
        <a:solidFill>
          <a:srgbClr val="CC3300"/>
        </a:solidFill>
        <a:ln>
          <a:solidFill>
            <a:srgbClr val="CC3300"/>
          </a:solidFill>
        </a:ln>
      </dgm:spPr>
      <dgm:t>
        <a:bodyPr/>
        <a:lstStyle/>
        <a:p>
          <a:r>
            <a:rPr lang="es-HN" sz="2800" noProof="0" dirty="0" smtClean="0">
              <a:latin typeface="Arial" panose="020B0604020202020204" pitchFamily="34" charset="0"/>
              <a:cs typeface="Arial" panose="020B0604020202020204" pitchFamily="34" charset="0"/>
            </a:rPr>
            <a:t>Orientación</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dgm:t>
    </dgm:pt>
    <dgm:pt modelId="{C728299F-0B21-447B-AC6E-B39E36BD047A}" type="parTrans" cxnId="{6D45BC03-83C3-4F6A-9537-D00AA2DDAEF2}">
      <dgm:prSet/>
      <dgm:spPr/>
      <dgm:t>
        <a:bodyPr/>
        <a:lstStyle/>
        <a:p>
          <a:endParaRPr lang="en-US"/>
        </a:p>
      </dgm:t>
    </dgm:pt>
    <dgm:pt modelId="{296D21AA-BE2E-4D94-B4C1-79FA6FE9AC3F}" type="sibTrans" cxnId="{6D45BC03-83C3-4F6A-9537-D00AA2DDAEF2}">
      <dgm:prSet/>
      <dgm:spPr/>
      <dgm:t>
        <a:bodyPr/>
        <a:lstStyle/>
        <a:p>
          <a:endParaRPr lang="en-US"/>
        </a:p>
      </dgm:t>
    </dgm:pt>
    <dgm:pt modelId="{735F226A-5048-4766-9BC0-1C7667F731D2}">
      <dgm:prSet phldrT="[Text]" custT="1"/>
      <dgm:spPr>
        <a:solidFill>
          <a:srgbClr val="F3740B"/>
        </a:solidFill>
        <a:ln>
          <a:solidFill>
            <a:srgbClr val="F3740B"/>
          </a:solidFill>
        </a:ln>
      </dgm:spPr>
      <dgm:t>
        <a:bodyPr/>
        <a:lstStyle/>
        <a:p>
          <a:r>
            <a:rPr lang="es-HN" sz="2800" noProof="0" dirty="0" smtClean="0">
              <a:latin typeface="Arial" panose="020B0604020202020204" pitchFamily="34" charset="0"/>
              <a:cs typeface="Arial" panose="020B0604020202020204" pitchFamily="34" charset="0"/>
            </a:rPr>
            <a:t>Anual</a:t>
          </a:r>
          <a:endParaRPr lang="es-HN" sz="2800" noProof="0" dirty="0">
            <a:latin typeface="Arial" panose="020B0604020202020204" pitchFamily="34" charset="0"/>
            <a:cs typeface="Arial" panose="020B0604020202020204" pitchFamily="34" charset="0"/>
          </a:endParaRPr>
        </a:p>
      </dgm:t>
    </dgm:pt>
    <dgm:pt modelId="{8FA263DE-7F2C-41A7-B8EF-B564A13D3043}" type="parTrans" cxnId="{942CF871-370C-4082-B837-6D8EBE8543AF}">
      <dgm:prSet/>
      <dgm:spPr/>
      <dgm:t>
        <a:bodyPr/>
        <a:lstStyle/>
        <a:p>
          <a:endParaRPr lang="en-US"/>
        </a:p>
      </dgm:t>
    </dgm:pt>
    <dgm:pt modelId="{5D8FFC01-2CC6-4AE4-8AF6-8A8A800BF0E7}" type="sibTrans" cxnId="{942CF871-370C-4082-B837-6D8EBE8543AF}">
      <dgm:prSet/>
      <dgm:spPr/>
      <dgm:t>
        <a:bodyPr/>
        <a:lstStyle/>
        <a:p>
          <a:endParaRPr lang="en-US"/>
        </a:p>
      </dgm:t>
    </dgm:pt>
    <dgm:pt modelId="{DC3518F6-FC6D-43BA-8B75-FB70A2972398}">
      <dgm:prSet phldrT="[Text]" custT="1"/>
      <dgm:spPr>
        <a:ln>
          <a:solidFill>
            <a:srgbClr val="F3740B"/>
          </a:solidFill>
        </a:ln>
      </dgm:spPr>
      <dgm:t>
        <a:bodyPr/>
        <a:lstStyle/>
        <a:p>
          <a:r>
            <a:rPr lang="en-US" sz="2400" dirty="0" smtClean="0">
              <a:latin typeface="Arial" panose="020B0604020202020204" pitchFamily="34" charset="0"/>
              <a:cs typeface="Arial" panose="020B0604020202020204" pitchFamily="34" charset="0"/>
            </a:rPr>
            <a:t>ID </a:t>
          </a:r>
          <a:r>
            <a:rPr lang="es-HN" sz="2400" noProof="0" dirty="0" smtClean="0">
              <a:latin typeface="Arial" panose="020B0604020202020204" pitchFamily="34" charset="0"/>
              <a:cs typeface="Arial" panose="020B0604020202020204" pitchFamily="34" charset="0"/>
            </a:rPr>
            <a:t>peligros y corregir</a:t>
          </a:r>
          <a:endParaRPr lang="es-HN" sz="2400" noProof="0" dirty="0">
            <a:latin typeface="Arial" panose="020B0604020202020204" pitchFamily="34" charset="0"/>
            <a:cs typeface="Arial" panose="020B0604020202020204" pitchFamily="34" charset="0"/>
          </a:endParaRPr>
        </a:p>
      </dgm:t>
    </dgm:pt>
    <dgm:pt modelId="{F1CFD4DA-3F1D-4A1B-8CC7-80EAD6457BBB}" type="parTrans" cxnId="{D2840805-03C4-4CDE-9BC0-EEB16151549C}">
      <dgm:prSet/>
      <dgm:spPr/>
      <dgm:t>
        <a:bodyPr/>
        <a:lstStyle/>
        <a:p>
          <a:endParaRPr lang="en-US"/>
        </a:p>
      </dgm:t>
    </dgm:pt>
    <dgm:pt modelId="{026F7CD5-E99D-48A9-8749-4F3FE83610F1}" type="sibTrans" cxnId="{D2840805-03C4-4CDE-9BC0-EEB16151549C}">
      <dgm:prSet/>
      <dgm:spPr/>
      <dgm:t>
        <a:bodyPr/>
        <a:lstStyle/>
        <a:p>
          <a:endParaRPr lang="en-US"/>
        </a:p>
      </dgm:t>
    </dgm:pt>
    <dgm:pt modelId="{46ECB483-508D-4B50-A419-FE10EAE79CDD}">
      <dgm:prSet phldrT="[Text]" custT="1"/>
      <dgm:spPr>
        <a:ln>
          <a:solidFill>
            <a:srgbClr val="F3740B"/>
          </a:solidFill>
        </a:ln>
      </dgm:spPr>
      <dgm:t>
        <a:bodyPr/>
        <a:lstStyle/>
        <a:p>
          <a:r>
            <a:rPr lang="es-HN" sz="2400" noProof="0" dirty="0" smtClean="0">
              <a:latin typeface="Arial" panose="020B0604020202020204" pitchFamily="34" charset="0"/>
              <a:cs typeface="Arial" panose="020B0604020202020204" pitchFamily="34" charset="0"/>
            </a:rPr>
            <a:t>Equipo de Protección Personal</a:t>
          </a:r>
          <a:endParaRPr lang="es-HN" sz="2400" noProof="0" dirty="0">
            <a:latin typeface="Arial" panose="020B0604020202020204" pitchFamily="34" charset="0"/>
            <a:cs typeface="Arial" panose="020B0604020202020204" pitchFamily="34" charset="0"/>
          </a:endParaRPr>
        </a:p>
      </dgm:t>
    </dgm:pt>
    <dgm:pt modelId="{18FACF3C-474F-42ED-9DFE-8EAA42412905}" type="parTrans" cxnId="{7EE6615B-DFC3-450C-BC6F-06EC4C90DCAD}">
      <dgm:prSet/>
      <dgm:spPr/>
      <dgm:t>
        <a:bodyPr/>
        <a:lstStyle/>
        <a:p>
          <a:endParaRPr lang="en-US"/>
        </a:p>
      </dgm:t>
    </dgm:pt>
    <dgm:pt modelId="{47C16B4F-E18B-4E27-BD0F-AFAE2F2D22C8}" type="sibTrans" cxnId="{7EE6615B-DFC3-450C-BC6F-06EC4C90DCAD}">
      <dgm:prSet/>
      <dgm:spPr/>
      <dgm:t>
        <a:bodyPr/>
        <a:lstStyle/>
        <a:p>
          <a:endParaRPr lang="en-US"/>
        </a:p>
      </dgm:t>
    </dgm:pt>
    <dgm:pt modelId="{F7351930-0912-4E8A-AA62-C3C336DEEC21}">
      <dgm:prSet phldrT="[Text]" custT="1"/>
      <dgm:spPr>
        <a:ln>
          <a:solidFill>
            <a:srgbClr val="F3740B"/>
          </a:solidFill>
        </a:ln>
      </dgm:spPr>
      <dgm:t>
        <a:bodyPr/>
        <a:lstStyle/>
        <a:p>
          <a:r>
            <a:rPr lang="es-HN" sz="2400" noProof="0" dirty="0" smtClean="0">
              <a:latin typeface="Arial" panose="020B0604020202020204" pitchFamily="34" charset="0"/>
              <a:cs typeface="Arial" panose="020B0604020202020204" pitchFamily="34" charset="0"/>
            </a:rPr>
            <a:t>Plan de acción de emergencia</a:t>
          </a:r>
          <a:endParaRPr lang="es-HN" sz="2400" noProof="0" dirty="0">
            <a:latin typeface="Arial" panose="020B0604020202020204" pitchFamily="34" charset="0"/>
            <a:cs typeface="Arial" panose="020B0604020202020204" pitchFamily="34" charset="0"/>
          </a:endParaRPr>
        </a:p>
      </dgm:t>
    </dgm:pt>
    <dgm:pt modelId="{E032D729-A31A-4FD4-8D02-6DB3F663A551}" type="parTrans" cxnId="{50AA88E0-5A79-47FA-A196-D41E6336AB52}">
      <dgm:prSet/>
      <dgm:spPr/>
      <dgm:t>
        <a:bodyPr/>
        <a:lstStyle/>
        <a:p>
          <a:endParaRPr lang="en-US"/>
        </a:p>
      </dgm:t>
    </dgm:pt>
    <dgm:pt modelId="{6683573C-B52C-423C-A9B6-71AA0B3B380F}" type="sibTrans" cxnId="{50AA88E0-5A79-47FA-A196-D41E6336AB52}">
      <dgm:prSet/>
      <dgm:spPr/>
      <dgm:t>
        <a:bodyPr/>
        <a:lstStyle/>
        <a:p>
          <a:endParaRPr lang="en-US"/>
        </a:p>
      </dgm:t>
    </dgm:pt>
    <dgm:pt modelId="{8457DC5D-B715-44A4-A279-C1B593B7FD87}">
      <dgm:prSet phldrT="[Text]" custT="1"/>
      <dgm:spPr>
        <a:solidFill>
          <a:srgbClr val="FF9900"/>
        </a:solidFill>
        <a:ln>
          <a:solidFill>
            <a:srgbClr val="FF9900"/>
          </a:solidFill>
        </a:ln>
      </dgm:spPr>
      <dgm:t>
        <a:bodyPr/>
        <a:lstStyle/>
        <a:p>
          <a:r>
            <a:rPr lang="es-HN" sz="2600" noProof="0" dirty="0" smtClean="0">
              <a:latin typeface="Arial" panose="020B0604020202020204" pitchFamily="34" charset="0"/>
              <a:cs typeface="Arial" panose="020B0604020202020204" pitchFamily="34" charset="0"/>
            </a:rPr>
            <a:t>Especifica Tareas</a:t>
          </a:r>
          <a:endParaRPr lang="es-HN" sz="2600" noProof="0" dirty="0">
            <a:latin typeface="Arial" panose="020B0604020202020204" pitchFamily="34" charset="0"/>
            <a:cs typeface="Arial" panose="020B0604020202020204" pitchFamily="34" charset="0"/>
          </a:endParaRPr>
        </a:p>
      </dgm:t>
    </dgm:pt>
    <dgm:pt modelId="{4AD8D0ED-CEDC-420E-873A-ADCA8DEADC7E}" type="parTrans" cxnId="{039472DE-2540-4D12-98A6-5453F855A59D}">
      <dgm:prSet/>
      <dgm:spPr/>
      <dgm:t>
        <a:bodyPr/>
        <a:lstStyle/>
        <a:p>
          <a:endParaRPr lang="en-US"/>
        </a:p>
      </dgm:t>
    </dgm:pt>
    <dgm:pt modelId="{D50B0A10-8A56-4875-9B92-19BA4E27CA15}" type="sibTrans" cxnId="{039472DE-2540-4D12-98A6-5453F855A59D}">
      <dgm:prSet/>
      <dgm:spPr/>
      <dgm:t>
        <a:bodyPr/>
        <a:lstStyle/>
        <a:p>
          <a:endParaRPr lang="en-US"/>
        </a:p>
      </dgm:t>
    </dgm:pt>
    <dgm:pt modelId="{DA2C02B1-C206-49D5-8CEE-4A29AAEE3494}">
      <dgm:prSet phldrT="[Text]" custT="1"/>
      <dgm:spPr>
        <a:ln>
          <a:solidFill>
            <a:srgbClr val="FF9900"/>
          </a:solidFill>
        </a:ln>
      </dgm:spPr>
      <dgm:t>
        <a:bodyPr/>
        <a:lstStyle/>
        <a:p>
          <a:r>
            <a:rPr lang="es-HN" sz="2400" noProof="0" dirty="0" smtClean="0">
              <a:latin typeface="Arial" panose="020B0604020202020204" pitchFamily="34" charset="0"/>
              <a:cs typeface="Arial" panose="020B0604020202020204" pitchFamily="34" charset="0"/>
            </a:rPr>
            <a:t>Cambiar tareas </a:t>
          </a:r>
          <a:endParaRPr lang="es-HN" sz="2400" noProof="0" dirty="0">
            <a:latin typeface="Arial" panose="020B0604020202020204" pitchFamily="34" charset="0"/>
            <a:cs typeface="Arial" panose="020B0604020202020204" pitchFamily="34" charset="0"/>
          </a:endParaRPr>
        </a:p>
      </dgm:t>
    </dgm:pt>
    <dgm:pt modelId="{9A114041-FE16-43E3-BB0F-5BEBB944D4EF}" type="parTrans" cxnId="{1E404EFF-0AE7-4BC8-B57A-F8D97F267CDE}">
      <dgm:prSet/>
      <dgm:spPr/>
      <dgm:t>
        <a:bodyPr/>
        <a:lstStyle/>
        <a:p>
          <a:endParaRPr lang="en-US"/>
        </a:p>
      </dgm:t>
    </dgm:pt>
    <dgm:pt modelId="{A5C402C6-0E33-4EED-A362-F91E96A1C5EE}" type="sibTrans" cxnId="{1E404EFF-0AE7-4BC8-B57A-F8D97F267CDE}">
      <dgm:prSet/>
      <dgm:spPr/>
      <dgm:t>
        <a:bodyPr/>
        <a:lstStyle/>
        <a:p>
          <a:endParaRPr lang="en-US"/>
        </a:p>
      </dgm:t>
    </dgm:pt>
    <dgm:pt modelId="{385C4CEC-D322-45CC-8E8E-01A83815F2F1}">
      <dgm:prSet phldrT="[Text]" custT="1"/>
      <dgm:spPr>
        <a:ln>
          <a:solidFill>
            <a:srgbClr val="FF9900"/>
          </a:solidFill>
        </a:ln>
      </dgm:spPr>
      <dgm:t>
        <a:bodyPr/>
        <a:lstStyle/>
        <a:p>
          <a:r>
            <a:rPr lang="es-HN" sz="2400" noProof="0" dirty="0" smtClean="0">
              <a:latin typeface="Arial" panose="020B0604020202020204" pitchFamily="34" charset="0"/>
              <a:cs typeface="Arial" panose="020B0604020202020204" pitchFamily="34" charset="0"/>
            </a:rPr>
            <a:t>Persona autorizada</a:t>
          </a:r>
          <a:endParaRPr lang="es-HN" sz="2400" noProof="0" dirty="0">
            <a:latin typeface="Arial" panose="020B0604020202020204" pitchFamily="34" charset="0"/>
            <a:cs typeface="Arial" panose="020B0604020202020204" pitchFamily="34" charset="0"/>
          </a:endParaRPr>
        </a:p>
      </dgm:t>
    </dgm:pt>
    <dgm:pt modelId="{4507EC44-35AE-482A-85D8-0F082192EE71}" type="parTrans" cxnId="{2CE759AA-40C3-4321-B434-DDA3DAA4736F}">
      <dgm:prSet/>
      <dgm:spPr/>
      <dgm:t>
        <a:bodyPr/>
        <a:lstStyle/>
        <a:p>
          <a:endParaRPr lang="en-US"/>
        </a:p>
      </dgm:t>
    </dgm:pt>
    <dgm:pt modelId="{DBF4F5F7-7DF0-4715-A11D-41479B7DE5AE}" type="sibTrans" cxnId="{2CE759AA-40C3-4321-B434-DDA3DAA4736F}">
      <dgm:prSet/>
      <dgm:spPr/>
      <dgm:t>
        <a:bodyPr/>
        <a:lstStyle/>
        <a:p>
          <a:endParaRPr lang="en-US"/>
        </a:p>
      </dgm:t>
    </dgm:pt>
    <dgm:pt modelId="{1C841479-CC65-49E5-ACFE-B4F044BBA8FA}">
      <dgm:prSet phldrT="[Text]" custT="1"/>
      <dgm:spPr>
        <a:solidFill>
          <a:srgbClr val="FEBF22"/>
        </a:solidFill>
        <a:ln>
          <a:solidFill>
            <a:srgbClr val="FEBF22"/>
          </a:solidFill>
        </a:ln>
      </dgm:spPr>
      <dgm:t>
        <a:bodyPr/>
        <a:lstStyle/>
        <a:p>
          <a:r>
            <a:rPr lang="es-HN" sz="2400" noProof="0" dirty="0" smtClean="0">
              <a:latin typeface="Arial" panose="020B0604020202020204" pitchFamily="34" charset="0"/>
              <a:cs typeface="Arial" panose="020B0604020202020204" pitchFamily="34" charset="0"/>
            </a:rPr>
            <a:t>Especifica Temas</a:t>
          </a:r>
          <a:endParaRPr lang="es-HN" sz="2400" noProof="0" dirty="0">
            <a:latin typeface="Arial" panose="020B0604020202020204" pitchFamily="34" charset="0"/>
            <a:cs typeface="Arial" panose="020B0604020202020204" pitchFamily="34" charset="0"/>
          </a:endParaRPr>
        </a:p>
      </dgm:t>
    </dgm:pt>
    <dgm:pt modelId="{0AD90857-210E-4C7E-B12F-4352A8866F89}" type="parTrans" cxnId="{335FB8BA-22BE-421D-B4D2-DE8FD11C3FBD}">
      <dgm:prSet/>
      <dgm:spPr/>
      <dgm:t>
        <a:bodyPr/>
        <a:lstStyle/>
        <a:p>
          <a:endParaRPr lang="en-US"/>
        </a:p>
      </dgm:t>
    </dgm:pt>
    <dgm:pt modelId="{CD05F5A6-DD76-4004-BD86-94DAF66019FB}" type="sibTrans" cxnId="{335FB8BA-22BE-421D-B4D2-DE8FD11C3FBD}">
      <dgm:prSet/>
      <dgm:spPr/>
      <dgm:t>
        <a:bodyPr/>
        <a:lstStyle/>
        <a:p>
          <a:endParaRPr lang="en-US"/>
        </a:p>
      </dgm:t>
    </dgm:pt>
    <dgm:pt modelId="{11C126DC-B668-40A8-8591-FFB66933D96D}">
      <dgm:prSet phldrT="[Text]" custT="1"/>
      <dgm:spPr>
        <a:ln>
          <a:solidFill>
            <a:srgbClr val="FEBF22"/>
          </a:solidFill>
        </a:ln>
      </dgm:spPr>
      <dgm:t>
        <a:bodyPr/>
        <a:lstStyle/>
        <a:p>
          <a:r>
            <a:rPr lang="es-HN" sz="2400" noProof="0" dirty="0" smtClean="0">
              <a:latin typeface="Arial" panose="020B0604020202020204" pitchFamily="34" charset="0"/>
              <a:cs typeface="Arial" panose="020B0604020202020204" pitchFamily="34" charset="0"/>
            </a:rPr>
            <a:t>Requisitos reglamentarios</a:t>
          </a:r>
          <a:endParaRPr lang="es-HN" sz="2400" noProof="0" dirty="0">
            <a:latin typeface="Arial" panose="020B0604020202020204" pitchFamily="34" charset="0"/>
            <a:cs typeface="Arial" panose="020B0604020202020204" pitchFamily="34" charset="0"/>
          </a:endParaRPr>
        </a:p>
      </dgm:t>
    </dgm:pt>
    <dgm:pt modelId="{F67D6FAB-CDB0-4E29-BD06-BCB0582A694D}" type="parTrans" cxnId="{D7BC954A-CD70-4330-9A58-DCED00299C16}">
      <dgm:prSet/>
      <dgm:spPr/>
      <dgm:t>
        <a:bodyPr/>
        <a:lstStyle/>
        <a:p>
          <a:endParaRPr lang="en-US"/>
        </a:p>
      </dgm:t>
    </dgm:pt>
    <dgm:pt modelId="{43F274CA-A108-411E-BE2E-3E418E33F51E}" type="sibTrans" cxnId="{D7BC954A-CD70-4330-9A58-DCED00299C16}">
      <dgm:prSet/>
      <dgm:spPr/>
      <dgm:t>
        <a:bodyPr/>
        <a:lstStyle/>
        <a:p>
          <a:endParaRPr lang="en-US"/>
        </a:p>
      </dgm:t>
    </dgm:pt>
    <dgm:pt modelId="{F0998A67-969A-46B4-A9FB-7DBA43EE2986}">
      <dgm:prSet phldrT="[Text]" custT="1"/>
      <dgm:spPr>
        <a:ln>
          <a:solidFill>
            <a:srgbClr val="FEBF22"/>
          </a:solidFill>
        </a:ln>
      </dgm:spPr>
      <dgm:t>
        <a:bodyPr/>
        <a:lstStyle/>
        <a:p>
          <a:r>
            <a:rPr lang="es-HN" sz="2400" noProof="0" dirty="0" smtClean="0">
              <a:latin typeface="Arial" panose="020B0604020202020204" pitchFamily="34" charset="0"/>
              <a:cs typeface="Arial" panose="020B0604020202020204" pitchFamily="34" charset="0"/>
            </a:rPr>
            <a:t>Salud y seguridad</a:t>
          </a:r>
        </a:p>
        <a:p>
          <a:r>
            <a:rPr lang="es-HN" sz="2400" noProof="0" dirty="0" smtClean="0">
              <a:latin typeface="Arial" panose="020B0604020202020204" pitchFamily="34" charset="0"/>
              <a:cs typeface="Arial" panose="020B0604020202020204" pitchFamily="34" charset="0"/>
            </a:rPr>
            <a:t>Temas de administración Manejo de granos</a:t>
          </a:r>
          <a:endParaRPr lang="es-HN" sz="2400" noProof="0" dirty="0">
            <a:latin typeface="Arial" panose="020B0604020202020204" pitchFamily="34" charset="0"/>
            <a:cs typeface="Arial" panose="020B0604020202020204" pitchFamily="34" charset="0"/>
          </a:endParaRPr>
        </a:p>
      </dgm:t>
    </dgm:pt>
    <dgm:pt modelId="{3E52542C-8469-4A6C-AF3A-59B19FBFAD74}" type="parTrans" cxnId="{AC2DDE1C-44E5-4B3E-9896-78008E98EF9A}">
      <dgm:prSet/>
      <dgm:spPr/>
      <dgm:t>
        <a:bodyPr/>
        <a:lstStyle/>
        <a:p>
          <a:endParaRPr lang="en-US"/>
        </a:p>
      </dgm:t>
    </dgm:pt>
    <dgm:pt modelId="{9A46AB4A-462B-49EC-93C4-6079A07BF2F0}" type="sibTrans" cxnId="{AC2DDE1C-44E5-4B3E-9896-78008E98EF9A}">
      <dgm:prSet/>
      <dgm:spPr/>
      <dgm:t>
        <a:bodyPr/>
        <a:lstStyle/>
        <a:p>
          <a:endParaRPr lang="en-US"/>
        </a:p>
      </dgm:t>
    </dgm:pt>
    <dgm:pt modelId="{BE3BC91E-A240-405C-8BC8-6F79DF36E3AA}">
      <dgm:prSet phldrT="[Text]" custT="1"/>
      <dgm:spPr>
        <a:ln>
          <a:solidFill>
            <a:srgbClr val="FEBF22"/>
          </a:solidFill>
        </a:ln>
      </dgm:spPr>
      <dgm:t>
        <a:bodyPr/>
        <a:lstStyle/>
        <a:p>
          <a:endParaRPr lang="en-US" sz="2400" dirty="0">
            <a:latin typeface="Arial" panose="020B0604020202020204" pitchFamily="34" charset="0"/>
            <a:cs typeface="Arial" panose="020B0604020202020204" pitchFamily="34" charset="0"/>
          </a:endParaRPr>
        </a:p>
      </dgm:t>
    </dgm:pt>
    <dgm:pt modelId="{154E3936-3B64-40AF-AFAB-1C2DA5C01D40}" type="parTrans" cxnId="{2D50B326-7C7C-41CD-AC6C-5287D3B5FD94}">
      <dgm:prSet/>
      <dgm:spPr/>
      <dgm:t>
        <a:bodyPr/>
        <a:lstStyle/>
        <a:p>
          <a:endParaRPr lang="en-US"/>
        </a:p>
      </dgm:t>
    </dgm:pt>
    <dgm:pt modelId="{D74A1097-41EF-4F16-B3DD-53ECF4F1DC54}" type="sibTrans" cxnId="{2D50B326-7C7C-41CD-AC6C-5287D3B5FD94}">
      <dgm:prSet/>
      <dgm:spPr/>
      <dgm:t>
        <a:bodyPr/>
        <a:lstStyle/>
        <a:p>
          <a:endParaRPr lang="en-US"/>
        </a:p>
      </dgm:t>
    </dgm:pt>
    <dgm:pt modelId="{BC307FEB-D419-4582-B48F-F0D852D970D3}">
      <dgm:prSet phldrT="[Text]" custT="1"/>
      <dgm:spPr>
        <a:ln>
          <a:solidFill>
            <a:srgbClr val="FF9900"/>
          </a:solidFill>
        </a:ln>
      </dgm:spPr>
      <dgm:t>
        <a:bodyPr/>
        <a:lstStyle/>
        <a:p>
          <a:r>
            <a:rPr lang="es-HN" sz="2400" noProof="0" dirty="0" smtClean="0">
              <a:latin typeface="Arial" panose="020B0604020202020204" pitchFamily="34" charset="0"/>
              <a:cs typeface="Arial" panose="020B0604020202020204" pitchFamily="34" charset="0"/>
            </a:rPr>
            <a:t>Certificación</a:t>
          </a:r>
        </a:p>
        <a:p>
          <a:r>
            <a:rPr lang="es-HN" sz="2400" noProof="0" dirty="0" smtClean="0">
              <a:latin typeface="Arial" panose="020B0604020202020204" pitchFamily="34" charset="0"/>
              <a:cs typeface="Arial" panose="020B0604020202020204" pitchFamily="34" charset="0"/>
            </a:rPr>
            <a:t>Regulador </a:t>
          </a:r>
          <a:endParaRPr lang="es-HN" sz="2400" noProof="0" dirty="0">
            <a:latin typeface="Arial" panose="020B0604020202020204" pitchFamily="34" charset="0"/>
            <a:cs typeface="Arial" panose="020B0604020202020204" pitchFamily="34" charset="0"/>
          </a:endParaRPr>
        </a:p>
      </dgm:t>
    </dgm:pt>
    <dgm:pt modelId="{311B0054-BC1C-4554-B738-3755CA8CE51B}" type="parTrans" cxnId="{6C6A14DA-B052-44C1-96F0-2D8B42D4866C}">
      <dgm:prSet/>
      <dgm:spPr/>
      <dgm:t>
        <a:bodyPr/>
        <a:lstStyle/>
        <a:p>
          <a:endParaRPr lang="en-US"/>
        </a:p>
      </dgm:t>
    </dgm:pt>
    <dgm:pt modelId="{E72A3937-CA59-44D2-9B0A-10294A2C5BD6}" type="sibTrans" cxnId="{6C6A14DA-B052-44C1-96F0-2D8B42D4866C}">
      <dgm:prSet/>
      <dgm:spPr/>
      <dgm:t>
        <a:bodyPr/>
        <a:lstStyle/>
        <a:p>
          <a:endParaRPr lang="en-US"/>
        </a:p>
      </dgm:t>
    </dgm:pt>
    <dgm:pt modelId="{2A7DCA64-6B67-44B3-8036-7A112452DD05}">
      <dgm:prSet phldrT="[Text]" custT="1">
        <dgm:style>
          <a:lnRef idx="2">
            <a:schemeClr val="accent6"/>
          </a:lnRef>
          <a:fillRef idx="1">
            <a:schemeClr val="lt1"/>
          </a:fillRef>
          <a:effectRef idx="0">
            <a:schemeClr val="accent6"/>
          </a:effectRef>
          <a:fontRef idx="minor">
            <a:schemeClr val="dk1"/>
          </a:fontRef>
        </dgm:style>
      </dgm:prSet>
      <dgm:spPr>
        <a:ln>
          <a:solidFill>
            <a:srgbClr val="CC3300"/>
          </a:solidFill>
        </a:ln>
      </dgm:spPr>
      <dgm:t>
        <a:bodyPr lIns="45720" tIns="45720" rIns="45720" bIns="45720"/>
        <a:lstStyle/>
        <a:p>
          <a:r>
            <a:rPr lang="es-HN" sz="2000" noProof="0" dirty="0" smtClean="0">
              <a:latin typeface="Arial" panose="020B0604020202020204" pitchFamily="34" charset="0"/>
              <a:cs typeface="Arial" panose="020B0604020202020204" pitchFamily="34" charset="0"/>
            </a:rPr>
            <a:t>Candado/Etiqueta </a:t>
          </a:r>
        </a:p>
        <a:p>
          <a:r>
            <a:rPr lang="es-HN" sz="2000" noProof="0" dirty="0" smtClean="0">
              <a:latin typeface="Arial" panose="020B0604020202020204" pitchFamily="34" charset="0"/>
              <a:cs typeface="Arial" panose="020B0604020202020204" pitchFamily="34" charset="0"/>
            </a:rPr>
            <a:t>Especifica Tareas</a:t>
          </a:r>
          <a:endParaRPr lang="es-HN" sz="2000" noProof="0" dirty="0">
            <a:latin typeface="Arial" panose="020B0604020202020204" pitchFamily="34" charset="0"/>
            <a:cs typeface="Arial" panose="020B0604020202020204" pitchFamily="34" charset="0"/>
          </a:endParaRPr>
        </a:p>
      </dgm:t>
    </dgm:pt>
    <dgm:pt modelId="{142B4131-177F-4DE2-BA37-BD4B35BEDED2}" type="sibTrans" cxnId="{6B72EF3B-9517-4D98-84B3-6EC2B8397AFA}">
      <dgm:prSet/>
      <dgm:spPr/>
      <dgm:t>
        <a:bodyPr/>
        <a:lstStyle/>
        <a:p>
          <a:endParaRPr lang="en-US"/>
        </a:p>
      </dgm:t>
    </dgm:pt>
    <dgm:pt modelId="{6EF0F07E-2AA2-4176-811B-E5CDDC5F5BA5}" type="parTrans" cxnId="{6B72EF3B-9517-4D98-84B3-6EC2B8397AFA}">
      <dgm:prSet/>
      <dgm:spPr/>
      <dgm:t>
        <a:bodyPr/>
        <a:lstStyle/>
        <a:p>
          <a:endParaRPr lang="en-US"/>
        </a:p>
      </dgm:t>
    </dgm:pt>
    <dgm:pt modelId="{08C5728A-69FE-4DDB-AEC9-3016D3E612DA}">
      <dgm:prSet phldrT="[Text]" custT="1">
        <dgm:style>
          <a:lnRef idx="2">
            <a:schemeClr val="accent6"/>
          </a:lnRef>
          <a:fillRef idx="1">
            <a:schemeClr val="lt1"/>
          </a:fillRef>
          <a:effectRef idx="0">
            <a:schemeClr val="accent6"/>
          </a:effectRef>
          <a:fontRef idx="minor">
            <a:schemeClr val="dk1"/>
          </a:fontRef>
        </dgm:style>
      </dgm:prSet>
      <dgm:spPr>
        <a:ln>
          <a:solidFill>
            <a:srgbClr val="CC3300"/>
          </a:solidFill>
        </a:ln>
      </dgm:spPr>
      <dgm:t>
        <a:bodyPr lIns="45720" tIns="45720" rIns="45720" bIns="45720"/>
        <a:lstStyle/>
        <a:p>
          <a:r>
            <a:rPr lang="es-HN" sz="2000" noProof="0" dirty="0" smtClean="0">
              <a:latin typeface="Arial" panose="020B0604020202020204" pitchFamily="34" charset="0"/>
              <a:cs typeface="Arial" panose="020B0604020202020204" pitchFamily="34" charset="0"/>
            </a:rPr>
            <a:t>Conciencia de peligros</a:t>
          </a:r>
        </a:p>
        <a:p>
          <a:r>
            <a:rPr lang="es-HN" sz="2000" noProof="0" dirty="0" smtClean="0">
              <a:latin typeface="Arial" panose="020B0604020202020204" pitchFamily="34" charset="0"/>
              <a:cs typeface="Arial" panose="020B0604020202020204" pitchFamily="34" charset="0"/>
            </a:rPr>
            <a:t>Plan de acción de emergencia</a:t>
          </a:r>
          <a:endParaRPr lang="es-HN" sz="2000" noProof="0" dirty="0">
            <a:latin typeface="Arial" panose="020B0604020202020204" pitchFamily="34" charset="0"/>
            <a:cs typeface="Arial" panose="020B0604020202020204" pitchFamily="34" charset="0"/>
          </a:endParaRPr>
        </a:p>
      </dgm:t>
    </dgm:pt>
    <dgm:pt modelId="{EDE79F2D-2707-4610-A5B6-BE3EA66E37A6}" type="sibTrans" cxnId="{41B9976D-A48F-47CE-ABDB-7DD1A4273048}">
      <dgm:prSet/>
      <dgm:spPr/>
      <dgm:t>
        <a:bodyPr/>
        <a:lstStyle/>
        <a:p>
          <a:endParaRPr lang="en-US"/>
        </a:p>
      </dgm:t>
    </dgm:pt>
    <dgm:pt modelId="{CAAA8998-1EBA-4230-8A95-4A75668C297C}" type="parTrans" cxnId="{41B9976D-A48F-47CE-ABDB-7DD1A4273048}">
      <dgm:prSet/>
      <dgm:spPr/>
      <dgm:t>
        <a:bodyPr/>
        <a:lstStyle/>
        <a:p>
          <a:endParaRPr lang="en-US"/>
        </a:p>
      </dgm:t>
    </dgm:pt>
    <dgm:pt modelId="{AC71534E-F5B4-431E-9B73-337A523EEB22}">
      <dgm:prSet phldrT="[Text]" custT="1">
        <dgm:style>
          <a:lnRef idx="2">
            <a:schemeClr val="accent6"/>
          </a:lnRef>
          <a:fillRef idx="1">
            <a:schemeClr val="lt1"/>
          </a:fillRef>
          <a:effectRef idx="0">
            <a:schemeClr val="accent6"/>
          </a:effectRef>
          <a:fontRef idx="minor">
            <a:schemeClr val="dk1"/>
          </a:fontRef>
        </dgm:style>
      </dgm:prSet>
      <dgm:spPr>
        <a:ln>
          <a:solidFill>
            <a:srgbClr val="CC3300"/>
          </a:solidFill>
        </a:ln>
      </dgm:spPr>
      <dgm:t>
        <a:bodyPr lIns="45720" tIns="45720" rIns="45720" bIns="45720"/>
        <a:lstStyle/>
        <a:p>
          <a:r>
            <a:rPr lang="es-HN" sz="2000" noProof="0" dirty="0" smtClean="0">
              <a:latin typeface="Arial" panose="020B0604020202020204" pitchFamily="34" charset="0"/>
              <a:cs typeface="Arial" panose="020B0604020202020204" pitchFamily="34" charset="0"/>
            </a:rPr>
            <a:t>Política de la compañía</a:t>
          </a:r>
          <a:endParaRPr lang="es-HN" sz="2000" noProof="0" dirty="0">
            <a:latin typeface="Arial" panose="020B0604020202020204" pitchFamily="34" charset="0"/>
            <a:cs typeface="Arial" panose="020B0604020202020204" pitchFamily="34" charset="0"/>
          </a:endParaRPr>
        </a:p>
      </dgm:t>
    </dgm:pt>
    <dgm:pt modelId="{D461EE9F-0AFC-4048-8610-A3B7423F3AB1}" type="sibTrans" cxnId="{444D59EF-EB46-4EB6-875B-FA5B5A8F2BE5}">
      <dgm:prSet/>
      <dgm:spPr/>
      <dgm:t>
        <a:bodyPr/>
        <a:lstStyle/>
        <a:p>
          <a:endParaRPr lang="en-US"/>
        </a:p>
      </dgm:t>
    </dgm:pt>
    <dgm:pt modelId="{82EEA3E6-AF26-4D15-BF08-58EA84A0C132}" type="parTrans" cxnId="{444D59EF-EB46-4EB6-875B-FA5B5A8F2BE5}">
      <dgm:prSet/>
      <dgm:spPr/>
      <dgm:t>
        <a:bodyPr/>
        <a:lstStyle/>
        <a:p>
          <a:endParaRPr lang="en-US"/>
        </a:p>
      </dgm:t>
    </dgm:pt>
    <dgm:pt modelId="{F53AA7A9-6EA9-4D18-823D-FD34A7953D67}" type="pres">
      <dgm:prSet presAssocID="{38F50AF8-E55D-4A19-B9A9-6687C2582EC6}" presName="Name0" presStyleCnt="0">
        <dgm:presLayoutVars>
          <dgm:chMax val="5"/>
          <dgm:chPref val="5"/>
          <dgm:dir/>
          <dgm:animLvl val="lvl"/>
        </dgm:presLayoutVars>
      </dgm:prSet>
      <dgm:spPr/>
      <dgm:t>
        <a:bodyPr/>
        <a:lstStyle/>
        <a:p>
          <a:endParaRPr lang="en-US"/>
        </a:p>
      </dgm:t>
    </dgm:pt>
    <dgm:pt modelId="{2B20ED00-C35F-4A92-93E3-670751C335DA}" type="pres">
      <dgm:prSet presAssocID="{21A7D2CD-C078-4277-AF3C-106B0C346EE2}" presName="parentText1" presStyleLbl="node1" presStyleIdx="0" presStyleCnt="4" custScaleX="99892">
        <dgm:presLayoutVars>
          <dgm:chMax/>
          <dgm:chPref val="3"/>
          <dgm:bulletEnabled val="1"/>
        </dgm:presLayoutVars>
      </dgm:prSet>
      <dgm:spPr/>
      <dgm:t>
        <a:bodyPr/>
        <a:lstStyle/>
        <a:p>
          <a:endParaRPr lang="en-US"/>
        </a:p>
      </dgm:t>
    </dgm:pt>
    <dgm:pt modelId="{6DE5E521-0595-40A2-AE25-59146D0BB679}" type="pres">
      <dgm:prSet presAssocID="{21A7D2CD-C078-4277-AF3C-106B0C346EE2}" presName="childText1" presStyleLbl="solidAlignAcc1" presStyleIdx="0" presStyleCnt="4" custScaleX="108926" custScaleY="127933" custLinFactNeighborX="2179" custLinFactNeighborY="7649">
        <dgm:presLayoutVars>
          <dgm:chMax val="0"/>
          <dgm:chPref val="0"/>
          <dgm:bulletEnabled val="1"/>
        </dgm:presLayoutVars>
      </dgm:prSet>
      <dgm:spPr/>
      <dgm:t>
        <a:bodyPr/>
        <a:lstStyle/>
        <a:p>
          <a:endParaRPr lang="en-US"/>
        </a:p>
      </dgm:t>
    </dgm:pt>
    <dgm:pt modelId="{2D47FBD5-7194-43C3-9830-E94CD64F1DDF}" type="pres">
      <dgm:prSet presAssocID="{735F226A-5048-4766-9BC0-1C7667F731D2}" presName="parentText2" presStyleLbl="node1" presStyleIdx="1" presStyleCnt="4" custScaleX="99816" custLinFactNeighborX="-930" custLinFactNeighborY="1693">
        <dgm:presLayoutVars>
          <dgm:chMax/>
          <dgm:chPref val="3"/>
          <dgm:bulletEnabled val="1"/>
        </dgm:presLayoutVars>
      </dgm:prSet>
      <dgm:spPr/>
      <dgm:t>
        <a:bodyPr/>
        <a:lstStyle/>
        <a:p>
          <a:endParaRPr lang="en-US"/>
        </a:p>
      </dgm:t>
    </dgm:pt>
    <dgm:pt modelId="{83B3022C-1B57-4B8E-A640-204FCC58FBE3}" type="pres">
      <dgm:prSet presAssocID="{735F226A-5048-4766-9BC0-1C7667F731D2}" presName="childText2" presStyleLbl="solidAlignAcc1" presStyleIdx="1" presStyleCnt="4" custScaleX="103291" custScaleY="127933" custLinFactNeighborX="1652" custLinFactNeighborY="10769">
        <dgm:presLayoutVars>
          <dgm:chMax val="0"/>
          <dgm:chPref val="0"/>
          <dgm:bulletEnabled val="1"/>
        </dgm:presLayoutVars>
      </dgm:prSet>
      <dgm:spPr/>
      <dgm:t>
        <a:bodyPr/>
        <a:lstStyle/>
        <a:p>
          <a:endParaRPr lang="en-US"/>
        </a:p>
      </dgm:t>
    </dgm:pt>
    <dgm:pt modelId="{09E663DF-8018-48DA-8CAA-569F5136B881}" type="pres">
      <dgm:prSet presAssocID="{8457DC5D-B715-44A4-A279-C1B593B7FD87}" presName="parentText3" presStyleLbl="node1" presStyleIdx="2" presStyleCnt="4" custLinFactNeighborX="682" custLinFactNeighborY="391">
        <dgm:presLayoutVars>
          <dgm:chMax/>
          <dgm:chPref val="3"/>
          <dgm:bulletEnabled val="1"/>
        </dgm:presLayoutVars>
      </dgm:prSet>
      <dgm:spPr/>
      <dgm:t>
        <a:bodyPr/>
        <a:lstStyle/>
        <a:p>
          <a:endParaRPr lang="en-US"/>
        </a:p>
      </dgm:t>
    </dgm:pt>
    <dgm:pt modelId="{A838DE90-5027-481D-9C84-798F96A86DA0}" type="pres">
      <dgm:prSet presAssocID="{8457DC5D-B715-44A4-A279-C1B593B7FD87}" presName="childText3" presStyleLbl="solidAlignAcc1" presStyleIdx="2" presStyleCnt="4" custScaleX="103291" custScaleY="127933" custLinFactNeighborX="1350" custLinFactNeighborY="11169">
        <dgm:presLayoutVars>
          <dgm:chMax val="0"/>
          <dgm:chPref val="0"/>
          <dgm:bulletEnabled val="1"/>
        </dgm:presLayoutVars>
      </dgm:prSet>
      <dgm:spPr/>
      <dgm:t>
        <a:bodyPr/>
        <a:lstStyle/>
        <a:p>
          <a:endParaRPr lang="en-US"/>
        </a:p>
      </dgm:t>
    </dgm:pt>
    <dgm:pt modelId="{9AFADBD4-19E2-4699-A44B-E99D08C1787B}" type="pres">
      <dgm:prSet presAssocID="{1C841479-CC65-49E5-ACFE-B4F044BBA8FA}" presName="parentText4" presStyleLbl="node1" presStyleIdx="3" presStyleCnt="4" custScaleX="107237" custLinFactNeighborX="-575" custLinFactNeighborY="-46">
        <dgm:presLayoutVars>
          <dgm:chMax/>
          <dgm:chPref val="3"/>
          <dgm:bulletEnabled val="1"/>
        </dgm:presLayoutVars>
      </dgm:prSet>
      <dgm:spPr/>
      <dgm:t>
        <a:bodyPr/>
        <a:lstStyle/>
        <a:p>
          <a:endParaRPr lang="en-US"/>
        </a:p>
      </dgm:t>
    </dgm:pt>
    <dgm:pt modelId="{4CA3FF9D-6C15-4344-B223-34C9EBB6F75A}" type="pres">
      <dgm:prSet presAssocID="{1C841479-CC65-49E5-ACFE-B4F044BBA8FA}" presName="childText4" presStyleLbl="solidAlignAcc1" presStyleIdx="3" presStyleCnt="4" custScaleX="111259" custScaleY="127933" custLinFactNeighborX="1369" custLinFactNeighborY="10499">
        <dgm:presLayoutVars>
          <dgm:chMax val="0"/>
          <dgm:chPref val="0"/>
          <dgm:bulletEnabled val="1"/>
        </dgm:presLayoutVars>
      </dgm:prSet>
      <dgm:spPr/>
      <dgm:t>
        <a:bodyPr/>
        <a:lstStyle/>
        <a:p>
          <a:endParaRPr lang="en-US"/>
        </a:p>
      </dgm:t>
    </dgm:pt>
  </dgm:ptLst>
  <dgm:cxnLst>
    <dgm:cxn modelId="{6B72EF3B-9517-4D98-84B3-6EC2B8397AFA}" srcId="{21A7D2CD-C078-4277-AF3C-106B0C346EE2}" destId="{2A7DCA64-6B67-44B3-8036-7A112452DD05}" srcOrd="2" destOrd="0" parTransId="{6EF0F07E-2AA2-4176-811B-E5CDDC5F5BA5}" sibTransId="{142B4131-177F-4DE2-BA37-BD4B35BEDED2}"/>
    <dgm:cxn modelId="{A2148E98-7825-4BA2-9510-A0216A84C2EF}" type="presOf" srcId="{DA2C02B1-C206-49D5-8CEE-4A29AAEE3494}" destId="{A838DE90-5027-481D-9C84-798F96A86DA0}" srcOrd="0" destOrd="0" presId="urn:microsoft.com/office/officeart/2009/3/layout/IncreasingArrowsProcess"/>
    <dgm:cxn modelId="{41B9976D-A48F-47CE-ABDB-7DD1A4273048}" srcId="{21A7D2CD-C078-4277-AF3C-106B0C346EE2}" destId="{08C5728A-69FE-4DDB-AEC9-3016D3E612DA}" srcOrd="1" destOrd="0" parTransId="{CAAA8998-1EBA-4230-8A95-4A75668C297C}" sibTransId="{EDE79F2D-2707-4610-A5B6-BE3EA66E37A6}"/>
    <dgm:cxn modelId="{D7BC954A-CD70-4330-9A58-DCED00299C16}" srcId="{1C841479-CC65-49E5-ACFE-B4F044BBA8FA}" destId="{11C126DC-B668-40A8-8591-FFB66933D96D}" srcOrd="0" destOrd="0" parTransId="{F67D6FAB-CDB0-4E29-BD06-BCB0582A694D}" sibTransId="{43F274CA-A108-411E-BE2E-3E418E33F51E}"/>
    <dgm:cxn modelId="{38E8F4E5-4C55-4B5D-BB29-FB688BED5281}" type="presOf" srcId="{BC307FEB-D419-4582-B48F-F0D852D970D3}" destId="{A838DE90-5027-481D-9C84-798F96A86DA0}" srcOrd="0" destOrd="2" presId="urn:microsoft.com/office/officeart/2009/3/layout/IncreasingArrowsProcess"/>
    <dgm:cxn modelId="{6C6A14DA-B052-44C1-96F0-2D8B42D4866C}" srcId="{8457DC5D-B715-44A4-A279-C1B593B7FD87}" destId="{BC307FEB-D419-4582-B48F-F0D852D970D3}" srcOrd="2" destOrd="0" parTransId="{311B0054-BC1C-4554-B738-3755CA8CE51B}" sibTransId="{E72A3937-CA59-44D2-9B0A-10294A2C5BD6}"/>
    <dgm:cxn modelId="{31B51EF9-75BD-48FA-9989-46A8DD15CFBB}" type="presOf" srcId="{08C5728A-69FE-4DDB-AEC9-3016D3E612DA}" destId="{6DE5E521-0595-40A2-AE25-59146D0BB679}" srcOrd="0" destOrd="1" presId="urn:microsoft.com/office/officeart/2009/3/layout/IncreasingArrowsProcess"/>
    <dgm:cxn modelId="{6D45BC03-83C3-4F6A-9537-D00AA2DDAEF2}" srcId="{38F50AF8-E55D-4A19-B9A9-6687C2582EC6}" destId="{21A7D2CD-C078-4277-AF3C-106B0C346EE2}" srcOrd="0" destOrd="0" parTransId="{C728299F-0B21-447B-AC6E-B39E36BD047A}" sibTransId="{296D21AA-BE2E-4D94-B4C1-79FA6FE9AC3F}"/>
    <dgm:cxn modelId="{907CA941-14E2-4360-9FE2-1414B00CE5ED}" type="presOf" srcId="{F0998A67-969A-46B4-A9FB-7DBA43EE2986}" destId="{4CA3FF9D-6C15-4344-B223-34C9EBB6F75A}" srcOrd="0" destOrd="1" presId="urn:microsoft.com/office/officeart/2009/3/layout/IncreasingArrowsProcess"/>
    <dgm:cxn modelId="{0E87B04F-D393-4E9A-BD05-C5E2C5389201}" type="presOf" srcId="{46ECB483-508D-4B50-A419-FE10EAE79CDD}" destId="{83B3022C-1B57-4B8E-A640-204FCC58FBE3}" srcOrd="0" destOrd="1" presId="urn:microsoft.com/office/officeart/2009/3/layout/IncreasingArrowsProcess"/>
    <dgm:cxn modelId="{4E440DF5-8D47-47F3-AF04-9F8809B2E4FA}" type="presOf" srcId="{BE3BC91E-A240-405C-8BC8-6F79DF36E3AA}" destId="{4CA3FF9D-6C15-4344-B223-34C9EBB6F75A}" srcOrd="0" destOrd="2" presId="urn:microsoft.com/office/officeart/2009/3/layout/IncreasingArrowsProcess"/>
    <dgm:cxn modelId="{DC33503F-5521-4812-BDA3-50D8B9356E52}" type="presOf" srcId="{DC3518F6-FC6D-43BA-8B75-FB70A2972398}" destId="{83B3022C-1B57-4B8E-A640-204FCC58FBE3}" srcOrd="0" destOrd="0" presId="urn:microsoft.com/office/officeart/2009/3/layout/IncreasingArrowsProcess"/>
    <dgm:cxn modelId="{50AA88E0-5A79-47FA-A196-D41E6336AB52}" srcId="{735F226A-5048-4766-9BC0-1C7667F731D2}" destId="{F7351930-0912-4E8A-AA62-C3C336DEEC21}" srcOrd="2" destOrd="0" parTransId="{E032D729-A31A-4FD4-8D02-6DB3F663A551}" sibTransId="{6683573C-B52C-423C-A9B6-71AA0B3B380F}"/>
    <dgm:cxn modelId="{942CF871-370C-4082-B837-6D8EBE8543AF}" srcId="{38F50AF8-E55D-4A19-B9A9-6687C2582EC6}" destId="{735F226A-5048-4766-9BC0-1C7667F731D2}" srcOrd="1" destOrd="0" parTransId="{8FA263DE-7F2C-41A7-B8EF-B564A13D3043}" sibTransId="{5D8FFC01-2CC6-4AE4-8AF6-8A8A800BF0E7}"/>
    <dgm:cxn modelId="{C411EB18-4415-43B4-A81C-114ADBEB4A93}" type="presOf" srcId="{38F50AF8-E55D-4A19-B9A9-6687C2582EC6}" destId="{F53AA7A9-6EA9-4D18-823D-FD34A7953D67}" srcOrd="0" destOrd="0" presId="urn:microsoft.com/office/officeart/2009/3/layout/IncreasingArrowsProcess"/>
    <dgm:cxn modelId="{2D50B326-7C7C-41CD-AC6C-5287D3B5FD94}" srcId="{1C841479-CC65-49E5-ACFE-B4F044BBA8FA}" destId="{BE3BC91E-A240-405C-8BC8-6F79DF36E3AA}" srcOrd="2" destOrd="0" parTransId="{154E3936-3B64-40AF-AFAB-1C2DA5C01D40}" sibTransId="{D74A1097-41EF-4F16-B3DD-53ECF4F1DC54}"/>
    <dgm:cxn modelId="{EA78DE86-117D-440A-AFDB-D4154E65FC23}" type="presOf" srcId="{385C4CEC-D322-45CC-8E8E-01A83815F2F1}" destId="{A838DE90-5027-481D-9C84-798F96A86DA0}" srcOrd="0" destOrd="1" presId="urn:microsoft.com/office/officeart/2009/3/layout/IncreasingArrowsProcess"/>
    <dgm:cxn modelId="{BCBC4FC0-B58A-4FF9-9236-69B003BF3A66}" type="presOf" srcId="{8457DC5D-B715-44A4-A279-C1B593B7FD87}" destId="{09E663DF-8018-48DA-8CAA-569F5136B881}" srcOrd="0" destOrd="0" presId="urn:microsoft.com/office/officeart/2009/3/layout/IncreasingArrowsProcess"/>
    <dgm:cxn modelId="{156544C4-AD6A-44C7-A2F5-2C7CA6F9E660}" type="presOf" srcId="{2A7DCA64-6B67-44B3-8036-7A112452DD05}" destId="{6DE5E521-0595-40A2-AE25-59146D0BB679}" srcOrd="0" destOrd="2" presId="urn:microsoft.com/office/officeart/2009/3/layout/IncreasingArrowsProcess"/>
    <dgm:cxn modelId="{7EE6615B-DFC3-450C-BC6F-06EC4C90DCAD}" srcId="{735F226A-5048-4766-9BC0-1C7667F731D2}" destId="{46ECB483-508D-4B50-A419-FE10EAE79CDD}" srcOrd="1" destOrd="0" parTransId="{18FACF3C-474F-42ED-9DFE-8EAA42412905}" sibTransId="{47C16B4F-E18B-4E27-BD0F-AFAE2F2D22C8}"/>
    <dgm:cxn modelId="{89897C29-1944-4C9E-96DA-4F8E743EF281}" type="presOf" srcId="{11C126DC-B668-40A8-8591-FFB66933D96D}" destId="{4CA3FF9D-6C15-4344-B223-34C9EBB6F75A}" srcOrd="0" destOrd="0" presId="urn:microsoft.com/office/officeart/2009/3/layout/IncreasingArrowsProcess"/>
    <dgm:cxn modelId="{1E404EFF-0AE7-4BC8-B57A-F8D97F267CDE}" srcId="{8457DC5D-B715-44A4-A279-C1B593B7FD87}" destId="{DA2C02B1-C206-49D5-8CEE-4A29AAEE3494}" srcOrd="0" destOrd="0" parTransId="{9A114041-FE16-43E3-BB0F-5BEBB944D4EF}" sibTransId="{A5C402C6-0E33-4EED-A362-F91E96A1C5EE}"/>
    <dgm:cxn modelId="{444D59EF-EB46-4EB6-875B-FA5B5A8F2BE5}" srcId="{21A7D2CD-C078-4277-AF3C-106B0C346EE2}" destId="{AC71534E-F5B4-431E-9B73-337A523EEB22}" srcOrd="0" destOrd="0" parTransId="{82EEA3E6-AF26-4D15-BF08-58EA84A0C132}" sibTransId="{D461EE9F-0AFC-4048-8610-A3B7423F3AB1}"/>
    <dgm:cxn modelId="{039472DE-2540-4D12-98A6-5453F855A59D}" srcId="{38F50AF8-E55D-4A19-B9A9-6687C2582EC6}" destId="{8457DC5D-B715-44A4-A279-C1B593B7FD87}" srcOrd="2" destOrd="0" parTransId="{4AD8D0ED-CEDC-420E-873A-ADCA8DEADC7E}" sibTransId="{D50B0A10-8A56-4875-9B92-19BA4E27CA15}"/>
    <dgm:cxn modelId="{412DBC69-04F7-4018-9FFA-0C5D9E929896}" type="presOf" srcId="{F7351930-0912-4E8A-AA62-C3C336DEEC21}" destId="{83B3022C-1B57-4B8E-A640-204FCC58FBE3}" srcOrd="0" destOrd="2" presId="urn:microsoft.com/office/officeart/2009/3/layout/IncreasingArrowsProcess"/>
    <dgm:cxn modelId="{AC2DDE1C-44E5-4B3E-9896-78008E98EF9A}" srcId="{1C841479-CC65-49E5-ACFE-B4F044BBA8FA}" destId="{F0998A67-969A-46B4-A9FB-7DBA43EE2986}" srcOrd="1" destOrd="0" parTransId="{3E52542C-8469-4A6C-AF3A-59B19FBFAD74}" sibTransId="{9A46AB4A-462B-49EC-93C4-6079A07BF2F0}"/>
    <dgm:cxn modelId="{E44D0A64-6994-46C4-B621-4491C28176A3}" type="presOf" srcId="{AC71534E-F5B4-431E-9B73-337A523EEB22}" destId="{6DE5E521-0595-40A2-AE25-59146D0BB679}" srcOrd="0" destOrd="0" presId="urn:microsoft.com/office/officeart/2009/3/layout/IncreasingArrowsProcess"/>
    <dgm:cxn modelId="{CE786929-0206-4862-8E72-2DE37E2FB4EC}" type="presOf" srcId="{735F226A-5048-4766-9BC0-1C7667F731D2}" destId="{2D47FBD5-7194-43C3-9830-E94CD64F1DDF}" srcOrd="0" destOrd="0" presId="urn:microsoft.com/office/officeart/2009/3/layout/IncreasingArrowsProcess"/>
    <dgm:cxn modelId="{05173D63-9F94-46BB-B014-F953A776B335}" type="presOf" srcId="{1C841479-CC65-49E5-ACFE-B4F044BBA8FA}" destId="{9AFADBD4-19E2-4699-A44B-E99D08C1787B}" srcOrd="0" destOrd="0" presId="urn:microsoft.com/office/officeart/2009/3/layout/IncreasingArrowsProcess"/>
    <dgm:cxn modelId="{2CE759AA-40C3-4321-B434-DDA3DAA4736F}" srcId="{8457DC5D-B715-44A4-A279-C1B593B7FD87}" destId="{385C4CEC-D322-45CC-8E8E-01A83815F2F1}" srcOrd="1" destOrd="0" parTransId="{4507EC44-35AE-482A-85D8-0F082192EE71}" sibTransId="{DBF4F5F7-7DF0-4715-A11D-41479B7DE5AE}"/>
    <dgm:cxn modelId="{0426483C-2E0B-439A-8AC1-975CDF2DBD37}" type="presOf" srcId="{21A7D2CD-C078-4277-AF3C-106B0C346EE2}" destId="{2B20ED00-C35F-4A92-93E3-670751C335DA}" srcOrd="0" destOrd="0" presId="urn:microsoft.com/office/officeart/2009/3/layout/IncreasingArrowsProcess"/>
    <dgm:cxn modelId="{335FB8BA-22BE-421D-B4D2-DE8FD11C3FBD}" srcId="{38F50AF8-E55D-4A19-B9A9-6687C2582EC6}" destId="{1C841479-CC65-49E5-ACFE-B4F044BBA8FA}" srcOrd="3" destOrd="0" parTransId="{0AD90857-210E-4C7E-B12F-4352A8866F89}" sibTransId="{CD05F5A6-DD76-4004-BD86-94DAF66019FB}"/>
    <dgm:cxn modelId="{D2840805-03C4-4CDE-9BC0-EEB16151549C}" srcId="{735F226A-5048-4766-9BC0-1C7667F731D2}" destId="{DC3518F6-FC6D-43BA-8B75-FB70A2972398}" srcOrd="0" destOrd="0" parTransId="{F1CFD4DA-3F1D-4A1B-8CC7-80EAD6457BBB}" sibTransId="{026F7CD5-E99D-48A9-8749-4F3FE83610F1}"/>
    <dgm:cxn modelId="{11FA25AC-6FF0-472A-8E16-E8D7D6AAE774}" type="presParOf" srcId="{F53AA7A9-6EA9-4D18-823D-FD34A7953D67}" destId="{2B20ED00-C35F-4A92-93E3-670751C335DA}" srcOrd="0" destOrd="0" presId="urn:microsoft.com/office/officeart/2009/3/layout/IncreasingArrowsProcess"/>
    <dgm:cxn modelId="{59659E00-B32C-4DA9-B3B6-B098E40562A0}" type="presParOf" srcId="{F53AA7A9-6EA9-4D18-823D-FD34A7953D67}" destId="{6DE5E521-0595-40A2-AE25-59146D0BB679}" srcOrd="1" destOrd="0" presId="urn:microsoft.com/office/officeart/2009/3/layout/IncreasingArrowsProcess"/>
    <dgm:cxn modelId="{6429C4BB-D4CE-4AAD-AD71-1B9307FB555F}" type="presParOf" srcId="{F53AA7A9-6EA9-4D18-823D-FD34A7953D67}" destId="{2D47FBD5-7194-43C3-9830-E94CD64F1DDF}" srcOrd="2" destOrd="0" presId="urn:microsoft.com/office/officeart/2009/3/layout/IncreasingArrowsProcess"/>
    <dgm:cxn modelId="{28EBB22A-5AEE-4381-9995-1765DD59F4F8}" type="presParOf" srcId="{F53AA7A9-6EA9-4D18-823D-FD34A7953D67}" destId="{83B3022C-1B57-4B8E-A640-204FCC58FBE3}" srcOrd="3" destOrd="0" presId="urn:microsoft.com/office/officeart/2009/3/layout/IncreasingArrowsProcess"/>
    <dgm:cxn modelId="{91E4EFEA-0E88-4894-BDC9-B255FECA4D74}" type="presParOf" srcId="{F53AA7A9-6EA9-4D18-823D-FD34A7953D67}" destId="{09E663DF-8018-48DA-8CAA-569F5136B881}" srcOrd="4" destOrd="0" presId="urn:microsoft.com/office/officeart/2009/3/layout/IncreasingArrowsProcess"/>
    <dgm:cxn modelId="{0A2B5F93-720E-46AA-98F1-356393EC340C}" type="presParOf" srcId="{F53AA7A9-6EA9-4D18-823D-FD34A7953D67}" destId="{A838DE90-5027-481D-9C84-798F96A86DA0}" srcOrd="5" destOrd="0" presId="urn:microsoft.com/office/officeart/2009/3/layout/IncreasingArrowsProcess"/>
    <dgm:cxn modelId="{18768F0C-2A9B-4E8A-8807-315A1FF6DAB9}" type="presParOf" srcId="{F53AA7A9-6EA9-4D18-823D-FD34A7953D67}" destId="{9AFADBD4-19E2-4699-A44B-E99D08C1787B}" srcOrd="6" destOrd="0" presId="urn:microsoft.com/office/officeart/2009/3/layout/IncreasingArrowsProcess"/>
    <dgm:cxn modelId="{AD297F68-286B-49D9-BF48-2B633A6F3DD4}" type="presParOf" srcId="{F53AA7A9-6EA9-4D18-823D-FD34A7953D67}" destId="{4CA3FF9D-6C15-4344-B223-34C9EBB6F75A}" srcOrd="7"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B02FC2-1B03-4F5B-BD91-5404D913B939}" type="doc">
      <dgm:prSet loTypeId="urn:microsoft.com/office/officeart/2005/8/layout/orgChart1" loCatId="hierarchy" qsTypeId="urn:microsoft.com/office/officeart/2005/8/quickstyle/3d2" qsCatId="3D" csTypeId="urn:microsoft.com/office/officeart/2005/8/colors/accent6_2" csCatId="accent6" phldr="1"/>
      <dgm:spPr/>
      <dgm:t>
        <a:bodyPr/>
        <a:lstStyle/>
        <a:p>
          <a:endParaRPr lang="en-US"/>
        </a:p>
      </dgm:t>
    </dgm:pt>
    <dgm:pt modelId="{CEF8BE2C-D059-4953-8269-1817FB487B7D}">
      <dgm:prSet phldrT="[Text]" custT="1"/>
      <dgm:spPr>
        <a:solidFill>
          <a:schemeClr val="accent6">
            <a:lumMod val="50000"/>
          </a:schemeClr>
        </a:solidFill>
      </dgm:spPr>
      <dgm:t>
        <a:bodyPr/>
        <a:lstStyle/>
        <a:p>
          <a:r>
            <a:rPr lang="es-HN" sz="2800" noProof="0" dirty="0" smtClean="0">
              <a:latin typeface="Arial" panose="020B0604020202020204" pitchFamily="34" charset="0"/>
              <a:cs typeface="Arial" panose="020B0604020202020204" pitchFamily="34" charset="0"/>
            </a:rPr>
            <a:t>ENTRENAMIENTO DE EMPLEADOS</a:t>
          </a:r>
          <a:endParaRPr lang="es-HN" sz="2800" noProof="0" dirty="0">
            <a:latin typeface="Arial" panose="020B0604020202020204" pitchFamily="34" charset="0"/>
            <a:cs typeface="Arial" panose="020B0604020202020204" pitchFamily="34" charset="0"/>
          </a:endParaRPr>
        </a:p>
      </dgm:t>
    </dgm:pt>
    <dgm:pt modelId="{89D723B3-6907-4DDF-BBC5-648D15DC8C3C}" type="parTrans" cxnId="{E2B397B1-AAA3-48E5-B41B-2CC528DFAEE9}">
      <dgm:prSet/>
      <dgm:spPr/>
      <dgm:t>
        <a:bodyPr/>
        <a:lstStyle/>
        <a:p>
          <a:endParaRPr lang="en-US"/>
        </a:p>
      </dgm:t>
    </dgm:pt>
    <dgm:pt modelId="{8F030FED-5F7E-48A4-B2E6-101EBDEAA4E9}" type="sibTrans" cxnId="{E2B397B1-AAA3-48E5-B41B-2CC528DFAEE9}">
      <dgm:prSet/>
      <dgm:spPr/>
      <dgm:t>
        <a:bodyPr/>
        <a:lstStyle/>
        <a:p>
          <a:endParaRPr lang="en-US"/>
        </a:p>
      </dgm:t>
    </dgm:pt>
    <dgm:pt modelId="{5A7AD922-EE5A-4566-9DCC-77992AD2AF38}">
      <dgm:prSet phldrT="[Text]" custT="1"/>
      <dgm:spPr>
        <a:solidFill>
          <a:schemeClr val="accent6">
            <a:lumMod val="75000"/>
          </a:schemeClr>
        </a:solidFill>
      </dgm:spPr>
      <dgm:t>
        <a:bodyPr/>
        <a:lstStyle/>
        <a:p>
          <a:r>
            <a:rPr lang="en-US" sz="2400" dirty="0" err="1" smtClean="0">
              <a:latin typeface="Arial" panose="020B0604020202020204" pitchFamily="34" charset="0"/>
              <a:cs typeface="Arial" panose="020B0604020202020204" pitchFamily="34" charset="0"/>
            </a:rPr>
            <a:t>Documentar</a:t>
          </a:r>
          <a:endParaRPr lang="en-US" sz="2400" dirty="0">
            <a:latin typeface="Arial" panose="020B0604020202020204" pitchFamily="34" charset="0"/>
            <a:cs typeface="Arial" panose="020B0604020202020204" pitchFamily="34" charset="0"/>
          </a:endParaRPr>
        </a:p>
      </dgm:t>
    </dgm:pt>
    <dgm:pt modelId="{E1B3ED8D-52E3-4BEA-A78F-9621146FD74D}" type="parTrans" cxnId="{D41ACD17-11CA-4FF5-9B28-810F723EC375}">
      <dgm:prSet/>
      <dgm:spPr/>
      <dgm:t>
        <a:bodyPr/>
        <a:lstStyle/>
        <a:p>
          <a:endParaRPr lang="en-US"/>
        </a:p>
      </dgm:t>
    </dgm:pt>
    <dgm:pt modelId="{AD009521-255A-422D-B483-C91F9A29B0EC}" type="sibTrans" cxnId="{D41ACD17-11CA-4FF5-9B28-810F723EC375}">
      <dgm:prSet/>
      <dgm:spPr/>
      <dgm:t>
        <a:bodyPr/>
        <a:lstStyle/>
        <a:p>
          <a:endParaRPr lang="en-US"/>
        </a:p>
      </dgm:t>
    </dgm:pt>
    <dgm:pt modelId="{35B2138F-D1BA-427B-83DF-E1DD58AC9425}">
      <dgm:prSet phldrT="[Text]" custT="1"/>
      <dgm:spPr>
        <a:solidFill>
          <a:srgbClr val="FEB90E"/>
        </a:solidFill>
      </dgm:spPr>
      <dgm:t>
        <a:bodyPr/>
        <a:lstStyle/>
        <a:p>
          <a:r>
            <a:rPr lang="es-HN" sz="2200" baseline="0" noProof="0" dirty="0" smtClean="0">
              <a:solidFill>
                <a:schemeClr val="accent6">
                  <a:lumMod val="50000"/>
                </a:schemeClr>
              </a:solidFill>
              <a:latin typeface="Arial" panose="020B0604020202020204" pitchFamily="34" charset="0"/>
              <a:cs typeface="Arial" panose="020B0604020202020204" pitchFamily="34" charset="0"/>
            </a:rPr>
            <a:t>Título</a:t>
          </a:r>
          <a:r>
            <a:rPr lang="en-US" sz="2200" baseline="0" dirty="0" smtClean="0">
              <a:solidFill>
                <a:schemeClr val="accent6">
                  <a:lumMod val="50000"/>
                </a:schemeClr>
              </a:solidFill>
              <a:latin typeface="Arial" panose="020B0604020202020204" pitchFamily="34" charset="0"/>
              <a:cs typeface="Arial" panose="020B0604020202020204" pitchFamily="34" charset="0"/>
            </a:rPr>
            <a:t> </a:t>
          </a:r>
          <a:endParaRPr lang="en-US" sz="2200" baseline="0" dirty="0">
            <a:solidFill>
              <a:schemeClr val="accent6">
                <a:lumMod val="50000"/>
              </a:schemeClr>
            </a:solidFill>
            <a:latin typeface="Arial" panose="020B0604020202020204" pitchFamily="34" charset="0"/>
            <a:cs typeface="Arial" panose="020B0604020202020204" pitchFamily="34" charset="0"/>
          </a:endParaRPr>
        </a:p>
      </dgm:t>
    </dgm:pt>
    <dgm:pt modelId="{0808EDA6-8482-4E2C-B361-A5372031FA8B}" type="parTrans" cxnId="{1D8890A0-AFD3-4DCA-A9E2-E3ADBCAAC3E3}">
      <dgm:prSet/>
      <dgm:spPr/>
      <dgm:t>
        <a:bodyPr/>
        <a:lstStyle/>
        <a:p>
          <a:endParaRPr lang="en-US"/>
        </a:p>
      </dgm:t>
    </dgm:pt>
    <dgm:pt modelId="{05D1F8A9-B436-4CA5-88F8-547C689B4E44}" type="sibTrans" cxnId="{1D8890A0-AFD3-4DCA-A9E2-E3ADBCAAC3E3}">
      <dgm:prSet/>
      <dgm:spPr/>
      <dgm:t>
        <a:bodyPr/>
        <a:lstStyle/>
        <a:p>
          <a:endParaRPr lang="en-US"/>
        </a:p>
      </dgm:t>
    </dgm:pt>
    <dgm:pt modelId="{1FFAD5F4-DB9D-4193-98E7-665BA48866D7}">
      <dgm:prSet phldrT="[Text]" custT="1"/>
      <dgm:spPr>
        <a:solidFill>
          <a:srgbClr val="FEB90E"/>
        </a:solidFill>
      </dgm:spPr>
      <dgm:t>
        <a:bodyPr/>
        <a:lstStyle/>
        <a:p>
          <a:r>
            <a:rPr lang="en-US" sz="2200" baseline="0" dirty="0" err="1" smtClean="0">
              <a:solidFill>
                <a:schemeClr val="accent6">
                  <a:lumMod val="50000"/>
                </a:schemeClr>
              </a:solidFill>
              <a:latin typeface="Arial" panose="020B0604020202020204" pitchFamily="34" charset="0"/>
              <a:cs typeface="Arial" panose="020B0604020202020204" pitchFamily="34" charset="0"/>
            </a:rPr>
            <a:t>Temas</a:t>
          </a:r>
          <a:endParaRPr lang="en-US" sz="2200" baseline="0" dirty="0">
            <a:solidFill>
              <a:schemeClr val="accent6">
                <a:lumMod val="50000"/>
              </a:schemeClr>
            </a:solidFill>
            <a:latin typeface="Arial" panose="020B0604020202020204" pitchFamily="34" charset="0"/>
            <a:cs typeface="Arial" panose="020B0604020202020204" pitchFamily="34" charset="0"/>
          </a:endParaRPr>
        </a:p>
      </dgm:t>
    </dgm:pt>
    <dgm:pt modelId="{B785E28D-59E2-4C61-AB3D-4B7E01C1EE98}" type="parTrans" cxnId="{4C88B985-23E8-4C65-B40A-62D3E46FEE3E}">
      <dgm:prSet/>
      <dgm:spPr/>
      <dgm:t>
        <a:bodyPr/>
        <a:lstStyle/>
        <a:p>
          <a:endParaRPr lang="en-US"/>
        </a:p>
      </dgm:t>
    </dgm:pt>
    <dgm:pt modelId="{38E3198F-3711-494C-841D-23D4F3787A6C}" type="sibTrans" cxnId="{4C88B985-23E8-4C65-B40A-62D3E46FEE3E}">
      <dgm:prSet/>
      <dgm:spPr/>
      <dgm:t>
        <a:bodyPr/>
        <a:lstStyle/>
        <a:p>
          <a:endParaRPr lang="en-US"/>
        </a:p>
      </dgm:t>
    </dgm:pt>
    <dgm:pt modelId="{21D1DE5D-3B86-43A5-A481-7E65CEA1B8E7}">
      <dgm:prSet phldrT="[Text]" custT="1"/>
      <dgm:spPr>
        <a:solidFill>
          <a:srgbClr val="FEB90E"/>
        </a:solidFill>
      </dgm:spPr>
      <dgm:t>
        <a:bodyPr/>
        <a:lstStyle/>
        <a:p>
          <a:r>
            <a:rPr lang="en-US" sz="2200" baseline="0" dirty="0" err="1" smtClean="0">
              <a:solidFill>
                <a:schemeClr val="accent6">
                  <a:lumMod val="50000"/>
                </a:schemeClr>
              </a:solidFill>
              <a:latin typeface="Arial" panose="020B0604020202020204" pitchFamily="34" charset="0"/>
              <a:cs typeface="Arial" panose="020B0604020202020204" pitchFamily="34" charset="0"/>
            </a:rPr>
            <a:t>Fecha</a:t>
          </a:r>
          <a:endParaRPr lang="en-US" sz="2200" baseline="0" dirty="0">
            <a:solidFill>
              <a:schemeClr val="accent6">
                <a:lumMod val="50000"/>
              </a:schemeClr>
            </a:solidFill>
            <a:latin typeface="Arial" panose="020B0604020202020204" pitchFamily="34" charset="0"/>
            <a:cs typeface="Arial" panose="020B0604020202020204" pitchFamily="34" charset="0"/>
          </a:endParaRPr>
        </a:p>
      </dgm:t>
    </dgm:pt>
    <dgm:pt modelId="{2375CC63-121E-43ED-959E-E4B9D7388A9B}" type="parTrans" cxnId="{DB1114A8-CEDB-4C40-9774-AE93EEDF366F}">
      <dgm:prSet/>
      <dgm:spPr/>
      <dgm:t>
        <a:bodyPr/>
        <a:lstStyle/>
        <a:p>
          <a:endParaRPr lang="en-US"/>
        </a:p>
      </dgm:t>
    </dgm:pt>
    <dgm:pt modelId="{D19CAF5A-A81D-469A-913A-793A8B425B31}" type="sibTrans" cxnId="{DB1114A8-CEDB-4C40-9774-AE93EEDF366F}">
      <dgm:prSet/>
      <dgm:spPr/>
      <dgm:t>
        <a:bodyPr/>
        <a:lstStyle/>
        <a:p>
          <a:endParaRPr lang="en-US"/>
        </a:p>
      </dgm:t>
    </dgm:pt>
    <dgm:pt modelId="{6DCF9294-F673-48D3-8748-19353C2F3DA2}">
      <dgm:prSet phldrT="[Text]" custT="1"/>
      <dgm:spPr>
        <a:solidFill>
          <a:srgbClr val="FEB90E"/>
        </a:solidFill>
      </dgm:spPr>
      <dgm:t>
        <a:bodyPr/>
        <a:lstStyle/>
        <a:p>
          <a:r>
            <a:rPr lang="es-HN" sz="2200" baseline="0" noProof="0" dirty="0" smtClean="0">
              <a:solidFill>
                <a:schemeClr val="accent6">
                  <a:lumMod val="50000"/>
                </a:schemeClr>
              </a:solidFill>
              <a:latin typeface="Arial" panose="020B0604020202020204" pitchFamily="34" charset="0"/>
              <a:cs typeface="Arial" panose="020B0604020202020204" pitchFamily="34" charset="0"/>
            </a:rPr>
            <a:t>Certificación</a:t>
          </a:r>
          <a:endParaRPr lang="es-HN" sz="2200" baseline="0" noProof="0" dirty="0">
            <a:solidFill>
              <a:schemeClr val="accent6">
                <a:lumMod val="50000"/>
              </a:schemeClr>
            </a:solidFill>
            <a:latin typeface="Arial" panose="020B0604020202020204" pitchFamily="34" charset="0"/>
            <a:cs typeface="Arial" panose="020B0604020202020204" pitchFamily="34" charset="0"/>
          </a:endParaRPr>
        </a:p>
      </dgm:t>
    </dgm:pt>
    <dgm:pt modelId="{130876D3-4F27-4A58-AD53-B96BA7D23859}" type="parTrans" cxnId="{9AFAA4E3-E06D-46E9-A26D-4C7AD37BE42D}">
      <dgm:prSet/>
      <dgm:spPr/>
      <dgm:t>
        <a:bodyPr/>
        <a:lstStyle/>
        <a:p>
          <a:endParaRPr lang="en-US"/>
        </a:p>
      </dgm:t>
    </dgm:pt>
    <dgm:pt modelId="{304EA5EA-FF93-4CF6-969B-593EF18C5DBA}" type="sibTrans" cxnId="{9AFAA4E3-E06D-46E9-A26D-4C7AD37BE42D}">
      <dgm:prSet/>
      <dgm:spPr/>
      <dgm:t>
        <a:bodyPr/>
        <a:lstStyle/>
        <a:p>
          <a:endParaRPr lang="en-US"/>
        </a:p>
      </dgm:t>
    </dgm:pt>
    <dgm:pt modelId="{A002B3B9-AB8A-4316-BC45-52A500138B64}">
      <dgm:prSet phldrT="[Text]" custT="1"/>
      <dgm:spPr>
        <a:solidFill>
          <a:schemeClr val="accent6">
            <a:lumMod val="75000"/>
          </a:schemeClr>
        </a:solidFill>
      </dgm:spPr>
      <dgm:t>
        <a:bodyPr/>
        <a:lstStyle/>
        <a:p>
          <a:r>
            <a:rPr lang="en-US" sz="2800" dirty="0" err="1" smtClean="0">
              <a:latin typeface="Arial" panose="020B0604020202020204" pitchFamily="34" charset="0"/>
              <a:cs typeface="Arial" panose="020B0604020202020204" pitchFamily="34" charset="0"/>
            </a:rPr>
            <a:t>Tipo</a:t>
          </a:r>
          <a:endParaRPr lang="en-US" sz="2800" dirty="0">
            <a:latin typeface="Arial" panose="020B0604020202020204" pitchFamily="34" charset="0"/>
            <a:cs typeface="Arial" panose="020B0604020202020204" pitchFamily="34" charset="0"/>
          </a:endParaRPr>
        </a:p>
      </dgm:t>
    </dgm:pt>
    <dgm:pt modelId="{3B1867D9-0D0D-4CC7-A358-B6932787D06E}" type="parTrans" cxnId="{58887C84-6587-469F-AB13-6CC6D6C2682C}">
      <dgm:prSet/>
      <dgm:spPr/>
      <dgm:t>
        <a:bodyPr/>
        <a:lstStyle/>
        <a:p>
          <a:endParaRPr lang="en-US"/>
        </a:p>
      </dgm:t>
    </dgm:pt>
    <dgm:pt modelId="{C0CF5D98-5174-4FD0-881C-14F5E5AA02ED}" type="sibTrans" cxnId="{58887C84-6587-469F-AB13-6CC6D6C2682C}">
      <dgm:prSet/>
      <dgm:spPr/>
      <dgm:t>
        <a:bodyPr/>
        <a:lstStyle/>
        <a:p>
          <a:endParaRPr lang="en-US"/>
        </a:p>
      </dgm:t>
    </dgm:pt>
    <dgm:pt modelId="{ACD87B8F-BB71-4368-8CAB-B5D4EEACB816}">
      <dgm:prSet phldrT="[Text]" custT="1"/>
      <dgm:spPr>
        <a:solidFill>
          <a:srgbClr val="FF9900"/>
        </a:solidFill>
      </dgm:spPr>
      <dgm:t>
        <a:bodyPr/>
        <a:lstStyle/>
        <a:p>
          <a:r>
            <a:rPr lang="es-HN" sz="2400" noProof="0" dirty="0" smtClean="0">
              <a:latin typeface="Arial" panose="020B0604020202020204" pitchFamily="34" charset="0"/>
              <a:cs typeface="Arial" panose="020B0604020202020204" pitchFamily="34" charset="0"/>
            </a:rPr>
            <a:t>Orientación</a:t>
          </a:r>
          <a:endParaRPr lang="es-HN" sz="2400" noProof="0" dirty="0">
            <a:latin typeface="Arial" panose="020B0604020202020204" pitchFamily="34" charset="0"/>
            <a:cs typeface="Arial" panose="020B0604020202020204" pitchFamily="34" charset="0"/>
          </a:endParaRPr>
        </a:p>
      </dgm:t>
    </dgm:pt>
    <dgm:pt modelId="{ED2BE147-1586-4D31-8DB8-0454E26975CB}" type="parTrans" cxnId="{CFB816EB-80DE-4C5A-8FE2-BB68DF5DA411}">
      <dgm:prSet/>
      <dgm:spPr/>
      <dgm:t>
        <a:bodyPr/>
        <a:lstStyle/>
        <a:p>
          <a:endParaRPr lang="en-US"/>
        </a:p>
      </dgm:t>
    </dgm:pt>
    <dgm:pt modelId="{0FDEB5B0-1A22-4171-B08B-E6F4A6B4AC66}" type="sibTrans" cxnId="{CFB816EB-80DE-4C5A-8FE2-BB68DF5DA411}">
      <dgm:prSet/>
      <dgm:spPr/>
      <dgm:t>
        <a:bodyPr/>
        <a:lstStyle/>
        <a:p>
          <a:endParaRPr lang="en-US"/>
        </a:p>
      </dgm:t>
    </dgm:pt>
    <dgm:pt modelId="{04EEB547-B4C3-438A-BB84-8FE9C890BAD2}">
      <dgm:prSet phldrT="[Text]" custT="1"/>
      <dgm:spPr>
        <a:solidFill>
          <a:srgbClr val="FF9900"/>
        </a:solidFill>
      </dgm:spPr>
      <dgm:t>
        <a:bodyPr/>
        <a:lstStyle/>
        <a:p>
          <a:r>
            <a:rPr lang="es-HN" sz="2400" noProof="0" dirty="0" smtClean="0">
              <a:latin typeface="Arial" panose="020B0604020202020204" pitchFamily="34" charset="0"/>
              <a:cs typeface="Arial" panose="020B0604020202020204" pitchFamily="34" charset="0"/>
            </a:rPr>
            <a:t>Específico para tarea, rol, tema</a:t>
          </a:r>
          <a:endParaRPr lang="es-HN" sz="2400" noProof="0" dirty="0">
            <a:latin typeface="Arial" panose="020B0604020202020204" pitchFamily="34" charset="0"/>
            <a:cs typeface="Arial" panose="020B0604020202020204" pitchFamily="34" charset="0"/>
          </a:endParaRPr>
        </a:p>
      </dgm:t>
    </dgm:pt>
    <dgm:pt modelId="{B63F334E-B29B-4DB1-A825-DDEEAF385291}" type="parTrans" cxnId="{1DE06F07-BDDD-4080-879B-6E7C7CECC88E}">
      <dgm:prSet/>
      <dgm:spPr/>
      <dgm:t>
        <a:bodyPr/>
        <a:lstStyle/>
        <a:p>
          <a:endParaRPr lang="en-US"/>
        </a:p>
      </dgm:t>
    </dgm:pt>
    <dgm:pt modelId="{1E63A96C-847B-4E48-9BAA-8A4690B8695B}" type="sibTrans" cxnId="{1DE06F07-BDDD-4080-879B-6E7C7CECC88E}">
      <dgm:prSet/>
      <dgm:spPr/>
      <dgm:t>
        <a:bodyPr/>
        <a:lstStyle/>
        <a:p>
          <a:endParaRPr lang="en-US"/>
        </a:p>
      </dgm:t>
    </dgm:pt>
    <dgm:pt modelId="{6BC79CEE-EE7D-46E4-BC27-E1B6B03E32FB}">
      <dgm:prSet phldrT="[Text]" custT="1"/>
      <dgm:spPr>
        <a:solidFill>
          <a:srgbClr val="FAE12A"/>
        </a:solidFill>
      </dgm:spPr>
      <dgm:t>
        <a:bodyPr/>
        <a:lstStyle/>
        <a:p>
          <a:r>
            <a:rPr lang="es-HN" sz="1800" noProof="0" dirty="0" smtClean="0">
              <a:solidFill>
                <a:schemeClr val="accent6">
                  <a:lumMod val="50000"/>
                </a:schemeClr>
              </a:solidFill>
              <a:latin typeface="Arial" panose="020B0604020202020204" pitchFamily="34" charset="0"/>
              <a:cs typeface="Arial" panose="020B0604020202020204" pitchFamily="34" charset="0"/>
            </a:rPr>
            <a:t>Nuevas Contrataciones</a:t>
          </a:r>
          <a:endParaRPr lang="es-HN" sz="1800" noProof="0" dirty="0">
            <a:solidFill>
              <a:schemeClr val="accent6">
                <a:lumMod val="50000"/>
              </a:schemeClr>
            </a:solidFill>
            <a:latin typeface="Arial" panose="020B0604020202020204" pitchFamily="34" charset="0"/>
            <a:cs typeface="Arial" panose="020B0604020202020204" pitchFamily="34" charset="0"/>
          </a:endParaRPr>
        </a:p>
      </dgm:t>
    </dgm:pt>
    <dgm:pt modelId="{E7096EC1-6DE7-47B3-91AB-F6CB08ACE716}" type="parTrans" cxnId="{F428DA07-8343-4F85-8734-B118C59D3EDE}">
      <dgm:prSet/>
      <dgm:spPr/>
      <dgm:t>
        <a:bodyPr/>
        <a:lstStyle/>
        <a:p>
          <a:endParaRPr lang="en-US"/>
        </a:p>
      </dgm:t>
    </dgm:pt>
    <dgm:pt modelId="{A98570F7-A61C-4C72-B458-4AD596273D7A}" type="sibTrans" cxnId="{F428DA07-8343-4F85-8734-B118C59D3EDE}">
      <dgm:prSet/>
      <dgm:spPr/>
      <dgm:t>
        <a:bodyPr/>
        <a:lstStyle/>
        <a:p>
          <a:endParaRPr lang="en-US"/>
        </a:p>
      </dgm:t>
    </dgm:pt>
    <dgm:pt modelId="{AE750C4A-199D-40DB-BE1C-9B95E8037B5C}">
      <dgm:prSet phldrT="[Text]" custT="1"/>
      <dgm:spPr>
        <a:solidFill>
          <a:srgbClr val="FAE12A"/>
        </a:solidFill>
      </dgm:spPr>
      <dgm:t>
        <a:bodyPr/>
        <a:lstStyle/>
        <a:p>
          <a:r>
            <a:rPr lang="en-US" sz="2200" baseline="0" dirty="0" err="1" smtClean="0">
              <a:solidFill>
                <a:schemeClr val="accent6">
                  <a:lumMod val="50000"/>
                </a:schemeClr>
              </a:solidFill>
              <a:latin typeface="Arial" panose="020B0604020202020204" pitchFamily="34" charset="0"/>
              <a:cs typeface="Arial" panose="020B0604020202020204" pitchFamily="34" charset="0"/>
            </a:rPr>
            <a:t>Empleados</a:t>
          </a:r>
          <a:r>
            <a:rPr lang="en-US" sz="2200" baseline="0" dirty="0" smtClean="0">
              <a:solidFill>
                <a:schemeClr val="accent6">
                  <a:lumMod val="50000"/>
                </a:schemeClr>
              </a:solidFill>
              <a:latin typeface="Arial" panose="020B0604020202020204" pitchFamily="34" charset="0"/>
              <a:cs typeface="Arial" panose="020B0604020202020204" pitchFamily="34" charset="0"/>
            </a:rPr>
            <a:t> </a:t>
          </a:r>
          <a:r>
            <a:rPr lang="en-US" sz="2200" baseline="0" dirty="0" err="1" smtClean="0">
              <a:solidFill>
                <a:schemeClr val="accent6">
                  <a:lumMod val="50000"/>
                </a:schemeClr>
              </a:solidFill>
              <a:latin typeface="Arial" panose="020B0604020202020204" pitchFamily="34" charset="0"/>
              <a:cs typeface="Arial" panose="020B0604020202020204" pitchFamily="34" charset="0"/>
            </a:rPr>
            <a:t>Temporales</a:t>
          </a:r>
          <a:endParaRPr lang="en-US" sz="2200" baseline="0" dirty="0">
            <a:solidFill>
              <a:schemeClr val="accent6">
                <a:lumMod val="50000"/>
              </a:schemeClr>
            </a:solidFill>
            <a:latin typeface="Arial" panose="020B0604020202020204" pitchFamily="34" charset="0"/>
            <a:cs typeface="Arial" panose="020B0604020202020204" pitchFamily="34" charset="0"/>
          </a:endParaRPr>
        </a:p>
      </dgm:t>
    </dgm:pt>
    <dgm:pt modelId="{2BD70D38-1157-4EBE-B13B-5CC37732C422}" type="parTrans" cxnId="{7CD326B3-EFAB-4729-9110-603BA4DC0F18}">
      <dgm:prSet/>
      <dgm:spPr/>
      <dgm:t>
        <a:bodyPr/>
        <a:lstStyle/>
        <a:p>
          <a:endParaRPr lang="en-US"/>
        </a:p>
      </dgm:t>
    </dgm:pt>
    <dgm:pt modelId="{36DD6C8F-FDA2-40A5-9F11-BDE2A88C4EE4}" type="sibTrans" cxnId="{7CD326B3-EFAB-4729-9110-603BA4DC0F18}">
      <dgm:prSet/>
      <dgm:spPr/>
      <dgm:t>
        <a:bodyPr/>
        <a:lstStyle/>
        <a:p>
          <a:endParaRPr lang="en-US"/>
        </a:p>
      </dgm:t>
    </dgm:pt>
    <dgm:pt modelId="{5C73446C-ABA5-4104-B738-A083A44B998B}">
      <dgm:prSet phldrT="[Text]" custT="1"/>
      <dgm:spPr>
        <a:solidFill>
          <a:srgbClr val="FAE12A"/>
        </a:solidFill>
      </dgm:spPr>
      <dgm:t>
        <a:bodyPr/>
        <a:lstStyle/>
        <a:p>
          <a:r>
            <a:rPr lang="en-US" sz="2200" baseline="0" dirty="0" err="1" smtClean="0">
              <a:solidFill>
                <a:schemeClr val="accent6">
                  <a:lumMod val="50000"/>
                </a:schemeClr>
              </a:solidFill>
              <a:latin typeface="Arial" panose="020B0604020202020204" pitchFamily="34" charset="0"/>
              <a:cs typeface="Arial" panose="020B0604020202020204" pitchFamily="34" charset="0"/>
            </a:rPr>
            <a:t>Cambios</a:t>
          </a:r>
          <a:r>
            <a:rPr lang="en-US" sz="2200" baseline="0" dirty="0" smtClean="0">
              <a:solidFill>
                <a:schemeClr val="accent6">
                  <a:lumMod val="50000"/>
                </a:schemeClr>
              </a:solidFill>
              <a:latin typeface="Arial" panose="020B0604020202020204" pitchFamily="34" charset="0"/>
              <a:cs typeface="Arial" panose="020B0604020202020204" pitchFamily="34" charset="0"/>
            </a:rPr>
            <a:t> de </a:t>
          </a:r>
          <a:r>
            <a:rPr lang="en-US" sz="2200" baseline="0" dirty="0" err="1" smtClean="0">
              <a:solidFill>
                <a:schemeClr val="accent6">
                  <a:lumMod val="50000"/>
                </a:schemeClr>
              </a:solidFill>
              <a:latin typeface="Arial" panose="020B0604020202020204" pitchFamily="34" charset="0"/>
              <a:cs typeface="Arial" panose="020B0604020202020204" pitchFamily="34" charset="0"/>
            </a:rPr>
            <a:t>Rol</a:t>
          </a:r>
          <a:endParaRPr lang="en-US" sz="2200" baseline="0" dirty="0">
            <a:solidFill>
              <a:schemeClr val="accent6">
                <a:lumMod val="50000"/>
              </a:schemeClr>
            </a:solidFill>
            <a:latin typeface="Arial" panose="020B0604020202020204" pitchFamily="34" charset="0"/>
            <a:cs typeface="Arial" panose="020B0604020202020204" pitchFamily="34" charset="0"/>
          </a:endParaRPr>
        </a:p>
      </dgm:t>
    </dgm:pt>
    <dgm:pt modelId="{2CD43E5D-56A0-42FA-B699-268A006B3C00}" type="parTrans" cxnId="{94473A37-D9B9-433E-9066-D097C5784B78}">
      <dgm:prSet/>
      <dgm:spPr/>
      <dgm:t>
        <a:bodyPr/>
        <a:lstStyle/>
        <a:p>
          <a:endParaRPr lang="en-US"/>
        </a:p>
      </dgm:t>
    </dgm:pt>
    <dgm:pt modelId="{FE9CECF2-4CC9-46E1-A571-EBF70EF112EA}" type="sibTrans" cxnId="{94473A37-D9B9-433E-9066-D097C5784B78}">
      <dgm:prSet/>
      <dgm:spPr/>
      <dgm:t>
        <a:bodyPr/>
        <a:lstStyle/>
        <a:p>
          <a:endParaRPr lang="en-US"/>
        </a:p>
      </dgm:t>
    </dgm:pt>
    <dgm:pt modelId="{CF222918-CFE2-4AB5-815F-3C59F1EF4E01}">
      <dgm:prSet phldrT="[Text]" custT="1"/>
      <dgm:spPr>
        <a:solidFill>
          <a:srgbClr val="FF9900"/>
        </a:solidFill>
      </dgm:spPr>
      <dgm:t>
        <a:bodyPr/>
        <a:lstStyle/>
        <a:p>
          <a:r>
            <a:rPr lang="en-US" sz="2400" dirty="0" err="1" smtClean="0">
              <a:latin typeface="Arial" panose="020B0604020202020204" pitchFamily="34" charset="0"/>
              <a:cs typeface="Arial" panose="020B0604020202020204" pitchFamily="34" charset="0"/>
            </a:rPr>
            <a:t>Anual</a:t>
          </a:r>
          <a:endParaRPr lang="en-US" sz="2400" dirty="0">
            <a:latin typeface="Arial" panose="020B0604020202020204" pitchFamily="34" charset="0"/>
            <a:cs typeface="Arial" panose="020B0604020202020204" pitchFamily="34" charset="0"/>
          </a:endParaRPr>
        </a:p>
      </dgm:t>
    </dgm:pt>
    <dgm:pt modelId="{7F1EB58A-9257-44B3-9332-99C5D41F2FF9}" type="sibTrans" cxnId="{7AE1F674-AEDD-4941-8667-073DA334FC81}">
      <dgm:prSet/>
      <dgm:spPr/>
      <dgm:t>
        <a:bodyPr/>
        <a:lstStyle/>
        <a:p>
          <a:endParaRPr lang="en-US"/>
        </a:p>
      </dgm:t>
    </dgm:pt>
    <dgm:pt modelId="{8C05E718-D6E6-417F-9EBA-FA9F54BB0580}" type="parTrans" cxnId="{7AE1F674-AEDD-4941-8667-073DA334FC81}">
      <dgm:prSet/>
      <dgm:spPr/>
      <dgm:t>
        <a:bodyPr/>
        <a:lstStyle/>
        <a:p>
          <a:endParaRPr lang="en-US"/>
        </a:p>
      </dgm:t>
    </dgm:pt>
    <dgm:pt modelId="{E3E04F17-A886-40FC-BA88-E3463108093F}">
      <dgm:prSet phldrT="[Text]" custT="1"/>
      <dgm:spPr>
        <a:solidFill>
          <a:srgbClr val="FAE12A"/>
        </a:solidFill>
      </dgm:spPr>
      <dgm:t>
        <a:bodyPr/>
        <a:lstStyle/>
        <a:p>
          <a:r>
            <a:rPr lang="en-US" sz="2000" baseline="0" dirty="0" err="1" smtClean="0">
              <a:solidFill>
                <a:schemeClr val="accent6">
                  <a:lumMod val="50000"/>
                </a:schemeClr>
              </a:solidFill>
              <a:latin typeface="Arial" panose="020B0604020202020204" pitchFamily="34" charset="0"/>
              <a:cs typeface="Arial" panose="020B0604020202020204" pitchFamily="34" charset="0"/>
            </a:rPr>
            <a:t>Certificaciones</a:t>
          </a:r>
          <a:endParaRPr lang="en-US" sz="2000" baseline="0" dirty="0" smtClean="0">
            <a:solidFill>
              <a:schemeClr val="accent6">
                <a:lumMod val="50000"/>
              </a:schemeClr>
            </a:solidFill>
            <a:latin typeface="Arial" panose="020B0604020202020204" pitchFamily="34" charset="0"/>
            <a:cs typeface="Arial" panose="020B0604020202020204" pitchFamily="34" charset="0"/>
          </a:endParaRPr>
        </a:p>
      </dgm:t>
    </dgm:pt>
    <dgm:pt modelId="{027C237B-5C02-4AFA-B316-90762409F6A1}" type="sibTrans" cxnId="{CAB8206A-213B-487E-93BF-2951EF0FD544}">
      <dgm:prSet/>
      <dgm:spPr/>
      <dgm:t>
        <a:bodyPr/>
        <a:lstStyle/>
        <a:p>
          <a:endParaRPr lang="en-US"/>
        </a:p>
      </dgm:t>
    </dgm:pt>
    <dgm:pt modelId="{940EA109-5BFB-48F9-A93B-A9008D22EFD7}" type="parTrans" cxnId="{CAB8206A-213B-487E-93BF-2951EF0FD544}">
      <dgm:prSet/>
      <dgm:spPr/>
      <dgm:t>
        <a:bodyPr/>
        <a:lstStyle/>
        <a:p>
          <a:endParaRPr lang="en-US"/>
        </a:p>
      </dgm:t>
    </dgm:pt>
    <dgm:pt modelId="{A624F759-29B6-4BA1-8CAA-2AB4C7B3715E}">
      <dgm:prSet phldrT="[Text]" custT="1"/>
      <dgm:spPr>
        <a:solidFill>
          <a:srgbClr val="FAE12A"/>
        </a:solidFill>
      </dgm:spPr>
      <dgm:t>
        <a:bodyPr/>
        <a:lstStyle/>
        <a:p>
          <a:r>
            <a:rPr lang="en-US" sz="2200" baseline="0" dirty="0" err="1" smtClean="0">
              <a:solidFill>
                <a:schemeClr val="accent6">
                  <a:lumMod val="50000"/>
                </a:schemeClr>
              </a:solidFill>
              <a:latin typeface="Arial" panose="020B0604020202020204" pitchFamily="34" charset="0"/>
              <a:cs typeface="Arial" panose="020B0604020202020204" pitchFamily="34" charset="0"/>
            </a:rPr>
            <a:t>Calendario</a:t>
          </a:r>
          <a:r>
            <a:rPr lang="en-US" sz="2200" baseline="0" dirty="0" smtClean="0">
              <a:solidFill>
                <a:schemeClr val="accent6">
                  <a:lumMod val="50000"/>
                </a:schemeClr>
              </a:solidFill>
              <a:latin typeface="Arial" panose="020B0604020202020204" pitchFamily="34" charset="0"/>
              <a:cs typeface="Arial" panose="020B0604020202020204" pitchFamily="34" charset="0"/>
            </a:rPr>
            <a:t> </a:t>
          </a:r>
          <a:r>
            <a:rPr lang="en-US" sz="2200" baseline="0" dirty="0" err="1" smtClean="0">
              <a:solidFill>
                <a:schemeClr val="accent6">
                  <a:lumMod val="50000"/>
                </a:schemeClr>
              </a:solidFill>
              <a:latin typeface="Arial" panose="020B0604020202020204" pitchFamily="34" charset="0"/>
              <a:cs typeface="Arial" panose="020B0604020202020204" pitchFamily="34" charset="0"/>
            </a:rPr>
            <a:t>Anual</a:t>
          </a:r>
          <a:endParaRPr lang="en-US" sz="2200" baseline="0" dirty="0">
            <a:solidFill>
              <a:schemeClr val="accent6">
                <a:lumMod val="50000"/>
              </a:schemeClr>
            </a:solidFill>
            <a:latin typeface="Arial" panose="020B0604020202020204" pitchFamily="34" charset="0"/>
            <a:cs typeface="Arial" panose="020B0604020202020204" pitchFamily="34" charset="0"/>
          </a:endParaRPr>
        </a:p>
      </dgm:t>
    </dgm:pt>
    <dgm:pt modelId="{753A2F40-DA49-47B2-8041-C8FB53B3E529}" type="sibTrans" cxnId="{A5CD9CEF-9958-4C16-BA91-F5DD44C87D41}">
      <dgm:prSet/>
      <dgm:spPr/>
      <dgm:t>
        <a:bodyPr/>
        <a:lstStyle/>
        <a:p>
          <a:endParaRPr lang="en-US"/>
        </a:p>
      </dgm:t>
    </dgm:pt>
    <dgm:pt modelId="{9D617337-DAF3-44DA-8861-6418FE45EBE1}" type="parTrans" cxnId="{A5CD9CEF-9958-4C16-BA91-F5DD44C87D41}">
      <dgm:prSet/>
      <dgm:spPr/>
      <dgm:t>
        <a:bodyPr/>
        <a:lstStyle/>
        <a:p>
          <a:endParaRPr lang="en-US"/>
        </a:p>
      </dgm:t>
    </dgm:pt>
    <dgm:pt modelId="{CAF955F5-624F-4FBB-9277-4E0D7393BAFC}">
      <dgm:prSet phldrT="[Text]" custT="1"/>
      <dgm:spPr>
        <a:solidFill>
          <a:srgbClr val="FAE12A"/>
        </a:solidFill>
      </dgm:spPr>
      <dgm:t>
        <a:bodyPr/>
        <a:lstStyle/>
        <a:p>
          <a:r>
            <a:rPr lang="en-US" sz="2200" baseline="0" dirty="0" err="1" smtClean="0">
              <a:solidFill>
                <a:schemeClr val="accent6">
                  <a:lumMod val="50000"/>
                </a:schemeClr>
              </a:solidFill>
              <a:latin typeface="Arial" panose="020B0604020202020204" pitchFamily="34" charset="0"/>
              <a:cs typeface="Arial" panose="020B0604020202020204" pitchFamily="34" charset="0"/>
            </a:rPr>
            <a:t>Temas</a:t>
          </a:r>
          <a:r>
            <a:rPr lang="en-US" sz="2200" baseline="0" dirty="0" smtClean="0">
              <a:solidFill>
                <a:schemeClr val="accent6">
                  <a:lumMod val="50000"/>
                </a:schemeClr>
              </a:solidFill>
              <a:latin typeface="Arial" panose="020B0604020202020204" pitchFamily="34" charset="0"/>
              <a:cs typeface="Arial" panose="020B0604020202020204" pitchFamily="34" charset="0"/>
            </a:rPr>
            <a:t> </a:t>
          </a:r>
          <a:r>
            <a:rPr lang="en-US" sz="2200" baseline="0" dirty="0" err="1" smtClean="0">
              <a:solidFill>
                <a:schemeClr val="accent6">
                  <a:lumMod val="50000"/>
                </a:schemeClr>
              </a:solidFill>
              <a:latin typeface="Arial" panose="020B0604020202020204" pitchFamily="34" charset="0"/>
              <a:cs typeface="Arial" panose="020B0604020202020204" pitchFamily="34" charset="0"/>
            </a:rPr>
            <a:t>Requeridos</a:t>
          </a:r>
          <a:endParaRPr lang="en-US" sz="2200" baseline="0" dirty="0">
            <a:solidFill>
              <a:schemeClr val="accent6">
                <a:lumMod val="50000"/>
              </a:schemeClr>
            </a:solidFill>
            <a:latin typeface="Arial" panose="020B0604020202020204" pitchFamily="34" charset="0"/>
            <a:cs typeface="Arial" panose="020B0604020202020204" pitchFamily="34" charset="0"/>
          </a:endParaRPr>
        </a:p>
      </dgm:t>
    </dgm:pt>
    <dgm:pt modelId="{223AE2EE-C05B-4C30-9900-17A71B62BD4F}" type="parTrans" cxnId="{7E92A227-76DE-488C-90A9-0233950724A7}">
      <dgm:prSet/>
      <dgm:spPr/>
      <dgm:t>
        <a:bodyPr/>
        <a:lstStyle/>
        <a:p>
          <a:endParaRPr lang="en-US"/>
        </a:p>
      </dgm:t>
    </dgm:pt>
    <dgm:pt modelId="{A2931896-C37A-43E6-90BC-F1D86FE207CD}" type="sibTrans" cxnId="{7E92A227-76DE-488C-90A9-0233950724A7}">
      <dgm:prSet/>
      <dgm:spPr/>
      <dgm:t>
        <a:bodyPr/>
        <a:lstStyle/>
        <a:p>
          <a:endParaRPr lang="en-US"/>
        </a:p>
      </dgm:t>
    </dgm:pt>
    <dgm:pt modelId="{93EA2B1B-4E70-4BA9-8812-6BB8E40E547A}">
      <dgm:prSet phldrT="[Text]" custT="1"/>
      <dgm:spPr>
        <a:solidFill>
          <a:srgbClr val="FAE12A"/>
        </a:solidFill>
      </dgm:spPr>
      <dgm:t>
        <a:bodyPr/>
        <a:lstStyle/>
        <a:p>
          <a:r>
            <a:rPr lang="es-HN" sz="2000" baseline="0" noProof="0" dirty="0" smtClean="0">
              <a:solidFill>
                <a:schemeClr val="accent6">
                  <a:lumMod val="50000"/>
                </a:schemeClr>
              </a:solidFill>
              <a:latin typeface="Arial" panose="020B0604020202020204" pitchFamily="34" charset="0"/>
              <a:cs typeface="Arial" panose="020B0604020202020204" pitchFamily="34" charset="0"/>
            </a:rPr>
            <a:t>Requerido por Regulación</a:t>
          </a:r>
        </a:p>
      </dgm:t>
    </dgm:pt>
    <dgm:pt modelId="{EC00618E-888C-489E-B800-90D3FB8A6F49}" type="parTrans" cxnId="{B73666DE-66AC-40E2-BF09-CDE4A5D580A9}">
      <dgm:prSet/>
      <dgm:spPr/>
      <dgm:t>
        <a:bodyPr/>
        <a:lstStyle/>
        <a:p>
          <a:endParaRPr lang="en-US"/>
        </a:p>
      </dgm:t>
    </dgm:pt>
    <dgm:pt modelId="{98B4787D-1A94-4A0B-B55A-86D786C8C261}" type="sibTrans" cxnId="{B73666DE-66AC-40E2-BF09-CDE4A5D580A9}">
      <dgm:prSet/>
      <dgm:spPr/>
      <dgm:t>
        <a:bodyPr/>
        <a:lstStyle/>
        <a:p>
          <a:endParaRPr lang="en-US"/>
        </a:p>
      </dgm:t>
    </dgm:pt>
    <dgm:pt modelId="{9AA3F0B3-92F0-45D2-8ADB-E27581F18286}" type="pres">
      <dgm:prSet presAssocID="{DAB02FC2-1B03-4F5B-BD91-5404D913B939}" presName="hierChild1" presStyleCnt="0">
        <dgm:presLayoutVars>
          <dgm:orgChart val="1"/>
          <dgm:chPref val="1"/>
          <dgm:dir/>
          <dgm:animOne val="branch"/>
          <dgm:animLvl val="lvl"/>
          <dgm:resizeHandles/>
        </dgm:presLayoutVars>
      </dgm:prSet>
      <dgm:spPr/>
      <dgm:t>
        <a:bodyPr/>
        <a:lstStyle/>
        <a:p>
          <a:endParaRPr lang="en-US"/>
        </a:p>
      </dgm:t>
    </dgm:pt>
    <dgm:pt modelId="{FC092B80-EE3F-42DE-BBB7-096AEC5CBC26}" type="pres">
      <dgm:prSet presAssocID="{CEF8BE2C-D059-4953-8269-1817FB487B7D}" presName="hierRoot1" presStyleCnt="0">
        <dgm:presLayoutVars>
          <dgm:hierBranch val="init"/>
        </dgm:presLayoutVars>
      </dgm:prSet>
      <dgm:spPr/>
    </dgm:pt>
    <dgm:pt modelId="{7351CE87-F22F-4578-80E4-969D7DDCBD3C}" type="pres">
      <dgm:prSet presAssocID="{CEF8BE2C-D059-4953-8269-1817FB487B7D}" presName="rootComposite1" presStyleCnt="0"/>
      <dgm:spPr/>
    </dgm:pt>
    <dgm:pt modelId="{0236347B-A6CB-41E8-A811-49A5EE69A40E}" type="pres">
      <dgm:prSet presAssocID="{CEF8BE2C-D059-4953-8269-1817FB487B7D}" presName="rootText1" presStyleLbl="node0" presStyleIdx="0" presStyleCnt="1" custScaleX="437439" custLinFactNeighborX="77384" custLinFactNeighborY="-15535">
        <dgm:presLayoutVars>
          <dgm:chPref val="3"/>
        </dgm:presLayoutVars>
      </dgm:prSet>
      <dgm:spPr/>
      <dgm:t>
        <a:bodyPr/>
        <a:lstStyle/>
        <a:p>
          <a:endParaRPr lang="en-US"/>
        </a:p>
      </dgm:t>
    </dgm:pt>
    <dgm:pt modelId="{3D2F98ED-DECE-4C13-B559-10BC03B4B096}" type="pres">
      <dgm:prSet presAssocID="{CEF8BE2C-D059-4953-8269-1817FB487B7D}" presName="rootConnector1" presStyleLbl="node1" presStyleIdx="0" presStyleCnt="0"/>
      <dgm:spPr/>
      <dgm:t>
        <a:bodyPr/>
        <a:lstStyle/>
        <a:p>
          <a:endParaRPr lang="en-US"/>
        </a:p>
      </dgm:t>
    </dgm:pt>
    <dgm:pt modelId="{B9D50D5C-83BA-49CD-804F-50787DC77D50}" type="pres">
      <dgm:prSet presAssocID="{CEF8BE2C-D059-4953-8269-1817FB487B7D}" presName="hierChild2" presStyleCnt="0"/>
      <dgm:spPr/>
    </dgm:pt>
    <dgm:pt modelId="{298BF0CE-D114-408A-80EA-8F7EA0001066}" type="pres">
      <dgm:prSet presAssocID="{E1B3ED8D-52E3-4BEA-A78F-9621146FD74D}" presName="Name37" presStyleLbl="parChTrans1D2" presStyleIdx="0" presStyleCnt="2"/>
      <dgm:spPr/>
      <dgm:t>
        <a:bodyPr/>
        <a:lstStyle/>
        <a:p>
          <a:endParaRPr lang="en-US"/>
        </a:p>
      </dgm:t>
    </dgm:pt>
    <dgm:pt modelId="{14041E79-28DA-4661-8F14-147A8D954375}" type="pres">
      <dgm:prSet presAssocID="{5A7AD922-EE5A-4566-9DCC-77992AD2AF38}" presName="hierRoot2" presStyleCnt="0">
        <dgm:presLayoutVars>
          <dgm:hierBranch val="init"/>
        </dgm:presLayoutVars>
      </dgm:prSet>
      <dgm:spPr/>
    </dgm:pt>
    <dgm:pt modelId="{29CFB2A5-6781-4D4D-97CA-7196D3032833}" type="pres">
      <dgm:prSet presAssocID="{5A7AD922-EE5A-4566-9DCC-77992AD2AF38}" presName="rootComposite" presStyleCnt="0"/>
      <dgm:spPr/>
    </dgm:pt>
    <dgm:pt modelId="{662CEF01-D47C-46A1-AB84-60544420D416}" type="pres">
      <dgm:prSet presAssocID="{5A7AD922-EE5A-4566-9DCC-77992AD2AF38}" presName="rootText" presStyleLbl="node2" presStyleIdx="0" presStyleCnt="2" custScaleX="136066" custLinFactNeighborX="-9604" custLinFactNeighborY="2961">
        <dgm:presLayoutVars>
          <dgm:chPref val="3"/>
        </dgm:presLayoutVars>
      </dgm:prSet>
      <dgm:spPr/>
      <dgm:t>
        <a:bodyPr/>
        <a:lstStyle/>
        <a:p>
          <a:endParaRPr lang="en-US"/>
        </a:p>
      </dgm:t>
    </dgm:pt>
    <dgm:pt modelId="{444852C2-1665-4761-AC87-51F2BEFC3888}" type="pres">
      <dgm:prSet presAssocID="{5A7AD922-EE5A-4566-9DCC-77992AD2AF38}" presName="rootConnector" presStyleLbl="node2" presStyleIdx="0" presStyleCnt="2"/>
      <dgm:spPr/>
      <dgm:t>
        <a:bodyPr/>
        <a:lstStyle/>
        <a:p>
          <a:endParaRPr lang="en-US"/>
        </a:p>
      </dgm:t>
    </dgm:pt>
    <dgm:pt modelId="{100AD3C3-4DCA-404B-9FD3-1F049D911C33}" type="pres">
      <dgm:prSet presAssocID="{5A7AD922-EE5A-4566-9DCC-77992AD2AF38}" presName="hierChild4" presStyleCnt="0"/>
      <dgm:spPr/>
    </dgm:pt>
    <dgm:pt modelId="{A1C26819-0D20-4FAC-8656-46435EA06DBD}" type="pres">
      <dgm:prSet presAssocID="{0808EDA6-8482-4E2C-B361-A5372031FA8B}" presName="Name37" presStyleLbl="parChTrans1D3" presStyleIdx="0" presStyleCnt="7"/>
      <dgm:spPr/>
      <dgm:t>
        <a:bodyPr/>
        <a:lstStyle/>
        <a:p>
          <a:endParaRPr lang="en-US"/>
        </a:p>
      </dgm:t>
    </dgm:pt>
    <dgm:pt modelId="{6E4BA5D2-EE66-402B-85EA-8D5DC6A00815}" type="pres">
      <dgm:prSet presAssocID="{35B2138F-D1BA-427B-83DF-E1DD58AC9425}" presName="hierRoot2" presStyleCnt="0">
        <dgm:presLayoutVars>
          <dgm:hierBranch val="init"/>
        </dgm:presLayoutVars>
      </dgm:prSet>
      <dgm:spPr/>
    </dgm:pt>
    <dgm:pt modelId="{81926EC3-802C-4ED1-88F0-8258B6105F16}" type="pres">
      <dgm:prSet presAssocID="{35B2138F-D1BA-427B-83DF-E1DD58AC9425}" presName="rootComposite" presStyleCnt="0"/>
      <dgm:spPr/>
    </dgm:pt>
    <dgm:pt modelId="{B05960A8-C5F4-4506-98A4-CFB0ABCD90E5}" type="pres">
      <dgm:prSet presAssocID="{35B2138F-D1BA-427B-83DF-E1DD58AC9425}" presName="rootText" presStyleLbl="node3" presStyleIdx="0" presStyleCnt="7" custScaleX="122459" custLinFactNeighborX="-13005" custLinFactNeighborY="10057">
        <dgm:presLayoutVars>
          <dgm:chPref val="3"/>
        </dgm:presLayoutVars>
      </dgm:prSet>
      <dgm:spPr/>
      <dgm:t>
        <a:bodyPr/>
        <a:lstStyle/>
        <a:p>
          <a:endParaRPr lang="en-US"/>
        </a:p>
      </dgm:t>
    </dgm:pt>
    <dgm:pt modelId="{3C45DDBA-4742-4AF0-A8A0-982C1D4BCCB2}" type="pres">
      <dgm:prSet presAssocID="{35B2138F-D1BA-427B-83DF-E1DD58AC9425}" presName="rootConnector" presStyleLbl="node3" presStyleIdx="0" presStyleCnt="7"/>
      <dgm:spPr/>
      <dgm:t>
        <a:bodyPr/>
        <a:lstStyle/>
        <a:p>
          <a:endParaRPr lang="en-US"/>
        </a:p>
      </dgm:t>
    </dgm:pt>
    <dgm:pt modelId="{D2563DAB-93B1-4DB7-9FF0-6B75DA1720F8}" type="pres">
      <dgm:prSet presAssocID="{35B2138F-D1BA-427B-83DF-E1DD58AC9425}" presName="hierChild4" presStyleCnt="0"/>
      <dgm:spPr/>
    </dgm:pt>
    <dgm:pt modelId="{7CD23658-5E69-4525-B3B6-F53BF2389004}" type="pres">
      <dgm:prSet presAssocID="{35B2138F-D1BA-427B-83DF-E1DD58AC9425}" presName="hierChild5" presStyleCnt="0"/>
      <dgm:spPr/>
    </dgm:pt>
    <dgm:pt modelId="{F0961BDD-AE9F-46E5-AA8C-4118A43F2FEC}" type="pres">
      <dgm:prSet presAssocID="{B785E28D-59E2-4C61-AB3D-4B7E01C1EE98}" presName="Name37" presStyleLbl="parChTrans1D3" presStyleIdx="1" presStyleCnt="7"/>
      <dgm:spPr/>
      <dgm:t>
        <a:bodyPr/>
        <a:lstStyle/>
        <a:p>
          <a:endParaRPr lang="en-US"/>
        </a:p>
      </dgm:t>
    </dgm:pt>
    <dgm:pt modelId="{5755D053-EC15-49FC-AF56-5D4049ED63F8}" type="pres">
      <dgm:prSet presAssocID="{1FFAD5F4-DB9D-4193-98E7-665BA48866D7}" presName="hierRoot2" presStyleCnt="0">
        <dgm:presLayoutVars>
          <dgm:hierBranch val="init"/>
        </dgm:presLayoutVars>
      </dgm:prSet>
      <dgm:spPr/>
    </dgm:pt>
    <dgm:pt modelId="{11809537-823F-4D8F-9C30-DC2278A6C3DF}" type="pres">
      <dgm:prSet presAssocID="{1FFAD5F4-DB9D-4193-98E7-665BA48866D7}" presName="rootComposite" presStyleCnt="0"/>
      <dgm:spPr/>
    </dgm:pt>
    <dgm:pt modelId="{925A36C1-B57B-4E92-987D-460147B4CDD5}" type="pres">
      <dgm:prSet presAssocID="{1FFAD5F4-DB9D-4193-98E7-665BA48866D7}" presName="rootText" presStyleLbl="node3" presStyleIdx="1" presStyleCnt="7" custScaleX="122459" custLinFactNeighborX="-13005" custLinFactNeighborY="10057">
        <dgm:presLayoutVars>
          <dgm:chPref val="3"/>
        </dgm:presLayoutVars>
      </dgm:prSet>
      <dgm:spPr/>
      <dgm:t>
        <a:bodyPr/>
        <a:lstStyle/>
        <a:p>
          <a:endParaRPr lang="en-US"/>
        </a:p>
      </dgm:t>
    </dgm:pt>
    <dgm:pt modelId="{7236D377-E6EE-4294-B5CA-ECC4BB4CC789}" type="pres">
      <dgm:prSet presAssocID="{1FFAD5F4-DB9D-4193-98E7-665BA48866D7}" presName="rootConnector" presStyleLbl="node3" presStyleIdx="1" presStyleCnt="7"/>
      <dgm:spPr/>
      <dgm:t>
        <a:bodyPr/>
        <a:lstStyle/>
        <a:p>
          <a:endParaRPr lang="en-US"/>
        </a:p>
      </dgm:t>
    </dgm:pt>
    <dgm:pt modelId="{2064FB32-D827-44A9-968C-81A5345A7178}" type="pres">
      <dgm:prSet presAssocID="{1FFAD5F4-DB9D-4193-98E7-665BA48866D7}" presName="hierChild4" presStyleCnt="0"/>
      <dgm:spPr/>
    </dgm:pt>
    <dgm:pt modelId="{F8D31C92-2663-4DCB-A458-8A2DB91ED26B}" type="pres">
      <dgm:prSet presAssocID="{1FFAD5F4-DB9D-4193-98E7-665BA48866D7}" presName="hierChild5" presStyleCnt="0"/>
      <dgm:spPr/>
    </dgm:pt>
    <dgm:pt modelId="{06DAFDA0-73D2-4289-A351-64877029BC80}" type="pres">
      <dgm:prSet presAssocID="{2375CC63-121E-43ED-959E-E4B9D7388A9B}" presName="Name37" presStyleLbl="parChTrans1D3" presStyleIdx="2" presStyleCnt="7"/>
      <dgm:spPr/>
      <dgm:t>
        <a:bodyPr/>
        <a:lstStyle/>
        <a:p>
          <a:endParaRPr lang="en-US"/>
        </a:p>
      </dgm:t>
    </dgm:pt>
    <dgm:pt modelId="{225BAAA6-12F9-45A9-B0C0-69AFAD317F5D}" type="pres">
      <dgm:prSet presAssocID="{21D1DE5D-3B86-43A5-A481-7E65CEA1B8E7}" presName="hierRoot2" presStyleCnt="0">
        <dgm:presLayoutVars>
          <dgm:hierBranch val="init"/>
        </dgm:presLayoutVars>
      </dgm:prSet>
      <dgm:spPr/>
    </dgm:pt>
    <dgm:pt modelId="{71291EC5-2A08-4857-9D30-079F32E938DA}" type="pres">
      <dgm:prSet presAssocID="{21D1DE5D-3B86-43A5-A481-7E65CEA1B8E7}" presName="rootComposite" presStyleCnt="0"/>
      <dgm:spPr/>
    </dgm:pt>
    <dgm:pt modelId="{556F921F-7A9C-4B2C-AC62-5E9981BC1D2D}" type="pres">
      <dgm:prSet presAssocID="{21D1DE5D-3B86-43A5-A481-7E65CEA1B8E7}" presName="rootText" presStyleLbl="node3" presStyleIdx="2" presStyleCnt="7" custScaleX="122459" custLinFactNeighborX="-13005" custLinFactNeighborY="10057">
        <dgm:presLayoutVars>
          <dgm:chPref val="3"/>
        </dgm:presLayoutVars>
      </dgm:prSet>
      <dgm:spPr/>
      <dgm:t>
        <a:bodyPr/>
        <a:lstStyle/>
        <a:p>
          <a:endParaRPr lang="en-US"/>
        </a:p>
      </dgm:t>
    </dgm:pt>
    <dgm:pt modelId="{EE9FC1D2-821A-4CCC-82D8-F549E4624F40}" type="pres">
      <dgm:prSet presAssocID="{21D1DE5D-3B86-43A5-A481-7E65CEA1B8E7}" presName="rootConnector" presStyleLbl="node3" presStyleIdx="2" presStyleCnt="7"/>
      <dgm:spPr/>
      <dgm:t>
        <a:bodyPr/>
        <a:lstStyle/>
        <a:p>
          <a:endParaRPr lang="en-US"/>
        </a:p>
      </dgm:t>
    </dgm:pt>
    <dgm:pt modelId="{2C77D2EC-A1CA-4743-9B7B-7F1E181E94D3}" type="pres">
      <dgm:prSet presAssocID="{21D1DE5D-3B86-43A5-A481-7E65CEA1B8E7}" presName="hierChild4" presStyleCnt="0"/>
      <dgm:spPr/>
    </dgm:pt>
    <dgm:pt modelId="{CBF6B9FE-9902-4023-B713-1968F2C46BD9}" type="pres">
      <dgm:prSet presAssocID="{21D1DE5D-3B86-43A5-A481-7E65CEA1B8E7}" presName="hierChild5" presStyleCnt="0"/>
      <dgm:spPr/>
    </dgm:pt>
    <dgm:pt modelId="{32B14E49-2F13-4343-82A9-ADC1AB04834A}" type="pres">
      <dgm:prSet presAssocID="{130876D3-4F27-4A58-AD53-B96BA7D23859}" presName="Name37" presStyleLbl="parChTrans1D3" presStyleIdx="3" presStyleCnt="7"/>
      <dgm:spPr/>
      <dgm:t>
        <a:bodyPr/>
        <a:lstStyle/>
        <a:p>
          <a:endParaRPr lang="en-US"/>
        </a:p>
      </dgm:t>
    </dgm:pt>
    <dgm:pt modelId="{2C93315C-39FA-4E56-91B1-E8A10F855347}" type="pres">
      <dgm:prSet presAssocID="{6DCF9294-F673-48D3-8748-19353C2F3DA2}" presName="hierRoot2" presStyleCnt="0">
        <dgm:presLayoutVars>
          <dgm:hierBranch val="init"/>
        </dgm:presLayoutVars>
      </dgm:prSet>
      <dgm:spPr/>
    </dgm:pt>
    <dgm:pt modelId="{8639AE82-435F-49AC-AD20-9D2B44EB9DCB}" type="pres">
      <dgm:prSet presAssocID="{6DCF9294-F673-48D3-8748-19353C2F3DA2}" presName="rootComposite" presStyleCnt="0"/>
      <dgm:spPr/>
    </dgm:pt>
    <dgm:pt modelId="{4287BE7C-A55B-46AE-8293-4B97EA894F23}" type="pres">
      <dgm:prSet presAssocID="{6DCF9294-F673-48D3-8748-19353C2F3DA2}" presName="rootText" presStyleLbl="node3" presStyleIdx="3" presStyleCnt="7" custScaleX="122459" custLinFactNeighborX="-13005" custLinFactNeighborY="3640">
        <dgm:presLayoutVars>
          <dgm:chPref val="3"/>
        </dgm:presLayoutVars>
      </dgm:prSet>
      <dgm:spPr/>
      <dgm:t>
        <a:bodyPr/>
        <a:lstStyle/>
        <a:p>
          <a:endParaRPr lang="en-US"/>
        </a:p>
      </dgm:t>
    </dgm:pt>
    <dgm:pt modelId="{6FA29F22-F890-4AD7-8B7B-6E0F9671E7A6}" type="pres">
      <dgm:prSet presAssocID="{6DCF9294-F673-48D3-8748-19353C2F3DA2}" presName="rootConnector" presStyleLbl="node3" presStyleIdx="3" presStyleCnt="7"/>
      <dgm:spPr/>
      <dgm:t>
        <a:bodyPr/>
        <a:lstStyle/>
        <a:p>
          <a:endParaRPr lang="en-US"/>
        </a:p>
      </dgm:t>
    </dgm:pt>
    <dgm:pt modelId="{7903B1EC-33D1-4F26-BC7F-44B7256990C8}" type="pres">
      <dgm:prSet presAssocID="{6DCF9294-F673-48D3-8748-19353C2F3DA2}" presName="hierChild4" presStyleCnt="0"/>
      <dgm:spPr/>
    </dgm:pt>
    <dgm:pt modelId="{1CF43C2F-2B29-4DC5-9CC6-3A5102716ACF}" type="pres">
      <dgm:prSet presAssocID="{6DCF9294-F673-48D3-8748-19353C2F3DA2}" presName="hierChild5" presStyleCnt="0"/>
      <dgm:spPr/>
    </dgm:pt>
    <dgm:pt modelId="{12CDC5AA-D513-4B43-A084-3D4B08F0FCEA}" type="pres">
      <dgm:prSet presAssocID="{5A7AD922-EE5A-4566-9DCC-77992AD2AF38}" presName="hierChild5" presStyleCnt="0"/>
      <dgm:spPr/>
    </dgm:pt>
    <dgm:pt modelId="{26FB6368-84FB-44C7-B449-C99694866E10}" type="pres">
      <dgm:prSet presAssocID="{3B1867D9-0D0D-4CC7-A358-B6932787D06E}" presName="Name37" presStyleLbl="parChTrans1D2" presStyleIdx="1" presStyleCnt="2"/>
      <dgm:spPr/>
      <dgm:t>
        <a:bodyPr/>
        <a:lstStyle/>
        <a:p>
          <a:endParaRPr lang="en-US"/>
        </a:p>
      </dgm:t>
    </dgm:pt>
    <dgm:pt modelId="{82A94C94-A5AE-4758-BA79-DABA8E30F1F7}" type="pres">
      <dgm:prSet presAssocID="{A002B3B9-AB8A-4316-BC45-52A500138B64}" presName="hierRoot2" presStyleCnt="0">
        <dgm:presLayoutVars>
          <dgm:hierBranch val="init"/>
        </dgm:presLayoutVars>
      </dgm:prSet>
      <dgm:spPr/>
    </dgm:pt>
    <dgm:pt modelId="{4F25E94B-5C4D-4355-9FAB-1AB11EDDA8B2}" type="pres">
      <dgm:prSet presAssocID="{A002B3B9-AB8A-4316-BC45-52A500138B64}" presName="rootComposite" presStyleCnt="0"/>
      <dgm:spPr/>
    </dgm:pt>
    <dgm:pt modelId="{078D454A-BE2C-4D23-B4CE-DFDF71E429D4}" type="pres">
      <dgm:prSet presAssocID="{A002B3B9-AB8A-4316-BC45-52A500138B64}" presName="rootText" presStyleLbl="node2" presStyleIdx="1" presStyleCnt="2" custScaleX="136066" custLinFactNeighborX="555" custLinFactNeighborY="5107">
        <dgm:presLayoutVars>
          <dgm:chPref val="3"/>
        </dgm:presLayoutVars>
      </dgm:prSet>
      <dgm:spPr/>
      <dgm:t>
        <a:bodyPr/>
        <a:lstStyle/>
        <a:p>
          <a:endParaRPr lang="en-US"/>
        </a:p>
      </dgm:t>
    </dgm:pt>
    <dgm:pt modelId="{926806E1-97EB-47C0-B2FD-A08619A82A17}" type="pres">
      <dgm:prSet presAssocID="{A002B3B9-AB8A-4316-BC45-52A500138B64}" presName="rootConnector" presStyleLbl="node2" presStyleIdx="1" presStyleCnt="2"/>
      <dgm:spPr/>
      <dgm:t>
        <a:bodyPr/>
        <a:lstStyle/>
        <a:p>
          <a:endParaRPr lang="en-US"/>
        </a:p>
      </dgm:t>
    </dgm:pt>
    <dgm:pt modelId="{64E954FD-5E19-4AF3-84ED-0178891FC4AE}" type="pres">
      <dgm:prSet presAssocID="{A002B3B9-AB8A-4316-BC45-52A500138B64}" presName="hierChild4" presStyleCnt="0"/>
      <dgm:spPr/>
    </dgm:pt>
    <dgm:pt modelId="{DA2A4471-14BA-4BCA-B69C-14920F56C172}" type="pres">
      <dgm:prSet presAssocID="{ED2BE147-1586-4D31-8DB8-0454E26975CB}" presName="Name37" presStyleLbl="parChTrans1D3" presStyleIdx="4" presStyleCnt="7"/>
      <dgm:spPr/>
      <dgm:t>
        <a:bodyPr/>
        <a:lstStyle/>
        <a:p>
          <a:endParaRPr lang="en-US"/>
        </a:p>
      </dgm:t>
    </dgm:pt>
    <dgm:pt modelId="{3001B009-35C6-4F6C-B706-74D3679348DC}" type="pres">
      <dgm:prSet presAssocID="{ACD87B8F-BB71-4368-8CAB-B5D4EEACB816}" presName="hierRoot2" presStyleCnt="0">
        <dgm:presLayoutVars>
          <dgm:hierBranch val="init"/>
        </dgm:presLayoutVars>
      </dgm:prSet>
      <dgm:spPr/>
    </dgm:pt>
    <dgm:pt modelId="{CA95AB37-B948-4B54-A154-DEEE361F6DA6}" type="pres">
      <dgm:prSet presAssocID="{ACD87B8F-BB71-4368-8CAB-B5D4EEACB816}" presName="rootComposite" presStyleCnt="0"/>
      <dgm:spPr/>
    </dgm:pt>
    <dgm:pt modelId="{F6515436-D3B0-4E91-BF18-6D21C7C59E34}" type="pres">
      <dgm:prSet presAssocID="{ACD87B8F-BB71-4368-8CAB-B5D4EEACB816}" presName="rootText" presStyleLbl="node3" presStyleIdx="4" presStyleCnt="7" custScaleX="129262" custLinFactNeighborX="-17201" custLinFactNeighborY="-7031">
        <dgm:presLayoutVars>
          <dgm:chPref val="3"/>
        </dgm:presLayoutVars>
      </dgm:prSet>
      <dgm:spPr/>
      <dgm:t>
        <a:bodyPr/>
        <a:lstStyle/>
        <a:p>
          <a:endParaRPr lang="en-US"/>
        </a:p>
      </dgm:t>
    </dgm:pt>
    <dgm:pt modelId="{04412423-270A-4E79-A98F-7D414C6765CC}" type="pres">
      <dgm:prSet presAssocID="{ACD87B8F-BB71-4368-8CAB-B5D4EEACB816}" presName="rootConnector" presStyleLbl="node3" presStyleIdx="4" presStyleCnt="7"/>
      <dgm:spPr/>
      <dgm:t>
        <a:bodyPr/>
        <a:lstStyle/>
        <a:p>
          <a:endParaRPr lang="en-US"/>
        </a:p>
      </dgm:t>
    </dgm:pt>
    <dgm:pt modelId="{24A922FE-0A2D-4A4B-991E-5AEA383282DB}" type="pres">
      <dgm:prSet presAssocID="{ACD87B8F-BB71-4368-8CAB-B5D4EEACB816}" presName="hierChild4" presStyleCnt="0"/>
      <dgm:spPr/>
    </dgm:pt>
    <dgm:pt modelId="{14555E63-7F37-4B32-BC36-50750B03ECBB}" type="pres">
      <dgm:prSet presAssocID="{E7096EC1-6DE7-47B3-91AB-F6CB08ACE716}" presName="Name37" presStyleLbl="parChTrans1D4" presStyleIdx="0" presStyleCnt="7"/>
      <dgm:spPr/>
      <dgm:t>
        <a:bodyPr/>
        <a:lstStyle/>
        <a:p>
          <a:endParaRPr lang="en-US"/>
        </a:p>
      </dgm:t>
    </dgm:pt>
    <dgm:pt modelId="{B39432BA-2CB5-4258-A3AB-43AD999D02A4}" type="pres">
      <dgm:prSet presAssocID="{6BC79CEE-EE7D-46E4-BC27-E1B6B03E32FB}" presName="hierRoot2" presStyleCnt="0">
        <dgm:presLayoutVars>
          <dgm:hierBranch val="init"/>
        </dgm:presLayoutVars>
      </dgm:prSet>
      <dgm:spPr/>
    </dgm:pt>
    <dgm:pt modelId="{DA6F84ED-55C9-4945-A6D1-C7A91F8B6E41}" type="pres">
      <dgm:prSet presAssocID="{6BC79CEE-EE7D-46E4-BC27-E1B6B03E32FB}" presName="rootComposite" presStyleCnt="0"/>
      <dgm:spPr/>
    </dgm:pt>
    <dgm:pt modelId="{BF8CB06F-EF2A-41C6-8A72-C39C753CD581}" type="pres">
      <dgm:prSet presAssocID="{6BC79CEE-EE7D-46E4-BC27-E1B6B03E32FB}" presName="rootText" presStyleLbl="node4" presStyleIdx="0" presStyleCnt="7" custScaleX="122459" custLinFactNeighborX="-24367" custLinFactNeighborY="-7031">
        <dgm:presLayoutVars>
          <dgm:chPref val="3"/>
        </dgm:presLayoutVars>
      </dgm:prSet>
      <dgm:spPr/>
      <dgm:t>
        <a:bodyPr/>
        <a:lstStyle/>
        <a:p>
          <a:endParaRPr lang="en-US"/>
        </a:p>
      </dgm:t>
    </dgm:pt>
    <dgm:pt modelId="{121304E1-3904-43AF-92E7-B0588FAAFF20}" type="pres">
      <dgm:prSet presAssocID="{6BC79CEE-EE7D-46E4-BC27-E1B6B03E32FB}" presName="rootConnector" presStyleLbl="node4" presStyleIdx="0" presStyleCnt="7"/>
      <dgm:spPr/>
      <dgm:t>
        <a:bodyPr/>
        <a:lstStyle/>
        <a:p>
          <a:endParaRPr lang="en-US"/>
        </a:p>
      </dgm:t>
    </dgm:pt>
    <dgm:pt modelId="{514B9ECF-B6A5-46E2-B142-ACF98C3A40F7}" type="pres">
      <dgm:prSet presAssocID="{6BC79CEE-EE7D-46E4-BC27-E1B6B03E32FB}" presName="hierChild4" presStyleCnt="0"/>
      <dgm:spPr/>
    </dgm:pt>
    <dgm:pt modelId="{0DC6D1FB-7902-46B6-BF61-1434DB3F1BA2}" type="pres">
      <dgm:prSet presAssocID="{6BC79CEE-EE7D-46E4-BC27-E1B6B03E32FB}" presName="hierChild5" presStyleCnt="0"/>
      <dgm:spPr/>
    </dgm:pt>
    <dgm:pt modelId="{19E7733B-243F-4402-AF89-DA18A8AAD87A}" type="pres">
      <dgm:prSet presAssocID="{2BD70D38-1157-4EBE-B13B-5CC37732C422}" presName="Name37" presStyleLbl="parChTrans1D4" presStyleIdx="1" presStyleCnt="7"/>
      <dgm:spPr/>
      <dgm:t>
        <a:bodyPr/>
        <a:lstStyle/>
        <a:p>
          <a:endParaRPr lang="en-US"/>
        </a:p>
      </dgm:t>
    </dgm:pt>
    <dgm:pt modelId="{BBF6158E-8919-4755-8A4B-9204C3F2A403}" type="pres">
      <dgm:prSet presAssocID="{AE750C4A-199D-40DB-BE1C-9B95E8037B5C}" presName="hierRoot2" presStyleCnt="0">
        <dgm:presLayoutVars>
          <dgm:hierBranch val="init"/>
        </dgm:presLayoutVars>
      </dgm:prSet>
      <dgm:spPr/>
    </dgm:pt>
    <dgm:pt modelId="{219E4489-971C-4AAC-BBD1-E3051A7D40EB}" type="pres">
      <dgm:prSet presAssocID="{AE750C4A-199D-40DB-BE1C-9B95E8037B5C}" presName="rootComposite" presStyleCnt="0"/>
      <dgm:spPr/>
    </dgm:pt>
    <dgm:pt modelId="{63C966CC-151B-4043-BDBC-9787CE7C198A}" type="pres">
      <dgm:prSet presAssocID="{AE750C4A-199D-40DB-BE1C-9B95E8037B5C}" presName="rootText" presStyleLbl="node4" presStyleIdx="1" presStyleCnt="7" custScaleX="122459" custLinFactNeighborX="-24367" custLinFactNeighborY="-7031">
        <dgm:presLayoutVars>
          <dgm:chPref val="3"/>
        </dgm:presLayoutVars>
      </dgm:prSet>
      <dgm:spPr/>
      <dgm:t>
        <a:bodyPr/>
        <a:lstStyle/>
        <a:p>
          <a:endParaRPr lang="en-US"/>
        </a:p>
      </dgm:t>
    </dgm:pt>
    <dgm:pt modelId="{C3376579-25EE-44F2-A391-37288E3F4B26}" type="pres">
      <dgm:prSet presAssocID="{AE750C4A-199D-40DB-BE1C-9B95E8037B5C}" presName="rootConnector" presStyleLbl="node4" presStyleIdx="1" presStyleCnt="7"/>
      <dgm:spPr/>
      <dgm:t>
        <a:bodyPr/>
        <a:lstStyle/>
        <a:p>
          <a:endParaRPr lang="en-US"/>
        </a:p>
      </dgm:t>
    </dgm:pt>
    <dgm:pt modelId="{A70886CC-A6AF-4C3F-9888-C482FC71BCF1}" type="pres">
      <dgm:prSet presAssocID="{AE750C4A-199D-40DB-BE1C-9B95E8037B5C}" presName="hierChild4" presStyleCnt="0"/>
      <dgm:spPr/>
    </dgm:pt>
    <dgm:pt modelId="{5EB75556-68F9-4967-8EE6-F405E40E9238}" type="pres">
      <dgm:prSet presAssocID="{AE750C4A-199D-40DB-BE1C-9B95E8037B5C}" presName="hierChild5" presStyleCnt="0"/>
      <dgm:spPr/>
    </dgm:pt>
    <dgm:pt modelId="{5DE2155A-3A1B-4D91-9ED1-E369979A8169}" type="pres">
      <dgm:prSet presAssocID="{ACD87B8F-BB71-4368-8CAB-B5D4EEACB816}" presName="hierChild5" presStyleCnt="0"/>
      <dgm:spPr/>
    </dgm:pt>
    <dgm:pt modelId="{B1BC00EB-9446-4D9E-8CAA-31D9931BAD2F}" type="pres">
      <dgm:prSet presAssocID="{B63F334E-B29B-4DB1-A825-DDEEAF385291}" presName="Name37" presStyleLbl="parChTrans1D3" presStyleIdx="5" presStyleCnt="7"/>
      <dgm:spPr/>
      <dgm:t>
        <a:bodyPr/>
        <a:lstStyle/>
        <a:p>
          <a:endParaRPr lang="en-US"/>
        </a:p>
      </dgm:t>
    </dgm:pt>
    <dgm:pt modelId="{769FB182-0C61-42EA-844B-CBC8ABA47C7F}" type="pres">
      <dgm:prSet presAssocID="{04EEB547-B4C3-438A-BB84-8FE9C890BAD2}" presName="hierRoot2" presStyleCnt="0">
        <dgm:presLayoutVars>
          <dgm:hierBranch val="init"/>
        </dgm:presLayoutVars>
      </dgm:prSet>
      <dgm:spPr/>
    </dgm:pt>
    <dgm:pt modelId="{17B26B36-3B85-4598-9A57-F9CF9FF9885A}" type="pres">
      <dgm:prSet presAssocID="{04EEB547-B4C3-438A-BB84-8FE9C890BAD2}" presName="rootComposite" presStyleCnt="0"/>
      <dgm:spPr/>
    </dgm:pt>
    <dgm:pt modelId="{0DC6DD86-1E43-4928-8AF0-FC72C5CAF954}" type="pres">
      <dgm:prSet presAssocID="{04EEB547-B4C3-438A-BB84-8FE9C890BAD2}" presName="rootText" presStyleLbl="node3" presStyleIdx="5" presStyleCnt="7" custScaleX="129262" custScaleY="136513" custLinFactNeighborX="-117" custLinFactNeighborY="-7031">
        <dgm:presLayoutVars>
          <dgm:chPref val="3"/>
        </dgm:presLayoutVars>
      </dgm:prSet>
      <dgm:spPr/>
      <dgm:t>
        <a:bodyPr/>
        <a:lstStyle/>
        <a:p>
          <a:endParaRPr lang="en-US"/>
        </a:p>
      </dgm:t>
    </dgm:pt>
    <dgm:pt modelId="{7B126EBC-ADA2-4C5B-95A4-4D130BD588D0}" type="pres">
      <dgm:prSet presAssocID="{04EEB547-B4C3-438A-BB84-8FE9C890BAD2}" presName="rootConnector" presStyleLbl="node3" presStyleIdx="5" presStyleCnt="7"/>
      <dgm:spPr/>
      <dgm:t>
        <a:bodyPr/>
        <a:lstStyle/>
        <a:p>
          <a:endParaRPr lang="en-US"/>
        </a:p>
      </dgm:t>
    </dgm:pt>
    <dgm:pt modelId="{1EB26166-2A66-45AE-9B30-AEE753E0CBB1}" type="pres">
      <dgm:prSet presAssocID="{04EEB547-B4C3-438A-BB84-8FE9C890BAD2}" presName="hierChild4" presStyleCnt="0"/>
      <dgm:spPr/>
    </dgm:pt>
    <dgm:pt modelId="{9217F3E9-842D-4727-8BBE-63E483F63CA0}" type="pres">
      <dgm:prSet presAssocID="{2CD43E5D-56A0-42FA-B699-268A006B3C00}" presName="Name37" presStyleLbl="parChTrans1D4" presStyleIdx="2" presStyleCnt="7"/>
      <dgm:spPr/>
      <dgm:t>
        <a:bodyPr/>
        <a:lstStyle/>
        <a:p>
          <a:endParaRPr lang="en-US"/>
        </a:p>
      </dgm:t>
    </dgm:pt>
    <dgm:pt modelId="{45BA69EB-5DCA-4DF3-BBAC-2602E3E04CB9}" type="pres">
      <dgm:prSet presAssocID="{5C73446C-ABA5-4104-B738-A083A44B998B}" presName="hierRoot2" presStyleCnt="0">
        <dgm:presLayoutVars>
          <dgm:hierBranch val="init"/>
        </dgm:presLayoutVars>
      </dgm:prSet>
      <dgm:spPr/>
    </dgm:pt>
    <dgm:pt modelId="{18195267-9302-4D47-BD60-91FFF5308EB0}" type="pres">
      <dgm:prSet presAssocID="{5C73446C-ABA5-4104-B738-A083A44B998B}" presName="rootComposite" presStyleCnt="0"/>
      <dgm:spPr/>
    </dgm:pt>
    <dgm:pt modelId="{5E9AD292-4476-4B7A-8F83-7B8FC0DD4D81}" type="pres">
      <dgm:prSet presAssocID="{5C73446C-ABA5-4104-B738-A083A44B998B}" presName="rootText" presStyleLbl="node4" presStyleIdx="2" presStyleCnt="7" custScaleX="122459" custLinFactNeighborX="-4547" custLinFactNeighborY="-17965">
        <dgm:presLayoutVars>
          <dgm:chPref val="3"/>
        </dgm:presLayoutVars>
      </dgm:prSet>
      <dgm:spPr/>
      <dgm:t>
        <a:bodyPr/>
        <a:lstStyle/>
        <a:p>
          <a:endParaRPr lang="en-US"/>
        </a:p>
      </dgm:t>
    </dgm:pt>
    <dgm:pt modelId="{0ECC45DF-A5DE-4556-B9B1-848D6B85280C}" type="pres">
      <dgm:prSet presAssocID="{5C73446C-ABA5-4104-B738-A083A44B998B}" presName="rootConnector" presStyleLbl="node4" presStyleIdx="2" presStyleCnt="7"/>
      <dgm:spPr/>
      <dgm:t>
        <a:bodyPr/>
        <a:lstStyle/>
        <a:p>
          <a:endParaRPr lang="en-US"/>
        </a:p>
      </dgm:t>
    </dgm:pt>
    <dgm:pt modelId="{A485A526-9610-4328-BE3F-B2F510B14900}" type="pres">
      <dgm:prSet presAssocID="{5C73446C-ABA5-4104-B738-A083A44B998B}" presName="hierChild4" presStyleCnt="0"/>
      <dgm:spPr/>
    </dgm:pt>
    <dgm:pt modelId="{A72F838C-595C-4C7B-ACE3-87D723AEC107}" type="pres">
      <dgm:prSet presAssocID="{5C73446C-ABA5-4104-B738-A083A44B998B}" presName="hierChild5" presStyleCnt="0"/>
      <dgm:spPr/>
    </dgm:pt>
    <dgm:pt modelId="{8E8DB665-AED0-4E74-BB3E-59B90D20282F}" type="pres">
      <dgm:prSet presAssocID="{940EA109-5BFB-48F9-A93B-A9008D22EFD7}" presName="Name37" presStyleLbl="parChTrans1D4" presStyleIdx="3" presStyleCnt="7"/>
      <dgm:spPr/>
      <dgm:t>
        <a:bodyPr/>
        <a:lstStyle/>
        <a:p>
          <a:endParaRPr lang="en-US"/>
        </a:p>
      </dgm:t>
    </dgm:pt>
    <dgm:pt modelId="{E6778F6F-4FB2-42A6-AEB4-F3D985C2644B}" type="pres">
      <dgm:prSet presAssocID="{E3E04F17-A886-40FC-BA88-E3463108093F}" presName="hierRoot2" presStyleCnt="0">
        <dgm:presLayoutVars>
          <dgm:hierBranch val="init"/>
        </dgm:presLayoutVars>
      </dgm:prSet>
      <dgm:spPr/>
    </dgm:pt>
    <dgm:pt modelId="{66064D8E-4414-4DC7-B5D3-F5FCD1407364}" type="pres">
      <dgm:prSet presAssocID="{E3E04F17-A886-40FC-BA88-E3463108093F}" presName="rootComposite" presStyleCnt="0"/>
      <dgm:spPr/>
    </dgm:pt>
    <dgm:pt modelId="{5DCB8193-E69B-43B2-9F5C-9674165E1D3A}" type="pres">
      <dgm:prSet presAssocID="{E3E04F17-A886-40FC-BA88-E3463108093F}" presName="rootText" presStyleLbl="node4" presStyleIdx="3" presStyleCnt="7" custScaleX="122459" custLinFactNeighborX="-4547" custLinFactNeighborY="-17965">
        <dgm:presLayoutVars>
          <dgm:chPref val="3"/>
        </dgm:presLayoutVars>
      </dgm:prSet>
      <dgm:spPr/>
      <dgm:t>
        <a:bodyPr/>
        <a:lstStyle/>
        <a:p>
          <a:endParaRPr lang="en-US"/>
        </a:p>
      </dgm:t>
    </dgm:pt>
    <dgm:pt modelId="{086EA567-AC29-4EA6-9969-242A1B88A72B}" type="pres">
      <dgm:prSet presAssocID="{E3E04F17-A886-40FC-BA88-E3463108093F}" presName="rootConnector" presStyleLbl="node4" presStyleIdx="3" presStyleCnt="7"/>
      <dgm:spPr/>
      <dgm:t>
        <a:bodyPr/>
        <a:lstStyle/>
        <a:p>
          <a:endParaRPr lang="en-US"/>
        </a:p>
      </dgm:t>
    </dgm:pt>
    <dgm:pt modelId="{E3783BD9-793C-436F-9DA8-D2AB1470E5EB}" type="pres">
      <dgm:prSet presAssocID="{E3E04F17-A886-40FC-BA88-E3463108093F}" presName="hierChild4" presStyleCnt="0"/>
      <dgm:spPr/>
    </dgm:pt>
    <dgm:pt modelId="{BB7898E6-510B-479B-9516-AB79DC84F96A}" type="pres">
      <dgm:prSet presAssocID="{E3E04F17-A886-40FC-BA88-E3463108093F}" presName="hierChild5" presStyleCnt="0"/>
      <dgm:spPr/>
    </dgm:pt>
    <dgm:pt modelId="{61351B92-2369-471F-B68C-5AA095B054D0}" type="pres">
      <dgm:prSet presAssocID="{EC00618E-888C-489E-B800-90D3FB8A6F49}" presName="Name37" presStyleLbl="parChTrans1D4" presStyleIdx="4" presStyleCnt="7"/>
      <dgm:spPr/>
      <dgm:t>
        <a:bodyPr/>
        <a:lstStyle/>
        <a:p>
          <a:endParaRPr lang="en-US"/>
        </a:p>
      </dgm:t>
    </dgm:pt>
    <dgm:pt modelId="{15FEC4F1-D722-4120-A30D-78D2E6E10756}" type="pres">
      <dgm:prSet presAssocID="{93EA2B1B-4E70-4BA9-8812-6BB8E40E547A}" presName="hierRoot2" presStyleCnt="0">
        <dgm:presLayoutVars>
          <dgm:hierBranch val="init"/>
        </dgm:presLayoutVars>
      </dgm:prSet>
      <dgm:spPr/>
    </dgm:pt>
    <dgm:pt modelId="{B135CC87-A1D1-40EB-86C7-5C67C1E02B63}" type="pres">
      <dgm:prSet presAssocID="{93EA2B1B-4E70-4BA9-8812-6BB8E40E547A}" presName="rootComposite" presStyleCnt="0"/>
      <dgm:spPr/>
    </dgm:pt>
    <dgm:pt modelId="{F9AE4A4A-6BAA-47A1-BE84-FC0C0B178882}" type="pres">
      <dgm:prSet presAssocID="{93EA2B1B-4E70-4BA9-8812-6BB8E40E547A}" presName="rootText" presStyleLbl="node4" presStyleIdx="4" presStyleCnt="7" custScaleX="122212" custLinFactNeighborX="-5746">
        <dgm:presLayoutVars>
          <dgm:chPref val="3"/>
        </dgm:presLayoutVars>
      </dgm:prSet>
      <dgm:spPr/>
      <dgm:t>
        <a:bodyPr/>
        <a:lstStyle/>
        <a:p>
          <a:endParaRPr lang="en-US"/>
        </a:p>
      </dgm:t>
    </dgm:pt>
    <dgm:pt modelId="{F9665C6E-BE04-49F3-8990-1372D6876391}" type="pres">
      <dgm:prSet presAssocID="{93EA2B1B-4E70-4BA9-8812-6BB8E40E547A}" presName="rootConnector" presStyleLbl="node4" presStyleIdx="4" presStyleCnt="7"/>
      <dgm:spPr/>
      <dgm:t>
        <a:bodyPr/>
        <a:lstStyle/>
        <a:p>
          <a:endParaRPr lang="en-US"/>
        </a:p>
      </dgm:t>
    </dgm:pt>
    <dgm:pt modelId="{FAF19352-6DC0-4A07-A333-6B0F15F2BCE1}" type="pres">
      <dgm:prSet presAssocID="{93EA2B1B-4E70-4BA9-8812-6BB8E40E547A}" presName="hierChild4" presStyleCnt="0"/>
      <dgm:spPr/>
    </dgm:pt>
    <dgm:pt modelId="{B84F8C62-690D-4993-9206-9A6E07A9E02C}" type="pres">
      <dgm:prSet presAssocID="{93EA2B1B-4E70-4BA9-8812-6BB8E40E547A}" presName="hierChild5" presStyleCnt="0"/>
      <dgm:spPr/>
    </dgm:pt>
    <dgm:pt modelId="{7ECB616D-5B92-4740-9783-7DB6441D3F14}" type="pres">
      <dgm:prSet presAssocID="{04EEB547-B4C3-438A-BB84-8FE9C890BAD2}" presName="hierChild5" presStyleCnt="0"/>
      <dgm:spPr/>
    </dgm:pt>
    <dgm:pt modelId="{977EBE36-C072-4AB9-93AF-671DC151248B}" type="pres">
      <dgm:prSet presAssocID="{8C05E718-D6E6-417F-9EBA-FA9F54BB0580}" presName="Name37" presStyleLbl="parChTrans1D3" presStyleIdx="6" presStyleCnt="7"/>
      <dgm:spPr/>
      <dgm:t>
        <a:bodyPr/>
        <a:lstStyle/>
        <a:p>
          <a:endParaRPr lang="en-US"/>
        </a:p>
      </dgm:t>
    </dgm:pt>
    <dgm:pt modelId="{6DE4F547-AEA5-4D95-B0F2-EB1451BB0C62}" type="pres">
      <dgm:prSet presAssocID="{CF222918-CFE2-4AB5-815F-3C59F1EF4E01}" presName="hierRoot2" presStyleCnt="0">
        <dgm:presLayoutVars>
          <dgm:hierBranch val="init"/>
        </dgm:presLayoutVars>
      </dgm:prSet>
      <dgm:spPr/>
    </dgm:pt>
    <dgm:pt modelId="{A26B5D13-1411-4275-8DEB-DE34BB92D029}" type="pres">
      <dgm:prSet presAssocID="{CF222918-CFE2-4AB5-815F-3C59F1EF4E01}" presName="rootComposite" presStyleCnt="0"/>
      <dgm:spPr/>
    </dgm:pt>
    <dgm:pt modelId="{2ADC7135-B62C-4C81-B0C7-FB8F2CA5B2A2}" type="pres">
      <dgm:prSet presAssocID="{CF222918-CFE2-4AB5-815F-3C59F1EF4E01}" presName="rootText" presStyleLbl="node3" presStyleIdx="6" presStyleCnt="7" custScaleX="129262" custScaleY="100110" custLinFactNeighborX="22932" custLinFactNeighborY="-7031">
        <dgm:presLayoutVars>
          <dgm:chPref val="3"/>
        </dgm:presLayoutVars>
      </dgm:prSet>
      <dgm:spPr/>
      <dgm:t>
        <a:bodyPr/>
        <a:lstStyle/>
        <a:p>
          <a:endParaRPr lang="en-US"/>
        </a:p>
      </dgm:t>
    </dgm:pt>
    <dgm:pt modelId="{148C0864-4339-450E-9757-72859BC52F50}" type="pres">
      <dgm:prSet presAssocID="{CF222918-CFE2-4AB5-815F-3C59F1EF4E01}" presName="rootConnector" presStyleLbl="node3" presStyleIdx="6" presStyleCnt="7"/>
      <dgm:spPr/>
      <dgm:t>
        <a:bodyPr/>
        <a:lstStyle/>
        <a:p>
          <a:endParaRPr lang="en-US"/>
        </a:p>
      </dgm:t>
    </dgm:pt>
    <dgm:pt modelId="{01428A2D-5423-45A4-BA33-147018C8FEB7}" type="pres">
      <dgm:prSet presAssocID="{CF222918-CFE2-4AB5-815F-3C59F1EF4E01}" presName="hierChild4" presStyleCnt="0"/>
      <dgm:spPr/>
    </dgm:pt>
    <dgm:pt modelId="{516B4F44-A971-4295-8053-8B56FB499D93}" type="pres">
      <dgm:prSet presAssocID="{9D617337-DAF3-44DA-8861-6418FE45EBE1}" presName="Name37" presStyleLbl="parChTrans1D4" presStyleIdx="5" presStyleCnt="7"/>
      <dgm:spPr/>
      <dgm:t>
        <a:bodyPr/>
        <a:lstStyle/>
        <a:p>
          <a:endParaRPr lang="en-US"/>
        </a:p>
      </dgm:t>
    </dgm:pt>
    <dgm:pt modelId="{BCC69D5E-B4D4-419A-9688-67218A23A630}" type="pres">
      <dgm:prSet presAssocID="{A624F759-29B6-4BA1-8CAA-2AB4C7B3715E}" presName="hierRoot2" presStyleCnt="0">
        <dgm:presLayoutVars>
          <dgm:hierBranch val="init"/>
        </dgm:presLayoutVars>
      </dgm:prSet>
      <dgm:spPr/>
    </dgm:pt>
    <dgm:pt modelId="{5A1890CA-E112-4767-84FD-EB9EF8960DF0}" type="pres">
      <dgm:prSet presAssocID="{A624F759-29B6-4BA1-8CAA-2AB4C7B3715E}" presName="rootComposite" presStyleCnt="0"/>
      <dgm:spPr/>
    </dgm:pt>
    <dgm:pt modelId="{4362E9BA-8237-4D4E-8967-1683A6A8C4C8}" type="pres">
      <dgm:prSet presAssocID="{A624F759-29B6-4BA1-8CAA-2AB4C7B3715E}" presName="rootText" presStyleLbl="node4" presStyleIdx="5" presStyleCnt="7" custScaleX="122459" custLinFactNeighborX="22932" custLinFactNeighborY="-7031">
        <dgm:presLayoutVars>
          <dgm:chPref val="3"/>
        </dgm:presLayoutVars>
      </dgm:prSet>
      <dgm:spPr/>
      <dgm:t>
        <a:bodyPr/>
        <a:lstStyle/>
        <a:p>
          <a:endParaRPr lang="en-US"/>
        </a:p>
      </dgm:t>
    </dgm:pt>
    <dgm:pt modelId="{88DBEEF5-1389-407C-9870-F9D3421E9418}" type="pres">
      <dgm:prSet presAssocID="{A624F759-29B6-4BA1-8CAA-2AB4C7B3715E}" presName="rootConnector" presStyleLbl="node4" presStyleIdx="5" presStyleCnt="7"/>
      <dgm:spPr/>
      <dgm:t>
        <a:bodyPr/>
        <a:lstStyle/>
        <a:p>
          <a:endParaRPr lang="en-US"/>
        </a:p>
      </dgm:t>
    </dgm:pt>
    <dgm:pt modelId="{7E44B195-8DF9-4FBB-8A7A-8257D759E024}" type="pres">
      <dgm:prSet presAssocID="{A624F759-29B6-4BA1-8CAA-2AB4C7B3715E}" presName="hierChild4" presStyleCnt="0"/>
      <dgm:spPr/>
    </dgm:pt>
    <dgm:pt modelId="{C8BDA9B5-8F98-4712-B3DE-4869600B5FB5}" type="pres">
      <dgm:prSet presAssocID="{A624F759-29B6-4BA1-8CAA-2AB4C7B3715E}" presName="hierChild5" presStyleCnt="0"/>
      <dgm:spPr/>
    </dgm:pt>
    <dgm:pt modelId="{132D78C8-BD53-40FB-A285-E63B71CDD9F9}" type="pres">
      <dgm:prSet presAssocID="{223AE2EE-C05B-4C30-9900-17A71B62BD4F}" presName="Name37" presStyleLbl="parChTrans1D4" presStyleIdx="6" presStyleCnt="7"/>
      <dgm:spPr/>
      <dgm:t>
        <a:bodyPr/>
        <a:lstStyle/>
        <a:p>
          <a:endParaRPr lang="en-US"/>
        </a:p>
      </dgm:t>
    </dgm:pt>
    <dgm:pt modelId="{2E7B1695-5C7A-4E18-93A2-5B0C07BA0DD8}" type="pres">
      <dgm:prSet presAssocID="{CAF955F5-624F-4FBB-9277-4E0D7393BAFC}" presName="hierRoot2" presStyleCnt="0">
        <dgm:presLayoutVars>
          <dgm:hierBranch val="init"/>
        </dgm:presLayoutVars>
      </dgm:prSet>
      <dgm:spPr/>
    </dgm:pt>
    <dgm:pt modelId="{130AAB82-3556-49A4-AF20-DE4FC7E6B658}" type="pres">
      <dgm:prSet presAssocID="{CAF955F5-624F-4FBB-9277-4E0D7393BAFC}" presName="rootComposite" presStyleCnt="0"/>
      <dgm:spPr/>
    </dgm:pt>
    <dgm:pt modelId="{2B9577FF-0491-4BB6-B933-AE273C5EE349}" type="pres">
      <dgm:prSet presAssocID="{CAF955F5-624F-4FBB-9277-4E0D7393BAFC}" presName="rootText" presStyleLbl="node4" presStyleIdx="6" presStyleCnt="7" custScaleX="122212">
        <dgm:presLayoutVars>
          <dgm:chPref val="3"/>
        </dgm:presLayoutVars>
      </dgm:prSet>
      <dgm:spPr/>
      <dgm:t>
        <a:bodyPr/>
        <a:lstStyle/>
        <a:p>
          <a:endParaRPr lang="en-US"/>
        </a:p>
      </dgm:t>
    </dgm:pt>
    <dgm:pt modelId="{299C03B6-6219-4DD9-8CE0-8208084F8BFC}" type="pres">
      <dgm:prSet presAssocID="{CAF955F5-624F-4FBB-9277-4E0D7393BAFC}" presName="rootConnector" presStyleLbl="node4" presStyleIdx="6" presStyleCnt="7"/>
      <dgm:spPr/>
      <dgm:t>
        <a:bodyPr/>
        <a:lstStyle/>
        <a:p>
          <a:endParaRPr lang="en-US"/>
        </a:p>
      </dgm:t>
    </dgm:pt>
    <dgm:pt modelId="{C7B4E73E-B9A8-4C21-95A6-4520FB62047E}" type="pres">
      <dgm:prSet presAssocID="{CAF955F5-624F-4FBB-9277-4E0D7393BAFC}" presName="hierChild4" presStyleCnt="0"/>
      <dgm:spPr/>
    </dgm:pt>
    <dgm:pt modelId="{25833C40-8D50-4055-A64D-C8450192D50F}" type="pres">
      <dgm:prSet presAssocID="{CAF955F5-624F-4FBB-9277-4E0D7393BAFC}" presName="hierChild5" presStyleCnt="0"/>
      <dgm:spPr/>
    </dgm:pt>
    <dgm:pt modelId="{D73260E5-811D-43E1-9D13-EDA088F7547D}" type="pres">
      <dgm:prSet presAssocID="{CF222918-CFE2-4AB5-815F-3C59F1EF4E01}" presName="hierChild5" presStyleCnt="0"/>
      <dgm:spPr/>
    </dgm:pt>
    <dgm:pt modelId="{D81C8042-CBFE-4157-8B3E-AB8B50ECD0AB}" type="pres">
      <dgm:prSet presAssocID="{A002B3B9-AB8A-4316-BC45-52A500138B64}" presName="hierChild5" presStyleCnt="0"/>
      <dgm:spPr/>
    </dgm:pt>
    <dgm:pt modelId="{C50EB64E-7CA7-4ABD-99C6-F28E423E5182}" type="pres">
      <dgm:prSet presAssocID="{CEF8BE2C-D059-4953-8269-1817FB487B7D}" presName="hierChild3" presStyleCnt="0"/>
      <dgm:spPr/>
    </dgm:pt>
  </dgm:ptLst>
  <dgm:cxnLst>
    <dgm:cxn modelId="{5CB59E89-F0BC-401E-969D-428F74D16782}" type="presOf" srcId="{B785E28D-59E2-4C61-AB3D-4B7E01C1EE98}" destId="{F0961BDD-AE9F-46E5-AA8C-4118A43F2FEC}" srcOrd="0" destOrd="0" presId="urn:microsoft.com/office/officeart/2005/8/layout/orgChart1"/>
    <dgm:cxn modelId="{7CD326B3-EFAB-4729-9110-603BA4DC0F18}" srcId="{ACD87B8F-BB71-4368-8CAB-B5D4EEACB816}" destId="{AE750C4A-199D-40DB-BE1C-9B95E8037B5C}" srcOrd="1" destOrd="0" parTransId="{2BD70D38-1157-4EBE-B13B-5CC37732C422}" sibTransId="{36DD6C8F-FDA2-40A5-9F11-BDE2A88C4EE4}"/>
    <dgm:cxn modelId="{1D880B2A-62D6-44B8-8F8C-96E6F0855703}" type="presOf" srcId="{5A7AD922-EE5A-4566-9DCC-77992AD2AF38}" destId="{662CEF01-D47C-46A1-AB84-60544420D416}" srcOrd="0" destOrd="0" presId="urn:microsoft.com/office/officeart/2005/8/layout/orgChart1"/>
    <dgm:cxn modelId="{56B5DA3F-A118-4112-AFD8-672B29FABA39}" type="presOf" srcId="{223AE2EE-C05B-4C30-9900-17A71B62BD4F}" destId="{132D78C8-BD53-40FB-A285-E63B71CDD9F9}" srcOrd="0" destOrd="0" presId="urn:microsoft.com/office/officeart/2005/8/layout/orgChart1"/>
    <dgm:cxn modelId="{68F1E5CB-CFFE-45C5-8848-26B3246228B8}" type="presOf" srcId="{E1B3ED8D-52E3-4BEA-A78F-9621146FD74D}" destId="{298BF0CE-D114-408A-80EA-8F7EA0001066}" srcOrd="0" destOrd="0" presId="urn:microsoft.com/office/officeart/2005/8/layout/orgChart1"/>
    <dgm:cxn modelId="{3552F855-A60D-4576-9842-99503C5B5904}" type="presOf" srcId="{8C05E718-D6E6-417F-9EBA-FA9F54BB0580}" destId="{977EBE36-C072-4AB9-93AF-671DC151248B}" srcOrd="0" destOrd="0" presId="urn:microsoft.com/office/officeart/2005/8/layout/orgChart1"/>
    <dgm:cxn modelId="{B73666DE-66AC-40E2-BF09-CDE4A5D580A9}" srcId="{04EEB547-B4C3-438A-BB84-8FE9C890BAD2}" destId="{93EA2B1B-4E70-4BA9-8812-6BB8E40E547A}" srcOrd="2" destOrd="0" parTransId="{EC00618E-888C-489E-B800-90D3FB8A6F49}" sibTransId="{98B4787D-1A94-4A0B-B55A-86D786C8C261}"/>
    <dgm:cxn modelId="{A5CD9CEF-9958-4C16-BA91-F5DD44C87D41}" srcId="{CF222918-CFE2-4AB5-815F-3C59F1EF4E01}" destId="{A624F759-29B6-4BA1-8CAA-2AB4C7B3715E}" srcOrd="0" destOrd="0" parTransId="{9D617337-DAF3-44DA-8861-6418FE45EBE1}" sibTransId="{753A2F40-DA49-47B2-8041-C8FB53B3E529}"/>
    <dgm:cxn modelId="{1A24EDBC-624F-4A3E-ACCD-C6ECA2B096AC}" type="presOf" srcId="{940EA109-5BFB-48F9-A93B-A9008D22EFD7}" destId="{8E8DB665-AED0-4E74-BB3E-59B90D20282F}" srcOrd="0" destOrd="0" presId="urn:microsoft.com/office/officeart/2005/8/layout/orgChart1"/>
    <dgm:cxn modelId="{734A660B-1385-40F0-A8E7-1BF6F7ABCB38}" type="presOf" srcId="{35B2138F-D1BA-427B-83DF-E1DD58AC9425}" destId="{3C45DDBA-4742-4AF0-A8A0-982C1D4BCCB2}" srcOrd="1" destOrd="0" presId="urn:microsoft.com/office/officeart/2005/8/layout/orgChart1"/>
    <dgm:cxn modelId="{7D8DBD03-A12D-4A7B-9A6B-0E83EA77D20E}" type="presOf" srcId="{A002B3B9-AB8A-4316-BC45-52A500138B64}" destId="{926806E1-97EB-47C0-B2FD-A08619A82A17}" srcOrd="1" destOrd="0" presId="urn:microsoft.com/office/officeart/2005/8/layout/orgChart1"/>
    <dgm:cxn modelId="{BD6FFC2B-A73D-4F7E-839A-791CE06A8FCC}" type="presOf" srcId="{EC00618E-888C-489E-B800-90D3FB8A6F49}" destId="{61351B92-2369-471F-B68C-5AA095B054D0}" srcOrd="0" destOrd="0" presId="urn:microsoft.com/office/officeart/2005/8/layout/orgChart1"/>
    <dgm:cxn modelId="{818E4E1F-4CB0-489E-9DB6-2AF872C94146}" type="presOf" srcId="{04EEB547-B4C3-438A-BB84-8FE9C890BAD2}" destId="{7B126EBC-ADA2-4C5B-95A4-4D130BD588D0}" srcOrd="1" destOrd="0" presId="urn:microsoft.com/office/officeart/2005/8/layout/orgChart1"/>
    <dgm:cxn modelId="{7AB67DD4-25CC-44A1-8E87-5409A6F8F55B}" type="presOf" srcId="{1FFAD5F4-DB9D-4193-98E7-665BA48866D7}" destId="{7236D377-E6EE-4294-B5CA-ECC4BB4CC789}" srcOrd="1" destOrd="0" presId="urn:microsoft.com/office/officeart/2005/8/layout/orgChart1"/>
    <dgm:cxn modelId="{4B0A32F3-73B7-4514-93C0-8DE36D8775B1}" type="presOf" srcId="{ACD87B8F-BB71-4368-8CAB-B5D4EEACB816}" destId="{04412423-270A-4E79-A98F-7D414C6765CC}" srcOrd="1" destOrd="0" presId="urn:microsoft.com/office/officeart/2005/8/layout/orgChart1"/>
    <dgm:cxn modelId="{3CE8AE05-800D-4C20-836A-154C5A69510A}" type="presOf" srcId="{E3E04F17-A886-40FC-BA88-E3463108093F}" destId="{5DCB8193-E69B-43B2-9F5C-9674165E1D3A}" srcOrd="0" destOrd="0" presId="urn:microsoft.com/office/officeart/2005/8/layout/orgChart1"/>
    <dgm:cxn modelId="{1D8890A0-AFD3-4DCA-A9E2-E3ADBCAAC3E3}" srcId="{5A7AD922-EE5A-4566-9DCC-77992AD2AF38}" destId="{35B2138F-D1BA-427B-83DF-E1DD58AC9425}" srcOrd="0" destOrd="0" parTransId="{0808EDA6-8482-4E2C-B361-A5372031FA8B}" sibTransId="{05D1F8A9-B436-4CA5-88F8-547C689B4E44}"/>
    <dgm:cxn modelId="{D8A1973E-76A3-4472-B01F-CFD891854915}" type="presOf" srcId="{2375CC63-121E-43ED-959E-E4B9D7388A9B}" destId="{06DAFDA0-73D2-4289-A351-64877029BC80}" srcOrd="0" destOrd="0" presId="urn:microsoft.com/office/officeart/2005/8/layout/orgChart1"/>
    <dgm:cxn modelId="{D589B336-03FC-4FBF-B5D4-BE6138472219}" type="presOf" srcId="{04EEB547-B4C3-438A-BB84-8FE9C890BAD2}" destId="{0DC6DD86-1E43-4928-8AF0-FC72C5CAF954}" srcOrd="0" destOrd="0" presId="urn:microsoft.com/office/officeart/2005/8/layout/orgChart1"/>
    <dgm:cxn modelId="{BE6B9B6D-0B80-410C-9F66-9A7115A8E37D}" type="presOf" srcId="{2BD70D38-1157-4EBE-B13B-5CC37732C422}" destId="{19E7733B-243F-4402-AF89-DA18A8AAD87A}" srcOrd="0" destOrd="0" presId="urn:microsoft.com/office/officeart/2005/8/layout/orgChart1"/>
    <dgm:cxn modelId="{CAB8206A-213B-487E-93BF-2951EF0FD544}" srcId="{04EEB547-B4C3-438A-BB84-8FE9C890BAD2}" destId="{E3E04F17-A886-40FC-BA88-E3463108093F}" srcOrd="1" destOrd="0" parTransId="{940EA109-5BFB-48F9-A93B-A9008D22EFD7}" sibTransId="{027C237B-5C02-4AFA-B316-90762409F6A1}"/>
    <dgm:cxn modelId="{52808C3E-382F-419A-BB64-83A23D088352}" type="presOf" srcId="{AE750C4A-199D-40DB-BE1C-9B95E8037B5C}" destId="{63C966CC-151B-4043-BDBC-9787CE7C198A}" srcOrd="0" destOrd="0" presId="urn:microsoft.com/office/officeart/2005/8/layout/orgChart1"/>
    <dgm:cxn modelId="{351413DB-5645-4018-852E-66B68161F133}" type="presOf" srcId="{6DCF9294-F673-48D3-8748-19353C2F3DA2}" destId="{4287BE7C-A55B-46AE-8293-4B97EA894F23}" srcOrd="0" destOrd="0" presId="urn:microsoft.com/office/officeart/2005/8/layout/orgChart1"/>
    <dgm:cxn modelId="{84EEC055-49C6-42D8-9D97-DD2C4AB03BDC}" type="presOf" srcId="{CAF955F5-624F-4FBB-9277-4E0D7393BAFC}" destId="{299C03B6-6219-4DD9-8CE0-8208084F8BFC}" srcOrd="1" destOrd="0" presId="urn:microsoft.com/office/officeart/2005/8/layout/orgChart1"/>
    <dgm:cxn modelId="{9DBB9ED7-10E9-45E5-96B0-46404497CF91}" type="presOf" srcId="{5A7AD922-EE5A-4566-9DCC-77992AD2AF38}" destId="{444852C2-1665-4761-AC87-51F2BEFC3888}" srcOrd="1" destOrd="0" presId="urn:microsoft.com/office/officeart/2005/8/layout/orgChart1"/>
    <dgm:cxn modelId="{B3428E13-239A-47D3-82FB-49E332218AC0}" type="presOf" srcId="{0808EDA6-8482-4E2C-B361-A5372031FA8B}" destId="{A1C26819-0D20-4FAC-8656-46435EA06DBD}" srcOrd="0" destOrd="0" presId="urn:microsoft.com/office/officeart/2005/8/layout/orgChart1"/>
    <dgm:cxn modelId="{B800E0B0-AE56-4E2E-8AA9-2E31AE09BD9E}" type="presOf" srcId="{CEF8BE2C-D059-4953-8269-1817FB487B7D}" destId="{0236347B-A6CB-41E8-A811-49A5EE69A40E}" srcOrd="0" destOrd="0" presId="urn:microsoft.com/office/officeart/2005/8/layout/orgChart1"/>
    <dgm:cxn modelId="{F428DA07-8343-4F85-8734-B118C59D3EDE}" srcId="{ACD87B8F-BB71-4368-8CAB-B5D4EEACB816}" destId="{6BC79CEE-EE7D-46E4-BC27-E1B6B03E32FB}" srcOrd="0" destOrd="0" parTransId="{E7096EC1-6DE7-47B3-91AB-F6CB08ACE716}" sibTransId="{A98570F7-A61C-4C72-B458-4AD596273D7A}"/>
    <dgm:cxn modelId="{95E66E53-9E16-454A-AD47-2C57DD381A98}" type="presOf" srcId="{E7096EC1-6DE7-47B3-91AB-F6CB08ACE716}" destId="{14555E63-7F37-4B32-BC36-50750B03ECBB}" srcOrd="0" destOrd="0" presId="urn:microsoft.com/office/officeart/2005/8/layout/orgChart1"/>
    <dgm:cxn modelId="{95BEA368-2D78-42B0-80C9-836E52FECCCF}" type="presOf" srcId="{1FFAD5F4-DB9D-4193-98E7-665BA48866D7}" destId="{925A36C1-B57B-4E92-987D-460147B4CDD5}" srcOrd="0" destOrd="0" presId="urn:microsoft.com/office/officeart/2005/8/layout/orgChart1"/>
    <dgm:cxn modelId="{B14BDFBB-CEEA-4ACB-A10B-EFFB639308C3}" type="presOf" srcId="{6BC79CEE-EE7D-46E4-BC27-E1B6B03E32FB}" destId="{BF8CB06F-EF2A-41C6-8A72-C39C753CD581}" srcOrd="0" destOrd="0" presId="urn:microsoft.com/office/officeart/2005/8/layout/orgChart1"/>
    <dgm:cxn modelId="{CFB816EB-80DE-4C5A-8FE2-BB68DF5DA411}" srcId="{A002B3B9-AB8A-4316-BC45-52A500138B64}" destId="{ACD87B8F-BB71-4368-8CAB-B5D4EEACB816}" srcOrd="0" destOrd="0" parTransId="{ED2BE147-1586-4D31-8DB8-0454E26975CB}" sibTransId="{0FDEB5B0-1A22-4171-B08B-E6F4A6B4AC66}"/>
    <dgm:cxn modelId="{765170EC-4E17-4CBD-8FF5-77848F4E08FD}" type="presOf" srcId="{E3E04F17-A886-40FC-BA88-E3463108093F}" destId="{086EA567-AC29-4EA6-9969-242A1B88A72B}" srcOrd="1" destOrd="0" presId="urn:microsoft.com/office/officeart/2005/8/layout/orgChart1"/>
    <dgm:cxn modelId="{B657A2FF-982E-4064-9C46-A2AAA402309E}" type="presOf" srcId="{CEF8BE2C-D059-4953-8269-1817FB487B7D}" destId="{3D2F98ED-DECE-4C13-B559-10BC03B4B096}" srcOrd="1" destOrd="0" presId="urn:microsoft.com/office/officeart/2005/8/layout/orgChart1"/>
    <dgm:cxn modelId="{582EADC0-2401-4F7C-B8DF-FFA828C6D4B7}" type="presOf" srcId="{AE750C4A-199D-40DB-BE1C-9B95E8037B5C}" destId="{C3376579-25EE-44F2-A391-37288E3F4B26}" srcOrd="1" destOrd="0" presId="urn:microsoft.com/office/officeart/2005/8/layout/orgChart1"/>
    <dgm:cxn modelId="{1F2F0864-272A-42D9-8A9F-99BFE737E7FC}" type="presOf" srcId="{2CD43E5D-56A0-42FA-B699-268A006B3C00}" destId="{9217F3E9-842D-4727-8BBE-63E483F63CA0}" srcOrd="0" destOrd="0" presId="urn:microsoft.com/office/officeart/2005/8/layout/orgChart1"/>
    <dgm:cxn modelId="{E7BF42B7-0CE9-404F-A038-DD8377F2A63C}" type="presOf" srcId="{21D1DE5D-3B86-43A5-A481-7E65CEA1B8E7}" destId="{EE9FC1D2-821A-4CCC-82D8-F549E4624F40}" srcOrd="1" destOrd="0" presId="urn:microsoft.com/office/officeart/2005/8/layout/orgChart1"/>
    <dgm:cxn modelId="{12042B85-84A5-427A-9783-95D1F9981ABD}" type="presOf" srcId="{A624F759-29B6-4BA1-8CAA-2AB4C7B3715E}" destId="{88DBEEF5-1389-407C-9870-F9D3421E9418}" srcOrd="1" destOrd="0" presId="urn:microsoft.com/office/officeart/2005/8/layout/orgChart1"/>
    <dgm:cxn modelId="{1A0E15AB-A030-421C-AF70-08F0CA082586}" type="presOf" srcId="{ED2BE147-1586-4D31-8DB8-0454E26975CB}" destId="{DA2A4471-14BA-4BCA-B69C-14920F56C172}" srcOrd="0" destOrd="0" presId="urn:microsoft.com/office/officeart/2005/8/layout/orgChart1"/>
    <dgm:cxn modelId="{E2B397B1-AAA3-48E5-B41B-2CC528DFAEE9}" srcId="{DAB02FC2-1B03-4F5B-BD91-5404D913B939}" destId="{CEF8BE2C-D059-4953-8269-1817FB487B7D}" srcOrd="0" destOrd="0" parTransId="{89D723B3-6907-4DDF-BBC5-648D15DC8C3C}" sibTransId="{8F030FED-5F7E-48A4-B2E6-101EBDEAA4E9}"/>
    <dgm:cxn modelId="{04A793B4-5067-47F9-BBC5-19F989162CD4}" type="presOf" srcId="{DAB02FC2-1B03-4F5B-BD91-5404D913B939}" destId="{9AA3F0B3-92F0-45D2-8ADB-E27581F18286}" srcOrd="0" destOrd="0" presId="urn:microsoft.com/office/officeart/2005/8/layout/orgChart1"/>
    <dgm:cxn modelId="{BEFA6DE5-43C0-4F1B-A8EE-B8128041AFE2}" type="presOf" srcId="{35B2138F-D1BA-427B-83DF-E1DD58AC9425}" destId="{B05960A8-C5F4-4506-98A4-CFB0ABCD90E5}" srcOrd="0" destOrd="0" presId="urn:microsoft.com/office/officeart/2005/8/layout/orgChart1"/>
    <dgm:cxn modelId="{D0C3AE46-6167-4B44-9C41-63D3F7583BD2}" type="presOf" srcId="{CF222918-CFE2-4AB5-815F-3C59F1EF4E01}" destId="{2ADC7135-B62C-4C81-B0C7-FB8F2CA5B2A2}" srcOrd="0" destOrd="0" presId="urn:microsoft.com/office/officeart/2005/8/layout/orgChart1"/>
    <dgm:cxn modelId="{D602B195-D37F-4984-A00D-F2D1498D04DF}" type="presOf" srcId="{93EA2B1B-4E70-4BA9-8812-6BB8E40E547A}" destId="{F9AE4A4A-6BAA-47A1-BE84-FC0C0B178882}" srcOrd="0" destOrd="0" presId="urn:microsoft.com/office/officeart/2005/8/layout/orgChart1"/>
    <dgm:cxn modelId="{E32392CE-A082-450E-842A-8C3DE8070AA9}" type="presOf" srcId="{3B1867D9-0D0D-4CC7-A358-B6932787D06E}" destId="{26FB6368-84FB-44C7-B449-C99694866E10}" srcOrd="0" destOrd="0" presId="urn:microsoft.com/office/officeart/2005/8/layout/orgChart1"/>
    <dgm:cxn modelId="{4C88B985-23E8-4C65-B40A-62D3E46FEE3E}" srcId="{5A7AD922-EE5A-4566-9DCC-77992AD2AF38}" destId="{1FFAD5F4-DB9D-4193-98E7-665BA48866D7}" srcOrd="1" destOrd="0" parTransId="{B785E28D-59E2-4C61-AB3D-4B7E01C1EE98}" sibTransId="{38E3198F-3711-494C-841D-23D4F3787A6C}"/>
    <dgm:cxn modelId="{DB1114A8-CEDB-4C40-9774-AE93EEDF366F}" srcId="{5A7AD922-EE5A-4566-9DCC-77992AD2AF38}" destId="{21D1DE5D-3B86-43A5-A481-7E65CEA1B8E7}" srcOrd="2" destOrd="0" parTransId="{2375CC63-121E-43ED-959E-E4B9D7388A9B}" sibTransId="{D19CAF5A-A81D-469A-913A-793A8B425B31}"/>
    <dgm:cxn modelId="{D727A8F8-27D4-4582-85AA-377328BA80F9}" type="presOf" srcId="{A624F759-29B6-4BA1-8CAA-2AB4C7B3715E}" destId="{4362E9BA-8237-4D4E-8967-1683A6A8C4C8}" srcOrd="0" destOrd="0" presId="urn:microsoft.com/office/officeart/2005/8/layout/orgChart1"/>
    <dgm:cxn modelId="{9AFAA4E3-E06D-46E9-A26D-4C7AD37BE42D}" srcId="{5A7AD922-EE5A-4566-9DCC-77992AD2AF38}" destId="{6DCF9294-F673-48D3-8748-19353C2F3DA2}" srcOrd="3" destOrd="0" parTransId="{130876D3-4F27-4A58-AD53-B96BA7D23859}" sibTransId="{304EA5EA-FF93-4CF6-969B-593EF18C5DBA}"/>
    <dgm:cxn modelId="{683CF6B2-6FC5-4AAD-8999-0378538A6CDC}" type="presOf" srcId="{6DCF9294-F673-48D3-8748-19353C2F3DA2}" destId="{6FA29F22-F890-4AD7-8B7B-6E0F9671E7A6}" srcOrd="1" destOrd="0" presId="urn:microsoft.com/office/officeart/2005/8/layout/orgChart1"/>
    <dgm:cxn modelId="{121EADAE-3959-4CD4-A279-B0792220B991}" type="presOf" srcId="{A002B3B9-AB8A-4316-BC45-52A500138B64}" destId="{078D454A-BE2C-4D23-B4CE-DFDF71E429D4}" srcOrd="0" destOrd="0" presId="urn:microsoft.com/office/officeart/2005/8/layout/orgChart1"/>
    <dgm:cxn modelId="{7425997E-81E2-4FC5-87D3-54B740D3A103}" type="presOf" srcId="{5C73446C-ABA5-4104-B738-A083A44B998B}" destId="{0ECC45DF-A5DE-4556-B9B1-848D6B85280C}" srcOrd="1" destOrd="0" presId="urn:microsoft.com/office/officeart/2005/8/layout/orgChart1"/>
    <dgm:cxn modelId="{1DE06F07-BDDD-4080-879B-6E7C7CECC88E}" srcId="{A002B3B9-AB8A-4316-BC45-52A500138B64}" destId="{04EEB547-B4C3-438A-BB84-8FE9C890BAD2}" srcOrd="1" destOrd="0" parTransId="{B63F334E-B29B-4DB1-A825-DDEEAF385291}" sibTransId="{1E63A96C-847B-4E48-9BAA-8A4690B8695B}"/>
    <dgm:cxn modelId="{8B8D0C35-B334-4D4B-B33B-95D596FD2555}" type="presOf" srcId="{9D617337-DAF3-44DA-8861-6418FE45EBE1}" destId="{516B4F44-A971-4295-8053-8B56FB499D93}" srcOrd="0" destOrd="0" presId="urn:microsoft.com/office/officeart/2005/8/layout/orgChart1"/>
    <dgm:cxn modelId="{19030239-59A3-426D-94B9-AE432021B13C}" type="presOf" srcId="{CAF955F5-624F-4FBB-9277-4E0D7393BAFC}" destId="{2B9577FF-0491-4BB6-B933-AE273C5EE349}" srcOrd="0" destOrd="0" presId="urn:microsoft.com/office/officeart/2005/8/layout/orgChart1"/>
    <dgm:cxn modelId="{9AC0C306-AE1D-47CB-9D22-B21F09D127CA}" type="presOf" srcId="{21D1DE5D-3B86-43A5-A481-7E65CEA1B8E7}" destId="{556F921F-7A9C-4B2C-AC62-5E9981BC1D2D}" srcOrd="0" destOrd="0" presId="urn:microsoft.com/office/officeart/2005/8/layout/orgChart1"/>
    <dgm:cxn modelId="{59554723-5AE2-477F-AA83-863C1738F2BC}" type="presOf" srcId="{130876D3-4F27-4A58-AD53-B96BA7D23859}" destId="{32B14E49-2F13-4343-82A9-ADC1AB04834A}" srcOrd="0" destOrd="0" presId="urn:microsoft.com/office/officeart/2005/8/layout/orgChart1"/>
    <dgm:cxn modelId="{D41ACD17-11CA-4FF5-9B28-810F723EC375}" srcId="{CEF8BE2C-D059-4953-8269-1817FB487B7D}" destId="{5A7AD922-EE5A-4566-9DCC-77992AD2AF38}" srcOrd="0" destOrd="0" parTransId="{E1B3ED8D-52E3-4BEA-A78F-9621146FD74D}" sibTransId="{AD009521-255A-422D-B483-C91F9A29B0EC}"/>
    <dgm:cxn modelId="{7831C1D0-8EE4-44F9-9D8B-E10C0DB66299}" type="presOf" srcId="{B63F334E-B29B-4DB1-A825-DDEEAF385291}" destId="{B1BC00EB-9446-4D9E-8CAA-31D9931BAD2F}" srcOrd="0" destOrd="0" presId="urn:microsoft.com/office/officeart/2005/8/layout/orgChart1"/>
    <dgm:cxn modelId="{57B5852B-A236-40F8-8BC8-DCABD68FF02D}" type="presOf" srcId="{ACD87B8F-BB71-4368-8CAB-B5D4EEACB816}" destId="{F6515436-D3B0-4E91-BF18-6D21C7C59E34}" srcOrd="0" destOrd="0" presId="urn:microsoft.com/office/officeart/2005/8/layout/orgChart1"/>
    <dgm:cxn modelId="{F2A60905-1FC5-4218-B6B4-326F9B0692AE}" type="presOf" srcId="{93EA2B1B-4E70-4BA9-8812-6BB8E40E547A}" destId="{F9665C6E-BE04-49F3-8990-1372D6876391}" srcOrd="1" destOrd="0" presId="urn:microsoft.com/office/officeart/2005/8/layout/orgChart1"/>
    <dgm:cxn modelId="{58887C84-6587-469F-AB13-6CC6D6C2682C}" srcId="{CEF8BE2C-D059-4953-8269-1817FB487B7D}" destId="{A002B3B9-AB8A-4316-BC45-52A500138B64}" srcOrd="1" destOrd="0" parTransId="{3B1867D9-0D0D-4CC7-A358-B6932787D06E}" sibTransId="{C0CF5D98-5174-4FD0-881C-14F5E5AA02ED}"/>
    <dgm:cxn modelId="{7AE1F674-AEDD-4941-8667-073DA334FC81}" srcId="{A002B3B9-AB8A-4316-BC45-52A500138B64}" destId="{CF222918-CFE2-4AB5-815F-3C59F1EF4E01}" srcOrd="2" destOrd="0" parTransId="{8C05E718-D6E6-417F-9EBA-FA9F54BB0580}" sibTransId="{7F1EB58A-9257-44B3-9332-99C5D41F2FF9}"/>
    <dgm:cxn modelId="{2AC509AD-33C2-46DE-852A-B72E92FC773F}" type="presOf" srcId="{CF222918-CFE2-4AB5-815F-3C59F1EF4E01}" destId="{148C0864-4339-450E-9757-72859BC52F50}" srcOrd="1" destOrd="0" presId="urn:microsoft.com/office/officeart/2005/8/layout/orgChart1"/>
    <dgm:cxn modelId="{BC5B5704-74B2-4084-B89F-FC3B60546ABD}" type="presOf" srcId="{5C73446C-ABA5-4104-B738-A083A44B998B}" destId="{5E9AD292-4476-4B7A-8F83-7B8FC0DD4D81}" srcOrd="0" destOrd="0" presId="urn:microsoft.com/office/officeart/2005/8/layout/orgChart1"/>
    <dgm:cxn modelId="{97C6D693-FA85-4682-AFDE-D148421FD6BF}" type="presOf" srcId="{6BC79CEE-EE7D-46E4-BC27-E1B6B03E32FB}" destId="{121304E1-3904-43AF-92E7-B0588FAAFF20}" srcOrd="1" destOrd="0" presId="urn:microsoft.com/office/officeart/2005/8/layout/orgChart1"/>
    <dgm:cxn modelId="{94473A37-D9B9-433E-9066-D097C5784B78}" srcId="{04EEB547-B4C3-438A-BB84-8FE9C890BAD2}" destId="{5C73446C-ABA5-4104-B738-A083A44B998B}" srcOrd="0" destOrd="0" parTransId="{2CD43E5D-56A0-42FA-B699-268A006B3C00}" sibTransId="{FE9CECF2-4CC9-46E1-A571-EBF70EF112EA}"/>
    <dgm:cxn modelId="{7E92A227-76DE-488C-90A9-0233950724A7}" srcId="{CF222918-CFE2-4AB5-815F-3C59F1EF4E01}" destId="{CAF955F5-624F-4FBB-9277-4E0D7393BAFC}" srcOrd="1" destOrd="0" parTransId="{223AE2EE-C05B-4C30-9900-17A71B62BD4F}" sibTransId="{A2931896-C37A-43E6-90BC-F1D86FE207CD}"/>
    <dgm:cxn modelId="{DD1A6E17-10FD-40C8-8DE1-E801928CC742}" type="presParOf" srcId="{9AA3F0B3-92F0-45D2-8ADB-E27581F18286}" destId="{FC092B80-EE3F-42DE-BBB7-096AEC5CBC26}" srcOrd="0" destOrd="0" presId="urn:microsoft.com/office/officeart/2005/8/layout/orgChart1"/>
    <dgm:cxn modelId="{F2BB85C8-48AA-4657-8AC1-DE3582B3AC51}" type="presParOf" srcId="{FC092B80-EE3F-42DE-BBB7-096AEC5CBC26}" destId="{7351CE87-F22F-4578-80E4-969D7DDCBD3C}" srcOrd="0" destOrd="0" presId="urn:microsoft.com/office/officeart/2005/8/layout/orgChart1"/>
    <dgm:cxn modelId="{AD4DD199-70DC-400C-8A6D-4EF5191CE9A3}" type="presParOf" srcId="{7351CE87-F22F-4578-80E4-969D7DDCBD3C}" destId="{0236347B-A6CB-41E8-A811-49A5EE69A40E}" srcOrd="0" destOrd="0" presId="urn:microsoft.com/office/officeart/2005/8/layout/orgChart1"/>
    <dgm:cxn modelId="{F76D56FD-AD1F-42FA-9A16-D5DE0328A02D}" type="presParOf" srcId="{7351CE87-F22F-4578-80E4-969D7DDCBD3C}" destId="{3D2F98ED-DECE-4C13-B559-10BC03B4B096}" srcOrd="1" destOrd="0" presId="urn:microsoft.com/office/officeart/2005/8/layout/orgChart1"/>
    <dgm:cxn modelId="{F7F6CACD-32B0-4027-97D8-8137CE9BA29B}" type="presParOf" srcId="{FC092B80-EE3F-42DE-BBB7-096AEC5CBC26}" destId="{B9D50D5C-83BA-49CD-804F-50787DC77D50}" srcOrd="1" destOrd="0" presId="urn:microsoft.com/office/officeart/2005/8/layout/orgChart1"/>
    <dgm:cxn modelId="{A2E66FFE-2F2E-4052-9121-0B56EB6DC5F2}" type="presParOf" srcId="{B9D50D5C-83BA-49CD-804F-50787DC77D50}" destId="{298BF0CE-D114-408A-80EA-8F7EA0001066}" srcOrd="0" destOrd="0" presId="urn:microsoft.com/office/officeart/2005/8/layout/orgChart1"/>
    <dgm:cxn modelId="{0EA5C2E7-5330-4D21-8735-63DA24BB9A3C}" type="presParOf" srcId="{B9D50D5C-83BA-49CD-804F-50787DC77D50}" destId="{14041E79-28DA-4661-8F14-147A8D954375}" srcOrd="1" destOrd="0" presId="urn:microsoft.com/office/officeart/2005/8/layout/orgChart1"/>
    <dgm:cxn modelId="{E5C1B7DC-353D-47A3-AE0B-9A6FBA01C23B}" type="presParOf" srcId="{14041E79-28DA-4661-8F14-147A8D954375}" destId="{29CFB2A5-6781-4D4D-97CA-7196D3032833}" srcOrd="0" destOrd="0" presId="urn:microsoft.com/office/officeart/2005/8/layout/orgChart1"/>
    <dgm:cxn modelId="{BAE61E13-2DE4-4B4D-AFF8-43314ECBB19F}" type="presParOf" srcId="{29CFB2A5-6781-4D4D-97CA-7196D3032833}" destId="{662CEF01-D47C-46A1-AB84-60544420D416}" srcOrd="0" destOrd="0" presId="urn:microsoft.com/office/officeart/2005/8/layout/orgChart1"/>
    <dgm:cxn modelId="{B085E66A-42D7-4BFF-9AEB-6D7311B0342D}" type="presParOf" srcId="{29CFB2A5-6781-4D4D-97CA-7196D3032833}" destId="{444852C2-1665-4761-AC87-51F2BEFC3888}" srcOrd="1" destOrd="0" presId="urn:microsoft.com/office/officeart/2005/8/layout/orgChart1"/>
    <dgm:cxn modelId="{D8E74FCC-C546-4BD9-B288-EF630B4F620E}" type="presParOf" srcId="{14041E79-28DA-4661-8F14-147A8D954375}" destId="{100AD3C3-4DCA-404B-9FD3-1F049D911C33}" srcOrd="1" destOrd="0" presId="urn:microsoft.com/office/officeart/2005/8/layout/orgChart1"/>
    <dgm:cxn modelId="{EB295883-2C33-4870-9A2E-817BB3452B21}" type="presParOf" srcId="{100AD3C3-4DCA-404B-9FD3-1F049D911C33}" destId="{A1C26819-0D20-4FAC-8656-46435EA06DBD}" srcOrd="0" destOrd="0" presId="urn:microsoft.com/office/officeart/2005/8/layout/orgChart1"/>
    <dgm:cxn modelId="{F9267828-9CB6-4A67-A9BB-D06B369FF28A}" type="presParOf" srcId="{100AD3C3-4DCA-404B-9FD3-1F049D911C33}" destId="{6E4BA5D2-EE66-402B-85EA-8D5DC6A00815}" srcOrd="1" destOrd="0" presId="urn:microsoft.com/office/officeart/2005/8/layout/orgChart1"/>
    <dgm:cxn modelId="{C793EC7E-61DA-45B0-AE68-4DD185606F17}" type="presParOf" srcId="{6E4BA5D2-EE66-402B-85EA-8D5DC6A00815}" destId="{81926EC3-802C-4ED1-88F0-8258B6105F16}" srcOrd="0" destOrd="0" presId="urn:microsoft.com/office/officeart/2005/8/layout/orgChart1"/>
    <dgm:cxn modelId="{A524C686-BCD2-406F-B979-6AF6D4562B50}" type="presParOf" srcId="{81926EC3-802C-4ED1-88F0-8258B6105F16}" destId="{B05960A8-C5F4-4506-98A4-CFB0ABCD90E5}" srcOrd="0" destOrd="0" presId="urn:microsoft.com/office/officeart/2005/8/layout/orgChart1"/>
    <dgm:cxn modelId="{281DC76B-70DF-4134-8516-4F577C29880B}" type="presParOf" srcId="{81926EC3-802C-4ED1-88F0-8258B6105F16}" destId="{3C45DDBA-4742-4AF0-A8A0-982C1D4BCCB2}" srcOrd="1" destOrd="0" presId="urn:microsoft.com/office/officeart/2005/8/layout/orgChart1"/>
    <dgm:cxn modelId="{D35ECB60-B26A-4C59-9741-531B6B4CC211}" type="presParOf" srcId="{6E4BA5D2-EE66-402B-85EA-8D5DC6A00815}" destId="{D2563DAB-93B1-4DB7-9FF0-6B75DA1720F8}" srcOrd="1" destOrd="0" presId="urn:microsoft.com/office/officeart/2005/8/layout/orgChart1"/>
    <dgm:cxn modelId="{93244A7A-CEA8-4EDD-A754-BE258BC2E2B2}" type="presParOf" srcId="{6E4BA5D2-EE66-402B-85EA-8D5DC6A00815}" destId="{7CD23658-5E69-4525-B3B6-F53BF2389004}" srcOrd="2" destOrd="0" presId="urn:microsoft.com/office/officeart/2005/8/layout/orgChart1"/>
    <dgm:cxn modelId="{66A21D45-1FC6-4744-93D9-0B5DA343E04F}" type="presParOf" srcId="{100AD3C3-4DCA-404B-9FD3-1F049D911C33}" destId="{F0961BDD-AE9F-46E5-AA8C-4118A43F2FEC}" srcOrd="2" destOrd="0" presId="urn:microsoft.com/office/officeart/2005/8/layout/orgChart1"/>
    <dgm:cxn modelId="{6848E4D6-3367-4EDB-84F2-5CD2CEEBA068}" type="presParOf" srcId="{100AD3C3-4DCA-404B-9FD3-1F049D911C33}" destId="{5755D053-EC15-49FC-AF56-5D4049ED63F8}" srcOrd="3" destOrd="0" presId="urn:microsoft.com/office/officeart/2005/8/layout/orgChart1"/>
    <dgm:cxn modelId="{208E9EC6-1D0E-44F2-BC85-7133C5BE0A44}" type="presParOf" srcId="{5755D053-EC15-49FC-AF56-5D4049ED63F8}" destId="{11809537-823F-4D8F-9C30-DC2278A6C3DF}" srcOrd="0" destOrd="0" presId="urn:microsoft.com/office/officeart/2005/8/layout/orgChart1"/>
    <dgm:cxn modelId="{E52C44C8-662B-4AE1-A715-554E35C24E0A}" type="presParOf" srcId="{11809537-823F-4D8F-9C30-DC2278A6C3DF}" destId="{925A36C1-B57B-4E92-987D-460147B4CDD5}" srcOrd="0" destOrd="0" presId="urn:microsoft.com/office/officeart/2005/8/layout/orgChart1"/>
    <dgm:cxn modelId="{B67DF4C2-3C6B-435D-8008-68F548CD891F}" type="presParOf" srcId="{11809537-823F-4D8F-9C30-DC2278A6C3DF}" destId="{7236D377-E6EE-4294-B5CA-ECC4BB4CC789}" srcOrd="1" destOrd="0" presId="urn:microsoft.com/office/officeart/2005/8/layout/orgChart1"/>
    <dgm:cxn modelId="{BE1599B8-FB0C-46C1-8031-9E5721FC0310}" type="presParOf" srcId="{5755D053-EC15-49FC-AF56-5D4049ED63F8}" destId="{2064FB32-D827-44A9-968C-81A5345A7178}" srcOrd="1" destOrd="0" presId="urn:microsoft.com/office/officeart/2005/8/layout/orgChart1"/>
    <dgm:cxn modelId="{562D584C-99FD-488C-A996-D7C1A7F5EAB9}" type="presParOf" srcId="{5755D053-EC15-49FC-AF56-5D4049ED63F8}" destId="{F8D31C92-2663-4DCB-A458-8A2DB91ED26B}" srcOrd="2" destOrd="0" presId="urn:microsoft.com/office/officeart/2005/8/layout/orgChart1"/>
    <dgm:cxn modelId="{FCAC9865-20A3-405C-AEAE-B27C2CE6E1A7}" type="presParOf" srcId="{100AD3C3-4DCA-404B-9FD3-1F049D911C33}" destId="{06DAFDA0-73D2-4289-A351-64877029BC80}" srcOrd="4" destOrd="0" presId="urn:microsoft.com/office/officeart/2005/8/layout/orgChart1"/>
    <dgm:cxn modelId="{C5228369-D008-4A07-9C1B-E60C4A2FA300}" type="presParOf" srcId="{100AD3C3-4DCA-404B-9FD3-1F049D911C33}" destId="{225BAAA6-12F9-45A9-B0C0-69AFAD317F5D}" srcOrd="5" destOrd="0" presId="urn:microsoft.com/office/officeart/2005/8/layout/orgChart1"/>
    <dgm:cxn modelId="{12C4493A-DC91-4C94-9688-F13312245BAC}" type="presParOf" srcId="{225BAAA6-12F9-45A9-B0C0-69AFAD317F5D}" destId="{71291EC5-2A08-4857-9D30-079F32E938DA}" srcOrd="0" destOrd="0" presId="urn:microsoft.com/office/officeart/2005/8/layout/orgChart1"/>
    <dgm:cxn modelId="{629F722B-31BD-402D-9BF2-7B9C33BF13E5}" type="presParOf" srcId="{71291EC5-2A08-4857-9D30-079F32E938DA}" destId="{556F921F-7A9C-4B2C-AC62-5E9981BC1D2D}" srcOrd="0" destOrd="0" presId="urn:microsoft.com/office/officeart/2005/8/layout/orgChart1"/>
    <dgm:cxn modelId="{E98F6EC8-2DA8-4B39-BA69-61CB7F256049}" type="presParOf" srcId="{71291EC5-2A08-4857-9D30-079F32E938DA}" destId="{EE9FC1D2-821A-4CCC-82D8-F549E4624F40}" srcOrd="1" destOrd="0" presId="urn:microsoft.com/office/officeart/2005/8/layout/orgChart1"/>
    <dgm:cxn modelId="{F349B765-410C-4180-B975-C31D7833B3F5}" type="presParOf" srcId="{225BAAA6-12F9-45A9-B0C0-69AFAD317F5D}" destId="{2C77D2EC-A1CA-4743-9B7B-7F1E181E94D3}" srcOrd="1" destOrd="0" presId="urn:microsoft.com/office/officeart/2005/8/layout/orgChart1"/>
    <dgm:cxn modelId="{22AB9B8C-8437-4D12-975E-3CAED50DC6BB}" type="presParOf" srcId="{225BAAA6-12F9-45A9-B0C0-69AFAD317F5D}" destId="{CBF6B9FE-9902-4023-B713-1968F2C46BD9}" srcOrd="2" destOrd="0" presId="urn:microsoft.com/office/officeart/2005/8/layout/orgChart1"/>
    <dgm:cxn modelId="{47F048E3-D01A-4F66-A811-3FC42F73050E}" type="presParOf" srcId="{100AD3C3-4DCA-404B-9FD3-1F049D911C33}" destId="{32B14E49-2F13-4343-82A9-ADC1AB04834A}" srcOrd="6" destOrd="0" presId="urn:microsoft.com/office/officeart/2005/8/layout/orgChart1"/>
    <dgm:cxn modelId="{18565207-1A46-402A-B081-2658917B9A5A}" type="presParOf" srcId="{100AD3C3-4DCA-404B-9FD3-1F049D911C33}" destId="{2C93315C-39FA-4E56-91B1-E8A10F855347}" srcOrd="7" destOrd="0" presId="urn:microsoft.com/office/officeart/2005/8/layout/orgChart1"/>
    <dgm:cxn modelId="{BF310667-5801-4441-B322-88A39F3656B0}" type="presParOf" srcId="{2C93315C-39FA-4E56-91B1-E8A10F855347}" destId="{8639AE82-435F-49AC-AD20-9D2B44EB9DCB}" srcOrd="0" destOrd="0" presId="urn:microsoft.com/office/officeart/2005/8/layout/orgChart1"/>
    <dgm:cxn modelId="{CEB879D5-B4CC-4675-8859-6F10E534CBEB}" type="presParOf" srcId="{8639AE82-435F-49AC-AD20-9D2B44EB9DCB}" destId="{4287BE7C-A55B-46AE-8293-4B97EA894F23}" srcOrd="0" destOrd="0" presId="urn:microsoft.com/office/officeart/2005/8/layout/orgChart1"/>
    <dgm:cxn modelId="{12687CDE-30E4-4831-BA0F-765AC952098C}" type="presParOf" srcId="{8639AE82-435F-49AC-AD20-9D2B44EB9DCB}" destId="{6FA29F22-F890-4AD7-8B7B-6E0F9671E7A6}" srcOrd="1" destOrd="0" presId="urn:microsoft.com/office/officeart/2005/8/layout/orgChart1"/>
    <dgm:cxn modelId="{398BA149-363A-4175-96A3-60605EEA2514}" type="presParOf" srcId="{2C93315C-39FA-4E56-91B1-E8A10F855347}" destId="{7903B1EC-33D1-4F26-BC7F-44B7256990C8}" srcOrd="1" destOrd="0" presId="urn:microsoft.com/office/officeart/2005/8/layout/orgChart1"/>
    <dgm:cxn modelId="{CEC2F55B-0C3C-4955-B9AB-1C54CC4BCE2A}" type="presParOf" srcId="{2C93315C-39FA-4E56-91B1-E8A10F855347}" destId="{1CF43C2F-2B29-4DC5-9CC6-3A5102716ACF}" srcOrd="2" destOrd="0" presId="urn:microsoft.com/office/officeart/2005/8/layout/orgChart1"/>
    <dgm:cxn modelId="{4D345C5E-1CE6-4C42-9324-6D1DA0C14126}" type="presParOf" srcId="{14041E79-28DA-4661-8F14-147A8D954375}" destId="{12CDC5AA-D513-4B43-A084-3D4B08F0FCEA}" srcOrd="2" destOrd="0" presId="urn:microsoft.com/office/officeart/2005/8/layout/orgChart1"/>
    <dgm:cxn modelId="{51A74AF2-5EC3-465E-9185-9FF9DD2612CB}" type="presParOf" srcId="{B9D50D5C-83BA-49CD-804F-50787DC77D50}" destId="{26FB6368-84FB-44C7-B449-C99694866E10}" srcOrd="2" destOrd="0" presId="urn:microsoft.com/office/officeart/2005/8/layout/orgChart1"/>
    <dgm:cxn modelId="{A4D0EC32-62C9-4968-93D2-40EA96A06E21}" type="presParOf" srcId="{B9D50D5C-83BA-49CD-804F-50787DC77D50}" destId="{82A94C94-A5AE-4758-BA79-DABA8E30F1F7}" srcOrd="3" destOrd="0" presId="urn:microsoft.com/office/officeart/2005/8/layout/orgChart1"/>
    <dgm:cxn modelId="{F9891BF3-B517-4F20-84A8-4C0FE2971A5A}" type="presParOf" srcId="{82A94C94-A5AE-4758-BA79-DABA8E30F1F7}" destId="{4F25E94B-5C4D-4355-9FAB-1AB11EDDA8B2}" srcOrd="0" destOrd="0" presId="urn:microsoft.com/office/officeart/2005/8/layout/orgChart1"/>
    <dgm:cxn modelId="{8B3904B2-2B2E-4455-AFB3-D5AAF61310E8}" type="presParOf" srcId="{4F25E94B-5C4D-4355-9FAB-1AB11EDDA8B2}" destId="{078D454A-BE2C-4D23-B4CE-DFDF71E429D4}" srcOrd="0" destOrd="0" presId="urn:microsoft.com/office/officeart/2005/8/layout/orgChart1"/>
    <dgm:cxn modelId="{391C3F41-AF93-4AFB-9926-35CC1783389C}" type="presParOf" srcId="{4F25E94B-5C4D-4355-9FAB-1AB11EDDA8B2}" destId="{926806E1-97EB-47C0-B2FD-A08619A82A17}" srcOrd="1" destOrd="0" presId="urn:microsoft.com/office/officeart/2005/8/layout/orgChart1"/>
    <dgm:cxn modelId="{57AE5D90-4818-4646-AD55-6C16BF312457}" type="presParOf" srcId="{82A94C94-A5AE-4758-BA79-DABA8E30F1F7}" destId="{64E954FD-5E19-4AF3-84ED-0178891FC4AE}" srcOrd="1" destOrd="0" presId="urn:microsoft.com/office/officeart/2005/8/layout/orgChart1"/>
    <dgm:cxn modelId="{16B26638-27EC-473C-8D08-DB586B0248E7}" type="presParOf" srcId="{64E954FD-5E19-4AF3-84ED-0178891FC4AE}" destId="{DA2A4471-14BA-4BCA-B69C-14920F56C172}" srcOrd="0" destOrd="0" presId="urn:microsoft.com/office/officeart/2005/8/layout/orgChart1"/>
    <dgm:cxn modelId="{268D124D-D45C-43EB-A201-E76E654E7E50}" type="presParOf" srcId="{64E954FD-5E19-4AF3-84ED-0178891FC4AE}" destId="{3001B009-35C6-4F6C-B706-74D3679348DC}" srcOrd="1" destOrd="0" presId="urn:microsoft.com/office/officeart/2005/8/layout/orgChart1"/>
    <dgm:cxn modelId="{45F92F7B-97FE-4663-9F9D-AA8A1FE0B12F}" type="presParOf" srcId="{3001B009-35C6-4F6C-B706-74D3679348DC}" destId="{CA95AB37-B948-4B54-A154-DEEE361F6DA6}" srcOrd="0" destOrd="0" presId="urn:microsoft.com/office/officeart/2005/8/layout/orgChart1"/>
    <dgm:cxn modelId="{5DF5D228-9B24-4314-944E-AFE37B4E2EAA}" type="presParOf" srcId="{CA95AB37-B948-4B54-A154-DEEE361F6DA6}" destId="{F6515436-D3B0-4E91-BF18-6D21C7C59E34}" srcOrd="0" destOrd="0" presId="urn:microsoft.com/office/officeart/2005/8/layout/orgChart1"/>
    <dgm:cxn modelId="{FF72E4AF-2C95-4793-BD05-F5F6086CEC1F}" type="presParOf" srcId="{CA95AB37-B948-4B54-A154-DEEE361F6DA6}" destId="{04412423-270A-4E79-A98F-7D414C6765CC}" srcOrd="1" destOrd="0" presId="urn:microsoft.com/office/officeart/2005/8/layout/orgChart1"/>
    <dgm:cxn modelId="{DDA5B0F7-43C3-42EA-8DE0-11AD3D676487}" type="presParOf" srcId="{3001B009-35C6-4F6C-B706-74D3679348DC}" destId="{24A922FE-0A2D-4A4B-991E-5AEA383282DB}" srcOrd="1" destOrd="0" presId="urn:microsoft.com/office/officeart/2005/8/layout/orgChart1"/>
    <dgm:cxn modelId="{C1DFDD65-0AD7-4F3C-BCFF-B230AD6130A7}" type="presParOf" srcId="{24A922FE-0A2D-4A4B-991E-5AEA383282DB}" destId="{14555E63-7F37-4B32-BC36-50750B03ECBB}" srcOrd="0" destOrd="0" presId="urn:microsoft.com/office/officeart/2005/8/layout/orgChart1"/>
    <dgm:cxn modelId="{348E2402-FBF4-4A6B-9158-44AC92164974}" type="presParOf" srcId="{24A922FE-0A2D-4A4B-991E-5AEA383282DB}" destId="{B39432BA-2CB5-4258-A3AB-43AD999D02A4}" srcOrd="1" destOrd="0" presId="urn:microsoft.com/office/officeart/2005/8/layout/orgChart1"/>
    <dgm:cxn modelId="{06EC8901-313C-4DF2-A9AB-05106A7A52D1}" type="presParOf" srcId="{B39432BA-2CB5-4258-A3AB-43AD999D02A4}" destId="{DA6F84ED-55C9-4945-A6D1-C7A91F8B6E41}" srcOrd="0" destOrd="0" presId="urn:microsoft.com/office/officeart/2005/8/layout/orgChart1"/>
    <dgm:cxn modelId="{8F9B8EF2-5B02-4EE5-96C3-FE2DED122A34}" type="presParOf" srcId="{DA6F84ED-55C9-4945-A6D1-C7A91F8B6E41}" destId="{BF8CB06F-EF2A-41C6-8A72-C39C753CD581}" srcOrd="0" destOrd="0" presId="urn:microsoft.com/office/officeart/2005/8/layout/orgChart1"/>
    <dgm:cxn modelId="{F5DC8DA3-7D27-42C0-A610-B358069FB555}" type="presParOf" srcId="{DA6F84ED-55C9-4945-A6D1-C7A91F8B6E41}" destId="{121304E1-3904-43AF-92E7-B0588FAAFF20}" srcOrd="1" destOrd="0" presId="urn:microsoft.com/office/officeart/2005/8/layout/orgChart1"/>
    <dgm:cxn modelId="{71CDEEF4-307D-40AC-B530-1062759DFA44}" type="presParOf" srcId="{B39432BA-2CB5-4258-A3AB-43AD999D02A4}" destId="{514B9ECF-B6A5-46E2-B142-ACF98C3A40F7}" srcOrd="1" destOrd="0" presId="urn:microsoft.com/office/officeart/2005/8/layout/orgChart1"/>
    <dgm:cxn modelId="{5D2586B2-91EB-4A81-83FC-287E83FC7E6F}" type="presParOf" srcId="{B39432BA-2CB5-4258-A3AB-43AD999D02A4}" destId="{0DC6D1FB-7902-46B6-BF61-1434DB3F1BA2}" srcOrd="2" destOrd="0" presId="urn:microsoft.com/office/officeart/2005/8/layout/orgChart1"/>
    <dgm:cxn modelId="{01A4321A-1E47-4010-B34A-65B26FD6C6C2}" type="presParOf" srcId="{24A922FE-0A2D-4A4B-991E-5AEA383282DB}" destId="{19E7733B-243F-4402-AF89-DA18A8AAD87A}" srcOrd="2" destOrd="0" presId="urn:microsoft.com/office/officeart/2005/8/layout/orgChart1"/>
    <dgm:cxn modelId="{FA543F51-6796-4DCB-96CE-B7F4E6E29E9C}" type="presParOf" srcId="{24A922FE-0A2D-4A4B-991E-5AEA383282DB}" destId="{BBF6158E-8919-4755-8A4B-9204C3F2A403}" srcOrd="3" destOrd="0" presId="urn:microsoft.com/office/officeart/2005/8/layout/orgChart1"/>
    <dgm:cxn modelId="{56178DAD-98D4-481D-BD99-614F1DFA4231}" type="presParOf" srcId="{BBF6158E-8919-4755-8A4B-9204C3F2A403}" destId="{219E4489-971C-4AAC-BBD1-E3051A7D40EB}" srcOrd="0" destOrd="0" presId="urn:microsoft.com/office/officeart/2005/8/layout/orgChart1"/>
    <dgm:cxn modelId="{322DBFAB-D27A-4E21-94C6-64873D2515C6}" type="presParOf" srcId="{219E4489-971C-4AAC-BBD1-E3051A7D40EB}" destId="{63C966CC-151B-4043-BDBC-9787CE7C198A}" srcOrd="0" destOrd="0" presId="urn:microsoft.com/office/officeart/2005/8/layout/orgChart1"/>
    <dgm:cxn modelId="{73E08DAA-07FB-460C-984B-63B424663536}" type="presParOf" srcId="{219E4489-971C-4AAC-BBD1-E3051A7D40EB}" destId="{C3376579-25EE-44F2-A391-37288E3F4B26}" srcOrd="1" destOrd="0" presId="urn:microsoft.com/office/officeart/2005/8/layout/orgChart1"/>
    <dgm:cxn modelId="{1BFE50DB-13C3-47CB-A870-2334D3B3E1AA}" type="presParOf" srcId="{BBF6158E-8919-4755-8A4B-9204C3F2A403}" destId="{A70886CC-A6AF-4C3F-9888-C482FC71BCF1}" srcOrd="1" destOrd="0" presId="urn:microsoft.com/office/officeart/2005/8/layout/orgChart1"/>
    <dgm:cxn modelId="{23FBC199-DC7D-4258-AC1B-A1B38D68D7F5}" type="presParOf" srcId="{BBF6158E-8919-4755-8A4B-9204C3F2A403}" destId="{5EB75556-68F9-4967-8EE6-F405E40E9238}" srcOrd="2" destOrd="0" presId="urn:microsoft.com/office/officeart/2005/8/layout/orgChart1"/>
    <dgm:cxn modelId="{994C6B5A-8862-4E7F-B677-05A5A840C980}" type="presParOf" srcId="{3001B009-35C6-4F6C-B706-74D3679348DC}" destId="{5DE2155A-3A1B-4D91-9ED1-E369979A8169}" srcOrd="2" destOrd="0" presId="urn:microsoft.com/office/officeart/2005/8/layout/orgChart1"/>
    <dgm:cxn modelId="{2FA6E9D8-7054-4807-888F-C94B2DCB8CEA}" type="presParOf" srcId="{64E954FD-5E19-4AF3-84ED-0178891FC4AE}" destId="{B1BC00EB-9446-4D9E-8CAA-31D9931BAD2F}" srcOrd="2" destOrd="0" presId="urn:microsoft.com/office/officeart/2005/8/layout/orgChart1"/>
    <dgm:cxn modelId="{561E6E12-98E2-4C4F-A0C6-7B3FF3F9FA09}" type="presParOf" srcId="{64E954FD-5E19-4AF3-84ED-0178891FC4AE}" destId="{769FB182-0C61-42EA-844B-CBC8ABA47C7F}" srcOrd="3" destOrd="0" presId="urn:microsoft.com/office/officeart/2005/8/layout/orgChart1"/>
    <dgm:cxn modelId="{8356029A-C141-4C93-A37F-9D61C0F500F5}" type="presParOf" srcId="{769FB182-0C61-42EA-844B-CBC8ABA47C7F}" destId="{17B26B36-3B85-4598-9A57-F9CF9FF9885A}" srcOrd="0" destOrd="0" presId="urn:microsoft.com/office/officeart/2005/8/layout/orgChart1"/>
    <dgm:cxn modelId="{8DD90090-97CF-4D17-BE7B-3D9AB879BBAF}" type="presParOf" srcId="{17B26B36-3B85-4598-9A57-F9CF9FF9885A}" destId="{0DC6DD86-1E43-4928-8AF0-FC72C5CAF954}" srcOrd="0" destOrd="0" presId="urn:microsoft.com/office/officeart/2005/8/layout/orgChart1"/>
    <dgm:cxn modelId="{799CC4F4-E58B-4C03-8729-746CFB3782C7}" type="presParOf" srcId="{17B26B36-3B85-4598-9A57-F9CF9FF9885A}" destId="{7B126EBC-ADA2-4C5B-95A4-4D130BD588D0}" srcOrd="1" destOrd="0" presId="urn:microsoft.com/office/officeart/2005/8/layout/orgChart1"/>
    <dgm:cxn modelId="{E751F4AF-435B-4B25-B3FD-07F253BBDBD5}" type="presParOf" srcId="{769FB182-0C61-42EA-844B-CBC8ABA47C7F}" destId="{1EB26166-2A66-45AE-9B30-AEE753E0CBB1}" srcOrd="1" destOrd="0" presId="urn:microsoft.com/office/officeart/2005/8/layout/orgChart1"/>
    <dgm:cxn modelId="{CD6D0256-CB0F-46FC-9352-1EC28D3A0057}" type="presParOf" srcId="{1EB26166-2A66-45AE-9B30-AEE753E0CBB1}" destId="{9217F3E9-842D-4727-8BBE-63E483F63CA0}" srcOrd="0" destOrd="0" presId="urn:microsoft.com/office/officeart/2005/8/layout/orgChart1"/>
    <dgm:cxn modelId="{D089C9B9-774A-477B-BA5B-2191A26AF465}" type="presParOf" srcId="{1EB26166-2A66-45AE-9B30-AEE753E0CBB1}" destId="{45BA69EB-5DCA-4DF3-BBAC-2602E3E04CB9}" srcOrd="1" destOrd="0" presId="urn:microsoft.com/office/officeart/2005/8/layout/orgChart1"/>
    <dgm:cxn modelId="{7EB3C244-5378-4756-AD5B-2C692047D3A4}" type="presParOf" srcId="{45BA69EB-5DCA-4DF3-BBAC-2602E3E04CB9}" destId="{18195267-9302-4D47-BD60-91FFF5308EB0}" srcOrd="0" destOrd="0" presId="urn:microsoft.com/office/officeart/2005/8/layout/orgChart1"/>
    <dgm:cxn modelId="{9B2FF675-1282-4DE5-A233-7D07D31478A3}" type="presParOf" srcId="{18195267-9302-4D47-BD60-91FFF5308EB0}" destId="{5E9AD292-4476-4B7A-8F83-7B8FC0DD4D81}" srcOrd="0" destOrd="0" presId="urn:microsoft.com/office/officeart/2005/8/layout/orgChart1"/>
    <dgm:cxn modelId="{32390434-0706-4CF4-B81F-B66DD089A0EE}" type="presParOf" srcId="{18195267-9302-4D47-BD60-91FFF5308EB0}" destId="{0ECC45DF-A5DE-4556-B9B1-848D6B85280C}" srcOrd="1" destOrd="0" presId="urn:microsoft.com/office/officeart/2005/8/layout/orgChart1"/>
    <dgm:cxn modelId="{E9B26837-C128-4839-85E0-8421A483CF6E}" type="presParOf" srcId="{45BA69EB-5DCA-4DF3-BBAC-2602E3E04CB9}" destId="{A485A526-9610-4328-BE3F-B2F510B14900}" srcOrd="1" destOrd="0" presId="urn:microsoft.com/office/officeart/2005/8/layout/orgChart1"/>
    <dgm:cxn modelId="{638F21B0-733B-428E-8E05-9B6735557257}" type="presParOf" srcId="{45BA69EB-5DCA-4DF3-BBAC-2602E3E04CB9}" destId="{A72F838C-595C-4C7B-ACE3-87D723AEC107}" srcOrd="2" destOrd="0" presId="urn:microsoft.com/office/officeart/2005/8/layout/orgChart1"/>
    <dgm:cxn modelId="{21FC124F-3958-4ECA-A533-63AD4704640A}" type="presParOf" srcId="{1EB26166-2A66-45AE-9B30-AEE753E0CBB1}" destId="{8E8DB665-AED0-4E74-BB3E-59B90D20282F}" srcOrd="2" destOrd="0" presId="urn:microsoft.com/office/officeart/2005/8/layout/orgChart1"/>
    <dgm:cxn modelId="{34974015-A307-4651-9D0D-A85169C5EC91}" type="presParOf" srcId="{1EB26166-2A66-45AE-9B30-AEE753E0CBB1}" destId="{E6778F6F-4FB2-42A6-AEB4-F3D985C2644B}" srcOrd="3" destOrd="0" presId="urn:microsoft.com/office/officeart/2005/8/layout/orgChart1"/>
    <dgm:cxn modelId="{9594FE11-41F5-4EE5-810F-33A21C3B7789}" type="presParOf" srcId="{E6778F6F-4FB2-42A6-AEB4-F3D985C2644B}" destId="{66064D8E-4414-4DC7-B5D3-F5FCD1407364}" srcOrd="0" destOrd="0" presId="urn:microsoft.com/office/officeart/2005/8/layout/orgChart1"/>
    <dgm:cxn modelId="{9EA68707-C757-47B4-8B41-590CB8FF0BFD}" type="presParOf" srcId="{66064D8E-4414-4DC7-B5D3-F5FCD1407364}" destId="{5DCB8193-E69B-43B2-9F5C-9674165E1D3A}" srcOrd="0" destOrd="0" presId="urn:microsoft.com/office/officeart/2005/8/layout/orgChart1"/>
    <dgm:cxn modelId="{98E5EE84-8CEA-499A-A811-74F3753EE3EF}" type="presParOf" srcId="{66064D8E-4414-4DC7-B5D3-F5FCD1407364}" destId="{086EA567-AC29-4EA6-9969-242A1B88A72B}" srcOrd="1" destOrd="0" presId="urn:microsoft.com/office/officeart/2005/8/layout/orgChart1"/>
    <dgm:cxn modelId="{CA4047A4-6ED8-4E92-B8A5-47E369531A42}" type="presParOf" srcId="{E6778F6F-4FB2-42A6-AEB4-F3D985C2644B}" destId="{E3783BD9-793C-436F-9DA8-D2AB1470E5EB}" srcOrd="1" destOrd="0" presId="urn:microsoft.com/office/officeart/2005/8/layout/orgChart1"/>
    <dgm:cxn modelId="{6CF5AEC9-7519-466E-BDFB-F98A2A064E22}" type="presParOf" srcId="{E6778F6F-4FB2-42A6-AEB4-F3D985C2644B}" destId="{BB7898E6-510B-479B-9516-AB79DC84F96A}" srcOrd="2" destOrd="0" presId="urn:microsoft.com/office/officeart/2005/8/layout/orgChart1"/>
    <dgm:cxn modelId="{587B8367-20B2-482B-86B5-EF3C8DBE7E21}" type="presParOf" srcId="{1EB26166-2A66-45AE-9B30-AEE753E0CBB1}" destId="{61351B92-2369-471F-B68C-5AA095B054D0}" srcOrd="4" destOrd="0" presId="urn:microsoft.com/office/officeart/2005/8/layout/orgChart1"/>
    <dgm:cxn modelId="{E1652A68-71F1-415A-AAC3-E61B57514C27}" type="presParOf" srcId="{1EB26166-2A66-45AE-9B30-AEE753E0CBB1}" destId="{15FEC4F1-D722-4120-A30D-78D2E6E10756}" srcOrd="5" destOrd="0" presId="urn:microsoft.com/office/officeart/2005/8/layout/orgChart1"/>
    <dgm:cxn modelId="{D9878424-6493-45A2-A3A8-B5D5A0AF546A}" type="presParOf" srcId="{15FEC4F1-D722-4120-A30D-78D2E6E10756}" destId="{B135CC87-A1D1-40EB-86C7-5C67C1E02B63}" srcOrd="0" destOrd="0" presId="urn:microsoft.com/office/officeart/2005/8/layout/orgChart1"/>
    <dgm:cxn modelId="{AE0A4D76-5375-4175-917A-F3D7F8EB6DD9}" type="presParOf" srcId="{B135CC87-A1D1-40EB-86C7-5C67C1E02B63}" destId="{F9AE4A4A-6BAA-47A1-BE84-FC0C0B178882}" srcOrd="0" destOrd="0" presId="urn:microsoft.com/office/officeart/2005/8/layout/orgChart1"/>
    <dgm:cxn modelId="{7C6E7057-5A75-41E5-BBC4-5E04765CF70A}" type="presParOf" srcId="{B135CC87-A1D1-40EB-86C7-5C67C1E02B63}" destId="{F9665C6E-BE04-49F3-8990-1372D6876391}" srcOrd="1" destOrd="0" presId="urn:microsoft.com/office/officeart/2005/8/layout/orgChart1"/>
    <dgm:cxn modelId="{D516D046-57C4-49B7-8E42-6F87C1E45BAD}" type="presParOf" srcId="{15FEC4F1-D722-4120-A30D-78D2E6E10756}" destId="{FAF19352-6DC0-4A07-A333-6B0F15F2BCE1}" srcOrd="1" destOrd="0" presId="urn:microsoft.com/office/officeart/2005/8/layout/orgChart1"/>
    <dgm:cxn modelId="{6B977C29-7F8D-4FB5-955A-BDA579FBBF9E}" type="presParOf" srcId="{15FEC4F1-D722-4120-A30D-78D2E6E10756}" destId="{B84F8C62-690D-4993-9206-9A6E07A9E02C}" srcOrd="2" destOrd="0" presId="urn:microsoft.com/office/officeart/2005/8/layout/orgChart1"/>
    <dgm:cxn modelId="{E922D200-F9E3-4C6B-BCBC-34665C85D28C}" type="presParOf" srcId="{769FB182-0C61-42EA-844B-CBC8ABA47C7F}" destId="{7ECB616D-5B92-4740-9783-7DB6441D3F14}" srcOrd="2" destOrd="0" presId="urn:microsoft.com/office/officeart/2005/8/layout/orgChart1"/>
    <dgm:cxn modelId="{A2792E9D-C9E0-4B4C-874C-B49C27031C36}" type="presParOf" srcId="{64E954FD-5E19-4AF3-84ED-0178891FC4AE}" destId="{977EBE36-C072-4AB9-93AF-671DC151248B}" srcOrd="4" destOrd="0" presId="urn:microsoft.com/office/officeart/2005/8/layout/orgChart1"/>
    <dgm:cxn modelId="{A9328508-53EF-4D43-B4F2-B9ACA46B798A}" type="presParOf" srcId="{64E954FD-5E19-4AF3-84ED-0178891FC4AE}" destId="{6DE4F547-AEA5-4D95-B0F2-EB1451BB0C62}" srcOrd="5" destOrd="0" presId="urn:microsoft.com/office/officeart/2005/8/layout/orgChart1"/>
    <dgm:cxn modelId="{EE779AC8-EEA8-4BE6-8964-9E9543B58F32}" type="presParOf" srcId="{6DE4F547-AEA5-4D95-B0F2-EB1451BB0C62}" destId="{A26B5D13-1411-4275-8DEB-DE34BB92D029}" srcOrd="0" destOrd="0" presId="urn:microsoft.com/office/officeart/2005/8/layout/orgChart1"/>
    <dgm:cxn modelId="{4E0E63EA-386B-44E0-A349-1AA886E526E3}" type="presParOf" srcId="{A26B5D13-1411-4275-8DEB-DE34BB92D029}" destId="{2ADC7135-B62C-4C81-B0C7-FB8F2CA5B2A2}" srcOrd="0" destOrd="0" presId="urn:microsoft.com/office/officeart/2005/8/layout/orgChart1"/>
    <dgm:cxn modelId="{271A10B0-360B-460E-B01A-56FA2B7FC011}" type="presParOf" srcId="{A26B5D13-1411-4275-8DEB-DE34BB92D029}" destId="{148C0864-4339-450E-9757-72859BC52F50}" srcOrd="1" destOrd="0" presId="urn:microsoft.com/office/officeart/2005/8/layout/orgChart1"/>
    <dgm:cxn modelId="{2E573438-119B-481F-BD9C-3CC30B822321}" type="presParOf" srcId="{6DE4F547-AEA5-4D95-B0F2-EB1451BB0C62}" destId="{01428A2D-5423-45A4-BA33-147018C8FEB7}" srcOrd="1" destOrd="0" presId="urn:microsoft.com/office/officeart/2005/8/layout/orgChart1"/>
    <dgm:cxn modelId="{DBE69B2F-AD88-4DCD-ADED-E8C0A943C059}" type="presParOf" srcId="{01428A2D-5423-45A4-BA33-147018C8FEB7}" destId="{516B4F44-A971-4295-8053-8B56FB499D93}" srcOrd="0" destOrd="0" presId="urn:microsoft.com/office/officeart/2005/8/layout/orgChart1"/>
    <dgm:cxn modelId="{3536DE3A-FD92-40B3-A576-83C3A0B499A8}" type="presParOf" srcId="{01428A2D-5423-45A4-BA33-147018C8FEB7}" destId="{BCC69D5E-B4D4-419A-9688-67218A23A630}" srcOrd="1" destOrd="0" presId="urn:microsoft.com/office/officeart/2005/8/layout/orgChart1"/>
    <dgm:cxn modelId="{FEC9C8B2-6191-4D2C-88A2-E670E362BF62}" type="presParOf" srcId="{BCC69D5E-B4D4-419A-9688-67218A23A630}" destId="{5A1890CA-E112-4767-84FD-EB9EF8960DF0}" srcOrd="0" destOrd="0" presId="urn:microsoft.com/office/officeart/2005/8/layout/orgChart1"/>
    <dgm:cxn modelId="{4F936149-E421-4014-8B6E-26E03EEFBDCF}" type="presParOf" srcId="{5A1890CA-E112-4767-84FD-EB9EF8960DF0}" destId="{4362E9BA-8237-4D4E-8967-1683A6A8C4C8}" srcOrd="0" destOrd="0" presId="urn:microsoft.com/office/officeart/2005/8/layout/orgChart1"/>
    <dgm:cxn modelId="{6944EADE-9711-4227-8E1C-72A645260F49}" type="presParOf" srcId="{5A1890CA-E112-4767-84FD-EB9EF8960DF0}" destId="{88DBEEF5-1389-407C-9870-F9D3421E9418}" srcOrd="1" destOrd="0" presId="urn:microsoft.com/office/officeart/2005/8/layout/orgChart1"/>
    <dgm:cxn modelId="{249F5C33-A831-45D5-A00D-DEBC36206154}" type="presParOf" srcId="{BCC69D5E-B4D4-419A-9688-67218A23A630}" destId="{7E44B195-8DF9-4FBB-8A7A-8257D759E024}" srcOrd="1" destOrd="0" presId="urn:microsoft.com/office/officeart/2005/8/layout/orgChart1"/>
    <dgm:cxn modelId="{71E9F9A7-D79B-4B35-90CC-D18DC5093391}" type="presParOf" srcId="{BCC69D5E-B4D4-419A-9688-67218A23A630}" destId="{C8BDA9B5-8F98-4712-B3DE-4869600B5FB5}" srcOrd="2" destOrd="0" presId="urn:microsoft.com/office/officeart/2005/8/layout/orgChart1"/>
    <dgm:cxn modelId="{40988C6F-6421-4663-B882-CDC1F72224DB}" type="presParOf" srcId="{01428A2D-5423-45A4-BA33-147018C8FEB7}" destId="{132D78C8-BD53-40FB-A285-E63B71CDD9F9}" srcOrd="2" destOrd="0" presId="urn:microsoft.com/office/officeart/2005/8/layout/orgChart1"/>
    <dgm:cxn modelId="{05F08E6F-1DB0-4DA7-9DD6-A17F4AB5C1FB}" type="presParOf" srcId="{01428A2D-5423-45A4-BA33-147018C8FEB7}" destId="{2E7B1695-5C7A-4E18-93A2-5B0C07BA0DD8}" srcOrd="3" destOrd="0" presId="urn:microsoft.com/office/officeart/2005/8/layout/orgChart1"/>
    <dgm:cxn modelId="{52EB01F0-57D2-4944-8678-37FFBBA3D708}" type="presParOf" srcId="{2E7B1695-5C7A-4E18-93A2-5B0C07BA0DD8}" destId="{130AAB82-3556-49A4-AF20-DE4FC7E6B658}" srcOrd="0" destOrd="0" presId="urn:microsoft.com/office/officeart/2005/8/layout/orgChart1"/>
    <dgm:cxn modelId="{4DC495C2-1AD1-4FA0-B446-3C4BD37B5A57}" type="presParOf" srcId="{130AAB82-3556-49A4-AF20-DE4FC7E6B658}" destId="{2B9577FF-0491-4BB6-B933-AE273C5EE349}" srcOrd="0" destOrd="0" presId="urn:microsoft.com/office/officeart/2005/8/layout/orgChart1"/>
    <dgm:cxn modelId="{7148689D-C552-4578-8B29-77C4A5FD0B70}" type="presParOf" srcId="{130AAB82-3556-49A4-AF20-DE4FC7E6B658}" destId="{299C03B6-6219-4DD9-8CE0-8208084F8BFC}" srcOrd="1" destOrd="0" presId="urn:microsoft.com/office/officeart/2005/8/layout/orgChart1"/>
    <dgm:cxn modelId="{673AAF56-BF27-4B19-AD0C-F867E14EEA50}" type="presParOf" srcId="{2E7B1695-5C7A-4E18-93A2-5B0C07BA0DD8}" destId="{C7B4E73E-B9A8-4C21-95A6-4520FB62047E}" srcOrd="1" destOrd="0" presId="urn:microsoft.com/office/officeart/2005/8/layout/orgChart1"/>
    <dgm:cxn modelId="{672A477B-CD0F-4517-B54B-91983CB8B6E4}" type="presParOf" srcId="{2E7B1695-5C7A-4E18-93A2-5B0C07BA0DD8}" destId="{25833C40-8D50-4055-A64D-C8450192D50F}" srcOrd="2" destOrd="0" presId="urn:microsoft.com/office/officeart/2005/8/layout/orgChart1"/>
    <dgm:cxn modelId="{60BB2E93-CC75-4238-8671-FBE6A0A9F9EE}" type="presParOf" srcId="{6DE4F547-AEA5-4D95-B0F2-EB1451BB0C62}" destId="{D73260E5-811D-43E1-9D13-EDA088F7547D}" srcOrd="2" destOrd="0" presId="urn:microsoft.com/office/officeart/2005/8/layout/orgChart1"/>
    <dgm:cxn modelId="{C850F2A1-8C71-4DB2-BE90-F21A6149DCDC}" type="presParOf" srcId="{82A94C94-A5AE-4758-BA79-DABA8E30F1F7}" destId="{D81C8042-CBFE-4157-8B3E-AB8B50ECD0AB}" srcOrd="2" destOrd="0" presId="urn:microsoft.com/office/officeart/2005/8/layout/orgChart1"/>
    <dgm:cxn modelId="{F3FB5281-1D65-4B50-B3CE-E012D37A8592}" type="presParOf" srcId="{FC092B80-EE3F-42DE-BBB7-096AEC5CBC26}" destId="{C50EB64E-7CA7-4ABD-99C6-F28E423E518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B039CB-BFCB-49D3-8DD0-97F4E768BC1E}" type="doc">
      <dgm:prSet loTypeId="urn:microsoft.com/office/officeart/2005/8/layout/hList1" loCatId="list" qsTypeId="urn:microsoft.com/office/officeart/2005/8/quickstyle/3d3" qsCatId="3D" csTypeId="urn:microsoft.com/office/officeart/2005/8/colors/accent6_2" csCatId="accent6" phldr="1"/>
      <dgm:spPr/>
      <dgm:t>
        <a:bodyPr/>
        <a:lstStyle/>
        <a:p>
          <a:endParaRPr lang="en-US"/>
        </a:p>
      </dgm:t>
    </dgm:pt>
    <dgm:pt modelId="{FACAA499-382C-4B1E-A272-F473354E6AFB}">
      <dgm:prSet custT="1"/>
      <dgm:spPr>
        <a:solidFill>
          <a:srgbClr val="FF9900"/>
        </a:solidFill>
      </dgm:spPr>
      <dgm:t>
        <a:bodyPr/>
        <a:lstStyle/>
        <a:p>
          <a:pPr rtl="0"/>
          <a:r>
            <a:rPr lang="es-HN" sz="2800" b="1" noProof="0" dirty="0" smtClean="0">
              <a:solidFill>
                <a:schemeClr val="accent6">
                  <a:lumMod val="50000"/>
                </a:schemeClr>
              </a:solidFill>
              <a:latin typeface="Arial" panose="020B0604020202020204" pitchFamily="34" charset="0"/>
              <a:cs typeface="Arial" panose="020B0604020202020204" pitchFamily="34" charset="0"/>
            </a:rPr>
            <a:t>Política LOTO  </a:t>
          </a:r>
          <a:endParaRPr lang="es-HN" sz="2800" b="1" noProof="0" dirty="0">
            <a:solidFill>
              <a:schemeClr val="accent6">
                <a:lumMod val="50000"/>
              </a:schemeClr>
            </a:solidFill>
            <a:latin typeface="Arial" panose="020B0604020202020204" pitchFamily="34" charset="0"/>
            <a:cs typeface="Arial" panose="020B0604020202020204" pitchFamily="34" charset="0"/>
          </a:endParaRPr>
        </a:p>
      </dgm:t>
    </dgm:pt>
    <dgm:pt modelId="{A2BCEA7B-868A-4E45-9BCB-EECCF5012753}" type="parTrans" cxnId="{8FC59FF4-03C7-4174-BCE3-F9908110F73D}">
      <dgm:prSet/>
      <dgm:spPr/>
      <dgm:t>
        <a:bodyPr/>
        <a:lstStyle/>
        <a:p>
          <a:endParaRPr lang="en-US"/>
        </a:p>
      </dgm:t>
    </dgm:pt>
    <dgm:pt modelId="{684B0058-E432-4F28-846F-3DBC2E1F56D6}" type="sibTrans" cxnId="{8FC59FF4-03C7-4174-BCE3-F9908110F73D}">
      <dgm:prSet/>
      <dgm:spPr/>
      <dgm:t>
        <a:bodyPr/>
        <a:lstStyle/>
        <a:p>
          <a:endParaRPr lang="en-US"/>
        </a:p>
      </dgm:t>
    </dgm:pt>
    <dgm:pt modelId="{55D2FA8E-DC9C-462C-A599-EA64758A8478}">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Utilice norma1910.147.</a:t>
          </a:r>
          <a:endParaRPr lang="es-HN" noProof="0" dirty="0">
            <a:latin typeface="Arial" panose="020B0604020202020204" pitchFamily="34" charset="0"/>
            <a:cs typeface="Arial" panose="020B0604020202020204" pitchFamily="34" charset="0"/>
          </a:endParaRPr>
        </a:p>
      </dgm:t>
    </dgm:pt>
    <dgm:pt modelId="{FF1791E3-E654-408D-9791-A30D68A0D5E8}" type="parTrans" cxnId="{E384E287-4A85-436F-B9A6-AA4195F40488}">
      <dgm:prSet/>
      <dgm:spPr/>
      <dgm:t>
        <a:bodyPr/>
        <a:lstStyle/>
        <a:p>
          <a:endParaRPr lang="en-US"/>
        </a:p>
      </dgm:t>
    </dgm:pt>
    <dgm:pt modelId="{C319F74C-F03C-4F62-B720-10302F4023DE}" type="sibTrans" cxnId="{E384E287-4A85-436F-B9A6-AA4195F40488}">
      <dgm:prSet/>
      <dgm:spPr/>
      <dgm:t>
        <a:bodyPr/>
        <a:lstStyle/>
        <a:p>
          <a:endParaRPr lang="en-US"/>
        </a:p>
      </dgm:t>
    </dgm:pt>
    <dgm:pt modelId="{5FFEFE60-7713-401F-8852-75BB04D43BD8}">
      <dgm:prSet custT="1"/>
      <dgm:spPr>
        <a:solidFill>
          <a:srgbClr val="FF9900"/>
        </a:solidFill>
      </dgm:spPr>
      <dgm:t>
        <a:bodyPr/>
        <a:lstStyle/>
        <a:p>
          <a:pPr rtl="0"/>
          <a:r>
            <a:rPr lang="en-US" sz="2800" b="1" dirty="0" err="1" smtClean="0">
              <a:solidFill>
                <a:schemeClr val="accent6">
                  <a:lumMod val="50000"/>
                </a:schemeClr>
              </a:solidFill>
              <a:latin typeface="Arial" panose="020B0604020202020204" pitchFamily="34" charset="0"/>
              <a:cs typeface="Arial" panose="020B0604020202020204" pitchFamily="34" charset="0"/>
            </a:rPr>
            <a:t>Programa</a:t>
          </a:r>
          <a:r>
            <a:rPr lang="en-US" sz="2800" b="1" dirty="0" smtClean="0">
              <a:solidFill>
                <a:schemeClr val="accent6">
                  <a:lumMod val="50000"/>
                </a:schemeClr>
              </a:solidFill>
              <a:latin typeface="Arial" panose="020B0604020202020204" pitchFamily="34" charset="0"/>
              <a:cs typeface="Arial" panose="020B0604020202020204" pitchFamily="34" charset="0"/>
            </a:rPr>
            <a:t> LOTO </a:t>
          </a:r>
          <a:endParaRPr lang="en-US" sz="2800" b="1" dirty="0">
            <a:solidFill>
              <a:schemeClr val="accent6">
                <a:lumMod val="50000"/>
              </a:schemeClr>
            </a:solidFill>
            <a:latin typeface="Arial" panose="020B0604020202020204" pitchFamily="34" charset="0"/>
            <a:cs typeface="Arial" panose="020B0604020202020204" pitchFamily="34" charset="0"/>
          </a:endParaRPr>
        </a:p>
      </dgm:t>
    </dgm:pt>
    <dgm:pt modelId="{7B5EC2D1-6139-42F7-AF55-9E8E29E66804}" type="parTrans" cxnId="{760F52C3-D662-4B93-A6EB-894ECDFC820D}">
      <dgm:prSet/>
      <dgm:spPr/>
      <dgm:t>
        <a:bodyPr/>
        <a:lstStyle/>
        <a:p>
          <a:endParaRPr lang="en-US"/>
        </a:p>
      </dgm:t>
    </dgm:pt>
    <dgm:pt modelId="{45905F25-4DAE-4A26-A8F9-06AEC1FBE15E}" type="sibTrans" cxnId="{760F52C3-D662-4B93-A6EB-894ECDFC820D}">
      <dgm:prSet/>
      <dgm:spPr/>
      <dgm:t>
        <a:bodyPr/>
        <a:lstStyle/>
        <a:p>
          <a:endParaRPr lang="en-US"/>
        </a:p>
      </dgm:t>
    </dgm:pt>
    <dgm:pt modelId="{7D8C8D64-C082-492B-A319-DF5053D3A76E}">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Cuando </a:t>
          </a:r>
          <a:endParaRPr lang="es-HN" noProof="0" dirty="0">
            <a:latin typeface="Arial" panose="020B0604020202020204" pitchFamily="34" charset="0"/>
            <a:cs typeface="Arial" panose="020B0604020202020204" pitchFamily="34" charset="0"/>
          </a:endParaRPr>
        </a:p>
      </dgm:t>
    </dgm:pt>
    <dgm:pt modelId="{25B667AE-99BF-4FBA-BD4F-6D2A973C636E}" type="parTrans" cxnId="{C034E8B8-3CC4-4703-AAB2-12A5CFF5FF0A}">
      <dgm:prSet/>
      <dgm:spPr/>
      <dgm:t>
        <a:bodyPr/>
        <a:lstStyle/>
        <a:p>
          <a:endParaRPr lang="en-US"/>
        </a:p>
      </dgm:t>
    </dgm:pt>
    <dgm:pt modelId="{3E1BE88E-24D4-41F6-8F53-D6900112FD23}" type="sibTrans" cxnId="{C034E8B8-3CC4-4703-AAB2-12A5CFF5FF0A}">
      <dgm:prSet/>
      <dgm:spPr/>
      <dgm:t>
        <a:bodyPr/>
        <a:lstStyle/>
        <a:p>
          <a:endParaRPr lang="en-US"/>
        </a:p>
      </dgm:t>
    </dgm:pt>
    <dgm:pt modelId="{E8E92BCC-F605-4AC1-BE00-E56822896F0D}">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Quien lo hace</a:t>
          </a:r>
          <a:endParaRPr lang="es-HN" noProof="0" dirty="0">
            <a:latin typeface="Arial" panose="020B0604020202020204" pitchFamily="34" charset="0"/>
            <a:cs typeface="Arial" panose="020B0604020202020204" pitchFamily="34" charset="0"/>
          </a:endParaRPr>
        </a:p>
      </dgm:t>
    </dgm:pt>
    <dgm:pt modelId="{7950A101-8C85-4DE3-915B-777702E60A27}" type="parTrans" cxnId="{BF523023-B5F9-4102-A069-3C9A448DAF10}">
      <dgm:prSet/>
      <dgm:spPr/>
      <dgm:t>
        <a:bodyPr/>
        <a:lstStyle/>
        <a:p>
          <a:endParaRPr lang="en-US"/>
        </a:p>
      </dgm:t>
    </dgm:pt>
    <dgm:pt modelId="{CE4587A2-909F-4237-A161-924BEE69CEC9}" type="sibTrans" cxnId="{BF523023-B5F9-4102-A069-3C9A448DAF10}">
      <dgm:prSet/>
      <dgm:spPr/>
      <dgm:t>
        <a:bodyPr/>
        <a:lstStyle/>
        <a:p>
          <a:endParaRPr lang="en-US"/>
        </a:p>
      </dgm:t>
    </dgm:pt>
    <dgm:pt modelId="{B0A6CEBC-A8FF-40DB-A3E7-43B2A260DBA0}">
      <dgm:prSet custT="1"/>
      <dgm:spPr>
        <a:solidFill>
          <a:srgbClr val="FF9900"/>
        </a:solidFill>
      </dgm:spPr>
      <dgm:t>
        <a:bodyPr/>
        <a:lstStyle/>
        <a:p>
          <a:pPr rtl="0"/>
          <a:r>
            <a:rPr lang="es-HN" sz="2400" b="1" noProof="0" dirty="0" smtClean="0">
              <a:solidFill>
                <a:schemeClr val="accent6">
                  <a:lumMod val="50000"/>
                </a:schemeClr>
              </a:solidFill>
              <a:latin typeface="Arial" panose="020B0604020202020204" pitchFamily="34" charset="0"/>
              <a:cs typeface="Arial" panose="020B0604020202020204" pitchFamily="34" charset="0"/>
            </a:rPr>
            <a:t>Procedimientos</a:t>
          </a:r>
          <a:r>
            <a:rPr lang="en-US" sz="2800" b="1" dirty="0" smtClean="0">
              <a:solidFill>
                <a:schemeClr val="accent6">
                  <a:lumMod val="50000"/>
                </a:schemeClr>
              </a:solidFill>
              <a:latin typeface="Arial" panose="020B0604020202020204" pitchFamily="34" charset="0"/>
              <a:cs typeface="Arial" panose="020B0604020202020204" pitchFamily="34" charset="0"/>
            </a:rPr>
            <a:t> LOTO </a:t>
          </a:r>
          <a:endParaRPr lang="en-US" sz="2800" b="1" dirty="0">
            <a:solidFill>
              <a:schemeClr val="accent6">
                <a:lumMod val="50000"/>
              </a:schemeClr>
            </a:solidFill>
            <a:latin typeface="Arial" panose="020B0604020202020204" pitchFamily="34" charset="0"/>
            <a:cs typeface="Arial" panose="020B0604020202020204" pitchFamily="34" charset="0"/>
          </a:endParaRPr>
        </a:p>
      </dgm:t>
    </dgm:pt>
    <dgm:pt modelId="{180938E3-FCF2-453C-9266-FCA025163030}" type="parTrans" cxnId="{3C50A28F-2378-4388-B44C-1FE66A9DEB20}">
      <dgm:prSet/>
      <dgm:spPr/>
      <dgm:t>
        <a:bodyPr/>
        <a:lstStyle/>
        <a:p>
          <a:endParaRPr lang="en-US"/>
        </a:p>
      </dgm:t>
    </dgm:pt>
    <dgm:pt modelId="{BFA582D4-47C7-4FC8-A6FA-938FC6DC8737}" type="sibTrans" cxnId="{3C50A28F-2378-4388-B44C-1FE66A9DEB20}">
      <dgm:prSet/>
      <dgm:spPr/>
      <dgm:t>
        <a:bodyPr/>
        <a:lstStyle/>
        <a:p>
          <a:endParaRPr lang="en-US"/>
        </a:p>
      </dgm:t>
    </dgm:pt>
    <dgm:pt modelId="{5D95A753-67F5-4486-A412-A277280E051D}">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Cada pieza de equipo.</a:t>
          </a:r>
          <a:endParaRPr lang="es-HN" noProof="0" dirty="0">
            <a:latin typeface="Arial" panose="020B0604020202020204" pitchFamily="34" charset="0"/>
            <a:cs typeface="Arial" panose="020B0604020202020204" pitchFamily="34" charset="0"/>
          </a:endParaRPr>
        </a:p>
      </dgm:t>
    </dgm:pt>
    <dgm:pt modelId="{D1B39D46-28B7-4C9F-97FB-BC32DB449053}" type="parTrans" cxnId="{329D8E5A-7E96-4125-A628-9F231BBDCD7D}">
      <dgm:prSet/>
      <dgm:spPr/>
      <dgm:t>
        <a:bodyPr/>
        <a:lstStyle/>
        <a:p>
          <a:endParaRPr lang="en-US"/>
        </a:p>
      </dgm:t>
    </dgm:pt>
    <dgm:pt modelId="{12E6F4D7-9939-489A-BED2-40209ABF0973}" type="sibTrans" cxnId="{329D8E5A-7E96-4125-A628-9F231BBDCD7D}">
      <dgm:prSet/>
      <dgm:spPr/>
      <dgm:t>
        <a:bodyPr/>
        <a:lstStyle/>
        <a:p>
          <a:endParaRPr lang="en-US"/>
        </a:p>
      </dgm:t>
    </dgm:pt>
    <dgm:pt modelId="{FBA85828-A441-41F6-A56F-8C016F2FCBA7}">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Orden de apagado.</a:t>
          </a:r>
          <a:endParaRPr lang="es-HN" noProof="0" dirty="0">
            <a:latin typeface="Arial" panose="020B0604020202020204" pitchFamily="34" charset="0"/>
            <a:cs typeface="Arial" panose="020B0604020202020204" pitchFamily="34" charset="0"/>
          </a:endParaRPr>
        </a:p>
      </dgm:t>
    </dgm:pt>
    <dgm:pt modelId="{846E7F05-5491-45A2-98F7-87B1A7ACA14D}" type="parTrans" cxnId="{DB655418-CAB0-471C-9610-FF4FB5A9B026}">
      <dgm:prSet/>
      <dgm:spPr/>
      <dgm:t>
        <a:bodyPr/>
        <a:lstStyle/>
        <a:p>
          <a:endParaRPr lang="en-US"/>
        </a:p>
      </dgm:t>
    </dgm:pt>
    <dgm:pt modelId="{7065DE9F-9AF9-42CD-9425-ED78CC3F7150}" type="sibTrans" cxnId="{DB655418-CAB0-471C-9610-FF4FB5A9B026}">
      <dgm:prSet/>
      <dgm:spPr/>
      <dgm:t>
        <a:bodyPr/>
        <a:lstStyle/>
        <a:p>
          <a:endParaRPr lang="en-US"/>
        </a:p>
      </dgm:t>
    </dgm:pt>
    <dgm:pt modelId="{A240F59C-7D3E-4DAF-85AA-0424FC37E565}">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Siga el programa y procedimientos LOTO de la compañía.</a:t>
          </a:r>
          <a:endParaRPr lang="es-HN" noProof="0" dirty="0">
            <a:latin typeface="Arial" panose="020B0604020202020204" pitchFamily="34" charset="0"/>
            <a:cs typeface="Arial" panose="020B0604020202020204" pitchFamily="34" charset="0"/>
          </a:endParaRPr>
        </a:p>
      </dgm:t>
    </dgm:pt>
    <dgm:pt modelId="{232744D8-0530-4670-8159-579583DBA684}" type="parTrans" cxnId="{5C605A9A-C334-4641-8064-DB748306357C}">
      <dgm:prSet/>
      <dgm:spPr/>
      <dgm:t>
        <a:bodyPr/>
        <a:lstStyle/>
        <a:p>
          <a:endParaRPr lang="en-US"/>
        </a:p>
      </dgm:t>
    </dgm:pt>
    <dgm:pt modelId="{DE52EBE1-798D-48D5-A011-58C1270A8A83}" type="sibTrans" cxnId="{5C605A9A-C334-4641-8064-DB748306357C}">
      <dgm:prSet/>
      <dgm:spPr/>
      <dgm:t>
        <a:bodyPr/>
        <a:lstStyle/>
        <a:p>
          <a:endParaRPr lang="en-US"/>
        </a:p>
      </dgm:t>
    </dgm:pt>
    <dgm:pt modelId="{76505B3F-ADD5-48FD-9051-172F2EE10DD3}">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Equipo y dispositivos</a:t>
          </a:r>
          <a:endParaRPr lang="es-HN" noProof="0" dirty="0">
            <a:latin typeface="Arial" panose="020B0604020202020204" pitchFamily="34" charset="0"/>
            <a:cs typeface="Arial" panose="020B0604020202020204" pitchFamily="34" charset="0"/>
          </a:endParaRPr>
        </a:p>
      </dgm:t>
    </dgm:pt>
    <dgm:pt modelId="{971F58D0-BAE0-420F-B3E8-40FB13775B3B}" type="parTrans" cxnId="{4BE81BAA-B307-44D8-80FC-FD2F17A3B427}">
      <dgm:prSet/>
      <dgm:spPr/>
      <dgm:t>
        <a:bodyPr/>
        <a:lstStyle/>
        <a:p>
          <a:endParaRPr lang="en-US"/>
        </a:p>
      </dgm:t>
    </dgm:pt>
    <dgm:pt modelId="{37B7DD3C-40CA-44E2-8B88-A5020CBE1076}" type="sibTrans" cxnId="{4BE81BAA-B307-44D8-80FC-FD2F17A3B427}">
      <dgm:prSet/>
      <dgm:spPr/>
      <dgm:t>
        <a:bodyPr/>
        <a:lstStyle/>
        <a:p>
          <a:endParaRPr lang="en-US"/>
        </a:p>
      </dgm:t>
    </dgm:pt>
    <dgm:pt modelId="{025D73E7-6F16-427E-A0DC-17C963B6FD82}">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Entrenamiento</a:t>
          </a:r>
          <a:endParaRPr lang="es-HN" noProof="0" dirty="0">
            <a:latin typeface="Arial" panose="020B0604020202020204" pitchFamily="34" charset="0"/>
            <a:cs typeface="Arial" panose="020B0604020202020204" pitchFamily="34" charset="0"/>
          </a:endParaRPr>
        </a:p>
      </dgm:t>
    </dgm:pt>
    <dgm:pt modelId="{B0854007-71DE-4DB3-8DA3-EEE1B870FEEE}" type="parTrans" cxnId="{931834E6-AD93-4EAD-AF82-98EF3948BBA5}">
      <dgm:prSet/>
      <dgm:spPr/>
      <dgm:t>
        <a:bodyPr/>
        <a:lstStyle/>
        <a:p>
          <a:endParaRPr lang="en-US"/>
        </a:p>
      </dgm:t>
    </dgm:pt>
    <dgm:pt modelId="{EB10DC6D-4E94-4858-9462-CFA3DDE41725}" type="sibTrans" cxnId="{931834E6-AD93-4EAD-AF82-98EF3948BBA5}">
      <dgm:prSet/>
      <dgm:spPr/>
      <dgm:t>
        <a:bodyPr/>
        <a:lstStyle/>
        <a:p>
          <a:endParaRPr lang="en-US"/>
        </a:p>
      </dgm:t>
    </dgm:pt>
    <dgm:pt modelId="{CF933E67-8712-425D-BC2E-D4D9B37EB4C7}">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Contratistas</a:t>
          </a:r>
          <a:endParaRPr lang="es-HN" noProof="0" dirty="0">
            <a:latin typeface="Arial" panose="020B0604020202020204" pitchFamily="34" charset="0"/>
            <a:cs typeface="Arial" panose="020B0604020202020204" pitchFamily="34" charset="0"/>
          </a:endParaRPr>
        </a:p>
      </dgm:t>
    </dgm:pt>
    <dgm:pt modelId="{000FED8D-061F-4276-A5D3-E67DD9DDC9CA}" type="parTrans" cxnId="{85F6CA5D-AD5E-4D06-ADD3-277C32E0203A}">
      <dgm:prSet/>
      <dgm:spPr/>
      <dgm:t>
        <a:bodyPr/>
        <a:lstStyle/>
        <a:p>
          <a:endParaRPr lang="en-US"/>
        </a:p>
      </dgm:t>
    </dgm:pt>
    <dgm:pt modelId="{15132032-AA67-48F1-803B-30341B977641}" type="sibTrans" cxnId="{85F6CA5D-AD5E-4D06-ADD3-277C32E0203A}">
      <dgm:prSet/>
      <dgm:spPr/>
      <dgm:t>
        <a:bodyPr/>
        <a:lstStyle/>
        <a:p>
          <a:endParaRPr lang="en-US"/>
        </a:p>
      </dgm:t>
    </dgm:pt>
    <dgm:pt modelId="{7707C340-5CFF-4878-854C-98B335DED39F}">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Quien es afectado</a:t>
          </a:r>
          <a:endParaRPr lang="es-HN" noProof="0" dirty="0">
            <a:latin typeface="Arial" panose="020B0604020202020204" pitchFamily="34" charset="0"/>
            <a:cs typeface="Arial" panose="020B0604020202020204" pitchFamily="34" charset="0"/>
          </a:endParaRPr>
        </a:p>
      </dgm:t>
    </dgm:pt>
    <dgm:pt modelId="{30C847B2-C6E9-4232-AF17-EF83A95CAE56}" type="parTrans" cxnId="{ADB966BB-F324-4DCF-9D9B-D388999705B7}">
      <dgm:prSet/>
      <dgm:spPr/>
      <dgm:t>
        <a:bodyPr/>
        <a:lstStyle/>
        <a:p>
          <a:endParaRPr lang="en-US"/>
        </a:p>
      </dgm:t>
    </dgm:pt>
    <dgm:pt modelId="{8DF03A32-BEEE-4632-81DC-2BC1C69BB7A8}" type="sibTrans" cxnId="{ADB966BB-F324-4DCF-9D9B-D388999705B7}">
      <dgm:prSet/>
      <dgm:spPr/>
      <dgm:t>
        <a:bodyPr/>
        <a:lstStyle/>
        <a:p>
          <a:endParaRPr lang="en-US"/>
        </a:p>
      </dgm:t>
    </dgm:pt>
    <dgm:pt modelId="{D4D656FB-E41C-494C-A3C2-69831F1CC407}">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Desmontar candados</a:t>
          </a:r>
          <a:endParaRPr lang="es-HN" noProof="0" dirty="0">
            <a:latin typeface="Arial" panose="020B0604020202020204" pitchFamily="34" charset="0"/>
            <a:cs typeface="Arial" panose="020B0604020202020204" pitchFamily="34" charset="0"/>
          </a:endParaRPr>
        </a:p>
      </dgm:t>
    </dgm:pt>
    <dgm:pt modelId="{1814894A-0CCD-4445-8270-0FE16DD52E29}" type="parTrans" cxnId="{811A4DD3-4341-4F1F-82E2-8EDDFAAF81AD}">
      <dgm:prSet/>
      <dgm:spPr/>
      <dgm:t>
        <a:bodyPr/>
        <a:lstStyle/>
        <a:p>
          <a:endParaRPr lang="en-US"/>
        </a:p>
      </dgm:t>
    </dgm:pt>
    <dgm:pt modelId="{0B268025-3FE7-4BAC-8476-D8D1FC16AF97}" type="sibTrans" cxnId="{811A4DD3-4341-4F1F-82E2-8EDDFAAF81AD}">
      <dgm:prSet/>
      <dgm:spPr/>
      <dgm:t>
        <a:bodyPr/>
        <a:lstStyle/>
        <a:p>
          <a:endParaRPr lang="en-US"/>
        </a:p>
      </dgm:t>
    </dgm:pt>
    <dgm:pt modelId="{7416A45B-B28A-46E0-9D9E-149B58853A60}">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Identificar fuentes y tipos de energía.</a:t>
          </a:r>
          <a:endParaRPr lang="es-HN" noProof="0" dirty="0">
            <a:latin typeface="Arial" panose="020B0604020202020204" pitchFamily="34" charset="0"/>
            <a:cs typeface="Arial" panose="020B0604020202020204" pitchFamily="34" charset="0"/>
          </a:endParaRPr>
        </a:p>
      </dgm:t>
    </dgm:pt>
    <dgm:pt modelId="{4C75E538-F2F6-4E86-A378-56594E276192}" type="parTrans" cxnId="{9914E540-3F2F-4B4A-9F09-B08E5EB99CE3}">
      <dgm:prSet/>
      <dgm:spPr/>
      <dgm:t>
        <a:bodyPr/>
        <a:lstStyle/>
        <a:p>
          <a:endParaRPr lang="en-US"/>
        </a:p>
      </dgm:t>
    </dgm:pt>
    <dgm:pt modelId="{7A76FF7F-7124-4E24-AF96-B37E3AF43DEB}" type="sibTrans" cxnId="{9914E540-3F2F-4B4A-9F09-B08E5EB99CE3}">
      <dgm:prSet/>
      <dgm:spPr/>
      <dgm:t>
        <a:bodyPr/>
        <a:lstStyle/>
        <a:p>
          <a:endParaRPr lang="en-US"/>
        </a:p>
      </dgm:t>
    </dgm:pt>
    <dgm:pt modelId="{8B93F977-9196-4199-BBBF-C74605F3FCF9}" type="pres">
      <dgm:prSet presAssocID="{67B039CB-BFCB-49D3-8DD0-97F4E768BC1E}" presName="Name0" presStyleCnt="0">
        <dgm:presLayoutVars>
          <dgm:dir/>
          <dgm:animLvl val="lvl"/>
          <dgm:resizeHandles val="exact"/>
        </dgm:presLayoutVars>
      </dgm:prSet>
      <dgm:spPr/>
      <dgm:t>
        <a:bodyPr/>
        <a:lstStyle/>
        <a:p>
          <a:endParaRPr lang="en-US"/>
        </a:p>
      </dgm:t>
    </dgm:pt>
    <dgm:pt modelId="{54C9B5FD-F6D9-4737-9FB2-F3A5789304D4}" type="pres">
      <dgm:prSet presAssocID="{FACAA499-382C-4B1E-A272-F473354E6AFB}" presName="composite" presStyleCnt="0"/>
      <dgm:spPr/>
    </dgm:pt>
    <dgm:pt modelId="{D0D68B89-368D-4EA5-9BAE-352C25D90C39}" type="pres">
      <dgm:prSet presAssocID="{FACAA499-382C-4B1E-A272-F473354E6AFB}" presName="parTx" presStyleLbl="alignNode1" presStyleIdx="0" presStyleCnt="3">
        <dgm:presLayoutVars>
          <dgm:chMax val="0"/>
          <dgm:chPref val="0"/>
          <dgm:bulletEnabled val="1"/>
        </dgm:presLayoutVars>
      </dgm:prSet>
      <dgm:spPr/>
      <dgm:t>
        <a:bodyPr/>
        <a:lstStyle/>
        <a:p>
          <a:endParaRPr lang="en-US"/>
        </a:p>
      </dgm:t>
    </dgm:pt>
    <dgm:pt modelId="{F6903A39-AB2E-4E1C-B73A-6F715378FB35}" type="pres">
      <dgm:prSet presAssocID="{FACAA499-382C-4B1E-A272-F473354E6AFB}" presName="desTx" presStyleLbl="alignAccFollowNode1" presStyleIdx="0" presStyleCnt="3">
        <dgm:presLayoutVars>
          <dgm:bulletEnabled val="1"/>
        </dgm:presLayoutVars>
      </dgm:prSet>
      <dgm:spPr/>
      <dgm:t>
        <a:bodyPr/>
        <a:lstStyle/>
        <a:p>
          <a:endParaRPr lang="en-US"/>
        </a:p>
      </dgm:t>
    </dgm:pt>
    <dgm:pt modelId="{8FA22D02-4016-4F55-A7C9-08122B8797CB}" type="pres">
      <dgm:prSet presAssocID="{684B0058-E432-4F28-846F-3DBC2E1F56D6}" presName="space" presStyleCnt="0"/>
      <dgm:spPr/>
    </dgm:pt>
    <dgm:pt modelId="{B995DD56-5A31-41AB-A5C7-B4045FE9D5A9}" type="pres">
      <dgm:prSet presAssocID="{5FFEFE60-7713-401F-8852-75BB04D43BD8}" presName="composite" presStyleCnt="0"/>
      <dgm:spPr/>
    </dgm:pt>
    <dgm:pt modelId="{B9FFF9FD-E098-4C1A-8720-A4EB31F6BF6F}" type="pres">
      <dgm:prSet presAssocID="{5FFEFE60-7713-401F-8852-75BB04D43BD8}" presName="parTx" presStyleLbl="alignNode1" presStyleIdx="1" presStyleCnt="3">
        <dgm:presLayoutVars>
          <dgm:chMax val="0"/>
          <dgm:chPref val="0"/>
          <dgm:bulletEnabled val="1"/>
        </dgm:presLayoutVars>
      </dgm:prSet>
      <dgm:spPr/>
      <dgm:t>
        <a:bodyPr/>
        <a:lstStyle/>
        <a:p>
          <a:endParaRPr lang="en-US"/>
        </a:p>
      </dgm:t>
    </dgm:pt>
    <dgm:pt modelId="{4221FDA0-5305-41BC-B653-7EA252376A46}" type="pres">
      <dgm:prSet presAssocID="{5FFEFE60-7713-401F-8852-75BB04D43BD8}" presName="desTx" presStyleLbl="alignAccFollowNode1" presStyleIdx="1" presStyleCnt="3">
        <dgm:presLayoutVars>
          <dgm:bulletEnabled val="1"/>
        </dgm:presLayoutVars>
      </dgm:prSet>
      <dgm:spPr/>
      <dgm:t>
        <a:bodyPr/>
        <a:lstStyle/>
        <a:p>
          <a:endParaRPr lang="en-US"/>
        </a:p>
      </dgm:t>
    </dgm:pt>
    <dgm:pt modelId="{D585241C-9FCD-4196-A2C9-116B10127A8F}" type="pres">
      <dgm:prSet presAssocID="{45905F25-4DAE-4A26-A8F9-06AEC1FBE15E}" presName="space" presStyleCnt="0"/>
      <dgm:spPr/>
    </dgm:pt>
    <dgm:pt modelId="{6786B35A-CE5C-4327-BDFA-C54ADECF2ECE}" type="pres">
      <dgm:prSet presAssocID="{B0A6CEBC-A8FF-40DB-A3E7-43B2A260DBA0}" presName="composite" presStyleCnt="0"/>
      <dgm:spPr/>
    </dgm:pt>
    <dgm:pt modelId="{995CB213-C45B-4BC5-9145-7D39D7CFCE98}" type="pres">
      <dgm:prSet presAssocID="{B0A6CEBC-A8FF-40DB-A3E7-43B2A260DBA0}" presName="parTx" presStyleLbl="alignNode1" presStyleIdx="2" presStyleCnt="3">
        <dgm:presLayoutVars>
          <dgm:chMax val="0"/>
          <dgm:chPref val="0"/>
          <dgm:bulletEnabled val="1"/>
        </dgm:presLayoutVars>
      </dgm:prSet>
      <dgm:spPr/>
      <dgm:t>
        <a:bodyPr/>
        <a:lstStyle/>
        <a:p>
          <a:endParaRPr lang="en-US"/>
        </a:p>
      </dgm:t>
    </dgm:pt>
    <dgm:pt modelId="{551F93B3-FAED-49AA-99C0-7B360BE1CF62}" type="pres">
      <dgm:prSet presAssocID="{B0A6CEBC-A8FF-40DB-A3E7-43B2A260DBA0}" presName="desTx" presStyleLbl="alignAccFollowNode1" presStyleIdx="2" presStyleCnt="3">
        <dgm:presLayoutVars>
          <dgm:bulletEnabled val="1"/>
        </dgm:presLayoutVars>
      </dgm:prSet>
      <dgm:spPr/>
      <dgm:t>
        <a:bodyPr/>
        <a:lstStyle/>
        <a:p>
          <a:endParaRPr lang="en-US"/>
        </a:p>
      </dgm:t>
    </dgm:pt>
  </dgm:ptLst>
  <dgm:cxnLst>
    <dgm:cxn modelId="{8FC59FF4-03C7-4174-BCE3-F9908110F73D}" srcId="{67B039CB-BFCB-49D3-8DD0-97F4E768BC1E}" destId="{FACAA499-382C-4B1E-A272-F473354E6AFB}" srcOrd="0" destOrd="0" parTransId="{A2BCEA7B-868A-4E45-9BCB-EECCF5012753}" sibTransId="{684B0058-E432-4F28-846F-3DBC2E1F56D6}"/>
    <dgm:cxn modelId="{3E557B92-8C31-4072-88AB-901DE8C52DFB}" type="presOf" srcId="{E8E92BCC-F605-4AC1-BE00-E56822896F0D}" destId="{4221FDA0-5305-41BC-B653-7EA252376A46}" srcOrd="0" destOrd="1" presId="urn:microsoft.com/office/officeart/2005/8/layout/hList1"/>
    <dgm:cxn modelId="{3C50A28F-2378-4388-B44C-1FE66A9DEB20}" srcId="{67B039CB-BFCB-49D3-8DD0-97F4E768BC1E}" destId="{B0A6CEBC-A8FF-40DB-A3E7-43B2A260DBA0}" srcOrd="2" destOrd="0" parTransId="{180938E3-FCF2-453C-9266-FCA025163030}" sibTransId="{BFA582D4-47C7-4FC8-A6FA-938FC6DC8737}"/>
    <dgm:cxn modelId="{C2339ECE-362C-459C-982D-C57298D21B31}" type="presOf" srcId="{7D8C8D64-C082-492B-A319-DF5053D3A76E}" destId="{4221FDA0-5305-41BC-B653-7EA252376A46}" srcOrd="0" destOrd="0" presId="urn:microsoft.com/office/officeart/2005/8/layout/hList1"/>
    <dgm:cxn modelId="{F49B0AC4-8456-484E-98A2-86A22E6A556C}" type="presOf" srcId="{A240F59C-7D3E-4DAF-85AA-0424FC37E565}" destId="{F6903A39-AB2E-4E1C-B73A-6F715378FB35}" srcOrd="0" destOrd="1" presId="urn:microsoft.com/office/officeart/2005/8/layout/hList1"/>
    <dgm:cxn modelId="{8AD3784D-F4EB-4883-B02F-C959F9AD68BD}" type="presOf" srcId="{7707C340-5CFF-4878-854C-98B335DED39F}" destId="{4221FDA0-5305-41BC-B653-7EA252376A46}" srcOrd="0" destOrd="2" presId="urn:microsoft.com/office/officeart/2005/8/layout/hList1"/>
    <dgm:cxn modelId="{760F52C3-D662-4B93-A6EB-894ECDFC820D}" srcId="{67B039CB-BFCB-49D3-8DD0-97F4E768BC1E}" destId="{5FFEFE60-7713-401F-8852-75BB04D43BD8}" srcOrd="1" destOrd="0" parTransId="{7B5EC2D1-6139-42F7-AF55-9E8E29E66804}" sibTransId="{45905F25-4DAE-4A26-A8F9-06AEC1FBE15E}"/>
    <dgm:cxn modelId="{2D820D2D-BADB-4DA7-83EE-DED42ADF6F91}" type="presOf" srcId="{5D95A753-67F5-4486-A412-A277280E051D}" destId="{551F93B3-FAED-49AA-99C0-7B360BE1CF62}" srcOrd="0" destOrd="0" presId="urn:microsoft.com/office/officeart/2005/8/layout/hList1"/>
    <dgm:cxn modelId="{4E864009-264D-4F00-B2C8-ABAA898D4630}" type="presOf" srcId="{FBA85828-A441-41F6-A56F-8C016F2FCBA7}" destId="{551F93B3-FAED-49AA-99C0-7B360BE1CF62}" srcOrd="0" destOrd="2" presId="urn:microsoft.com/office/officeart/2005/8/layout/hList1"/>
    <dgm:cxn modelId="{5C605A9A-C334-4641-8064-DB748306357C}" srcId="{FACAA499-382C-4B1E-A272-F473354E6AFB}" destId="{A240F59C-7D3E-4DAF-85AA-0424FC37E565}" srcOrd="1" destOrd="0" parTransId="{232744D8-0530-4670-8159-579583DBA684}" sibTransId="{DE52EBE1-798D-48D5-A011-58C1270A8A83}"/>
    <dgm:cxn modelId="{9914E540-3F2F-4B4A-9F09-B08E5EB99CE3}" srcId="{B0A6CEBC-A8FF-40DB-A3E7-43B2A260DBA0}" destId="{7416A45B-B28A-46E0-9D9E-149B58853A60}" srcOrd="1" destOrd="0" parTransId="{4C75E538-F2F6-4E86-A378-56594E276192}" sibTransId="{7A76FF7F-7124-4E24-AF96-B37E3AF43DEB}"/>
    <dgm:cxn modelId="{69EE0C35-B65F-4281-9AB6-1705136C2C34}" type="presOf" srcId="{025D73E7-6F16-427E-A0DC-17C963B6FD82}" destId="{4221FDA0-5305-41BC-B653-7EA252376A46}" srcOrd="0" destOrd="5" presId="urn:microsoft.com/office/officeart/2005/8/layout/hList1"/>
    <dgm:cxn modelId="{9C5D276A-3487-4A22-A6E7-B36D336577A4}" type="presOf" srcId="{CF933E67-8712-425D-BC2E-D4D9B37EB4C7}" destId="{4221FDA0-5305-41BC-B653-7EA252376A46}" srcOrd="0" destOrd="6" presId="urn:microsoft.com/office/officeart/2005/8/layout/hList1"/>
    <dgm:cxn modelId="{DB655418-CAB0-471C-9610-FF4FB5A9B026}" srcId="{B0A6CEBC-A8FF-40DB-A3E7-43B2A260DBA0}" destId="{FBA85828-A441-41F6-A56F-8C016F2FCBA7}" srcOrd="2" destOrd="0" parTransId="{846E7F05-5491-45A2-98F7-87B1A7ACA14D}" sibTransId="{7065DE9F-9AF9-42CD-9425-ED78CC3F7150}"/>
    <dgm:cxn modelId="{4BE81BAA-B307-44D8-80FC-FD2F17A3B427}" srcId="{5FFEFE60-7713-401F-8852-75BB04D43BD8}" destId="{76505B3F-ADD5-48FD-9051-172F2EE10DD3}" srcOrd="3" destOrd="0" parTransId="{971F58D0-BAE0-420F-B3E8-40FB13775B3B}" sibTransId="{37B7DD3C-40CA-44E2-8B88-A5020CBE1076}"/>
    <dgm:cxn modelId="{10375A92-A9E4-41C8-B4C6-A428E429CDE5}" type="presOf" srcId="{FACAA499-382C-4B1E-A272-F473354E6AFB}" destId="{D0D68B89-368D-4EA5-9BAE-352C25D90C39}" srcOrd="0" destOrd="0" presId="urn:microsoft.com/office/officeart/2005/8/layout/hList1"/>
    <dgm:cxn modelId="{9528670E-BE14-4550-B801-3216361ECF37}" type="presOf" srcId="{67B039CB-BFCB-49D3-8DD0-97F4E768BC1E}" destId="{8B93F977-9196-4199-BBBF-C74605F3FCF9}" srcOrd="0" destOrd="0" presId="urn:microsoft.com/office/officeart/2005/8/layout/hList1"/>
    <dgm:cxn modelId="{5515E98D-9D80-4581-9EF1-8450B5EE51E8}" type="presOf" srcId="{7416A45B-B28A-46E0-9D9E-149B58853A60}" destId="{551F93B3-FAED-49AA-99C0-7B360BE1CF62}" srcOrd="0" destOrd="1" presId="urn:microsoft.com/office/officeart/2005/8/layout/hList1"/>
    <dgm:cxn modelId="{C034E8B8-3CC4-4703-AAB2-12A5CFF5FF0A}" srcId="{5FFEFE60-7713-401F-8852-75BB04D43BD8}" destId="{7D8C8D64-C082-492B-A319-DF5053D3A76E}" srcOrd="0" destOrd="0" parTransId="{25B667AE-99BF-4FBA-BD4F-6D2A973C636E}" sibTransId="{3E1BE88E-24D4-41F6-8F53-D6900112FD23}"/>
    <dgm:cxn modelId="{ADB966BB-F324-4DCF-9D9B-D388999705B7}" srcId="{5FFEFE60-7713-401F-8852-75BB04D43BD8}" destId="{7707C340-5CFF-4878-854C-98B335DED39F}" srcOrd="2" destOrd="0" parTransId="{30C847B2-C6E9-4232-AF17-EF83A95CAE56}" sibTransId="{8DF03A32-BEEE-4632-81DC-2BC1C69BB7A8}"/>
    <dgm:cxn modelId="{E384E287-4A85-436F-B9A6-AA4195F40488}" srcId="{FACAA499-382C-4B1E-A272-F473354E6AFB}" destId="{55D2FA8E-DC9C-462C-A599-EA64758A8478}" srcOrd="0" destOrd="0" parTransId="{FF1791E3-E654-408D-9791-A30D68A0D5E8}" sibTransId="{C319F74C-F03C-4F62-B720-10302F4023DE}"/>
    <dgm:cxn modelId="{BF523023-B5F9-4102-A069-3C9A448DAF10}" srcId="{5FFEFE60-7713-401F-8852-75BB04D43BD8}" destId="{E8E92BCC-F605-4AC1-BE00-E56822896F0D}" srcOrd="1" destOrd="0" parTransId="{7950A101-8C85-4DE3-915B-777702E60A27}" sibTransId="{CE4587A2-909F-4237-A161-924BEE69CEC9}"/>
    <dgm:cxn modelId="{4659EF99-308D-41BA-8D6D-788EBF9B5E66}" type="presOf" srcId="{76505B3F-ADD5-48FD-9051-172F2EE10DD3}" destId="{4221FDA0-5305-41BC-B653-7EA252376A46}" srcOrd="0" destOrd="3" presId="urn:microsoft.com/office/officeart/2005/8/layout/hList1"/>
    <dgm:cxn modelId="{811A4DD3-4341-4F1F-82E2-8EDDFAAF81AD}" srcId="{5FFEFE60-7713-401F-8852-75BB04D43BD8}" destId="{D4D656FB-E41C-494C-A3C2-69831F1CC407}" srcOrd="4" destOrd="0" parTransId="{1814894A-0CCD-4445-8270-0FE16DD52E29}" sibTransId="{0B268025-3FE7-4BAC-8476-D8D1FC16AF97}"/>
    <dgm:cxn modelId="{329D8E5A-7E96-4125-A628-9F231BBDCD7D}" srcId="{B0A6CEBC-A8FF-40DB-A3E7-43B2A260DBA0}" destId="{5D95A753-67F5-4486-A412-A277280E051D}" srcOrd="0" destOrd="0" parTransId="{D1B39D46-28B7-4C9F-97FB-BC32DB449053}" sibTransId="{12E6F4D7-9939-489A-BED2-40209ABF0973}"/>
    <dgm:cxn modelId="{40F7610A-2356-4236-B532-61FC57440F57}" type="presOf" srcId="{D4D656FB-E41C-494C-A3C2-69831F1CC407}" destId="{4221FDA0-5305-41BC-B653-7EA252376A46}" srcOrd="0" destOrd="4" presId="urn:microsoft.com/office/officeart/2005/8/layout/hList1"/>
    <dgm:cxn modelId="{931834E6-AD93-4EAD-AF82-98EF3948BBA5}" srcId="{5FFEFE60-7713-401F-8852-75BB04D43BD8}" destId="{025D73E7-6F16-427E-A0DC-17C963B6FD82}" srcOrd="5" destOrd="0" parTransId="{B0854007-71DE-4DB3-8DA3-EEE1B870FEEE}" sibTransId="{EB10DC6D-4E94-4858-9462-CFA3DDE41725}"/>
    <dgm:cxn modelId="{972987BC-DDBE-4D44-92B3-DDCFBD26A7D9}" type="presOf" srcId="{5FFEFE60-7713-401F-8852-75BB04D43BD8}" destId="{B9FFF9FD-E098-4C1A-8720-A4EB31F6BF6F}" srcOrd="0" destOrd="0" presId="urn:microsoft.com/office/officeart/2005/8/layout/hList1"/>
    <dgm:cxn modelId="{CAC725C9-A970-4E49-A002-21C48C7096FD}" type="presOf" srcId="{55D2FA8E-DC9C-462C-A599-EA64758A8478}" destId="{F6903A39-AB2E-4E1C-B73A-6F715378FB35}" srcOrd="0" destOrd="0" presId="urn:microsoft.com/office/officeart/2005/8/layout/hList1"/>
    <dgm:cxn modelId="{85F6CA5D-AD5E-4D06-ADD3-277C32E0203A}" srcId="{5FFEFE60-7713-401F-8852-75BB04D43BD8}" destId="{CF933E67-8712-425D-BC2E-D4D9B37EB4C7}" srcOrd="6" destOrd="0" parTransId="{000FED8D-061F-4276-A5D3-E67DD9DDC9CA}" sibTransId="{15132032-AA67-48F1-803B-30341B977641}"/>
    <dgm:cxn modelId="{1C9D9239-6DEB-4891-B39C-B3B0BB207FEA}" type="presOf" srcId="{B0A6CEBC-A8FF-40DB-A3E7-43B2A260DBA0}" destId="{995CB213-C45B-4BC5-9145-7D39D7CFCE98}" srcOrd="0" destOrd="0" presId="urn:microsoft.com/office/officeart/2005/8/layout/hList1"/>
    <dgm:cxn modelId="{756B890D-3A3F-473C-916E-D3AA671A5390}" type="presParOf" srcId="{8B93F977-9196-4199-BBBF-C74605F3FCF9}" destId="{54C9B5FD-F6D9-4737-9FB2-F3A5789304D4}" srcOrd="0" destOrd="0" presId="urn:microsoft.com/office/officeart/2005/8/layout/hList1"/>
    <dgm:cxn modelId="{BF9F1B8D-19B3-463E-ACDE-9F85FC9FCA30}" type="presParOf" srcId="{54C9B5FD-F6D9-4737-9FB2-F3A5789304D4}" destId="{D0D68B89-368D-4EA5-9BAE-352C25D90C39}" srcOrd="0" destOrd="0" presId="urn:microsoft.com/office/officeart/2005/8/layout/hList1"/>
    <dgm:cxn modelId="{D54A3171-9E78-4A14-B9B3-691851C40B3B}" type="presParOf" srcId="{54C9B5FD-F6D9-4737-9FB2-F3A5789304D4}" destId="{F6903A39-AB2E-4E1C-B73A-6F715378FB35}" srcOrd="1" destOrd="0" presId="urn:microsoft.com/office/officeart/2005/8/layout/hList1"/>
    <dgm:cxn modelId="{C547014B-11EC-4252-8207-9822D2EE61AA}" type="presParOf" srcId="{8B93F977-9196-4199-BBBF-C74605F3FCF9}" destId="{8FA22D02-4016-4F55-A7C9-08122B8797CB}" srcOrd="1" destOrd="0" presId="urn:microsoft.com/office/officeart/2005/8/layout/hList1"/>
    <dgm:cxn modelId="{B281C770-CFDD-4D0C-8577-12F7AB9F60EE}" type="presParOf" srcId="{8B93F977-9196-4199-BBBF-C74605F3FCF9}" destId="{B995DD56-5A31-41AB-A5C7-B4045FE9D5A9}" srcOrd="2" destOrd="0" presId="urn:microsoft.com/office/officeart/2005/8/layout/hList1"/>
    <dgm:cxn modelId="{F1046391-8D0E-4D49-850D-5B709218683E}" type="presParOf" srcId="{B995DD56-5A31-41AB-A5C7-B4045FE9D5A9}" destId="{B9FFF9FD-E098-4C1A-8720-A4EB31F6BF6F}" srcOrd="0" destOrd="0" presId="urn:microsoft.com/office/officeart/2005/8/layout/hList1"/>
    <dgm:cxn modelId="{D43D11E8-002F-43AC-B3C3-B0D13CE30F2C}" type="presParOf" srcId="{B995DD56-5A31-41AB-A5C7-B4045FE9D5A9}" destId="{4221FDA0-5305-41BC-B653-7EA252376A46}" srcOrd="1" destOrd="0" presId="urn:microsoft.com/office/officeart/2005/8/layout/hList1"/>
    <dgm:cxn modelId="{0A166670-018F-4599-B524-CE2A8828393B}" type="presParOf" srcId="{8B93F977-9196-4199-BBBF-C74605F3FCF9}" destId="{D585241C-9FCD-4196-A2C9-116B10127A8F}" srcOrd="3" destOrd="0" presId="urn:microsoft.com/office/officeart/2005/8/layout/hList1"/>
    <dgm:cxn modelId="{33DDDF9D-6CE2-4D97-8381-20CC85CA0F64}" type="presParOf" srcId="{8B93F977-9196-4199-BBBF-C74605F3FCF9}" destId="{6786B35A-CE5C-4327-BDFA-C54ADECF2ECE}" srcOrd="4" destOrd="0" presId="urn:microsoft.com/office/officeart/2005/8/layout/hList1"/>
    <dgm:cxn modelId="{AD344FD6-DC63-4007-9392-727FD0D179CA}" type="presParOf" srcId="{6786B35A-CE5C-4327-BDFA-C54ADECF2ECE}" destId="{995CB213-C45B-4BC5-9145-7D39D7CFCE98}" srcOrd="0" destOrd="0" presId="urn:microsoft.com/office/officeart/2005/8/layout/hList1"/>
    <dgm:cxn modelId="{48B810A5-34AB-4805-B8B0-A7F41BB74532}" type="presParOf" srcId="{6786B35A-CE5C-4327-BDFA-C54ADECF2ECE}" destId="{551F93B3-FAED-49AA-99C0-7B360BE1CF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70B508-A179-432D-9B17-C1F12CB3B292}" type="doc">
      <dgm:prSet loTypeId="urn:microsoft.com/office/officeart/2005/8/layout/target2" loCatId="relationship" qsTypeId="urn:microsoft.com/office/officeart/2005/8/quickstyle/simple1" qsCatId="simple" csTypeId="urn:microsoft.com/office/officeart/2005/8/colors/colorful1" csCatId="colorful" phldr="1"/>
      <dgm:spPr/>
      <dgm:t>
        <a:bodyPr/>
        <a:lstStyle/>
        <a:p>
          <a:endParaRPr lang="en-US"/>
        </a:p>
      </dgm:t>
    </dgm:pt>
    <dgm:pt modelId="{8B4C2B31-6F2F-49E2-BEAF-48874974E02E}">
      <dgm:prSet custT="1"/>
      <dgm:spPr>
        <a:solidFill>
          <a:schemeClr val="accent6">
            <a:lumMod val="75000"/>
          </a:schemeClr>
        </a:solidFill>
        <a:ln>
          <a:solidFill>
            <a:schemeClr val="accent6">
              <a:lumMod val="50000"/>
            </a:schemeClr>
          </a:solidFill>
        </a:ln>
      </dgm:spPr>
      <dgm:t>
        <a:bodyPr/>
        <a:lstStyle/>
        <a:p>
          <a:pPr rtl="0"/>
          <a:r>
            <a:rPr lang="es-HN" sz="2800" b="1" noProof="0" dirty="0" smtClean="0">
              <a:latin typeface="Arial" panose="020B0604020202020204" pitchFamily="34" charset="0"/>
              <a:cs typeface="Arial" panose="020B0604020202020204" pitchFamily="34" charset="0"/>
            </a:rPr>
            <a:t>Entrenar y practicar con empleados </a:t>
          </a:r>
          <a:endParaRPr lang="es-HN" sz="2800" b="1" noProof="0" dirty="0">
            <a:latin typeface="Arial" panose="020B0604020202020204" pitchFamily="34" charset="0"/>
            <a:cs typeface="Arial" panose="020B0604020202020204" pitchFamily="34" charset="0"/>
          </a:endParaRPr>
        </a:p>
      </dgm:t>
    </dgm:pt>
    <dgm:pt modelId="{28EE849A-180F-468E-99F2-3AD0D4087129}" type="parTrans" cxnId="{F4742B74-5A1F-4AA0-ADAB-EB4736B6BBC3}">
      <dgm:prSet/>
      <dgm:spPr/>
      <dgm:t>
        <a:bodyPr/>
        <a:lstStyle/>
        <a:p>
          <a:endParaRPr lang="en-US"/>
        </a:p>
      </dgm:t>
    </dgm:pt>
    <dgm:pt modelId="{88670166-0197-40BA-986B-8B8604B2934D}" type="sibTrans" cxnId="{F4742B74-5A1F-4AA0-ADAB-EB4736B6BBC3}">
      <dgm:prSet/>
      <dgm:spPr/>
      <dgm:t>
        <a:bodyPr/>
        <a:lstStyle/>
        <a:p>
          <a:endParaRPr lang="en-US"/>
        </a:p>
      </dgm:t>
    </dgm:pt>
    <dgm:pt modelId="{08D841A4-90B4-405A-B4EA-E75249189F3E}">
      <dgm:prSet custT="1"/>
      <dgm:spPr>
        <a:ln>
          <a:solidFill>
            <a:schemeClr val="accent6">
              <a:lumMod val="50000"/>
            </a:schemeClr>
          </a:solidFill>
        </a:ln>
      </dgm:spPr>
      <dgm:t>
        <a:bodyPr/>
        <a:lstStyle/>
        <a:p>
          <a:pPr rtl="0"/>
          <a:r>
            <a:rPr lang="es-HN" sz="1800" noProof="0" dirty="0" smtClean="0">
              <a:latin typeface="Arial" panose="020B0604020202020204" pitchFamily="34" charset="0"/>
              <a:cs typeface="Arial" panose="020B0604020202020204" pitchFamily="34" charset="0"/>
            </a:rPr>
            <a:t>Orientación &amp; anualmente</a:t>
          </a:r>
          <a:endParaRPr lang="es-HN" sz="1800" noProof="0" dirty="0">
            <a:latin typeface="Arial" panose="020B0604020202020204" pitchFamily="34" charset="0"/>
            <a:cs typeface="Arial" panose="020B0604020202020204" pitchFamily="34" charset="0"/>
          </a:endParaRPr>
        </a:p>
      </dgm:t>
    </dgm:pt>
    <dgm:pt modelId="{48EDF7F0-EBBA-4D50-8ACF-52FF899C7AF5}" type="parTrans" cxnId="{5287E76F-691F-4592-B23B-274BE7778BB2}">
      <dgm:prSet/>
      <dgm:spPr/>
      <dgm:t>
        <a:bodyPr/>
        <a:lstStyle/>
        <a:p>
          <a:endParaRPr lang="en-US"/>
        </a:p>
      </dgm:t>
    </dgm:pt>
    <dgm:pt modelId="{141399E1-AB92-4239-8AAE-2890CA82C909}" type="sibTrans" cxnId="{5287E76F-691F-4592-B23B-274BE7778BB2}">
      <dgm:prSet/>
      <dgm:spPr/>
      <dgm:t>
        <a:bodyPr/>
        <a:lstStyle/>
        <a:p>
          <a:endParaRPr lang="en-US"/>
        </a:p>
      </dgm:t>
    </dgm:pt>
    <dgm:pt modelId="{96240942-743D-46EC-B16B-B8E6E514E29A}">
      <dgm:prSet custT="1"/>
      <dgm:spPr>
        <a:ln>
          <a:solidFill>
            <a:schemeClr val="accent6">
              <a:lumMod val="50000"/>
            </a:schemeClr>
          </a:solidFill>
        </a:ln>
      </dgm:spPr>
      <dgm:t>
        <a:bodyPr/>
        <a:lstStyle/>
        <a:p>
          <a:pPr rtl="0"/>
          <a:r>
            <a:rPr lang="es-HN" sz="1800" noProof="0" dirty="0" smtClean="0">
              <a:latin typeface="Arial" panose="020B0604020202020204" pitchFamily="34" charset="0"/>
              <a:cs typeface="Arial" panose="020B0604020202020204" pitchFamily="34" charset="0"/>
            </a:rPr>
            <a:t>Como utilizar equipo</a:t>
          </a:r>
          <a:endParaRPr lang="es-HN" sz="1800" noProof="0" dirty="0">
            <a:latin typeface="Arial" panose="020B0604020202020204" pitchFamily="34" charset="0"/>
            <a:cs typeface="Arial" panose="020B0604020202020204" pitchFamily="34" charset="0"/>
          </a:endParaRPr>
        </a:p>
      </dgm:t>
    </dgm:pt>
    <dgm:pt modelId="{1B5687C5-7538-45C2-9163-171163310257}" type="parTrans" cxnId="{8C3A26BC-0187-416A-A0D2-8F267A61B9FC}">
      <dgm:prSet/>
      <dgm:spPr/>
      <dgm:t>
        <a:bodyPr/>
        <a:lstStyle/>
        <a:p>
          <a:endParaRPr lang="en-US"/>
        </a:p>
      </dgm:t>
    </dgm:pt>
    <dgm:pt modelId="{545BE223-27FA-4A94-8C68-FCBD868EA488}" type="sibTrans" cxnId="{8C3A26BC-0187-416A-A0D2-8F267A61B9FC}">
      <dgm:prSet/>
      <dgm:spPr/>
      <dgm:t>
        <a:bodyPr/>
        <a:lstStyle/>
        <a:p>
          <a:endParaRPr lang="en-US"/>
        </a:p>
      </dgm:t>
    </dgm:pt>
    <dgm:pt modelId="{60809F18-66A9-4772-927D-99EE868FC7D6}">
      <dgm:prSet custT="1"/>
      <dgm:spPr>
        <a:ln>
          <a:solidFill>
            <a:schemeClr val="accent6">
              <a:lumMod val="50000"/>
            </a:schemeClr>
          </a:solidFill>
        </a:ln>
      </dgm:spPr>
      <dgm:t>
        <a:bodyPr/>
        <a:lstStyle/>
        <a:p>
          <a:pPr rtl="0"/>
          <a:r>
            <a:rPr lang="es-HN" sz="1600" noProof="0" dirty="0" smtClean="0">
              <a:latin typeface="Arial" panose="020B0604020202020204" pitchFamily="34" charset="0"/>
              <a:cs typeface="Arial" panose="020B0604020202020204" pitchFamily="34" charset="0"/>
            </a:rPr>
            <a:t>Roles &amp; responsabilidad</a:t>
          </a:r>
          <a:endParaRPr lang="es-HN" sz="1600" noProof="0" dirty="0">
            <a:latin typeface="Arial" panose="020B0604020202020204" pitchFamily="34" charset="0"/>
            <a:cs typeface="Arial" panose="020B0604020202020204" pitchFamily="34" charset="0"/>
          </a:endParaRPr>
        </a:p>
      </dgm:t>
    </dgm:pt>
    <dgm:pt modelId="{40BD02C3-48E0-4505-B4A8-DDC4A6376FEA}" type="parTrans" cxnId="{7E873914-148A-4486-BC97-5BE13ECA10A1}">
      <dgm:prSet/>
      <dgm:spPr/>
      <dgm:t>
        <a:bodyPr/>
        <a:lstStyle/>
        <a:p>
          <a:endParaRPr lang="en-US"/>
        </a:p>
      </dgm:t>
    </dgm:pt>
    <dgm:pt modelId="{376CDA91-E8C9-4696-9759-BC0185E50C46}" type="sibTrans" cxnId="{7E873914-148A-4486-BC97-5BE13ECA10A1}">
      <dgm:prSet/>
      <dgm:spPr/>
      <dgm:t>
        <a:bodyPr/>
        <a:lstStyle/>
        <a:p>
          <a:endParaRPr lang="en-US"/>
        </a:p>
      </dgm:t>
    </dgm:pt>
    <dgm:pt modelId="{55178243-1B47-4A56-8FA0-00A9918378B3}">
      <dgm:prSet custT="1"/>
      <dgm:spPr>
        <a:ln>
          <a:solidFill>
            <a:srgbClr val="FEB90E"/>
          </a:solidFill>
        </a:ln>
      </dgm:spPr>
      <dgm:t>
        <a:bodyPr/>
        <a:lstStyle/>
        <a:p>
          <a:pPr rtl="0"/>
          <a:r>
            <a:rPr lang="es-HN" sz="1800" noProof="0" dirty="0" smtClean="0">
              <a:latin typeface="Arial" panose="020B0604020202020204" pitchFamily="34" charset="0"/>
              <a:cs typeface="Arial" panose="020B0604020202020204" pitchFamily="34" charset="0"/>
            </a:rPr>
            <a:t>Reunión anual</a:t>
          </a:r>
          <a:endParaRPr lang="es-HN" sz="1800" noProof="0" dirty="0">
            <a:latin typeface="Arial" panose="020B0604020202020204" pitchFamily="34" charset="0"/>
            <a:cs typeface="Arial" panose="020B0604020202020204" pitchFamily="34" charset="0"/>
          </a:endParaRPr>
        </a:p>
      </dgm:t>
    </dgm:pt>
    <dgm:pt modelId="{063B79A2-4E40-4371-958E-ED92CC174711}" type="parTrans" cxnId="{DD477476-44DB-41E0-AEF8-19CBA3224CDB}">
      <dgm:prSet/>
      <dgm:spPr/>
      <dgm:t>
        <a:bodyPr/>
        <a:lstStyle/>
        <a:p>
          <a:endParaRPr lang="en-US"/>
        </a:p>
      </dgm:t>
    </dgm:pt>
    <dgm:pt modelId="{38AE60C8-40B7-475B-B216-C3F1AACD7A67}" type="sibTrans" cxnId="{DD477476-44DB-41E0-AEF8-19CBA3224CDB}">
      <dgm:prSet/>
      <dgm:spPr/>
      <dgm:t>
        <a:bodyPr/>
        <a:lstStyle/>
        <a:p>
          <a:endParaRPr lang="en-US"/>
        </a:p>
      </dgm:t>
    </dgm:pt>
    <dgm:pt modelId="{ADEF8576-8C89-418E-A107-B693BA0596AA}">
      <dgm:prSet custT="1"/>
      <dgm:spPr>
        <a:ln>
          <a:solidFill>
            <a:srgbClr val="FEB90E"/>
          </a:solidFill>
        </a:ln>
      </dgm:spPr>
      <dgm:t>
        <a:bodyPr/>
        <a:lstStyle/>
        <a:p>
          <a:pPr rtl="0"/>
          <a:r>
            <a:rPr lang="es-HN" sz="1800" noProof="0" dirty="0" smtClean="0">
              <a:latin typeface="Arial" panose="020B0604020202020204" pitchFamily="34" charset="0"/>
              <a:cs typeface="Arial" panose="020B0604020202020204" pitchFamily="34" charset="0"/>
            </a:rPr>
            <a:t>Practicar– comercial &amp; granjas grandes</a:t>
          </a:r>
          <a:endParaRPr lang="es-HN" sz="1800" noProof="0" dirty="0">
            <a:latin typeface="Arial" panose="020B0604020202020204" pitchFamily="34" charset="0"/>
            <a:cs typeface="Arial" panose="020B0604020202020204" pitchFamily="34" charset="0"/>
          </a:endParaRPr>
        </a:p>
      </dgm:t>
    </dgm:pt>
    <dgm:pt modelId="{E9A8966F-0A67-43F3-951C-1016F9D4F171}" type="parTrans" cxnId="{36102ABC-136D-42E9-90D5-AE55C8534BAF}">
      <dgm:prSet/>
      <dgm:spPr/>
      <dgm:t>
        <a:bodyPr/>
        <a:lstStyle/>
        <a:p>
          <a:endParaRPr lang="en-US"/>
        </a:p>
      </dgm:t>
    </dgm:pt>
    <dgm:pt modelId="{E3AFED08-2DD4-486A-9D33-D2078A8D950A}" type="sibTrans" cxnId="{36102ABC-136D-42E9-90D5-AE55C8534BAF}">
      <dgm:prSet/>
      <dgm:spPr/>
      <dgm:t>
        <a:bodyPr/>
        <a:lstStyle/>
        <a:p>
          <a:endParaRPr lang="en-US"/>
        </a:p>
      </dgm:t>
    </dgm:pt>
    <dgm:pt modelId="{934D7C44-59FA-4EB7-9228-486E4CC8682D}">
      <dgm:prSet custT="1"/>
      <dgm:spPr>
        <a:ln>
          <a:solidFill>
            <a:srgbClr val="FEB90E"/>
          </a:solidFill>
        </a:ln>
      </dgm:spPr>
      <dgm:t>
        <a:bodyPr/>
        <a:lstStyle/>
        <a:p>
          <a:pPr rtl="0"/>
          <a:r>
            <a:rPr lang="es-HN" sz="1600" noProof="0" dirty="0" smtClean="0">
              <a:latin typeface="Arial" panose="020B0604020202020204" pitchFamily="34" charset="0"/>
              <a:cs typeface="Arial" panose="020B0604020202020204" pitchFamily="34" charset="0"/>
            </a:rPr>
            <a:t>Documentar</a:t>
          </a:r>
          <a:endParaRPr lang="es-HN" sz="1600" noProof="0" dirty="0">
            <a:latin typeface="Arial" panose="020B0604020202020204" pitchFamily="34" charset="0"/>
            <a:cs typeface="Arial" panose="020B0604020202020204" pitchFamily="34" charset="0"/>
          </a:endParaRPr>
        </a:p>
      </dgm:t>
    </dgm:pt>
    <dgm:pt modelId="{84F2599D-13B9-4F52-886B-462B1AD55370}" type="parTrans" cxnId="{DBDF207F-52A2-4889-A6DD-CE50640D9C50}">
      <dgm:prSet/>
      <dgm:spPr/>
      <dgm:t>
        <a:bodyPr/>
        <a:lstStyle/>
        <a:p>
          <a:endParaRPr lang="en-US"/>
        </a:p>
      </dgm:t>
    </dgm:pt>
    <dgm:pt modelId="{07232206-1861-4C66-8443-DFE8CF10C7D5}" type="sibTrans" cxnId="{DBDF207F-52A2-4889-A6DD-CE50640D9C50}">
      <dgm:prSet/>
      <dgm:spPr/>
      <dgm:t>
        <a:bodyPr/>
        <a:lstStyle/>
        <a:p>
          <a:endParaRPr lang="en-US"/>
        </a:p>
      </dgm:t>
    </dgm:pt>
    <dgm:pt modelId="{3092E24E-5EAA-40BE-A3F5-7CA3AFBF258C}">
      <dgm:prSet custT="1"/>
      <dgm:spPr/>
      <dgm:t>
        <a:bodyPr/>
        <a:lstStyle/>
        <a:p>
          <a:endParaRPr lang="en-US" dirty="0"/>
        </a:p>
      </dgm:t>
    </dgm:pt>
    <dgm:pt modelId="{DF867336-8914-43FD-88CE-C0456C4B88D9}" type="parTrans" cxnId="{C49621EB-849C-4DF0-98E2-B147C5AB9BFC}">
      <dgm:prSet/>
      <dgm:spPr/>
      <dgm:t>
        <a:bodyPr/>
        <a:lstStyle/>
        <a:p>
          <a:endParaRPr lang="en-US"/>
        </a:p>
      </dgm:t>
    </dgm:pt>
    <dgm:pt modelId="{168A3B86-0BA9-4569-9E12-5451B66B9E98}" type="sibTrans" cxnId="{C49621EB-849C-4DF0-98E2-B147C5AB9BFC}">
      <dgm:prSet/>
      <dgm:spPr/>
      <dgm:t>
        <a:bodyPr/>
        <a:lstStyle/>
        <a:p>
          <a:endParaRPr lang="en-US"/>
        </a:p>
      </dgm:t>
    </dgm:pt>
    <dgm:pt modelId="{5B850160-D3DC-4DB6-8D5E-A5E9F701A4D6}">
      <dgm:prSet custT="1"/>
      <dgm:spPr/>
      <dgm:t>
        <a:bodyPr/>
        <a:lstStyle/>
        <a:p>
          <a:endParaRPr lang="en-US" dirty="0"/>
        </a:p>
      </dgm:t>
    </dgm:pt>
    <dgm:pt modelId="{717F8780-F3C1-4BF7-A7BE-3279CB20586D}" type="parTrans" cxnId="{D75CDC40-FFAB-43D9-8109-27EDD78CDA26}">
      <dgm:prSet/>
      <dgm:spPr/>
      <dgm:t>
        <a:bodyPr/>
        <a:lstStyle/>
        <a:p>
          <a:endParaRPr lang="en-US"/>
        </a:p>
      </dgm:t>
    </dgm:pt>
    <dgm:pt modelId="{E7360929-6ACA-482A-A1F6-956E2B879B74}" type="sibTrans" cxnId="{D75CDC40-FFAB-43D9-8109-27EDD78CDA26}">
      <dgm:prSet/>
      <dgm:spPr/>
      <dgm:t>
        <a:bodyPr/>
        <a:lstStyle/>
        <a:p>
          <a:endParaRPr lang="en-US"/>
        </a:p>
      </dgm:t>
    </dgm:pt>
    <dgm:pt modelId="{2346C825-BC49-44B7-9DE7-FA8011993775}">
      <dgm:prSet custT="1"/>
      <dgm:spPr/>
      <dgm:t>
        <a:bodyPr/>
        <a:lstStyle/>
        <a:p>
          <a:endParaRPr lang="en-US" dirty="0"/>
        </a:p>
      </dgm:t>
    </dgm:pt>
    <dgm:pt modelId="{A7407F51-F698-4195-AFE5-48337202C48D}" type="parTrans" cxnId="{83915A47-C0E9-47F4-ADB8-1BB8D3F88272}">
      <dgm:prSet/>
      <dgm:spPr/>
      <dgm:t>
        <a:bodyPr/>
        <a:lstStyle/>
        <a:p>
          <a:endParaRPr lang="en-US"/>
        </a:p>
      </dgm:t>
    </dgm:pt>
    <dgm:pt modelId="{E526F4F7-0148-411C-A5A5-6B85039278F4}" type="sibTrans" cxnId="{83915A47-C0E9-47F4-ADB8-1BB8D3F88272}">
      <dgm:prSet/>
      <dgm:spPr/>
      <dgm:t>
        <a:bodyPr/>
        <a:lstStyle/>
        <a:p>
          <a:endParaRPr lang="en-US"/>
        </a:p>
      </dgm:t>
    </dgm:pt>
    <dgm:pt modelId="{C6AA84D3-AE61-4DF1-B6B6-081533B2D97A}">
      <dgm:prSet custT="1"/>
      <dgm:spPr/>
      <dgm:t>
        <a:bodyPr/>
        <a:lstStyle/>
        <a:p>
          <a:endParaRPr lang="en-US" dirty="0"/>
        </a:p>
      </dgm:t>
    </dgm:pt>
    <dgm:pt modelId="{B5EB2220-E699-416F-B67D-2A720C304098}" type="parTrans" cxnId="{5A768287-CCAA-461F-95F2-A8F0149E0675}">
      <dgm:prSet/>
      <dgm:spPr/>
      <dgm:t>
        <a:bodyPr/>
        <a:lstStyle/>
        <a:p>
          <a:endParaRPr lang="en-US"/>
        </a:p>
      </dgm:t>
    </dgm:pt>
    <dgm:pt modelId="{30E76A29-6D3B-4E2A-B449-8E2EB18C107B}" type="sibTrans" cxnId="{5A768287-CCAA-461F-95F2-A8F0149E0675}">
      <dgm:prSet/>
      <dgm:spPr/>
      <dgm:t>
        <a:bodyPr/>
        <a:lstStyle/>
        <a:p>
          <a:endParaRPr lang="en-US"/>
        </a:p>
      </dgm:t>
    </dgm:pt>
    <dgm:pt modelId="{A30577A4-D3AE-49CA-BEF4-D03A63569D6D}">
      <dgm:prSet custT="1"/>
      <dgm:spPr>
        <a:ln>
          <a:solidFill>
            <a:srgbClr val="FF9900"/>
          </a:solidFill>
        </a:ln>
      </dgm:spPr>
      <dgm:t>
        <a:bodyPr/>
        <a:lstStyle/>
        <a:p>
          <a:pPr rtl="0"/>
          <a:r>
            <a:rPr lang="es-HN" sz="1600" noProof="0" dirty="0" smtClean="0">
              <a:latin typeface="Arial" panose="020B0604020202020204" pitchFamily="34" charset="0"/>
              <a:cs typeface="Arial" panose="020B0604020202020204" pitchFamily="34" charset="0"/>
            </a:rPr>
            <a:t>Lugar de reunión, plan de escape, #s para ayuda y servicios públicos.</a:t>
          </a:r>
          <a:endParaRPr lang="es-HN" sz="1600" noProof="0" dirty="0">
            <a:latin typeface="Arial" panose="020B0604020202020204" pitchFamily="34" charset="0"/>
            <a:cs typeface="Arial" panose="020B0604020202020204" pitchFamily="34" charset="0"/>
          </a:endParaRPr>
        </a:p>
      </dgm:t>
    </dgm:pt>
    <dgm:pt modelId="{8C5F29F1-7C4F-4E63-AC29-CB48B5FD9470}" type="parTrans" cxnId="{3E406177-E742-4548-9355-F2FE4255CF3F}">
      <dgm:prSet/>
      <dgm:spPr/>
      <dgm:t>
        <a:bodyPr/>
        <a:lstStyle/>
        <a:p>
          <a:endParaRPr lang="en-US"/>
        </a:p>
      </dgm:t>
    </dgm:pt>
    <dgm:pt modelId="{F32C80DC-F4C7-4B37-BB48-57EF90A8B742}" type="sibTrans" cxnId="{3E406177-E742-4548-9355-F2FE4255CF3F}">
      <dgm:prSet/>
      <dgm:spPr/>
      <dgm:t>
        <a:bodyPr/>
        <a:lstStyle/>
        <a:p>
          <a:endParaRPr lang="en-US"/>
        </a:p>
      </dgm:t>
    </dgm:pt>
    <dgm:pt modelId="{038AE278-4CF0-4622-B3D5-19D6FC5BE617}">
      <dgm:prSet custT="1"/>
      <dgm:spPr>
        <a:ln>
          <a:solidFill>
            <a:srgbClr val="FF9900"/>
          </a:solidFill>
        </a:ln>
      </dgm:spPr>
      <dgm:t>
        <a:bodyPr/>
        <a:lstStyle/>
        <a:p>
          <a:pPr rtl="0"/>
          <a:r>
            <a:rPr lang="es-HN" sz="1600" noProof="0" dirty="0" smtClean="0">
              <a:latin typeface="Arial" panose="020B0604020202020204" pitchFamily="34" charset="0"/>
              <a:cs typeface="Arial" panose="020B0604020202020204" pitchFamily="34" charset="0"/>
            </a:rPr>
            <a:t>ID ubicación de estructura &amp; tipo; fuentes de energía y de agua; peligros</a:t>
          </a:r>
          <a:endParaRPr lang="es-HN" sz="1600" noProof="0" dirty="0">
            <a:latin typeface="Arial" panose="020B0604020202020204" pitchFamily="34" charset="0"/>
            <a:cs typeface="Arial" panose="020B0604020202020204" pitchFamily="34" charset="0"/>
          </a:endParaRPr>
        </a:p>
      </dgm:t>
    </dgm:pt>
    <dgm:pt modelId="{52915DBB-126C-41F7-9437-66BBAF0EAD2B}" type="parTrans" cxnId="{F709A045-4101-4C98-943C-75334A2F3E34}">
      <dgm:prSet/>
      <dgm:spPr/>
      <dgm:t>
        <a:bodyPr/>
        <a:lstStyle/>
        <a:p>
          <a:endParaRPr lang="en-US"/>
        </a:p>
      </dgm:t>
    </dgm:pt>
    <dgm:pt modelId="{A899D58D-C27B-4936-A755-E84F86DD475E}" type="sibTrans" cxnId="{F709A045-4101-4C98-943C-75334A2F3E34}">
      <dgm:prSet/>
      <dgm:spPr/>
      <dgm:t>
        <a:bodyPr/>
        <a:lstStyle/>
        <a:p>
          <a:endParaRPr lang="en-US"/>
        </a:p>
      </dgm:t>
    </dgm:pt>
    <dgm:pt modelId="{48A53965-AA78-4BE8-BCC7-9EBA8095C1E1}">
      <dgm:prSet custT="1"/>
      <dgm:spPr>
        <a:solidFill>
          <a:srgbClr val="FEB90E"/>
        </a:solidFill>
        <a:ln>
          <a:solidFill>
            <a:srgbClr val="FF9900"/>
          </a:solidFill>
        </a:ln>
      </dgm:spPr>
      <dgm:t>
        <a:bodyPr/>
        <a:lstStyle/>
        <a:p>
          <a:pPr rtl="0"/>
          <a:r>
            <a:rPr lang="es-HN" sz="2800" b="1" noProof="0" dirty="0" smtClean="0">
              <a:latin typeface="Arial" panose="020B0604020202020204" pitchFamily="34" charset="0"/>
              <a:cs typeface="Arial" panose="020B0604020202020204" pitchFamily="34" charset="0"/>
            </a:rPr>
            <a:t>Plan escrito – PRÁCTICA RECOMENDADA</a:t>
          </a:r>
          <a:endParaRPr lang="es-HN" sz="2800" b="1" noProof="0" dirty="0">
            <a:latin typeface="Arial" panose="020B0604020202020204" pitchFamily="34" charset="0"/>
            <a:cs typeface="Arial" panose="020B0604020202020204" pitchFamily="34" charset="0"/>
          </a:endParaRPr>
        </a:p>
      </dgm:t>
    </dgm:pt>
    <dgm:pt modelId="{059C7AEF-F237-4ED3-8D8C-ED1290A2AEBF}" type="sibTrans" cxnId="{476A537D-7C54-4B8D-992A-FA8D753D3A02}">
      <dgm:prSet/>
      <dgm:spPr/>
      <dgm:t>
        <a:bodyPr/>
        <a:lstStyle/>
        <a:p>
          <a:endParaRPr lang="en-US"/>
        </a:p>
      </dgm:t>
    </dgm:pt>
    <dgm:pt modelId="{8F45FCA6-CEAB-4100-AF8B-12A6B72618E0}" type="parTrans" cxnId="{476A537D-7C54-4B8D-992A-FA8D753D3A02}">
      <dgm:prSet/>
      <dgm:spPr/>
      <dgm:t>
        <a:bodyPr/>
        <a:lstStyle/>
        <a:p>
          <a:endParaRPr lang="en-US"/>
        </a:p>
      </dgm:t>
    </dgm:pt>
    <dgm:pt modelId="{2FCFC4C1-4393-4CFB-8683-8335BC7BEC37}">
      <dgm:prSet custT="1"/>
      <dgm:spPr>
        <a:solidFill>
          <a:schemeClr val="accent6">
            <a:lumMod val="50000"/>
          </a:schemeClr>
        </a:solidFill>
        <a:ln>
          <a:solidFill>
            <a:srgbClr val="FEB90E"/>
          </a:solidFill>
        </a:ln>
      </dgm:spPr>
      <dgm:t>
        <a:bodyPr/>
        <a:lstStyle/>
        <a:p>
          <a:pPr rtl="0"/>
          <a:r>
            <a:rPr lang="es-HN" sz="2800" b="1" noProof="0" dirty="0" smtClean="0">
              <a:latin typeface="Arial" panose="020B0604020202020204" pitchFamily="34" charset="0"/>
              <a:cs typeface="Arial" panose="020B0604020202020204" pitchFamily="34" charset="0"/>
            </a:rPr>
            <a:t>Compartir con departamento local de bomberos/rescate</a:t>
          </a:r>
          <a:endParaRPr lang="es-HN" sz="2800" b="1" noProof="0" dirty="0">
            <a:latin typeface="Arial" panose="020B0604020202020204" pitchFamily="34" charset="0"/>
            <a:cs typeface="Arial" panose="020B0604020202020204" pitchFamily="34" charset="0"/>
          </a:endParaRPr>
        </a:p>
      </dgm:t>
    </dgm:pt>
    <dgm:pt modelId="{321C2312-39F2-4DFF-9FDD-D3B870EC4D01}" type="sibTrans" cxnId="{1889F6DB-4E4D-4D9C-9031-6C0CD4E7F979}">
      <dgm:prSet/>
      <dgm:spPr/>
      <dgm:t>
        <a:bodyPr/>
        <a:lstStyle/>
        <a:p>
          <a:endParaRPr lang="en-US"/>
        </a:p>
      </dgm:t>
    </dgm:pt>
    <dgm:pt modelId="{BB0CB915-DF8D-4396-94AC-AB1C563BB8AD}" type="parTrans" cxnId="{1889F6DB-4E4D-4D9C-9031-6C0CD4E7F979}">
      <dgm:prSet/>
      <dgm:spPr/>
      <dgm:t>
        <a:bodyPr/>
        <a:lstStyle/>
        <a:p>
          <a:endParaRPr lang="en-US"/>
        </a:p>
      </dgm:t>
    </dgm:pt>
    <dgm:pt modelId="{703E3F53-5C42-4883-8C38-BF8F41EAA597}">
      <dgm:prSet custT="1"/>
      <dgm:spPr>
        <a:ln>
          <a:solidFill>
            <a:srgbClr val="FF9900"/>
          </a:solidFill>
        </a:ln>
      </dgm:spPr>
      <dgm:t>
        <a:bodyPr/>
        <a:lstStyle/>
        <a:p>
          <a:pPr rtl="0"/>
          <a:r>
            <a:rPr lang="es-HN" sz="1800" noProof="0" dirty="0" smtClean="0">
              <a:latin typeface="Arial" panose="020B0604020202020204" pitchFamily="34" charset="0"/>
              <a:cs typeface="Arial" panose="020B0604020202020204" pitchFamily="34" charset="0"/>
            </a:rPr>
            <a:t>1910.138  es DEBER con  10+ empleados</a:t>
          </a:r>
          <a:endParaRPr lang="es-HN" sz="1800" noProof="0" dirty="0">
            <a:latin typeface="Arial" panose="020B0604020202020204" pitchFamily="34" charset="0"/>
            <a:cs typeface="Arial" panose="020B0604020202020204" pitchFamily="34" charset="0"/>
          </a:endParaRPr>
        </a:p>
      </dgm:t>
    </dgm:pt>
    <dgm:pt modelId="{1CF87029-A11E-4E99-AB87-3C5C374C13BA}" type="sibTrans" cxnId="{CFE3734C-F699-44CC-9298-8ADC38C9DA05}">
      <dgm:prSet/>
      <dgm:spPr/>
      <dgm:t>
        <a:bodyPr/>
        <a:lstStyle/>
        <a:p>
          <a:endParaRPr lang="en-US"/>
        </a:p>
      </dgm:t>
    </dgm:pt>
    <dgm:pt modelId="{8D7E6B7A-6EFB-4CC2-B170-53869749940B}" type="parTrans" cxnId="{CFE3734C-F699-44CC-9298-8ADC38C9DA05}">
      <dgm:prSet/>
      <dgm:spPr/>
      <dgm:t>
        <a:bodyPr/>
        <a:lstStyle/>
        <a:p>
          <a:endParaRPr lang="en-US"/>
        </a:p>
      </dgm:t>
    </dgm:pt>
    <dgm:pt modelId="{56D8E612-3AD3-4EAE-8230-4F0861A9688C}" type="pres">
      <dgm:prSet presAssocID="{FB70B508-A179-432D-9B17-C1F12CB3B292}" presName="Name0" presStyleCnt="0">
        <dgm:presLayoutVars>
          <dgm:chMax val="3"/>
          <dgm:chPref val="1"/>
          <dgm:dir/>
          <dgm:animLvl val="lvl"/>
          <dgm:resizeHandles/>
        </dgm:presLayoutVars>
      </dgm:prSet>
      <dgm:spPr/>
      <dgm:t>
        <a:bodyPr/>
        <a:lstStyle/>
        <a:p>
          <a:endParaRPr lang="en-US"/>
        </a:p>
      </dgm:t>
    </dgm:pt>
    <dgm:pt modelId="{426D4A39-AD7C-4C97-82FF-D57F899CC5D5}" type="pres">
      <dgm:prSet presAssocID="{FB70B508-A179-432D-9B17-C1F12CB3B292}" presName="outerBox" presStyleCnt="0"/>
      <dgm:spPr/>
    </dgm:pt>
    <dgm:pt modelId="{235208AD-5C0A-46DD-B57F-27AC1B948EE2}" type="pres">
      <dgm:prSet presAssocID="{FB70B508-A179-432D-9B17-C1F12CB3B292}" presName="outerBoxParent" presStyleLbl="node1" presStyleIdx="0" presStyleCnt="3" custLinFactNeighborX="214"/>
      <dgm:spPr/>
      <dgm:t>
        <a:bodyPr/>
        <a:lstStyle/>
        <a:p>
          <a:endParaRPr lang="en-US"/>
        </a:p>
      </dgm:t>
    </dgm:pt>
    <dgm:pt modelId="{E3698EE4-B82D-4901-B99F-E405CFA1EC52}" type="pres">
      <dgm:prSet presAssocID="{FB70B508-A179-432D-9B17-C1F12CB3B292}" presName="outerBoxChildren" presStyleCnt="0"/>
      <dgm:spPr/>
    </dgm:pt>
    <dgm:pt modelId="{87C0253F-2525-47A5-B4DD-0CC58B33FDC9}" type="pres">
      <dgm:prSet presAssocID="{703E3F53-5C42-4883-8C38-BF8F41EAA597}" presName="oChild" presStyleLbl="fgAcc1" presStyleIdx="0" presStyleCnt="9" custScaleX="131602" custScaleY="179852" custLinFactY="-32652" custLinFactNeighborX="4618" custLinFactNeighborY="-100000">
        <dgm:presLayoutVars>
          <dgm:bulletEnabled val="1"/>
        </dgm:presLayoutVars>
      </dgm:prSet>
      <dgm:spPr/>
      <dgm:t>
        <a:bodyPr/>
        <a:lstStyle/>
        <a:p>
          <a:endParaRPr lang="en-US"/>
        </a:p>
      </dgm:t>
    </dgm:pt>
    <dgm:pt modelId="{8B392E63-E3BB-49AC-AB4D-06FB3FE53ED5}" type="pres">
      <dgm:prSet presAssocID="{1CF87029-A11E-4E99-AB87-3C5C374C13BA}" presName="outerSibTrans" presStyleCnt="0"/>
      <dgm:spPr/>
    </dgm:pt>
    <dgm:pt modelId="{47A283D8-E763-4B10-98B4-C586EFCB5EE6}" type="pres">
      <dgm:prSet presAssocID="{A30577A4-D3AE-49CA-BEF4-D03A63569D6D}" presName="oChild" presStyleLbl="fgAcc1" presStyleIdx="1" presStyleCnt="9" custScaleX="131602" custScaleY="179852" custLinFactY="-17252" custLinFactNeighborX="4618" custLinFactNeighborY="-100000">
        <dgm:presLayoutVars>
          <dgm:bulletEnabled val="1"/>
        </dgm:presLayoutVars>
      </dgm:prSet>
      <dgm:spPr/>
      <dgm:t>
        <a:bodyPr/>
        <a:lstStyle/>
        <a:p>
          <a:endParaRPr lang="en-US"/>
        </a:p>
      </dgm:t>
    </dgm:pt>
    <dgm:pt modelId="{28704B5E-EFD9-4D35-9FAC-17B8644B811C}" type="pres">
      <dgm:prSet presAssocID="{F32C80DC-F4C7-4B37-BB48-57EF90A8B742}" presName="outerSibTrans" presStyleCnt="0"/>
      <dgm:spPr/>
    </dgm:pt>
    <dgm:pt modelId="{375220D0-CCD6-4750-B874-516B01C00EB3}" type="pres">
      <dgm:prSet presAssocID="{038AE278-4CF0-4622-B3D5-19D6FC5BE617}" presName="oChild" presStyleLbl="fgAcc1" presStyleIdx="2" presStyleCnt="9" custScaleX="131602" custScaleY="201006" custLinFactNeighborX="4618">
        <dgm:presLayoutVars>
          <dgm:bulletEnabled val="1"/>
        </dgm:presLayoutVars>
      </dgm:prSet>
      <dgm:spPr/>
      <dgm:t>
        <a:bodyPr/>
        <a:lstStyle/>
        <a:p>
          <a:endParaRPr lang="en-US"/>
        </a:p>
      </dgm:t>
    </dgm:pt>
    <dgm:pt modelId="{7175CC47-D0E6-4C91-9D00-0CC48572704D}" type="pres">
      <dgm:prSet presAssocID="{FB70B508-A179-432D-9B17-C1F12CB3B292}" presName="middleBox" presStyleCnt="0"/>
      <dgm:spPr/>
    </dgm:pt>
    <dgm:pt modelId="{9E2D7872-EC93-46E2-AE04-9D5A651767A8}" type="pres">
      <dgm:prSet presAssocID="{FB70B508-A179-432D-9B17-C1F12CB3B292}" presName="middleBoxParent" presStyleLbl="node1" presStyleIdx="1" presStyleCnt="3" custScaleX="99204" custScaleY="115007" custLinFactNeighborX="1669" custLinFactNeighborY="-3949"/>
      <dgm:spPr/>
      <dgm:t>
        <a:bodyPr/>
        <a:lstStyle/>
        <a:p>
          <a:endParaRPr lang="en-US"/>
        </a:p>
      </dgm:t>
    </dgm:pt>
    <dgm:pt modelId="{9648FE44-62F6-41EB-92E1-D1FC2C38DF18}" type="pres">
      <dgm:prSet presAssocID="{FB70B508-A179-432D-9B17-C1F12CB3B292}" presName="middleBoxChildren" presStyleCnt="0"/>
      <dgm:spPr/>
    </dgm:pt>
    <dgm:pt modelId="{1B40D58D-931A-40EE-817E-3F8D491B76B3}" type="pres">
      <dgm:prSet presAssocID="{08D841A4-90B4-405A-B4EA-E75249189F3E}" presName="mChild" presStyleLbl="fgAcc1" presStyleIdx="3" presStyleCnt="9" custScaleX="113778" custScaleY="2000000" custLinFactY="-1519061" custLinFactNeighborX="14777" custLinFactNeighborY="-1600000">
        <dgm:presLayoutVars>
          <dgm:bulletEnabled val="1"/>
        </dgm:presLayoutVars>
      </dgm:prSet>
      <dgm:spPr/>
      <dgm:t>
        <a:bodyPr/>
        <a:lstStyle/>
        <a:p>
          <a:endParaRPr lang="en-US"/>
        </a:p>
      </dgm:t>
    </dgm:pt>
    <dgm:pt modelId="{BE60FF54-0EF7-4D0F-BB5B-4E26CECA1E2C}" type="pres">
      <dgm:prSet presAssocID="{141399E1-AB92-4239-8AAE-2890CA82C909}" presName="middleSibTrans" presStyleCnt="0"/>
      <dgm:spPr/>
    </dgm:pt>
    <dgm:pt modelId="{E5AB2FD1-DDBB-4FCE-8BBF-C63362DD4A08}" type="pres">
      <dgm:prSet presAssocID="{96240942-743D-46EC-B16B-B8E6E514E29A}" presName="mChild" presStyleLbl="fgAcc1" presStyleIdx="4" presStyleCnt="9" custScaleX="113951" custScaleY="2000000" custLinFactY="-679456" custLinFactNeighborX="13225" custLinFactNeighborY="-700000">
        <dgm:presLayoutVars>
          <dgm:bulletEnabled val="1"/>
        </dgm:presLayoutVars>
      </dgm:prSet>
      <dgm:spPr/>
      <dgm:t>
        <a:bodyPr/>
        <a:lstStyle/>
        <a:p>
          <a:endParaRPr lang="en-US"/>
        </a:p>
      </dgm:t>
    </dgm:pt>
    <dgm:pt modelId="{E0BD82D7-E2C9-4585-9FEB-FC31ED555D85}" type="pres">
      <dgm:prSet presAssocID="{545BE223-27FA-4A94-8C68-FCBD868EA488}" presName="middleSibTrans" presStyleCnt="0"/>
      <dgm:spPr/>
    </dgm:pt>
    <dgm:pt modelId="{3238565F-C9B9-4011-B7F1-FCEA42E0377C}" type="pres">
      <dgm:prSet presAssocID="{60809F18-66A9-4772-927D-99EE868FC7D6}" presName="mChild" presStyleLbl="fgAcc1" presStyleIdx="5" presStyleCnt="9" custScaleX="115977" custScaleY="2000000" custLinFactY="-16108" custLinFactNeighborX="14864" custLinFactNeighborY="-100000">
        <dgm:presLayoutVars>
          <dgm:bulletEnabled val="1"/>
        </dgm:presLayoutVars>
      </dgm:prSet>
      <dgm:spPr/>
      <dgm:t>
        <a:bodyPr/>
        <a:lstStyle/>
        <a:p>
          <a:endParaRPr lang="en-US"/>
        </a:p>
      </dgm:t>
    </dgm:pt>
    <dgm:pt modelId="{88782BDC-5BA3-4F7B-A36B-4019C887E9A6}" type="pres">
      <dgm:prSet presAssocID="{FB70B508-A179-432D-9B17-C1F12CB3B292}" presName="centerBox" presStyleCnt="0"/>
      <dgm:spPr/>
    </dgm:pt>
    <dgm:pt modelId="{9FC6BC5B-A34F-465A-87E6-B5E27EE791D4}" type="pres">
      <dgm:prSet presAssocID="{FB70B508-A179-432D-9B17-C1F12CB3B292}" presName="centerBoxParent" presStyleLbl="node1" presStyleIdx="2" presStyleCnt="3" custScaleX="98198" custScaleY="146533" custLinFactNeighborX="3978" custLinFactNeighborY="-12245"/>
      <dgm:spPr/>
      <dgm:t>
        <a:bodyPr/>
        <a:lstStyle/>
        <a:p>
          <a:endParaRPr lang="en-US"/>
        </a:p>
      </dgm:t>
    </dgm:pt>
    <dgm:pt modelId="{D3DABB67-BC3B-4F0F-9CD1-0179AC052DB1}" type="pres">
      <dgm:prSet presAssocID="{FB70B508-A179-432D-9B17-C1F12CB3B292}" presName="centerBoxChildren" presStyleCnt="0"/>
      <dgm:spPr/>
    </dgm:pt>
    <dgm:pt modelId="{2480A870-123C-464B-8BB0-A7A251FFC84E}" type="pres">
      <dgm:prSet presAssocID="{55178243-1B47-4A56-8FA0-00A9918378B3}" presName="cChild" presStyleLbl="fgAcc1" presStyleIdx="6" presStyleCnt="9" custScaleX="30543" custScaleY="135417" custLinFactX="2509" custLinFactNeighborX="100000" custLinFactNeighborY="-12360">
        <dgm:presLayoutVars>
          <dgm:bulletEnabled val="1"/>
        </dgm:presLayoutVars>
      </dgm:prSet>
      <dgm:spPr/>
      <dgm:t>
        <a:bodyPr/>
        <a:lstStyle/>
        <a:p>
          <a:endParaRPr lang="en-US"/>
        </a:p>
      </dgm:t>
    </dgm:pt>
    <dgm:pt modelId="{31E0954F-DC21-436D-9EBB-B0687104109B}" type="pres">
      <dgm:prSet presAssocID="{38AE60C8-40B7-475B-B216-C3F1AACD7A67}" presName="centerSibTrans" presStyleCnt="0"/>
      <dgm:spPr/>
    </dgm:pt>
    <dgm:pt modelId="{62299475-C5C6-4386-A45C-18D1917D2F5D}" type="pres">
      <dgm:prSet presAssocID="{ADEF8576-8C89-418E-A107-B693BA0596AA}" presName="cChild" presStyleLbl="fgAcc1" presStyleIdx="7" presStyleCnt="9" custScaleX="30543" custScaleY="135417" custLinFactX="2509" custLinFactNeighborX="100000" custLinFactNeighborY="-12360">
        <dgm:presLayoutVars>
          <dgm:bulletEnabled val="1"/>
        </dgm:presLayoutVars>
      </dgm:prSet>
      <dgm:spPr/>
      <dgm:t>
        <a:bodyPr/>
        <a:lstStyle/>
        <a:p>
          <a:endParaRPr lang="en-US"/>
        </a:p>
      </dgm:t>
    </dgm:pt>
    <dgm:pt modelId="{3E4FBF99-D7FF-4FC9-BE74-9259DE7E742A}" type="pres">
      <dgm:prSet presAssocID="{E3AFED08-2DD4-486A-9D33-D2078A8D950A}" presName="centerSibTrans" presStyleCnt="0"/>
      <dgm:spPr/>
    </dgm:pt>
    <dgm:pt modelId="{D1D22C82-A969-4E4E-8FD9-3923D7A6E14E}" type="pres">
      <dgm:prSet presAssocID="{934D7C44-59FA-4EB7-9228-486E4CC8682D}" presName="cChild" presStyleLbl="fgAcc1" presStyleIdx="8" presStyleCnt="9" custScaleX="30543" custScaleY="135417" custLinFactX="2509" custLinFactNeighborX="100000" custLinFactNeighborY="-12360">
        <dgm:presLayoutVars>
          <dgm:bulletEnabled val="1"/>
        </dgm:presLayoutVars>
      </dgm:prSet>
      <dgm:spPr/>
      <dgm:t>
        <a:bodyPr/>
        <a:lstStyle/>
        <a:p>
          <a:endParaRPr lang="en-US"/>
        </a:p>
      </dgm:t>
    </dgm:pt>
  </dgm:ptLst>
  <dgm:cxnLst>
    <dgm:cxn modelId="{F709A045-4101-4C98-943C-75334A2F3E34}" srcId="{48A53965-AA78-4BE8-BCC7-9EBA8095C1E1}" destId="{038AE278-4CF0-4622-B3D5-19D6FC5BE617}" srcOrd="2" destOrd="0" parTransId="{52915DBB-126C-41F7-9437-66BBAF0EAD2B}" sibTransId="{A899D58D-C27B-4936-A755-E84F86DD475E}"/>
    <dgm:cxn modelId="{5145E796-6A61-46EA-9D7E-E09DDA35FC99}" type="presOf" srcId="{48A53965-AA78-4BE8-BCC7-9EBA8095C1E1}" destId="{235208AD-5C0A-46DD-B57F-27AC1B948EE2}" srcOrd="0" destOrd="0" presId="urn:microsoft.com/office/officeart/2005/8/layout/target2"/>
    <dgm:cxn modelId="{5A768287-CCAA-461F-95F2-A8F0149E0675}" srcId="{3092E24E-5EAA-40BE-A3F5-7CA3AFBF258C}" destId="{C6AA84D3-AE61-4DF1-B6B6-081533B2D97A}" srcOrd="2" destOrd="0" parTransId="{B5EB2220-E699-416F-B67D-2A720C304098}" sibTransId="{30E76A29-6D3B-4E2A-B449-8E2EB18C107B}"/>
    <dgm:cxn modelId="{5287E76F-691F-4592-B23B-274BE7778BB2}" srcId="{8B4C2B31-6F2F-49E2-BEAF-48874974E02E}" destId="{08D841A4-90B4-405A-B4EA-E75249189F3E}" srcOrd="0" destOrd="0" parTransId="{48EDF7F0-EBBA-4D50-8ACF-52FF899C7AF5}" sibTransId="{141399E1-AB92-4239-8AAE-2890CA82C909}"/>
    <dgm:cxn modelId="{FC3C89C7-63C7-4687-BC1D-1D4669BDF9EA}" type="presOf" srcId="{FB70B508-A179-432D-9B17-C1F12CB3B292}" destId="{56D8E612-3AD3-4EAE-8230-4F0861A9688C}" srcOrd="0" destOrd="0" presId="urn:microsoft.com/office/officeart/2005/8/layout/target2"/>
    <dgm:cxn modelId="{6F0F8250-5759-49D5-B4EA-C3B6AEFD31D3}" type="presOf" srcId="{60809F18-66A9-4772-927D-99EE868FC7D6}" destId="{3238565F-C9B9-4011-B7F1-FCEA42E0377C}" srcOrd="0" destOrd="0" presId="urn:microsoft.com/office/officeart/2005/8/layout/target2"/>
    <dgm:cxn modelId="{F018AE7B-9EFA-42D0-9B31-AC554836D618}" type="presOf" srcId="{934D7C44-59FA-4EB7-9228-486E4CC8682D}" destId="{D1D22C82-A969-4E4E-8FD9-3923D7A6E14E}" srcOrd="0" destOrd="0" presId="urn:microsoft.com/office/officeart/2005/8/layout/target2"/>
    <dgm:cxn modelId="{FC49E02D-1DF4-424B-9435-4C40FE2248FF}" type="presOf" srcId="{703E3F53-5C42-4883-8C38-BF8F41EAA597}" destId="{87C0253F-2525-47A5-B4DD-0CC58B33FDC9}" srcOrd="0" destOrd="0" presId="urn:microsoft.com/office/officeart/2005/8/layout/target2"/>
    <dgm:cxn modelId="{80FBDADB-AEC4-4922-989E-E6248594836E}" type="presOf" srcId="{038AE278-4CF0-4622-B3D5-19D6FC5BE617}" destId="{375220D0-CCD6-4750-B874-516B01C00EB3}" srcOrd="0" destOrd="0" presId="urn:microsoft.com/office/officeart/2005/8/layout/target2"/>
    <dgm:cxn modelId="{DFBF6EAF-09CE-47F8-B35A-A80C818640BE}" type="presOf" srcId="{96240942-743D-46EC-B16B-B8E6E514E29A}" destId="{E5AB2FD1-DDBB-4FCE-8BBF-C63362DD4A08}" srcOrd="0" destOrd="0" presId="urn:microsoft.com/office/officeart/2005/8/layout/target2"/>
    <dgm:cxn modelId="{CFE3734C-F699-44CC-9298-8ADC38C9DA05}" srcId="{48A53965-AA78-4BE8-BCC7-9EBA8095C1E1}" destId="{703E3F53-5C42-4883-8C38-BF8F41EAA597}" srcOrd="0" destOrd="0" parTransId="{8D7E6B7A-6EFB-4CC2-B170-53869749940B}" sibTransId="{1CF87029-A11E-4E99-AB87-3C5C374C13BA}"/>
    <dgm:cxn modelId="{7E873914-148A-4486-BC97-5BE13ECA10A1}" srcId="{8B4C2B31-6F2F-49E2-BEAF-48874974E02E}" destId="{60809F18-66A9-4772-927D-99EE868FC7D6}" srcOrd="2" destOrd="0" parTransId="{40BD02C3-48E0-4505-B4A8-DDC4A6376FEA}" sibTransId="{376CDA91-E8C9-4696-9759-BC0185E50C46}"/>
    <dgm:cxn modelId="{DD477476-44DB-41E0-AEF8-19CBA3224CDB}" srcId="{2FCFC4C1-4393-4CFB-8683-8335BC7BEC37}" destId="{55178243-1B47-4A56-8FA0-00A9918378B3}" srcOrd="0" destOrd="0" parTransId="{063B79A2-4E40-4371-958E-ED92CC174711}" sibTransId="{38AE60C8-40B7-475B-B216-C3F1AACD7A67}"/>
    <dgm:cxn modelId="{1889F6DB-4E4D-4D9C-9031-6C0CD4E7F979}" srcId="{FB70B508-A179-432D-9B17-C1F12CB3B292}" destId="{2FCFC4C1-4393-4CFB-8683-8335BC7BEC37}" srcOrd="2" destOrd="0" parTransId="{BB0CB915-DF8D-4396-94AC-AB1C563BB8AD}" sibTransId="{321C2312-39F2-4DFF-9FDD-D3B870EC4D01}"/>
    <dgm:cxn modelId="{8C3A26BC-0187-416A-A0D2-8F267A61B9FC}" srcId="{8B4C2B31-6F2F-49E2-BEAF-48874974E02E}" destId="{96240942-743D-46EC-B16B-B8E6E514E29A}" srcOrd="1" destOrd="0" parTransId="{1B5687C5-7538-45C2-9163-171163310257}" sibTransId="{545BE223-27FA-4A94-8C68-FCBD868EA488}"/>
    <dgm:cxn modelId="{DBDF207F-52A2-4889-A6DD-CE50640D9C50}" srcId="{2FCFC4C1-4393-4CFB-8683-8335BC7BEC37}" destId="{934D7C44-59FA-4EB7-9228-486E4CC8682D}" srcOrd="2" destOrd="0" parTransId="{84F2599D-13B9-4F52-886B-462B1AD55370}" sibTransId="{07232206-1861-4C66-8443-DFE8CF10C7D5}"/>
    <dgm:cxn modelId="{476A537D-7C54-4B8D-992A-FA8D753D3A02}" srcId="{FB70B508-A179-432D-9B17-C1F12CB3B292}" destId="{48A53965-AA78-4BE8-BCC7-9EBA8095C1E1}" srcOrd="0" destOrd="0" parTransId="{8F45FCA6-CEAB-4100-AF8B-12A6B72618E0}" sibTransId="{059C7AEF-F237-4ED3-8D8C-ED1290A2AEBF}"/>
    <dgm:cxn modelId="{495B39FE-E867-4BEC-93C6-806AA98FB1AD}" type="presOf" srcId="{A30577A4-D3AE-49CA-BEF4-D03A63569D6D}" destId="{47A283D8-E763-4B10-98B4-C586EFCB5EE6}" srcOrd="0" destOrd="0" presId="urn:microsoft.com/office/officeart/2005/8/layout/target2"/>
    <dgm:cxn modelId="{F5A5771F-B647-4B91-8AFD-69C322DE9E37}" type="presOf" srcId="{ADEF8576-8C89-418E-A107-B693BA0596AA}" destId="{62299475-C5C6-4386-A45C-18D1917D2F5D}" srcOrd="0" destOrd="0" presId="urn:microsoft.com/office/officeart/2005/8/layout/target2"/>
    <dgm:cxn modelId="{83915A47-C0E9-47F4-ADB8-1BB8D3F88272}" srcId="{3092E24E-5EAA-40BE-A3F5-7CA3AFBF258C}" destId="{2346C825-BC49-44B7-9DE7-FA8011993775}" srcOrd="1" destOrd="0" parTransId="{A7407F51-F698-4195-AFE5-48337202C48D}" sibTransId="{E526F4F7-0148-411C-A5A5-6B85039278F4}"/>
    <dgm:cxn modelId="{D75CDC40-FFAB-43D9-8109-27EDD78CDA26}" srcId="{3092E24E-5EAA-40BE-A3F5-7CA3AFBF258C}" destId="{5B850160-D3DC-4DB6-8D5E-A5E9F701A4D6}" srcOrd="0" destOrd="0" parTransId="{717F8780-F3C1-4BF7-A7BE-3279CB20586D}" sibTransId="{E7360929-6ACA-482A-A1F6-956E2B879B74}"/>
    <dgm:cxn modelId="{1A4C3F05-D11E-46C5-9D02-28EBF9B629C5}" type="presOf" srcId="{2FCFC4C1-4393-4CFB-8683-8335BC7BEC37}" destId="{9FC6BC5B-A34F-465A-87E6-B5E27EE791D4}" srcOrd="0" destOrd="0" presId="urn:microsoft.com/office/officeart/2005/8/layout/target2"/>
    <dgm:cxn modelId="{16F75773-3178-448A-A51A-028A89D81609}" type="presOf" srcId="{08D841A4-90B4-405A-B4EA-E75249189F3E}" destId="{1B40D58D-931A-40EE-817E-3F8D491B76B3}" srcOrd="0" destOrd="0" presId="urn:microsoft.com/office/officeart/2005/8/layout/target2"/>
    <dgm:cxn modelId="{F23520F4-2FE6-45A7-B822-80FC215BB31A}" type="presOf" srcId="{55178243-1B47-4A56-8FA0-00A9918378B3}" destId="{2480A870-123C-464B-8BB0-A7A251FFC84E}" srcOrd="0" destOrd="0" presId="urn:microsoft.com/office/officeart/2005/8/layout/target2"/>
    <dgm:cxn modelId="{C49621EB-849C-4DF0-98E2-B147C5AB9BFC}" srcId="{FB70B508-A179-432D-9B17-C1F12CB3B292}" destId="{3092E24E-5EAA-40BE-A3F5-7CA3AFBF258C}" srcOrd="3" destOrd="0" parTransId="{DF867336-8914-43FD-88CE-C0456C4B88D9}" sibTransId="{168A3B86-0BA9-4569-9E12-5451B66B9E98}"/>
    <dgm:cxn modelId="{3E406177-E742-4548-9355-F2FE4255CF3F}" srcId="{48A53965-AA78-4BE8-BCC7-9EBA8095C1E1}" destId="{A30577A4-D3AE-49CA-BEF4-D03A63569D6D}" srcOrd="1" destOrd="0" parTransId="{8C5F29F1-7C4F-4E63-AC29-CB48B5FD9470}" sibTransId="{F32C80DC-F4C7-4B37-BB48-57EF90A8B742}"/>
    <dgm:cxn modelId="{36102ABC-136D-42E9-90D5-AE55C8534BAF}" srcId="{2FCFC4C1-4393-4CFB-8683-8335BC7BEC37}" destId="{ADEF8576-8C89-418E-A107-B693BA0596AA}" srcOrd="1" destOrd="0" parTransId="{E9A8966F-0A67-43F3-951C-1016F9D4F171}" sibTransId="{E3AFED08-2DD4-486A-9D33-D2078A8D950A}"/>
    <dgm:cxn modelId="{F4742B74-5A1F-4AA0-ADAB-EB4736B6BBC3}" srcId="{FB70B508-A179-432D-9B17-C1F12CB3B292}" destId="{8B4C2B31-6F2F-49E2-BEAF-48874974E02E}" srcOrd="1" destOrd="0" parTransId="{28EE849A-180F-468E-99F2-3AD0D4087129}" sibTransId="{88670166-0197-40BA-986B-8B8604B2934D}"/>
    <dgm:cxn modelId="{51018C88-C078-40FE-821E-3CF0E9ADA7E8}" type="presOf" srcId="{8B4C2B31-6F2F-49E2-BEAF-48874974E02E}" destId="{9E2D7872-EC93-46E2-AE04-9D5A651767A8}" srcOrd="0" destOrd="0" presId="urn:microsoft.com/office/officeart/2005/8/layout/target2"/>
    <dgm:cxn modelId="{B88CB076-20A9-4B06-98D5-CBD1AD2635F2}" type="presParOf" srcId="{56D8E612-3AD3-4EAE-8230-4F0861A9688C}" destId="{426D4A39-AD7C-4C97-82FF-D57F899CC5D5}" srcOrd="0" destOrd="0" presId="urn:microsoft.com/office/officeart/2005/8/layout/target2"/>
    <dgm:cxn modelId="{F60A122C-3378-4B6B-B912-A9BEE37BD9DA}" type="presParOf" srcId="{426D4A39-AD7C-4C97-82FF-D57F899CC5D5}" destId="{235208AD-5C0A-46DD-B57F-27AC1B948EE2}" srcOrd="0" destOrd="0" presId="urn:microsoft.com/office/officeart/2005/8/layout/target2"/>
    <dgm:cxn modelId="{18072803-C982-4196-9B92-031909D5DC93}" type="presParOf" srcId="{426D4A39-AD7C-4C97-82FF-D57F899CC5D5}" destId="{E3698EE4-B82D-4901-B99F-E405CFA1EC52}" srcOrd="1" destOrd="0" presId="urn:microsoft.com/office/officeart/2005/8/layout/target2"/>
    <dgm:cxn modelId="{387C1395-169E-4620-B788-8C7BB0F637B8}" type="presParOf" srcId="{E3698EE4-B82D-4901-B99F-E405CFA1EC52}" destId="{87C0253F-2525-47A5-B4DD-0CC58B33FDC9}" srcOrd="0" destOrd="0" presId="urn:microsoft.com/office/officeart/2005/8/layout/target2"/>
    <dgm:cxn modelId="{CC772A72-5862-4404-8ABC-1B9BE4F18114}" type="presParOf" srcId="{E3698EE4-B82D-4901-B99F-E405CFA1EC52}" destId="{8B392E63-E3BB-49AC-AB4D-06FB3FE53ED5}" srcOrd="1" destOrd="0" presId="urn:microsoft.com/office/officeart/2005/8/layout/target2"/>
    <dgm:cxn modelId="{1548CA0A-1073-4B23-9E0D-5720A9E47142}" type="presParOf" srcId="{E3698EE4-B82D-4901-B99F-E405CFA1EC52}" destId="{47A283D8-E763-4B10-98B4-C586EFCB5EE6}" srcOrd="2" destOrd="0" presId="urn:microsoft.com/office/officeart/2005/8/layout/target2"/>
    <dgm:cxn modelId="{562B64AA-3353-4369-9141-FD8EB5E68F55}" type="presParOf" srcId="{E3698EE4-B82D-4901-B99F-E405CFA1EC52}" destId="{28704B5E-EFD9-4D35-9FAC-17B8644B811C}" srcOrd="3" destOrd="0" presId="urn:microsoft.com/office/officeart/2005/8/layout/target2"/>
    <dgm:cxn modelId="{5AD5C2D4-1FFB-4007-98F1-8DE13D746D6A}" type="presParOf" srcId="{E3698EE4-B82D-4901-B99F-E405CFA1EC52}" destId="{375220D0-CCD6-4750-B874-516B01C00EB3}" srcOrd="4" destOrd="0" presId="urn:microsoft.com/office/officeart/2005/8/layout/target2"/>
    <dgm:cxn modelId="{F600AB1E-5AD2-4C31-87E0-801250151A3B}" type="presParOf" srcId="{56D8E612-3AD3-4EAE-8230-4F0861A9688C}" destId="{7175CC47-D0E6-4C91-9D00-0CC48572704D}" srcOrd="1" destOrd="0" presId="urn:microsoft.com/office/officeart/2005/8/layout/target2"/>
    <dgm:cxn modelId="{8E5155C5-AEEA-42AB-9932-C31630E4F5CD}" type="presParOf" srcId="{7175CC47-D0E6-4C91-9D00-0CC48572704D}" destId="{9E2D7872-EC93-46E2-AE04-9D5A651767A8}" srcOrd="0" destOrd="0" presId="urn:microsoft.com/office/officeart/2005/8/layout/target2"/>
    <dgm:cxn modelId="{3AA39ACD-0E1F-4AE6-B359-D83740578F84}" type="presParOf" srcId="{7175CC47-D0E6-4C91-9D00-0CC48572704D}" destId="{9648FE44-62F6-41EB-92E1-D1FC2C38DF18}" srcOrd="1" destOrd="0" presId="urn:microsoft.com/office/officeart/2005/8/layout/target2"/>
    <dgm:cxn modelId="{8FDDB756-C670-402A-A5C6-41043225F33A}" type="presParOf" srcId="{9648FE44-62F6-41EB-92E1-D1FC2C38DF18}" destId="{1B40D58D-931A-40EE-817E-3F8D491B76B3}" srcOrd="0" destOrd="0" presId="urn:microsoft.com/office/officeart/2005/8/layout/target2"/>
    <dgm:cxn modelId="{A29BA980-E46F-4A34-AA24-6D6B97404E50}" type="presParOf" srcId="{9648FE44-62F6-41EB-92E1-D1FC2C38DF18}" destId="{BE60FF54-0EF7-4D0F-BB5B-4E26CECA1E2C}" srcOrd="1" destOrd="0" presId="urn:microsoft.com/office/officeart/2005/8/layout/target2"/>
    <dgm:cxn modelId="{99894AA1-0ADA-4729-A83E-36412F83F9E5}" type="presParOf" srcId="{9648FE44-62F6-41EB-92E1-D1FC2C38DF18}" destId="{E5AB2FD1-DDBB-4FCE-8BBF-C63362DD4A08}" srcOrd="2" destOrd="0" presId="urn:microsoft.com/office/officeart/2005/8/layout/target2"/>
    <dgm:cxn modelId="{303FC49E-80E5-4EED-9E29-F3303178C783}" type="presParOf" srcId="{9648FE44-62F6-41EB-92E1-D1FC2C38DF18}" destId="{E0BD82D7-E2C9-4585-9FEB-FC31ED555D85}" srcOrd="3" destOrd="0" presId="urn:microsoft.com/office/officeart/2005/8/layout/target2"/>
    <dgm:cxn modelId="{19C97A1B-8DC0-46AF-B37C-19712C88AFEE}" type="presParOf" srcId="{9648FE44-62F6-41EB-92E1-D1FC2C38DF18}" destId="{3238565F-C9B9-4011-B7F1-FCEA42E0377C}" srcOrd="4" destOrd="0" presId="urn:microsoft.com/office/officeart/2005/8/layout/target2"/>
    <dgm:cxn modelId="{46178D61-C198-4FD9-A795-72729F4CAD15}" type="presParOf" srcId="{56D8E612-3AD3-4EAE-8230-4F0861A9688C}" destId="{88782BDC-5BA3-4F7B-A36B-4019C887E9A6}" srcOrd="2" destOrd="0" presId="urn:microsoft.com/office/officeart/2005/8/layout/target2"/>
    <dgm:cxn modelId="{B13553BE-0134-437A-AB2C-F52D152CE542}" type="presParOf" srcId="{88782BDC-5BA3-4F7B-A36B-4019C887E9A6}" destId="{9FC6BC5B-A34F-465A-87E6-B5E27EE791D4}" srcOrd="0" destOrd="0" presId="urn:microsoft.com/office/officeart/2005/8/layout/target2"/>
    <dgm:cxn modelId="{66FE484F-E50E-4F32-A53E-AAEA9446756A}" type="presParOf" srcId="{88782BDC-5BA3-4F7B-A36B-4019C887E9A6}" destId="{D3DABB67-BC3B-4F0F-9CD1-0179AC052DB1}" srcOrd="1" destOrd="0" presId="urn:microsoft.com/office/officeart/2005/8/layout/target2"/>
    <dgm:cxn modelId="{5D0A6B1C-BD9A-42E3-94AD-CB14EB2A0A54}" type="presParOf" srcId="{D3DABB67-BC3B-4F0F-9CD1-0179AC052DB1}" destId="{2480A870-123C-464B-8BB0-A7A251FFC84E}" srcOrd="0" destOrd="0" presId="urn:microsoft.com/office/officeart/2005/8/layout/target2"/>
    <dgm:cxn modelId="{12DD43D8-DBD5-422D-A62C-DFB96F434869}" type="presParOf" srcId="{D3DABB67-BC3B-4F0F-9CD1-0179AC052DB1}" destId="{31E0954F-DC21-436D-9EBB-B0687104109B}" srcOrd="1" destOrd="0" presId="urn:microsoft.com/office/officeart/2005/8/layout/target2"/>
    <dgm:cxn modelId="{9771285F-AF4B-4F69-BD88-76AF01C38294}" type="presParOf" srcId="{D3DABB67-BC3B-4F0F-9CD1-0179AC052DB1}" destId="{62299475-C5C6-4386-A45C-18D1917D2F5D}" srcOrd="2" destOrd="0" presId="urn:microsoft.com/office/officeart/2005/8/layout/target2"/>
    <dgm:cxn modelId="{4B5F9427-9A84-4562-96F7-30F5073A7D9B}" type="presParOf" srcId="{D3DABB67-BC3B-4F0F-9CD1-0179AC052DB1}" destId="{3E4FBF99-D7FF-4FC9-BE74-9259DE7E742A}" srcOrd="3" destOrd="0" presId="urn:microsoft.com/office/officeart/2005/8/layout/target2"/>
    <dgm:cxn modelId="{92FA6CCA-20E9-45E1-8B5A-A11C45D13AA5}" type="presParOf" srcId="{D3DABB67-BC3B-4F0F-9CD1-0179AC052DB1}" destId="{D1D22C82-A969-4E4E-8FD9-3923D7A6E14E}" srcOrd="4"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EC120-446F-4C6A-8AD2-62266CA312D5}" type="doc">
      <dgm:prSet loTypeId="urn:microsoft.com/office/officeart/2005/8/layout/matrix1" loCatId="matrix" qsTypeId="urn:microsoft.com/office/officeart/2005/8/quickstyle/simple2" qsCatId="simple" csTypeId="urn:microsoft.com/office/officeart/2005/8/colors/accent6_1" csCatId="accent6" phldr="1"/>
      <dgm:spPr/>
      <dgm:t>
        <a:bodyPr/>
        <a:lstStyle/>
        <a:p>
          <a:endParaRPr lang="en-US"/>
        </a:p>
      </dgm:t>
    </dgm:pt>
    <dgm:pt modelId="{F17A0F8C-6637-45C9-8FEA-6550237B6449}">
      <dgm:prSet custT="1"/>
      <dgm:spPr>
        <a:solidFill>
          <a:schemeClr val="accent6">
            <a:lumMod val="75000"/>
          </a:schemeClr>
        </a:solidFill>
      </dgm:spPr>
      <dgm:t>
        <a:bodyPr/>
        <a:lstStyle/>
        <a:p>
          <a:pPr rtl="0"/>
          <a:r>
            <a:rPr lang="es-HN" sz="3200" noProof="0" dirty="0" smtClean="0">
              <a:latin typeface="Arial" panose="020B0604020202020204" pitchFamily="34" charset="0"/>
              <a:cs typeface="Arial" panose="020B0604020202020204" pitchFamily="34" charset="0"/>
            </a:rPr>
            <a:t>Plan de Entrada</a:t>
          </a:r>
          <a:endParaRPr lang="es-HN" sz="3200" noProof="0" dirty="0">
            <a:latin typeface="Arial" panose="020B0604020202020204" pitchFamily="34" charset="0"/>
            <a:cs typeface="Arial" panose="020B0604020202020204" pitchFamily="34" charset="0"/>
          </a:endParaRPr>
        </a:p>
      </dgm:t>
    </dgm:pt>
    <dgm:pt modelId="{58F3E1DF-22D6-41D7-85AC-4884201FD048}" type="parTrans" cxnId="{98B70BF9-6CA6-4452-A5B9-7C30DD0A4D44}">
      <dgm:prSet/>
      <dgm:spPr/>
      <dgm:t>
        <a:bodyPr/>
        <a:lstStyle/>
        <a:p>
          <a:endParaRPr lang="en-US"/>
        </a:p>
      </dgm:t>
    </dgm:pt>
    <dgm:pt modelId="{A56CC4B3-887F-40E9-80C6-CACCEA9E216F}" type="sibTrans" cxnId="{98B70BF9-6CA6-4452-A5B9-7C30DD0A4D44}">
      <dgm:prSet/>
      <dgm:spPr/>
      <dgm:t>
        <a:bodyPr/>
        <a:lstStyle/>
        <a:p>
          <a:endParaRPr lang="en-US"/>
        </a:p>
      </dgm:t>
    </dgm:pt>
    <dgm:pt modelId="{223C7994-241C-4FE3-B469-29F735704FFE}">
      <dgm:prSet custT="1">
        <dgm:style>
          <a:lnRef idx="2">
            <a:schemeClr val="accent6"/>
          </a:lnRef>
          <a:fillRef idx="1">
            <a:schemeClr val="lt1"/>
          </a:fillRef>
          <a:effectRef idx="0">
            <a:schemeClr val="accent6"/>
          </a:effectRef>
          <a:fontRef idx="minor">
            <a:schemeClr val="dk1"/>
          </a:fontRef>
        </dgm:style>
      </dgm:prSet>
      <dgm:spPr>
        <a:noFill/>
        <a:ln w="38100">
          <a:solidFill>
            <a:srgbClr val="F3740B"/>
          </a:solidFill>
        </a:ln>
      </dgm:spPr>
      <dgm:t>
        <a:bodyPr/>
        <a:lstStyle/>
        <a:p>
          <a:pPr rtl="0"/>
          <a:r>
            <a:rPr lang="es-HN" sz="2400" noProof="0" dirty="0" smtClean="0">
              <a:latin typeface="Arial" panose="020B0604020202020204" pitchFamily="34" charset="0"/>
              <a:cs typeface="Arial" panose="020B0604020202020204" pitchFamily="34" charset="0"/>
            </a:rPr>
            <a:t>Escrito </a:t>
          </a:r>
          <a:endParaRPr lang="es-HN" sz="2400" noProof="0" dirty="0">
            <a:latin typeface="Arial" panose="020B0604020202020204" pitchFamily="34" charset="0"/>
            <a:cs typeface="Arial" panose="020B0604020202020204" pitchFamily="34" charset="0"/>
          </a:endParaRPr>
        </a:p>
      </dgm:t>
    </dgm:pt>
    <dgm:pt modelId="{B3325967-8F7A-42BF-B92F-2A3E1D67CAD1}" type="parTrans" cxnId="{6DB00B99-2A68-4D94-912E-50385AA25831}">
      <dgm:prSet/>
      <dgm:spPr/>
      <dgm:t>
        <a:bodyPr/>
        <a:lstStyle/>
        <a:p>
          <a:endParaRPr lang="en-US"/>
        </a:p>
      </dgm:t>
    </dgm:pt>
    <dgm:pt modelId="{D19F0849-CB75-46EF-9F97-CA08F3140790}" type="sibTrans" cxnId="{6DB00B99-2A68-4D94-912E-50385AA25831}">
      <dgm:prSet/>
      <dgm:spPr/>
      <dgm:t>
        <a:bodyPr/>
        <a:lstStyle/>
        <a:p>
          <a:endParaRPr lang="en-US"/>
        </a:p>
      </dgm:t>
    </dgm:pt>
    <dgm:pt modelId="{CE8C8F21-1668-4C3B-8253-992820DA2899}">
      <dgm:prSet custT="1">
        <dgm:style>
          <a:lnRef idx="2">
            <a:schemeClr val="accent6"/>
          </a:lnRef>
          <a:fillRef idx="1">
            <a:schemeClr val="lt1"/>
          </a:fillRef>
          <a:effectRef idx="0">
            <a:schemeClr val="accent6"/>
          </a:effectRef>
          <a:fontRef idx="minor">
            <a:schemeClr val="dk1"/>
          </a:fontRef>
        </dgm:style>
      </dgm:prSet>
      <dgm:spPr>
        <a:noFill/>
        <a:ln w="38100">
          <a:solidFill>
            <a:srgbClr val="F3740B"/>
          </a:solidFill>
        </a:ln>
      </dgm:spPr>
      <dgm:t>
        <a:bodyPr lIns="0" rIns="0"/>
        <a:lstStyle/>
        <a:p>
          <a:pPr rtl="0"/>
          <a:r>
            <a:rPr lang="es-HN" sz="2800" noProof="0" dirty="0" smtClean="0">
              <a:latin typeface="Arial" panose="020B0604020202020204" pitchFamily="34" charset="0"/>
              <a:cs typeface="Arial" panose="020B0604020202020204" pitchFamily="34" charset="0"/>
            </a:rPr>
            <a:t>Comunicativo</a:t>
          </a:r>
          <a:endParaRPr lang="es-HN" sz="2800" noProof="0" dirty="0">
            <a:latin typeface="Arial" panose="020B0604020202020204" pitchFamily="34" charset="0"/>
            <a:cs typeface="Arial" panose="020B0604020202020204" pitchFamily="34" charset="0"/>
          </a:endParaRPr>
        </a:p>
      </dgm:t>
    </dgm:pt>
    <dgm:pt modelId="{FD9DE79A-A2D8-4DF7-85AF-DD26ECABB526}" type="parTrans" cxnId="{813AC05D-13E0-41A1-ABB0-C71F85FE748F}">
      <dgm:prSet/>
      <dgm:spPr/>
      <dgm:t>
        <a:bodyPr/>
        <a:lstStyle/>
        <a:p>
          <a:endParaRPr lang="en-US"/>
        </a:p>
      </dgm:t>
    </dgm:pt>
    <dgm:pt modelId="{9EDE981C-3AF6-4C0B-9AAF-B377CB6EEB7F}" type="sibTrans" cxnId="{813AC05D-13E0-41A1-ABB0-C71F85FE748F}">
      <dgm:prSet/>
      <dgm:spPr/>
      <dgm:t>
        <a:bodyPr/>
        <a:lstStyle/>
        <a:p>
          <a:endParaRPr lang="en-US"/>
        </a:p>
      </dgm:t>
    </dgm:pt>
    <dgm:pt modelId="{DFB7463F-2139-42D6-A274-4411B7ACAFE5}">
      <dgm:prSet>
        <dgm:style>
          <a:lnRef idx="2">
            <a:schemeClr val="accent6"/>
          </a:lnRef>
          <a:fillRef idx="1">
            <a:schemeClr val="lt1"/>
          </a:fillRef>
          <a:effectRef idx="0">
            <a:schemeClr val="accent6"/>
          </a:effectRef>
          <a:fontRef idx="minor">
            <a:schemeClr val="dk1"/>
          </a:fontRef>
        </dgm:style>
      </dgm:prSet>
      <dgm:spPr>
        <a:noFill/>
        <a:ln w="38100">
          <a:solidFill>
            <a:srgbClr val="F3740B"/>
          </a:solidFill>
        </a:ln>
      </dgm:spPr>
      <dgm:t>
        <a:bodyPr/>
        <a:lstStyle/>
        <a:p>
          <a:pPr rtl="0"/>
          <a:r>
            <a:rPr lang="es-HN" noProof="0" dirty="0" smtClean="0">
              <a:latin typeface="Arial" panose="020B0604020202020204" pitchFamily="34" charset="0"/>
              <a:cs typeface="Arial" panose="020B0604020202020204" pitchFamily="34" charset="0"/>
            </a:rPr>
            <a:t>Entrenamiento</a:t>
          </a:r>
          <a:endParaRPr lang="es-HN" noProof="0" dirty="0">
            <a:latin typeface="Arial" panose="020B0604020202020204" pitchFamily="34" charset="0"/>
            <a:cs typeface="Arial" panose="020B0604020202020204" pitchFamily="34" charset="0"/>
          </a:endParaRPr>
        </a:p>
      </dgm:t>
    </dgm:pt>
    <dgm:pt modelId="{F02F1E10-462E-474F-B943-66529FC3F5BB}" type="parTrans" cxnId="{52063CDA-D43D-4669-9110-546438FFAF08}">
      <dgm:prSet/>
      <dgm:spPr/>
      <dgm:t>
        <a:bodyPr/>
        <a:lstStyle/>
        <a:p>
          <a:endParaRPr lang="en-US"/>
        </a:p>
      </dgm:t>
    </dgm:pt>
    <dgm:pt modelId="{3AA1ED48-84F2-4A5B-A2DC-588347821B0D}" type="sibTrans" cxnId="{52063CDA-D43D-4669-9110-546438FFAF08}">
      <dgm:prSet/>
      <dgm:spPr/>
      <dgm:t>
        <a:bodyPr/>
        <a:lstStyle/>
        <a:p>
          <a:endParaRPr lang="en-US"/>
        </a:p>
      </dgm:t>
    </dgm:pt>
    <dgm:pt modelId="{F6C32BDC-CD6B-422E-BC89-FC67203558E1}">
      <dgm:prSet>
        <dgm:style>
          <a:lnRef idx="2">
            <a:schemeClr val="accent6"/>
          </a:lnRef>
          <a:fillRef idx="1">
            <a:schemeClr val="lt1"/>
          </a:fillRef>
          <a:effectRef idx="0">
            <a:schemeClr val="accent6"/>
          </a:effectRef>
          <a:fontRef idx="minor">
            <a:schemeClr val="dk1"/>
          </a:fontRef>
        </dgm:style>
      </dgm:prSet>
      <dgm:spPr>
        <a:noFill/>
        <a:ln w="38100">
          <a:solidFill>
            <a:srgbClr val="F3740B"/>
          </a:solidFill>
        </a:ln>
      </dgm:spPr>
      <dgm:t>
        <a:bodyPr/>
        <a:lstStyle/>
        <a:p>
          <a:pPr rtl="0"/>
          <a:r>
            <a:rPr lang="es-HN" noProof="0" dirty="0" smtClean="0">
              <a:latin typeface="Arial" panose="020B0604020202020204" pitchFamily="34" charset="0"/>
              <a:cs typeface="Arial" panose="020B0604020202020204" pitchFamily="34" charset="0"/>
            </a:rPr>
            <a:t>Política y Procedimientos</a:t>
          </a:r>
          <a:endParaRPr lang="es-HN" noProof="0" dirty="0">
            <a:latin typeface="Arial" panose="020B0604020202020204" pitchFamily="34" charset="0"/>
            <a:cs typeface="Arial" panose="020B0604020202020204" pitchFamily="34" charset="0"/>
          </a:endParaRPr>
        </a:p>
      </dgm:t>
    </dgm:pt>
    <dgm:pt modelId="{05AE0D07-C726-4D40-92F4-1EBEB28F16A4}" type="parTrans" cxnId="{5D32757B-AB7C-4C34-AF1E-31D27732379F}">
      <dgm:prSet/>
      <dgm:spPr/>
      <dgm:t>
        <a:bodyPr/>
        <a:lstStyle/>
        <a:p>
          <a:endParaRPr lang="en-US"/>
        </a:p>
      </dgm:t>
    </dgm:pt>
    <dgm:pt modelId="{B3C81430-0086-416A-8C90-AF58E5E0B921}" type="sibTrans" cxnId="{5D32757B-AB7C-4C34-AF1E-31D27732379F}">
      <dgm:prSet/>
      <dgm:spPr/>
      <dgm:t>
        <a:bodyPr/>
        <a:lstStyle/>
        <a:p>
          <a:endParaRPr lang="en-US"/>
        </a:p>
      </dgm:t>
    </dgm:pt>
    <dgm:pt modelId="{44A45BA4-C9EE-4E99-8BC8-913B785915AB}" type="pres">
      <dgm:prSet presAssocID="{B69EC120-446F-4C6A-8AD2-62266CA312D5}" presName="diagram" presStyleCnt="0">
        <dgm:presLayoutVars>
          <dgm:chMax val="1"/>
          <dgm:dir/>
          <dgm:animLvl val="ctr"/>
          <dgm:resizeHandles val="exact"/>
        </dgm:presLayoutVars>
      </dgm:prSet>
      <dgm:spPr/>
      <dgm:t>
        <a:bodyPr/>
        <a:lstStyle/>
        <a:p>
          <a:endParaRPr lang="en-US"/>
        </a:p>
      </dgm:t>
    </dgm:pt>
    <dgm:pt modelId="{E7F1214D-1F32-462F-9469-B60410A65D1F}" type="pres">
      <dgm:prSet presAssocID="{B69EC120-446F-4C6A-8AD2-62266CA312D5}" presName="matrix" presStyleCnt="0"/>
      <dgm:spPr/>
    </dgm:pt>
    <dgm:pt modelId="{109CD089-F9CD-47C3-AD49-178B409DABB6}" type="pres">
      <dgm:prSet presAssocID="{B69EC120-446F-4C6A-8AD2-62266CA312D5}" presName="tile1" presStyleLbl="node1" presStyleIdx="0" presStyleCnt="4"/>
      <dgm:spPr/>
      <dgm:t>
        <a:bodyPr/>
        <a:lstStyle/>
        <a:p>
          <a:endParaRPr lang="en-US"/>
        </a:p>
      </dgm:t>
    </dgm:pt>
    <dgm:pt modelId="{D63D908B-6505-45AC-AF06-A72F45C05AA2}" type="pres">
      <dgm:prSet presAssocID="{B69EC120-446F-4C6A-8AD2-62266CA312D5}" presName="tile1text" presStyleLbl="node1" presStyleIdx="0" presStyleCnt="4">
        <dgm:presLayoutVars>
          <dgm:chMax val="0"/>
          <dgm:chPref val="0"/>
          <dgm:bulletEnabled val="1"/>
        </dgm:presLayoutVars>
      </dgm:prSet>
      <dgm:spPr/>
      <dgm:t>
        <a:bodyPr/>
        <a:lstStyle/>
        <a:p>
          <a:endParaRPr lang="en-US"/>
        </a:p>
      </dgm:t>
    </dgm:pt>
    <dgm:pt modelId="{0432E678-4E7A-49DA-94DB-B20EEC018F68}" type="pres">
      <dgm:prSet presAssocID="{B69EC120-446F-4C6A-8AD2-62266CA312D5}" presName="tile2" presStyleLbl="node1" presStyleIdx="1" presStyleCnt="4"/>
      <dgm:spPr/>
      <dgm:t>
        <a:bodyPr/>
        <a:lstStyle/>
        <a:p>
          <a:endParaRPr lang="en-US"/>
        </a:p>
      </dgm:t>
    </dgm:pt>
    <dgm:pt modelId="{09A98DCF-05F6-49CC-B9AB-B1FF07470A9F}" type="pres">
      <dgm:prSet presAssocID="{B69EC120-446F-4C6A-8AD2-62266CA312D5}" presName="tile2text" presStyleLbl="node1" presStyleIdx="1" presStyleCnt="4">
        <dgm:presLayoutVars>
          <dgm:chMax val="0"/>
          <dgm:chPref val="0"/>
          <dgm:bulletEnabled val="1"/>
        </dgm:presLayoutVars>
      </dgm:prSet>
      <dgm:spPr/>
      <dgm:t>
        <a:bodyPr/>
        <a:lstStyle/>
        <a:p>
          <a:endParaRPr lang="en-US"/>
        </a:p>
      </dgm:t>
    </dgm:pt>
    <dgm:pt modelId="{C5D24818-E1EB-43CB-B1F2-C26294F6B603}" type="pres">
      <dgm:prSet presAssocID="{B69EC120-446F-4C6A-8AD2-62266CA312D5}" presName="tile3" presStyleLbl="node1" presStyleIdx="2" presStyleCnt="4"/>
      <dgm:spPr/>
      <dgm:t>
        <a:bodyPr/>
        <a:lstStyle/>
        <a:p>
          <a:endParaRPr lang="en-US"/>
        </a:p>
      </dgm:t>
    </dgm:pt>
    <dgm:pt modelId="{99202050-FFB0-4C23-975E-ACB60EE4BBB8}" type="pres">
      <dgm:prSet presAssocID="{B69EC120-446F-4C6A-8AD2-62266CA312D5}" presName="tile3text" presStyleLbl="node1" presStyleIdx="2" presStyleCnt="4">
        <dgm:presLayoutVars>
          <dgm:chMax val="0"/>
          <dgm:chPref val="0"/>
          <dgm:bulletEnabled val="1"/>
        </dgm:presLayoutVars>
      </dgm:prSet>
      <dgm:spPr/>
      <dgm:t>
        <a:bodyPr/>
        <a:lstStyle/>
        <a:p>
          <a:endParaRPr lang="en-US"/>
        </a:p>
      </dgm:t>
    </dgm:pt>
    <dgm:pt modelId="{0C13F5B8-C7B8-4EC1-8794-91D0369A5C76}" type="pres">
      <dgm:prSet presAssocID="{B69EC120-446F-4C6A-8AD2-62266CA312D5}" presName="tile4" presStyleLbl="node1" presStyleIdx="3" presStyleCnt="4" custLinFactNeighborX="3125"/>
      <dgm:spPr/>
      <dgm:t>
        <a:bodyPr/>
        <a:lstStyle/>
        <a:p>
          <a:endParaRPr lang="en-US"/>
        </a:p>
      </dgm:t>
    </dgm:pt>
    <dgm:pt modelId="{191A7527-4CA1-4460-9B90-241FF8872E76}" type="pres">
      <dgm:prSet presAssocID="{B69EC120-446F-4C6A-8AD2-62266CA312D5}" presName="tile4text" presStyleLbl="node1" presStyleIdx="3" presStyleCnt="4">
        <dgm:presLayoutVars>
          <dgm:chMax val="0"/>
          <dgm:chPref val="0"/>
          <dgm:bulletEnabled val="1"/>
        </dgm:presLayoutVars>
      </dgm:prSet>
      <dgm:spPr/>
      <dgm:t>
        <a:bodyPr/>
        <a:lstStyle/>
        <a:p>
          <a:endParaRPr lang="en-US"/>
        </a:p>
      </dgm:t>
    </dgm:pt>
    <dgm:pt modelId="{1128BBF0-F7B5-461B-AC34-369577A770DA}" type="pres">
      <dgm:prSet presAssocID="{B69EC120-446F-4C6A-8AD2-62266CA312D5}" presName="centerTile" presStyleLbl="fgShp" presStyleIdx="0" presStyleCnt="1" custScaleX="125000" custScaleY="150743">
        <dgm:presLayoutVars>
          <dgm:chMax val="0"/>
          <dgm:chPref val="0"/>
        </dgm:presLayoutVars>
      </dgm:prSet>
      <dgm:spPr/>
      <dgm:t>
        <a:bodyPr/>
        <a:lstStyle/>
        <a:p>
          <a:endParaRPr lang="en-US"/>
        </a:p>
      </dgm:t>
    </dgm:pt>
  </dgm:ptLst>
  <dgm:cxnLst>
    <dgm:cxn modelId="{FA5728B8-0557-47FC-B94A-63ABBB4E1470}" type="presOf" srcId="{F17A0F8C-6637-45C9-8FEA-6550237B6449}" destId="{1128BBF0-F7B5-461B-AC34-369577A770DA}" srcOrd="0" destOrd="0" presId="urn:microsoft.com/office/officeart/2005/8/layout/matrix1"/>
    <dgm:cxn modelId="{98B70BF9-6CA6-4452-A5B9-7C30DD0A4D44}" srcId="{B69EC120-446F-4C6A-8AD2-62266CA312D5}" destId="{F17A0F8C-6637-45C9-8FEA-6550237B6449}" srcOrd="0" destOrd="0" parTransId="{58F3E1DF-22D6-41D7-85AC-4884201FD048}" sibTransId="{A56CC4B3-887F-40E9-80C6-CACCEA9E216F}"/>
    <dgm:cxn modelId="{6DB00B99-2A68-4D94-912E-50385AA25831}" srcId="{F17A0F8C-6637-45C9-8FEA-6550237B6449}" destId="{223C7994-241C-4FE3-B469-29F735704FFE}" srcOrd="0" destOrd="0" parTransId="{B3325967-8F7A-42BF-B92F-2A3E1D67CAD1}" sibTransId="{D19F0849-CB75-46EF-9F97-CA08F3140790}"/>
    <dgm:cxn modelId="{A34E79D0-DB5C-413D-B66C-8078107B9985}" type="presOf" srcId="{F6C32BDC-CD6B-422E-BC89-FC67203558E1}" destId="{191A7527-4CA1-4460-9B90-241FF8872E76}" srcOrd="1" destOrd="0" presId="urn:microsoft.com/office/officeart/2005/8/layout/matrix1"/>
    <dgm:cxn modelId="{CE226E97-8C6C-46A7-8C25-DA043451F420}" type="presOf" srcId="{DFB7463F-2139-42D6-A274-4411B7ACAFE5}" destId="{C5D24818-E1EB-43CB-B1F2-C26294F6B603}" srcOrd="0" destOrd="0" presId="urn:microsoft.com/office/officeart/2005/8/layout/matrix1"/>
    <dgm:cxn modelId="{086DAD1C-1A03-40D5-8BF5-46F3FA2C4075}" type="presOf" srcId="{B69EC120-446F-4C6A-8AD2-62266CA312D5}" destId="{44A45BA4-C9EE-4E99-8BC8-913B785915AB}" srcOrd="0" destOrd="0" presId="urn:microsoft.com/office/officeart/2005/8/layout/matrix1"/>
    <dgm:cxn modelId="{52063CDA-D43D-4669-9110-546438FFAF08}" srcId="{F17A0F8C-6637-45C9-8FEA-6550237B6449}" destId="{DFB7463F-2139-42D6-A274-4411B7ACAFE5}" srcOrd="2" destOrd="0" parTransId="{F02F1E10-462E-474F-B943-66529FC3F5BB}" sibTransId="{3AA1ED48-84F2-4A5B-A2DC-588347821B0D}"/>
    <dgm:cxn modelId="{813AC05D-13E0-41A1-ABB0-C71F85FE748F}" srcId="{F17A0F8C-6637-45C9-8FEA-6550237B6449}" destId="{CE8C8F21-1668-4C3B-8253-992820DA2899}" srcOrd="1" destOrd="0" parTransId="{FD9DE79A-A2D8-4DF7-85AF-DD26ECABB526}" sibTransId="{9EDE981C-3AF6-4C0B-9AAF-B377CB6EEB7F}"/>
    <dgm:cxn modelId="{A024791D-9368-488D-A2CA-7B0F86FE24DE}" type="presOf" srcId="{223C7994-241C-4FE3-B469-29F735704FFE}" destId="{D63D908B-6505-45AC-AF06-A72F45C05AA2}" srcOrd="1" destOrd="0" presId="urn:microsoft.com/office/officeart/2005/8/layout/matrix1"/>
    <dgm:cxn modelId="{CC4D1B1D-CF36-422F-BFA6-F1A66328A2F3}" type="presOf" srcId="{CE8C8F21-1668-4C3B-8253-992820DA2899}" destId="{09A98DCF-05F6-49CC-B9AB-B1FF07470A9F}" srcOrd="1" destOrd="0" presId="urn:microsoft.com/office/officeart/2005/8/layout/matrix1"/>
    <dgm:cxn modelId="{2FBE8781-BFA8-4333-A877-35B2C6A9028C}" type="presOf" srcId="{F6C32BDC-CD6B-422E-BC89-FC67203558E1}" destId="{0C13F5B8-C7B8-4EC1-8794-91D0369A5C76}" srcOrd="0" destOrd="0" presId="urn:microsoft.com/office/officeart/2005/8/layout/matrix1"/>
    <dgm:cxn modelId="{BA034893-945B-4A75-90BB-2C24043A0A42}" type="presOf" srcId="{DFB7463F-2139-42D6-A274-4411B7ACAFE5}" destId="{99202050-FFB0-4C23-975E-ACB60EE4BBB8}" srcOrd="1" destOrd="0" presId="urn:microsoft.com/office/officeart/2005/8/layout/matrix1"/>
    <dgm:cxn modelId="{5D32757B-AB7C-4C34-AF1E-31D27732379F}" srcId="{F17A0F8C-6637-45C9-8FEA-6550237B6449}" destId="{F6C32BDC-CD6B-422E-BC89-FC67203558E1}" srcOrd="3" destOrd="0" parTransId="{05AE0D07-C726-4D40-92F4-1EBEB28F16A4}" sibTransId="{B3C81430-0086-416A-8C90-AF58E5E0B921}"/>
    <dgm:cxn modelId="{D6163B10-3933-4A79-A521-C7FD14CFDF9E}" type="presOf" srcId="{223C7994-241C-4FE3-B469-29F735704FFE}" destId="{109CD089-F9CD-47C3-AD49-178B409DABB6}" srcOrd="0" destOrd="0" presId="urn:microsoft.com/office/officeart/2005/8/layout/matrix1"/>
    <dgm:cxn modelId="{5835859A-FD1C-49FE-B7CB-8140BF8437B5}" type="presOf" srcId="{CE8C8F21-1668-4C3B-8253-992820DA2899}" destId="{0432E678-4E7A-49DA-94DB-B20EEC018F68}" srcOrd="0" destOrd="0" presId="urn:microsoft.com/office/officeart/2005/8/layout/matrix1"/>
    <dgm:cxn modelId="{A4005F61-F415-4F77-89AA-A4B2DC0CF460}" type="presParOf" srcId="{44A45BA4-C9EE-4E99-8BC8-913B785915AB}" destId="{E7F1214D-1F32-462F-9469-B60410A65D1F}" srcOrd="0" destOrd="0" presId="urn:microsoft.com/office/officeart/2005/8/layout/matrix1"/>
    <dgm:cxn modelId="{98C74F97-6497-47FC-B499-50BCFB00252D}" type="presParOf" srcId="{E7F1214D-1F32-462F-9469-B60410A65D1F}" destId="{109CD089-F9CD-47C3-AD49-178B409DABB6}" srcOrd="0" destOrd="0" presId="urn:microsoft.com/office/officeart/2005/8/layout/matrix1"/>
    <dgm:cxn modelId="{74F98665-2AFE-429B-9723-B8CF7472599F}" type="presParOf" srcId="{E7F1214D-1F32-462F-9469-B60410A65D1F}" destId="{D63D908B-6505-45AC-AF06-A72F45C05AA2}" srcOrd="1" destOrd="0" presId="urn:microsoft.com/office/officeart/2005/8/layout/matrix1"/>
    <dgm:cxn modelId="{65496729-9ED6-449E-A1B9-658D508567C0}" type="presParOf" srcId="{E7F1214D-1F32-462F-9469-B60410A65D1F}" destId="{0432E678-4E7A-49DA-94DB-B20EEC018F68}" srcOrd="2" destOrd="0" presId="urn:microsoft.com/office/officeart/2005/8/layout/matrix1"/>
    <dgm:cxn modelId="{80FB837A-0E26-4383-8E7A-E0124B758972}" type="presParOf" srcId="{E7F1214D-1F32-462F-9469-B60410A65D1F}" destId="{09A98DCF-05F6-49CC-B9AB-B1FF07470A9F}" srcOrd="3" destOrd="0" presId="urn:microsoft.com/office/officeart/2005/8/layout/matrix1"/>
    <dgm:cxn modelId="{1A8CFA5B-AFB0-4B3C-8A67-A95207DF3ECB}" type="presParOf" srcId="{E7F1214D-1F32-462F-9469-B60410A65D1F}" destId="{C5D24818-E1EB-43CB-B1F2-C26294F6B603}" srcOrd="4" destOrd="0" presId="urn:microsoft.com/office/officeart/2005/8/layout/matrix1"/>
    <dgm:cxn modelId="{26867DF9-27D7-49C8-9437-0EC8F662EAAB}" type="presParOf" srcId="{E7F1214D-1F32-462F-9469-B60410A65D1F}" destId="{99202050-FFB0-4C23-975E-ACB60EE4BBB8}" srcOrd="5" destOrd="0" presId="urn:microsoft.com/office/officeart/2005/8/layout/matrix1"/>
    <dgm:cxn modelId="{D4E862BF-67C3-4D4E-8ACC-6625DAF5953D}" type="presParOf" srcId="{E7F1214D-1F32-462F-9469-B60410A65D1F}" destId="{0C13F5B8-C7B8-4EC1-8794-91D0369A5C76}" srcOrd="6" destOrd="0" presId="urn:microsoft.com/office/officeart/2005/8/layout/matrix1"/>
    <dgm:cxn modelId="{5CAADCFA-A33F-4308-BC0F-3BA189B50A2E}" type="presParOf" srcId="{E7F1214D-1F32-462F-9469-B60410A65D1F}" destId="{191A7527-4CA1-4460-9B90-241FF8872E76}" srcOrd="7" destOrd="0" presId="urn:microsoft.com/office/officeart/2005/8/layout/matrix1"/>
    <dgm:cxn modelId="{D4009987-964E-498E-B116-51BD7AB6FF11}" type="presParOf" srcId="{44A45BA4-C9EE-4E99-8BC8-913B785915AB}" destId="{1128BBF0-F7B5-461B-AC34-369577A770DA}"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B039CB-BFCB-49D3-8DD0-97F4E768BC1E}" type="doc">
      <dgm:prSet loTypeId="urn:microsoft.com/office/officeart/2005/8/layout/hList1" loCatId="list" qsTypeId="urn:microsoft.com/office/officeart/2005/8/quickstyle/3d3" qsCatId="3D" csTypeId="urn:microsoft.com/office/officeart/2005/8/colors/accent6_2" csCatId="accent6" phldr="1"/>
      <dgm:spPr/>
      <dgm:t>
        <a:bodyPr/>
        <a:lstStyle/>
        <a:p>
          <a:endParaRPr lang="en-US"/>
        </a:p>
      </dgm:t>
    </dgm:pt>
    <dgm:pt modelId="{FACAA499-382C-4B1E-A272-F473354E6AFB}">
      <dgm:prSet custT="1"/>
      <dgm:spPr>
        <a:solidFill>
          <a:srgbClr val="FF9900"/>
        </a:solidFill>
      </dgm:spPr>
      <dgm:t>
        <a:bodyPr/>
        <a:lstStyle/>
        <a:p>
          <a:pPr rtl="0"/>
          <a:r>
            <a:rPr lang="es-HN" sz="2800" b="1" noProof="0" dirty="0" smtClean="0">
              <a:solidFill>
                <a:schemeClr val="accent6">
                  <a:lumMod val="50000"/>
                </a:schemeClr>
              </a:solidFill>
              <a:latin typeface="Arial" panose="020B0604020202020204" pitchFamily="34" charset="0"/>
              <a:cs typeface="Arial" panose="020B0604020202020204" pitchFamily="34" charset="0"/>
            </a:rPr>
            <a:t>Política LOTO  </a:t>
          </a:r>
          <a:endParaRPr lang="es-HN" sz="2800" b="1" noProof="0" dirty="0">
            <a:solidFill>
              <a:schemeClr val="accent6">
                <a:lumMod val="50000"/>
              </a:schemeClr>
            </a:solidFill>
            <a:latin typeface="Arial" panose="020B0604020202020204" pitchFamily="34" charset="0"/>
            <a:cs typeface="Arial" panose="020B0604020202020204" pitchFamily="34" charset="0"/>
          </a:endParaRPr>
        </a:p>
      </dgm:t>
    </dgm:pt>
    <dgm:pt modelId="{A2BCEA7B-868A-4E45-9BCB-EECCF5012753}" type="parTrans" cxnId="{8FC59FF4-03C7-4174-BCE3-F9908110F73D}">
      <dgm:prSet/>
      <dgm:spPr/>
      <dgm:t>
        <a:bodyPr/>
        <a:lstStyle/>
        <a:p>
          <a:endParaRPr lang="en-US"/>
        </a:p>
      </dgm:t>
    </dgm:pt>
    <dgm:pt modelId="{684B0058-E432-4F28-846F-3DBC2E1F56D6}" type="sibTrans" cxnId="{8FC59FF4-03C7-4174-BCE3-F9908110F73D}">
      <dgm:prSet/>
      <dgm:spPr/>
      <dgm:t>
        <a:bodyPr/>
        <a:lstStyle/>
        <a:p>
          <a:endParaRPr lang="en-US"/>
        </a:p>
      </dgm:t>
    </dgm:pt>
    <dgm:pt modelId="{55D2FA8E-DC9C-462C-A599-EA64758A8478}">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Utilice norma 1910.147.</a:t>
          </a:r>
          <a:endParaRPr lang="es-HN" noProof="0" dirty="0">
            <a:latin typeface="Arial" panose="020B0604020202020204" pitchFamily="34" charset="0"/>
            <a:cs typeface="Arial" panose="020B0604020202020204" pitchFamily="34" charset="0"/>
          </a:endParaRPr>
        </a:p>
      </dgm:t>
    </dgm:pt>
    <dgm:pt modelId="{FF1791E3-E654-408D-9791-A30D68A0D5E8}" type="parTrans" cxnId="{E384E287-4A85-436F-B9A6-AA4195F40488}">
      <dgm:prSet/>
      <dgm:spPr/>
      <dgm:t>
        <a:bodyPr/>
        <a:lstStyle/>
        <a:p>
          <a:endParaRPr lang="en-US"/>
        </a:p>
      </dgm:t>
    </dgm:pt>
    <dgm:pt modelId="{C319F74C-F03C-4F62-B720-10302F4023DE}" type="sibTrans" cxnId="{E384E287-4A85-436F-B9A6-AA4195F40488}">
      <dgm:prSet/>
      <dgm:spPr/>
      <dgm:t>
        <a:bodyPr/>
        <a:lstStyle/>
        <a:p>
          <a:endParaRPr lang="en-US"/>
        </a:p>
      </dgm:t>
    </dgm:pt>
    <dgm:pt modelId="{5FFEFE60-7713-401F-8852-75BB04D43BD8}">
      <dgm:prSet custT="1"/>
      <dgm:spPr>
        <a:solidFill>
          <a:srgbClr val="FF9900"/>
        </a:solidFill>
      </dgm:spPr>
      <dgm:t>
        <a:bodyPr/>
        <a:lstStyle/>
        <a:p>
          <a:pPr rtl="0"/>
          <a:r>
            <a:rPr lang="es-HN" sz="2800" b="1" noProof="0" dirty="0" smtClean="0">
              <a:solidFill>
                <a:schemeClr val="accent6">
                  <a:lumMod val="50000"/>
                </a:schemeClr>
              </a:solidFill>
              <a:latin typeface="Arial" panose="020B0604020202020204" pitchFamily="34" charset="0"/>
              <a:cs typeface="Arial" panose="020B0604020202020204" pitchFamily="34" charset="0"/>
            </a:rPr>
            <a:t>Programa LOTO </a:t>
          </a:r>
          <a:endParaRPr lang="es-HN" sz="2800" b="1" noProof="0" dirty="0">
            <a:solidFill>
              <a:schemeClr val="accent6">
                <a:lumMod val="50000"/>
              </a:schemeClr>
            </a:solidFill>
            <a:latin typeface="Arial" panose="020B0604020202020204" pitchFamily="34" charset="0"/>
            <a:cs typeface="Arial" panose="020B0604020202020204" pitchFamily="34" charset="0"/>
          </a:endParaRPr>
        </a:p>
      </dgm:t>
    </dgm:pt>
    <dgm:pt modelId="{7B5EC2D1-6139-42F7-AF55-9E8E29E66804}" type="parTrans" cxnId="{760F52C3-D662-4B93-A6EB-894ECDFC820D}">
      <dgm:prSet/>
      <dgm:spPr/>
      <dgm:t>
        <a:bodyPr/>
        <a:lstStyle/>
        <a:p>
          <a:endParaRPr lang="en-US"/>
        </a:p>
      </dgm:t>
    </dgm:pt>
    <dgm:pt modelId="{45905F25-4DAE-4A26-A8F9-06AEC1FBE15E}" type="sibTrans" cxnId="{760F52C3-D662-4B93-A6EB-894ECDFC820D}">
      <dgm:prSet/>
      <dgm:spPr/>
      <dgm:t>
        <a:bodyPr/>
        <a:lstStyle/>
        <a:p>
          <a:endParaRPr lang="en-US"/>
        </a:p>
      </dgm:t>
    </dgm:pt>
    <dgm:pt modelId="{7D8C8D64-C082-492B-A319-DF5053D3A76E}">
      <dgm:prSet custT="1"/>
      <dgm:spPr>
        <a:solidFill>
          <a:srgbClr val="FAE12A">
            <a:alpha val="90000"/>
          </a:srgbClr>
        </a:solidFill>
      </dgm:spPr>
      <dgm:t>
        <a:bodyPr/>
        <a:lstStyle/>
        <a:p>
          <a:pPr rtl="0"/>
          <a:r>
            <a:rPr lang="es-HN" sz="2200" noProof="0" dirty="0" smtClean="0">
              <a:latin typeface="Arial" panose="020B0604020202020204" pitchFamily="34" charset="0"/>
              <a:cs typeface="Arial" panose="020B0604020202020204" pitchFamily="34" charset="0"/>
            </a:rPr>
            <a:t>Cuando</a:t>
          </a:r>
          <a:endParaRPr lang="es-HN" sz="2200" noProof="0" dirty="0">
            <a:latin typeface="Arial" panose="020B0604020202020204" pitchFamily="34" charset="0"/>
            <a:cs typeface="Arial" panose="020B0604020202020204" pitchFamily="34" charset="0"/>
          </a:endParaRPr>
        </a:p>
      </dgm:t>
    </dgm:pt>
    <dgm:pt modelId="{25B667AE-99BF-4FBA-BD4F-6D2A973C636E}" type="parTrans" cxnId="{C034E8B8-3CC4-4703-AAB2-12A5CFF5FF0A}">
      <dgm:prSet/>
      <dgm:spPr/>
      <dgm:t>
        <a:bodyPr/>
        <a:lstStyle/>
        <a:p>
          <a:endParaRPr lang="en-US"/>
        </a:p>
      </dgm:t>
    </dgm:pt>
    <dgm:pt modelId="{3E1BE88E-24D4-41F6-8F53-D6900112FD23}" type="sibTrans" cxnId="{C034E8B8-3CC4-4703-AAB2-12A5CFF5FF0A}">
      <dgm:prSet/>
      <dgm:spPr/>
      <dgm:t>
        <a:bodyPr/>
        <a:lstStyle/>
        <a:p>
          <a:endParaRPr lang="en-US"/>
        </a:p>
      </dgm:t>
    </dgm:pt>
    <dgm:pt modelId="{E8E92BCC-F605-4AC1-BE00-E56822896F0D}">
      <dgm:prSet custT="1"/>
      <dgm:spPr>
        <a:solidFill>
          <a:srgbClr val="FAE12A">
            <a:alpha val="90000"/>
          </a:srgbClr>
        </a:solidFill>
      </dgm:spPr>
      <dgm:t>
        <a:bodyPr/>
        <a:lstStyle/>
        <a:p>
          <a:pPr rtl="0"/>
          <a:r>
            <a:rPr lang="es-HN" sz="2200" noProof="0" dirty="0" smtClean="0">
              <a:latin typeface="Arial" panose="020B0604020202020204" pitchFamily="34" charset="0"/>
              <a:cs typeface="Arial" panose="020B0604020202020204" pitchFamily="34" charset="0"/>
            </a:rPr>
            <a:t>Quien lo hace</a:t>
          </a:r>
          <a:endParaRPr lang="es-HN" sz="2200" noProof="0" dirty="0">
            <a:latin typeface="Arial" panose="020B0604020202020204" pitchFamily="34" charset="0"/>
            <a:cs typeface="Arial" panose="020B0604020202020204" pitchFamily="34" charset="0"/>
          </a:endParaRPr>
        </a:p>
      </dgm:t>
    </dgm:pt>
    <dgm:pt modelId="{7950A101-8C85-4DE3-915B-777702E60A27}" type="parTrans" cxnId="{BF523023-B5F9-4102-A069-3C9A448DAF10}">
      <dgm:prSet/>
      <dgm:spPr/>
      <dgm:t>
        <a:bodyPr/>
        <a:lstStyle/>
        <a:p>
          <a:endParaRPr lang="en-US"/>
        </a:p>
      </dgm:t>
    </dgm:pt>
    <dgm:pt modelId="{CE4587A2-909F-4237-A161-924BEE69CEC9}" type="sibTrans" cxnId="{BF523023-B5F9-4102-A069-3C9A448DAF10}">
      <dgm:prSet/>
      <dgm:spPr/>
      <dgm:t>
        <a:bodyPr/>
        <a:lstStyle/>
        <a:p>
          <a:endParaRPr lang="en-US"/>
        </a:p>
      </dgm:t>
    </dgm:pt>
    <dgm:pt modelId="{B0A6CEBC-A8FF-40DB-A3E7-43B2A260DBA0}">
      <dgm:prSet custT="1"/>
      <dgm:spPr>
        <a:solidFill>
          <a:srgbClr val="FF9900"/>
        </a:solidFill>
      </dgm:spPr>
      <dgm:t>
        <a:bodyPr/>
        <a:lstStyle/>
        <a:p>
          <a:pPr rtl="0"/>
          <a:r>
            <a:rPr lang="es-HN" sz="2400" b="1" noProof="0" dirty="0" smtClean="0">
              <a:solidFill>
                <a:schemeClr val="accent6">
                  <a:lumMod val="50000"/>
                </a:schemeClr>
              </a:solidFill>
              <a:latin typeface="Arial" panose="020B0604020202020204" pitchFamily="34" charset="0"/>
              <a:cs typeface="Arial" panose="020B0604020202020204" pitchFamily="34" charset="0"/>
            </a:rPr>
            <a:t>Procedimientos</a:t>
          </a:r>
          <a:r>
            <a:rPr lang="es-HN" sz="2800" b="1" noProof="0" dirty="0" smtClean="0">
              <a:solidFill>
                <a:schemeClr val="accent6">
                  <a:lumMod val="50000"/>
                </a:schemeClr>
              </a:solidFill>
              <a:latin typeface="Arial" panose="020B0604020202020204" pitchFamily="34" charset="0"/>
              <a:cs typeface="Arial" panose="020B0604020202020204" pitchFamily="34" charset="0"/>
            </a:rPr>
            <a:t> LOTO </a:t>
          </a:r>
          <a:endParaRPr lang="es-HN" sz="2800" b="1" noProof="0" dirty="0">
            <a:solidFill>
              <a:schemeClr val="accent6">
                <a:lumMod val="50000"/>
              </a:schemeClr>
            </a:solidFill>
            <a:latin typeface="Arial" panose="020B0604020202020204" pitchFamily="34" charset="0"/>
            <a:cs typeface="Arial" panose="020B0604020202020204" pitchFamily="34" charset="0"/>
          </a:endParaRPr>
        </a:p>
      </dgm:t>
    </dgm:pt>
    <dgm:pt modelId="{180938E3-FCF2-453C-9266-FCA025163030}" type="parTrans" cxnId="{3C50A28F-2378-4388-B44C-1FE66A9DEB20}">
      <dgm:prSet/>
      <dgm:spPr/>
      <dgm:t>
        <a:bodyPr/>
        <a:lstStyle/>
        <a:p>
          <a:endParaRPr lang="en-US"/>
        </a:p>
      </dgm:t>
    </dgm:pt>
    <dgm:pt modelId="{BFA582D4-47C7-4FC8-A6FA-938FC6DC8737}" type="sibTrans" cxnId="{3C50A28F-2378-4388-B44C-1FE66A9DEB20}">
      <dgm:prSet/>
      <dgm:spPr/>
      <dgm:t>
        <a:bodyPr/>
        <a:lstStyle/>
        <a:p>
          <a:endParaRPr lang="en-US"/>
        </a:p>
      </dgm:t>
    </dgm:pt>
    <dgm:pt modelId="{5D95A753-67F5-4486-A412-A277280E051D}">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Cada pieza de equipo.</a:t>
          </a:r>
          <a:endParaRPr lang="es-HN" noProof="0" dirty="0">
            <a:latin typeface="Arial" panose="020B0604020202020204" pitchFamily="34" charset="0"/>
            <a:cs typeface="Arial" panose="020B0604020202020204" pitchFamily="34" charset="0"/>
          </a:endParaRPr>
        </a:p>
      </dgm:t>
    </dgm:pt>
    <dgm:pt modelId="{D1B39D46-28B7-4C9F-97FB-BC32DB449053}" type="parTrans" cxnId="{329D8E5A-7E96-4125-A628-9F231BBDCD7D}">
      <dgm:prSet/>
      <dgm:spPr/>
      <dgm:t>
        <a:bodyPr/>
        <a:lstStyle/>
        <a:p>
          <a:endParaRPr lang="en-US"/>
        </a:p>
      </dgm:t>
    </dgm:pt>
    <dgm:pt modelId="{12E6F4D7-9939-489A-BED2-40209ABF0973}" type="sibTrans" cxnId="{329D8E5A-7E96-4125-A628-9F231BBDCD7D}">
      <dgm:prSet/>
      <dgm:spPr/>
      <dgm:t>
        <a:bodyPr/>
        <a:lstStyle/>
        <a:p>
          <a:endParaRPr lang="en-US"/>
        </a:p>
      </dgm:t>
    </dgm:pt>
    <dgm:pt modelId="{FBA85828-A441-41F6-A56F-8C016F2FCBA7}">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Orden de apagado.</a:t>
          </a:r>
          <a:endParaRPr lang="es-HN" noProof="0" dirty="0">
            <a:latin typeface="Arial" panose="020B0604020202020204" pitchFamily="34" charset="0"/>
            <a:cs typeface="Arial" panose="020B0604020202020204" pitchFamily="34" charset="0"/>
          </a:endParaRPr>
        </a:p>
      </dgm:t>
    </dgm:pt>
    <dgm:pt modelId="{846E7F05-5491-45A2-98F7-87B1A7ACA14D}" type="parTrans" cxnId="{DB655418-CAB0-471C-9610-FF4FB5A9B026}">
      <dgm:prSet/>
      <dgm:spPr/>
      <dgm:t>
        <a:bodyPr/>
        <a:lstStyle/>
        <a:p>
          <a:endParaRPr lang="en-US"/>
        </a:p>
      </dgm:t>
    </dgm:pt>
    <dgm:pt modelId="{7065DE9F-9AF9-42CD-9425-ED78CC3F7150}" type="sibTrans" cxnId="{DB655418-CAB0-471C-9610-FF4FB5A9B026}">
      <dgm:prSet/>
      <dgm:spPr/>
      <dgm:t>
        <a:bodyPr/>
        <a:lstStyle/>
        <a:p>
          <a:endParaRPr lang="en-US"/>
        </a:p>
      </dgm:t>
    </dgm:pt>
    <dgm:pt modelId="{A240F59C-7D3E-4DAF-85AA-0424FC37E565}">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Siga el programa y procedimientos LOTO de la compañía.</a:t>
          </a:r>
          <a:endParaRPr lang="es-HN" noProof="0" dirty="0">
            <a:latin typeface="Arial" panose="020B0604020202020204" pitchFamily="34" charset="0"/>
            <a:cs typeface="Arial" panose="020B0604020202020204" pitchFamily="34" charset="0"/>
          </a:endParaRPr>
        </a:p>
      </dgm:t>
    </dgm:pt>
    <dgm:pt modelId="{232744D8-0530-4670-8159-579583DBA684}" type="parTrans" cxnId="{5C605A9A-C334-4641-8064-DB748306357C}">
      <dgm:prSet/>
      <dgm:spPr/>
      <dgm:t>
        <a:bodyPr/>
        <a:lstStyle/>
        <a:p>
          <a:endParaRPr lang="en-US"/>
        </a:p>
      </dgm:t>
    </dgm:pt>
    <dgm:pt modelId="{DE52EBE1-798D-48D5-A011-58C1270A8A83}" type="sibTrans" cxnId="{5C605A9A-C334-4641-8064-DB748306357C}">
      <dgm:prSet/>
      <dgm:spPr/>
      <dgm:t>
        <a:bodyPr/>
        <a:lstStyle/>
        <a:p>
          <a:endParaRPr lang="en-US"/>
        </a:p>
      </dgm:t>
    </dgm:pt>
    <dgm:pt modelId="{025D73E7-6F16-427E-A0DC-17C963B6FD82}">
      <dgm:prSet custT="1"/>
      <dgm:spPr>
        <a:solidFill>
          <a:srgbClr val="FAE12A">
            <a:alpha val="90000"/>
          </a:srgbClr>
        </a:solidFill>
      </dgm:spPr>
      <dgm:t>
        <a:bodyPr/>
        <a:lstStyle/>
        <a:p>
          <a:pPr rtl="0"/>
          <a:r>
            <a:rPr lang="es-HN" sz="2200" noProof="0" dirty="0" smtClean="0">
              <a:latin typeface="Arial" panose="020B0604020202020204" pitchFamily="34" charset="0"/>
              <a:cs typeface="Arial" panose="020B0604020202020204" pitchFamily="34" charset="0"/>
            </a:rPr>
            <a:t>Entrenamiento</a:t>
          </a:r>
          <a:endParaRPr lang="es-HN" sz="2200" noProof="0" dirty="0">
            <a:latin typeface="Arial" panose="020B0604020202020204" pitchFamily="34" charset="0"/>
            <a:cs typeface="Arial" panose="020B0604020202020204" pitchFamily="34" charset="0"/>
          </a:endParaRPr>
        </a:p>
      </dgm:t>
    </dgm:pt>
    <dgm:pt modelId="{B0854007-71DE-4DB3-8DA3-EEE1B870FEEE}" type="parTrans" cxnId="{931834E6-AD93-4EAD-AF82-98EF3948BBA5}">
      <dgm:prSet/>
      <dgm:spPr/>
      <dgm:t>
        <a:bodyPr/>
        <a:lstStyle/>
        <a:p>
          <a:endParaRPr lang="en-US"/>
        </a:p>
      </dgm:t>
    </dgm:pt>
    <dgm:pt modelId="{EB10DC6D-4E94-4858-9462-CFA3DDE41725}" type="sibTrans" cxnId="{931834E6-AD93-4EAD-AF82-98EF3948BBA5}">
      <dgm:prSet/>
      <dgm:spPr/>
      <dgm:t>
        <a:bodyPr/>
        <a:lstStyle/>
        <a:p>
          <a:endParaRPr lang="en-US"/>
        </a:p>
      </dgm:t>
    </dgm:pt>
    <dgm:pt modelId="{CF933E67-8712-425D-BC2E-D4D9B37EB4C7}">
      <dgm:prSet custT="1"/>
      <dgm:spPr>
        <a:solidFill>
          <a:srgbClr val="FAE12A">
            <a:alpha val="90000"/>
          </a:srgbClr>
        </a:solidFill>
      </dgm:spPr>
      <dgm:t>
        <a:bodyPr/>
        <a:lstStyle/>
        <a:p>
          <a:pPr rtl="0"/>
          <a:r>
            <a:rPr lang="es-HN" sz="2200" noProof="0" dirty="0" smtClean="0">
              <a:latin typeface="Arial" panose="020B0604020202020204" pitchFamily="34" charset="0"/>
              <a:cs typeface="Arial" panose="020B0604020202020204" pitchFamily="34" charset="0"/>
            </a:rPr>
            <a:t>Contratistas</a:t>
          </a:r>
          <a:endParaRPr lang="es-HN" sz="2200" noProof="0" dirty="0">
            <a:latin typeface="Arial" panose="020B0604020202020204" pitchFamily="34" charset="0"/>
            <a:cs typeface="Arial" panose="020B0604020202020204" pitchFamily="34" charset="0"/>
          </a:endParaRPr>
        </a:p>
      </dgm:t>
    </dgm:pt>
    <dgm:pt modelId="{000FED8D-061F-4276-A5D3-E67DD9DDC9CA}" type="parTrans" cxnId="{85F6CA5D-AD5E-4D06-ADD3-277C32E0203A}">
      <dgm:prSet/>
      <dgm:spPr/>
      <dgm:t>
        <a:bodyPr/>
        <a:lstStyle/>
        <a:p>
          <a:endParaRPr lang="en-US"/>
        </a:p>
      </dgm:t>
    </dgm:pt>
    <dgm:pt modelId="{15132032-AA67-48F1-803B-30341B977641}" type="sibTrans" cxnId="{85F6CA5D-AD5E-4D06-ADD3-277C32E0203A}">
      <dgm:prSet/>
      <dgm:spPr/>
      <dgm:t>
        <a:bodyPr/>
        <a:lstStyle/>
        <a:p>
          <a:endParaRPr lang="en-US"/>
        </a:p>
      </dgm:t>
    </dgm:pt>
    <dgm:pt modelId="{7707C340-5CFF-4878-854C-98B335DED39F}">
      <dgm:prSet custT="1"/>
      <dgm:spPr>
        <a:solidFill>
          <a:srgbClr val="FAE12A">
            <a:alpha val="90000"/>
          </a:srgbClr>
        </a:solidFill>
      </dgm:spPr>
      <dgm:t>
        <a:bodyPr/>
        <a:lstStyle/>
        <a:p>
          <a:pPr rtl="0"/>
          <a:r>
            <a:rPr lang="es-HN" sz="2200" noProof="0" dirty="0" smtClean="0">
              <a:latin typeface="Arial" panose="020B0604020202020204" pitchFamily="34" charset="0"/>
              <a:cs typeface="Arial" panose="020B0604020202020204" pitchFamily="34" charset="0"/>
            </a:rPr>
            <a:t>Quien es afectado</a:t>
          </a:r>
          <a:endParaRPr lang="es-HN" sz="2200" noProof="0" dirty="0">
            <a:latin typeface="Arial" panose="020B0604020202020204" pitchFamily="34" charset="0"/>
            <a:cs typeface="Arial" panose="020B0604020202020204" pitchFamily="34" charset="0"/>
          </a:endParaRPr>
        </a:p>
      </dgm:t>
    </dgm:pt>
    <dgm:pt modelId="{30C847B2-C6E9-4232-AF17-EF83A95CAE56}" type="parTrans" cxnId="{ADB966BB-F324-4DCF-9D9B-D388999705B7}">
      <dgm:prSet/>
      <dgm:spPr/>
      <dgm:t>
        <a:bodyPr/>
        <a:lstStyle/>
        <a:p>
          <a:endParaRPr lang="en-US"/>
        </a:p>
      </dgm:t>
    </dgm:pt>
    <dgm:pt modelId="{8DF03A32-BEEE-4632-81DC-2BC1C69BB7A8}" type="sibTrans" cxnId="{ADB966BB-F324-4DCF-9D9B-D388999705B7}">
      <dgm:prSet/>
      <dgm:spPr/>
      <dgm:t>
        <a:bodyPr/>
        <a:lstStyle/>
        <a:p>
          <a:endParaRPr lang="en-US"/>
        </a:p>
      </dgm:t>
    </dgm:pt>
    <dgm:pt modelId="{7416A45B-B28A-46E0-9D9E-149B58853A60}">
      <dgm:prSet/>
      <dgm:spPr>
        <a:solidFill>
          <a:srgbClr val="FAE12A">
            <a:alpha val="90000"/>
          </a:srgbClr>
        </a:solidFill>
      </dgm:spPr>
      <dgm:t>
        <a:bodyPr/>
        <a:lstStyle/>
        <a:p>
          <a:pPr rtl="0"/>
          <a:r>
            <a:rPr lang="es-HN" noProof="0" dirty="0" smtClean="0">
              <a:latin typeface="Arial" panose="020B0604020202020204" pitchFamily="34" charset="0"/>
              <a:cs typeface="Arial" panose="020B0604020202020204" pitchFamily="34" charset="0"/>
            </a:rPr>
            <a:t>Identificar fuentes y tipos de energía.</a:t>
          </a:r>
          <a:endParaRPr lang="es-HN" noProof="0" dirty="0">
            <a:latin typeface="Arial" panose="020B0604020202020204" pitchFamily="34" charset="0"/>
            <a:cs typeface="Arial" panose="020B0604020202020204" pitchFamily="34" charset="0"/>
          </a:endParaRPr>
        </a:p>
      </dgm:t>
    </dgm:pt>
    <dgm:pt modelId="{4C75E538-F2F6-4E86-A378-56594E276192}" type="parTrans" cxnId="{9914E540-3F2F-4B4A-9F09-B08E5EB99CE3}">
      <dgm:prSet/>
      <dgm:spPr/>
      <dgm:t>
        <a:bodyPr/>
        <a:lstStyle/>
        <a:p>
          <a:endParaRPr lang="en-US"/>
        </a:p>
      </dgm:t>
    </dgm:pt>
    <dgm:pt modelId="{7A76FF7F-7124-4E24-AF96-B37E3AF43DEB}" type="sibTrans" cxnId="{9914E540-3F2F-4B4A-9F09-B08E5EB99CE3}">
      <dgm:prSet/>
      <dgm:spPr/>
      <dgm:t>
        <a:bodyPr/>
        <a:lstStyle/>
        <a:p>
          <a:endParaRPr lang="en-US"/>
        </a:p>
      </dgm:t>
    </dgm:pt>
    <dgm:pt modelId="{025974E9-D194-4D60-BEA4-5F176DE76274}">
      <dgm:prSet custT="1"/>
      <dgm:spPr>
        <a:solidFill>
          <a:srgbClr val="FAE12A">
            <a:alpha val="90000"/>
          </a:srgbClr>
        </a:solidFill>
      </dgm:spPr>
      <dgm:t>
        <a:bodyPr/>
        <a:lstStyle/>
        <a:p>
          <a:pPr rtl="0"/>
          <a:r>
            <a:rPr lang="es-HN" sz="2200" noProof="0" dirty="0" smtClean="0">
              <a:latin typeface="Arial" panose="020B0604020202020204" pitchFamily="34" charset="0"/>
              <a:cs typeface="Arial" panose="020B0604020202020204" pitchFamily="34" charset="0"/>
            </a:rPr>
            <a:t>Equipo y dispositivos</a:t>
          </a:r>
          <a:endParaRPr lang="es-HN" sz="2200" noProof="0" dirty="0">
            <a:latin typeface="Arial" panose="020B0604020202020204" pitchFamily="34" charset="0"/>
            <a:cs typeface="Arial" panose="020B0604020202020204" pitchFamily="34" charset="0"/>
          </a:endParaRPr>
        </a:p>
      </dgm:t>
    </dgm:pt>
    <dgm:pt modelId="{8C4C6103-5365-462B-A870-0B05F89C4EEE}" type="parTrans" cxnId="{8A00C86C-1B1B-4181-BE90-56D9CCB0DA80}">
      <dgm:prSet/>
      <dgm:spPr/>
      <dgm:t>
        <a:bodyPr/>
        <a:lstStyle/>
        <a:p>
          <a:endParaRPr lang="es-HN"/>
        </a:p>
      </dgm:t>
    </dgm:pt>
    <dgm:pt modelId="{30812200-E6CA-44CF-96F6-7FAE994BBFF6}" type="sibTrans" cxnId="{8A00C86C-1B1B-4181-BE90-56D9CCB0DA80}">
      <dgm:prSet/>
      <dgm:spPr/>
      <dgm:t>
        <a:bodyPr/>
        <a:lstStyle/>
        <a:p>
          <a:endParaRPr lang="es-HN"/>
        </a:p>
      </dgm:t>
    </dgm:pt>
    <dgm:pt modelId="{008F9921-C7F0-406A-8F97-7CCCDDFA7266}">
      <dgm:prSet custT="1"/>
      <dgm:spPr>
        <a:solidFill>
          <a:srgbClr val="FAE12A">
            <a:alpha val="90000"/>
          </a:srgbClr>
        </a:solidFill>
      </dgm:spPr>
      <dgm:t>
        <a:bodyPr/>
        <a:lstStyle/>
        <a:p>
          <a:pPr rtl="0"/>
          <a:r>
            <a:rPr lang="es-HN" sz="2200" noProof="0" dirty="0" smtClean="0">
              <a:latin typeface="Arial" panose="020B0604020202020204" pitchFamily="34" charset="0"/>
              <a:cs typeface="Arial" panose="020B0604020202020204" pitchFamily="34" charset="0"/>
            </a:rPr>
            <a:t>Desmontar candados</a:t>
          </a:r>
          <a:endParaRPr lang="es-HN" sz="2200" noProof="0" dirty="0">
            <a:latin typeface="Arial" panose="020B0604020202020204" pitchFamily="34" charset="0"/>
            <a:cs typeface="Arial" panose="020B0604020202020204" pitchFamily="34" charset="0"/>
          </a:endParaRPr>
        </a:p>
      </dgm:t>
    </dgm:pt>
    <dgm:pt modelId="{0642F3E0-EB85-464F-A768-56609E63C06F}" type="parTrans" cxnId="{00F4650D-93F9-4BE3-BD88-243C3E5E66F8}">
      <dgm:prSet/>
      <dgm:spPr/>
      <dgm:t>
        <a:bodyPr/>
        <a:lstStyle/>
        <a:p>
          <a:endParaRPr lang="es-HN"/>
        </a:p>
      </dgm:t>
    </dgm:pt>
    <dgm:pt modelId="{46E829AC-5E2C-4AE9-B6A5-3EED670CBB77}" type="sibTrans" cxnId="{00F4650D-93F9-4BE3-BD88-243C3E5E66F8}">
      <dgm:prSet/>
      <dgm:spPr/>
      <dgm:t>
        <a:bodyPr/>
        <a:lstStyle/>
        <a:p>
          <a:endParaRPr lang="es-HN"/>
        </a:p>
      </dgm:t>
    </dgm:pt>
    <dgm:pt modelId="{8B93F977-9196-4199-BBBF-C74605F3FCF9}" type="pres">
      <dgm:prSet presAssocID="{67B039CB-BFCB-49D3-8DD0-97F4E768BC1E}" presName="Name0" presStyleCnt="0">
        <dgm:presLayoutVars>
          <dgm:dir/>
          <dgm:animLvl val="lvl"/>
          <dgm:resizeHandles val="exact"/>
        </dgm:presLayoutVars>
      </dgm:prSet>
      <dgm:spPr/>
      <dgm:t>
        <a:bodyPr/>
        <a:lstStyle/>
        <a:p>
          <a:endParaRPr lang="en-US"/>
        </a:p>
      </dgm:t>
    </dgm:pt>
    <dgm:pt modelId="{54C9B5FD-F6D9-4737-9FB2-F3A5789304D4}" type="pres">
      <dgm:prSet presAssocID="{FACAA499-382C-4B1E-A272-F473354E6AFB}" presName="composite" presStyleCnt="0"/>
      <dgm:spPr/>
    </dgm:pt>
    <dgm:pt modelId="{D0D68B89-368D-4EA5-9BAE-352C25D90C39}" type="pres">
      <dgm:prSet presAssocID="{FACAA499-382C-4B1E-A272-F473354E6AFB}" presName="parTx" presStyleLbl="alignNode1" presStyleIdx="0" presStyleCnt="3">
        <dgm:presLayoutVars>
          <dgm:chMax val="0"/>
          <dgm:chPref val="0"/>
          <dgm:bulletEnabled val="1"/>
        </dgm:presLayoutVars>
      </dgm:prSet>
      <dgm:spPr/>
      <dgm:t>
        <a:bodyPr/>
        <a:lstStyle/>
        <a:p>
          <a:endParaRPr lang="en-US"/>
        </a:p>
      </dgm:t>
    </dgm:pt>
    <dgm:pt modelId="{F6903A39-AB2E-4E1C-B73A-6F715378FB35}" type="pres">
      <dgm:prSet presAssocID="{FACAA499-382C-4B1E-A272-F473354E6AFB}" presName="desTx" presStyleLbl="alignAccFollowNode1" presStyleIdx="0" presStyleCnt="3">
        <dgm:presLayoutVars>
          <dgm:bulletEnabled val="1"/>
        </dgm:presLayoutVars>
      </dgm:prSet>
      <dgm:spPr/>
      <dgm:t>
        <a:bodyPr/>
        <a:lstStyle/>
        <a:p>
          <a:endParaRPr lang="en-US"/>
        </a:p>
      </dgm:t>
    </dgm:pt>
    <dgm:pt modelId="{8FA22D02-4016-4F55-A7C9-08122B8797CB}" type="pres">
      <dgm:prSet presAssocID="{684B0058-E432-4F28-846F-3DBC2E1F56D6}" presName="space" presStyleCnt="0"/>
      <dgm:spPr/>
    </dgm:pt>
    <dgm:pt modelId="{B995DD56-5A31-41AB-A5C7-B4045FE9D5A9}" type="pres">
      <dgm:prSet presAssocID="{5FFEFE60-7713-401F-8852-75BB04D43BD8}" presName="composite" presStyleCnt="0"/>
      <dgm:spPr/>
    </dgm:pt>
    <dgm:pt modelId="{B9FFF9FD-E098-4C1A-8720-A4EB31F6BF6F}" type="pres">
      <dgm:prSet presAssocID="{5FFEFE60-7713-401F-8852-75BB04D43BD8}" presName="parTx" presStyleLbl="alignNode1" presStyleIdx="1" presStyleCnt="3">
        <dgm:presLayoutVars>
          <dgm:chMax val="0"/>
          <dgm:chPref val="0"/>
          <dgm:bulletEnabled val="1"/>
        </dgm:presLayoutVars>
      </dgm:prSet>
      <dgm:spPr/>
      <dgm:t>
        <a:bodyPr/>
        <a:lstStyle/>
        <a:p>
          <a:endParaRPr lang="en-US"/>
        </a:p>
      </dgm:t>
    </dgm:pt>
    <dgm:pt modelId="{4221FDA0-5305-41BC-B653-7EA252376A46}" type="pres">
      <dgm:prSet presAssocID="{5FFEFE60-7713-401F-8852-75BB04D43BD8}" presName="desTx" presStyleLbl="alignAccFollowNode1" presStyleIdx="1" presStyleCnt="3">
        <dgm:presLayoutVars>
          <dgm:bulletEnabled val="1"/>
        </dgm:presLayoutVars>
      </dgm:prSet>
      <dgm:spPr/>
      <dgm:t>
        <a:bodyPr/>
        <a:lstStyle/>
        <a:p>
          <a:endParaRPr lang="en-US"/>
        </a:p>
      </dgm:t>
    </dgm:pt>
    <dgm:pt modelId="{D585241C-9FCD-4196-A2C9-116B10127A8F}" type="pres">
      <dgm:prSet presAssocID="{45905F25-4DAE-4A26-A8F9-06AEC1FBE15E}" presName="space" presStyleCnt="0"/>
      <dgm:spPr/>
    </dgm:pt>
    <dgm:pt modelId="{6786B35A-CE5C-4327-BDFA-C54ADECF2ECE}" type="pres">
      <dgm:prSet presAssocID="{B0A6CEBC-A8FF-40DB-A3E7-43B2A260DBA0}" presName="composite" presStyleCnt="0"/>
      <dgm:spPr/>
    </dgm:pt>
    <dgm:pt modelId="{995CB213-C45B-4BC5-9145-7D39D7CFCE98}" type="pres">
      <dgm:prSet presAssocID="{B0A6CEBC-A8FF-40DB-A3E7-43B2A260DBA0}" presName="parTx" presStyleLbl="alignNode1" presStyleIdx="2" presStyleCnt="3">
        <dgm:presLayoutVars>
          <dgm:chMax val="0"/>
          <dgm:chPref val="0"/>
          <dgm:bulletEnabled val="1"/>
        </dgm:presLayoutVars>
      </dgm:prSet>
      <dgm:spPr/>
      <dgm:t>
        <a:bodyPr/>
        <a:lstStyle/>
        <a:p>
          <a:endParaRPr lang="en-US"/>
        </a:p>
      </dgm:t>
    </dgm:pt>
    <dgm:pt modelId="{551F93B3-FAED-49AA-99C0-7B360BE1CF62}" type="pres">
      <dgm:prSet presAssocID="{B0A6CEBC-A8FF-40DB-A3E7-43B2A260DBA0}" presName="desTx" presStyleLbl="alignAccFollowNode1" presStyleIdx="2" presStyleCnt="3">
        <dgm:presLayoutVars>
          <dgm:bulletEnabled val="1"/>
        </dgm:presLayoutVars>
      </dgm:prSet>
      <dgm:spPr/>
      <dgm:t>
        <a:bodyPr/>
        <a:lstStyle/>
        <a:p>
          <a:endParaRPr lang="en-US"/>
        </a:p>
      </dgm:t>
    </dgm:pt>
  </dgm:ptLst>
  <dgm:cxnLst>
    <dgm:cxn modelId="{BF523023-B5F9-4102-A069-3C9A448DAF10}" srcId="{5FFEFE60-7713-401F-8852-75BB04D43BD8}" destId="{E8E92BCC-F605-4AC1-BE00-E56822896F0D}" srcOrd="1" destOrd="0" parTransId="{7950A101-8C85-4DE3-915B-777702E60A27}" sibTransId="{CE4587A2-909F-4237-A161-924BEE69CEC9}"/>
    <dgm:cxn modelId="{C034E8B8-3CC4-4703-AAB2-12A5CFF5FF0A}" srcId="{5FFEFE60-7713-401F-8852-75BB04D43BD8}" destId="{7D8C8D64-C082-492B-A319-DF5053D3A76E}" srcOrd="0" destOrd="0" parTransId="{25B667AE-99BF-4FBA-BD4F-6D2A973C636E}" sibTransId="{3E1BE88E-24D4-41F6-8F53-D6900112FD23}"/>
    <dgm:cxn modelId="{9DADC180-4A7A-4F22-ACBD-552D07881031}" type="presOf" srcId="{CF933E67-8712-425D-BC2E-D4D9B37EB4C7}" destId="{4221FDA0-5305-41BC-B653-7EA252376A46}" srcOrd="0" destOrd="6" presId="urn:microsoft.com/office/officeart/2005/8/layout/hList1"/>
    <dgm:cxn modelId="{5F27299D-803D-428A-985D-3A7954AC47E4}" type="presOf" srcId="{A240F59C-7D3E-4DAF-85AA-0424FC37E565}" destId="{F6903A39-AB2E-4E1C-B73A-6F715378FB35}" srcOrd="0" destOrd="1" presId="urn:microsoft.com/office/officeart/2005/8/layout/hList1"/>
    <dgm:cxn modelId="{7CBEACCB-7FAB-43E1-BDC7-5F9037767782}" type="presOf" srcId="{5D95A753-67F5-4486-A412-A277280E051D}" destId="{551F93B3-FAED-49AA-99C0-7B360BE1CF62}" srcOrd="0" destOrd="0" presId="urn:microsoft.com/office/officeart/2005/8/layout/hList1"/>
    <dgm:cxn modelId="{DB655418-CAB0-471C-9610-FF4FB5A9B026}" srcId="{B0A6CEBC-A8FF-40DB-A3E7-43B2A260DBA0}" destId="{FBA85828-A441-41F6-A56F-8C016F2FCBA7}" srcOrd="2" destOrd="0" parTransId="{846E7F05-5491-45A2-98F7-87B1A7ACA14D}" sibTransId="{7065DE9F-9AF9-42CD-9425-ED78CC3F7150}"/>
    <dgm:cxn modelId="{59F12B20-9D31-415E-9A18-08AE4669C96A}" type="presOf" srcId="{55D2FA8E-DC9C-462C-A599-EA64758A8478}" destId="{F6903A39-AB2E-4E1C-B73A-6F715378FB35}" srcOrd="0" destOrd="0" presId="urn:microsoft.com/office/officeart/2005/8/layout/hList1"/>
    <dgm:cxn modelId="{8A00C86C-1B1B-4181-BE90-56D9CCB0DA80}" srcId="{5FFEFE60-7713-401F-8852-75BB04D43BD8}" destId="{025974E9-D194-4D60-BEA4-5F176DE76274}" srcOrd="3" destOrd="0" parTransId="{8C4C6103-5365-462B-A870-0B05F89C4EEE}" sibTransId="{30812200-E6CA-44CF-96F6-7FAE994BBFF6}"/>
    <dgm:cxn modelId="{9914E540-3F2F-4B4A-9F09-B08E5EB99CE3}" srcId="{B0A6CEBC-A8FF-40DB-A3E7-43B2A260DBA0}" destId="{7416A45B-B28A-46E0-9D9E-149B58853A60}" srcOrd="1" destOrd="0" parTransId="{4C75E538-F2F6-4E86-A378-56594E276192}" sibTransId="{7A76FF7F-7124-4E24-AF96-B37E3AF43DEB}"/>
    <dgm:cxn modelId="{0885A443-F4C8-44AC-BF66-88780A75F69C}" type="presOf" srcId="{B0A6CEBC-A8FF-40DB-A3E7-43B2A260DBA0}" destId="{995CB213-C45B-4BC5-9145-7D39D7CFCE98}" srcOrd="0" destOrd="0" presId="urn:microsoft.com/office/officeart/2005/8/layout/hList1"/>
    <dgm:cxn modelId="{760F52C3-D662-4B93-A6EB-894ECDFC820D}" srcId="{67B039CB-BFCB-49D3-8DD0-97F4E768BC1E}" destId="{5FFEFE60-7713-401F-8852-75BB04D43BD8}" srcOrd="1" destOrd="0" parTransId="{7B5EC2D1-6139-42F7-AF55-9E8E29E66804}" sibTransId="{45905F25-4DAE-4A26-A8F9-06AEC1FBE15E}"/>
    <dgm:cxn modelId="{76DBDA36-F25D-4611-BF6F-92BE5BFDF94C}" type="presOf" srcId="{FBA85828-A441-41F6-A56F-8C016F2FCBA7}" destId="{551F93B3-FAED-49AA-99C0-7B360BE1CF62}" srcOrd="0" destOrd="2" presId="urn:microsoft.com/office/officeart/2005/8/layout/hList1"/>
    <dgm:cxn modelId="{5E196903-29CF-4756-8E9A-840172D45FA7}" type="presOf" srcId="{E8E92BCC-F605-4AC1-BE00-E56822896F0D}" destId="{4221FDA0-5305-41BC-B653-7EA252376A46}" srcOrd="0" destOrd="1" presId="urn:microsoft.com/office/officeart/2005/8/layout/hList1"/>
    <dgm:cxn modelId="{044D450E-EC39-4963-BF27-B51606CCED56}" type="presOf" srcId="{025D73E7-6F16-427E-A0DC-17C963B6FD82}" destId="{4221FDA0-5305-41BC-B653-7EA252376A46}" srcOrd="0" destOrd="5" presId="urn:microsoft.com/office/officeart/2005/8/layout/hList1"/>
    <dgm:cxn modelId="{3C50A28F-2378-4388-B44C-1FE66A9DEB20}" srcId="{67B039CB-BFCB-49D3-8DD0-97F4E768BC1E}" destId="{B0A6CEBC-A8FF-40DB-A3E7-43B2A260DBA0}" srcOrd="2" destOrd="0" parTransId="{180938E3-FCF2-453C-9266-FCA025163030}" sibTransId="{BFA582D4-47C7-4FC8-A6FA-938FC6DC8737}"/>
    <dgm:cxn modelId="{D7A15102-D307-403D-97B8-54C5C4743B7C}" type="presOf" srcId="{7416A45B-B28A-46E0-9D9E-149B58853A60}" destId="{551F93B3-FAED-49AA-99C0-7B360BE1CF62}" srcOrd="0" destOrd="1" presId="urn:microsoft.com/office/officeart/2005/8/layout/hList1"/>
    <dgm:cxn modelId="{ADB966BB-F324-4DCF-9D9B-D388999705B7}" srcId="{5FFEFE60-7713-401F-8852-75BB04D43BD8}" destId="{7707C340-5CFF-4878-854C-98B335DED39F}" srcOrd="2" destOrd="0" parTransId="{30C847B2-C6E9-4232-AF17-EF83A95CAE56}" sibTransId="{8DF03A32-BEEE-4632-81DC-2BC1C69BB7A8}"/>
    <dgm:cxn modelId="{C286A6D0-CB9B-4A5E-B419-597C946F2F7A}" type="presOf" srcId="{025974E9-D194-4D60-BEA4-5F176DE76274}" destId="{4221FDA0-5305-41BC-B653-7EA252376A46}" srcOrd="0" destOrd="3" presId="urn:microsoft.com/office/officeart/2005/8/layout/hList1"/>
    <dgm:cxn modelId="{00F4650D-93F9-4BE3-BD88-243C3E5E66F8}" srcId="{5FFEFE60-7713-401F-8852-75BB04D43BD8}" destId="{008F9921-C7F0-406A-8F97-7CCCDDFA7266}" srcOrd="4" destOrd="0" parTransId="{0642F3E0-EB85-464F-A768-56609E63C06F}" sibTransId="{46E829AC-5E2C-4AE9-B6A5-3EED670CBB77}"/>
    <dgm:cxn modelId="{85F6CA5D-AD5E-4D06-ADD3-277C32E0203A}" srcId="{5FFEFE60-7713-401F-8852-75BB04D43BD8}" destId="{CF933E67-8712-425D-BC2E-D4D9B37EB4C7}" srcOrd="6" destOrd="0" parTransId="{000FED8D-061F-4276-A5D3-E67DD9DDC9CA}" sibTransId="{15132032-AA67-48F1-803B-30341B977641}"/>
    <dgm:cxn modelId="{42C0EE27-A0E3-42D5-8072-F88EDB988B22}" type="presOf" srcId="{FACAA499-382C-4B1E-A272-F473354E6AFB}" destId="{D0D68B89-368D-4EA5-9BAE-352C25D90C39}" srcOrd="0" destOrd="0" presId="urn:microsoft.com/office/officeart/2005/8/layout/hList1"/>
    <dgm:cxn modelId="{329D8E5A-7E96-4125-A628-9F231BBDCD7D}" srcId="{B0A6CEBC-A8FF-40DB-A3E7-43B2A260DBA0}" destId="{5D95A753-67F5-4486-A412-A277280E051D}" srcOrd="0" destOrd="0" parTransId="{D1B39D46-28B7-4C9F-97FB-BC32DB449053}" sibTransId="{12E6F4D7-9939-489A-BED2-40209ABF0973}"/>
    <dgm:cxn modelId="{439C6F9E-568E-4288-9E65-20AA3BA26F76}" type="presOf" srcId="{7D8C8D64-C082-492B-A319-DF5053D3A76E}" destId="{4221FDA0-5305-41BC-B653-7EA252376A46}" srcOrd="0" destOrd="0" presId="urn:microsoft.com/office/officeart/2005/8/layout/hList1"/>
    <dgm:cxn modelId="{8A3BF861-D845-443D-BA77-DF0F68A8450F}" type="presOf" srcId="{7707C340-5CFF-4878-854C-98B335DED39F}" destId="{4221FDA0-5305-41BC-B653-7EA252376A46}" srcOrd="0" destOrd="2" presId="urn:microsoft.com/office/officeart/2005/8/layout/hList1"/>
    <dgm:cxn modelId="{E384E287-4A85-436F-B9A6-AA4195F40488}" srcId="{FACAA499-382C-4B1E-A272-F473354E6AFB}" destId="{55D2FA8E-DC9C-462C-A599-EA64758A8478}" srcOrd="0" destOrd="0" parTransId="{FF1791E3-E654-408D-9791-A30D68A0D5E8}" sibTransId="{C319F74C-F03C-4F62-B720-10302F4023DE}"/>
    <dgm:cxn modelId="{931834E6-AD93-4EAD-AF82-98EF3948BBA5}" srcId="{5FFEFE60-7713-401F-8852-75BB04D43BD8}" destId="{025D73E7-6F16-427E-A0DC-17C963B6FD82}" srcOrd="5" destOrd="0" parTransId="{B0854007-71DE-4DB3-8DA3-EEE1B870FEEE}" sibTransId="{EB10DC6D-4E94-4858-9462-CFA3DDE41725}"/>
    <dgm:cxn modelId="{8FC59FF4-03C7-4174-BCE3-F9908110F73D}" srcId="{67B039CB-BFCB-49D3-8DD0-97F4E768BC1E}" destId="{FACAA499-382C-4B1E-A272-F473354E6AFB}" srcOrd="0" destOrd="0" parTransId="{A2BCEA7B-868A-4E45-9BCB-EECCF5012753}" sibTransId="{684B0058-E432-4F28-846F-3DBC2E1F56D6}"/>
    <dgm:cxn modelId="{5C605A9A-C334-4641-8064-DB748306357C}" srcId="{FACAA499-382C-4B1E-A272-F473354E6AFB}" destId="{A240F59C-7D3E-4DAF-85AA-0424FC37E565}" srcOrd="1" destOrd="0" parTransId="{232744D8-0530-4670-8159-579583DBA684}" sibTransId="{DE52EBE1-798D-48D5-A011-58C1270A8A83}"/>
    <dgm:cxn modelId="{7A8AAE02-3E34-421D-9ECA-19747C7E32BA}" type="presOf" srcId="{5FFEFE60-7713-401F-8852-75BB04D43BD8}" destId="{B9FFF9FD-E098-4C1A-8720-A4EB31F6BF6F}" srcOrd="0" destOrd="0" presId="urn:microsoft.com/office/officeart/2005/8/layout/hList1"/>
    <dgm:cxn modelId="{558D4151-6215-4291-A2C2-D272E0A4F6F2}" type="presOf" srcId="{67B039CB-BFCB-49D3-8DD0-97F4E768BC1E}" destId="{8B93F977-9196-4199-BBBF-C74605F3FCF9}" srcOrd="0" destOrd="0" presId="urn:microsoft.com/office/officeart/2005/8/layout/hList1"/>
    <dgm:cxn modelId="{AA06BCD2-68FD-43E6-A12C-53B2CAC6075A}" type="presOf" srcId="{008F9921-C7F0-406A-8F97-7CCCDDFA7266}" destId="{4221FDA0-5305-41BC-B653-7EA252376A46}" srcOrd="0" destOrd="4" presId="urn:microsoft.com/office/officeart/2005/8/layout/hList1"/>
    <dgm:cxn modelId="{E7F676E2-6647-45D0-A55B-959F4B241CF7}" type="presParOf" srcId="{8B93F977-9196-4199-BBBF-C74605F3FCF9}" destId="{54C9B5FD-F6D9-4737-9FB2-F3A5789304D4}" srcOrd="0" destOrd="0" presId="urn:microsoft.com/office/officeart/2005/8/layout/hList1"/>
    <dgm:cxn modelId="{40726F54-B866-4052-B469-2A8ADC43E2C6}" type="presParOf" srcId="{54C9B5FD-F6D9-4737-9FB2-F3A5789304D4}" destId="{D0D68B89-368D-4EA5-9BAE-352C25D90C39}" srcOrd="0" destOrd="0" presId="urn:microsoft.com/office/officeart/2005/8/layout/hList1"/>
    <dgm:cxn modelId="{3C7DBDAD-0400-480F-9EF6-CB8EA674BDF7}" type="presParOf" srcId="{54C9B5FD-F6D9-4737-9FB2-F3A5789304D4}" destId="{F6903A39-AB2E-4E1C-B73A-6F715378FB35}" srcOrd="1" destOrd="0" presId="urn:microsoft.com/office/officeart/2005/8/layout/hList1"/>
    <dgm:cxn modelId="{A1F2B5E6-9B23-485B-B259-404FAC396A35}" type="presParOf" srcId="{8B93F977-9196-4199-BBBF-C74605F3FCF9}" destId="{8FA22D02-4016-4F55-A7C9-08122B8797CB}" srcOrd="1" destOrd="0" presId="urn:microsoft.com/office/officeart/2005/8/layout/hList1"/>
    <dgm:cxn modelId="{C0C9253F-4D2F-485C-9006-9C74266F473D}" type="presParOf" srcId="{8B93F977-9196-4199-BBBF-C74605F3FCF9}" destId="{B995DD56-5A31-41AB-A5C7-B4045FE9D5A9}" srcOrd="2" destOrd="0" presId="urn:microsoft.com/office/officeart/2005/8/layout/hList1"/>
    <dgm:cxn modelId="{04EB26E1-03DA-4886-B505-EF0D49FB4BDA}" type="presParOf" srcId="{B995DD56-5A31-41AB-A5C7-B4045FE9D5A9}" destId="{B9FFF9FD-E098-4C1A-8720-A4EB31F6BF6F}" srcOrd="0" destOrd="0" presId="urn:microsoft.com/office/officeart/2005/8/layout/hList1"/>
    <dgm:cxn modelId="{A8209045-5F0B-47A1-9B4D-8DEDD1304367}" type="presParOf" srcId="{B995DD56-5A31-41AB-A5C7-B4045FE9D5A9}" destId="{4221FDA0-5305-41BC-B653-7EA252376A46}" srcOrd="1" destOrd="0" presId="urn:microsoft.com/office/officeart/2005/8/layout/hList1"/>
    <dgm:cxn modelId="{E9E789A2-AF27-4DCD-A558-CB0229D6941A}" type="presParOf" srcId="{8B93F977-9196-4199-BBBF-C74605F3FCF9}" destId="{D585241C-9FCD-4196-A2C9-116B10127A8F}" srcOrd="3" destOrd="0" presId="urn:microsoft.com/office/officeart/2005/8/layout/hList1"/>
    <dgm:cxn modelId="{97F6F770-6F0F-4303-A971-069C27267C3B}" type="presParOf" srcId="{8B93F977-9196-4199-BBBF-C74605F3FCF9}" destId="{6786B35A-CE5C-4327-BDFA-C54ADECF2ECE}" srcOrd="4" destOrd="0" presId="urn:microsoft.com/office/officeart/2005/8/layout/hList1"/>
    <dgm:cxn modelId="{BFE81D61-F5FB-40EE-94A1-E48573BD1FBD}" type="presParOf" srcId="{6786B35A-CE5C-4327-BDFA-C54ADECF2ECE}" destId="{995CB213-C45B-4BC5-9145-7D39D7CFCE98}" srcOrd="0" destOrd="0" presId="urn:microsoft.com/office/officeart/2005/8/layout/hList1"/>
    <dgm:cxn modelId="{C1D0C859-EAC4-427A-AB59-A6B68759C227}" type="presParOf" srcId="{6786B35A-CE5C-4327-BDFA-C54ADECF2ECE}" destId="{551F93B3-FAED-49AA-99C0-7B360BE1CF62}"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70B508-A179-432D-9B17-C1F12CB3B292}" type="doc">
      <dgm:prSet loTypeId="urn:microsoft.com/office/officeart/2005/8/layout/target2" loCatId="relationship" qsTypeId="urn:microsoft.com/office/officeart/2005/8/quickstyle/simple1" qsCatId="simple" csTypeId="urn:microsoft.com/office/officeart/2005/8/colors/colorful1" csCatId="colorful" phldr="1"/>
      <dgm:spPr/>
      <dgm:t>
        <a:bodyPr/>
        <a:lstStyle/>
        <a:p>
          <a:endParaRPr lang="en-US"/>
        </a:p>
      </dgm:t>
    </dgm:pt>
    <dgm:pt modelId="{703E3F53-5C42-4883-8C38-BF8F41EAA597}">
      <dgm:prSet custT="1"/>
      <dgm:spPr>
        <a:ln>
          <a:solidFill>
            <a:srgbClr val="FF9900"/>
          </a:solidFill>
        </a:ln>
      </dgm:spPr>
      <dgm:t>
        <a:bodyPr/>
        <a:lstStyle/>
        <a:p>
          <a:pPr rtl="0"/>
          <a:r>
            <a:rPr lang="es-HN" sz="1800" noProof="0" dirty="0" smtClean="0">
              <a:latin typeface="Arial" panose="020B0604020202020204" pitchFamily="34" charset="0"/>
              <a:cs typeface="Arial" panose="020B0604020202020204" pitchFamily="34" charset="0"/>
            </a:rPr>
            <a:t>1910.138  ES DEBER con 10+ empleados</a:t>
          </a:r>
          <a:endParaRPr lang="es-HN" sz="1800" noProof="0" dirty="0">
            <a:latin typeface="Arial" panose="020B0604020202020204" pitchFamily="34" charset="0"/>
            <a:cs typeface="Arial" panose="020B0604020202020204" pitchFamily="34" charset="0"/>
          </a:endParaRPr>
        </a:p>
      </dgm:t>
    </dgm:pt>
    <dgm:pt modelId="{8D7E6B7A-6EFB-4CC2-B170-53869749940B}" type="parTrans" cxnId="{CFE3734C-F699-44CC-9298-8ADC38C9DA05}">
      <dgm:prSet/>
      <dgm:spPr/>
      <dgm:t>
        <a:bodyPr/>
        <a:lstStyle/>
        <a:p>
          <a:endParaRPr lang="en-US"/>
        </a:p>
      </dgm:t>
    </dgm:pt>
    <dgm:pt modelId="{1CF87029-A11E-4E99-AB87-3C5C374C13BA}" type="sibTrans" cxnId="{CFE3734C-F699-44CC-9298-8ADC38C9DA05}">
      <dgm:prSet/>
      <dgm:spPr/>
      <dgm:t>
        <a:bodyPr/>
        <a:lstStyle/>
        <a:p>
          <a:endParaRPr lang="en-US"/>
        </a:p>
      </dgm:t>
    </dgm:pt>
    <dgm:pt modelId="{8B4C2B31-6F2F-49E2-BEAF-48874974E02E}">
      <dgm:prSet custT="1"/>
      <dgm:spPr>
        <a:solidFill>
          <a:schemeClr val="accent6">
            <a:lumMod val="75000"/>
          </a:schemeClr>
        </a:solidFill>
        <a:ln>
          <a:solidFill>
            <a:schemeClr val="accent6">
              <a:lumMod val="50000"/>
            </a:schemeClr>
          </a:solidFill>
        </a:ln>
      </dgm:spPr>
      <dgm:t>
        <a:bodyPr/>
        <a:lstStyle/>
        <a:p>
          <a:pPr rtl="0"/>
          <a:r>
            <a:rPr lang="es-HN" sz="2800" b="1" noProof="0" dirty="0" smtClean="0">
              <a:latin typeface="Arial" panose="020B0604020202020204" pitchFamily="34" charset="0"/>
              <a:cs typeface="Arial" panose="020B0604020202020204" pitchFamily="34" charset="0"/>
            </a:rPr>
            <a:t>Entrenar y practicar con empleados</a:t>
          </a:r>
          <a:endParaRPr lang="es-HN" sz="2800" b="1" noProof="0" dirty="0">
            <a:latin typeface="Arial" panose="020B0604020202020204" pitchFamily="34" charset="0"/>
            <a:cs typeface="Arial" panose="020B0604020202020204" pitchFamily="34" charset="0"/>
          </a:endParaRPr>
        </a:p>
      </dgm:t>
    </dgm:pt>
    <dgm:pt modelId="{28EE849A-180F-468E-99F2-3AD0D4087129}" type="parTrans" cxnId="{F4742B74-5A1F-4AA0-ADAB-EB4736B6BBC3}">
      <dgm:prSet/>
      <dgm:spPr/>
      <dgm:t>
        <a:bodyPr/>
        <a:lstStyle/>
        <a:p>
          <a:endParaRPr lang="en-US"/>
        </a:p>
      </dgm:t>
    </dgm:pt>
    <dgm:pt modelId="{88670166-0197-40BA-986B-8B8604B2934D}" type="sibTrans" cxnId="{F4742B74-5A1F-4AA0-ADAB-EB4736B6BBC3}">
      <dgm:prSet/>
      <dgm:spPr/>
      <dgm:t>
        <a:bodyPr/>
        <a:lstStyle/>
        <a:p>
          <a:endParaRPr lang="en-US"/>
        </a:p>
      </dgm:t>
    </dgm:pt>
    <dgm:pt modelId="{08D841A4-90B4-405A-B4EA-E75249189F3E}">
      <dgm:prSet custT="1"/>
      <dgm:spPr>
        <a:ln>
          <a:solidFill>
            <a:schemeClr val="accent6">
              <a:lumMod val="50000"/>
            </a:schemeClr>
          </a:solidFill>
        </a:ln>
      </dgm:spPr>
      <dgm:t>
        <a:bodyPr/>
        <a:lstStyle/>
        <a:p>
          <a:pPr rtl="0"/>
          <a:r>
            <a:rPr lang="es-HN" sz="1800" noProof="0" dirty="0" smtClean="0">
              <a:latin typeface="Arial" panose="020B0604020202020204" pitchFamily="34" charset="0"/>
              <a:cs typeface="Arial" panose="020B0604020202020204" pitchFamily="34" charset="0"/>
            </a:rPr>
            <a:t>Orientación &amp; anualmente</a:t>
          </a:r>
          <a:endParaRPr lang="es-HN" sz="1800" noProof="0" dirty="0">
            <a:latin typeface="Arial" panose="020B0604020202020204" pitchFamily="34" charset="0"/>
            <a:cs typeface="Arial" panose="020B0604020202020204" pitchFamily="34" charset="0"/>
          </a:endParaRPr>
        </a:p>
      </dgm:t>
    </dgm:pt>
    <dgm:pt modelId="{48EDF7F0-EBBA-4D50-8ACF-52FF899C7AF5}" type="parTrans" cxnId="{5287E76F-691F-4592-B23B-274BE7778BB2}">
      <dgm:prSet/>
      <dgm:spPr/>
      <dgm:t>
        <a:bodyPr/>
        <a:lstStyle/>
        <a:p>
          <a:endParaRPr lang="en-US"/>
        </a:p>
      </dgm:t>
    </dgm:pt>
    <dgm:pt modelId="{141399E1-AB92-4239-8AAE-2890CA82C909}" type="sibTrans" cxnId="{5287E76F-691F-4592-B23B-274BE7778BB2}">
      <dgm:prSet/>
      <dgm:spPr/>
      <dgm:t>
        <a:bodyPr/>
        <a:lstStyle/>
        <a:p>
          <a:endParaRPr lang="en-US"/>
        </a:p>
      </dgm:t>
    </dgm:pt>
    <dgm:pt modelId="{96240942-743D-46EC-B16B-B8E6E514E29A}">
      <dgm:prSet custT="1"/>
      <dgm:spPr>
        <a:ln>
          <a:solidFill>
            <a:schemeClr val="accent6">
              <a:lumMod val="50000"/>
            </a:schemeClr>
          </a:solidFill>
        </a:ln>
      </dgm:spPr>
      <dgm:t>
        <a:bodyPr/>
        <a:lstStyle/>
        <a:p>
          <a:pPr rtl="0"/>
          <a:r>
            <a:rPr lang="es-HN" sz="1800" noProof="0" dirty="0" smtClean="0">
              <a:latin typeface="Arial" panose="020B0604020202020204" pitchFamily="34" charset="0"/>
              <a:cs typeface="Arial" panose="020B0604020202020204" pitchFamily="34" charset="0"/>
            </a:rPr>
            <a:t>Como utilizar equipo</a:t>
          </a:r>
          <a:endParaRPr lang="es-HN" sz="1800" noProof="0" dirty="0">
            <a:latin typeface="Arial" panose="020B0604020202020204" pitchFamily="34" charset="0"/>
            <a:cs typeface="Arial" panose="020B0604020202020204" pitchFamily="34" charset="0"/>
          </a:endParaRPr>
        </a:p>
      </dgm:t>
    </dgm:pt>
    <dgm:pt modelId="{1B5687C5-7538-45C2-9163-171163310257}" type="parTrans" cxnId="{8C3A26BC-0187-416A-A0D2-8F267A61B9FC}">
      <dgm:prSet/>
      <dgm:spPr/>
      <dgm:t>
        <a:bodyPr/>
        <a:lstStyle/>
        <a:p>
          <a:endParaRPr lang="en-US"/>
        </a:p>
      </dgm:t>
    </dgm:pt>
    <dgm:pt modelId="{545BE223-27FA-4A94-8C68-FCBD868EA488}" type="sibTrans" cxnId="{8C3A26BC-0187-416A-A0D2-8F267A61B9FC}">
      <dgm:prSet/>
      <dgm:spPr/>
      <dgm:t>
        <a:bodyPr/>
        <a:lstStyle/>
        <a:p>
          <a:endParaRPr lang="en-US"/>
        </a:p>
      </dgm:t>
    </dgm:pt>
    <dgm:pt modelId="{60809F18-66A9-4772-927D-99EE868FC7D6}">
      <dgm:prSet custT="1"/>
      <dgm:spPr>
        <a:ln>
          <a:solidFill>
            <a:schemeClr val="accent6">
              <a:lumMod val="50000"/>
            </a:schemeClr>
          </a:solidFill>
        </a:ln>
      </dgm:spPr>
      <dgm:t>
        <a:bodyPr/>
        <a:lstStyle/>
        <a:p>
          <a:pPr rtl="0"/>
          <a:r>
            <a:rPr lang="es-HN" sz="1800" noProof="0" dirty="0" smtClean="0">
              <a:latin typeface="Arial" panose="020B0604020202020204" pitchFamily="34" charset="0"/>
              <a:cs typeface="Arial" panose="020B0604020202020204" pitchFamily="34" charset="0"/>
            </a:rPr>
            <a:t>Roles y </a:t>
          </a:r>
          <a:r>
            <a:rPr lang="es-HN" sz="1700" noProof="0" dirty="0" smtClean="0">
              <a:latin typeface="Arial" panose="020B0604020202020204" pitchFamily="34" charset="0"/>
              <a:cs typeface="Arial" panose="020B0604020202020204" pitchFamily="34" charset="0"/>
            </a:rPr>
            <a:t>responsabilidad</a:t>
          </a:r>
          <a:endParaRPr lang="es-HN" sz="1700" noProof="0" dirty="0">
            <a:latin typeface="Arial" panose="020B0604020202020204" pitchFamily="34" charset="0"/>
            <a:cs typeface="Arial" panose="020B0604020202020204" pitchFamily="34" charset="0"/>
          </a:endParaRPr>
        </a:p>
      </dgm:t>
    </dgm:pt>
    <dgm:pt modelId="{40BD02C3-48E0-4505-B4A8-DDC4A6376FEA}" type="parTrans" cxnId="{7E873914-148A-4486-BC97-5BE13ECA10A1}">
      <dgm:prSet/>
      <dgm:spPr/>
      <dgm:t>
        <a:bodyPr/>
        <a:lstStyle/>
        <a:p>
          <a:endParaRPr lang="en-US"/>
        </a:p>
      </dgm:t>
    </dgm:pt>
    <dgm:pt modelId="{376CDA91-E8C9-4696-9759-BC0185E50C46}" type="sibTrans" cxnId="{7E873914-148A-4486-BC97-5BE13ECA10A1}">
      <dgm:prSet/>
      <dgm:spPr/>
      <dgm:t>
        <a:bodyPr/>
        <a:lstStyle/>
        <a:p>
          <a:endParaRPr lang="en-US"/>
        </a:p>
      </dgm:t>
    </dgm:pt>
    <dgm:pt modelId="{55178243-1B47-4A56-8FA0-00A9918378B3}">
      <dgm:prSet custT="1"/>
      <dgm:spPr>
        <a:ln>
          <a:solidFill>
            <a:srgbClr val="FEB90E"/>
          </a:solidFill>
        </a:ln>
      </dgm:spPr>
      <dgm:t>
        <a:bodyPr/>
        <a:lstStyle/>
        <a:p>
          <a:pPr rtl="0"/>
          <a:r>
            <a:rPr lang="es-HN" sz="1800" noProof="0" dirty="0" smtClean="0">
              <a:latin typeface="Arial" panose="020B0604020202020204" pitchFamily="34" charset="0"/>
              <a:cs typeface="Arial" panose="020B0604020202020204" pitchFamily="34" charset="0"/>
            </a:rPr>
            <a:t>Reunión anual</a:t>
          </a:r>
          <a:endParaRPr lang="es-HN" sz="1800" noProof="0" dirty="0">
            <a:latin typeface="Arial" panose="020B0604020202020204" pitchFamily="34" charset="0"/>
            <a:cs typeface="Arial" panose="020B0604020202020204" pitchFamily="34" charset="0"/>
          </a:endParaRPr>
        </a:p>
      </dgm:t>
    </dgm:pt>
    <dgm:pt modelId="{063B79A2-4E40-4371-958E-ED92CC174711}" type="parTrans" cxnId="{DD477476-44DB-41E0-AEF8-19CBA3224CDB}">
      <dgm:prSet/>
      <dgm:spPr/>
      <dgm:t>
        <a:bodyPr/>
        <a:lstStyle/>
        <a:p>
          <a:endParaRPr lang="en-US"/>
        </a:p>
      </dgm:t>
    </dgm:pt>
    <dgm:pt modelId="{38AE60C8-40B7-475B-B216-C3F1AACD7A67}" type="sibTrans" cxnId="{DD477476-44DB-41E0-AEF8-19CBA3224CDB}">
      <dgm:prSet/>
      <dgm:spPr/>
      <dgm:t>
        <a:bodyPr/>
        <a:lstStyle/>
        <a:p>
          <a:endParaRPr lang="en-US"/>
        </a:p>
      </dgm:t>
    </dgm:pt>
    <dgm:pt modelId="{ADEF8576-8C89-418E-A107-B693BA0596AA}">
      <dgm:prSet custT="1"/>
      <dgm:spPr>
        <a:ln>
          <a:solidFill>
            <a:srgbClr val="FEB90E"/>
          </a:solidFill>
        </a:ln>
      </dgm:spPr>
      <dgm:t>
        <a:bodyPr/>
        <a:lstStyle/>
        <a:p>
          <a:pPr rtl="0"/>
          <a:r>
            <a:rPr lang="es-HN" sz="1800" noProof="0" dirty="0" smtClean="0">
              <a:latin typeface="Arial" panose="020B0604020202020204" pitchFamily="34" charset="0"/>
              <a:cs typeface="Arial" panose="020B0604020202020204" pitchFamily="34" charset="0"/>
            </a:rPr>
            <a:t>Practicar – comercial &amp; granjas grandes</a:t>
          </a:r>
          <a:endParaRPr lang="es-HN" sz="1800" noProof="0" dirty="0">
            <a:latin typeface="Arial" panose="020B0604020202020204" pitchFamily="34" charset="0"/>
            <a:cs typeface="Arial" panose="020B0604020202020204" pitchFamily="34" charset="0"/>
          </a:endParaRPr>
        </a:p>
      </dgm:t>
    </dgm:pt>
    <dgm:pt modelId="{E9A8966F-0A67-43F3-951C-1016F9D4F171}" type="parTrans" cxnId="{36102ABC-136D-42E9-90D5-AE55C8534BAF}">
      <dgm:prSet/>
      <dgm:spPr/>
      <dgm:t>
        <a:bodyPr/>
        <a:lstStyle/>
        <a:p>
          <a:endParaRPr lang="en-US"/>
        </a:p>
      </dgm:t>
    </dgm:pt>
    <dgm:pt modelId="{E3AFED08-2DD4-486A-9D33-D2078A8D950A}" type="sibTrans" cxnId="{36102ABC-136D-42E9-90D5-AE55C8534BAF}">
      <dgm:prSet/>
      <dgm:spPr/>
      <dgm:t>
        <a:bodyPr/>
        <a:lstStyle/>
        <a:p>
          <a:endParaRPr lang="en-US"/>
        </a:p>
      </dgm:t>
    </dgm:pt>
    <dgm:pt modelId="{934D7C44-59FA-4EB7-9228-486E4CC8682D}">
      <dgm:prSet custT="1"/>
      <dgm:spPr>
        <a:ln>
          <a:solidFill>
            <a:srgbClr val="FEB90E"/>
          </a:solidFill>
        </a:ln>
      </dgm:spPr>
      <dgm:t>
        <a:bodyPr/>
        <a:lstStyle/>
        <a:p>
          <a:pPr algn="ctr" rtl="0"/>
          <a:r>
            <a:rPr lang="es-HN" sz="1700" noProof="0" dirty="0" smtClean="0">
              <a:latin typeface="Arial" panose="020B0604020202020204" pitchFamily="34" charset="0"/>
              <a:cs typeface="Arial" panose="020B0604020202020204" pitchFamily="34" charset="0"/>
            </a:rPr>
            <a:t>Documentar</a:t>
          </a:r>
          <a:endParaRPr lang="en-US" sz="1700" dirty="0">
            <a:latin typeface="Arial" panose="020B0604020202020204" pitchFamily="34" charset="0"/>
            <a:cs typeface="Arial" panose="020B0604020202020204" pitchFamily="34" charset="0"/>
          </a:endParaRPr>
        </a:p>
      </dgm:t>
    </dgm:pt>
    <dgm:pt modelId="{84F2599D-13B9-4F52-886B-462B1AD55370}" type="parTrans" cxnId="{DBDF207F-52A2-4889-A6DD-CE50640D9C50}">
      <dgm:prSet/>
      <dgm:spPr/>
      <dgm:t>
        <a:bodyPr/>
        <a:lstStyle/>
        <a:p>
          <a:endParaRPr lang="en-US"/>
        </a:p>
      </dgm:t>
    </dgm:pt>
    <dgm:pt modelId="{07232206-1861-4C66-8443-DFE8CF10C7D5}" type="sibTrans" cxnId="{DBDF207F-52A2-4889-A6DD-CE50640D9C50}">
      <dgm:prSet/>
      <dgm:spPr/>
      <dgm:t>
        <a:bodyPr/>
        <a:lstStyle/>
        <a:p>
          <a:endParaRPr lang="en-US"/>
        </a:p>
      </dgm:t>
    </dgm:pt>
    <dgm:pt modelId="{3092E24E-5EAA-40BE-A3F5-7CA3AFBF258C}">
      <dgm:prSet custT="1"/>
      <dgm:spPr/>
      <dgm:t>
        <a:bodyPr/>
        <a:lstStyle/>
        <a:p>
          <a:endParaRPr lang="en-US" dirty="0"/>
        </a:p>
      </dgm:t>
    </dgm:pt>
    <dgm:pt modelId="{DF867336-8914-43FD-88CE-C0456C4B88D9}" type="parTrans" cxnId="{C49621EB-849C-4DF0-98E2-B147C5AB9BFC}">
      <dgm:prSet/>
      <dgm:spPr/>
      <dgm:t>
        <a:bodyPr/>
        <a:lstStyle/>
        <a:p>
          <a:endParaRPr lang="en-US"/>
        </a:p>
      </dgm:t>
    </dgm:pt>
    <dgm:pt modelId="{168A3B86-0BA9-4569-9E12-5451B66B9E98}" type="sibTrans" cxnId="{C49621EB-849C-4DF0-98E2-B147C5AB9BFC}">
      <dgm:prSet/>
      <dgm:spPr/>
      <dgm:t>
        <a:bodyPr/>
        <a:lstStyle/>
        <a:p>
          <a:endParaRPr lang="en-US"/>
        </a:p>
      </dgm:t>
    </dgm:pt>
    <dgm:pt modelId="{5B850160-D3DC-4DB6-8D5E-A5E9F701A4D6}">
      <dgm:prSet custT="1"/>
      <dgm:spPr/>
      <dgm:t>
        <a:bodyPr/>
        <a:lstStyle/>
        <a:p>
          <a:endParaRPr lang="en-US"/>
        </a:p>
      </dgm:t>
    </dgm:pt>
    <dgm:pt modelId="{717F8780-F3C1-4BF7-A7BE-3279CB20586D}" type="parTrans" cxnId="{D75CDC40-FFAB-43D9-8109-27EDD78CDA26}">
      <dgm:prSet/>
      <dgm:spPr/>
      <dgm:t>
        <a:bodyPr/>
        <a:lstStyle/>
        <a:p>
          <a:endParaRPr lang="en-US"/>
        </a:p>
      </dgm:t>
    </dgm:pt>
    <dgm:pt modelId="{E7360929-6ACA-482A-A1F6-956E2B879B74}" type="sibTrans" cxnId="{D75CDC40-FFAB-43D9-8109-27EDD78CDA26}">
      <dgm:prSet/>
      <dgm:spPr/>
      <dgm:t>
        <a:bodyPr/>
        <a:lstStyle/>
        <a:p>
          <a:endParaRPr lang="en-US"/>
        </a:p>
      </dgm:t>
    </dgm:pt>
    <dgm:pt modelId="{2346C825-BC49-44B7-9DE7-FA8011993775}">
      <dgm:prSet custT="1"/>
      <dgm:spPr/>
      <dgm:t>
        <a:bodyPr/>
        <a:lstStyle/>
        <a:p>
          <a:endParaRPr lang="en-US"/>
        </a:p>
      </dgm:t>
    </dgm:pt>
    <dgm:pt modelId="{A7407F51-F698-4195-AFE5-48337202C48D}" type="parTrans" cxnId="{83915A47-C0E9-47F4-ADB8-1BB8D3F88272}">
      <dgm:prSet/>
      <dgm:spPr/>
      <dgm:t>
        <a:bodyPr/>
        <a:lstStyle/>
        <a:p>
          <a:endParaRPr lang="en-US"/>
        </a:p>
      </dgm:t>
    </dgm:pt>
    <dgm:pt modelId="{E526F4F7-0148-411C-A5A5-6B85039278F4}" type="sibTrans" cxnId="{83915A47-C0E9-47F4-ADB8-1BB8D3F88272}">
      <dgm:prSet/>
      <dgm:spPr/>
      <dgm:t>
        <a:bodyPr/>
        <a:lstStyle/>
        <a:p>
          <a:endParaRPr lang="en-US"/>
        </a:p>
      </dgm:t>
    </dgm:pt>
    <dgm:pt modelId="{C6AA84D3-AE61-4DF1-B6B6-081533B2D97A}">
      <dgm:prSet custT="1"/>
      <dgm:spPr/>
      <dgm:t>
        <a:bodyPr/>
        <a:lstStyle/>
        <a:p>
          <a:endParaRPr lang="en-US"/>
        </a:p>
      </dgm:t>
    </dgm:pt>
    <dgm:pt modelId="{B5EB2220-E699-416F-B67D-2A720C304098}" type="parTrans" cxnId="{5A768287-CCAA-461F-95F2-A8F0149E0675}">
      <dgm:prSet/>
      <dgm:spPr/>
      <dgm:t>
        <a:bodyPr/>
        <a:lstStyle/>
        <a:p>
          <a:endParaRPr lang="en-US"/>
        </a:p>
      </dgm:t>
    </dgm:pt>
    <dgm:pt modelId="{30E76A29-6D3B-4E2A-B449-8E2EB18C107B}" type="sibTrans" cxnId="{5A768287-CCAA-461F-95F2-A8F0149E0675}">
      <dgm:prSet/>
      <dgm:spPr/>
      <dgm:t>
        <a:bodyPr/>
        <a:lstStyle/>
        <a:p>
          <a:endParaRPr lang="en-US"/>
        </a:p>
      </dgm:t>
    </dgm:pt>
    <dgm:pt modelId="{A30577A4-D3AE-49CA-BEF4-D03A63569D6D}">
      <dgm:prSet custT="1"/>
      <dgm:spPr>
        <a:ln>
          <a:solidFill>
            <a:srgbClr val="FF9900"/>
          </a:solidFill>
        </a:ln>
      </dgm:spPr>
      <dgm:t>
        <a:bodyPr/>
        <a:lstStyle/>
        <a:p>
          <a:pPr rtl="0"/>
          <a:r>
            <a:rPr lang="es-HN" sz="1600" noProof="0" dirty="0" smtClean="0">
              <a:latin typeface="Arial" panose="020B0604020202020204" pitchFamily="34" charset="0"/>
              <a:cs typeface="Arial" panose="020B0604020202020204" pitchFamily="34" charset="0"/>
            </a:rPr>
            <a:t>Lugar de reunión, plan de escape,  #s para ayuda y servicios públicos.</a:t>
          </a:r>
          <a:endParaRPr lang="es-HN" sz="1600" noProof="0" dirty="0">
            <a:latin typeface="Arial" panose="020B0604020202020204" pitchFamily="34" charset="0"/>
            <a:cs typeface="Arial" panose="020B0604020202020204" pitchFamily="34" charset="0"/>
          </a:endParaRPr>
        </a:p>
      </dgm:t>
    </dgm:pt>
    <dgm:pt modelId="{8C5F29F1-7C4F-4E63-AC29-CB48B5FD9470}" type="parTrans" cxnId="{3E406177-E742-4548-9355-F2FE4255CF3F}">
      <dgm:prSet/>
      <dgm:spPr/>
      <dgm:t>
        <a:bodyPr/>
        <a:lstStyle/>
        <a:p>
          <a:endParaRPr lang="en-US"/>
        </a:p>
      </dgm:t>
    </dgm:pt>
    <dgm:pt modelId="{F32C80DC-F4C7-4B37-BB48-57EF90A8B742}" type="sibTrans" cxnId="{3E406177-E742-4548-9355-F2FE4255CF3F}">
      <dgm:prSet/>
      <dgm:spPr/>
      <dgm:t>
        <a:bodyPr/>
        <a:lstStyle/>
        <a:p>
          <a:endParaRPr lang="en-US"/>
        </a:p>
      </dgm:t>
    </dgm:pt>
    <dgm:pt modelId="{038AE278-4CF0-4622-B3D5-19D6FC5BE617}">
      <dgm:prSet custT="1"/>
      <dgm:spPr>
        <a:ln>
          <a:solidFill>
            <a:srgbClr val="FF9900"/>
          </a:solidFill>
        </a:ln>
      </dgm:spPr>
      <dgm:t>
        <a:bodyPr/>
        <a:lstStyle/>
        <a:p>
          <a:pPr rtl="0"/>
          <a:r>
            <a:rPr lang="es-HN" sz="1600" noProof="0" dirty="0" smtClean="0">
              <a:latin typeface="Arial" panose="020B0604020202020204" pitchFamily="34" charset="0"/>
              <a:cs typeface="Arial" panose="020B0604020202020204" pitchFamily="34" charset="0"/>
            </a:rPr>
            <a:t>ID ubicación de estructura &amp; tipo; fuentes de energía y de agua; peligros</a:t>
          </a:r>
          <a:endParaRPr lang="es-HN" sz="1600" noProof="0" dirty="0">
            <a:latin typeface="Arial" panose="020B0604020202020204" pitchFamily="34" charset="0"/>
            <a:cs typeface="Arial" panose="020B0604020202020204" pitchFamily="34" charset="0"/>
          </a:endParaRPr>
        </a:p>
      </dgm:t>
    </dgm:pt>
    <dgm:pt modelId="{52915DBB-126C-41F7-9437-66BBAF0EAD2B}" type="parTrans" cxnId="{F709A045-4101-4C98-943C-75334A2F3E34}">
      <dgm:prSet/>
      <dgm:spPr/>
      <dgm:t>
        <a:bodyPr/>
        <a:lstStyle/>
        <a:p>
          <a:endParaRPr lang="en-US"/>
        </a:p>
      </dgm:t>
    </dgm:pt>
    <dgm:pt modelId="{A899D58D-C27B-4936-A755-E84F86DD475E}" type="sibTrans" cxnId="{F709A045-4101-4C98-943C-75334A2F3E34}">
      <dgm:prSet/>
      <dgm:spPr/>
      <dgm:t>
        <a:bodyPr/>
        <a:lstStyle/>
        <a:p>
          <a:endParaRPr lang="en-US"/>
        </a:p>
      </dgm:t>
    </dgm:pt>
    <dgm:pt modelId="{48A53965-AA78-4BE8-BCC7-9EBA8095C1E1}">
      <dgm:prSet custT="1"/>
      <dgm:spPr>
        <a:solidFill>
          <a:srgbClr val="FEB90E"/>
        </a:solidFill>
        <a:ln>
          <a:solidFill>
            <a:srgbClr val="FF9900"/>
          </a:solidFill>
        </a:ln>
      </dgm:spPr>
      <dgm:t>
        <a:bodyPr/>
        <a:lstStyle/>
        <a:p>
          <a:pPr rtl="0"/>
          <a:r>
            <a:rPr lang="es-HN" sz="2800" b="1" noProof="0" dirty="0" smtClean="0">
              <a:latin typeface="Arial" panose="020B0604020202020204" pitchFamily="34" charset="0"/>
              <a:cs typeface="Arial" panose="020B0604020202020204" pitchFamily="34" charset="0"/>
            </a:rPr>
            <a:t>Plan escrito – PRÁCTICA RECOMENDADA</a:t>
          </a:r>
          <a:endParaRPr lang="es-HN" sz="2800" b="1" noProof="0" dirty="0">
            <a:latin typeface="Arial" panose="020B0604020202020204" pitchFamily="34" charset="0"/>
            <a:cs typeface="Arial" panose="020B0604020202020204" pitchFamily="34" charset="0"/>
          </a:endParaRPr>
        </a:p>
      </dgm:t>
    </dgm:pt>
    <dgm:pt modelId="{059C7AEF-F237-4ED3-8D8C-ED1290A2AEBF}" type="sibTrans" cxnId="{476A537D-7C54-4B8D-992A-FA8D753D3A02}">
      <dgm:prSet/>
      <dgm:spPr/>
      <dgm:t>
        <a:bodyPr/>
        <a:lstStyle/>
        <a:p>
          <a:endParaRPr lang="en-US"/>
        </a:p>
      </dgm:t>
    </dgm:pt>
    <dgm:pt modelId="{8F45FCA6-CEAB-4100-AF8B-12A6B72618E0}" type="parTrans" cxnId="{476A537D-7C54-4B8D-992A-FA8D753D3A02}">
      <dgm:prSet/>
      <dgm:spPr/>
      <dgm:t>
        <a:bodyPr/>
        <a:lstStyle/>
        <a:p>
          <a:endParaRPr lang="en-US"/>
        </a:p>
      </dgm:t>
    </dgm:pt>
    <dgm:pt modelId="{2FCFC4C1-4393-4CFB-8683-8335BC7BEC37}">
      <dgm:prSet custT="1"/>
      <dgm:spPr>
        <a:solidFill>
          <a:schemeClr val="accent6">
            <a:lumMod val="50000"/>
          </a:schemeClr>
        </a:solidFill>
        <a:ln>
          <a:solidFill>
            <a:srgbClr val="FEB90E"/>
          </a:solidFill>
        </a:ln>
      </dgm:spPr>
      <dgm:t>
        <a:bodyPr/>
        <a:lstStyle/>
        <a:p>
          <a:pPr algn="l" rtl="0"/>
          <a:r>
            <a:rPr lang="es-HN" sz="2800" b="1" noProof="0" dirty="0" smtClean="0">
              <a:latin typeface="Arial" panose="020B0604020202020204" pitchFamily="34" charset="0"/>
              <a:cs typeface="Arial" panose="020B0604020202020204" pitchFamily="34" charset="0"/>
            </a:rPr>
            <a:t>Compartir con departamento local de bomberos/rescate</a:t>
          </a:r>
          <a:endParaRPr lang="es-HN" sz="2800" b="1" noProof="0" dirty="0">
            <a:latin typeface="Arial" panose="020B0604020202020204" pitchFamily="34" charset="0"/>
            <a:cs typeface="Arial" panose="020B0604020202020204" pitchFamily="34" charset="0"/>
          </a:endParaRPr>
        </a:p>
      </dgm:t>
    </dgm:pt>
    <dgm:pt modelId="{321C2312-39F2-4DFF-9FDD-D3B870EC4D01}" type="sibTrans" cxnId="{1889F6DB-4E4D-4D9C-9031-6C0CD4E7F979}">
      <dgm:prSet/>
      <dgm:spPr/>
      <dgm:t>
        <a:bodyPr/>
        <a:lstStyle/>
        <a:p>
          <a:endParaRPr lang="en-US"/>
        </a:p>
      </dgm:t>
    </dgm:pt>
    <dgm:pt modelId="{BB0CB915-DF8D-4396-94AC-AB1C563BB8AD}" type="parTrans" cxnId="{1889F6DB-4E4D-4D9C-9031-6C0CD4E7F979}">
      <dgm:prSet/>
      <dgm:spPr/>
      <dgm:t>
        <a:bodyPr/>
        <a:lstStyle/>
        <a:p>
          <a:endParaRPr lang="en-US"/>
        </a:p>
      </dgm:t>
    </dgm:pt>
    <dgm:pt modelId="{56D8E612-3AD3-4EAE-8230-4F0861A9688C}" type="pres">
      <dgm:prSet presAssocID="{FB70B508-A179-432D-9B17-C1F12CB3B292}" presName="Name0" presStyleCnt="0">
        <dgm:presLayoutVars>
          <dgm:chMax val="3"/>
          <dgm:chPref val="1"/>
          <dgm:dir/>
          <dgm:animLvl val="lvl"/>
          <dgm:resizeHandles/>
        </dgm:presLayoutVars>
      </dgm:prSet>
      <dgm:spPr/>
      <dgm:t>
        <a:bodyPr/>
        <a:lstStyle/>
        <a:p>
          <a:endParaRPr lang="en-US"/>
        </a:p>
      </dgm:t>
    </dgm:pt>
    <dgm:pt modelId="{426D4A39-AD7C-4C97-82FF-D57F899CC5D5}" type="pres">
      <dgm:prSet presAssocID="{FB70B508-A179-432D-9B17-C1F12CB3B292}" presName="outerBox" presStyleCnt="0"/>
      <dgm:spPr/>
    </dgm:pt>
    <dgm:pt modelId="{235208AD-5C0A-46DD-B57F-27AC1B948EE2}" type="pres">
      <dgm:prSet presAssocID="{FB70B508-A179-432D-9B17-C1F12CB3B292}" presName="outerBoxParent" presStyleLbl="node1" presStyleIdx="0" presStyleCnt="3" custLinFactNeighborX="214"/>
      <dgm:spPr/>
      <dgm:t>
        <a:bodyPr/>
        <a:lstStyle/>
        <a:p>
          <a:endParaRPr lang="en-US"/>
        </a:p>
      </dgm:t>
    </dgm:pt>
    <dgm:pt modelId="{E3698EE4-B82D-4901-B99F-E405CFA1EC52}" type="pres">
      <dgm:prSet presAssocID="{FB70B508-A179-432D-9B17-C1F12CB3B292}" presName="outerBoxChildren" presStyleCnt="0"/>
      <dgm:spPr/>
    </dgm:pt>
    <dgm:pt modelId="{87C0253F-2525-47A5-B4DD-0CC58B33FDC9}" type="pres">
      <dgm:prSet presAssocID="{703E3F53-5C42-4883-8C38-BF8F41EAA597}" presName="oChild" presStyleLbl="fgAcc1" presStyleIdx="0" presStyleCnt="9" custScaleX="131602" custScaleY="179852" custLinFactY="-32652" custLinFactNeighborX="4618" custLinFactNeighborY="-100000">
        <dgm:presLayoutVars>
          <dgm:bulletEnabled val="1"/>
        </dgm:presLayoutVars>
      </dgm:prSet>
      <dgm:spPr/>
      <dgm:t>
        <a:bodyPr/>
        <a:lstStyle/>
        <a:p>
          <a:endParaRPr lang="en-US"/>
        </a:p>
      </dgm:t>
    </dgm:pt>
    <dgm:pt modelId="{8B392E63-E3BB-49AC-AB4D-06FB3FE53ED5}" type="pres">
      <dgm:prSet presAssocID="{1CF87029-A11E-4E99-AB87-3C5C374C13BA}" presName="outerSibTrans" presStyleCnt="0"/>
      <dgm:spPr/>
    </dgm:pt>
    <dgm:pt modelId="{47A283D8-E763-4B10-98B4-C586EFCB5EE6}" type="pres">
      <dgm:prSet presAssocID="{A30577A4-D3AE-49CA-BEF4-D03A63569D6D}" presName="oChild" presStyleLbl="fgAcc1" presStyleIdx="1" presStyleCnt="9" custScaleX="131602" custScaleY="179852" custLinFactY="-17252" custLinFactNeighborX="4618" custLinFactNeighborY="-100000">
        <dgm:presLayoutVars>
          <dgm:bulletEnabled val="1"/>
        </dgm:presLayoutVars>
      </dgm:prSet>
      <dgm:spPr/>
      <dgm:t>
        <a:bodyPr/>
        <a:lstStyle/>
        <a:p>
          <a:endParaRPr lang="en-US"/>
        </a:p>
      </dgm:t>
    </dgm:pt>
    <dgm:pt modelId="{28704B5E-EFD9-4D35-9FAC-17B8644B811C}" type="pres">
      <dgm:prSet presAssocID="{F32C80DC-F4C7-4B37-BB48-57EF90A8B742}" presName="outerSibTrans" presStyleCnt="0"/>
      <dgm:spPr/>
    </dgm:pt>
    <dgm:pt modelId="{375220D0-CCD6-4750-B874-516B01C00EB3}" type="pres">
      <dgm:prSet presAssocID="{038AE278-4CF0-4622-B3D5-19D6FC5BE617}" presName="oChild" presStyleLbl="fgAcc1" presStyleIdx="2" presStyleCnt="9" custScaleX="131602" custScaleY="201006" custLinFactNeighborX="4618">
        <dgm:presLayoutVars>
          <dgm:bulletEnabled val="1"/>
        </dgm:presLayoutVars>
      </dgm:prSet>
      <dgm:spPr/>
      <dgm:t>
        <a:bodyPr/>
        <a:lstStyle/>
        <a:p>
          <a:endParaRPr lang="en-US"/>
        </a:p>
      </dgm:t>
    </dgm:pt>
    <dgm:pt modelId="{7175CC47-D0E6-4C91-9D00-0CC48572704D}" type="pres">
      <dgm:prSet presAssocID="{FB70B508-A179-432D-9B17-C1F12CB3B292}" presName="middleBox" presStyleCnt="0"/>
      <dgm:spPr/>
    </dgm:pt>
    <dgm:pt modelId="{9E2D7872-EC93-46E2-AE04-9D5A651767A8}" type="pres">
      <dgm:prSet presAssocID="{FB70B508-A179-432D-9B17-C1F12CB3B292}" presName="middleBoxParent" presStyleLbl="node1" presStyleIdx="1" presStyleCnt="3" custScaleX="99204" custScaleY="115007" custLinFactNeighborX="1669" custLinFactNeighborY="-3949"/>
      <dgm:spPr/>
      <dgm:t>
        <a:bodyPr/>
        <a:lstStyle/>
        <a:p>
          <a:endParaRPr lang="en-US"/>
        </a:p>
      </dgm:t>
    </dgm:pt>
    <dgm:pt modelId="{9648FE44-62F6-41EB-92E1-D1FC2C38DF18}" type="pres">
      <dgm:prSet presAssocID="{FB70B508-A179-432D-9B17-C1F12CB3B292}" presName="middleBoxChildren" presStyleCnt="0"/>
      <dgm:spPr/>
    </dgm:pt>
    <dgm:pt modelId="{1B40D58D-931A-40EE-817E-3F8D491B76B3}" type="pres">
      <dgm:prSet presAssocID="{08D841A4-90B4-405A-B4EA-E75249189F3E}" presName="mChild" presStyleLbl="fgAcc1" presStyleIdx="3" presStyleCnt="9" custScaleX="113778" custScaleY="2000000" custLinFactY="-1519061" custLinFactNeighborX="14777" custLinFactNeighborY="-1600000">
        <dgm:presLayoutVars>
          <dgm:bulletEnabled val="1"/>
        </dgm:presLayoutVars>
      </dgm:prSet>
      <dgm:spPr/>
      <dgm:t>
        <a:bodyPr/>
        <a:lstStyle/>
        <a:p>
          <a:endParaRPr lang="en-US"/>
        </a:p>
      </dgm:t>
    </dgm:pt>
    <dgm:pt modelId="{BE60FF54-0EF7-4D0F-BB5B-4E26CECA1E2C}" type="pres">
      <dgm:prSet presAssocID="{141399E1-AB92-4239-8AAE-2890CA82C909}" presName="middleSibTrans" presStyleCnt="0"/>
      <dgm:spPr/>
    </dgm:pt>
    <dgm:pt modelId="{E5AB2FD1-DDBB-4FCE-8BBF-C63362DD4A08}" type="pres">
      <dgm:prSet presAssocID="{96240942-743D-46EC-B16B-B8E6E514E29A}" presName="mChild" presStyleLbl="fgAcc1" presStyleIdx="4" presStyleCnt="9" custScaleX="113951" custScaleY="2000000" custLinFactY="-679456" custLinFactNeighborX="13225" custLinFactNeighborY="-700000">
        <dgm:presLayoutVars>
          <dgm:bulletEnabled val="1"/>
        </dgm:presLayoutVars>
      </dgm:prSet>
      <dgm:spPr/>
      <dgm:t>
        <a:bodyPr/>
        <a:lstStyle/>
        <a:p>
          <a:endParaRPr lang="en-US"/>
        </a:p>
      </dgm:t>
    </dgm:pt>
    <dgm:pt modelId="{E0BD82D7-E2C9-4585-9FEB-FC31ED555D85}" type="pres">
      <dgm:prSet presAssocID="{545BE223-27FA-4A94-8C68-FCBD868EA488}" presName="middleSibTrans" presStyleCnt="0"/>
      <dgm:spPr/>
    </dgm:pt>
    <dgm:pt modelId="{3238565F-C9B9-4011-B7F1-FCEA42E0377C}" type="pres">
      <dgm:prSet presAssocID="{60809F18-66A9-4772-927D-99EE868FC7D6}" presName="mChild" presStyleLbl="fgAcc1" presStyleIdx="5" presStyleCnt="9" custScaleX="122437" custScaleY="2000000" custLinFactY="-168473" custLinFactNeighborX="10880" custLinFactNeighborY="-200000">
        <dgm:presLayoutVars>
          <dgm:bulletEnabled val="1"/>
        </dgm:presLayoutVars>
      </dgm:prSet>
      <dgm:spPr/>
      <dgm:t>
        <a:bodyPr/>
        <a:lstStyle/>
        <a:p>
          <a:endParaRPr lang="en-US"/>
        </a:p>
      </dgm:t>
    </dgm:pt>
    <dgm:pt modelId="{88782BDC-5BA3-4F7B-A36B-4019C887E9A6}" type="pres">
      <dgm:prSet presAssocID="{FB70B508-A179-432D-9B17-C1F12CB3B292}" presName="centerBox" presStyleCnt="0"/>
      <dgm:spPr/>
    </dgm:pt>
    <dgm:pt modelId="{9FC6BC5B-A34F-465A-87E6-B5E27EE791D4}" type="pres">
      <dgm:prSet presAssocID="{FB70B508-A179-432D-9B17-C1F12CB3B292}" presName="centerBoxParent" presStyleLbl="node1" presStyleIdx="2" presStyleCnt="3" custScaleX="98198" custScaleY="146533" custLinFactNeighborX="3978" custLinFactNeighborY="-12245"/>
      <dgm:spPr/>
      <dgm:t>
        <a:bodyPr/>
        <a:lstStyle/>
        <a:p>
          <a:endParaRPr lang="en-US"/>
        </a:p>
      </dgm:t>
    </dgm:pt>
    <dgm:pt modelId="{D3DABB67-BC3B-4F0F-9CD1-0179AC052DB1}" type="pres">
      <dgm:prSet presAssocID="{FB70B508-A179-432D-9B17-C1F12CB3B292}" presName="centerBoxChildren" presStyleCnt="0"/>
      <dgm:spPr/>
    </dgm:pt>
    <dgm:pt modelId="{2480A870-123C-464B-8BB0-A7A251FFC84E}" type="pres">
      <dgm:prSet presAssocID="{55178243-1B47-4A56-8FA0-00A9918378B3}" presName="cChild" presStyleLbl="fgAcc1" presStyleIdx="6" presStyleCnt="9" custScaleX="30543" custScaleY="135417" custLinFactX="2509" custLinFactNeighborX="100000" custLinFactNeighborY="-12360">
        <dgm:presLayoutVars>
          <dgm:bulletEnabled val="1"/>
        </dgm:presLayoutVars>
      </dgm:prSet>
      <dgm:spPr/>
      <dgm:t>
        <a:bodyPr/>
        <a:lstStyle/>
        <a:p>
          <a:endParaRPr lang="en-US"/>
        </a:p>
      </dgm:t>
    </dgm:pt>
    <dgm:pt modelId="{31E0954F-DC21-436D-9EBB-B0687104109B}" type="pres">
      <dgm:prSet presAssocID="{38AE60C8-40B7-475B-B216-C3F1AACD7A67}" presName="centerSibTrans" presStyleCnt="0"/>
      <dgm:spPr/>
    </dgm:pt>
    <dgm:pt modelId="{62299475-C5C6-4386-A45C-18D1917D2F5D}" type="pres">
      <dgm:prSet presAssocID="{ADEF8576-8C89-418E-A107-B693BA0596AA}" presName="cChild" presStyleLbl="fgAcc1" presStyleIdx="7" presStyleCnt="9" custScaleX="30543" custScaleY="135417" custLinFactX="2509" custLinFactNeighborX="100000" custLinFactNeighborY="-12360">
        <dgm:presLayoutVars>
          <dgm:bulletEnabled val="1"/>
        </dgm:presLayoutVars>
      </dgm:prSet>
      <dgm:spPr/>
      <dgm:t>
        <a:bodyPr/>
        <a:lstStyle/>
        <a:p>
          <a:endParaRPr lang="en-US"/>
        </a:p>
      </dgm:t>
    </dgm:pt>
    <dgm:pt modelId="{3E4FBF99-D7FF-4FC9-BE74-9259DE7E742A}" type="pres">
      <dgm:prSet presAssocID="{E3AFED08-2DD4-486A-9D33-D2078A8D950A}" presName="centerSibTrans" presStyleCnt="0"/>
      <dgm:spPr/>
    </dgm:pt>
    <dgm:pt modelId="{D1D22C82-A969-4E4E-8FD9-3923D7A6E14E}" type="pres">
      <dgm:prSet presAssocID="{934D7C44-59FA-4EB7-9228-486E4CC8682D}" presName="cChild" presStyleLbl="fgAcc1" presStyleIdx="8" presStyleCnt="9" custScaleX="30543" custScaleY="135417" custLinFactX="2509" custLinFactNeighborX="100000" custLinFactNeighborY="-12360">
        <dgm:presLayoutVars>
          <dgm:bulletEnabled val="1"/>
        </dgm:presLayoutVars>
      </dgm:prSet>
      <dgm:spPr/>
      <dgm:t>
        <a:bodyPr/>
        <a:lstStyle/>
        <a:p>
          <a:endParaRPr lang="en-US"/>
        </a:p>
      </dgm:t>
    </dgm:pt>
  </dgm:ptLst>
  <dgm:cxnLst>
    <dgm:cxn modelId="{F709A045-4101-4C98-943C-75334A2F3E34}" srcId="{48A53965-AA78-4BE8-BCC7-9EBA8095C1E1}" destId="{038AE278-4CF0-4622-B3D5-19D6FC5BE617}" srcOrd="2" destOrd="0" parTransId="{52915DBB-126C-41F7-9437-66BBAF0EAD2B}" sibTransId="{A899D58D-C27B-4936-A755-E84F86DD475E}"/>
    <dgm:cxn modelId="{717A41E6-736B-4121-B744-8E5E287F4C59}" type="presOf" srcId="{55178243-1B47-4A56-8FA0-00A9918378B3}" destId="{2480A870-123C-464B-8BB0-A7A251FFC84E}" srcOrd="0" destOrd="0" presId="urn:microsoft.com/office/officeart/2005/8/layout/target2"/>
    <dgm:cxn modelId="{4FC43557-D61C-49B0-8270-1BEF80E0D227}" type="presOf" srcId="{ADEF8576-8C89-418E-A107-B693BA0596AA}" destId="{62299475-C5C6-4386-A45C-18D1917D2F5D}" srcOrd="0" destOrd="0" presId="urn:microsoft.com/office/officeart/2005/8/layout/target2"/>
    <dgm:cxn modelId="{5A768287-CCAA-461F-95F2-A8F0149E0675}" srcId="{3092E24E-5EAA-40BE-A3F5-7CA3AFBF258C}" destId="{C6AA84D3-AE61-4DF1-B6B6-081533B2D97A}" srcOrd="2" destOrd="0" parTransId="{B5EB2220-E699-416F-B67D-2A720C304098}" sibTransId="{30E76A29-6D3B-4E2A-B449-8E2EB18C107B}"/>
    <dgm:cxn modelId="{5287E76F-691F-4592-B23B-274BE7778BB2}" srcId="{8B4C2B31-6F2F-49E2-BEAF-48874974E02E}" destId="{08D841A4-90B4-405A-B4EA-E75249189F3E}" srcOrd="0" destOrd="0" parTransId="{48EDF7F0-EBBA-4D50-8ACF-52FF899C7AF5}" sibTransId="{141399E1-AB92-4239-8AAE-2890CA82C909}"/>
    <dgm:cxn modelId="{5AD32566-E7FC-4495-A402-2C10A5F08FA9}" type="presOf" srcId="{038AE278-4CF0-4622-B3D5-19D6FC5BE617}" destId="{375220D0-CCD6-4750-B874-516B01C00EB3}" srcOrd="0" destOrd="0" presId="urn:microsoft.com/office/officeart/2005/8/layout/target2"/>
    <dgm:cxn modelId="{ABB634F9-E727-4241-8358-51994F2CFAB4}" type="presOf" srcId="{2FCFC4C1-4393-4CFB-8683-8335BC7BEC37}" destId="{9FC6BC5B-A34F-465A-87E6-B5E27EE791D4}" srcOrd="0" destOrd="0" presId="urn:microsoft.com/office/officeart/2005/8/layout/target2"/>
    <dgm:cxn modelId="{CFE3734C-F699-44CC-9298-8ADC38C9DA05}" srcId="{48A53965-AA78-4BE8-BCC7-9EBA8095C1E1}" destId="{703E3F53-5C42-4883-8C38-BF8F41EAA597}" srcOrd="0" destOrd="0" parTransId="{8D7E6B7A-6EFB-4CC2-B170-53869749940B}" sibTransId="{1CF87029-A11E-4E99-AB87-3C5C374C13BA}"/>
    <dgm:cxn modelId="{7E873914-148A-4486-BC97-5BE13ECA10A1}" srcId="{8B4C2B31-6F2F-49E2-BEAF-48874974E02E}" destId="{60809F18-66A9-4772-927D-99EE868FC7D6}" srcOrd="2" destOrd="0" parTransId="{40BD02C3-48E0-4505-B4A8-DDC4A6376FEA}" sibTransId="{376CDA91-E8C9-4696-9759-BC0185E50C46}"/>
    <dgm:cxn modelId="{DD477476-44DB-41E0-AEF8-19CBA3224CDB}" srcId="{2FCFC4C1-4393-4CFB-8683-8335BC7BEC37}" destId="{55178243-1B47-4A56-8FA0-00A9918378B3}" srcOrd="0" destOrd="0" parTransId="{063B79A2-4E40-4371-958E-ED92CC174711}" sibTransId="{38AE60C8-40B7-475B-B216-C3F1AACD7A67}"/>
    <dgm:cxn modelId="{1889F6DB-4E4D-4D9C-9031-6C0CD4E7F979}" srcId="{FB70B508-A179-432D-9B17-C1F12CB3B292}" destId="{2FCFC4C1-4393-4CFB-8683-8335BC7BEC37}" srcOrd="2" destOrd="0" parTransId="{BB0CB915-DF8D-4396-94AC-AB1C563BB8AD}" sibTransId="{321C2312-39F2-4DFF-9FDD-D3B870EC4D01}"/>
    <dgm:cxn modelId="{8C3A26BC-0187-416A-A0D2-8F267A61B9FC}" srcId="{8B4C2B31-6F2F-49E2-BEAF-48874974E02E}" destId="{96240942-743D-46EC-B16B-B8E6E514E29A}" srcOrd="1" destOrd="0" parTransId="{1B5687C5-7538-45C2-9163-171163310257}" sibTransId="{545BE223-27FA-4A94-8C68-FCBD868EA488}"/>
    <dgm:cxn modelId="{DBDF207F-52A2-4889-A6DD-CE50640D9C50}" srcId="{2FCFC4C1-4393-4CFB-8683-8335BC7BEC37}" destId="{934D7C44-59FA-4EB7-9228-486E4CC8682D}" srcOrd="2" destOrd="0" parTransId="{84F2599D-13B9-4F52-886B-462B1AD55370}" sibTransId="{07232206-1861-4C66-8443-DFE8CF10C7D5}"/>
    <dgm:cxn modelId="{AEF5F7F3-BB69-44B7-B517-8B3BEADEACE5}" type="presOf" srcId="{A30577A4-D3AE-49CA-BEF4-D03A63569D6D}" destId="{47A283D8-E763-4B10-98B4-C586EFCB5EE6}" srcOrd="0" destOrd="0" presId="urn:microsoft.com/office/officeart/2005/8/layout/target2"/>
    <dgm:cxn modelId="{476A537D-7C54-4B8D-992A-FA8D753D3A02}" srcId="{FB70B508-A179-432D-9B17-C1F12CB3B292}" destId="{48A53965-AA78-4BE8-BCC7-9EBA8095C1E1}" srcOrd="0" destOrd="0" parTransId="{8F45FCA6-CEAB-4100-AF8B-12A6B72618E0}" sibTransId="{059C7AEF-F237-4ED3-8D8C-ED1290A2AEBF}"/>
    <dgm:cxn modelId="{4F5A2C75-9FD2-4E64-B048-3FD8840B1D75}" type="presOf" srcId="{60809F18-66A9-4772-927D-99EE868FC7D6}" destId="{3238565F-C9B9-4011-B7F1-FCEA42E0377C}" srcOrd="0" destOrd="0" presId="urn:microsoft.com/office/officeart/2005/8/layout/target2"/>
    <dgm:cxn modelId="{83915A47-C0E9-47F4-ADB8-1BB8D3F88272}" srcId="{3092E24E-5EAA-40BE-A3F5-7CA3AFBF258C}" destId="{2346C825-BC49-44B7-9DE7-FA8011993775}" srcOrd="1" destOrd="0" parTransId="{A7407F51-F698-4195-AFE5-48337202C48D}" sibTransId="{E526F4F7-0148-411C-A5A5-6B85039278F4}"/>
    <dgm:cxn modelId="{D75CDC40-FFAB-43D9-8109-27EDD78CDA26}" srcId="{3092E24E-5EAA-40BE-A3F5-7CA3AFBF258C}" destId="{5B850160-D3DC-4DB6-8D5E-A5E9F701A4D6}" srcOrd="0" destOrd="0" parTransId="{717F8780-F3C1-4BF7-A7BE-3279CB20586D}" sibTransId="{E7360929-6ACA-482A-A1F6-956E2B879B74}"/>
    <dgm:cxn modelId="{ED93E745-398E-4BC6-9E33-28EDB0C37C43}" type="presOf" srcId="{08D841A4-90B4-405A-B4EA-E75249189F3E}" destId="{1B40D58D-931A-40EE-817E-3F8D491B76B3}" srcOrd="0" destOrd="0" presId="urn:microsoft.com/office/officeart/2005/8/layout/target2"/>
    <dgm:cxn modelId="{868C8CFD-7528-40EA-B9E8-73F815D0010B}" type="presOf" srcId="{8B4C2B31-6F2F-49E2-BEAF-48874974E02E}" destId="{9E2D7872-EC93-46E2-AE04-9D5A651767A8}" srcOrd="0" destOrd="0" presId="urn:microsoft.com/office/officeart/2005/8/layout/target2"/>
    <dgm:cxn modelId="{36E5CEE2-717D-4F7E-A75F-2B9166FBB915}" type="presOf" srcId="{96240942-743D-46EC-B16B-B8E6E514E29A}" destId="{E5AB2FD1-DDBB-4FCE-8BBF-C63362DD4A08}" srcOrd="0" destOrd="0" presId="urn:microsoft.com/office/officeart/2005/8/layout/target2"/>
    <dgm:cxn modelId="{C49621EB-849C-4DF0-98E2-B147C5AB9BFC}" srcId="{FB70B508-A179-432D-9B17-C1F12CB3B292}" destId="{3092E24E-5EAA-40BE-A3F5-7CA3AFBF258C}" srcOrd="3" destOrd="0" parTransId="{DF867336-8914-43FD-88CE-C0456C4B88D9}" sibTransId="{168A3B86-0BA9-4569-9E12-5451B66B9E98}"/>
    <dgm:cxn modelId="{3E406177-E742-4548-9355-F2FE4255CF3F}" srcId="{48A53965-AA78-4BE8-BCC7-9EBA8095C1E1}" destId="{A30577A4-D3AE-49CA-BEF4-D03A63569D6D}" srcOrd="1" destOrd="0" parTransId="{8C5F29F1-7C4F-4E63-AC29-CB48B5FD9470}" sibTransId="{F32C80DC-F4C7-4B37-BB48-57EF90A8B742}"/>
    <dgm:cxn modelId="{36102ABC-136D-42E9-90D5-AE55C8534BAF}" srcId="{2FCFC4C1-4393-4CFB-8683-8335BC7BEC37}" destId="{ADEF8576-8C89-418E-A107-B693BA0596AA}" srcOrd="1" destOrd="0" parTransId="{E9A8966F-0A67-43F3-951C-1016F9D4F171}" sibTransId="{E3AFED08-2DD4-486A-9D33-D2078A8D950A}"/>
    <dgm:cxn modelId="{129DEAC9-CBB8-4F0C-BB51-FB6FCE5388CD}" type="presOf" srcId="{934D7C44-59FA-4EB7-9228-486E4CC8682D}" destId="{D1D22C82-A969-4E4E-8FD9-3923D7A6E14E}" srcOrd="0" destOrd="0" presId="urn:microsoft.com/office/officeart/2005/8/layout/target2"/>
    <dgm:cxn modelId="{F4742B74-5A1F-4AA0-ADAB-EB4736B6BBC3}" srcId="{FB70B508-A179-432D-9B17-C1F12CB3B292}" destId="{8B4C2B31-6F2F-49E2-BEAF-48874974E02E}" srcOrd="1" destOrd="0" parTransId="{28EE849A-180F-468E-99F2-3AD0D4087129}" sibTransId="{88670166-0197-40BA-986B-8B8604B2934D}"/>
    <dgm:cxn modelId="{2C64EEBA-743C-4F8A-B919-6D9827FF47A3}" type="presOf" srcId="{FB70B508-A179-432D-9B17-C1F12CB3B292}" destId="{56D8E612-3AD3-4EAE-8230-4F0861A9688C}" srcOrd="0" destOrd="0" presId="urn:microsoft.com/office/officeart/2005/8/layout/target2"/>
    <dgm:cxn modelId="{B0F546F3-A650-4958-AB6B-B0CAAE742FB8}" type="presOf" srcId="{703E3F53-5C42-4883-8C38-BF8F41EAA597}" destId="{87C0253F-2525-47A5-B4DD-0CC58B33FDC9}" srcOrd="0" destOrd="0" presId="urn:microsoft.com/office/officeart/2005/8/layout/target2"/>
    <dgm:cxn modelId="{3BA36B4C-292C-43FB-A6BC-37987E0B3BAB}" type="presOf" srcId="{48A53965-AA78-4BE8-BCC7-9EBA8095C1E1}" destId="{235208AD-5C0A-46DD-B57F-27AC1B948EE2}" srcOrd="0" destOrd="0" presId="urn:microsoft.com/office/officeart/2005/8/layout/target2"/>
    <dgm:cxn modelId="{95D604FF-C362-471A-A4F0-EA7B2C6C409D}" type="presParOf" srcId="{56D8E612-3AD3-4EAE-8230-4F0861A9688C}" destId="{426D4A39-AD7C-4C97-82FF-D57F899CC5D5}" srcOrd="0" destOrd="0" presId="urn:microsoft.com/office/officeart/2005/8/layout/target2"/>
    <dgm:cxn modelId="{AE707BD4-66D3-4F71-B297-635D1349F9D7}" type="presParOf" srcId="{426D4A39-AD7C-4C97-82FF-D57F899CC5D5}" destId="{235208AD-5C0A-46DD-B57F-27AC1B948EE2}" srcOrd="0" destOrd="0" presId="urn:microsoft.com/office/officeart/2005/8/layout/target2"/>
    <dgm:cxn modelId="{F1AF8DBB-57CD-4450-9B10-DE2A2CC0ACC2}" type="presParOf" srcId="{426D4A39-AD7C-4C97-82FF-D57F899CC5D5}" destId="{E3698EE4-B82D-4901-B99F-E405CFA1EC52}" srcOrd="1" destOrd="0" presId="urn:microsoft.com/office/officeart/2005/8/layout/target2"/>
    <dgm:cxn modelId="{14319779-DC99-4403-8EF1-F8148A2F7F17}" type="presParOf" srcId="{E3698EE4-B82D-4901-B99F-E405CFA1EC52}" destId="{87C0253F-2525-47A5-B4DD-0CC58B33FDC9}" srcOrd="0" destOrd="0" presId="urn:microsoft.com/office/officeart/2005/8/layout/target2"/>
    <dgm:cxn modelId="{45C48F30-B9C9-4FBE-8E14-4D3CEB6BC06D}" type="presParOf" srcId="{E3698EE4-B82D-4901-B99F-E405CFA1EC52}" destId="{8B392E63-E3BB-49AC-AB4D-06FB3FE53ED5}" srcOrd="1" destOrd="0" presId="urn:microsoft.com/office/officeart/2005/8/layout/target2"/>
    <dgm:cxn modelId="{0F6070C9-9493-49A0-B4CD-6C60FA8629F2}" type="presParOf" srcId="{E3698EE4-B82D-4901-B99F-E405CFA1EC52}" destId="{47A283D8-E763-4B10-98B4-C586EFCB5EE6}" srcOrd="2" destOrd="0" presId="urn:microsoft.com/office/officeart/2005/8/layout/target2"/>
    <dgm:cxn modelId="{73B396DF-FC33-41C9-9CA6-B4E973D9DE93}" type="presParOf" srcId="{E3698EE4-B82D-4901-B99F-E405CFA1EC52}" destId="{28704B5E-EFD9-4D35-9FAC-17B8644B811C}" srcOrd="3" destOrd="0" presId="urn:microsoft.com/office/officeart/2005/8/layout/target2"/>
    <dgm:cxn modelId="{BE99BE99-1EE5-4C5E-B960-D350D1B41A8B}" type="presParOf" srcId="{E3698EE4-B82D-4901-B99F-E405CFA1EC52}" destId="{375220D0-CCD6-4750-B874-516B01C00EB3}" srcOrd="4" destOrd="0" presId="urn:microsoft.com/office/officeart/2005/8/layout/target2"/>
    <dgm:cxn modelId="{56E06A7A-107A-4C01-99DF-AD85D9DFD6E0}" type="presParOf" srcId="{56D8E612-3AD3-4EAE-8230-4F0861A9688C}" destId="{7175CC47-D0E6-4C91-9D00-0CC48572704D}" srcOrd="1" destOrd="0" presId="urn:microsoft.com/office/officeart/2005/8/layout/target2"/>
    <dgm:cxn modelId="{6A1873C7-594C-4691-B8C4-1F4159964254}" type="presParOf" srcId="{7175CC47-D0E6-4C91-9D00-0CC48572704D}" destId="{9E2D7872-EC93-46E2-AE04-9D5A651767A8}" srcOrd="0" destOrd="0" presId="urn:microsoft.com/office/officeart/2005/8/layout/target2"/>
    <dgm:cxn modelId="{B8B2A674-7CB3-47AE-B50D-5D878D780650}" type="presParOf" srcId="{7175CC47-D0E6-4C91-9D00-0CC48572704D}" destId="{9648FE44-62F6-41EB-92E1-D1FC2C38DF18}" srcOrd="1" destOrd="0" presId="urn:microsoft.com/office/officeart/2005/8/layout/target2"/>
    <dgm:cxn modelId="{C03FF62F-31EA-439B-B0AC-2D13871E53B8}" type="presParOf" srcId="{9648FE44-62F6-41EB-92E1-D1FC2C38DF18}" destId="{1B40D58D-931A-40EE-817E-3F8D491B76B3}" srcOrd="0" destOrd="0" presId="urn:microsoft.com/office/officeart/2005/8/layout/target2"/>
    <dgm:cxn modelId="{8887B920-7980-42AC-9B8A-6B33487AD849}" type="presParOf" srcId="{9648FE44-62F6-41EB-92E1-D1FC2C38DF18}" destId="{BE60FF54-0EF7-4D0F-BB5B-4E26CECA1E2C}" srcOrd="1" destOrd="0" presId="urn:microsoft.com/office/officeart/2005/8/layout/target2"/>
    <dgm:cxn modelId="{54E89BB8-886F-40CA-AEFF-8E5CDCEA2083}" type="presParOf" srcId="{9648FE44-62F6-41EB-92E1-D1FC2C38DF18}" destId="{E5AB2FD1-DDBB-4FCE-8BBF-C63362DD4A08}" srcOrd="2" destOrd="0" presId="urn:microsoft.com/office/officeart/2005/8/layout/target2"/>
    <dgm:cxn modelId="{3AE2DFCE-A29F-4ABE-ADB4-76B06811D6D8}" type="presParOf" srcId="{9648FE44-62F6-41EB-92E1-D1FC2C38DF18}" destId="{E0BD82D7-E2C9-4585-9FEB-FC31ED555D85}" srcOrd="3" destOrd="0" presId="urn:microsoft.com/office/officeart/2005/8/layout/target2"/>
    <dgm:cxn modelId="{222F8399-F7F7-437C-A7FB-7AE0DAF7A403}" type="presParOf" srcId="{9648FE44-62F6-41EB-92E1-D1FC2C38DF18}" destId="{3238565F-C9B9-4011-B7F1-FCEA42E0377C}" srcOrd="4" destOrd="0" presId="urn:microsoft.com/office/officeart/2005/8/layout/target2"/>
    <dgm:cxn modelId="{ACD98782-4CEE-45A1-86DE-CF3BF98C3273}" type="presParOf" srcId="{56D8E612-3AD3-4EAE-8230-4F0861A9688C}" destId="{88782BDC-5BA3-4F7B-A36B-4019C887E9A6}" srcOrd="2" destOrd="0" presId="urn:microsoft.com/office/officeart/2005/8/layout/target2"/>
    <dgm:cxn modelId="{67D68206-DFFD-4730-844B-094B10938169}" type="presParOf" srcId="{88782BDC-5BA3-4F7B-A36B-4019C887E9A6}" destId="{9FC6BC5B-A34F-465A-87E6-B5E27EE791D4}" srcOrd="0" destOrd="0" presId="urn:microsoft.com/office/officeart/2005/8/layout/target2"/>
    <dgm:cxn modelId="{F0A35C4B-7F71-4243-981D-432F19A3940C}" type="presParOf" srcId="{88782BDC-5BA3-4F7B-A36B-4019C887E9A6}" destId="{D3DABB67-BC3B-4F0F-9CD1-0179AC052DB1}" srcOrd="1" destOrd="0" presId="urn:microsoft.com/office/officeart/2005/8/layout/target2"/>
    <dgm:cxn modelId="{CA39C409-C2A8-460F-84C3-1D04E7D9F0A2}" type="presParOf" srcId="{D3DABB67-BC3B-4F0F-9CD1-0179AC052DB1}" destId="{2480A870-123C-464B-8BB0-A7A251FFC84E}" srcOrd="0" destOrd="0" presId="urn:microsoft.com/office/officeart/2005/8/layout/target2"/>
    <dgm:cxn modelId="{F84D4768-DCBF-4CC2-BBBC-2869A6C1C150}" type="presParOf" srcId="{D3DABB67-BC3B-4F0F-9CD1-0179AC052DB1}" destId="{31E0954F-DC21-436D-9EBB-B0687104109B}" srcOrd="1" destOrd="0" presId="urn:microsoft.com/office/officeart/2005/8/layout/target2"/>
    <dgm:cxn modelId="{98D7B64C-08A6-48FB-A7EB-4654C53FE0D8}" type="presParOf" srcId="{D3DABB67-BC3B-4F0F-9CD1-0179AC052DB1}" destId="{62299475-C5C6-4386-A45C-18D1917D2F5D}" srcOrd="2" destOrd="0" presId="urn:microsoft.com/office/officeart/2005/8/layout/target2"/>
    <dgm:cxn modelId="{2F61C083-B962-467F-AF4F-C1B108970389}" type="presParOf" srcId="{D3DABB67-BC3B-4F0F-9CD1-0179AC052DB1}" destId="{3E4FBF99-D7FF-4FC9-BE74-9259DE7E742A}" srcOrd="3" destOrd="0" presId="urn:microsoft.com/office/officeart/2005/8/layout/target2"/>
    <dgm:cxn modelId="{0F2185CE-35A3-49A8-B403-0A71804F93E5}" type="presParOf" srcId="{D3DABB67-BC3B-4F0F-9CD1-0179AC052DB1}" destId="{D1D22C82-A969-4E4E-8FD9-3923D7A6E14E}" srcOrd="4" destOrd="0" presId="urn:microsoft.com/office/officeart/2005/8/layout/targe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745476-257D-4DDF-B859-62E3E8B315FF}" type="doc">
      <dgm:prSet loTypeId="urn:microsoft.com/office/officeart/2005/8/layout/vList5" loCatId="list" qsTypeId="urn:microsoft.com/office/officeart/2005/8/quickstyle/3d7" qsCatId="3D" csTypeId="urn:microsoft.com/office/officeart/2005/8/colors/accent6_2" csCatId="accent6" phldr="1"/>
      <dgm:spPr>
        <a:scene3d>
          <a:camera prst="perspectiveLeft" fov="240000" zoom="91000">
            <a:rot lat="300000" lon="20099991" rev="0"/>
          </a:camera>
          <a:lightRig rig="threePt" dir="t">
            <a:rot lat="0" lon="0" rev="20640000"/>
          </a:lightRig>
        </a:scene3d>
      </dgm:spPr>
      <dgm:t>
        <a:bodyPr/>
        <a:lstStyle/>
        <a:p>
          <a:endParaRPr lang="en-US"/>
        </a:p>
      </dgm:t>
    </dgm:pt>
    <dgm:pt modelId="{FF56F014-7C75-4DBB-A7E2-1F085F69DF34}">
      <dgm:prSet custT="1"/>
      <dgm:spPr>
        <a:solidFill>
          <a:srgbClr val="FFFF99"/>
        </a:solidFill>
      </dgm:spPr>
      <dgm:t>
        <a:bodyPr/>
        <a:lstStyle/>
        <a:p>
          <a:pPr rtl="0"/>
          <a:r>
            <a:rPr lang="es-HN" sz="3200" b="1" noProof="0" dirty="0" smtClean="0">
              <a:latin typeface="Arial" panose="020B0604020202020204" pitchFamily="34" charset="0"/>
              <a:cs typeface="Arial" panose="020B0604020202020204" pitchFamily="34" charset="0"/>
            </a:rPr>
            <a:t>Garantiza</a:t>
          </a:r>
          <a:endParaRPr lang="es-HN" sz="3200" b="1" noProof="0" dirty="0">
            <a:latin typeface="Arial" panose="020B0604020202020204" pitchFamily="34" charset="0"/>
            <a:cs typeface="Arial" panose="020B0604020202020204" pitchFamily="34" charset="0"/>
          </a:endParaRPr>
        </a:p>
      </dgm:t>
    </dgm:pt>
    <dgm:pt modelId="{B47B44BC-759C-4244-AE53-1C8CDDCB1F16}" type="parTrans" cxnId="{BC996971-A1A9-4D05-BA1F-2AD272E004A9}">
      <dgm:prSet/>
      <dgm:spPr/>
      <dgm:t>
        <a:bodyPr/>
        <a:lstStyle/>
        <a:p>
          <a:endParaRPr lang="en-US"/>
        </a:p>
      </dgm:t>
    </dgm:pt>
    <dgm:pt modelId="{50E08E5A-34C1-494F-8621-78E8BFB5D0BC}" type="sibTrans" cxnId="{BC996971-A1A9-4D05-BA1F-2AD272E004A9}">
      <dgm:prSet/>
      <dgm:spPr/>
      <dgm:t>
        <a:bodyPr/>
        <a:lstStyle/>
        <a:p>
          <a:endParaRPr lang="en-US"/>
        </a:p>
      </dgm:t>
    </dgm:pt>
    <dgm:pt modelId="{9F49801F-AEC1-4B1E-BCCC-81E94D27BA77}">
      <dgm:prSet custT="1"/>
      <dgm:spPr>
        <a:solidFill>
          <a:srgbClr val="F79007"/>
        </a:solidFill>
      </dgm:spPr>
      <dgm:t>
        <a:bodyPr/>
        <a:lstStyle/>
        <a:p>
          <a:pPr rtl="0"/>
          <a:r>
            <a:rPr lang="es-HN" sz="3200" b="1" noProof="0" dirty="0" smtClean="0">
              <a:latin typeface="Arial" panose="020B0604020202020204" pitchFamily="34" charset="0"/>
              <a:cs typeface="Arial" panose="020B0604020202020204" pitchFamily="34" charset="0"/>
            </a:rPr>
            <a:t>Determina</a:t>
          </a:r>
          <a:endParaRPr lang="es-HN" sz="3200" noProof="0" dirty="0">
            <a:latin typeface="Arial" panose="020B0604020202020204" pitchFamily="34" charset="0"/>
            <a:cs typeface="Arial" panose="020B0604020202020204" pitchFamily="34" charset="0"/>
          </a:endParaRPr>
        </a:p>
      </dgm:t>
    </dgm:pt>
    <dgm:pt modelId="{67CB2AC8-A8F3-4264-B8F1-48F34990F1CE}" type="parTrans" cxnId="{231700F6-EFFC-4166-8A25-05A0BF43520E}">
      <dgm:prSet/>
      <dgm:spPr/>
      <dgm:t>
        <a:bodyPr/>
        <a:lstStyle/>
        <a:p>
          <a:endParaRPr lang="en-US"/>
        </a:p>
      </dgm:t>
    </dgm:pt>
    <dgm:pt modelId="{EC8B20A8-63C5-4DF1-AE98-3A7097053D23}" type="sibTrans" cxnId="{231700F6-EFFC-4166-8A25-05A0BF43520E}">
      <dgm:prSet/>
      <dgm:spPr/>
      <dgm:t>
        <a:bodyPr/>
        <a:lstStyle/>
        <a:p>
          <a:endParaRPr lang="en-US"/>
        </a:p>
      </dgm:t>
    </dgm:pt>
    <dgm:pt modelId="{C48943EA-0755-4755-A7A0-D7196BD5187D}">
      <dgm:prSet custT="1"/>
      <dgm:spPr>
        <a:solidFill>
          <a:srgbClr val="FBCA69">
            <a:alpha val="89804"/>
          </a:srgbClr>
        </a:solidFill>
      </dgm:spPr>
      <dgm:t>
        <a:bodyPr/>
        <a:lstStyle/>
        <a:p>
          <a:pPr rtl="0"/>
          <a:r>
            <a:rPr lang="es-HN" sz="2400" b="1" noProof="0" dirty="0" smtClean="0">
              <a:latin typeface="Arial" panose="020B0604020202020204" pitchFamily="34" charset="0"/>
              <a:cs typeface="Arial" panose="020B0604020202020204" pitchFamily="34" charset="0"/>
            </a:rPr>
            <a:t>Condiciones del silo antes de la entrada</a:t>
          </a:r>
          <a:r>
            <a:rPr lang="es-HN" sz="2400" noProof="0" dirty="0" smtClean="0">
              <a:latin typeface="Arial" panose="020B0604020202020204" pitchFamily="34" charset="0"/>
              <a:cs typeface="Arial" panose="020B0604020202020204" pitchFamily="34" charset="0"/>
            </a:rPr>
            <a:t>.</a:t>
          </a:r>
          <a:endParaRPr lang="es-HN" sz="2400" noProof="0" dirty="0">
            <a:latin typeface="Arial" panose="020B0604020202020204" pitchFamily="34" charset="0"/>
            <a:cs typeface="Arial" panose="020B0604020202020204" pitchFamily="34" charset="0"/>
          </a:endParaRPr>
        </a:p>
      </dgm:t>
    </dgm:pt>
    <dgm:pt modelId="{63AE19F9-156C-49C4-9CA0-E5184BB7B63F}" type="parTrans" cxnId="{4C528042-0E61-49FF-81E0-5E78B5565152}">
      <dgm:prSet/>
      <dgm:spPr/>
      <dgm:t>
        <a:bodyPr/>
        <a:lstStyle/>
        <a:p>
          <a:endParaRPr lang="en-US"/>
        </a:p>
      </dgm:t>
    </dgm:pt>
    <dgm:pt modelId="{201BF7AD-C40C-4DA6-AB09-32535D54067E}" type="sibTrans" cxnId="{4C528042-0E61-49FF-81E0-5E78B5565152}">
      <dgm:prSet/>
      <dgm:spPr/>
      <dgm:t>
        <a:bodyPr/>
        <a:lstStyle/>
        <a:p>
          <a:endParaRPr lang="en-US"/>
        </a:p>
      </dgm:t>
    </dgm:pt>
    <dgm:pt modelId="{53D0F443-1F65-424E-94B3-F35328D4B958}">
      <dgm:prSet custT="1"/>
      <dgm:spPr>
        <a:solidFill>
          <a:srgbClr val="E56D09"/>
        </a:solidFill>
      </dgm:spPr>
      <dgm:t>
        <a:bodyPr/>
        <a:lstStyle/>
        <a:p>
          <a:pPr rtl="0"/>
          <a:r>
            <a:rPr lang="es-HN" sz="3000" b="1" noProof="0" dirty="0" smtClean="0">
              <a:latin typeface="Arial" panose="020B0604020202020204" pitchFamily="34" charset="0"/>
              <a:cs typeface="Arial" panose="020B0604020202020204" pitchFamily="34" charset="0"/>
            </a:rPr>
            <a:t>Trabajadores</a:t>
          </a:r>
          <a:endParaRPr lang="es-HN" sz="3000" b="1" noProof="0" dirty="0">
            <a:latin typeface="Arial" panose="020B0604020202020204" pitchFamily="34" charset="0"/>
            <a:cs typeface="Arial" panose="020B0604020202020204" pitchFamily="34" charset="0"/>
          </a:endParaRPr>
        </a:p>
      </dgm:t>
    </dgm:pt>
    <dgm:pt modelId="{423993CE-946B-4A5A-A041-BF4EC5D050A2}" type="parTrans" cxnId="{846F23E5-A699-4328-AB96-6B55D06F3219}">
      <dgm:prSet/>
      <dgm:spPr/>
      <dgm:t>
        <a:bodyPr/>
        <a:lstStyle/>
        <a:p>
          <a:endParaRPr lang="en-US"/>
        </a:p>
      </dgm:t>
    </dgm:pt>
    <dgm:pt modelId="{A2D95470-86EE-464E-BED3-AD4BF5F524A5}" type="sibTrans" cxnId="{846F23E5-A699-4328-AB96-6B55D06F3219}">
      <dgm:prSet/>
      <dgm:spPr/>
      <dgm:t>
        <a:bodyPr/>
        <a:lstStyle/>
        <a:p>
          <a:endParaRPr lang="en-US"/>
        </a:p>
      </dgm:t>
    </dgm:pt>
    <dgm:pt modelId="{E5FF3D05-9750-41EE-8180-B5597BD348CA}">
      <dgm:prSet custT="1"/>
      <dgm:spPr>
        <a:solidFill>
          <a:schemeClr val="accent6">
            <a:lumMod val="50000"/>
          </a:schemeClr>
        </a:solidFill>
      </dgm:spPr>
      <dgm:t>
        <a:bodyPr/>
        <a:lstStyle/>
        <a:p>
          <a:pPr rtl="0"/>
          <a:r>
            <a:rPr lang="es-HN" sz="3200" b="1" noProof="0" dirty="0" smtClean="0">
              <a:latin typeface="Arial" panose="020B0604020202020204" pitchFamily="34" charset="0"/>
              <a:cs typeface="Arial" panose="020B0604020202020204" pitchFamily="34" charset="0"/>
            </a:rPr>
            <a:t>Autoriza</a:t>
          </a:r>
          <a:endParaRPr lang="es-HN" sz="3200" b="1" noProof="0" dirty="0">
            <a:latin typeface="Arial" panose="020B0604020202020204" pitchFamily="34" charset="0"/>
            <a:cs typeface="Arial" panose="020B0604020202020204" pitchFamily="34" charset="0"/>
          </a:endParaRPr>
        </a:p>
      </dgm:t>
    </dgm:pt>
    <dgm:pt modelId="{10CE191A-3AF0-4460-83EC-118AAE15D992}" type="parTrans" cxnId="{1010C4A9-5028-4DC8-9C77-111594A22BCB}">
      <dgm:prSet/>
      <dgm:spPr/>
      <dgm:t>
        <a:bodyPr/>
        <a:lstStyle/>
        <a:p>
          <a:endParaRPr lang="en-US"/>
        </a:p>
      </dgm:t>
    </dgm:pt>
    <dgm:pt modelId="{70C32DE0-28DC-46AB-AF1C-C08406FDC9D2}" type="sibTrans" cxnId="{1010C4A9-5028-4DC8-9C77-111594A22BCB}">
      <dgm:prSet/>
      <dgm:spPr/>
      <dgm:t>
        <a:bodyPr/>
        <a:lstStyle/>
        <a:p>
          <a:endParaRPr lang="en-US"/>
        </a:p>
      </dgm:t>
    </dgm:pt>
    <dgm:pt modelId="{20F65D92-845F-4E82-95F5-3F40006DEE69}">
      <dgm:prSet custT="1"/>
      <dgm:spPr>
        <a:solidFill>
          <a:srgbClr val="FDEBC7">
            <a:alpha val="89804"/>
          </a:srgbClr>
        </a:solidFill>
      </dgm:spPr>
      <dgm:t>
        <a:bodyPr/>
        <a:lstStyle/>
        <a:p>
          <a:pPr rtl="0"/>
          <a:r>
            <a:rPr lang="es-HN" sz="2200" b="1" noProof="0" dirty="0" smtClean="0">
              <a:latin typeface="Arial" panose="020B0604020202020204" pitchFamily="34" charset="0"/>
              <a:cs typeface="Arial" panose="020B0604020202020204" pitchFamily="34" charset="0"/>
            </a:rPr>
            <a:t>TODOS</a:t>
          </a:r>
          <a:r>
            <a:rPr lang="es-HN" sz="2200" noProof="0" dirty="0" smtClean="0">
              <a:latin typeface="Arial" panose="020B0604020202020204" pitchFamily="34" charset="0"/>
              <a:cs typeface="Arial" panose="020B0604020202020204" pitchFamily="34" charset="0"/>
            </a:rPr>
            <a:t> los problemas de seguridad críticos se tratan </a:t>
          </a:r>
          <a:r>
            <a:rPr lang="es-HN" sz="2200" b="1" noProof="0" dirty="0" smtClean="0">
              <a:latin typeface="Arial" panose="020B0604020202020204" pitchFamily="34" charset="0"/>
              <a:cs typeface="Arial" panose="020B0604020202020204" pitchFamily="34" charset="0"/>
            </a:rPr>
            <a:t>ANTES</a:t>
          </a:r>
          <a:r>
            <a:rPr lang="es-HN" sz="2200" noProof="0" dirty="0" smtClean="0">
              <a:latin typeface="Arial" panose="020B0604020202020204" pitchFamily="34" charset="0"/>
              <a:cs typeface="Arial" panose="020B0604020202020204" pitchFamily="34" charset="0"/>
            </a:rPr>
            <a:t> de la entrada!</a:t>
          </a:r>
          <a:endParaRPr lang="es-HN" sz="2200" noProof="0" dirty="0">
            <a:latin typeface="Arial" panose="020B0604020202020204" pitchFamily="34" charset="0"/>
            <a:cs typeface="Arial" panose="020B0604020202020204" pitchFamily="34" charset="0"/>
          </a:endParaRPr>
        </a:p>
      </dgm:t>
    </dgm:pt>
    <dgm:pt modelId="{1C8A3ED4-F9EE-457E-883C-8883CBA78A59}" type="parTrans" cxnId="{B1F7CD83-A6D7-40D0-A375-750BEE20F9A0}">
      <dgm:prSet/>
      <dgm:spPr/>
      <dgm:t>
        <a:bodyPr/>
        <a:lstStyle/>
        <a:p>
          <a:endParaRPr lang="en-US"/>
        </a:p>
      </dgm:t>
    </dgm:pt>
    <dgm:pt modelId="{3A03B375-873B-476B-A8C6-E7458C510127}" type="sibTrans" cxnId="{B1F7CD83-A6D7-40D0-A375-750BEE20F9A0}">
      <dgm:prSet/>
      <dgm:spPr/>
      <dgm:t>
        <a:bodyPr/>
        <a:lstStyle/>
        <a:p>
          <a:endParaRPr lang="en-US"/>
        </a:p>
      </dgm:t>
    </dgm:pt>
    <dgm:pt modelId="{BB98FE36-389B-427D-B685-6B3A016E8875}">
      <dgm:prSet custT="1"/>
      <dgm:spPr>
        <a:solidFill>
          <a:srgbClr val="F9B01F">
            <a:alpha val="89804"/>
          </a:srgbClr>
        </a:solidFill>
      </dgm:spPr>
      <dgm:t>
        <a:bodyPr/>
        <a:lstStyle/>
        <a:p>
          <a:pPr rtl="0"/>
          <a:r>
            <a:rPr lang="es-HN" sz="2400" noProof="0" dirty="0" smtClean="0">
              <a:latin typeface="Arial" panose="020B0604020202020204" pitchFamily="34" charset="0"/>
              <a:cs typeface="Arial" panose="020B0604020202020204" pitchFamily="34" charset="0"/>
            </a:rPr>
            <a:t>Uso de Cuerda Salvavidas.</a:t>
          </a:r>
          <a:endParaRPr lang="es-HN" sz="2400" noProof="0" dirty="0">
            <a:latin typeface="Arial" panose="020B0604020202020204" pitchFamily="34" charset="0"/>
            <a:cs typeface="Arial" panose="020B0604020202020204" pitchFamily="34" charset="0"/>
          </a:endParaRPr>
        </a:p>
      </dgm:t>
    </dgm:pt>
    <dgm:pt modelId="{6A5CE73C-F0C8-46A7-81F8-68C24A27415C}" type="parTrans" cxnId="{FC33858E-3C57-4063-9AE1-1BE1FDFBF5FD}">
      <dgm:prSet/>
      <dgm:spPr/>
      <dgm:t>
        <a:bodyPr/>
        <a:lstStyle/>
        <a:p>
          <a:endParaRPr lang="en-US"/>
        </a:p>
      </dgm:t>
    </dgm:pt>
    <dgm:pt modelId="{F11B9E61-EAC6-4A5C-A9B2-71F4D52D305A}" type="sibTrans" cxnId="{FC33858E-3C57-4063-9AE1-1BE1FDFBF5FD}">
      <dgm:prSet/>
      <dgm:spPr/>
      <dgm:t>
        <a:bodyPr/>
        <a:lstStyle/>
        <a:p>
          <a:endParaRPr lang="en-US"/>
        </a:p>
      </dgm:t>
    </dgm:pt>
    <dgm:pt modelId="{B6B3D0C4-F355-4902-9A57-4EBBE5989A17}">
      <dgm:prSet custT="1"/>
      <dgm:spPr>
        <a:solidFill>
          <a:srgbClr val="F9B01F">
            <a:alpha val="89804"/>
          </a:srgbClr>
        </a:solidFill>
      </dgm:spPr>
      <dgm:t>
        <a:bodyPr/>
        <a:lstStyle/>
        <a:p>
          <a:pPr rtl="0"/>
          <a:r>
            <a:rPr lang="es-HN" sz="2400" noProof="0" dirty="0" smtClean="0">
              <a:latin typeface="Arial" panose="020B0604020202020204" pitchFamily="34" charset="0"/>
              <a:cs typeface="Arial" panose="020B0604020202020204" pitchFamily="34" charset="0"/>
            </a:rPr>
            <a:t>Entrante y observador entrenados.</a:t>
          </a:r>
          <a:endParaRPr lang="es-HN" sz="2400" noProof="0" dirty="0">
            <a:latin typeface="Arial" panose="020B0604020202020204" pitchFamily="34" charset="0"/>
            <a:cs typeface="Arial" panose="020B0604020202020204" pitchFamily="34" charset="0"/>
          </a:endParaRPr>
        </a:p>
      </dgm:t>
    </dgm:pt>
    <dgm:pt modelId="{8650F6B6-1809-4BBB-9AFB-C41BCBA14BDB}" type="parTrans" cxnId="{49B711FE-67B0-474E-9EF6-E5241DF12EC2}">
      <dgm:prSet/>
      <dgm:spPr/>
      <dgm:t>
        <a:bodyPr/>
        <a:lstStyle/>
        <a:p>
          <a:endParaRPr lang="en-US"/>
        </a:p>
      </dgm:t>
    </dgm:pt>
    <dgm:pt modelId="{D2B68B7C-DD73-428D-A938-57D666FC9FA9}" type="sibTrans" cxnId="{49B711FE-67B0-474E-9EF6-E5241DF12EC2}">
      <dgm:prSet/>
      <dgm:spPr/>
      <dgm:t>
        <a:bodyPr/>
        <a:lstStyle/>
        <a:p>
          <a:endParaRPr lang="en-US"/>
        </a:p>
      </dgm:t>
    </dgm:pt>
    <dgm:pt modelId="{A5879DA7-9287-4FBE-819C-3CBEB81CC4A4}">
      <dgm:prSet custT="1"/>
      <dgm:spPr>
        <a:solidFill>
          <a:srgbClr val="F38E07">
            <a:alpha val="89804"/>
          </a:srgbClr>
        </a:solidFill>
      </dgm:spPr>
      <dgm:t>
        <a:bodyPr/>
        <a:lstStyle/>
        <a:p>
          <a:pPr rtl="0"/>
          <a:r>
            <a:rPr lang="es-HN" sz="2400" noProof="0" dirty="0" smtClean="0">
              <a:latin typeface="Arial" panose="020B0604020202020204" pitchFamily="34" charset="0"/>
              <a:cs typeface="Arial" panose="020B0604020202020204" pitchFamily="34" charset="0"/>
            </a:rPr>
            <a:t>Da permiso para entrar.</a:t>
          </a:r>
          <a:endParaRPr lang="es-HN" sz="2400" noProof="0" dirty="0">
            <a:latin typeface="Arial" panose="020B0604020202020204" pitchFamily="34" charset="0"/>
            <a:cs typeface="Arial" panose="020B0604020202020204" pitchFamily="34" charset="0"/>
          </a:endParaRPr>
        </a:p>
      </dgm:t>
    </dgm:pt>
    <dgm:pt modelId="{4BA1A87A-6498-4EDF-91E6-63541F34C927}" type="parTrans" cxnId="{9A123898-D284-4F6A-ACE2-ED3ABD1E1331}">
      <dgm:prSet/>
      <dgm:spPr/>
      <dgm:t>
        <a:bodyPr/>
        <a:lstStyle/>
        <a:p>
          <a:endParaRPr lang="en-US"/>
        </a:p>
      </dgm:t>
    </dgm:pt>
    <dgm:pt modelId="{D4722D25-52A9-4626-BBB5-1E40F17DD59A}" type="sibTrans" cxnId="{9A123898-D284-4F6A-ACE2-ED3ABD1E1331}">
      <dgm:prSet/>
      <dgm:spPr/>
      <dgm:t>
        <a:bodyPr/>
        <a:lstStyle/>
        <a:p>
          <a:endParaRPr lang="en-US"/>
        </a:p>
      </dgm:t>
    </dgm:pt>
    <dgm:pt modelId="{4F4E190C-2BBD-4E30-84F1-25EB3F292C77}">
      <dgm:prSet custT="1"/>
      <dgm:spPr>
        <a:solidFill>
          <a:srgbClr val="FBCA69">
            <a:alpha val="89804"/>
          </a:srgbClr>
        </a:solidFill>
      </dgm:spPr>
      <dgm:t>
        <a:bodyPr/>
        <a:lstStyle/>
        <a:p>
          <a:pPr rtl="0"/>
          <a:r>
            <a:rPr lang="es-HN" sz="2400" noProof="0" dirty="0" smtClean="0">
              <a:latin typeface="Arial" panose="020B0604020202020204" pitchFamily="34" charset="0"/>
              <a:cs typeface="Arial" panose="020B0604020202020204" pitchFamily="34" charset="0"/>
            </a:rPr>
            <a:t>Evaluación de riesgos.</a:t>
          </a:r>
          <a:endParaRPr lang="es-HN" sz="2400" noProof="0" dirty="0">
            <a:latin typeface="Arial" panose="020B0604020202020204" pitchFamily="34" charset="0"/>
            <a:cs typeface="Arial" panose="020B0604020202020204" pitchFamily="34" charset="0"/>
          </a:endParaRPr>
        </a:p>
      </dgm:t>
    </dgm:pt>
    <dgm:pt modelId="{B8AA36D2-54B2-4DBF-840C-3DD346DE8387}" type="parTrans" cxnId="{C834B856-28AE-42B2-90B0-07F6F78F9B80}">
      <dgm:prSet/>
      <dgm:spPr/>
      <dgm:t>
        <a:bodyPr/>
        <a:lstStyle/>
        <a:p>
          <a:endParaRPr lang="en-US"/>
        </a:p>
      </dgm:t>
    </dgm:pt>
    <dgm:pt modelId="{F1D27317-7975-4786-A2C9-77DE4826C401}" type="sibTrans" cxnId="{C834B856-28AE-42B2-90B0-07F6F78F9B80}">
      <dgm:prSet/>
      <dgm:spPr/>
      <dgm:t>
        <a:bodyPr/>
        <a:lstStyle/>
        <a:p>
          <a:endParaRPr lang="en-US"/>
        </a:p>
      </dgm:t>
    </dgm:pt>
    <dgm:pt modelId="{73C324DB-DB11-4B42-8394-A495CD5EE4C1}">
      <dgm:prSet custT="1"/>
      <dgm:spPr>
        <a:solidFill>
          <a:srgbClr val="F38E07">
            <a:alpha val="89804"/>
          </a:srgbClr>
        </a:solidFill>
      </dgm:spPr>
      <dgm:t>
        <a:bodyPr/>
        <a:lstStyle/>
        <a:p>
          <a:pPr rtl="0"/>
          <a:r>
            <a:rPr lang="es-HN" sz="2400" noProof="0" dirty="0" smtClean="0">
              <a:latin typeface="Arial" panose="020B0604020202020204" pitchFamily="34" charset="0"/>
              <a:cs typeface="Arial" panose="020B0604020202020204" pitchFamily="34" charset="0"/>
            </a:rPr>
            <a:t>Dice si la entrada segura es posible</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EB03B891-64CD-4028-9251-CD485D3A6601}" type="parTrans" cxnId="{01DC2CF0-22CA-48CA-A448-BA4563C9F024}">
      <dgm:prSet/>
      <dgm:spPr/>
      <dgm:t>
        <a:bodyPr/>
        <a:lstStyle/>
        <a:p>
          <a:endParaRPr lang="en-US"/>
        </a:p>
      </dgm:t>
    </dgm:pt>
    <dgm:pt modelId="{56056856-26DD-4ED1-96FA-2A353B5FE9F5}" type="sibTrans" cxnId="{01DC2CF0-22CA-48CA-A448-BA4563C9F024}">
      <dgm:prSet/>
      <dgm:spPr/>
      <dgm:t>
        <a:bodyPr/>
        <a:lstStyle/>
        <a:p>
          <a:endParaRPr lang="en-US"/>
        </a:p>
      </dgm:t>
    </dgm:pt>
    <dgm:pt modelId="{05183F79-9FAE-4907-B4D7-A7EDC8D939B0}">
      <dgm:prSet custT="1"/>
      <dgm:spPr>
        <a:solidFill>
          <a:srgbClr val="FDEBC7">
            <a:alpha val="89804"/>
          </a:srgbClr>
        </a:solidFill>
      </dgm:spPr>
      <dgm:t>
        <a:bodyPr/>
        <a:lstStyle/>
        <a:p>
          <a:pPr rtl="0"/>
          <a:r>
            <a:rPr lang="es-HN" sz="2200" noProof="0" dirty="0" smtClean="0">
              <a:latin typeface="Arial" panose="020B0604020202020204" pitchFamily="34" charset="0"/>
              <a:cs typeface="Arial" panose="020B0604020202020204" pitchFamily="34" charset="0"/>
            </a:rPr>
            <a:t>Plan de rescate y equipo en su lugar.</a:t>
          </a:r>
          <a:endParaRPr lang="es-HN" sz="2200" noProof="0" dirty="0">
            <a:latin typeface="Arial" panose="020B0604020202020204" pitchFamily="34" charset="0"/>
            <a:cs typeface="Arial" panose="020B0604020202020204" pitchFamily="34" charset="0"/>
          </a:endParaRPr>
        </a:p>
      </dgm:t>
    </dgm:pt>
    <dgm:pt modelId="{A377C798-741C-4981-BF88-F6AF8CD0E65B}" type="parTrans" cxnId="{4F8E9583-BA4A-458E-8763-095FE2144897}">
      <dgm:prSet/>
      <dgm:spPr/>
      <dgm:t>
        <a:bodyPr/>
        <a:lstStyle/>
        <a:p>
          <a:endParaRPr lang="en-US"/>
        </a:p>
      </dgm:t>
    </dgm:pt>
    <dgm:pt modelId="{97A0BCB7-50E9-4B7F-AB60-E0F0F26BCAEC}" type="sibTrans" cxnId="{4F8E9583-BA4A-458E-8763-095FE2144897}">
      <dgm:prSet/>
      <dgm:spPr/>
      <dgm:t>
        <a:bodyPr/>
        <a:lstStyle/>
        <a:p>
          <a:endParaRPr lang="en-US"/>
        </a:p>
      </dgm:t>
    </dgm:pt>
    <dgm:pt modelId="{919F3DBC-C7DA-42FA-BA17-D7EAFB626F5A}" type="pres">
      <dgm:prSet presAssocID="{21745476-257D-4DDF-B859-62E3E8B315FF}" presName="Name0" presStyleCnt="0">
        <dgm:presLayoutVars>
          <dgm:dir/>
          <dgm:animLvl val="lvl"/>
          <dgm:resizeHandles val="exact"/>
        </dgm:presLayoutVars>
      </dgm:prSet>
      <dgm:spPr/>
      <dgm:t>
        <a:bodyPr/>
        <a:lstStyle/>
        <a:p>
          <a:endParaRPr lang="en-US"/>
        </a:p>
      </dgm:t>
    </dgm:pt>
    <dgm:pt modelId="{0FF70E65-FDD1-40B8-AE06-97C8E5E89C95}" type="pres">
      <dgm:prSet presAssocID="{FF56F014-7C75-4DBB-A7E2-1F085F69DF34}" presName="linNode" presStyleCnt="0"/>
      <dgm:spPr/>
      <dgm:t>
        <a:bodyPr/>
        <a:lstStyle/>
        <a:p>
          <a:endParaRPr lang="en-US"/>
        </a:p>
      </dgm:t>
    </dgm:pt>
    <dgm:pt modelId="{BB3DB9A6-A6AE-4111-A886-D783E3D50C94}" type="pres">
      <dgm:prSet presAssocID="{FF56F014-7C75-4DBB-A7E2-1F085F69DF34}" presName="parentText" presStyleLbl="node1" presStyleIdx="0" presStyleCnt="4" custScaleX="84034">
        <dgm:presLayoutVars>
          <dgm:chMax val="1"/>
          <dgm:bulletEnabled val="1"/>
        </dgm:presLayoutVars>
      </dgm:prSet>
      <dgm:spPr/>
      <dgm:t>
        <a:bodyPr/>
        <a:lstStyle/>
        <a:p>
          <a:endParaRPr lang="en-US"/>
        </a:p>
      </dgm:t>
    </dgm:pt>
    <dgm:pt modelId="{29C695FF-FCBB-4456-82DD-A07C14D56F62}" type="pres">
      <dgm:prSet presAssocID="{FF56F014-7C75-4DBB-A7E2-1F085F69DF34}" presName="descendantText" presStyleLbl="alignAccFollowNode1" presStyleIdx="0" presStyleCnt="4" custScaleX="96728" custScaleY="103244" custLinFactNeighborX="-1117">
        <dgm:presLayoutVars>
          <dgm:bulletEnabled val="1"/>
        </dgm:presLayoutVars>
      </dgm:prSet>
      <dgm:spPr/>
      <dgm:t>
        <a:bodyPr/>
        <a:lstStyle/>
        <a:p>
          <a:endParaRPr lang="en-US"/>
        </a:p>
      </dgm:t>
    </dgm:pt>
    <dgm:pt modelId="{42211FA5-DD9D-4607-B4A0-DEC99D4E8C12}" type="pres">
      <dgm:prSet presAssocID="{50E08E5A-34C1-494F-8621-78E8BFB5D0BC}" presName="sp" presStyleCnt="0"/>
      <dgm:spPr/>
      <dgm:t>
        <a:bodyPr/>
        <a:lstStyle/>
        <a:p>
          <a:endParaRPr lang="en-US"/>
        </a:p>
      </dgm:t>
    </dgm:pt>
    <dgm:pt modelId="{4BD9BEC6-871E-48D8-BFE0-40B2243FA0D3}" type="pres">
      <dgm:prSet presAssocID="{9F49801F-AEC1-4B1E-BCCC-81E94D27BA77}" presName="linNode" presStyleCnt="0"/>
      <dgm:spPr/>
      <dgm:t>
        <a:bodyPr/>
        <a:lstStyle/>
        <a:p>
          <a:endParaRPr lang="en-US"/>
        </a:p>
      </dgm:t>
    </dgm:pt>
    <dgm:pt modelId="{1913F9B2-4AD5-4899-AE1B-D3D5A6EC45B1}" type="pres">
      <dgm:prSet presAssocID="{9F49801F-AEC1-4B1E-BCCC-81E94D27BA77}" presName="parentText" presStyleLbl="node1" presStyleIdx="1" presStyleCnt="4" custScaleX="84034">
        <dgm:presLayoutVars>
          <dgm:chMax val="1"/>
          <dgm:bulletEnabled val="1"/>
        </dgm:presLayoutVars>
      </dgm:prSet>
      <dgm:spPr/>
      <dgm:t>
        <a:bodyPr/>
        <a:lstStyle/>
        <a:p>
          <a:endParaRPr lang="en-US"/>
        </a:p>
      </dgm:t>
    </dgm:pt>
    <dgm:pt modelId="{C6E34FBE-E1A2-4B2A-8191-6399954E3696}" type="pres">
      <dgm:prSet presAssocID="{9F49801F-AEC1-4B1E-BCCC-81E94D27BA77}" presName="descendantText" presStyleLbl="alignAccFollowNode1" presStyleIdx="1" presStyleCnt="4" custScaleX="96728" custScaleY="103244" custLinFactNeighborX="-1117">
        <dgm:presLayoutVars>
          <dgm:bulletEnabled val="1"/>
        </dgm:presLayoutVars>
      </dgm:prSet>
      <dgm:spPr/>
      <dgm:t>
        <a:bodyPr/>
        <a:lstStyle/>
        <a:p>
          <a:endParaRPr lang="en-US"/>
        </a:p>
      </dgm:t>
    </dgm:pt>
    <dgm:pt modelId="{C1A89ABA-C965-4999-B554-34265D1891CE}" type="pres">
      <dgm:prSet presAssocID="{EC8B20A8-63C5-4DF1-AE98-3A7097053D23}" presName="sp" presStyleCnt="0"/>
      <dgm:spPr/>
      <dgm:t>
        <a:bodyPr/>
        <a:lstStyle/>
        <a:p>
          <a:endParaRPr lang="en-US"/>
        </a:p>
      </dgm:t>
    </dgm:pt>
    <dgm:pt modelId="{D1CECE44-1136-4DDE-98BB-43CDBC49A4BA}" type="pres">
      <dgm:prSet presAssocID="{53D0F443-1F65-424E-94B3-F35328D4B958}" presName="linNode" presStyleCnt="0"/>
      <dgm:spPr/>
      <dgm:t>
        <a:bodyPr/>
        <a:lstStyle/>
        <a:p>
          <a:endParaRPr lang="en-US"/>
        </a:p>
      </dgm:t>
    </dgm:pt>
    <dgm:pt modelId="{BB652042-6D41-41C7-BFB8-B40DF872E96A}" type="pres">
      <dgm:prSet presAssocID="{53D0F443-1F65-424E-94B3-F35328D4B958}" presName="parentText" presStyleLbl="node1" presStyleIdx="2" presStyleCnt="4" custScaleX="84034" custLinFactNeighborX="0" custLinFactNeighborY="743">
        <dgm:presLayoutVars>
          <dgm:chMax val="1"/>
          <dgm:bulletEnabled val="1"/>
        </dgm:presLayoutVars>
      </dgm:prSet>
      <dgm:spPr/>
      <dgm:t>
        <a:bodyPr/>
        <a:lstStyle/>
        <a:p>
          <a:endParaRPr lang="en-US"/>
        </a:p>
      </dgm:t>
    </dgm:pt>
    <dgm:pt modelId="{1AF2240B-6784-446D-9354-326A4869B625}" type="pres">
      <dgm:prSet presAssocID="{53D0F443-1F65-424E-94B3-F35328D4B958}" presName="descendantText" presStyleLbl="alignAccFollowNode1" presStyleIdx="2" presStyleCnt="4" custScaleX="96728" custScaleY="103244" custLinFactNeighborX="-1117">
        <dgm:presLayoutVars>
          <dgm:bulletEnabled val="1"/>
        </dgm:presLayoutVars>
      </dgm:prSet>
      <dgm:spPr/>
      <dgm:t>
        <a:bodyPr/>
        <a:lstStyle/>
        <a:p>
          <a:endParaRPr lang="en-US"/>
        </a:p>
      </dgm:t>
    </dgm:pt>
    <dgm:pt modelId="{3893CA37-6EDC-4FFC-9730-709CD902CA1B}" type="pres">
      <dgm:prSet presAssocID="{A2D95470-86EE-464E-BED3-AD4BF5F524A5}" presName="sp" presStyleCnt="0"/>
      <dgm:spPr/>
      <dgm:t>
        <a:bodyPr/>
        <a:lstStyle/>
        <a:p>
          <a:endParaRPr lang="en-US"/>
        </a:p>
      </dgm:t>
    </dgm:pt>
    <dgm:pt modelId="{63065270-C939-4DFA-BA27-2EECB6F2135E}" type="pres">
      <dgm:prSet presAssocID="{E5FF3D05-9750-41EE-8180-B5597BD348CA}" presName="linNode" presStyleCnt="0"/>
      <dgm:spPr/>
      <dgm:t>
        <a:bodyPr/>
        <a:lstStyle/>
        <a:p>
          <a:endParaRPr lang="en-US"/>
        </a:p>
      </dgm:t>
    </dgm:pt>
    <dgm:pt modelId="{594DEE6D-C8A4-4312-AE32-BD7F441DFCEF}" type="pres">
      <dgm:prSet presAssocID="{E5FF3D05-9750-41EE-8180-B5597BD348CA}" presName="parentText" presStyleLbl="node1" presStyleIdx="3" presStyleCnt="4" custScaleX="84034">
        <dgm:presLayoutVars>
          <dgm:chMax val="1"/>
          <dgm:bulletEnabled val="1"/>
        </dgm:presLayoutVars>
      </dgm:prSet>
      <dgm:spPr/>
      <dgm:t>
        <a:bodyPr/>
        <a:lstStyle/>
        <a:p>
          <a:endParaRPr lang="en-US"/>
        </a:p>
      </dgm:t>
    </dgm:pt>
    <dgm:pt modelId="{B9CEE305-4D0F-4BDB-B33B-0B07F25DECBD}" type="pres">
      <dgm:prSet presAssocID="{E5FF3D05-9750-41EE-8180-B5597BD348CA}" presName="descendantText" presStyleLbl="alignAccFollowNode1" presStyleIdx="3" presStyleCnt="4" custScaleX="96728" custScaleY="103244" custLinFactNeighborX="-1117">
        <dgm:presLayoutVars>
          <dgm:bulletEnabled val="1"/>
        </dgm:presLayoutVars>
      </dgm:prSet>
      <dgm:spPr/>
      <dgm:t>
        <a:bodyPr/>
        <a:lstStyle/>
        <a:p>
          <a:endParaRPr lang="en-US"/>
        </a:p>
      </dgm:t>
    </dgm:pt>
  </dgm:ptLst>
  <dgm:cxnLst>
    <dgm:cxn modelId="{BC996971-A1A9-4D05-BA1F-2AD272E004A9}" srcId="{21745476-257D-4DDF-B859-62E3E8B315FF}" destId="{FF56F014-7C75-4DBB-A7E2-1F085F69DF34}" srcOrd="0" destOrd="0" parTransId="{B47B44BC-759C-4244-AE53-1C8CDDCB1F16}" sibTransId="{50E08E5A-34C1-494F-8621-78E8BFB5D0BC}"/>
    <dgm:cxn modelId="{D0C4678E-9AE8-4C58-AF12-28BD1EF07236}" type="presOf" srcId="{C48943EA-0755-4755-A7A0-D7196BD5187D}" destId="{C6E34FBE-E1A2-4B2A-8191-6399954E3696}" srcOrd="0" destOrd="0" presId="urn:microsoft.com/office/officeart/2005/8/layout/vList5"/>
    <dgm:cxn modelId="{C834B856-28AE-42B2-90B0-07F6F78F9B80}" srcId="{9F49801F-AEC1-4B1E-BCCC-81E94D27BA77}" destId="{4F4E190C-2BBD-4E30-84F1-25EB3F292C77}" srcOrd="1" destOrd="0" parTransId="{B8AA36D2-54B2-4DBF-840C-3DD346DE8387}" sibTransId="{F1D27317-7975-4786-A2C9-77DE4826C401}"/>
    <dgm:cxn modelId="{D88CD32D-C62B-4334-8649-4BDA2ACA1287}" type="presOf" srcId="{A5879DA7-9287-4FBE-819C-3CBEB81CC4A4}" destId="{B9CEE305-4D0F-4BDB-B33B-0B07F25DECBD}" srcOrd="0" destOrd="0" presId="urn:microsoft.com/office/officeart/2005/8/layout/vList5"/>
    <dgm:cxn modelId="{4C528042-0E61-49FF-81E0-5E78B5565152}" srcId="{9F49801F-AEC1-4B1E-BCCC-81E94D27BA77}" destId="{C48943EA-0755-4755-A7A0-D7196BD5187D}" srcOrd="0" destOrd="0" parTransId="{63AE19F9-156C-49C4-9CA0-E5184BB7B63F}" sibTransId="{201BF7AD-C40C-4DA6-AB09-32535D54067E}"/>
    <dgm:cxn modelId="{79D9F09A-D34D-4B52-B0C6-06692FEC75A8}" type="presOf" srcId="{E5FF3D05-9750-41EE-8180-B5597BD348CA}" destId="{594DEE6D-C8A4-4312-AE32-BD7F441DFCEF}" srcOrd="0" destOrd="0" presId="urn:microsoft.com/office/officeart/2005/8/layout/vList5"/>
    <dgm:cxn modelId="{222AD797-685A-4FE5-AC8C-5452233C375D}" type="presOf" srcId="{20F65D92-845F-4E82-95F5-3F40006DEE69}" destId="{29C695FF-FCBB-4456-82DD-A07C14D56F62}" srcOrd="0" destOrd="0" presId="urn:microsoft.com/office/officeart/2005/8/layout/vList5"/>
    <dgm:cxn modelId="{8A142B28-8491-4781-8AF4-DCBAB72A474D}" type="presOf" srcId="{FF56F014-7C75-4DBB-A7E2-1F085F69DF34}" destId="{BB3DB9A6-A6AE-4111-A886-D783E3D50C94}" srcOrd="0" destOrd="0" presId="urn:microsoft.com/office/officeart/2005/8/layout/vList5"/>
    <dgm:cxn modelId="{5FD7597F-D306-4140-9729-236B8AD06641}" type="presOf" srcId="{53D0F443-1F65-424E-94B3-F35328D4B958}" destId="{BB652042-6D41-41C7-BFB8-B40DF872E96A}" srcOrd="0" destOrd="0" presId="urn:microsoft.com/office/officeart/2005/8/layout/vList5"/>
    <dgm:cxn modelId="{E6C4AA1D-9F99-4C7D-BFDC-BCBCB7A8701A}" type="presOf" srcId="{B6B3D0C4-F355-4902-9A57-4EBBE5989A17}" destId="{1AF2240B-6784-446D-9354-326A4869B625}" srcOrd="0" destOrd="0" presId="urn:microsoft.com/office/officeart/2005/8/layout/vList5"/>
    <dgm:cxn modelId="{A1D685EC-6A91-4E94-9122-9D7499241B67}" type="presOf" srcId="{21745476-257D-4DDF-B859-62E3E8B315FF}" destId="{919F3DBC-C7DA-42FA-BA17-D7EAFB626F5A}" srcOrd="0" destOrd="0" presId="urn:microsoft.com/office/officeart/2005/8/layout/vList5"/>
    <dgm:cxn modelId="{1010C4A9-5028-4DC8-9C77-111594A22BCB}" srcId="{21745476-257D-4DDF-B859-62E3E8B315FF}" destId="{E5FF3D05-9750-41EE-8180-B5597BD348CA}" srcOrd="3" destOrd="0" parTransId="{10CE191A-3AF0-4460-83EC-118AAE15D992}" sibTransId="{70C32DE0-28DC-46AB-AF1C-C08406FDC9D2}"/>
    <dgm:cxn modelId="{231700F6-EFFC-4166-8A25-05A0BF43520E}" srcId="{21745476-257D-4DDF-B859-62E3E8B315FF}" destId="{9F49801F-AEC1-4B1E-BCCC-81E94D27BA77}" srcOrd="1" destOrd="0" parTransId="{67CB2AC8-A8F3-4264-B8F1-48F34990F1CE}" sibTransId="{EC8B20A8-63C5-4DF1-AE98-3A7097053D23}"/>
    <dgm:cxn modelId="{846F23E5-A699-4328-AB96-6B55D06F3219}" srcId="{21745476-257D-4DDF-B859-62E3E8B315FF}" destId="{53D0F443-1F65-424E-94B3-F35328D4B958}" srcOrd="2" destOrd="0" parTransId="{423993CE-946B-4A5A-A041-BF4EC5D050A2}" sibTransId="{A2D95470-86EE-464E-BED3-AD4BF5F524A5}"/>
    <dgm:cxn modelId="{F128A994-D24D-45AB-A9E2-174A98A2340E}" type="presOf" srcId="{05183F79-9FAE-4907-B4D7-A7EDC8D939B0}" destId="{29C695FF-FCBB-4456-82DD-A07C14D56F62}" srcOrd="0" destOrd="1" presId="urn:microsoft.com/office/officeart/2005/8/layout/vList5"/>
    <dgm:cxn modelId="{4FFDA28A-B14A-48FC-A19D-5535B5133F7C}" type="presOf" srcId="{73C324DB-DB11-4B42-8394-A495CD5EE4C1}" destId="{B9CEE305-4D0F-4BDB-B33B-0B07F25DECBD}" srcOrd="0" destOrd="1" presId="urn:microsoft.com/office/officeart/2005/8/layout/vList5"/>
    <dgm:cxn modelId="{B1F7CD83-A6D7-40D0-A375-750BEE20F9A0}" srcId="{FF56F014-7C75-4DBB-A7E2-1F085F69DF34}" destId="{20F65D92-845F-4E82-95F5-3F40006DEE69}" srcOrd="0" destOrd="0" parTransId="{1C8A3ED4-F9EE-457E-883C-8883CBA78A59}" sibTransId="{3A03B375-873B-476B-A8C6-E7458C510127}"/>
    <dgm:cxn modelId="{49B711FE-67B0-474E-9EF6-E5241DF12EC2}" srcId="{53D0F443-1F65-424E-94B3-F35328D4B958}" destId="{B6B3D0C4-F355-4902-9A57-4EBBE5989A17}" srcOrd="0" destOrd="0" parTransId="{8650F6B6-1809-4BBB-9AFB-C41BCBA14BDB}" sibTransId="{D2B68B7C-DD73-428D-A938-57D666FC9FA9}"/>
    <dgm:cxn modelId="{EE13AF5F-68B8-410F-B64D-43708DE920E7}" type="presOf" srcId="{9F49801F-AEC1-4B1E-BCCC-81E94D27BA77}" destId="{1913F9B2-4AD5-4899-AE1B-D3D5A6EC45B1}" srcOrd="0" destOrd="0" presId="urn:microsoft.com/office/officeart/2005/8/layout/vList5"/>
    <dgm:cxn modelId="{0ECD0D1F-344F-40CC-A91A-ABD0E22CE21A}" type="presOf" srcId="{BB98FE36-389B-427D-B685-6B3A016E8875}" destId="{1AF2240B-6784-446D-9354-326A4869B625}" srcOrd="0" destOrd="1" presId="urn:microsoft.com/office/officeart/2005/8/layout/vList5"/>
    <dgm:cxn modelId="{4F8E9583-BA4A-458E-8763-095FE2144897}" srcId="{FF56F014-7C75-4DBB-A7E2-1F085F69DF34}" destId="{05183F79-9FAE-4907-B4D7-A7EDC8D939B0}" srcOrd="1" destOrd="0" parTransId="{A377C798-741C-4981-BF88-F6AF8CD0E65B}" sibTransId="{97A0BCB7-50E9-4B7F-AB60-E0F0F26BCAEC}"/>
    <dgm:cxn modelId="{CFBE63B2-0CF7-4D69-84A9-3657C5EE254F}" type="presOf" srcId="{4F4E190C-2BBD-4E30-84F1-25EB3F292C77}" destId="{C6E34FBE-E1A2-4B2A-8191-6399954E3696}" srcOrd="0" destOrd="1" presId="urn:microsoft.com/office/officeart/2005/8/layout/vList5"/>
    <dgm:cxn modelId="{01DC2CF0-22CA-48CA-A448-BA4563C9F024}" srcId="{E5FF3D05-9750-41EE-8180-B5597BD348CA}" destId="{73C324DB-DB11-4B42-8394-A495CD5EE4C1}" srcOrd="1" destOrd="0" parTransId="{EB03B891-64CD-4028-9251-CD485D3A6601}" sibTransId="{56056856-26DD-4ED1-96FA-2A353B5FE9F5}"/>
    <dgm:cxn modelId="{9A123898-D284-4F6A-ACE2-ED3ABD1E1331}" srcId="{E5FF3D05-9750-41EE-8180-B5597BD348CA}" destId="{A5879DA7-9287-4FBE-819C-3CBEB81CC4A4}" srcOrd="0" destOrd="0" parTransId="{4BA1A87A-6498-4EDF-91E6-63541F34C927}" sibTransId="{D4722D25-52A9-4626-BBB5-1E40F17DD59A}"/>
    <dgm:cxn modelId="{FC33858E-3C57-4063-9AE1-1BE1FDFBF5FD}" srcId="{53D0F443-1F65-424E-94B3-F35328D4B958}" destId="{BB98FE36-389B-427D-B685-6B3A016E8875}" srcOrd="1" destOrd="0" parTransId="{6A5CE73C-F0C8-46A7-81F8-68C24A27415C}" sibTransId="{F11B9E61-EAC6-4A5C-A9B2-71F4D52D305A}"/>
    <dgm:cxn modelId="{57597DE1-E551-46DC-A3BD-B775E896FDB7}" type="presParOf" srcId="{919F3DBC-C7DA-42FA-BA17-D7EAFB626F5A}" destId="{0FF70E65-FDD1-40B8-AE06-97C8E5E89C95}" srcOrd="0" destOrd="0" presId="urn:microsoft.com/office/officeart/2005/8/layout/vList5"/>
    <dgm:cxn modelId="{9C31C207-9E2A-4DDA-83CB-D8C283963A9B}" type="presParOf" srcId="{0FF70E65-FDD1-40B8-AE06-97C8E5E89C95}" destId="{BB3DB9A6-A6AE-4111-A886-D783E3D50C94}" srcOrd="0" destOrd="0" presId="urn:microsoft.com/office/officeart/2005/8/layout/vList5"/>
    <dgm:cxn modelId="{FBCE06FA-C1EF-480E-99FF-FDB122AFA88D}" type="presParOf" srcId="{0FF70E65-FDD1-40B8-AE06-97C8E5E89C95}" destId="{29C695FF-FCBB-4456-82DD-A07C14D56F62}" srcOrd="1" destOrd="0" presId="urn:microsoft.com/office/officeart/2005/8/layout/vList5"/>
    <dgm:cxn modelId="{69965DF9-C656-4064-B17F-495957929093}" type="presParOf" srcId="{919F3DBC-C7DA-42FA-BA17-D7EAFB626F5A}" destId="{42211FA5-DD9D-4607-B4A0-DEC99D4E8C12}" srcOrd="1" destOrd="0" presId="urn:microsoft.com/office/officeart/2005/8/layout/vList5"/>
    <dgm:cxn modelId="{844C77D7-FE5A-4D51-AED9-4DFD35F57BD4}" type="presParOf" srcId="{919F3DBC-C7DA-42FA-BA17-D7EAFB626F5A}" destId="{4BD9BEC6-871E-48D8-BFE0-40B2243FA0D3}" srcOrd="2" destOrd="0" presId="urn:microsoft.com/office/officeart/2005/8/layout/vList5"/>
    <dgm:cxn modelId="{755C651E-1A1C-4A93-B8C4-9BFC4E79B740}" type="presParOf" srcId="{4BD9BEC6-871E-48D8-BFE0-40B2243FA0D3}" destId="{1913F9B2-4AD5-4899-AE1B-D3D5A6EC45B1}" srcOrd="0" destOrd="0" presId="urn:microsoft.com/office/officeart/2005/8/layout/vList5"/>
    <dgm:cxn modelId="{3EEB5505-734F-45F8-A212-62B27347C303}" type="presParOf" srcId="{4BD9BEC6-871E-48D8-BFE0-40B2243FA0D3}" destId="{C6E34FBE-E1A2-4B2A-8191-6399954E3696}" srcOrd="1" destOrd="0" presId="urn:microsoft.com/office/officeart/2005/8/layout/vList5"/>
    <dgm:cxn modelId="{F242C9B9-C234-4426-80A6-225021720038}" type="presParOf" srcId="{919F3DBC-C7DA-42FA-BA17-D7EAFB626F5A}" destId="{C1A89ABA-C965-4999-B554-34265D1891CE}" srcOrd="3" destOrd="0" presId="urn:microsoft.com/office/officeart/2005/8/layout/vList5"/>
    <dgm:cxn modelId="{F0C7B42C-52F8-4DBE-88FE-F42BF16BA43E}" type="presParOf" srcId="{919F3DBC-C7DA-42FA-BA17-D7EAFB626F5A}" destId="{D1CECE44-1136-4DDE-98BB-43CDBC49A4BA}" srcOrd="4" destOrd="0" presId="urn:microsoft.com/office/officeart/2005/8/layout/vList5"/>
    <dgm:cxn modelId="{A0B3A470-6609-48C9-865C-4DB5058E3961}" type="presParOf" srcId="{D1CECE44-1136-4DDE-98BB-43CDBC49A4BA}" destId="{BB652042-6D41-41C7-BFB8-B40DF872E96A}" srcOrd="0" destOrd="0" presId="urn:microsoft.com/office/officeart/2005/8/layout/vList5"/>
    <dgm:cxn modelId="{B6B14285-790B-4F26-868C-D0DCBF3A7252}" type="presParOf" srcId="{D1CECE44-1136-4DDE-98BB-43CDBC49A4BA}" destId="{1AF2240B-6784-446D-9354-326A4869B625}" srcOrd="1" destOrd="0" presId="urn:microsoft.com/office/officeart/2005/8/layout/vList5"/>
    <dgm:cxn modelId="{F3C76D54-92C1-4DDC-B109-139DDE836725}" type="presParOf" srcId="{919F3DBC-C7DA-42FA-BA17-D7EAFB626F5A}" destId="{3893CA37-6EDC-4FFC-9730-709CD902CA1B}" srcOrd="5" destOrd="0" presId="urn:microsoft.com/office/officeart/2005/8/layout/vList5"/>
    <dgm:cxn modelId="{E15CAB7D-1A7C-4471-BE4D-00F572D4A970}" type="presParOf" srcId="{919F3DBC-C7DA-42FA-BA17-D7EAFB626F5A}" destId="{63065270-C939-4DFA-BA27-2EECB6F2135E}" srcOrd="6" destOrd="0" presId="urn:microsoft.com/office/officeart/2005/8/layout/vList5"/>
    <dgm:cxn modelId="{C913A088-3763-4A7C-829A-84B7AA9ADCE9}" type="presParOf" srcId="{63065270-C939-4DFA-BA27-2EECB6F2135E}" destId="{594DEE6D-C8A4-4312-AE32-BD7F441DFCEF}" srcOrd="0" destOrd="0" presId="urn:microsoft.com/office/officeart/2005/8/layout/vList5"/>
    <dgm:cxn modelId="{9EA1579F-37A5-40E2-8CCB-9F2B28029FF5}" type="presParOf" srcId="{63065270-C939-4DFA-BA27-2EECB6F2135E}" destId="{B9CEE305-4D0F-4BDB-B33B-0B07F25DECB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5DBAC6-BE15-4BA7-A986-842B5EFE4644}" type="doc">
      <dgm:prSet loTypeId="urn:microsoft.com/office/officeart/2005/8/layout/default" loCatId="list" qsTypeId="urn:microsoft.com/office/officeart/2005/8/quickstyle/3d3" qsCatId="3D" csTypeId="urn:microsoft.com/office/officeart/2005/8/colors/accent6_2" csCatId="accent6" phldr="1"/>
      <dgm:spPr/>
      <dgm:t>
        <a:bodyPr/>
        <a:lstStyle/>
        <a:p>
          <a:endParaRPr lang="en-US"/>
        </a:p>
      </dgm:t>
    </dgm:pt>
    <dgm:pt modelId="{602FA1D5-23E2-4ED0-BD66-D58AAE6FE1DB}">
      <dgm:prSet custT="1"/>
      <dgm:spPr>
        <a:solidFill>
          <a:srgbClr val="CC3300"/>
        </a:solidFill>
      </dgm:spPr>
      <dgm:t>
        <a:bodyPr/>
        <a:lstStyle/>
        <a:p>
          <a:pPr rtl="0"/>
          <a:r>
            <a:rPr lang="es-HN" sz="2400" noProof="0" dirty="0" smtClean="0">
              <a:solidFill>
                <a:srgbClr val="FFFF00"/>
              </a:solidFill>
              <a:latin typeface="Arial" panose="020B0604020202020204" pitchFamily="34" charset="0"/>
              <a:cs typeface="Arial" panose="020B0604020202020204" pitchFamily="34" charset="0"/>
            </a:rPr>
            <a:t>Entrante, observador y supervisor (si es diferente) </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dgm:t>
    </dgm:pt>
    <dgm:pt modelId="{28E212ED-4EB1-4A90-9A4B-2A5CBDD308B2}" type="parTrans" cxnId="{0BFC4649-3F5B-444F-BCD0-E6F99D34D336}">
      <dgm:prSet/>
      <dgm:spPr/>
      <dgm:t>
        <a:bodyPr/>
        <a:lstStyle/>
        <a:p>
          <a:endParaRPr lang="en-US"/>
        </a:p>
      </dgm:t>
    </dgm:pt>
    <dgm:pt modelId="{31932079-9B15-4FEF-9917-1722BF7A464A}" type="sibTrans" cxnId="{0BFC4649-3F5B-444F-BCD0-E6F99D34D336}">
      <dgm:prSet/>
      <dgm:spPr/>
      <dgm:t>
        <a:bodyPr/>
        <a:lstStyle/>
        <a:p>
          <a:endParaRPr lang="en-US"/>
        </a:p>
      </dgm:t>
    </dgm:pt>
    <dgm:pt modelId="{9ACBF5A2-BE82-4A7D-AC6C-B90736A2A05D}">
      <dgm:prSet custT="1"/>
      <dgm:spPr>
        <a:solidFill>
          <a:srgbClr val="CC3300"/>
        </a:solidFill>
      </dgm:spPr>
      <dgm:t>
        <a:bodyPr/>
        <a:lstStyle/>
        <a:p>
          <a:pPr rtl="0"/>
          <a:r>
            <a:rPr lang="es-HN" sz="2400" noProof="0" dirty="0" smtClean="0">
              <a:solidFill>
                <a:srgbClr val="FFFF00"/>
              </a:solidFill>
              <a:latin typeface="Arial" panose="020B0604020202020204" pitchFamily="34" charset="0"/>
              <a:cs typeface="Arial" panose="020B0604020202020204" pitchFamily="34" charset="0"/>
            </a:rPr>
            <a:t>Verificar permiso o lista de control</a:t>
          </a:r>
          <a:endParaRPr lang="es-HN" sz="2400" noProof="0" dirty="0">
            <a:solidFill>
              <a:srgbClr val="FFFF00"/>
            </a:solidFill>
            <a:latin typeface="Arial" panose="020B0604020202020204" pitchFamily="34" charset="0"/>
            <a:cs typeface="Arial" panose="020B0604020202020204" pitchFamily="34" charset="0"/>
          </a:endParaRPr>
        </a:p>
      </dgm:t>
    </dgm:pt>
    <dgm:pt modelId="{68AFB1A2-03C2-4908-9426-930FC0B1E288}" type="parTrans" cxnId="{71E1E1F2-E2DF-45D3-AF3A-B89361CE0367}">
      <dgm:prSet/>
      <dgm:spPr/>
      <dgm:t>
        <a:bodyPr/>
        <a:lstStyle/>
        <a:p>
          <a:endParaRPr lang="en-US"/>
        </a:p>
      </dgm:t>
    </dgm:pt>
    <dgm:pt modelId="{DA19F395-67CA-49FA-9709-C0D01F914F11}" type="sibTrans" cxnId="{71E1E1F2-E2DF-45D3-AF3A-B89361CE0367}">
      <dgm:prSet/>
      <dgm:spPr/>
      <dgm:t>
        <a:bodyPr/>
        <a:lstStyle/>
        <a:p>
          <a:endParaRPr lang="en-US"/>
        </a:p>
      </dgm:t>
    </dgm:pt>
    <dgm:pt modelId="{BB900763-6E1F-45FE-8BF5-36D1DBB0640B}">
      <dgm:prSet custT="1"/>
      <dgm:spPr>
        <a:solidFill>
          <a:srgbClr val="CC3300"/>
        </a:solidFill>
      </dgm:spPr>
      <dgm:t>
        <a:bodyPr/>
        <a:lstStyle/>
        <a:p>
          <a:pPr rtl="0"/>
          <a:r>
            <a:rPr lang="es-HN" sz="2200" noProof="0" dirty="0" smtClean="0">
              <a:solidFill>
                <a:srgbClr val="FFFF00"/>
              </a:solidFill>
              <a:latin typeface="Arial" panose="020B0604020202020204" pitchFamily="34" charset="0"/>
              <a:cs typeface="Arial" panose="020B0604020202020204" pitchFamily="34" charset="0"/>
            </a:rPr>
            <a:t>Peligros – </a:t>
          </a:r>
          <a:r>
            <a:rPr lang="es-HN" sz="1800" noProof="0" dirty="0" smtClean="0">
              <a:solidFill>
                <a:srgbClr val="FFFF00"/>
              </a:solidFill>
              <a:latin typeface="Arial" panose="020B0604020202020204" pitchFamily="34" charset="0"/>
              <a:cs typeface="Arial" panose="020B0604020202020204" pitchFamily="34" charset="0"/>
            </a:rPr>
            <a:t>presentes/potenciales.</a:t>
          </a:r>
          <a:r>
            <a:rPr lang="es-HN" sz="2200" noProof="0" dirty="0" smtClean="0">
              <a:solidFill>
                <a:srgbClr val="FFFF00"/>
              </a:solidFill>
              <a:latin typeface="Arial" panose="020B0604020202020204" pitchFamily="34" charset="0"/>
              <a:cs typeface="Arial" panose="020B0604020202020204" pitchFamily="34" charset="0"/>
            </a:rPr>
            <a:t> Eliminación</a:t>
          </a:r>
          <a:endParaRPr lang="es-HN" sz="2200" noProof="0" dirty="0">
            <a:solidFill>
              <a:srgbClr val="FFFF00"/>
            </a:solidFill>
            <a:latin typeface="Arial" panose="020B0604020202020204" pitchFamily="34" charset="0"/>
            <a:cs typeface="Arial" panose="020B0604020202020204" pitchFamily="34" charset="0"/>
          </a:endParaRPr>
        </a:p>
      </dgm:t>
    </dgm:pt>
    <dgm:pt modelId="{36C5FCDB-1FAD-4185-8154-92FCBD411AFE}" type="parTrans" cxnId="{7AC4C672-56FD-4164-907A-25BAAA008034}">
      <dgm:prSet/>
      <dgm:spPr/>
      <dgm:t>
        <a:bodyPr/>
        <a:lstStyle/>
        <a:p>
          <a:endParaRPr lang="en-US"/>
        </a:p>
      </dgm:t>
    </dgm:pt>
    <dgm:pt modelId="{02F2740E-F79B-4FB1-AA4C-DD77CC8276BD}" type="sibTrans" cxnId="{7AC4C672-56FD-4164-907A-25BAAA008034}">
      <dgm:prSet/>
      <dgm:spPr/>
      <dgm:t>
        <a:bodyPr/>
        <a:lstStyle/>
        <a:p>
          <a:endParaRPr lang="en-US"/>
        </a:p>
      </dgm:t>
    </dgm:pt>
    <dgm:pt modelId="{6BF5604A-4096-46BD-8437-7698DA753D6B}">
      <dgm:prSet custT="1"/>
      <dgm:spPr>
        <a:solidFill>
          <a:srgbClr val="CC3300"/>
        </a:solidFill>
      </dgm:spPr>
      <dgm:t>
        <a:bodyPr/>
        <a:lstStyle/>
        <a:p>
          <a:pPr rtl="0"/>
          <a:r>
            <a:rPr lang="es-HN" sz="2400" noProof="0" dirty="0" smtClean="0">
              <a:solidFill>
                <a:srgbClr val="FFFF00"/>
              </a:solidFill>
              <a:latin typeface="Arial" panose="020B0604020202020204" pitchFamily="34" charset="0"/>
              <a:cs typeface="Arial" panose="020B0604020202020204" pitchFamily="34" charset="0"/>
            </a:rPr>
            <a:t>Entrada superior vs. lateral</a:t>
          </a:r>
          <a:endParaRPr lang="es-HN" sz="2400" noProof="0" dirty="0">
            <a:solidFill>
              <a:srgbClr val="FFFF00"/>
            </a:solidFill>
            <a:latin typeface="Arial" panose="020B0604020202020204" pitchFamily="34" charset="0"/>
            <a:cs typeface="Arial" panose="020B0604020202020204" pitchFamily="34" charset="0"/>
          </a:endParaRPr>
        </a:p>
      </dgm:t>
    </dgm:pt>
    <dgm:pt modelId="{D020AE9D-39E4-4DC5-97EF-284087E836F4}" type="parTrans" cxnId="{24A39DF7-650C-41D0-93F6-7A75DAA00E7B}">
      <dgm:prSet/>
      <dgm:spPr/>
      <dgm:t>
        <a:bodyPr/>
        <a:lstStyle/>
        <a:p>
          <a:endParaRPr lang="en-US"/>
        </a:p>
      </dgm:t>
    </dgm:pt>
    <dgm:pt modelId="{57F9CB99-8504-4AEE-970A-1C1DFA20C614}" type="sibTrans" cxnId="{24A39DF7-650C-41D0-93F6-7A75DAA00E7B}">
      <dgm:prSet/>
      <dgm:spPr/>
      <dgm:t>
        <a:bodyPr/>
        <a:lstStyle/>
        <a:p>
          <a:endParaRPr lang="en-US"/>
        </a:p>
      </dgm:t>
    </dgm:pt>
    <dgm:pt modelId="{0666B399-8D60-4AD7-9500-9FB124CC2A82}">
      <dgm:prSet custT="1"/>
      <dgm:spPr>
        <a:solidFill>
          <a:srgbClr val="CC3300"/>
        </a:solidFill>
      </dgm:spPr>
      <dgm:t>
        <a:bodyPr/>
        <a:lstStyle/>
        <a:p>
          <a:pPr rtl="0"/>
          <a:r>
            <a:rPr lang="es-HN" sz="2400" noProof="0" dirty="0" smtClean="0">
              <a:solidFill>
                <a:srgbClr val="FFFF00"/>
              </a:solidFill>
              <a:latin typeface="Arial" panose="020B0604020202020204" pitchFamily="34" charset="0"/>
              <a:cs typeface="Arial" panose="020B0604020202020204" pitchFamily="34" charset="0"/>
            </a:rPr>
            <a:t>Qué tareas y como realizarlas</a:t>
          </a:r>
          <a:endParaRPr lang="es-HN" sz="2400" noProof="0" dirty="0">
            <a:solidFill>
              <a:srgbClr val="FFFF00"/>
            </a:solidFill>
            <a:latin typeface="Arial" panose="020B0604020202020204" pitchFamily="34" charset="0"/>
            <a:cs typeface="Arial" panose="020B0604020202020204" pitchFamily="34" charset="0"/>
          </a:endParaRPr>
        </a:p>
      </dgm:t>
    </dgm:pt>
    <dgm:pt modelId="{C1A68D08-0939-4F4B-B941-051ECE0A90A5}" type="parTrans" cxnId="{3B623C30-1353-4E9D-8AB0-DA68B88EE83E}">
      <dgm:prSet/>
      <dgm:spPr/>
      <dgm:t>
        <a:bodyPr/>
        <a:lstStyle/>
        <a:p>
          <a:endParaRPr lang="en-US"/>
        </a:p>
      </dgm:t>
    </dgm:pt>
    <dgm:pt modelId="{11EC2663-062F-4572-B3FE-509BD5F4B2FC}" type="sibTrans" cxnId="{3B623C30-1353-4E9D-8AB0-DA68B88EE83E}">
      <dgm:prSet/>
      <dgm:spPr/>
      <dgm:t>
        <a:bodyPr/>
        <a:lstStyle/>
        <a:p>
          <a:endParaRPr lang="en-US"/>
        </a:p>
      </dgm:t>
    </dgm:pt>
    <dgm:pt modelId="{2E3B6193-04DB-4823-8131-310EF4527AAD}">
      <dgm:prSet custT="1"/>
      <dgm:spPr>
        <a:solidFill>
          <a:srgbClr val="CC3300"/>
        </a:solidFill>
      </dgm:spPr>
      <dgm:t>
        <a:bodyPr/>
        <a:lstStyle/>
        <a:p>
          <a:pPr rtl="0"/>
          <a:r>
            <a:rPr lang="es-HN" sz="2400" noProof="0" dirty="0" smtClean="0">
              <a:solidFill>
                <a:srgbClr val="FFFF00"/>
              </a:solidFill>
              <a:latin typeface="Arial" panose="020B0604020202020204" pitchFamily="34" charset="0"/>
              <a:cs typeface="Arial" panose="020B0604020202020204" pitchFamily="34" charset="0"/>
            </a:rPr>
            <a:t>Herramientas, equipo, EPP.</a:t>
          </a:r>
          <a:endParaRPr lang="es-HN" sz="2400" noProof="0" dirty="0">
            <a:solidFill>
              <a:srgbClr val="FFFF00"/>
            </a:solidFill>
            <a:latin typeface="Arial" panose="020B0604020202020204" pitchFamily="34" charset="0"/>
            <a:cs typeface="Arial" panose="020B0604020202020204" pitchFamily="34" charset="0"/>
          </a:endParaRPr>
        </a:p>
      </dgm:t>
    </dgm:pt>
    <dgm:pt modelId="{620AF1C8-D4BE-473B-914D-E79A4A40A7AF}" type="parTrans" cxnId="{77610A59-FF86-4211-8474-2DED8E5E5F61}">
      <dgm:prSet/>
      <dgm:spPr/>
      <dgm:t>
        <a:bodyPr/>
        <a:lstStyle/>
        <a:p>
          <a:endParaRPr lang="en-US"/>
        </a:p>
      </dgm:t>
    </dgm:pt>
    <dgm:pt modelId="{A30DBBE1-AA99-458D-9667-EF522455E098}" type="sibTrans" cxnId="{77610A59-FF86-4211-8474-2DED8E5E5F61}">
      <dgm:prSet/>
      <dgm:spPr/>
      <dgm:t>
        <a:bodyPr/>
        <a:lstStyle/>
        <a:p>
          <a:endParaRPr lang="en-US"/>
        </a:p>
      </dgm:t>
    </dgm:pt>
    <dgm:pt modelId="{C346484E-848E-472C-9799-8DCC651E60F0}" type="pres">
      <dgm:prSet presAssocID="{345DBAC6-BE15-4BA7-A986-842B5EFE4644}" presName="diagram" presStyleCnt="0">
        <dgm:presLayoutVars>
          <dgm:dir/>
          <dgm:resizeHandles val="exact"/>
        </dgm:presLayoutVars>
      </dgm:prSet>
      <dgm:spPr/>
      <dgm:t>
        <a:bodyPr/>
        <a:lstStyle/>
        <a:p>
          <a:endParaRPr lang="en-US"/>
        </a:p>
      </dgm:t>
    </dgm:pt>
    <dgm:pt modelId="{EE23B06E-7757-4906-863E-5483D167CF7A}" type="pres">
      <dgm:prSet presAssocID="{602FA1D5-23E2-4ED0-BD66-D58AAE6FE1DB}" presName="node" presStyleLbl="node1" presStyleIdx="0" presStyleCnt="6" custScaleX="107166">
        <dgm:presLayoutVars>
          <dgm:bulletEnabled val="1"/>
        </dgm:presLayoutVars>
      </dgm:prSet>
      <dgm:spPr/>
      <dgm:t>
        <a:bodyPr/>
        <a:lstStyle/>
        <a:p>
          <a:endParaRPr lang="en-US"/>
        </a:p>
      </dgm:t>
    </dgm:pt>
    <dgm:pt modelId="{ABCCAEB4-11AC-45AC-9CAD-DF31FB8EBA11}" type="pres">
      <dgm:prSet presAssocID="{31932079-9B15-4FEF-9917-1722BF7A464A}" presName="sibTrans" presStyleCnt="0"/>
      <dgm:spPr/>
    </dgm:pt>
    <dgm:pt modelId="{09FB53BB-3921-4BAE-8C28-FCD2E5420E23}" type="pres">
      <dgm:prSet presAssocID="{9ACBF5A2-BE82-4A7D-AC6C-B90736A2A05D}" presName="node" presStyleLbl="node1" presStyleIdx="1" presStyleCnt="6" custScaleX="107166" custLinFactNeighborY="-6510">
        <dgm:presLayoutVars>
          <dgm:bulletEnabled val="1"/>
        </dgm:presLayoutVars>
      </dgm:prSet>
      <dgm:spPr/>
      <dgm:t>
        <a:bodyPr/>
        <a:lstStyle/>
        <a:p>
          <a:endParaRPr lang="en-US"/>
        </a:p>
      </dgm:t>
    </dgm:pt>
    <dgm:pt modelId="{4093B1D2-3F4D-4E18-9670-851B610D358D}" type="pres">
      <dgm:prSet presAssocID="{DA19F395-67CA-49FA-9709-C0D01F914F11}" presName="sibTrans" presStyleCnt="0"/>
      <dgm:spPr/>
    </dgm:pt>
    <dgm:pt modelId="{7739767F-E1C1-42E2-864C-79DC792A9EF2}" type="pres">
      <dgm:prSet presAssocID="{BB900763-6E1F-45FE-8BF5-36D1DBB0640B}" presName="node" presStyleLbl="node1" presStyleIdx="2" presStyleCnt="6" custScaleX="107166">
        <dgm:presLayoutVars>
          <dgm:bulletEnabled val="1"/>
        </dgm:presLayoutVars>
      </dgm:prSet>
      <dgm:spPr/>
      <dgm:t>
        <a:bodyPr/>
        <a:lstStyle/>
        <a:p>
          <a:endParaRPr lang="en-US"/>
        </a:p>
      </dgm:t>
    </dgm:pt>
    <dgm:pt modelId="{DF3717F0-0DDB-46C6-9A18-358544D245D2}" type="pres">
      <dgm:prSet presAssocID="{02F2740E-F79B-4FB1-AA4C-DD77CC8276BD}" presName="sibTrans" presStyleCnt="0"/>
      <dgm:spPr/>
    </dgm:pt>
    <dgm:pt modelId="{8D055840-4ECB-436B-ACF3-D52CEB2BD1F8}" type="pres">
      <dgm:prSet presAssocID="{6BF5604A-4096-46BD-8437-7698DA753D6B}" presName="node" presStyleLbl="node1" presStyleIdx="3" presStyleCnt="6" custScaleX="107166">
        <dgm:presLayoutVars>
          <dgm:bulletEnabled val="1"/>
        </dgm:presLayoutVars>
      </dgm:prSet>
      <dgm:spPr/>
      <dgm:t>
        <a:bodyPr/>
        <a:lstStyle/>
        <a:p>
          <a:endParaRPr lang="en-US"/>
        </a:p>
      </dgm:t>
    </dgm:pt>
    <dgm:pt modelId="{FBF29833-413C-4B35-9D4D-532B1F3E8A2F}" type="pres">
      <dgm:prSet presAssocID="{57F9CB99-8504-4AEE-970A-1C1DFA20C614}" presName="sibTrans" presStyleCnt="0"/>
      <dgm:spPr/>
    </dgm:pt>
    <dgm:pt modelId="{E3960C8C-A194-4586-A042-CD82A6E33473}" type="pres">
      <dgm:prSet presAssocID="{0666B399-8D60-4AD7-9500-9FB124CC2A82}" presName="node" presStyleLbl="node1" presStyleIdx="4" presStyleCnt="6" custScaleX="107166">
        <dgm:presLayoutVars>
          <dgm:bulletEnabled val="1"/>
        </dgm:presLayoutVars>
      </dgm:prSet>
      <dgm:spPr/>
      <dgm:t>
        <a:bodyPr/>
        <a:lstStyle/>
        <a:p>
          <a:endParaRPr lang="en-US"/>
        </a:p>
      </dgm:t>
    </dgm:pt>
    <dgm:pt modelId="{93433180-2197-4D65-96AC-CE8F2C511499}" type="pres">
      <dgm:prSet presAssocID="{11EC2663-062F-4572-B3FE-509BD5F4B2FC}" presName="sibTrans" presStyleCnt="0"/>
      <dgm:spPr/>
    </dgm:pt>
    <dgm:pt modelId="{16A0E113-8049-44B1-AE47-143DE5AD0FB4}" type="pres">
      <dgm:prSet presAssocID="{2E3B6193-04DB-4823-8131-310EF4527AAD}" presName="node" presStyleLbl="node1" presStyleIdx="5" presStyleCnt="6" custScaleX="107166">
        <dgm:presLayoutVars>
          <dgm:bulletEnabled val="1"/>
        </dgm:presLayoutVars>
      </dgm:prSet>
      <dgm:spPr/>
      <dgm:t>
        <a:bodyPr/>
        <a:lstStyle/>
        <a:p>
          <a:endParaRPr lang="en-US"/>
        </a:p>
      </dgm:t>
    </dgm:pt>
  </dgm:ptLst>
  <dgm:cxnLst>
    <dgm:cxn modelId="{71E1E1F2-E2DF-45D3-AF3A-B89361CE0367}" srcId="{345DBAC6-BE15-4BA7-A986-842B5EFE4644}" destId="{9ACBF5A2-BE82-4A7D-AC6C-B90736A2A05D}" srcOrd="1" destOrd="0" parTransId="{68AFB1A2-03C2-4908-9426-930FC0B1E288}" sibTransId="{DA19F395-67CA-49FA-9709-C0D01F914F11}"/>
    <dgm:cxn modelId="{D98D78D4-8268-415B-8BFC-A5BC54CD82E6}" type="presOf" srcId="{2E3B6193-04DB-4823-8131-310EF4527AAD}" destId="{16A0E113-8049-44B1-AE47-143DE5AD0FB4}" srcOrd="0" destOrd="0" presId="urn:microsoft.com/office/officeart/2005/8/layout/default"/>
    <dgm:cxn modelId="{093AF0D1-4A13-426C-B8DB-BE82DFC55A5A}" type="presOf" srcId="{6BF5604A-4096-46BD-8437-7698DA753D6B}" destId="{8D055840-4ECB-436B-ACF3-D52CEB2BD1F8}" srcOrd="0" destOrd="0" presId="urn:microsoft.com/office/officeart/2005/8/layout/default"/>
    <dgm:cxn modelId="{3B623C30-1353-4E9D-8AB0-DA68B88EE83E}" srcId="{345DBAC6-BE15-4BA7-A986-842B5EFE4644}" destId="{0666B399-8D60-4AD7-9500-9FB124CC2A82}" srcOrd="4" destOrd="0" parTransId="{C1A68D08-0939-4F4B-B941-051ECE0A90A5}" sibTransId="{11EC2663-062F-4572-B3FE-509BD5F4B2FC}"/>
    <dgm:cxn modelId="{77610A59-FF86-4211-8474-2DED8E5E5F61}" srcId="{345DBAC6-BE15-4BA7-A986-842B5EFE4644}" destId="{2E3B6193-04DB-4823-8131-310EF4527AAD}" srcOrd="5" destOrd="0" parTransId="{620AF1C8-D4BE-473B-914D-E79A4A40A7AF}" sibTransId="{A30DBBE1-AA99-458D-9667-EF522455E098}"/>
    <dgm:cxn modelId="{6E460478-6A06-4F5D-B8C8-7A1F591C9FFF}" type="presOf" srcId="{0666B399-8D60-4AD7-9500-9FB124CC2A82}" destId="{E3960C8C-A194-4586-A042-CD82A6E33473}" srcOrd="0" destOrd="0" presId="urn:microsoft.com/office/officeart/2005/8/layout/default"/>
    <dgm:cxn modelId="{748BF54C-C813-4B2B-87D3-EAF1ED602ECC}" type="presOf" srcId="{602FA1D5-23E2-4ED0-BD66-D58AAE6FE1DB}" destId="{EE23B06E-7757-4906-863E-5483D167CF7A}" srcOrd="0" destOrd="0" presId="urn:microsoft.com/office/officeart/2005/8/layout/default"/>
    <dgm:cxn modelId="{86CE54C0-0712-4622-8A61-C7EC12B07A68}" type="presOf" srcId="{BB900763-6E1F-45FE-8BF5-36D1DBB0640B}" destId="{7739767F-E1C1-42E2-864C-79DC792A9EF2}" srcOrd="0" destOrd="0" presId="urn:microsoft.com/office/officeart/2005/8/layout/default"/>
    <dgm:cxn modelId="{0BFC4649-3F5B-444F-BCD0-E6F99D34D336}" srcId="{345DBAC6-BE15-4BA7-A986-842B5EFE4644}" destId="{602FA1D5-23E2-4ED0-BD66-D58AAE6FE1DB}" srcOrd="0" destOrd="0" parTransId="{28E212ED-4EB1-4A90-9A4B-2A5CBDD308B2}" sibTransId="{31932079-9B15-4FEF-9917-1722BF7A464A}"/>
    <dgm:cxn modelId="{B202BFCB-D426-4838-A9DB-85017DA2761E}" type="presOf" srcId="{345DBAC6-BE15-4BA7-A986-842B5EFE4644}" destId="{C346484E-848E-472C-9799-8DCC651E60F0}" srcOrd="0" destOrd="0" presId="urn:microsoft.com/office/officeart/2005/8/layout/default"/>
    <dgm:cxn modelId="{24A39DF7-650C-41D0-93F6-7A75DAA00E7B}" srcId="{345DBAC6-BE15-4BA7-A986-842B5EFE4644}" destId="{6BF5604A-4096-46BD-8437-7698DA753D6B}" srcOrd="3" destOrd="0" parTransId="{D020AE9D-39E4-4DC5-97EF-284087E836F4}" sibTransId="{57F9CB99-8504-4AEE-970A-1C1DFA20C614}"/>
    <dgm:cxn modelId="{A9BD0B90-28CF-43AC-BBA8-ECD3BE3C5A3B}" type="presOf" srcId="{9ACBF5A2-BE82-4A7D-AC6C-B90736A2A05D}" destId="{09FB53BB-3921-4BAE-8C28-FCD2E5420E23}" srcOrd="0" destOrd="0" presId="urn:microsoft.com/office/officeart/2005/8/layout/default"/>
    <dgm:cxn modelId="{7AC4C672-56FD-4164-907A-25BAAA008034}" srcId="{345DBAC6-BE15-4BA7-A986-842B5EFE4644}" destId="{BB900763-6E1F-45FE-8BF5-36D1DBB0640B}" srcOrd="2" destOrd="0" parTransId="{36C5FCDB-1FAD-4185-8154-92FCBD411AFE}" sibTransId="{02F2740E-F79B-4FB1-AA4C-DD77CC8276BD}"/>
    <dgm:cxn modelId="{7CACCFC4-2311-4CDB-B6FB-A05BACFA1139}" type="presParOf" srcId="{C346484E-848E-472C-9799-8DCC651E60F0}" destId="{EE23B06E-7757-4906-863E-5483D167CF7A}" srcOrd="0" destOrd="0" presId="urn:microsoft.com/office/officeart/2005/8/layout/default"/>
    <dgm:cxn modelId="{0D44433D-D7EF-422C-90A3-5DE7EC01038A}" type="presParOf" srcId="{C346484E-848E-472C-9799-8DCC651E60F0}" destId="{ABCCAEB4-11AC-45AC-9CAD-DF31FB8EBA11}" srcOrd="1" destOrd="0" presId="urn:microsoft.com/office/officeart/2005/8/layout/default"/>
    <dgm:cxn modelId="{A563ADB7-DAFE-4985-B363-9BA29A49AB18}" type="presParOf" srcId="{C346484E-848E-472C-9799-8DCC651E60F0}" destId="{09FB53BB-3921-4BAE-8C28-FCD2E5420E23}" srcOrd="2" destOrd="0" presId="urn:microsoft.com/office/officeart/2005/8/layout/default"/>
    <dgm:cxn modelId="{75C3B65E-4F34-46EE-86EA-C76764E922B6}" type="presParOf" srcId="{C346484E-848E-472C-9799-8DCC651E60F0}" destId="{4093B1D2-3F4D-4E18-9670-851B610D358D}" srcOrd="3" destOrd="0" presId="urn:microsoft.com/office/officeart/2005/8/layout/default"/>
    <dgm:cxn modelId="{ED8A2812-C614-44C0-8C1E-2940DDFD7A4F}" type="presParOf" srcId="{C346484E-848E-472C-9799-8DCC651E60F0}" destId="{7739767F-E1C1-42E2-864C-79DC792A9EF2}" srcOrd="4" destOrd="0" presId="urn:microsoft.com/office/officeart/2005/8/layout/default"/>
    <dgm:cxn modelId="{9279E5E3-AE6E-43B4-BA12-6DC572F73E08}" type="presParOf" srcId="{C346484E-848E-472C-9799-8DCC651E60F0}" destId="{DF3717F0-0DDB-46C6-9A18-358544D245D2}" srcOrd="5" destOrd="0" presId="urn:microsoft.com/office/officeart/2005/8/layout/default"/>
    <dgm:cxn modelId="{186AC49D-F14F-4155-BE66-676FCA0E018B}" type="presParOf" srcId="{C346484E-848E-472C-9799-8DCC651E60F0}" destId="{8D055840-4ECB-436B-ACF3-D52CEB2BD1F8}" srcOrd="6" destOrd="0" presId="urn:microsoft.com/office/officeart/2005/8/layout/default"/>
    <dgm:cxn modelId="{26E77B05-2DE3-4800-AFC9-1E9F16C240CD}" type="presParOf" srcId="{C346484E-848E-472C-9799-8DCC651E60F0}" destId="{FBF29833-413C-4B35-9D4D-532B1F3E8A2F}" srcOrd="7" destOrd="0" presId="urn:microsoft.com/office/officeart/2005/8/layout/default"/>
    <dgm:cxn modelId="{CEEB87D9-CC53-4748-919F-5F19BF648AB7}" type="presParOf" srcId="{C346484E-848E-472C-9799-8DCC651E60F0}" destId="{E3960C8C-A194-4586-A042-CD82A6E33473}" srcOrd="8" destOrd="0" presId="urn:microsoft.com/office/officeart/2005/8/layout/default"/>
    <dgm:cxn modelId="{A689FE83-DCCB-4C2E-9390-03EE726D3FB8}" type="presParOf" srcId="{C346484E-848E-472C-9799-8DCC651E60F0}" destId="{93433180-2197-4D65-96AC-CE8F2C511499}" srcOrd="9" destOrd="0" presId="urn:microsoft.com/office/officeart/2005/8/layout/default"/>
    <dgm:cxn modelId="{5C520A51-F8F4-4C5E-B21F-9D915BD75467}" type="presParOf" srcId="{C346484E-848E-472C-9799-8DCC651E60F0}" destId="{16A0E113-8049-44B1-AE47-143DE5AD0FB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A4FFE5-E30C-4BD5-AD80-4D57B8890E9F}" type="doc">
      <dgm:prSet loTypeId="urn:microsoft.com/office/officeart/2005/8/layout/cycle3" loCatId="cycle" qsTypeId="urn:microsoft.com/office/officeart/2005/8/quickstyle/simple4" qsCatId="simple" csTypeId="urn:microsoft.com/office/officeart/2005/8/colors/colorful1" csCatId="colorful" phldr="1"/>
      <dgm:spPr/>
      <dgm:t>
        <a:bodyPr/>
        <a:lstStyle/>
        <a:p>
          <a:endParaRPr lang="en-US"/>
        </a:p>
      </dgm:t>
    </dgm:pt>
    <dgm:pt modelId="{89C1D791-C02D-47EB-9D7E-5C5978A38052}">
      <dgm:prSet/>
      <dgm:spPr/>
      <dgm:t>
        <a:bodyPr/>
        <a:lstStyle/>
        <a:p>
          <a:pPr rtl="0"/>
          <a:r>
            <a:rPr lang="es-HN" noProof="0" dirty="0" smtClean="0">
              <a:latin typeface="Arial" panose="020B0604020202020204" pitchFamily="34" charset="0"/>
              <a:cs typeface="Arial" panose="020B0604020202020204" pitchFamily="34" charset="0"/>
            </a:rPr>
            <a:t>Permiso o lista de control</a:t>
          </a:r>
          <a:endParaRPr lang="es-HN" noProof="0" dirty="0">
            <a:latin typeface="Arial" panose="020B0604020202020204" pitchFamily="34" charset="0"/>
            <a:cs typeface="Arial" panose="020B0604020202020204" pitchFamily="34" charset="0"/>
          </a:endParaRPr>
        </a:p>
      </dgm:t>
    </dgm:pt>
    <dgm:pt modelId="{D1EFBCD6-5786-4BEC-AE4F-ECBA2ADCFF01}" type="parTrans" cxnId="{0B65A013-4339-4CAB-9D77-BD34DF51BFAA}">
      <dgm:prSet/>
      <dgm:spPr/>
      <dgm:t>
        <a:bodyPr/>
        <a:lstStyle/>
        <a:p>
          <a:endParaRPr lang="en-US"/>
        </a:p>
      </dgm:t>
    </dgm:pt>
    <dgm:pt modelId="{E4E688C9-D9D7-4F6B-901F-02DB1546C998}" type="sibTrans" cxnId="{0B65A013-4339-4CAB-9D77-BD34DF51BFAA}">
      <dgm:prSet/>
      <dgm:spPr/>
      <dgm:t>
        <a:bodyPr/>
        <a:lstStyle/>
        <a:p>
          <a:endParaRPr lang="en-US"/>
        </a:p>
      </dgm:t>
    </dgm:pt>
    <dgm:pt modelId="{79F4E36A-3A2B-4ADD-8C9B-3ED1802E7194}">
      <dgm:prSet/>
      <dgm:spPr/>
      <dgm:t>
        <a:bodyPr/>
        <a:lstStyle/>
        <a:p>
          <a:pPr rtl="0"/>
          <a:r>
            <a:rPr lang="es-HN" noProof="0" dirty="0" smtClean="0">
              <a:latin typeface="Arial" panose="020B0604020202020204" pitchFamily="34" charset="0"/>
              <a:cs typeface="Arial" panose="020B0604020202020204" pitchFamily="34" charset="0"/>
            </a:rPr>
            <a:t>Compruebe la atmosfera</a:t>
          </a:r>
          <a:endParaRPr lang="es-HN" noProof="0" dirty="0">
            <a:latin typeface="Arial" panose="020B0604020202020204" pitchFamily="34" charset="0"/>
            <a:cs typeface="Arial" panose="020B0604020202020204" pitchFamily="34" charset="0"/>
          </a:endParaRPr>
        </a:p>
      </dgm:t>
    </dgm:pt>
    <dgm:pt modelId="{479CE2C8-B1E1-4E08-B98F-F8D76B086F4C}" type="parTrans" cxnId="{B359B046-0459-4FB0-AD83-2689D543DFF5}">
      <dgm:prSet/>
      <dgm:spPr/>
      <dgm:t>
        <a:bodyPr/>
        <a:lstStyle/>
        <a:p>
          <a:endParaRPr lang="en-US"/>
        </a:p>
      </dgm:t>
    </dgm:pt>
    <dgm:pt modelId="{1A980133-8FFD-4CDF-AEB3-DE7ED42CBC87}" type="sibTrans" cxnId="{B359B046-0459-4FB0-AD83-2689D543DFF5}">
      <dgm:prSet/>
      <dgm:spPr/>
      <dgm:t>
        <a:bodyPr/>
        <a:lstStyle/>
        <a:p>
          <a:endParaRPr lang="en-US"/>
        </a:p>
      </dgm:t>
    </dgm:pt>
    <dgm:pt modelId="{BDE754CD-5198-44DA-8928-141AE1BB0D5D}">
      <dgm:prSet/>
      <dgm:spPr/>
      <dgm:t>
        <a:bodyPr/>
        <a:lstStyle/>
        <a:p>
          <a:pPr rtl="0"/>
          <a:r>
            <a:rPr lang="es-HN" noProof="0" dirty="0" smtClean="0">
              <a:latin typeface="Arial" panose="020B0604020202020204" pitchFamily="34" charset="0"/>
              <a:cs typeface="Arial" panose="020B0604020202020204" pitchFamily="34" charset="0"/>
            </a:rPr>
            <a:t>NUNCA SOLO </a:t>
          </a:r>
          <a:endParaRPr lang="es-HN" noProof="0" dirty="0">
            <a:latin typeface="Arial" panose="020B0604020202020204" pitchFamily="34" charset="0"/>
            <a:cs typeface="Arial" panose="020B0604020202020204" pitchFamily="34" charset="0"/>
          </a:endParaRPr>
        </a:p>
      </dgm:t>
    </dgm:pt>
    <dgm:pt modelId="{17589DBD-0DD3-41DA-B52D-2AFA1BE3B2B4}" type="parTrans" cxnId="{522000BB-8560-447B-8BE6-6FBFAF943C65}">
      <dgm:prSet/>
      <dgm:spPr/>
      <dgm:t>
        <a:bodyPr/>
        <a:lstStyle/>
        <a:p>
          <a:endParaRPr lang="en-US"/>
        </a:p>
      </dgm:t>
    </dgm:pt>
    <dgm:pt modelId="{20402A8C-D80F-4B48-A2DC-044C7A18ABDF}" type="sibTrans" cxnId="{522000BB-8560-447B-8BE6-6FBFAF943C65}">
      <dgm:prSet/>
      <dgm:spPr/>
      <dgm:t>
        <a:bodyPr/>
        <a:lstStyle/>
        <a:p>
          <a:endParaRPr lang="en-US"/>
        </a:p>
      </dgm:t>
    </dgm:pt>
    <dgm:pt modelId="{142A141F-C761-4A77-B05E-FC827DF36B06}">
      <dgm:prSet/>
      <dgm:spPr/>
      <dgm:t>
        <a:bodyPr/>
        <a:lstStyle/>
        <a:p>
          <a:pPr rtl="0"/>
          <a:r>
            <a:rPr lang="es-HN" noProof="0" dirty="0" smtClean="0">
              <a:latin typeface="Arial" panose="020B0604020202020204" pitchFamily="34" charset="0"/>
              <a:cs typeface="Arial" panose="020B0604020202020204" pitchFamily="34" charset="0"/>
            </a:rPr>
            <a:t>Candado/Etiqueta</a:t>
          </a:r>
        </a:p>
        <a:p>
          <a:pPr rtl="0"/>
          <a:r>
            <a:rPr lang="es-HN" noProof="0" dirty="0" smtClean="0">
              <a:latin typeface="Arial" panose="020B0604020202020204" pitchFamily="34" charset="0"/>
              <a:cs typeface="Arial" panose="020B0604020202020204" pitchFamily="34" charset="0"/>
            </a:rPr>
            <a:t>LOTO</a:t>
          </a:r>
          <a:endParaRPr lang="es-HN" noProof="0" dirty="0">
            <a:latin typeface="Arial" panose="020B0604020202020204" pitchFamily="34" charset="0"/>
            <a:cs typeface="Arial" panose="020B0604020202020204" pitchFamily="34" charset="0"/>
          </a:endParaRPr>
        </a:p>
      </dgm:t>
    </dgm:pt>
    <dgm:pt modelId="{9C773387-0061-43F8-9192-A1AC628D01A2}" type="parTrans" cxnId="{E07416E0-EC73-443C-AD57-9BD2B1C352EE}">
      <dgm:prSet/>
      <dgm:spPr/>
      <dgm:t>
        <a:bodyPr/>
        <a:lstStyle/>
        <a:p>
          <a:endParaRPr lang="en-US"/>
        </a:p>
      </dgm:t>
    </dgm:pt>
    <dgm:pt modelId="{AFC60054-F360-42BF-A081-45503C07FFC9}" type="sibTrans" cxnId="{E07416E0-EC73-443C-AD57-9BD2B1C352EE}">
      <dgm:prSet/>
      <dgm:spPr/>
      <dgm:t>
        <a:bodyPr/>
        <a:lstStyle/>
        <a:p>
          <a:endParaRPr lang="en-US"/>
        </a:p>
      </dgm:t>
    </dgm:pt>
    <dgm:pt modelId="{B65AD5C9-88AD-45FF-8635-82D92212A432}">
      <dgm:prSet/>
      <dgm:spPr/>
      <dgm:t>
        <a:bodyPr/>
        <a:lstStyle/>
        <a:p>
          <a:pPr rtl="0"/>
          <a:r>
            <a:rPr lang="es-HN" noProof="0" dirty="0" smtClean="0">
              <a:latin typeface="Arial" panose="020B0604020202020204" pitchFamily="34" charset="0"/>
              <a:cs typeface="Arial" panose="020B0604020202020204" pitchFamily="34" charset="0"/>
            </a:rPr>
            <a:t>Cuerda Salvavidas</a:t>
          </a:r>
          <a:endParaRPr lang="es-HN" noProof="0" dirty="0">
            <a:latin typeface="Arial" panose="020B0604020202020204" pitchFamily="34" charset="0"/>
            <a:cs typeface="Arial" panose="020B0604020202020204" pitchFamily="34" charset="0"/>
          </a:endParaRPr>
        </a:p>
      </dgm:t>
    </dgm:pt>
    <dgm:pt modelId="{435517FA-A5DD-46B2-B378-141185B9B296}" type="parTrans" cxnId="{23E4C356-67C8-4955-AC41-672D4E49901E}">
      <dgm:prSet/>
      <dgm:spPr/>
      <dgm:t>
        <a:bodyPr/>
        <a:lstStyle/>
        <a:p>
          <a:endParaRPr lang="en-US"/>
        </a:p>
      </dgm:t>
    </dgm:pt>
    <dgm:pt modelId="{7A7DA5E8-9EBC-49F6-B3C0-DDCA11B787F1}" type="sibTrans" cxnId="{23E4C356-67C8-4955-AC41-672D4E49901E}">
      <dgm:prSet/>
      <dgm:spPr/>
      <dgm:t>
        <a:bodyPr/>
        <a:lstStyle/>
        <a:p>
          <a:endParaRPr lang="en-US"/>
        </a:p>
      </dgm:t>
    </dgm:pt>
    <dgm:pt modelId="{7AEAEE83-B06F-44B4-AB49-9A96BF9A77BF}" type="pres">
      <dgm:prSet presAssocID="{9EA4FFE5-E30C-4BD5-AD80-4D57B8890E9F}" presName="Name0" presStyleCnt="0">
        <dgm:presLayoutVars>
          <dgm:dir/>
          <dgm:resizeHandles val="exact"/>
        </dgm:presLayoutVars>
      </dgm:prSet>
      <dgm:spPr/>
      <dgm:t>
        <a:bodyPr/>
        <a:lstStyle/>
        <a:p>
          <a:endParaRPr lang="en-US"/>
        </a:p>
      </dgm:t>
    </dgm:pt>
    <dgm:pt modelId="{E3CCA4BF-0776-4C22-B092-6154C306C45D}" type="pres">
      <dgm:prSet presAssocID="{9EA4FFE5-E30C-4BD5-AD80-4D57B8890E9F}" presName="cycle" presStyleCnt="0"/>
      <dgm:spPr/>
      <dgm:t>
        <a:bodyPr/>
        <a:lstStyle/>
        <a:p>
          <a:endParaRPr lang="en-US"/>
        </a:p>
      </dgm:t>
    </dgm:pt>
    <dgm:pt modelId="{26285541-57BB-447C-8990-3BB29944D88D}" type="pres">
      <dgm:prSet presAssocID="{89C1D791-C02D-47EB-9D7E-5C5978A38052}" presName="nodeFirstNode" presStyleLbl="node1" presStyleIdx="0" presStyleCnt="5">
        <dgm:presLayoutVars>
          <dgm:bulletEnabled val="1"/>
        </dgm:presLayoutVars>
      </dgm:prSet>
      <dgm:spPr/>
      <dgm:t>
        <a:bodyPr/>
        <a:lstStyle/>
        <a:p>
          <a:endParaRPr lang="en-US"/>
        </a:p>
      </dgm:t>
    </dgm:pt>
    <dgm:pt modelId="{28281909-BEB7-449B-9705-8A53C4AD42D1}" type="pres">
      <dgm:prSet presAssocID="{E4E688C9-D9D7-4F6B-901F-02DB1546C998}" presName="sibTransFirstNode" presStyleLbl="bgShp" presStyleIdx="0" presStyleCnt="1"/>
      <dgm:spPr/>
      <dgm:t>
        <a:bodyPr/>
        <a:lstStyle/>
        <a:p>
          <a:endParaRPr lang="en-US"/>
        </a:p>
      </dgm:t>
    </dgm:pt>
    <dgm:pt modelId="{B580FE2F-F968-4614-817A-9C9FC9D2FC62}" type="pres">
      <dgm:prSet presAssocID="{142A141F-C761-4A77-B05E-FC827DF36B06}" presName="nodeFollowingNodes" presStyleLbl="node1" presStyleIdx="1" presStyleCnt="5" custRadScaleRad="100116" custRadScaleInc="4481">
        <dgm:presLayoutVars>
          <dgm:bulletEnabled val="1"/>
        </dgm:presLayoutVars>
      </dgm:prSet>
      <dgm:spPr/>
      <dgm:t>
        <a:bodyPr/>
        <a:lstStyle/>
        <a:p>
          <a:endParaRPr lang="en-US"/>
        </a:p>
      </dgm:t>
    </dgm:pt>
    <dgm:pt modelId="{924232C5-7CBB-4F5F-A3D8-733136ECB3EF}" type="pres">
      <dgm:prSet presAssocID="{79F4E36A-3A2B-4ADD-8C9B-3ED1802E7194}" presName="nodeFollowingNodes" presStyleLbl="node1" presStyleIdx="2" presStyleCnt="5" custRadScaleRad="105182" custRadScaleInc="-6203">
        <dgm:presLayoutVars>
          <dgm:bulletEnabled val="1"/>
        </dgm:presLayoutVars>
      </dgm:prSet>
      <dgm:spPr/>
      <dgm:t>
        <a:bodyPr/>
        <a:lstStyle/>
        <a:p>
          <a:endParaRPr lang="en-US"/>
        </a:p>
      </dgm:t>
    </dgm:pt>
    <dgm:pt modelId="{3E3ADE7C-6B82-4273-91DF-F864856A2D1F}" type="pres">
      <dgm:prSet presAssocID="{B65AD5C9-88AD-45FF-8635-82D92212A432}" presName="nodeFollowingNodes" presStyleLbl="node1" presStyleIdx="3" presStyleCnt="5" custRadScaleRad="106364" custRadScaleInc="7469">
        <dgm:presLayoutVars>
          <dgm:bulletEnabled val="1"/>
        </dgm:presLayoutVars>
      </dgm:prSet>
      <dgm:spPr/>
      <dgm:t>
        <a:bodyPr/>
        <a:lstStyle/>
        <a:p>
          <a:endParaRPr lang="en-US"/>
        </a:p>
      </dgm:t>
    </dgm:pt>
    <dgm:pt modelId="{5AAE83ED-6CA6-45CA-9DEB-F57566D471DE}" type="pres">
      <dgm:prSet presAssocID="{BDE754CD-5198-44DA-8928-141AE1BB0D5D}" presName="nodeFollowingNodes" presStyleLbl="node1" presStyleIdx="4" presStyleCnt="5" custRadScaleRad="101886" custRadScaleInc="-4935">
        <dgm:presLayoutVars>
          <dgm:bulletEnabled val="1"/>
        </dgm:presLayoutVars>
      </dgm:prSet>
      <dgm:spPr/>
      <dgm:t>
        <a:bodyPr/>
        <a:lstStyle/>
        <a:p>
          <a:endParaRPr lang="en-US"/>
        </a:p>
      </dgm:t>
    </dgm:pt>
  </dgm:ptLst>
  <dgm:cxnLst>
    <dgm:cxn modelId="{522000BB-8560-447B-8BE6-6FBFAF943C65}" srcId="{9EA4FFE5-E30C-4BD5-AD80-4D57B8890E9F}" destId="{BDE754CD-5198-44DA-8928-141AE1BB0D5D}" srcOrd="4" destOrd="0" parTransId="{17589DBD-0DD3-41DA-B52D-2AFA1BE3B2B4}" sibTransId="{20402A8C-D80F-4B48-A2DC-044C7A18ABDF}"/>
    <dgm:cxn modelId="{8273B960-68EE-4429-B4E6-A616649A7B78}" type="presOf" srcId="{BDE754CD-5198-44DA-8928-141AE1BB0D5D}" destId="{5AAE83ED-6CA6-45CA-9DEB-F57566D471DE}" srcOrd="0" destOrd="0" presId="urn:microsoft.com/office/officeart/2005/8/layout/cycle3"/>
    <dgm:cxn modelId="{F5E75AE9-434A-4F81-B842-136FA815CF36}" type="presOf" srcId="{89C1D791-C02D-47EB-9D7E-5C5978A38052}" destId="{26285541-57BB-447C-8990-3BB29944D88D}" srcOrd="0" destOrd="0" presId="urn:microsoft.com/office/officeart/2005/8/layout/cycle3"/>
    <dgm:cxn modelId="{E07416E0-EC73-443C-AD57-9BD2B1C352EE}" srcId="{9EA4FFE5-E30C-4BD5-AD80-4D57B8890E9F}" destId="{142A141F-C761-4A77-B05E-FC827DF36B06}" srcOrd="1" destOrd="0" parTransId="{9C773387-0061-43F8-9192-A1AC628D01A2}" sibTransId="{AFC60054-F360-42BF-A081-45503C07FFC9}"/>
    <dgm:cxn modelId="{0B65A013-4339-4CAB-9D77-BD34DF51BFAA}" srcId="{9EA4FFE5-E30C-4BD5-AD80-4D57B8890E9F}" destId="{89C1D791-C02D-47EB-9D7E-5C5978A38052}" srcOrd="0" destOrd="0" parTransId="{D1EFBCD6-5786-4BEC-AE4F-ECBA2ADCFF01}" sibTransId="{E4E688C9-D9D7-4F6B-901F-02DB1546C998}"/>
    <dgm:cxn modelId="{020388CF-7183-4B9E-9BEE-7D9BFDD8C6A9}" type="presOf" srcId="{79F4E36A-3A2B-4ADD-8C9B-3ED1802E7194}" destId="{924232C5-7CBB-4F5F-A3D8-733136ECB3EF}" srcOrd="0" destOrd="0" presId="urn:microsoft.com/office/officeart/2005/8/layout/cycle3"/>
    <dgm:cxn modelId="{B359B046-0459-4FB0-AD83-2689D543DFF5}" srcId="{9EA4FFE5-E30C-4BD5-AD80-4D57B8890E9F}" destId="{79F4E36A-3A2B-4ADD-8C9B-3ED1802E7194}" srcOrd="2" destOrd="0" parTransId="{479CE2C8-B1E1-4E08-B98F-F8D76B086F4C}" sibTransId="{1A980133-8FFD-4CDF-AEB3-DE7ED42CBC87}"/>
    <dgm:cxn modelId="{0D45826B-87E6-4D86-9540-418A8C2E607C}" type="presOf" srcId="{B65AD5C9-88AD-45FF-8635-82D92212A432}" destId="{3E3ADE7C-6B82-4273-91DF-F864856A2D1F}" srcOrd="0" destOrd="0" presId="urn:microsoft.com/office/officeart/2005/8/layout/cycle3"/>
    <dgm:cxn modelId="{23E4C356-67C8-4955-AC41-672D4E49901E}" srcId="{9EA4FFE5-E30C-4BD5-AD80-4D57B8890E9F}" destId="{B65AD5C9-88AD-45FF-8635-82D92212A432}" srcOrd="3" destOrd="0" parTransId="{435517FA-A5DD-46B2-B378-141185B9B296}" sibTransId="{7A7DA5E8-9EBC-49F6-B3C0-DDCA11B787F1}"/>
    <dgm:cxn modelId="{17D66045-94CA-4A51-B80C-F8423E7281FD}" type="presOf" srcId="{142A141F-C761-4A77-B05E-FC827DF36B06}" destId="{B580FE2F-F968-4614-817A-9C9FC9D2FC62}" srcOrd="0" destOrd="0" presId="urn:microsoft.com/office/officeart/2005/8/layout/cycle3"/>
    <dgm:cxn modelId="{1E4E53AA-4AD6-4C4C-938D-8572DF3CC486}" type="presOf" srcId="{E4E688C9-D9D7-4F6B-901F-02DB1546C998}" destId="{28281909-BEB7-449B-9705-8A53C4AD42D1}" srcOrd="0" destOrd="0" presId="urn:microsoft.com/office/officeart/2005/8/layout/cycle3"/>
    <dgm:cxn modelId="{53CDC392-9D6F-4BAC-94E3-4AF010446D87}" type="presOf" srcId="{9EA4FFE5-E30C-4BD5-AD80-4D57B8890E9F}" destId="{7AEAEE83-B06F-44B4-AB49-9A96BF9A77BF}" srcOrd="0" destOrd="0" presId="urn:microsoft.com/office/officeart/2005/8/layout/cycle3"/>
    <dgm:cxn modelId="{9B3BC819-8A93-4BDC-B7B7-FC3E8FC1A0C1}" type="presParOf" srcId="{7AEAEE83-B06F-44B4-AB49-9A96BF9A77BF}" destId="{E3CCA4BF-0776-4C22-B092-6154C306C45D}" srcOrd="0" destOrd="0" presId="urn:microsoft.com/office/officeart/2005/8/layout/cycle3"/>
    <dgm:cxn modelId="{92795AA9-1637-4A41-93D0-ACBA5B0CF1D5}" type="presParOf" srcId="{E3CCA4BF-0776-4C22-B092-6154C306C45D}" destId="{26285541-57BB-447C-8990-3BB29944D88D}" srcOrd="0" destOrd="0" presId="urn:microsoft.com/office/officeart/2005/8/layout/cycle3"/>
    <dgm:cxn modelId="{F5B65933-5E3A-4693-96FE-8946C8F7991B}" type="presParOf" srcId="{E3CCA4BF-0776-4C22-B092-6154C306C45D}" destId="{28281909-BEB7-449B-9705-8A53C4AD42D1}" srcOrd="1" destOrd="0" presId="urn:microsoft.com/office/officeart/2005/8/layout/cycle3"/>
    <dgm:cxn modelId="{F945342B-8198-48FA-8CCE-ED42E0675BB2}" type="presParOf" srcId="{E3CCA4BF-0776-4C22-B092-6154C306C45D}" destId="{B580FE2F-F968-4614-817A-9C9FC9D2FC62}" srcOrd="2" destOrd="0" presId="urn:microsoft.com/office/officeart/2005/8/layout/cycle3"/>
    <dgm:cxn modelId="{225DDA38-C48F-4838-AF5C-54070FEA9C19}" type="presParOf" srcId="{E3CCA4BF-0776-4C22-B092-6154C306C45D}" destId="{924232C5-7CBB-4F5F-A3D8-733136ECB3EF}" srcOrd="3" destOrd="0" presId="urn:microsoft.com/office/officeart/2005/8/layout/cycle3"/>
    <dgm:cxn modelId="{50CD00B2-1E5C-4C3C-9E01-8D01C3362546}" type="presParOf" srcId="{E3CCA4BF-0776-4C22-B092-6154C306C45D}" destId="{3E3ADE7C-6B82-4273-91DF-F864856A2D1F}" srcOrd="4" destOrd="0" presId="urn:microsoft.com/office/officeart/2005/8/layout/cycle3"/>
    <dgm:cxn modelId="{B61F2994-3DC8-44CF-86CE-F094E7BD5826}" type="presParOf" srcId="{E3CCA4BF-0776-4C22-B092-6154C306C45D}" destId="{5AAE83ED-6CA6-45CA-9DEB-F57566D471DE}"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A54862-FD1B-4926-B891-B5F476679827}" type="doc">
      <dgm:prSet loTypeId="urn:microsoft.com/office/officeart/2005/8/layout/bProcess4" loCatId="process" qsTypeId="urn:microsoft.com/office/officeart/2005/8/quickstyle/3d6" qsCatId="3D" csTypeId="urn:microsoft.com/office/officeart/2005/8/colors/colorful1" csCatId="colorful" phldr="1"/>
      <dgm:spPr>
        <a:scene3d>
          <a:camera prst="perspectiveRelaxedModerately" fov="1800000" zoom="92000">
            <a:rot lat="20690637" lon="0" rev="0"/>
          </a:camera>
          <a:lightRig rig="balanced" dir="t">
            <a:rot lat="0" lon="0" rev="12700000"/>
          </a:lightRig>
        </a:scene3d>
      </dgm:spPr>
      <dgm:t>
        <a:bodyPr/>
        <a:lstStyle/>
        <a:p>
          <a:endParaRPr lang="en-US"/>
        </a:p>
      </dgm:t>
    </dgm:pt>
    <dgm:pt modelId="{93F075AD-DA3B-46DE-9EC1-E2E7C39E700C}">
      <dgm:prSet custT="1"/>
      <dgm:spPr/>
      <dgm:t>
        <a:bodyPr/>
        <a:lstStyle/>
        <a:p>
          <a:pPr rtl="0"/>
          <a:r>
            <a:rPr lang="es-HN" sz="2400" noProof="0" dirty="0" smtClean="0">
              <a:latin typeface="Arial" panose="020B0604020202020204" pitchFamily="34" charset="0"/>
              <a:cs typeface="Arial" panose="020B0604020202020204" pitchFamily="34" charset="0"/>
            </a:rPr>
            <a:t>Entender la necesidad o razón para entrar</a:t>
          </a:r>
          <a:endParaRPr lang="es-HN" sz="2400" noProof="0" dirty="0">
            <a:latin typeface="Arial" panose="020B0604020202020204" pitchFamily="34" charset="0"/>
            <a:cs typeface="Arial" panose="020B0604020202020204" pitchFamily="34" charset="0"/>
          </a:endParaRPr>
        </a:p>
      </dgm:t>
    </dgm:pt>
    <dgm:pt modelId="{FA3891FB-EDA4-4890-BDF6-2A918F2E0BDB}" type="parTrans" cxnId="{8F5492C9-3272-4A27-95F1-1A08D5E1D649}">
      <dgm:prSet/>
      <dgm:spPr/>
      <dgm:t>
        <a:bodyPr/>
        <a:lstStyle/>
        <a:p>
          <a:endParaRPr lang="en-US"/>
        </a:p>
      </dgm:t>
    </dgm:pt>
    <dgm:pt modelId="{E97DE968-3112-4C3A-A07E-58271096DA2F}" type="sibTrans" cxnId="{8F5492C9-3272-4A27-95F1-1A08D5E1D649}">
      <dgm:prSet/>
      <dgm:spPr/>
      <dgm:t>
        <a:bodyPr/>
        <a:lstStyle/>
        <a:p>
          <a:endParaRPr lang="en-US"/>
        </a:p>
      </dgm:t>
    </dgm:pt>
    <dgm:pt modelId="{5EE02113-CD0C-4C75-B0FF-5ED8671F894C}">
      <dgm:prSet custT="1"/>
      <dgm:spPr/>
      <dgm:t>
        <a:bodyPr/>
        <a:lstStyle/>
        <a:p>
          <a:pPr rtl="0"/>
          <a:r>
            <a:rPr lang="es-HN" sz="2400" noProof="0" dirty="0" smtClean="0">
              <a:latin typeface="Arial" panose="020B0604020202020204" pitchFamily="34" charset="0"/>
              <a:cs typeface="Arial" panose="020B0604020202020204" pitchFamily="34" charset="0"/>
            </a:rPr>
            <a:t>Explore Alternativas para la Entrada</a:t>
          </a:r>
          <a:endParaRPr lang="es-HN" sz="2400" noProof="0" dirty="0">
            <a:latin typeface="Arial" panose="020B0604020202020204" pitchFamily="34" charset="0"/>
            <a:cs typeface="Arial" panose="020B0604020202020204" pitchFamily="34" charset="0"/>
          </a:endParaRPr>
        </a:p>
      </dgm:t>
    </dgm:pt>
    <dgm:pt modelId="{E4D70A14-B0C3-4D08-9A6E-6435B05583A4}" type="parTrans" cxnId="{1E92A6BA-5305-4F4B-8CB3-C397946E689F}">
      <dgm:prSet/>
      <dgm:spPr/>
      <dgm:t>
        <a:bodyPr/>
        <a:lstStyle/>
        <a:p>
          <a:endParaRPr lang="en-US"/>
        </a:p>
      </dgm:t>
    </dgm:pt>
    <dgm:pt modelId="{6704A834-95D2-4711-B987-7EECA154F0D1}" type="sibTrans" cxnId="{1E92A6BA-5305-4F4B-8CB3-C397946E689F}">
      <dgm:prSet/>
      <dgm:spPr/>
      <dgm:t>
        <a:bodyPr/>
        <a:lstStyle/>
        <a:p>
          <a:endParaRPr lang="en-US"/>
        </a:p>
      </dgm:t>
    </dgm:pt>
    <dgm:pt modelId="{6DDB5B49-34EF-4E07-8134-4E669185989B}">
      <dgm:prSet custT="1"/>
      <dgm:spPr/>
      <dgm:t>
        <a:bodyPr/>
        <a:lstStyle/>
        <a:p>
          <a:pPr rtl="0"/>
          <a:r>
            <a:rPr lang="es-HN" sz="2400" noProof="0" dirty="0" smtClean="0">
              <a:latin typeface="Arial" panose="020B0604020202020204" pitchFamily="34" charset="0"/>
              <a:cs typeface="Arial" panose="020B0604020202020204" pitchFamily="34" charset="0"/>
            </a:rPr>
            <a:t>Tome la Decisión de Entrar</a:t>
          </a:r>
          <a:endParaRPr lang="es-HN" sz="2400" noProof="0" dirty="0">
            <a:latin typeface="Arial" panose="020B0604020202020204" pitchFamily="34" charset="0"/>
            <a:cs typeface="Arial" panose="020B0604020202020204" pitchFamily="34" charset="0"/>
          </a:endParaRPr>
        </a:p>
      </dgm:t>
    </dgm:pt>
    <dgm:pt modelId="{4BF277F2-5E69-400B-8E76-F4DC6CB1F508}" type="parTrans" cxnId="{E1197B55-B84E-4550-A73C-CA6E1BBBF0B4}">
      <dgm:prSet/>
      <dgm:spPr/>
      <dgm:t>
        <a:bodyPr/>
        <a:lstStyle/>
        <a:p>
          <a:endParaRPr lang="en-US"/>
        </a:p>
      </dgm:t>
    </dgm:pt>
    <dgm:pt modelId="{3A648AF3-5490-44CB-89A5-8FD936AD931D}" type="sibTrans" cxnId="{E1197B55-B84E-4550-A73C-CA6E1BBBF0B4}">
      <dgm:prSet/>
      <dgm:spPr/>
      <dgm:t>
        <a:bodyPr/>
        <a:lstStyle/>
        <a:p>
          <a:endParaRPr lang="en-US"/>
        </a:p>
      </dgm:t>
    </dgm:pt>
    <dgm:pt modelId="{BD113955-5335-4BEB-A87C-FC66C2DEE0E7}">
      <dgm:prSet custT="1"/>
      <dgm:spPr/>
      <dgm:t>
        <a:bodyPr/>
        <a:lstStyle/>
        <a:p>
          <a:pPr rtl="0"/>
          <a:r>
            <a:rPr lang="es-HN" sz="2000" noProof="0" dirty="0" smtClean="0">
              <a:latin typeface="Arial" panose="020B0604020202020204" pitchFamily="34" charset="0"/>
              <a:cs typeface="Arial" panose="020B0604020202020204" pitchFamily="34" charset="0"/>
            </a:rPr>
            <a:t>Complete el Permiso de Entrada</a:t>
          </a:r>
          <a:endParaRPr lang="es-HN" sz="2000" noProof="0" dirty="0">
            <a:latin typeface="Arial" panose="020B0604020202020204" pitchFamily="34" charset="0"/>
            <a:cs typeface="Arial" panose="020B0604020202020204" pitchFamily="34" charset="0"/>
          </a:endParaRPr>
        </a:p>
      </dgm:t>
    </dgm:pt>
    <dgm:pt modelId="{376A13B4-E91C-40A1-AC4D-99E829EB57B4}" type="parTrans" cxnId="{FA655F04-410F-40C8-8C40-94ADEEAA5731}">
      <dgm:prSet/>
      <dgm:spPr/>
      <dgm:t>
        <a:bodyPr/>
        <a:lstStyle/>
        <a:p>
          <a:endParaRPr lang="en-US"/>
        </a:p>
      </dgm:t>
    </dgm:pt>
    <dgm:pt modelId="{A1757A75-FE47-4CF9-B96F-CA13B4F922D7}" type="sibTrans" cxnId="{FA655F04-410F-40C8-8C40-94ADEEAA5731}">
      <dgm:prSet/>
      <dgm:spPr/>
      <dgm:t>
        <a:bodyPr/>
        <a:lstStyle/>
        <a:p>
          <a:endParaRPr lang="en-US"/>
        </a:p>
      </dgm:t>
    </dgm:pt>
    <dgm:pt modelId="{5132F917-0D12-4F17-82A1-4ECCD36BEB26}">
      <dgm:prSet custT="1"/>
      <dgm:spPr/>
      <dgm:t>
        <a:bodyPr/>
        <a:lstStyle/>
        <a:p>
          <a:pPr rtl="0"/>
          <a:r>
            <a:rPr lang="es-HN" sz="2400" noProof="0" dirty="0" smtClean="0">
              <a:latin typeface="Arial" panose="020B0604020202020204" pitchFamily="34" charset="0"/>
              <a:cs typeface="Arial" panose="020B0604020202020204" pitchFamily="34" charset="0"/>
            </a:rPr>
            <a:t>Reunión previa a la entrada</a:t>
          </a:r>
          <a:endParaRPr lang="es-HN" sz="2400" noProof="0" dirty="0">
            <a:latin typeface="Arial" panose="020B0604020202020204" pitchFamily="34" charset="0"/>
            <a:cs typeface="Arial" panose="020B0604020202020204" pitchFamily="34" charset="0"/>
          </a:endParaRPr>
        </a:p>
      </dgm:t>
    </dgm:pt>
    <dgm:pt modelId="{53F119CD-48BF-4205-B32B-D77FA01EA6CA}" type="parTrans" cxnId="{CA6BF64C-E159-4A5B-9CE4-3FA41FCF8C25}">
      <dgm:prSet/>
      <dgm:spPr/>
      <dgm:t>
        <a:bodyPr/>
        <a:lstStyle/>
        <a:p>
          <a:endParaRPr lang="en-US"/>
        </a:p>
      </dgm:t>
    </dgm:pt>
    <dgm:pt modelId="{D5A4053B-3629-4B04-9480-2DF1C0607F72}" type="sibTrans" cxnId="{CA6BF64C-E159-4A5B-9CE4-3FA41FCF8C25}">
      <dgm:prSet/>
      <dgm:spPr/>
      <dgm:t>
        <a:bodyPr/>
        <a:lstStyle/>
        <a:p>
          <a:endParaRPr lang="en-US"/>
        </a:p>
      </dgm:t>
    </dgm:pt>
    <dgm:pt modelId="{17CD26D7-85D0-461E-A34E-47482A58917C}">
      <dgm:prSet custT="1"/>
      <dgm:spPr/>
      <dgm:t>
        <a:bodyPr/>
        <a:lstStyle/>
        <a:p>
          <a:pPr rtl="0"/>
          <a:r>
            <a:rPr lang="es-HN" sz="2400" noProof="0" dirty="0" smtClean="0">
              <a:latin typeface="Arial" panose="020B0604020202020204" pitchFamily="34" charset="0"/>
              <a:cs typeface="Arial" panose="020B0604020202020204" pitchFamily="34" charset="0"/>
            </a:rPr>
            <a:t>Complete la Entrada</a:t>
          </a:r>
          <a:endParaRPr lang="es-HN" sz="2400" noProof="0" dirty="0">
            <a:latin typeface="Arial" panose="020B0604020202020204" pitchFamily="34" charset="0"/>
            <a:cs typeface="Arial" panose="020B0604020202020204" pitchFamily="34" charset="0"/>
          </a:endParaRPr>
        </a:p>
      </dgm:t>
    </dgm:pt>
    <dgm:pt modelId="{A4673E35-F048-4944-8A31-05552A5C85DA}" type="parTrans" cxnId="{A2098D27-8D4F-4CAA-84E4-90E333FB3869}">
      <dgm:prSet/>
      <dgm:spPr/>
      <dgm:t>
        <a:bodyPr/>
        <a:lstStyle/>
        <a:p>
          <a:endParaRPr lang="en-US"/>
        </a:p>
      </dgm:t>
    </dgm:pt>
    <dgm:pt modelId="{0776AA45-316D-45AC-9C3A-8FB68248DF3D}" type="sibTrans" cxnId="{A2098D27-8D4F-4CAA-84E4-90E333FB3869}">
      <dgm:prSet/>
      <dgm:spPr/>
      <dgm:t>
        <a:bodyPr/>
        <a:lstStyle/>
        <a:p>
          <a:endParaRPr lang="en-US"/>
        </a:p>
      </dgm:t>
    </dgm:pt>
    <dgm:pt modelId="{7A131EBC-69BC-4FFA-B322-2608E9F19621}">
      <dgm:prSet custT="1"/>
      <dgm:spPr/>
      <dgm:t>
        <a:bodyPr/>
        <a:lstStyle/>
        <a:p>
          <a:pPr rtl="0"/>
          <a:r>
            <a:rPr lang="es-HN" sz="2400" noProof="0" dirty="0" smtClean="0">
              <a:latin typeface="Arial" panose="020B0604020202020204" pitchFamily="34" charset="0"/>
              <a:cs typeface="Arial" panose="020B0604020202020204" pitchFamily="34" charset="0"/>
            </a:rPr>
            <a:t>Realice la Entrada</a:t>
          </a:r>
          <a:endParaRPr lang="es-HN" sz="2400" noProof="0" dirty="0">
            <a:latin typeface="Arial" panose="020B0604020202020204" pitchFamily="34" charset="0"/>
            <a:cs typeface="Arial" panose="020B0604020202020204" pitchFamily="34" charset="0"/>
          </a:endParaRPr>
        </a:p>
      </dgm:t>
    </dgm:pt>
    <dgm:pt modelId="{01DB398F-E0DC-4FE7-852D-C2BB32972096}" type="sibTrans" cxnId="{5605A49E-9C2D-4F6A-BB1E-8697A0E57E54}">
      <dgm:prSet/>
      <dgm:spPr/>
      <dgm:t>
        <a:bodyPr/>
        <a:lstStyle/>
        <a:p>
          <a:endParaRPr lang="en-US"/>
        </a:p>
      </dgm:t>
    </dgm:pt>
    <dgm:pt modelId="{A15E1F78-0E9D-465D-A4C9-26F89FE5C80A}" type="parTrans" cxnId="{5605A49E-9C2D-4F6A-BB1E-8697A0E57E54}">
      <dgm:prSet/>
      <dgm:spPr/>
      <dgm:t>
        <a:bodyPr/>
        <a:lstStyle/>
        <a:p>
          <a:endParaRPr lang="en-US"/>
        </a:p>
      </dgm:t>
    </dgm:pt>
    <dgm:pt modelId="{DF84AE5B-23C4-409C-BA0F-AE485ED15561}">
      <dgm:prSet custT="1"/>
      <dgm:spPr/>
      <dgm:t>
        <a:bodyPr/>
        <a:lstStyle/>
        <a:p>
          <a:pPr rtl="0"/>
          <a:r>
            <a:rPr lang="es-HN" sz="2000" noProof="0" dirty="0" smtClean="0">
              <a:latin typeface="Arial" panose="020B0604020202020204" pitchFamily="34" charset="0"/>
              <a:cs typeface="Arial" panose="020B0604020202020204" pitchFamily="34" charset="0"/>
            </a:rPr>
            <a:t>Lateral vs superior</a:t>
          </a:r>
          <a:endParaRPr lang="es-HN" sz="2000" noProof="0" dirty="0">
            <a:latin typeface="Arial" panose="020B0604020202020204" pitchFamily="34" charset="0"/>
            <a:cs typeface="Arial" panose="020B0604020202020204" pitchFamily="34" charset="0"/>
          </a:endParaRPr>
        </a:p>
      </dgm:t>
    </dgm:pt>
    <dgm:pt modelId="{15EA4436-0EC9-4D6E-8850-CCD30490080C}" type="parTrans" cxnId="{A3FC0481-44A5-43C1-A423-AB51CEE430D7}">
      <dgm:prSet/>
      <dgm:spPr/>
      <dgm:t>
        <a:bodyPr/>
        <a:lstStyle/>
        <a:p>
          <a:endParaRPr lang="en-US"/>
        </a:p>
      </dgm:t>
    </dgm:pt>
    <dgm:pt modelId="{240E04E2-E3D1-48E1-A215-F9D82DF217E9}" type="sibTrans" cxnId="{A3FC0481-44A5-43C1-A423-AB51CEE430D7}">
      <dgm:prSet/>
      <dgm:spPr/>
      <dgm:t>
        <a:bodyPr/>
        <a:lstStyle/>
        <a:p>
          <a:endParaRPr lang="en-US"/>
        </a:p>
      </dgm:t>
    </dgm:pt>
    <dgm:pt modelId="{B7039C2C-F527-40FC-8475-D9919BE0A661}">
      <dgm:prSet custT="1"/>
      <dgm:spPr/>
      <dgm:t>
        <a:bodyPr/>
        <a:lstStyle/>
        <a:p>
          <a:pPr rtl="0"/>
          <a:r>
            <a:rPr lang="es-HN" sz="2000" noProof="0" dirty="0" smtClean="0">
              <a:latin typeface="Arial" panose="020B0604020202020204" pitchFamily="34" charset="0"/>
              <a:cs typeface="Arial" panose="020B0604020202020204" pitchFamily="34" charset="0"/>
            </a:rPr>
            <a:t>Tareas</a:t>
          </a:r>
          <a:endParaRPr lang="es-HN" sz="2000" noProof="0" dirty="0">
            <a:latin typeface="Arial" panose="020B0604020202020204" pitchFamily="34" charset="0"/>
            <a:cs typeface="Arial" panose="020B0604020202020204" pitchFamily="34" charset="0"/>
          </a:endParaRPr>
        </a:p>
      </dgm:t>
    </dgm:pt>
    <dgm:pt modelId="{C641A896-C549-473C-A34D-8991B1292462}" type="parTrans" cxnId="{0E386D37-CB64-442F-A484-FA8DFC37D508}">
      <dgm:prSet/>
      <dgm:spPr/>
      <dgm:t>
        <a:bodyPr/>
        <a:lstStyle/>
        <a:p>
          <a:endParaRPr lang="en-US"/>
        </a:p>
      </dgm:t>
    </dgm:pt>
    <dgm:pt modelId="{2D59D0D4-064C-4E1C-919C-1B768DC559E7}" type="sibTrans" cxnId="{0E386D37-CB64-442F-A484-FA8DFC37D508}">
      <dgm:prSet/>
      <dgm:spPr/>
      <dgm:t>
        <a:bodyPr/>
        <a:lstStyle/>
        <a:p>
          <a:endParaRPr lang="en-US"/>
        </a:p>
      </dgm:t>
    </dgm:pt>
    <dgm:pt modelId="{72926FD5-1B1C-4742-A5A5-4242A17D8C52}">
      <dgm:prSet custT="1"/>
      <dgm:spPr/>
      <dgm:t>
        <a:bodyPr/>
        <a:lstStyle/>
        <a:p>
          <a:pPr rtl="0"/>
          <a:r>
            <a:rPr lang="es-HN" sz="2000" noProof="0" dirty="0" smtClean="0">
              <a:latin typeface="Arial" panose="020B0604020202020204" pitchFamily="34" charset="0"/>
              <a:cs typeface="Arial" panose="020B0604020202020204" pitchFamily="34" charset="0"/>
            </a:rPr>
            <a:t>EPP, herramientas</a:t>
          </a:r>
          <a:endParaRPr lang="es-HN" sz="2000" noProof="0" dirty="0">
            <a:latin typeface="Arial" panose="020B0604020202020204" pitchFamily="34" charset="0"/>
            <a:cs typeface="Arial" panose="020B0604020202020204" pitchFamily="34" charset="0"/>
          </a:endParaRPr>
        </a:p>
      </dgm:t>
    </dgm:pt>
    <dgm:pt modelId="{3B45ACC3-F748-4730-9D79-6118396588EA}" type="parTrans" cxnId="{C82C8440-EDA7-4BEA-A1BC-CF7566973B80}">
      <dgm:prSet/>
      <dgm:spPr/>
      <dgm:t>
        <a:bodyPr/>
        <a:lstStyle/>
        <a:p>
          <a:endParaRPr lang="en-US"/>
        </a:p>
      </dgm:t>
    </dgm:pt>
    <dgm:pt modelId="{7E6117C3-EFFC-4849-8CFF-B4AF8201BACF}" type="sibTrans" cxnId="{C82C8440-EDA7-4BEA-A1BC-CF7566973B80}">
      <dgm:prSet/>
      <dgm:spPr/>
      <dgm:t>
        <a:bodyPr/>
        <a:lstStyle/>
        <a:p>
          <a:endParaRPr lang="en-US"/>
        </a:p>
      </dgm:t>
    </dgm:pt>
    <dgm:pt modelId="{957D4A17-E5A1-4B73-AAA8-A051DF6FFC96}">
      <dgm:prSet custT="1"/>
      <dgm:spPr/>
      <dgm:t>
        <a:bodyPr/>
        <a:lstStyle/>
        <a:p>
          <a:pPr rtl="0"/>
          <a:r>
            <a:rPr lang="es-HN" sz="2000" noProof="0" dirty="0" smtClean="0">
              <a:latin typeface="Arial" panose="020B0604020202020204" pitchFamily="34" charset="0"/>
              <a:cs typeface="Arial" panose="020B0604020202020204" pitchFamily="34" charset="0"/>
            </a:rPr>
            <a:t>Reevaluar peligros</a:t>
          </a:r>
          <a:endParaRPr lang="es-HN" sz="2000" noProof="0" dirty="0">
            <a:latin typeface="Arial" panose="020B0604020202020204" pitchFamily="34" charset="0"/>
            <a:cs typeface="Arial" panose="020B0604020202020204" pitchFamily="34" charset="0"/>
          </a:endParaRPr>
        </a:p>
      </dgm:t>
    </dgm:pt>
    <dgm:pt modelId="{DE5F5045-1684-40F6-81FC-3992066FE8A1}" type="parTrans" cxnId="{4568DC3D-E3CC-45EF-9DCE-0A18872EBB85}">
      <dgm:prSet/>
      <dgm:spPr/>
      <dgm:t>
        <a:bodyPr/>
        <a:lstStyle/>
        <a:p>
          <a:endParaRPr lang="en-US"/>
        </a:p>
      </dgm:t>
    </dgm:pt>
    <dgm:pt modelId="{107FA4E4-49EB-4B6D-84D9-47B8708A1F55}" type="sibTrans" cxnId="{4568DC3D-E3CC-45EF-9DCE-0A18872EBB85}">
      <dgm:prSet/>
      <dgm:spPr/>
      <dgm:t>
        <a:bodyPr/>
        <a:lstStyle/>
        <a:p>
          <a:endParaRPr lang="en-US"/>
        </a:p>
      </dgm:t>
    </dgm:pt>
    <dgm:pt modelId="{7911D4B7-0439-41A8-AF4B-3D20E240089B}">
      <dgm:prSet custT="1"/>
      <dgm:spPr/>
      <dgm:t>
        <a:bodyPr/>
        <a:lstStyle/>
        <a:p>
          <a:pPr rtl="0"/>
          <a:r>
            <a:rPr lang="es-HN" sz="2000" noProof="0" dirty="0" smtClean="0">
              <a:latin typeface="Arial" panose="020B0604020202020204" pitchFamily="34" charset="0"/>
              <a:cs typeface="Arial" panose="020B0604020202020204" pitchFamily="34" charset="0"/>
            </a:rPr>
            <a:t>Complete la tarea</a:t>
          </a:r>
          <a:endParaRPr lang="es-HN" sz="2000" noProof="0" dirty="0">
            <a:latin typeface="Arial" panose="020B0604020202020204" pitchFamily="34" charset="0"/>
            <a:cs typeface="Arial" panose="020B0604020202020204" pitchFamily="34" charset="0"/>
          </a:endParaRPr>
        </a:p>
      </dgm:t>
    </dgm:pt>
    <dgm:pt modelId="{01D51D84-36F1-4E01-AF90-3A72D8579AF6}" type="parTrans" cxnId="{ABB3F2EE-B67E-4FFF-8948-AE03F125FC13}">
      <dgm:prSet/>
      <dgm:spPr/>
      <dgm:t>
        <a:bodyPr/>
        <a:lstStyle/>
        <a:p>
          <a:endParaRPr lang="en-US"/>
        </a:p>
      </dgm:t>
    </dgm:pt>
    <dgm:pt modelId="{F1405419-21A1-4BD5-AE44-EF7CE2D15653}" type="sibTrans" cxnId="{ABB3F2EE-B67E-4FFF-8948-AE03F125FC13}">
      <dgm:prSet/>
      <dgm:spPr/>
      <dgm:t>
        <a:bodyPr/>
        <a:lstStyle/>
        <a:p>
          <a:endParaRPr lang="en-US"/>
        </a:p>
      </dgm:t>
    </dgm:pt>
    <dgm:pt modelId="{C4EA737A-B58B-4C55-9724-4BF70F87E377}">
      <dgm:prSet custT="1"/>
      <dgm:spPr/>
      <dgm:t>
        <a:bodyPr/>
        <a:lstStyle/>
        <a:p>
          <a:pPr rtl="0"/>
          <a:r>
            <a:rPr lang="es-HN" sz="2000" noProof="0" dirty="0" smtClean="0">
              <a:latin typeface="Arial" panose="020B0604020202020204" pitchFamily="34" charset="0"/>
              <a:cs typeface="Arial" panose="020B0604020202020204" pitchFamily="34" charset="0"/>
            </a:rPr>
            <a:t>Candado/Etiqueta</a:t>
          </a:r>
          <a:endParaRPr lang="es-HN" sz="2000" noProof="0" dirty="0">
            <a:latin typeface="Arial" panose="020B0604020202020204" pitchFamily="34" charset="0"/>
            <a:cs typeface="Arial" panose="020B0604020202020204" pitchFamily="34" charset="0"/>
          </a:endParaRPr>
        </a:p>
      </dgm:t>
    </dgm:pt>
    <dgm:pt modelId="{4354A9C9-8FDB-4503-8F72-BCD0656F3691}" type="parTrans" cxnId="{1FDBF8BE-A0BB-4382-B249-CD0C3FB7103B}">
      <dgm:prSet/>
      <dgm:spPr/>
      <dgm:t>
        <a:bodyPr/>
        <a:lstStyle/>
        <a:p>
          <a:endParaRPr lang="en-US"/>
        </a:p>
      </dgm:t>
    </dgm:pt>
    <dgm:pt modelId="{80DB910C-C7D9-4D3D-8874-776FE78AAEFA}" type="sibTrans" cxnId="{1FDBF8BE-A0BB-4382-B249-CD0C3FB7103B}">
      <dgm:prSet/>
      <dgm:spPr/>
      <dgm:t>
        <a:bodyPr/>
        <a:lstStyle/>
        <a:p>
          <a:endParaRPr lang="en-US"/>
        </a:p>
      </dgm:t>
    </dgm:pt>
    <dgm:pt modelId="{DE1A8800-D5E8-476D-AD07-A3C9175F1F69}">
      <dgm:prSet custT="1"/>
      <dgm:spPr/>
      <dgm:t>
        <a:bodyPr/>
        <a:lstStyle/>
        <a:p>
          <a:pPr rtl="0"/>
          <a:r>
            <a:rPr lang="es-HN" sz="2000" noProof="0" dirty="0" smtClean="0">
              <a:latin typeface="Arial" panose="020B0604020202020204" pitchFamily="34" charset="0"/>
              <a:cs typeface="Arial" panose="020B0604020202020204" pitchFamily="34" charset="0"/>
            </a:rPr>
            <a:t>Política de planear y entrenar</a:t>
          </a:r>
        </a:p>
        <a:p>
          <a:pPr rtl="0"/>
          <a:r>
            <a:rPr lang="es-HN" sz="2000" noProof="0" dirty="0" smtClean="0">
              <a:latin typeface="Arial" panose="020B0604020202020204" pitchFamily="34" charset="0"/>
              <a:cs typeface="Arial" panose="020B0604020202020204" pitchFamily="34" charset="0"/>
            </a:rPr>
            <a:t>Reduce necesidad de entrada</a:t>
          </a:r>
          <a:endParaRPr lang="es-HN" sz="2400" noProof="0" dirty="0">
            <a:latin typeface="Arial" panose="020B0604020202020204" pitchFamily="34" charset="0"/>
            <a:cs typeface="Arial" panose="020B0604020202020204" pitchFamily="34" charset="0"/>
          </a:endParaRPr>
        </a:p>
      </dgm:t>
    </dgm:pt>
    <dgm:pt modelId="{4E140089-8ED7-4B96-8107-2217F64852A9}" type="parTrans" cxnId="{FC80A6D9-0AC3-43B7-94E4-A2EA3CA552C1}">
      <dgm:prSet/>
      <dgm:spPr/>
      <dgm:t>
        <a:bodyPr/>
        <a:lstStyle/>
        <a:p>
          <a:endParaRPr lang="en-US"/>
        </a:p>
      </dgm:t>
    </dgm:pt>
    <dgm:pt modelId="{389CE54A-721F-4E85-8D7E-925D7AACCCE2}" type="sibTrans" cxnId="{FC80A6D9-0AC3-43B7-94E4-A2EA3CA552C1}">
      <dgm:prSet/>
      <dgm:spPr/>
      <dgm:t>
        <a:bodyPr/>
        <a:lstStyle/>
        <a:p>
          <a:endParaRPr lang="en-US"/>
        </a:p>
      </dgm:t>
    </dgm:pt>
    <dgm:pt modelId="{401F3D41-45A4-45D0-A655-B1B8E6959048}">
      <dgm:prSet custT="1"/>
      <dgm:spPr/>
      <dgm:t>
        <a:bodyPr/>
        <a:lstStyle/>
        <a:p>
          <a:pPr rtl="0"/>
          <a:r>
            <a:rPr lang="es-HN" sz="2000" noProof="0" dirty="0" smtClean="0">
              <a:latin typeface="Arial" panose="020B0604020202020204" pitchFamily="34" charset="0"/>
              <a:cs typeface="Arial" panose="020B0604020202020204" pitchFamily="34" charset="0"/>
            </a:rPr>
            <a:t>Prepárese</a:t>
          </a:r>
          <a:endParaRPr lang="es-HN" sz="2000" noProof="0" dirty="0">
            <a:latin typeface="Arial" panose="020B0604020202020204" pitchFamily="34" charset="0"/>
            <a:cs typeface="Arial" panose="020B0604020202020204" pitchFamily="34" charset="0"/>
          </a:endParaRPr>
        </a:p>
      </dgm:t>
    </dgm:pt>
    <dgm:pt modelId="{26B9B8C0-0848-4FB1-9076-61DD38E895D9}" type="parTrans" cxnId="{342C5BDF-BF75-4208-8AD2-761F0BD27316}">
      <dgm:prSet/>
      <dgm:spPr/>
      <dgm:t>
        <a:bodyPr/>
        <a:lstStyle/>
        <a:p>
          <a:endParaRPr lang="en-US"/>
        </a:p>
      </dgm:t>
    </dgm:pt>
    <dgm:pt modelId="{6F7B89D4-862D-4531-8830-902548213C93}" type="sibTrans" cxnId="{342C5BDF-BF75-4208-8AD2-761F0BD27316}">
      <dgm:prSet/>
      <dgm:spPr/>
      <dgm:t>
        <a:bodyPr/>
        <a:lstStyle/>
        <a:p>
          <a:endParaRPr lang="en-US"/>
        </a:p>
      </dgm:t>
    </dgm:pt>
    <dgm:pt modelId="{1A5EEE7D-9CEB-4407-A68E-D835D7B3307E}">
      <dgm:prSet custT="1"/>
      <dgm:spPr/>
      <dgm:t>
        <a:bodyPr/>
        <a:lstStyle/>
        <a:p>
          <a:pPr rtl="0"/>
          <a:r>
            <a:rPr lang="es-HN" sz="2000" noProof="0" dirty="0" smtClean="0">
              <a:latin typeface="Arial" panose="020B0604020202020204" pitchFamily="34" charset="0"/>
              <a:cs typeface="Arial" panose="020B0604020202020204" pitchFamily="34" charset="0"/>
            </a:rPr>
            <a:t>Evaluar/corregir peligros</a:t>
          </a:r>
          <a:endParaRPr lang="es-HN" sz="2000" noProof="0" dirty="0">
            <a:latin typeface="Arial" panose="020B0604020202020204" pitchFamily="34" charset="0"/>
            <a:cs typeface="Arial" panose="020B0604020202020204" pitchFamily="34" charset="0"/>
          </a:endParaRPr>
        </a:p>
      </dgm:t>
    </dgm:pt>
    <dgm:pt modelId="{1130B5F7-189E-403F-A05C-62A64AF61303}" type="sibTrans" cxnId="{A0F215AC-4297-449E-9F59-1911808DE63C}">
      <dgm:prSet/>
      <dgm:spPr/>
      <dgm:t>
        <a:bodyPr/>
        <a:lstStyle/>
        <a:p>
          <a:endParaRPr lang="en-US"/>
        </a:p>
      </dgm:t>
    </dgm:pt>
    <dgm:pt modelId="{FCF39913-A10F-4F7C-A5DE-2954BA7EBA90}" type="parTrans" cxnId="{A0F215AC-4297-449E-9F59-1911808DE63C}">
      <dgm:prSet/>
      <dgm:spPr/>
      <dgm:t>
        <a:bodyPr/>
        <a:lstStyle/>
        <a:p>
          <a:endParaRPr lang="en-US"/>
        </a:p>
      </dgm:t>
    </dgm:pt>
    <dgm:pt modelId="{0603666D-0414-4338-853B-160BF0CCE4CA}" type="pres">
      <dgm:prSet presAssocID="{12A54862-FD1B-4926-B891-B5F476679827}" presName="Name0" presStyleCnt="0">
        <dgm:presLayoutVars>
          <dgm:dir/>
          <dgm:resizeHandles/>
        </dgm:presLayoutVars>
      </dgm:prSet>
      <dgm:spPr/>
      <dgm:t>
        <a:bodyPr/>
        <a:lstStyle/>
        <a:p>
          <a:endParaRPr lang="en-US"/>
        </a:p>
      </dgm:t>
    </dgm:pt>
    <dgm:pt modelId="{5A22BB50-BAA7-47D2-9470-4D050C6402DC}" type="pres">
      <dgm:prSet presAssocID="{DE1A8800-D5E8-476D-AD07-A3C9175F1F69}" presName="compNode" presStyleCnt="0"/>
      <dgm:spPr/>
      <dgm:t>
        <a:bodyPr/>
        <a:lstStyle/>
        <a:p>
          <a:endParaRPr lang="en-US"/>
        </a:p>
      </dgm:t>
    </dgm:pt>
    <dgm:pt modelId="{1186EF80-5A35-458F-9536-30A02C5D4057}" type="pres">
      <dgm:prSet presAssocID="{DE1A8800-D5E8-476D-AD07-A3C9175F1F69}" presName="dummyConnPt" presStyleCnt="0"/>
      <dgm:spPr/>
      <dgm:t>
        <a:bodyPr/>
        <a:lstStyle/>
        <a:p>
          <a:endParaRPr lang="en-US"/>
        </a:p>
      </dgm:t>
    </dgm:pt>
    <dgm:pt modelId="{F6547B7A-5398-4EE7-B058-0B21A081FE0B}" type="pres">
      <dgm:prSet presAssocID="{DE1A8800-D5E8-476D-AD07-A3C9175F1F69}" presName="node" presStyleLbl="node1" presStyleIdx="0" presStyleCnt="8" custScaleX="195456" custScaleY="207246" custLinFactNeighborY="-16219">
        <dgm:presLayoutVars>
          <dgm:bulletEnabled val="1"/>
        </dgm:presLayoutVars>
      </dgm:prSet>
      <dgm:spPr/>
      <dgm:t>
        <a:bodyPr/>
        <a:lstStyle/>
        <a:p>
          <a:endParaRPr lang="en-US"/>
        </a:p>
      </dgm:t>
    </dgm:pt>
    <dgm:pt modelId="{9D8DCB86-8DB9-4B47-AC54-824ED24BD83B}" type="pres">
      <dgm:prSet presAssocID="{389CE54A-721F-4E85-8D7E-925D7AACCCE2}" presName="sibTrans" presStyleLbl="bgSibTrans2D1" presStyleIdx="0" presStyleCnt="7"/>
      <dgm:spPr/>
      <dgm:t>
        <a:bodyPr/>
        <a:lstStyle/>
        <a:p>
          <a:endParaRPr lang="en-US"/>
        </a:p>
      </dgm:t>
    </dgm:pt>
    <dgm:pt modelId="{F5370B5C-6E95-476A-9635-DFA2004FF4F3}" type="pres">
      <dgm:prSet presAssocID="{93F075AD-DA3B-46DE-9EC1-E2E7C39E700C}" presName="compNode" presStyleCnt="0"/>
      <dgm:spPr/>
      <dgm:t>
        <a:bodyPr/>
        <a:lstStyle/>
        <a:p>
          <a:endParaRPr lang="en-US"/>
        </a:p>
      </dgm:t>
    </dgm:pt>
    <dgm:pt modelId="{1F5FC3E5-BB76-4781-879A-0E2F54F69855}" type="pres">
      <dgm:prSet presAssocID="{93F075AD-DA3B-46DE-9EC1-E2E7C39E700C}" presName="dummyConnPt" presStyleCnt="0"/>
      <dgm:spPr/>
      <dgm:t>
        <a:bodyPr/>
        <a:lstStyle/>
        <a:p>
          <a:endParaRPr lang="en-US"/>
        </a:p>
      </dgm:t>
    </dgm:pt>
    <dgm:pt modelId="{5320DD08-BF5F-4AE5-805A-5ACDEB3BE8AB}" type="pres">
      <dgm:prSet presAssocID="{93F075AD-DA3B-46DE-9EC1-E2E7C39E700C}" presName="node" presStyleLbl="node1" presStyleIdx="1" presStyleCnt="8" custScaleX="195456" custScaleY="207246">
        <dgm:presLayoutVars>
          <dgm:bulletEnabled val="1"/>
        </dgm:presLayoutVars>
      </dgm:prSet>
      <dgm:spPr/>
      <dgm:t>
        <a:bodyPr/>
        <a:lstStyle/>
        <a:p>
          <a:endParaRPr lang="en-US"/>
        </a:p>
      </dgm:t>
    </dgm:pt>
    <dgm:pt modelId="{E2C203B0-F1CB-4E38-AA26-16AF1963B395}" type="pres">
      <dgm:prSet presAssocID="{E97DE968-3112-4C3A-A07E-58271096DA2F}" presName="sibTrans" presStyleLbl="bgSibTrans2D1" presStyleIdx="1" presStyleCnt="7"/>
      <dgm:spPr/>
      <dgm:t>
        <a:bodyPr/>
        <a:lstStyle/>
        <a:p>
          <a:endParaRPr lang="en-US"/>
        </a:p>
      </dgm:t>
    </dgm:pt>
    <dgm:pt modelId="{99D369FD-6457-4A72-BAA0-6CD5F820E9BA}" type="pres">
      <dgm:prSet presAssocID="{5EE02113-CD0C-4C75-B0FF-5ED8671F894C}" presName="compNode" presStyleCnt="0"/>
      <dgm:spPr/>
      <dgm:t>
        <a:bodyPr/>
        <a:lstStyle/>
        <a:p>
          <a:endParaRPr lang="en-US"/>
        </a:p>
      </dgm:t>
    </dgm:pt>
    <dgm:pt modelId="{25707FB2-93A8-4927-8EB1-38CBA698081C}" type="pres">
      <dgm:prSet presAssocID="{5EE02113-CD0C-4C75-B0FF-5ED8671F894C}" presName="dummyConnPt" presStyleCnt="0"/>
      <dgm:spPr/>
      <dgm:t>
        <a:bodyPr/>
        <a:lstStyle/>
        <a:p>
          <a:endParaRPr lang="en-US"/>
        </a:p>
      </dgm:t>
    </dgm:pt>
    <dgm:pt modelId="{1D8AFAE7-BA55-4A42-9B74-D2BFA6AB589B}" type="pres">
      <dgm:prSet presAssocID="{5EE02113-CD0C-4C75-B0FF-5ED8671F894C}" presName="node" presStyleLbl="node1" presStyleIdx="2" presStyleCnt="8" custScaleX="195456" custScaleY="207246" custLinFactNeighborY="13023">
        <dgm:presLayoutVars>
          <dgm:bulletEnabled val="1"/>
        </dgm:presLayoutVars>
      </dgm:prSet>
      <dgm:spPr/>
      <dgm:t>
        <a:bodyPr/>
        <a:lstStyle/>
        <a:p>
          <a:endParaRPr lang="en-US"/>
        </a:p>
      </dgm:t>
    </dgm:pt>
    <dgm:pt modelId="{CE9C589E-43DC-48C5-A662-DC88FCF15D7B}" type="pres">
      <dgm:prSet presAssocID="{6704A834-95D2-4711-B987-7EECA154F0D1}" presName="sibTrans" presStyleLbl="bgSibTrans2D1" presStyleIdx="2" presStyleCnt="7"/>
      <dgm:spPr/>
      <dgm:t>
        <a:bodyPr/>
        <a:lstStyle/>
        <a:p>
          <a:endParaRPr lang="en-US"/>
        </a:p>
      </dgm:t>
    </dgm:pt>
    <dgm:pt modelId="{F989F8C6-01C0-4D44-BF70-67BD5111743C}" type="pres">
      <dgm:prSet presAssocID="{6DDB5B49-34EF-4E07-8134-4E669185989B}" presName="compNode" presStyleCnt="0"/>
      <dgm:spPr/>
      <dgm:t>
        <a:bodyPr/>
        <a:lstStyle/>
        <a:p>
          <a:endParaRPr lang="en-US"/>
        </a:p>
      </dgm:t>
    </dgm:pt>
    <dgm:pt modelId="{91B00BB6-2513-46BD-9B9F-C4C7473E79E1}" type="pres">
      <dgm:prSet presAssocID="{6DDB5B49-34EF-4E07-8134-4E669185989B}" presName="dummyConnPt" presStyleCnt="0"/>
      <dgm:spPr/>
      <dgm:t>
        <a:bodyPr/>
        <a:lstStyle/>
        <a:p>
          <a:endParaRPr lang="en-US"/>
        </a:p>
      </dgm:t>
    </dgm:pt>
    <dgm:pt modelId="{9718B94F-E90B-473B-AAF8-EA60AAFE4E96}" type="pres">
      <dgm:prSet presAssocID="{6DDB5B49-34EF-4E07-8134-4E669185989B}" presName="node" presStyleLbl="node1" presStyleIdx="3" presStyleCnt="8" custScaleX="208420" custScaleY="207246" custLinFactNeighborX="-6573" custLinFactNeighborY="16220">
        <dgm:presLayoutVars>
          <dgm:bulletEnabled val="1"/>
        </dgm:presLayoutVars>
      </dgm:prSet>
      <dgm:spPr/>
      <dgm:t>
        <a:bodyPr/>
        <a:lstStyle/>
        <a:p>
          <a:endParaRPr lang="en-US"/>
        </a:p>
      </dgm:t>
    </dgm:pt>
    <dgm:pt modelId="{2136F631-E103-49B3-8293-4FE7AFA19D4D}" type="pres">
      <dgm:prSet presAssocID="{3A648AF3-5490-44CB-89A5-8FD936AD931D}" presName="sibTrans" presStyleLbl="bgSibTrans2D1" presStyleIdx="3" presStyleCnt="7"/>
      <dgm:spPr/>
      <dgm:t>
        <a:bodyPr/>
        <a:lstStyle/>
        <a:p>
          <a:endParaRPr lang="en-US"/>
        </a:p>
      </dgm:t>
    </dgm:pt>
    <dgm:pt modelId="{2ACC2871-2812-4DAD-8AA5-343E88259748}" type="pres">
      <dgm:prSet presAssocID="{BD113955-5335-4BEB-A87C-FC66C2DEE0E7}" presName="compNode" presStyleCnt="0"/>
      <dgm:spPr/>
      <dgm:t>
        <a:bodyPr/>
        <a:lstStyle/>
        <a:p>
          <a:endParaRPr lang="en-US"/>
        </a:p>
      </dgm:t>
    </dgm:pt>
    <dgm:pt modelId="{672C3558-B6A5-450F-A14F-09EA11510F88}" type="pres">
      <dgm:prSet presAssocID="{BD113955-5335-4BEB-A87C-FC66C2DEE0E7}" presName="dummyConnPt" presStyleCnt="0"/>
      <dgm:spPr/>
      <dgm:t>
        <a:bodyPr/>
        <a:lstStyle/>
        <a:p>
          <a:endParaRPr lang="en-US"/>
        </a:p>
      </dgm:t>
    </dgm:pt>
    <dgm:pt modelId="{CE841DE9-5789-4AB5-B447-31122B31E537}" type="pres">
      <dgm:prSet presAssocID="{BD113955-5335-4BEB-A87C-FC66C2DEE0E7}" presName="node" presStyleLbl="node1" presStyleIdx="4" presStyleCnt="8" custScaleX="208420" custScaleY="207246">
        <dgm:presLayoutVars>
          <dgm:bulletEnabled val="1"/>
        </dgm:presLayoutVars>
      </dgm:prSet>
      <dgm:spPr/>
      <dgm:t>
        <a:bodyPr/>
        <a:lstStyle/>
        <a:p>
          <a:endParaRPr lang="en-US"/>
        </a:p>
      </dgm:t>
    </dgm:pt>
    <dgm:pt modelId="{6CCE20BB-9B70-4EFB-85AD-707D3093653D}" type="pres">
      <dgm:prSet presAssocID="{A1757A75-FE47-4CF9-B96F-CA13B4F922D7}" presName="sibTrans" presStyleLbl="bgSibTrans2D1" presStyleIdx="4" presStyleCnt="7"/>
      <dgm:spPr/>
      <dgm:t>
        <a:bodyPr/>
        <a:lstStyle/>
        <a:p>
          <a:endParaRPr lang="en-US"/>
        </a:p>
      </dgm:t>
    </dgm:pt>
    <dgm:pt modelId="{13FDC60D-D699-480A-A8BC-67F84DC6E824}" type="pres">
      <dgm:prSet presAssocID="{5132F917-0D12-4F17-82A1-4ECCD36BEB26}" presName="compNode" presStyleCnt="0"/>
      <dgm:spPr/>
      <dgm:t>
        <a:bodyPr/>
        <a:lstStyle/>
        <a:p>
          <a:endParaRPr lang="en-US"/>
        </a:p>
      </dgm:t>
    </dgm:pt>
    <dgm:pt modelId="{0066ED59-AB9D-4A78-A84C-C1A12CC8DD77}" type="pres">
      <dgm:prSet presAssocID="{5132F917-0D12-4F17-82A1-4ECCD36BEB26}" presName="dummyConnPt" presStyleCnt="0"/>
      <dgm:spPr/>
      <dgm:t>
        <a:bodyPr/>
        <a:lstStyle/>
        <a:p>
          <a:endParaRPr lang="en-US"/>
        </a:p>
      </dgm:t>
    </dgm:pt>
    <dgm:pt modelId="{3EF4CAE0-649F-4CCE-92A5-F08D0825D291}" type="pres">
      <dgm:prSet presAssocID="{5132F917-0D12-4F17-82A1-4ECCD36BEB26}" presName="node" presStyleLbl="node1" presStyleIdx="5" presStyleCnt="8" custScaleX="200248" custScaleY="207246" custLinFactNeighborY="-16219">
        <dgm:presLayoutVars>
          <dgm:bulletEnabled val="1"/>
        </dgm:presLayoutVars>
      </dgm:prSet>
      <dgm:spPr/>
      <dgm:t>
        <a:bodyPr/>
        <a:lstStyle/>
        <a:p>
          <a:endParaRPr lang="en-US"/>
        </a:p>
      </dgm:t>
    </dgm:pt>
    <dgm:pt modelId="{4A541872-AE94-4065-B149-7E60CA5A12A1}" type="pres">
      <dgm:prSet presAssocID="{D5A4053B-3629-4B04-9480-2DF1C0607F72}" presName="sibTrans" presStyleLbl="bgSibTrans2D1" presStyleIdx="5" presStyleCnt="7"/>
      <dgm:spPr/>
      <dgm:t>
        <a:bodyPr/>
        <a:lstStyle/>
        <a:p>
          <a:endParaRPr lang="en-US"/>
        </a:p>
      </dgm:t>
    </dgm:pt>
    <dgm:pt modelId="{EDBF839F-D8A3-48E6-A5C7-EA19D39033AE}" type="pres">
      <dgm:prSet presAssocID="{7A131EBC-69BC-4FFA-B322-2608E9F19621}" presName="compNode" presStyleCnt="0"/>
      <dgm:spPr/>
      <dgm:t>
        <a:bodyPr/>
        <a:lstStyle/>
        <a:p>
          <a:endParaRPr lang="en-US"/>
        </a:p>
      </dgm:t>
    </dgm:pt>
    <dgm:pt modelId="{00386992-767B-4783-A8A6-CEEA206BBBD5}" type="pres">
      <dgm:prSet presAssocID="{7A131EBC-69BC-4FFA-B322-2608E9F19621}" presName="dummyConnPt" presStyleCnt="0"/>
      <dgm:spPr/>
      <dgm:t>
        <a:bodyPr/>
        <a:lstStyle/>
        <a:p>
          <a:endParaRPr lang="en-US"/>
        </a:p>
      </dgm:t>
    </dgm:pt>
    <dgm:pt modelId="{9DAD17BC-D40C-43BA-A93B-66E03D56BDF5}" type="pres">
      <dgm:prSet presAssocID="{7A131EBC-69BC-4FFA-B322-2608E9F19621}" presName="node" presStyleLbl="node1" presStyleIdx="6" presStyleCnt="8" custScaleX="200248" custScaleY="207246" custLinFactNeighborY="-16219">
        <dgm:presLayoutVars>
          <dgm:bulletEnabled val="1"/>
        </dgm:presLayoutVars>
      </dgm:prSet>
      <dgm:spPr/>
      <dgm:t>
        <a:bodyPr/>
        <a:lstStyle/>
        <a:p>
          <a:endParaRPr lang="en-US"/>
        </a:p>
      </dgm:t>
    </dgm:pt>
    <dgm:pt modelId="{99D26B3E-320C-4480-AB5D-7933F4D648C7}" type="pres">
      <dgm:prSet presAssocID="{01DB398F-E0DC-4FE7-852D-C2BB32972096}" presName="sibTrans" presStyleLbl="bgSibTrans2D1" presStyleIdx="6" presStyleCnt="7"/>
      <dgm:spPr/>
      <dgm:t>
        <a:bodyPr/>
        <a:lstStyle/>
        <a:p>
          <a:endParaRPr lang="en-US"/>
        </a:p>
      </dgm:t>
    </dgm:pt>
    <dgm:pt modelId="{B6D203E3-90D0-4C31-8128-7A3E60F10205}" type="pres">
      <dgm:prSet presAssocID="{17CD26D7-85D0-461E-A34E-47482A58917C}" presName="compNode" presStyleCnt="0"/>
      <dgm:spPr/>
      <dgm:t>
        <a:bodyPr/>
        <a:lstStyle/>
        <a:p>
          <a:endParaRPr lang="en-US"/>
        </a:p>
      </dgm:t>
    </dgm:pt>
    <dgm:pt modelId="{F8488B42-5DD1-49E1-952C-D1E3E9A73E24}" type="pres">
      <dgm:prSet presAssocID="{17CD26D7-85D0-461E-A34E-47482A58917C}" presName="dummyConnPt" presStyleCnt="0"/>
      <dgm:spPr/>
      <dgm:t>
        <a:bodyPr/>
        <a:lstStyle/>
        <a:p>
          <a:endParaRPr lang="en-US"/>
        </a:p>
      </dgm:t>
    </dgm:pt>
    <dgm:pt modelId="{6678180F-2900-4E5B-86AA-5F3FB9346A14}" type="pres">
      <dgm:prSet presAssocID="{17CD26D7-85D0-461E-A34E-47482A58917C}" presName="node" presStyleLbl="node1" presStyleIdx="7" presStyleCnt="8" custScaleX="200248" custScaleY="207246">
        <dgm:presLayoutVars>
          <dgm:bulletEnabled val="1"/>
        </dgm:presLayoutVars>
      </dgm:prSet>
      <dgm:spPr/>
      <dgm:t>
        <a:bodyPr/>
        <a:lstStyle/>
        <a:p>
          <a:endParaRPr lang="en-US"/>
        </a:p>
      </dgm:t>
    </dgm:pt>
  </dgm:ptLst>
  <dgm:cxnLst>
    <dgm:cxn modelId="{9FE4069C-3FB4-4753-9362-9095920A004F}" type="presOf" srcId="{3A648AF3-5490-44CB-89A5-8FD936AD931D}" destId="{2136F631-E103-49B3-8293-4FE7AFA19D4D}" srcOrd="0" destOrd="0" presId="urn:microsoft.com/office/officeart/2005/8/layout/bProcess4"/>
    <dgm:cxn modelId="{FC80A6D9-0AC3-43B7-94E4-A2EA3CA552C1}" srcId="{12A54862-FD1B-4926-B891-B5F476679827}" destId="{DE1A8800-D5E8-476D-AD07-A3C9175F1F69}" srcOrd="0" destOrd="0" parTransId="{4E140089-8ED7-4B96-8107-2217F64852A9}" sibTransId="{389CE54A-721F-4E85-8D7E-925D7AACCCE2}"/>
    <dgm:cxn modelId="{C82C8440-EDA7-4BEA-A1BC-CF7566973B80}" srcId="{5132F917-0D12-4F17-82A1-4ECCD36BEB26}" destId="{72926FD5-1B1C-4742-A5A5-4242A17D8C52}" srcOrd="1" destOrd="0" parTransId="{3B45ACC3-F748-4730-9D79-6118396588EA}" sibTransId="{7E6117C3-EFFC-4849-8CFF-B4AF8201BACF}"/>
    <dgm:cxn modelId="{39E58865-7C10-4713-B084-220D06E5DDE2}" type="presOf" srcId="{DE1A8800-D5E8-476D-AD07-A3C9175F1F69}" destId="{F6547B7A-5398-4EE7-B058-0B21A081FE0B}" srcOrd="0" destOrd="0" presId="urn:microsoft.com/office/officeart/2005/8/layout/bProcess4"/>
    <dgm:cxn modelId="{371DE749-9DE7-4ED9-9023-3B477569B71A}" type="presOf" srcId="{957D4A17-E5A1-4B73-AAA8-A051DF6FFC96}" destId="{9DAD17BC-D40C-43BA-A93B-66E03D56BDF5}" srcOrd="0" destOrd="1" presId="urn:microsoft.com/office/officeart/2005/8/layout/bProcess4"/>
    <dgm:cxn modelId="{6E8518BF-825A-4B4C-AABD-1073F2312DA2}" type="presOf" srcId="{72926FD5-1B1C-4742-A5A5-4242A17D8C52}" destId="{3EF4CAE0-649F-4CCE-92A5-F08D0825D291}" srcOrd="0" destOrd="2" presId="urn:microsoft.com/office/officeart/2005/8/layout/bProcess4"/>
    <dgm:cxn modelId="{141767F4-0CB6-461D-B5BF-99445513F814}" type="presOf" srcId="{5132F917-0D12-4F17-82A1-4ECCD36BEB26}" destId="{3EF4CAE0-649F-4CCE-92A5-F08D0825D291}" srcOrd="0" destOrd="0" presId="urn:microsoft.com/office/officeart/2005/8/layout/bProcess4"/>
    <dgm:cxn modelId="{40C3B786-6103-4AC9-937E-083A0F25570C}" type="presOf" srcId="{BD113955-5335-4BEB-A87C-FC66C2DEE0E7}" destId="{CE841DE9-5789-4AB5-B447-31122B31E537}" srcOrd="0" destOrd="0" presId="urn:microsoft.com/office/officeart/2005/8/layout/bProcess4"/>
    <dgm:cxn modelId="{B7660454-51F5-4EA5-B852-EB1DB529B52D}" type="presOf" srcId="{389CE54A-721F-4E85-8D7E-925D7AACCCE2}" destId="{9D8DCB86-8DB9-4B47-AC54-824ED24BD83B}" srcOrd="0" destOrd="0" presId="urn:microsoft.com/office/officeart/2005/8/layout/bProcess4"/>
    <dgm:cxn modelId="{1E92A6BA-5305-4F4B-8CB3-C397946E689F}" srcId="{12A54862-FD1B-4926-B891-B5F476679827}" destId="{5EE02113-CD0C-4C75-B0FF-5ED8671F894C}" srcOrd="2" destOrd="0" parTransId="{E4D70A14-B0C3-4D08-9A6E-6435B05583A4}" sibTransId="{6704A834-95D2-4711-B987-7EECA154F0D1}"/>
    <dgm:cxn modelId="{FA655F04-410F-40C8-8C40-94ADEEAA5731}" srcId="{12A54862-FD1B-4926-B891-B5F476679827}" destId="{BD113955-5335-4BEB-A87C-FC66C2DEE0E7}" srcOrd="4" destOrd="0" parTransId="{376A13B4-E91C-40A1-AC4D-99E829EB57B4}" sibTransId="{A1757A75-FE47-4CF9-B96F-CA13B4F922D7}"/>
    <dgm:cxn modelId="{C45C1AB6-F7B9-4856-BCFE-51313F1F838E}" type="presOf" srcId="{DF84AE5B-23C4-409C-BA0F-AE485ED15561}" destId="{9718B94F-E90B-473B-AAF8-EA60AAFE4E96}" srcOrd="0" destOrd="1" presId="urn:microsoft.com/office/officeart/2005/8/layout/bProcess4"/>
    <dgm:cxn modelId="{A0F215AC-4297-449E-9F59-1911808DE63C}" srcId="{BD113955-5335-4BEB-A87C-FC66C2DEE0E7}" destId="{1A5EEE7D-9CEB-4407-A68E-D835D7B3307E}" srcOrd="1" destOrd="0" parTransId="{FCF39913-A10F-4F7C-A5DE-2954BA7EBA90}" sibTransId="{1130B5F7-189E-403F-A05C-62A64AF61303}"/>
    <dgm:cxn modelId="{A3FC0481-44A5-43C1-A423-AB51CEE430D7}" srcId="{6DDB5B49-34EF-4E07-8134-4E669185989B}" destId="{DF84AE5B-23C4-409C-BA0F-AE485ED15561}" srcOrd="0" destOrd="0" parTransId="{15EA4436-0EC9-4D6E-8850-CCD30490080C}" sibTransId="{240E04E2-E3D1-48E1-A215-F9D82DF217E9}"/>
    <dgm:cxn modelId="{0E386D37-CB64-442F-A484-FA8DFC37D508}" srcId="{5132F917-0D12-4F17-82A1-4ECCD36BEB26}" destId="{B7039C2C-F527-40FC-8475-D9919BE0A661}" srcOrd="0" destOrd="0" parTransId="{C641A896-C549-473C-A34D-8991B1292462}" sibTransId="{2D59D0D4-064C-4E1C-919C-1B768DC559E7}"/>
    <dgm:cxn modelId="{1FDBF8BE-A0BB-4382-B249-CD0C3FB7103B}" srcId="{BD113955-5335-4BEB-A87C-FC66C2DEE0E7}" destId="{C4EA737A-B58B-4C55-9724-4BF70F87E377}" srcOrd="0" destOrd="0" parTransId="{4354A9C9-8FDB-4503-8F72-BCD0656F3691}" sibTransId="{80DB910C-C7D9-4D3D-8874-776FE78AAEFA}"/>
    <dgm:cxn modelId="{787C7414-F0ED-4F4F-BB9C-2884EE88FA3F}" type="presOf" srcId="{5EE02113-CD0C-4C75-B0FF-5ED8671F894C}" destId="{1D8AFAE7-BA55-4A42-9B74-D2BFA6AB589B}" srcOrd="0" destOrd="0" presId="urn:microsoft.com/office/officeart/2005/8/layout/bProcess4"/>
    <dgm:cxn modelId="{CA6BF64C-E159-4A5B-9CE4-3FA41FCF8C25}" srcId="{12A54862-FD1B-4926-B891-B5F476679827}" destId="{5132F917-0D12-4F17-82A1-4ECCD36BEB26}" srcOrd="5" destOrd="0" parTransId="{53F119CD-48BF-4205-B32B-D77FA01EA6CA}" sibTransId="{D5A4053B-3629-4B04-9480-2DF1C0607F72}"/>
    <dgm:cxn modelId="{6C89193B-F336-48EE-8BB7-3F9DA1FBCA4D}" type="presOf" srcId="{01DB398F-E0DC-4FE7-852D-C2BB32972096}" destId="{99D26B3E-320C-4480-AB5D-7933F4D648C7}" srcOrd="0" destOrd="0" presId="urn:microsoft.com/office/officeart/2005/8/layout/bProcess4"/>
    <dgm:cxn modelId="{9F76BE0E-4469-4F57-9B2D-5D2F68A6A972}" type="presOf" srcId="{7911D4B7-0439-41A8-AF4B-3D20E240089B}" destId="{9DAD17BC-D40C-43BA-A93B-66E03D56BDF5}" srcOrd="0" destOrd="2" presId="urn:microsoft.com/office/officeart/2005/8/layout/bProcess4"/>
    <dgm:cxn modelId="{ABB3F2EE-B67E-4FFF-8948-AE03F125FC13}" srcId="{7A131EBC-69BC-4FFA-B322-2608E9F19621}" destId="{7911D4B7-0439-41A8-AF4B-3D20E240089B}" srcOrd="1" destOrd="0" parTransId="{01D51D84-36F1-4E01-AF90-3A72D8579AF6}" sibTransId="{F1405419-21A1-4BD5-AE44-EF7CE2D15653}"/>
    <dgm:cxn modelId="{6AF4752E-5C33-4715-A3DD-A5485403AD49}" type="presOf" srcId="{7A131EBC-69BC-4FFA-B322-2608E9F19621}" destId="{9DAD17BC-D40C-43BA-A93B-66E03D56BDF5}" srcOrd="0" destOrd="0" presId="urn:microsoft.com/office/officeart/2005/8/layout/bProcess4"/>
    <dgm:cxn modelId="{60341CC4-EB09-4CE9-B1B2-6AB7C0BF5EA8}" type="presOf" srcId="{1A5EEE7D-9CEB-4407-A68E-D835D7B3307E}" destId="{CE841DE9-5789-4AB5-B447-31122B31E537}" srcOrd="0" destOrd="2" presId="urn:microsoft.com/office/officeart/2005/8/layout/bProcess4"/>
    <dgm:cxn modelId="{342C5BDF-BF75-4208-8AD2-761F0BD27316}" srcId="{6DDB5B49-34EF-4E07-8134-4E669185989B}" destId="{401F3D41-45A4-45D0-A655-B1B8E6959048}" srcOrd="1" destOrd="0" parTransId="{26B9B8C0-0848-4FB1-9076-61DD38E895D9}" sibTransId="{6F7B89D4-862D-4531-8830-902548213C93}"/>
    <dgm:cxn modelId="{FF15BFAA-A889-48EB-8835-548F3100CD6D}" type="presOf" srcId="{6DDB5B49-34EF-4E07-8134-4E669185989B}" destId="{9718B94F-E90B-473B-AAF8-EA60AAFE4E96}" srcOrd="0" destOrd="0" presId="urn:microsoft.com/office/officeart/2005/8/layout/bProcess4"/>
    <dgm:cxn modelId="{5605A49E-9C2D-4F6A-BB1E-8697A0E57E54}" srcId="{12A54862-FD1B-4926-B891-B5F476679827}" destId="{7A131EBC-69BC-4FFA-B322-2608E9F19621}" srcOrd="6" destOrd="0" parTransId="{A15E1F78-0E9D-465D-A4C9-26F89FE5C80A}" sibTransId="{01DB398F-E0DC-4FE7-852D-C2BB32972096}"/>
    <dgm:cxn modelId="{EB44E50B-B017-410A-B0BB-2070725BAEEE}" type="presOf" srcId="{17CD26D7-85D0-461E-A34E-47482A58917C}" destId="{6678180F-2900-4E5B-86AA-5F3FB9346A14}" srcOrd="0" destOrd="0" presId="urn:microsoft.com/office/officeart/2005/8/layout/bProcess4"/>
    <dgm:cxn modelId="{A2098D27-8D4F-4CAA-84E4-90E333FB3869}" srcId="{12A54862-FD1B-4926-B891-B5F476679827}" destId="{17CD26D7-85D0-461E-A34E-47482A58917C}" srcOrd="7" destOrd="0" parTransId="{A4673E35-F048-4944-8A31-05552A5C85DA}" sibTransId="{0776AA45-316D-45AC-9C3A-8FB68248DF3D}"/>
    <dgm:cxn modelId="{86F5D6A7-D538-4FC1-9615-119468D3763D}" type="presOf" srcId="{C4EA737A-B58B-4C55-9724-4BF70F87E377}" destId="{CE841DE9-5789-4AB5-B447-31122B31E537}" srcOrd="0" destOrd="1" presId="urn:microsoft.com/office/officeart/2005/8/layout/bProcess4"/>
    <dgm:cxn modelId="{E1197B55-B84E-4550-A73C-CA6E1BBBF0B4}" srcId="{12A54862-FD1B-4926-B891-B5F476679827}" destId="{6DDB5B49-34EF-4E07-8134-4E669185989B}" srcOrd="3" destOrd="0" parTransId="{4BF277F2-5E69-400B-8E76-F4DC6CB1F508}" sibTransId="{3A648AF3-5490-44CB-89A5-8FD936AD931D}"/>
    <dgm:cxn modelId="{9D22BB1E-AEA5-4DB4-A1F4-019B57CFE8CF}" type="presOf" srcId="{D5A4053B-3629-4B04-9480-2DF1C0607F72}" destId="{4A541872-AE94-4065-B149-7E60CA5A12A1}" srcOrd="0" destOrd="0" presId="urn:microsoft.com/office/officeart/2005/8/layout/bProcess4"/>
    <dgm:cxn modelId="{C168F2CB-4442-4725-A822-3DFDAF07CE95}" type="presOf" srcId="{E97DE968-3112-4C3A-A07E-58271096DA2F}" destId="{E2C203B0-F1CB-4E38-AA26-16AF1963B395}" srcOrd="0" destOrd="0" presId="urn:microsoft.com/office/officeart/2005/8/layout/bProcess4"/>
    <dgm:cxn modelId="{8F5492C9-3272-4A27-95F1-1A08D5E1D649}" srcId="{12A54862-FD1B-4926-B891-B5F476679827}" destId="{93F075AD-DA3B-46DE-9EC1-E2E7C39E700C}" srcOrd="1" destOrd="0" parTransId="{FA3891FB-EDA4-4890-BDF6-2A918F2E0BDB}" sibTransId="{E97DE968-3112-4C3A-A07E-58271096DA2F}"/>
    <dgm:cxn modelId="{13DC14F1-E7F7-465A-BD39-CB9A3D0B4944}" type="presOf" srcId="{12A54862-FD1B-4926-B891-B5F476679827}" destId="{0603666D-0414-4338-853B-160BF0CCE4CA}" srcOrd="0" destOrd="0" presId="urn:microsoft.com/office/officeart/2005/8/layout/bProcess4"/>
    <dgm:cxn modelId="{EE5B425A-895B-44CE-8040-570AC2601686}" type="presOf" srcId="{A1757A75-FE47-4CF9-B96F-CA13B4F922D7}" destId="{6CCE20BB-9B70-4EFB-85AD-707D3093653D}" srcOrd="0" destOrd="0" presId="urn:microsoft.com/office/officeart/2005/8/layout/bProcess4"/>
    <dgm:cxn modelId="{4568DC3D-E3CC-45EF-9DCE-0A18872EBB85}" srcId="{7A131EBC-69BC-4FFA-B322-2608E9F19621}" destId="{957D4A17-E5A1-4B73-AAA8-A051DF6FFC96}" srcOrd="0" destOrd="0" parTransId="{DE5F5045-1684-40F6-81FC-3992066FE8A1}" sibTransId="{107FA4E4-49EB-4B6D-84D9-47B8708A1F55}"/>
    <dgm:cxn modelId="{8E36EBD5-F63B-490F-AF54-03D6C1AEEB61}" type="presOf" srcId="{401F3D41-45A4-45D0-A655-B1B8E6959048}" destId="{9718B94F-E90B-473B-AAF8-EA60AAFE4E96}" srcOrd="0" destOrd="2" presId="urn:microsoft.com/office/officeart/2005/8/layout/bProcess4"/>
    <dgm:cxn modelId="{5E844EA4-DF0A-4A6F-A6E7-26434306402C}" type="presOf" srcId="{93F075AD-DA3B-46DE-9EC1-E2E7C39E700C}" destId="{5320DD08-BF5F-4AE5-805A-5ACDEB3BE8AB}" srcOrd="0" destOrd="0" presId="urn:microsoft.com/office/officeart/2005/8/layout/bProcess4"/>
    <dgm:cxn modelId="{7105ACA6-0B2D-4457-B216-BF48EC1777F2}" type="presOf" srcId="{B7039C2C-F527-40FC-8475-D9919BE0A661}" destId="{3EF4CAE0-649F-4CCE-92A5-F08D0825D291}" srcOrd="0" destOrd="1" presId="urn:microsoft.com/office/officeart/2005/8/layout/bProcess4"/>
    <dgm:cxn modelId="{5D236861-E8BB-434E-BE69-61FE598F4FE6}" type="presOf" srcId="{6704A834-95D2-4711-B987-7EECA154F0D1}" destId="{CE9C589E-43DC-48C5-A662-DC88FCF15D7B}" srcOrd="0" destOrd="0" presId="urn:microsoft.com/office/officeart/2005/8/layout/bProcess4"/>
    <dgm:cxn modelId="{1C765673-8678-4401-92DD-83811060A2C0}" type="presParOf" srcId="{0603666D-0414-4338-853B-160BF0CCE4CA}" destId="{5A22BB50-BAA7-47D2-9470-4D050C6402DC}" srcOrd="0" destOrd="0" presId="urn:microsoft.com/office/officeart/2005/8/layout/bProcess4"/>
    <dgm:cxn modelId="{CB0D7115-A64A-4D45-A57A-D733BB320C70}" type="presParOf" srcId="{5A22BB50-BAA7-47D2-9470-4D050C6402DC}" destId="{1186EF80-5A35-458F-9536-30A02C5D4057}" srcOrd="0" destOrd="0" presId="urn:microsoft.com/office/officeart/2005/8/layout/bProcess4"/>
    <dgm:cxn modelId="{96615E48-FB2A-4DF9-A204-DB2111C08D7A}" type="presParOf" srcId="{5A22BB50-BAA7-47D2-9470-4D050C6402DC}" destId="{F6547B7A-5398-4EE7-B058-0B21A081FE0B}" srcOrd="1" destOrd="0" presId="urn:microsoft.com/office/officeart/2005/8/layout/bProcess4"/>
    <dgm:cxn modelId="{0E927732-4050-4DED-82F0-C6EB1CD6D1AD}" type="presParOf" srcId="{0603666D-0414-4338-853B-160BF0CCE4CA}" destId="{9D8DCB86-8DB9-4B47-AC54-824ED24BD83B}" srcOrd="1" destOrd="0" presId="urn:microsoft.com/office/officeart/2005/8/layout/bProcess4"/>
    <dgm:cxn modelId="{383E3773-2AC6-48FE-9601-FA0EC746D0EC}" type="presParOf" srcId="{0603666D-0414-4338-853B-160BF0CCE4CA}" destId="{F5370B5C-6E95-476A-9635-DFA2004FF4F3}" srcOrd="2" destOrd="0" presId="urn:microsoft.com/office/officeart/2005/8/layout/bProcess4"/>
    <dgm:cxn modelId="{0F70F956-2DD8-4C14-85C9-40217F9BEB3C}" type="presParOf" srcId="{F5370B5C-6E95-476A-9635-DFA2004FF4F3}" destId="{1F5FC3E5-BB76-4781-879A-0E2F54F69855}" srcOrd="0" destOrd="0" presId="urn:microsoft.com/office/officeart/2005/8/layout/bProcess4"/>
    <dgm:cxn modelId="{E8592458-93D9-4DFF-B175-DD2BD4931908}" type="presParOf" srcId="{F5370B5C-6E95-476A-9635-DFA2004FF4F3}" destId="{5320DD08-BF5F-4AE5-805A-5ACDEB3BE8AB}" srcOrd="1" destOrd="0" presId="urn:microsoft.com/office/officeart/2005/8/layout/bProcess4"/>
    <dgm:cxn modelId="{E4ACB8B4-27F6-4E62-B553-4609A06B16E2}" type="presParOf" srcId="{0603666D-0414-4338-853B-160BF0CCE4CA}" destId="{E2C203B0-F1CB-4E38-AA26-16AF1963B395}" srcOrd="3" destOrd="0" presId="urn:microsoft.com/office/officeart/2005/8/layout/bProcess4"/>
    <dgm:cxn modelId="{1523D731-50EC-4916-8B7E-BDDCA2CF5E81}" type="presParOf" srcId="{0603666D-0414-4338-853B-160BF0CCE4CA}" destId="{99D369FD-6457-4A72-BAA0-6CD5F820E9BA}" srcOrd="4" destOrd="0" presId="urn:microsoft.com/office/officeart/2005/8/layout/bProcess4"/>
    <dgm:cxn modelId="{3C687B17-1CFC-4FC9-8DA8-03673A2A23DD}" type="presParOf" srcId="{99D369FD-6457-4A72-BAA0-6CD5F820E9BA}" destId="{25707FB2-93A8-4927-8EB1-38CBA698081C}" srcOrd="0" destOrd="0" presId="urn:microsoft.com/office/officeart/2005/8/layout/bProcess4"/>
    <dgm:cxn modelId="{3CB04D95-3F46-4C3F-AA4A-52F34FE0C796}" type="presParOf" srcId="{99D369FD-6457-4A72-BAA0-6CD5F820E9BA}" destId="{1D8AFAE7-BA55-4A42-9B74-D2BFA6AB589B}" srcOrd="1" destOrd="0" presId="urn:microsoft.com/office/officeart/2005/8/layout/bProcess4"/>
    <dgm:cxn modelId="{395DCDD2-A76B-4D79-829B-DCFA34E0E4C3}" type="presParOf" srcId="{0603666D-0414-4338-853B-160BF0CCE4CA}" destId="{CE9C589E-43DC-48C5-A662-DC88FCF15D7B}" srcOrd="5" destOrd="0" presId="urn:microsoft.com/office/officeart/2005/8/layout/bProcess4"/>
    <dgm:cxn modelId="{1E4E84FD-C602-4A52-922E-E92D12C16E7A}" type="presParOf" srcId="{0603666D-0414-4338-853B-160BF0CCE4CA}" destId="{F989F8C6-01C0-4D44-BF70-67BD5111743C}" srcOrd="6" destOrd="0" presId="urn:microsoft.com/office/officeart/2005/8/layout/bProcess4"/>
    <dgm:cxn modelId="{3D0EC636-DF20-4D98-9F68-171107D8DBBD}" type="presParOf" srcId="{F989F8C6-01C0-4D44-BF70-67BD5111743C}" destId="{91B00BB6-2513-46BD-9B9F-C4C7473E79E1}" srcOrd="0" destOrd="0" presId="urn:microsoft.com/office/officeart/2005/8/layout/bProcess4"/>
    <dgm:cxn modelId="{2963F60E-23D7-415D-B89A-682E2883F31C}" type="presParOf" srcId="{F989F8C6-01C0-4D44-BF70-67BD5111743C}" destId="{9718B94F-E90B-473B-AAF8-EA60AAFE4E96}" srcOrd="1" destOrd="0" presId="urn:microsoft.com/office/officeart/2005/8/layout/bProcess4"/>
    <dgm:cxn modelId="{31877C80-84D6-4AE8-9086-8FB16BF95688}" type="presParOf" srcId="{0603666D-0414-4338-853B-160BF0CCE4CA}" destId="{2136F631-E103-49B3-8293-4FE7AFA19D4D}" srcOrd="7" destOrd="0" presId="urn:microsoft.com/office/officeart/2005/8/layout/bProcess4"/>
    <dgm:cxn modelId="{E003A93C-61AF-4817-B6AF-339A10861DF0}" type="presParOf" srcId="{0603666D-0414-4338-853B-160BF0CCE4CA}" destId="{2ACC2871-2812-4DAD-8AA5-343E88259748}" srcOrd="8" destOrd="0" presId="urn:microsoft.com/office/officeart/2005/8/layout/bProcess4"/>
    <dgm:cxn modelId="{91ECE0C8-2D04-480A-A998-5DEF1085C07E}" type="presParOf" srcId="{2ACC2871-2812-4DAD-8AA5-343E88259748}" destId="{672C3558-B6A5-450F-A14F-09EA11510F88}" srcOrd="0" destOrd="0" presId="urn:microsoft.com/office/officeart/2005/8/layout/bProcess4"/>
    <dgm:cxn modelId="{A3237F05-2064-4F6E-A81D-65651D51BBC1}" type="presParOf" srcId="{2ACC2871-2812-4DAD-8AA5-343E88259748}" destId="{CE841DE9-5789-4AB5-B447-31122B31E537}" srcOrd="1" destOrd="0" presId="urn:microsoft.com/office/officeart/2005/8/layout/bProcess4"/>
    <dgm:cxn modelId="{C494E56D-BA31-4B66-9D12-8AEF87CB244E}" type="presParOf" srcId="{0603666D-0414-4338-853B-160BF0CCE4CA}" destId="{6CCE20BB-9B70-4EFB-85AD-707D3093653D}" srcOrd="9" destOrd="0" presId="urn:microsoft.com/office/officeart/2005/8/layout/bProcess4"/>
    <dgm:cxn modelId="{48B19206-0405-47FC-BC75-9DDF5C5859C1}" type="presParOf" srcId="{0603666D-0414-4338-853B-160BF0CCE4CA}" destId="{13FDC60D-D699-480A-A8BC-67F84DC6E824}" srcOrd="10" destOrd="0" presId="urn:microsoft.com/office/officeart/2005/8/layout/bProcess4"/>
    <dgm:cxn modelId="{17672628-309B-40B8-BD3C-4442208894AC}" type="presParOf" srcId="{13FDC60D-D699-480A-A8BC-67F84DC6E824}" destId="{0066ED59-AB9D-4A78-A84C-C1A12CC8DD77}" srcOrd="0" destOrd="0" presId="urn:microsoft.com/office/officeart/2005/8/layout/bProcess4"/>
    <dgm:cxn modelId="{18E24E9A-AC1D-43A3-B630-FAE3C452D3A0}" type="presParOf" srcId="{13FDC60D-D699-480A-A8BC-67F84DC6E824}" destId="{3EF4CAE0-649F-4CCE-92A5-F08D0825D291}" srcOrd="1" destOrd="0" presId="urn:microsoft.com/office/officeart/2005/8/layout/bProcess4"/>
    <dgm:cxn modelId="{6A3F58EE-E4FA-440C-A1A3-712F13E1C5DD}" type="presParOf" srcId="{0603666D-0414-4338-853B-160BF0CCE4CA}" destId="{4A541872-AE94-4065-B149-7E60CA5A12A1}" srcOrd="11" destOrd="0" presId="urn:microsoft.com/office/officeart/2005/8/layout/bProcess4"/>
    <dgm:cxn modelId="{95257568-AAD5-47B6-AF71-FE40E3044B41}" type="presParOf" srcId="{0603666D-0414-4338-853B-160BF0CCE4CA}" destId="{EDBF839F-D8A3-48E6-A5C7-EA19D39033AE}" srcOrd="12" destOrd="0" presId="urn:microsoft.com/office/officeart/2005/8/layout/bProcess4"/>
    <dgm:cxn modelId="{01C04908-EC22-461D-AAF9-7A314F9DF2F9}" type="presParOf" srcId="{EDBF839F-D8A3-48E6-A5C7-EA19D39033AE}" destId="{00386992-767B-4783-A8A6-CEEA206BBBD5}" srcOrd="0" destOrd="0" presId="urn:microsoft.com/office/officeart/2005/8/layout/bProcess4"/>
    <dgm:cxn modelId="{39F18A3F-DA59-4C3F-94ED-B5438E84EE19}" type="presParOf" srcId="{EDBF839F-D8A3-48E6-A5C7-EA19D39033AE}" destId="{9DAD17BC-D40C-43BA-A93B-66E03D56BDF5}" srcOrd="1" destOrd="0" presId="urn:microsoft.com/office/officeart/2005/8/layout/bProcess4"/>
    <dgm:cxn modelId="{98DB32B9-4AC2-4607-BD70-8673E100FA51}" type="presParOf" srcId="{0603666D-0414-4338-853B-160BF0CCE4CA}" destId="{99D26B3E-320C-4480-AB5D-7933F4D648C7}" srcOrd="13" destOrd="0" presId="urn:microsoft.com/office/officeart/2005/8/layout/bProcess4"/>
    <dgm:cxn modelId="{8CAA0A70-7A07-4B77-9A23-1652D92B3335}" type="presParOf" srcId="{0603666D-0414-4338-853B-160BF0CCE4CA}" destId="{B6D203E3-90D0-4C31-8128-7A3E60F10205}" srcOrd="14" destOrd="0" presId="urn:microsoft.com/office/officeart/2005/8/layout/bProcess4"/>
    <dgm:cxn modelId="{9259D2A8-9415-4370-824F-843B93155F9D}" type="presParOf" srcId="{B6D203E3-90D0-4C31-8128-7A3E60F10205}" destId="{F8488B42-5DD1-49E1-952C-D1E3E9A73E24}" srcOrd="0" destOrd="0" presId="urn:microsoft.com/office/officeart/2005/8/layout/bProcess4"/>
    <dgm:cxn modelId="{49D3BA3C-011E-4033-936F-C082AE2B8730}" type="presParOf" srcId="{B6D203E3-90D0-4C31-8128-7A3E60F10205}" destId="{6678180F-2900-4E5B-86AA-5F3FB9346A1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A54862-FD1B-4926-B891-B5F476679827}" type="doc">
      <dgm:prSet loTypeId="urn:microsoft.com/office/officeart/2005/8/layout/bProcess4" loCatId="process" qsTypeId="urn:microsoft.com/office/officeart/2005/8/quickstyle/3d6" qsCatId="3D" csTypeId="urn:microsoft.com/office/officeart/2005/8/colors/colorful1" csCatId="colorful" phldr="1"/>
      <dgm:spPr>
        <a:scene3d>
          <a:camera prst="perspectiveRelaxedModerately" fov="1800000" zoom="92000">
            <a:rot lat="20690637" lon="0" rev="0"/>
          </a:camera>
          <a:lightRig rig="balanced" dir="t">
            <a:rot lat="0" lon="0" rev="12700000"/>
          </a:lightRig>
        </a:scene3d>
      </dgm:spPr>
      <dgm:t>
        <a:bodyPr/>
        <a:lstStyle/>
        <a:p>
          <a:endParaRPr lang="en-US"/>
        </a:p>
      </dgm:t>
    </dgm:pt>
    <dgm:pt modelId="{93F075AD-DA3B-46DE-9EC1-E2E7C39E700C}">
      <dgm:prSet custT="1"/>
      <dgm:spPr/>
      <dgm:t>
        <a:bodyPr/>
        <a:lstStyle/>
        <a:p>
          <a:pPr rtl="0"/>
          <a:r>
            <a:rPr lang="es-HN" sz="2400" noProof="0" dirty="0" smtClean="0">
              <a:latin typeface="Arial" panose="020B0604020202020204" pitchFamily="34" charset="0"/>
              <a:cs typeface="Arial" panose="020B0604020202020204" pitchFamily="34" charset="0"/>
            </a:rPr>
            <a:t>Entender la necesidad o razón para entrar</a:t>
          </a:r>
          <a:endParaRPr lang="es-HN" sz="2400" noProof="0" dirty="0">
            <a:latin typeface="Arial" panose="020B0604020202020204" pitchFamily="34" charset="0"/>
            <a:cs typeface="Arial" panose="020B0604020202020204" pitchFamily="34" charset="0"/>
          </a:endParaRPr>
        </a:p>
      </dgm:t>
    </dgm:pt>
    <dgm:pt modelId="{FA3891FB-EDA4-4890-BDF6-2A918F2E0BDB}" type="parTrans" cxnId="{8F5492C9-3272-4A27-95F1-1A08D5E1D649}">
      <dgm:prSet/>
      <dgm:spPr/>
      <dgm:t>
        <a:bodyPr/>
        <a:lstStyle/>
        <a:p>
          <a:endParaRPr lang="en-US"/>
        </a:p>
      </dgm:t>
    </dgm:pt>
    <dgm:pt modelId="{E97DE968-3112-4C3A-A07E-58271096DA2F}" type="sibTrans" cxnId="{8F5492C9-3272-4A27-95F1-1A08D5E1D649}">
      <dgm:prSet/>
      <dgm:spPr/>
      <dgm:t>
        <a:bodyPr/>
        <a:lstStyle/>
        <a:p>
          <a:endParaRPr lang="en-US"/>
        </a:p>
      </dgm:t>
    </dgm:pt>
    <dgm:pt modelId="{5EE02113-CD0C-4C75-B0FF-5ED8671F894C}">
      <dgm:prSet custT="1"/>
      <dgm:spPr/>
      <dgm:t>
        <a:bodyPr/>
        <a:lstStyle/>
        <a:p>
          <a:pPr rtl="0"/>
          <a:r>
            <a:rPr lang="es-HN" sz="2400" noProof="0" dirty="0" smtClean="0">
              <a:latin typeface="Arial" panose="020B0604020202020204" pitchFamily="34" charset="0"/>
              <a:cs typeface="Arial" panose="020B0604020202020204" pitchFamily="34" charset="0"/>
            </a:rPr>
            <a:t>Explore Alternativas para la Entrada</a:t>
          </a:r>
          <a:endParaRPr lang="es-HN" sz="2400" noProof="0" dirty="0">
            <a:latin typeface="Arial" panose="020B0604020202020204" pitchFamily="34" charset="0"/>
            <a:cs typeface="Arial" panose="020B0604020202020204" pitchFamily="34" charset="0"/>
          </a:endParaRPr>
        </a:p>
      </dgm:t>
    </dgm:pt>
    <dgm:pt modelId="{E4D70A14-B0C3-4D08-9A6E-6435B05583A4}" type="parTrans" cxnId="{1E92A6BA-5305-4F4B-8CB3-C397946E689F}">
      <dgm:prSet/>
      <dgm:spPr/>
      <dgm:t>
        <a:bodyPr/>
        <a:lstStyle/>
        <a:p>
          <a:endParaRPr lang="en-US"/>
        </a:p>
      </dgm:t>
    </dgm:pt>
    <dgm:pt modelId="{6704A834-95D2-4711-B987-7EECA154F0D1}" type="sibTrans" cxnId="{1E92A6BA-5305-4F4B-8CB3-C397946E689F}">
      <dgm:prSet/>
      <dgm:spPr/>
      <dgm:t>
        <a:bodyPr/>
        <a:lstStyle/>
        <a:p>
          <a:endParaRPr lang="en-US"/>
        </a:p>
      </dgm:t>
    </dgm:pt>
    <dgm:pt modelId="{6DDB5B49-34EF-4E07-8134-4E669185989B}">
      <dgm:prSet custT="1"/>
      <dgm:spPr/>
      <dgm:t>
        <a:bodyPr/>
        <a:lstStyle/>
        <a:p>
          <a:pPr rtl="0"/>
          <a:r>
            <a:rPr lang="es-HN" sz="2200" noProof="0" dirty="0" smtClean="0">
              <a:latin typeface="Arial" panose="020B0604020202020204" pitchFamily="34" charset="0"/>
              <a:cs typeface="Arial" panose="020B0604020202020204" pitchFamily="34" charset="0"/>
            </a:rPr>
            <a:t>Tome la Decisión de Entrar</a:t>
          </a:r>
          <a:endParaRPr lang="es-HN" sz="2200" noProof="0" dirty="0">
            <a:latin typeface="Arial" panose="020B0604020202020204" pitchFamily="34" charset="0"/>
            <a:cs typeface="Arial" panose="020B0604020202020204" pitchFamily="34" charset="0"/>
          </a:endParaRPr>
        </a:p>
      </dgm:t>
    </dgm:pt>
    <dgm:pt modelId="{4BF277F2-5E69-400B-8E76-F4DC6CB1F508}" type="parTrans" cxnId="{E1197B55-B84E-4550-A73C-CA6E1BBBF0B4}">
      <dgm:prSet/>
      <dgm:spPr/>
      <dgm:t>
        <a:bodyPr/>
        <a:lstStyle/>
        <a:p>
          <a:endParaRPr lang="en-US"/>
        </a:p>
      </dgm:t>
    </dgm:pt>
    <dgm:pt modelId="{3A648AF3-5490-44CB-89A5-8FD936AD931D}" type="sibTrans" cxnId="{E1197B55-B84E-4550-A73C-CA6E1BBBF0B4}">
      <dgm:prSet/>
      <dgm:spPr/>
      <dgm:t>
        <a:bodyPr/>
        <a:lstStyle/>
        <a:p>
          <a:endParaRPr lang="en-US"/>
        </a:p>
      </dgm:t>
    </dgm:pt>
    <dgm:pt modelId="{BD113955-5335-4BEB-A87C-FC66C2DEE0E7}">
      <dgm:prSet custT="1"/>
      <dgm:spPr/>
      <dgm:t>
        <a:bodyPr/>
        <a:lstStyle/>
        <a:p>
          <a:pPr rtl="0"/>
          <a:r>
            <a:rPr lang="es-HN" sz="2000" noProof="0" dirty="0" smtClean="0">
              <a:latin typeface="Arial" panose="020B0604020202020204" pitchFamily="34" charset="0"/>
              <a:cs typeface="Arial" panose="020B0604020202020204" pitchFamily="34" charset="0"/>
            </a:rPr>
            <a:t>Complete el Permiso de Entrada</a:t>
          </a:r>
          <a:endParaRPr lang="es-HN" sz="2000" noProof="0" dirty="0">
            <a:latin typeface="Arial" panose="020B0604020202020204" pitchFamily="34" charset="0"/>
            <a:cs typeface="Arial" panose="020B0604020202020204" pitchFamily="34" charset="0"/>
          </a:endParaRPr>
        </a:p>
      </dgm:t>
    </dgm:pt>
    <dgm:pt modelId="{376A13B4-E91C-40A1-AC4D-99E829EB57B4}" type="parTrans" cxnId="{FA655F04-410F-40C8-8C40-94ADEEAA5731}">
      <dgm:prSet/>
      <dgm:spPr/>
      <dgm:t>
        <a:bodyPr/>
        <a:lstStyle/>
        <a:p>
          <a:endParaRPr lang="en-US"/>
        </a:p>
      </dgm:t>
    </dgm:pt>
    <dgm:pt modelId="{A1757A75-FE47-4CF9-B96F-CA13B4F922D7}" type="sibTrans" cxnId="{FA655F04-410F-40C8-8C40-94ADEEAA5731}">
      <dgm:prSet/>
      <dgm:spPr/>
      <dgm:t>
        <a:bodyPr/>
        <a:lstStyle/>
        <a:p>
          <a:endParaRPr lang="en-US"/>
        </a:p>
      </dgm:t>
    </dgm:pt>
    <dgm:pt modelId="{5132F917-0D12-4F17-82A1-4ECCD36BEB26}">
      <dgm:prSet custT="1"/>
      <dgm:spPr/>
      <dgm:t>
        <a:bodyPr/>
        <a:lstStyle/>
        <a:p>
          <a:pPr rtl="0"/>
          <a:r>
            <a:rPr lang="es-HN" sz="2400" noProof="0" dirty="0" smtClean="0">
              <a:latin typeface="Arial" panose="020B0604020202020204" pitchFamily="34" charset="0"/>
              <a:cs typeface="Arial" panose="020B0604020202020204" pitchFamily="34" charset="0"/>
            </a:rPr>
            <a:t>Reunión previa a la entrada</a:t>
          </a:r>
          <a:endParaRPr lang="es-HN" sz="2400" noProof="0" dirty="0">
            <a:latin typeface="Arial" panose="020B0604020202020204" pitchFamily="34" charset="0"/>
            <a:cs typeface="Arial" panose="020B0604020202020204" pitchFamily="34" charset="0"/>
          </a:endParaRPr>
        </a:p>
      </dgm:t>
    </dgm:pt>
    <dgm:pt modelId="{53F119CD-48BF-4205-B32B-D77FA01EA6CA}" type="parTrans" cxnId="{CA6BF64C-E159-4A5B-9CE4-3FA41FCF8C25}">
      <dgm:prSet/>
      <dgm:spPr/>
      <dgm:t>
        <a:bodyPr/>
        <a:lstStyle/>
        <a:p>
          <a:endParaRPr lang="en-US"/>
        </a:p>
      </dgm:t>
    </dgm:pt>
    <dgm:pt modelId="{D5A4053B-3629-4B04-9480-2DF1C0607F72}" type="sibTrans" cxnId="{CA6BF64C-E159-4A5B-9CE4-3FA41FCF8C25}">
      <dgm:prSet/>
      <dgm:spPr/>
      <dgm:t>
        <a:bodyPr/>
        <a:lstStyle/>
        <a:p>
          <a:endParaRPr lang="en-US"/>
        </a:p>
      </dgm:t>
    </dgm:pt>
    <dgm:pt modelId="{17CD26D7-85D0-461E-A34E-47482A58917C}">
      <dgm:prSet custT="1"/>
      <dgm:spPr/>
      <dgm:t>
        <a:bodyPr/>
        <a:lstStyle/>
        <a:p>
          <a:pPr rtl="0"/>
          <a:r>
            <a:rPr lang="es-HN" sz="2400" noProof="0" dirty="0" smtClean="0">
              <a:latin typeface="Arial" panose="020B0604020202020204" pitchFamily="34" charset="0"/>
              <a:cs typeface="Arial" panose="020B0604020202020204" pitchFamily="34" charset="0"/>
            </a:rPr>
            <a:t>Complete la Entrada</a:t>
          </a:r>
          <a:endParaRPr lang="es-HN" sz="2400" noProof="0" dirty="0">
            <a:latin typeface="Arial" panose="020B0604020202020204" pitchFamily="34" charset="0"/>
            <a:cs typeface="Arial" panose="020B0604020202020204" pitchFamily="34" charset="0"/>
          </a:endParaRPr>
        </a:p>
      </dgm:t>
    </dgm:pt>
    <dgm:pt modelId="{A4673E35-F048-4944-8A31-05552A5C85DA}" type="parTrans" cxnId="{A2098D27-8D4F-4CAA-84E4-90E333FB3869}">
      <dgm:prSet/>
      <dgm:spPr/>
      <dgm:t>
        <a:bodyPr/>
        <a:lstStyle/>
        <a:p>
          <a:endParaRPr lang="en-US"/>
        </a:p>
      </dgm:t>
    </dgm:pt>
    <dgm:pt modelId="{0776AA45-316D-45AC-9C3A-8FB68248DF3D}" type="sibTrans" cxnId="{A2098D27-8D4F-4CAA-84E4-90E333FB3869}">
      <dgm:prSet/>
      <dgm:spPr/>
      <dgm:t>
        <a:bodyPr/>
        <a:lstStyle/>
        <a:p>
          <a:endParaRPr lang="en-US"/>
        </a:p>
      </dgm:t>
    </dgm:pt>
    <dgm:pt modelId="{7A131EBC-69BC-4FFA-B322-2608E9F19621}">
      <dgm:prSet custT="1"/>
      <dgm:spPr/>
      <dgm:t>
        <a:bodyPr/>
        <a:lstStyle/>
        <a:p>
          <a:pPr rtl="0"/>
          <a:r>
            <a:rPr lang="es-HN" sz="2200" noProof="0" dirty="0" smtClean="0">
              <a:latin typeface="Arial" panose="020B0604020202020204" pitchFamily="34" charset="0"/>
              <a:cs typeface="Arial" panose="020B0604020202020204" pitchFamily="34" charset="0"/>
            </a:rPr>
            <a:t>Realice la </a:t>
          </a:r>
          <a:r>
            <a:rPr lang="es-HN" sz="2000" noProof="0" dirty="0" smtClean="0">
              <a:latin typeface="Arial" panose="020B0604020202020204" pitchFamily="34" charset="0"/>
              <a:cs typeface="Arial" panose="020B0604020202020204" pitchFamily="34" charset="0"/>
            </a:rPr>
            <a:t>Entrada</a:t>
          </a:r>
          <a:endParaRPr lang="es-HN" sz="2000" noProof="0" dirty="0">
            <a:latin typeface="Arial" panose="020B0604020202020204" pitchFamily="34" charset="0"/>
            <a:cs typeface="Arial" panose="020B0604020202020204" pitchFamily="34" charset="0"/>
          </a:endParaRPr>
        </a:p>
      </dgm:t>
    </dgm:pt>
    <dgm:pt modelId="{01DB398F-E0DC-4FE7-852D-C2BB32972096}" type="sibTrans" cxnId="{5605A49E-9C2D-4F6A-BB1E-8697A0E57E54}">
      <dgm:prSet/>
      <dgm:spPr/>
      <dgm:t>
        <a:bodyPr/>
        <a:lstStyle/>
        <a:p>
          <a:endParaRPr lang="en-US"/>
        </a:p>
      </dgm:t>
    </dgm:pt>
    <dgm:pt modelId="{A15E1F78-0E9D-465D-A4C9-26F89FE5C80A}" type="parTrans" cxnId="{5605A49E-9C2D-4F6A-BB1E-8697A0E57E54}">
      <dgm:prSet/>
      <dgm:spPr/>
      <dgm:t>
        <a:bodyPr/>
        <a:lstStyle/>
        <a:p>
          <a:endParaRPr lang="en-US"/>
        </a:p>
      </dgm:t>
    </dgm:pt>
    <dgm:pt modelId="{DF84AE5B-23C4-409C-BA0F-AE485ED15561}">
      <dgm:prSet custT="1"/>
      <dgm:spPr/>
      <dgm:t>
        <a:bodyPr/>
        <a:lstStyle/>
        <a:p>
          <a:pPr rtl="0"/>
          <a:r>
            <a:rPr lang="es-HN" sz="1800" noProof="0" dirty="0" smtClean="0">
              <a:latin typeface="Arial" panose="020B0604020202020204" pitchFamily="34" charset="0"/>
              <a:cs typeface="Arial" panose="020B0604020202020204" pitchFamily="34" charset="0"/>
            </a:rPr>
            <a:t>Lateral vs superior</a:t>
          </a:r>
          <a:endParaRPr lang="es-HN" sz="1800" noProof="0" dirty="0">
            <a:latin typeface="Arial" panose="020B0604020202020204" pitchFamily="34" charset="0"/>
            <a:cs typeface="Arial" panose="020B0604020202020204" pitchFamily="34" charset="0"/>
          </a:endParaRPr>
        </a:p>
      </dgm:t>
    </dgm:pt>
    <dgm:pt modelId="{15EA4436-0EC9-4D6E-8850-CCD30490080C}" type="parTrans" cxnId="{A3FC0481-44A5-43C1-A423-AB51CEE430D7}">
      <dgm:prSet/>
      <dgm:spPr/>
      <dgm:t>
        <a:bodyPr/>
        <a:lstStyle/>
        <a:p>
          <a:endParaRPr lang="en-US"/>
        </a:p>
      </dgm:t>
    </dgm:pt>
    <dgm:pt modelId="{240E04E2-E3D1-48E1-A215-F9D82DF217E9}" type="sibTrans" cxnId="{A3FC0481-44A5-43C1-A423-AB51CEE430D7}">
      <dgm:prSet/>
      <dgm:spPr/>
      <dgm:t>
        <a:bodyPr/>
        <a:lstStyle/>
        <a:p>
          <a:endParaRPr lang="en-US"/>
        </a:p>
      </dgm:t>
    </dgm:pt>
    <dgm:pt modelId="{B7039C2C-F527-40FC-8475-D9919BE0A661}">
      <dgm:prSet custT="1"/>
      <dgm:spPr/>
      <dgm:t>
        <a:bodyPr/>
        <a:lstStyle/>
        <a:p>
          <a:pPr rtl="0"/>
          <a:r>
            <a:rPr lang="es-HN" sz="1800" noProof="0" dirty="0" smtClean="0">
              <a:latin typeface="Arial" panose="020B0604020202020204" pitchFamily="34" charset="0"/>
              <a:cs typeface="Arial" panose="020B0604020202020204" pitchFamily="34" charset="0"/>
            </a:rPr>
            <a:t>Tareas</a:t>
          </a:r>
          <a:endParaRPr lang="es-HN" sz="1800" noProof="0" dirty="0">
            <a:latin typeface="Arial" panose="020B0604020202020204" pitchFamily="34" charset="0"/>
            <a:cs typeface="Arial" panose="020B0604020202020204" pitchFamily="34" charset="0"/>
          </a:endParaRPr>
        </a:p>
      </dgm:t>
    </dgm:pt>
    <dgm:pt modelId="{C641A896-C549-473C-A34D-8991B1292462}" type="parTrans" cxnId="{0E386D37-CB64-442F-A484-FA8DFC37D508}">
      <dgm:prSet/>
      <dgm:spPr/>
      <dgm:t>
        <a:bodyPr/>
        <a:lstStyle/>
        <a:p>
          <a:endParaRPr lang="en-US"/>
        </a:p>
      </dgm:t>
    </dgm:pt>
    <dgm:pt modelId="{2D59D0D4-064C-4E1C-919C-1B768DC559E7}" type="sibTrans" cxnId="{0E386D37-CB64-442F-A484-FA8DFC37D508}">
      <dgm:prSet/>
      <dgm:spPr/>
      <dgm:t>
        <a:bodyPr/>
        <a:lstStyle/>
        <a:p>
          <a:endParaRPr lang="en-US"/>
        </a:p>
      </dgm:t>
    </dgm:pt>
    <dgm:pt modelId="{72926FD5-1B1C-4742-A5A5-4242A17D8C52}">
      <dgm:prSet custT="1"/>
      <dgm:spPr/>
      <dgm:t>
        <a:bodyPr/>
        <a:lstStyle/>
        <a:p>
          <a:pPr rtl="0"/>
          <a:r>
            <a:rPr lang="es-HN" sz="1800" noProof="0" dirty="0" smtClean="0">
              <a:latin typeface="Arial" panose="020B0604020202020204" pitchFamily="34" charset="0"/>
              <a:cs typeface="Arial" panose="020B0604020202020204" pitchFamily="34" charset="0"/>
            </a:rPr>
            <a:t>EPP, herramientas</a:t>
          </a:r>
          <a:endParaRPr lang="es-HN" sz="1800" noProof="0" dirty="0">
            <a:latin typeface="Arial" panose="020B0604020202020204" pitchFamily="34" charset="0"/>
            <a:cs typeface="Arial" panose="020B0604020202020204" pitchFamily="34" charset="0"/>
          </a:endParaRPr>
        </a:p>
      </dgm:t>
    </dgm:pt>
    <dgm:pt modelId="{3B45ACC3-F748-4730-9D79-6118396588EA}" type="parTrans" cxnId="{C82C8440-EDA7-4BEA-A1BC-CF7566973B80}">
      <dgm:prSet/>
      <dgm:spPr/>
      <dgm:t>
        <a:bodyPr/>
        <a:lstStyle/>
        <a:p>
          <a:endParaRPr lang="en-US"/>
        </a:p>
      </dgm:t>
    </dgm:pt>
    <dgm:pt modelId="{7E6117C3-EFFC-4849-8CFF-B4AF8201BACF}" type="sibTrans" cxnId="{C82C8440-EDA7-4BEA-A1BC-CF7566973B80}">
      <dgm:prSet/>
      <dgm:spPr/>
      <dgm:t>
        <a:bodyPr/>
        <a:lstStyle/>
        <a:p>
          <a:endParaRPr lang="en-US"/>
        </a:p>
      </dgm:t>
    </dgm:pt>
    <dgm:pt modelId="{957D4A17-E5A1-4B73-AAA8-A051DF6FFC96}">
      <dgm:prSet custT="1"/>
      <dgm:spPr/>
      <dgm:t>
        <a:bodyPr/>
        <a:lstStyle/>
        <a:p>
          <a:pPr rtl="0"/>
          <a:r>
            <a:rPr lang="es-HN" sz="1800" noProof="0" dirty="0" smtClean="0">
              <a:latin typeface="Arial" panose="020B0604020202020204" pitchFamily="34" charset="0"/>
              <a:cs typeface="Arial" panose="020B0604020202020204" pitchFamily="34" charset="0"/>
            </a:rPr>
            <a:t>Reevaluar peligros</a:t>
          </a:r>
          <a:endParaRPr lang="es-HN" sz="1800" noProof="0" dirty="0">
            <a:latin typeface="Arial" panose="020B0604020202020204" pitchFamily="34" charset="0"/>
            <a:cs typeface="Arial" panose="020B0604020202020204" pitchFamily="34" charset="0"/>
          </a:endParaRPr>
        </a:p>
      </dgm:t>
    </dgm:pt>
    <dgm:pt modelId="{DE5F5045-1684-40F6-81FC-3992066FE8A1}" type="parTrans" cxnId="{4568DC3D-E3CC-45EF-9DCE-0A18872EBB85}">
      <dgm:prSet/>
      <dgm:spPr/>
      <dgm:t>
        <a:bodyPr/>
        <a:lstStyle/>
        <a:p>
          <a:endParaRPr lang="en-US"/>
        </a:p>
      </dgm:t>
    </dgm:pt>
    <dgm:pt modelId="{107FA4E4-49EB-4B6D-84D9-47B8708A1F55}" type="sibTrans" cxnId="{4568DC3D-E3CC-45EF-9DCE-0A18872EBB85}">
      <dgm:prSet/>
      <dgm:spPr/>
      <dgm:t>
        <a:bodyPr/>
        <a:lstStyle/>
        <a:p>
          <a:endParaRPr lang="en-US"/>
        </a:p>
      </dgm:t>
    </dgm:pt>
    <dgm:pt modelId="{7911D4B7-0439-41A8-AF4B-3D20E240089B}">
      <dgm:prSet custT="1"/>
      <dgm:spPr/>
      <dgm:t>
        <a:bodyPr/>
        <a:lstStyle/>
        <a:p>
          <a:pPr rtl="0"/>
          <a:r>
            <a:rPr lang="es-HN" sz="1800" noProof="0" dirty="0" smtClean="0">
              <a:latin typeface="Arial" panose="020B0604020202020204" pitchFamily="34" charset="0"/>
              <a:cs typeface="Arial" panose="020B0604020202020204" pitchFamily="34" charset="0"/>
            </a:rPr>
            <a:t>Complete la tarea</a:t>
          </a:r>
          <a:endParaRPr lang="es-HN" sz="1800" noProof="0" dirty="0">
            <a:latin typeface="Arial" panose="020B0604020202020204" pitchFamily="34" charset="0"/>
            <a:cs typeface="Arial" panose="020B0604020202020204" pitchFamily="34" charset="0"/>
          </a:endParaRPr>
        </a:p>
      </dgm:t>
    </dgm:pt>
    <dgm:pt modelId="{01D51D84-36F1-4E01-AF90-3A72D8579AF6}" type="parTrans" cxnId="{ABB3F2EE-B67E-4FFF-8948-AE03F125FC13}">
      <dgm:prSet/>
      <dgm:spPr/>
      <dgm:t>
        <a:bodyPr/>
        <a:lstStyle/>
        <a:p>
          <a:endParaRPr lang="en-US"/>
        </a:p>
      </dgm:t>
    </dgm:pt>
    <dgm:pt modelId="{F1405419-21A1-4BD5-AE44-EF7CE2D15653}" type="sibTrans" cxnId="{ABB3F2EE-B67E-4FFF-8948-AE03F125FC13}">
      <dgm:prSet/>
      <dgm:spPr/>
      <dgm:t>
        <a:bodyPr/>
        <a:lstStyle/>
        <a:p>
          <a:endParaRPr lang="en-US"/>
        </a:p>
      </dgm:t>
    </dgm:pt>
    <dgm:pt modelId="{C4EA737A-B58B-4C55-9724-4BF70F87E377}">
      <dgm:prSet custT="1"/>
      <dgm:spPr/>
      <dgm:t>
        <a:bodyPr/>
        <a:lstStyle/>
        <a:p>
          <a:pPr rtl="0"/>
          <a:r>
            <a:rPr lang="es-HN" sz="1800" noProof="0" dirty="0" smtClean="0">
              <a:latin typeface="Arial" panose="020B0604020202020204" pitchFamily="34" charset="0"/>
              <a:cs typeface="Arial" panose="020B0604020202020204" pitchFamily="34" charset="0"/>
            </a:rPr>
            <a:t>Candado/Etiqueta</a:t>
          </a:r>
          <a:endParaRPr lang="es-HN" sz="1800" noProof="0" dirty="0">
            <a:latin typeface="Arial" panose="020B0604020202020204" pitchFamily="34" charset="0"/>
            <a:cs typeface="Arial" panose="020B0604020202020204" pitchFamily="34" charset="0"/>
          </a:endParaRPr>
        </a:p>
      </dgm:t>
    </dgm:pt>
    <dgm:pt modelId="{4354A9C9-8FDB-4503-8F72-BCD0656F3691}" type="parTrans" cxnId="{1FDBF8BE-A0BB-4382-B249-CD0C3FB7103B}">
      <dgm:prSet/>
      <dgm:spPr/>
      <dgm:t>
        <a:bodyPr/>
        <a:lstStyle/>
        <a:p>
          <a:endParaRPr lang="en-US"/>
        </a:p>
      </dgm:t>
    </dgm:pt>
    <dgm:pt modelId="{80DB910C-C7D9-4D3D-8874-776FE78AAEFA}" type="sibTrans" cxnId="{1FDBF8BE-A0BB-4382-B249-CD0C3FB7103B}">
      <dgm:prSet/>
      <dgm:spPr/>
      <dgm:t>
        <a:bodyPr/>
        <a:lstStyle/>
        <a:p>
          <a:endParaRPr lang="en-US"/>
        </a:p>
      </dgm:t>
    </dgm:pt>
    <dgm:pt modelId="{DE1A8800-D5E8-476D-AD07-A3C9175F1F69}">
      <dgm:prSet custT="1"/>
      <dgm:spPr/>
      <dgm:t>
        <a:bodyPr/>
        <a:lstStyle/>
        <a:p>
          <a:pPr rtl="0"/>
          <a:r>
            <a:rPr lang="es-HN" sz="2000" noProof="0" dirty="0" smtClean="0">
              <a:latin typeface="Arial" panose="020B0604020202020204" pitchFamily="34" charset="0"/>
              <a:cs typeface="Arial" panose="020B0604020202020204" pitchFamily="34" charset="0"/>
            </a:rPr>
            <a:t>Política de planear y entrenar</a:t>
          </a:r>
        </a:p>
        <a:p>
          <a:pPr rtl="0"/>
          <a:r>
            <a:rPr lang="es-HN" sz="2000" noProof="0" dirty="0" smtClean="0">
              <a:latin typeface="Arial" panose="020B0604020202020204" pitchFamily="34" charset="0"/>
              <a:cs typeface="Arial" panose="020B0604020202020204" pitchFamily="34" charset="0"/>
            </a:rPr>
            <a:t>Reduce necesidad de entrada</a:t>
          </a:r>
          <a:endParaRPr lang="es-HN" sz="2400" noProof="0" dirty="0">
            <a:latin typeface="Arial" panose="020B0604020202020204" pitchFamily="34" charset="0"/>
            <a:cs typeface="Arial" panose="020B0604020202020204" pitchFamily="34" charset="0"/>
          </a:endParaRPr>
        </a:p>
      </dgm:t>
    </dgm:pt>
    <dgm:pt modelId="{4E140089-8ED7-4B96-8107-2217F64852A9}" type="parTrans" cxnId="{FC80A6D9-0AC3-43B7-94E4-A2EA3CA552C1}">
      <dgm:prSet/>
      <dgm:spPr/>
      <dgm:t>
        <a:bodyPr/>
        <a:lstStyle/>
        <a:p>
          <a:endParaRPr lang="en-US"/>
        </a:p>
      </dgm:t>
    </dgm:pt>
    <dgm:pt modelId="{389CE54A-721F-4E85-8D7E-925D7AACCCE2}" type="sibTrans" cxnId="{FC80A6D9-0AC3-43B7-94E4-A2EA3CA552C1}">
      <dgm:prSet/>
      <dgm:spPr/>
      <dgm:t>
        <a:bodyPr/>
        <a:lstStyle/>
        <a:p>
          <a:endParaRPr lang="en-US"/>
        </a:p>
      </dgm:t>
    </dgm:pt>
    <dgm:pt modelId="{401F3D41-45A4-45D0-A655-B1B8E6959048}">
      <dgm:prSet custT="1"/>
      <dgm:spPr/>
      <dgm:t>
        <a:bodyPr/>
        <a:lstStyle/>
        <a:p>
          <a:pPr rtl="0"/>
          <a:r>
            <a:rPr lang="es-HN" sz="1800" noProof="0" dirty="0" smtClean="0">
              <a:latin typeface="Arial" panose="020B0604020202020204" pitchFamily="34" charset="0"/>
              <a:cs typeface="Arial" panose="020B0604020202020204" pitchFamily="34" charset="0"/>
            </a:rPr>
            <a:t>Prepárese</a:t>
          </a:r>
          <a:endParaRPr lang="es-HN" sz="1800" noProof="0" dirty="0">
            <a:latin typeface="Arial" panose="020B0604020202020204" pitchFamily="34" charset="0"/>
            <a:cs typeface="Arial" panose="020B0604020202020204" pitchFamily="34" charset="0"/>
          </a:endParaRPr>
        </a:p>
      </dgm:t>
    </dgm:pt>
    <dgm:pt modelId="{26B9B8C0-0848-4FB1-9076-61DD38E895D9}" type="parTrans" cxnId="{342C5BDF-BF75-4208-8AD2-761F0BD27316}">
      <dgm:prSet/>
      <dgm:spPr/>
      <dgm:t>
        <a:bodyPr/>
        <a:lstStyle/>
        <a:p>
          <a:endParaRPr lang="en-US"/>
        </a:p>
      </dgm:t>
    </dgm:pt>
    <dgm:pt modelId="{6F7B89D4-862D-4531-8830-902548213C93}" type="sibTrans" cxnId="{342C5BDF-BF75-4208-8AD2-761F0BD27316}">
      <dgm:prSet/>
      <dgm:spPr/>
      <dgm:t>
        <a:bodyPr/>
        <a:lstStyle/>
        <a:p>
          <a:endParaRPr lang="en-US"/>
        </a:p>
      </dgm:t>
    </dgm:pt>
    <dgm:pt modelId="{1A5EEE7D-9CEB-4407-A68E-D835D7B3307E}">
      <dgm:prSet custT="1"/>
      <dgm:spPr/>
      <dgm:t>
        <a:bodyPr/>
        <a:lstStyle/>
        <a:p>
          <a:pPr rtl="0"/>
          <a:r>
            <a:rPr lang="es-HN" sz="1800" noProof="0" dirty="0" smtClean="0">
              <a:latin typeface="Arial" panose="020B0604020202020204" pitchFamily="34" charset="0"/>
              <a:cs typeface="Arial" panose="020B0604020202020204" pitchFamily="34" charset="0"/>
            </a:rPr>
            <a:t>Evaluar/corregir peligros</a:t>
          </a:r>
          <a:endParaRPr lang="es-HN" sz="1800" noProof="0" dirty="0">
            <a:latin typeface="Arial" panose="020B0604020202020204" pitchFamily="34" charset="0"/>
            <a:cs typeface="Arial" panose="020B0604020202020204" pitchFamily="34" charset="0"/>
          </a:endParaRPr>
        </a:p>
      </dgm:t>
    </dgm:pt>
    <dgm:pt modelId="{1130B5F7-189E-403F-A05C-62A64AF61303}" type="sibTrans" cxnId="{A0F215AC-4297-449E-9F59-1911808DE63C}">
      <dgm:prSet/>
      <dgm:spPr/>
      <dgm:t>
        <a:bodyPr/>
        <a:lstStyle/>
        <a:p>
          <a:endParaRPr lang="en-US"/>
        </a:p>
      </dgm:t>
    </dgm:pt>
    <dgm:pt modelId="{FCF39913-A10F-4F7C-A5DE-2954BA7EBA90}" type="parTrans" cxnId="{A0F215AC-4297-449E-9F59-1911808DE63C}">
      <dgm:prSet/>
      <dgm:spPr/>
      <dgm:t>
        <a:bodyPr/>
        <a:lstStyle/>
        <a:p>
          <a:endParaRPr lang="en-US"/>
        </a:p>
      </dgm:t>
    </dgm:pt>
    <dgm:pt modelId="{0603666D-0414-4338-853B-160BF0CCE4CA}" type="pres">
      <dgm:prSet presAssocID="{12A54862-FD1B-4926-B891-B5F476679827}" presName="Name0" presStyleCnt="0">
        <dgm:presLayoutVars>
          <dgm:dir/>
          <dgm:resizeHandles/>
        </dgm:presLayoutVars>
      </dgm:prSet>
      <dgm:spPr/>
      <dgm:t>
        <a:bodyPr/>
        <a:lstStyle/>
        <a:p>
          <a:endParaRPr lang="en-US"/>
        </a:p>
      </dgm:t>
    </dgm:pt>
    <dgm:pt modelId="{5A22BB50-BAA7-47D2-9470-4D050C6402DC}" type="pres">
      <dgm:prSet presAssocID="{DE1A8800-D5E8-476D-AD07-A3C9175F1F69}" presName="compNode" presStyleCnt="0"/>
      <dgm:spPr/>
      <dgm:t>
        <a:bodyPr/>
        <a:lstStyle/>
        <a:p>
          <a:endParaRPr lang="en-US"/>
        </a:p>
      </dgm:t>
    </dgm:pt>
    <dgm:pt modelId="{1186EF80-5A35-458F-9536-30A02C5D4057}" type="pres">
      <dgm:prSet presAssocID="{DE1A8800-D5E8-476D-AD07-A3C9175F1F69}" presName="dummyConnPt" presStyleCnt="0"/>
      <dgm:spPr/>
      <dgm:t>
        <a:bodyPr/>
        <a:lstStyle/>
        <a:p>
          <a:endParaRPr lang="en-US"/>
        </a:p>
      </dgm:t>
    </dgm:pt>
    <dgm:pt modelId="{F6547B7A-5398-4EE7-B058-0B21A081FE0B}" type="pres">
      <dgm:prSet presAssocID="{DE1A8800-D5E8-476D-AD07-A3C9175F1F69}" presName="node" presStyleLbl="node1" presStyleIdx="0" presStyleCnt="8" custScaleX="195456" custScaleY="207246" custLinFactNeighborY="-16219">
        <dgm:presLayoutVars>
          <dgm:bulletEnabled val="1"/>
        </dgm:presLayoutVars>
      </dgm:prSet>
      <dgm:spPr/>
      <dgm:t>
        <a:bodyPr/>
        <a:lstStyle/>
        <a:p>
          <a:endParaRPr lang="en-US"/>
        </a:p>
      </dgm:t>
    </dgm:pt>
    <dgm:pt modelId="{9D8DCB86-8DB9-4B47-AC54-824ED24BD83B}" type="pres">
      <dgm:prSet presAssocID="{389CE54A-721F-4E85-8D7E-925D7AACCCE2}" presName="sibTrans" presStyleLbl="bgSibTrans2D1" presStyleIdx="0" presStyleCnt="7"/>
      <dgm:spPr/>
      <dgm:t>
        <a:bodyPr/>
        <a:lstStyle/>
        <a:p>
          <a:endParaRPr lang="en-US"/>
        </a:p>
      </dgm:t>
    </dgm:pt>
    <dgm:pt modelId="{F5370B5C-6E95-476A-9635-DFA2004FF4F3}" type="pres">
      <dgm:prSet presAssocID="{93F075AD-DA3B-46DE-9EC1-E2E7C39E700C}" presName="compNode" presStyleCnt="0"/>
      <dgm:spPr/>
      <dgm:t>
        <a:bodyPr/>
        <a:lstStyle/>
        <a:p>
          <a:endParaRPr lang="en-US"/>
        </a:p>
      </dgm:t>
    </dgm:pt>
    <dgm:pt modelId="{1F5FC3E5-BB76-4781-879A-0E2F54F69855}" type="pres">
      <dgm:prSet presAssocID="{93F075AD-DA3B-46DE-9EC1-E2E7C39E700C}" presName="dummyConnPt" presStyleCnt="0"/>
      <dgm:spPr/>
      <dgm:t>
        <a:bodyPr/>
        <a:lstStyle/>
        <a:p>
          <a:endParaRPr lang="en-US"/>
        </a:p>
      </dgm:t>
    </dgm:pt>
    <dgm:pt modelId="{5320DD08-BF5F-4AE5-805A-5ACDEB3BE8AB}" type="pres">
      <dgm:prSet presAssocID="{93F075AD-DA3B-46DE-9EC1-E2E7C39E700C}" presName="node" presStyleLbl="node1" presStyleIdx="1" presStyleCnt="8" custScaleX="195456" custScaleY="207246">
        <dgm:presLayoutVars>
          <dgm:bulletEnabled val="1"/>
        </dgm:presLayoutVars>
      </dgm:prSet>
      <dgm:spPr/>
      <dgm:t>
        <a:bodyPr/>
        <a:lstStyle/>
        <a:p>
          <a:endParaRPr lang="en-US"/>
        </a:p>
      </dgm:t>
    </dgm:pt>
    <dgm:pt modelId="{E2C203B0-F1CB-4E38-AA26-16AF1963B395}" type="pres">
      <dgm:prSet presAssocID="{E97DE968-3112-4C3A-A07E-58271096DA2F}" presName="sibTrans" presStyleLbl="bgSibTrans2D1" presStyleIdx="1" presStyleCnt="7"/>
      <dgm:spPr/>
      <dgm:t>
        <a:bodyPr/>
        <a:lstStyle/>
        <a:p>
          <a:endParaRPr lang="en-US"/>
        </a:p>
      </dgm:t>
    </dgm:pt>
    <dgm:pt modelId="{99D369FD-6457-4A72-BAA0-6CD5F820E9BA}" type="pres">
      <dgm:prSet presAssocID="{5EE02113-CD0C-4C75-B0FF-5ED8671F894C}" presName="compNode" presStyleCnt="0"/>
      <dgm:spPr/>
      <dgm:t>
        <a:bodyPr/>
        <a:lstStyle/>
        <a:p>
          <a:endParaRPr lang="en-US"/>
        </a:p>
      </dgm:t>
    </dgm:pt>
    <dgm:pt modelId="{25707FB2-93A8-4927-8EB1-38CBA698081C}" type="pres">
      <dgm:prSet presAssocID="{5EE02113-CD0C-4C75-B0FF-5ED8671F894C}" presName="dummyConnPt" presStyleCnt="0"/>
      <dgm:spPr/>
      <dgm:t>
        <a:bodyPr/>
        <a:lstStyle/>
        <a:p>
          <a:endParaRPr lang="en-US"/>
        </a:p>
      </dgm:t>
    </dgm:pt>
    <dgm:pt modelId="{1D8AFAE7-BA55-4A42-9B74-D2BFA6AB589B}" type="pres">
      <dgm:prSet presAssocID="{5EE02113-CD0C-4C75-B0FF-5ED8671F894C}" presName="node" presStyleLbl="node1" presStyleIdx="2" presStyleCnt="8" custScaleX="195456" custScaleY="207246" custLinFactNeighborY="13023">
        <dgm:presLayoutVars>
          <dgm:bulletEnabled val="1"/>
        </dgm:presLayoutVars>
      </dgm:prSet>
      <dgm:spPr/>
      <dgm:t>
        <a:bodyPr/>
        <a:lstStyle/>
        <a:p>
          <a:endParaRPr lang="en-US"/>
        </a:p>
      </dgm:t>
    </dgm:pt>
    <dgm:pt modelId="{CE9C589E-43DC-48C5-A662-DC88FCF15D7B}" type="pres">
      <dgm:prSet presAssocID="{6704A834-95D2-4711-B987-7EECA154F0D1}" presName="sibTrans" presStyleLbl="bgSibTrans2D1" presStyleIdx="2" presStyleCnt="7"/>
      <dgm:spPr/>
      <dgm:t>
        <a:bodyPr/>
        <a:lstStyle/>
        <a:p>
          <a:endParaRPr lang="en-US"/>
        </a:p>
      </dgm:t>
    </dgm:pt>
    <dgm:pt modelId="{F989F8C6-01C0-4D44-BF70-67BD5111743C}" type="pres">
      <dgm:prSet presAssocID="{6DDB5B49-34EF-4E07-8134-4E669185989B}" presName="compNode" presStyleCnt="0"/>
      <dgm:spPr/>
      <dgm:t>
        <a:bodyPr/>
        <a:lstStyle/>
        <a:p>
          <a:endParaRPr lang="en-US"/>
        </a:p>
      </dgm:t>
    </dgm:pt>
    <dgm:pt modelId="{91B00BB6-2513-46BD-9B9F-C4C7473E79E1}" type="pres">
      <dgm:prSet presAssocID="{6DDB5B49-34EF-4E07-8134-4E669185989B}" presName="dummyConnPt" presStyleCnt="0"/>
      <dgm:spPr/>
      <dgm:t>
        <a:bodyPr/>
        <a:lstStyle/>
        <a:p>
          <a:endParaRPr lang="en-US"/>
        </a:p>
      </dgm:t>
    </dgm:pt>
    <dgm:pt modelId="{9718B94F-E90B-473B-AAF8-EA60AAFE4E96}" type="pres">
      <dgm:prSet presAssocID="{6DDB5B49-34EF-4E07-8134-4E669185989B}" presName="node" presStyleLbl="node1" presStyleIdx="3" presStyleCnt="8" custScaleX="208420" custScaleY="207246" custLinFactNeighborX="-6573" custLinFactNeighborY="16220">
        <dgm:presLayoutVars>
          <dgm:bulletEnabled val="1"/>
        </dgm:presLayoutVars>
      </dgm:prSet>
      <dgm:spPr/>
      <dgm:t>
        <a:bodyPr/>
        <a:lstStyle/>
        <a:p>
          <a:endParaRPr lang="en-US"/>
        </a:p>
      </dgm:t>
    </dgm:pt>
    <dgm:pt modelId="{2136F631-E103-49B3-8293-4FE7AFA19D4D}" type="pres">
      <dgm:prSet presAssocID="{3A648AF3-5490-44CB-89A5-8FD936AD931D}" presName="sibTrans" presStyleLbl="bgSibTrans2D1" presStyleIdx="3" presStyleCnt="7"/>
      <dgm:spPr/>
      <dgm:t>
        <a:bodyPr/>
        <a:lstStyle/>
        <a:p>
          <a:endParaRPr lang="en-US"/>
        </a:p>
      </dgm:t>
    </dgm:pt>
    <dgm:pt modelId="{2ACC2871-2812-4DAD-8AA5-343E88259748}" type="pres">
      <dgm:prSet presAssocID="{BD113955-5335-4BEB-A87C-FC66C2DEE0E7}" presName="compNode" presStyleCnt="0"/>
      <dgm:spPr/>
      <dgm:t>
        <a:bodyPr/>
        <a:lstStyle/>
        <a:p>
          <a:endParaRPr lang="en-US"/>
        </a:p>
      </dgm:t>
    </dgm:pt>
    <dgm:pt modelId="{672C3558-B6A5-450F-A14F-09EA11510F88}" type="pres">
      <dgm:prSet presAssocID="{BD113955-5335-4BEB-A87C-FC66C2DEE0E7}" presName="dummyConnPt" presStyleCnt="0"/>
      <dgm:spPr/>
      <dgm:t>
        <a:bodyPr/>
        <a:lstStyle/>
        <a:p>
          <a:endParaRPr lang="en-US"/>
        </a:p>
      </dgm:t>
    </dgm:pt>
    <dgm:pt modelId="{CE841DE9-5789-4AB5-B447-31122B31E537}" type="pres">
      <dgm:prSet presAssocID="{BD113955-5335-4BEB-A87C-FC66C2DEE0E7}" presName="node" presStyleLbl="node1" presStyleIdx="4" presStyleCnt="8" custScaleX="208420" custScaleY="207246">
        <dgm:presLayoutVars>
          <dgm:bulletEnabled val="1"/>
        </dgm:presLayoutVars>
      </dgm:prSet>
      <dgm:spPr/>
      <dgm:t>
        <a:bodyPr/>
        <a:lstStyle/>
        <a:p>
          <a:endParaRPr lang="en-US"/>
        </a:p>
      </dgm:t>
    </dgm:pt>
    <dgm:pt modelId="{6CCE20BB-9B70-4EFB-85AD-707D3093653D}" type="pres">
      <dgm:prSet presAssocID="{A1757A75-FE47-4CF9-B96F-CA13B4F922D7}" presName="sibTrans" presStyleLbl="bgSibTrans2D1" presStyleIdx="4" presStyleCnt="7"/>
      <dgm:spPr/>
      <dgm:t>
        <a:bodyPr/>
        <a:lstStyle/>
        <a:p>
          <a:endParaRPr lang="en-US"/>
        </a:p>
      </dgm:t>
    </dgm:pt>
    <dgm:pt modelId="{13FDC60D-D699-480A-A8BC-67F84DC6E824}" type="pres">
      <dgm:prSet presAssocID="{5132F917-0D12-4F17-82A1-4ECCD36BEB26}" presName="compNode" presStyleCnt="0"/>
      <dgm:spPr/>
      <dgm:t>
        <a:bodyPr/>
        <a:lstStyle/>
        <a:p>
          <a:endParaRPr lang="en-US"/>
        </a:p>
      </dgm:t>
    </dgm:pt>
    <dgm:pt modelId="{0066ED59-AB9D-4A78-A84C-C1A12CC8DD77}" type="pres">
      <dgm:prSet presAssocID="{5132F917-0D12-4F17-82A1-4ECCD36BEB26}" presName="dummyConnPt" presStyleCnt="0"/>
      <dgm:spPr/>
      <dgm:t>
        <a:bodyPr/>
        <a:lstStyle/>
        <a:p>
          <a:endParaRPr lang="en-US"/>
        </a:p>
      </dgm:t>
    </dgm:pt>
    <dgm:pt modelId="{3EF4CAE0-649F-4CCE-92A5-F08D0825D291}" type="pres">
      <dgm:prSet presAssocID="{5132F917-0D12-4F17-82A1-4ECCD36BEB26}" presName="node" presStyleLbl="node1" presStyleIdx="5" presStyleCnt="8" custScaleX="200248" custScaleY="207246" custLinFactNeighborY="-16219">
        <dgm:presLayoutVars>
          <dgm:bulletEnabled val="1"/>
        </dgm:presLayoutVars>
      </dgm:prSet>
      <dgm:spPr/>
      <dgm:t>
        <a:bodyPr/>
        <a:lstStyle/>
        <a:p>
          <a:endParaRPr lang="en-US"/>
        </a:p>
      </dgm:t>
    </dgm:pt>
    <dgm:pt modelId="{4A541872-AE94-4065-B149-7E60CA5A12A1}" type="pres">
      <dgm:prSet presAssocID="{D5A4053B-3629-4B04-9480-2DF1C0607F72}" presName="sibTrans" presStyleLbl="bgSibTrans2D1" presStyleIdx="5" presStyleCnt="7"/>
      <dgm:spPr/>
      <dgm:t>
        <a:bodyPr/>
        <a:lstStyle/>
        <a:p>
          <a:endParaRPr lang="en-US"/>
        </a:p>
      </dgm:t>
    </dgm:pt>
    <dgm:pt modelId="{EDBF839F-D8A3-48E6-A5C7-EA19D39033AE}" type="pres">
      <dgm:prSet presAssocID="{7A131EBC-69BC-4FFA-B322-2608E9F19621}" presName="compNode" presStyleCnt="0"/>
      <dgm:spPr/>
      <dgm:t>
        <a:bodyPr/>
        <a:lstStyle/>
        <a:p>
          <a:endParaRPr lang="en-US"/>
        </a:p>
      </dgm:t>
    </dgm:pt>
    <dgm:pt modelId="{00386992-767B-4783-A8A6-CEEA206BBBD5}" type="pres">
      <dgm:prSet presAssocID="{7A131EBC-69BC-4FFA-B322-2608E9F19621}" presName="dummyConnPt" presStyleCnt="0"/>
      <dgm:spPr/>
      <dgm:t>
        <a:bodyPr/>
        <a:lstStyle/>
        <a:p>
          <a:endParaRPr lang="en-US"/>
        </a:p>
      </dgm:t>
    </dgm:pt>
    <dgm:pt modelId="{9DAD17BC-D40C-43BA-A93B-66E03D56BDF5}" type="pres">
      <dgm:prSet presAssocID="{7A131EBC-69BC-4FFA-B322-2608E9F19621}" presName="node" presStyleLbl="node1" presStyleIdx="6" presStyleCnt="8" custScaleX="200248" custScaleY="207246" custLinFactNeighborY="-16219">
        <dgm:presLayoutVars>
          <dgm:bulletEnabled val="1"/>
        </dgm:presLayoutVars>
      </dgm:prSet>
      <dgm:spPr/>
      <dgm:t>
        <a:bodyPr/>
        <a:lstStyle/>
        <a:p>
          <a:endParaRPr lang="en-US"/>
        </a:p>
      </dgm:t>
    </dgm:pt>
    <dgm:pt modelId="{99D26B3E-320C-4480-AB5D-7933F4D648C7}" type="pres">
      <dgm:prSet presAssocID="{01DB398F-E0DC-4FE7-852D-C2BB32972096}" presName="sibTrans" presStyleLbl="bgSibTrans2D1" presStyleIdx="6" presStyleCnt="7"/>
      <dgm:spPr/>
      <dgm:t>
        <a:bodyPr/>
        <a:lstStyle/>
        <a:p>
          <a:endParaRPr lang="en-US"/>
        </a:p>
      </dgm:t>
    </dgm:pt>
    <dgm:pt modelId="{B6D203E3-90D0-4C31-8128-7A3E60F10205}" type="pres">
      <dgm:prSet presAssocID="{17CD26D7-85D0-461E-A34E-47482A58917C}" presName="compNode" presStyleCnt="0"/>
      <dgm:spPr/>
      <dgm:t>
        <a:bodyPr/>
        <a:lstStyle/>
        <a:p>
          <a:endParaRPr lang="en-US"/>
        </a:p>
      </dgm:t>
    </dgm:pt>
    <dgm:pt modelId="{F8488B42-5DD1-49E1-952C-D1E3E9A73E24}" type="pres">
      <dgm:prSet presAssocID="{17CD26D7-85D0-461E-A34E-47482A58917C}" presName="dummyConnPt" presStyleCnt="0"/>
      <dgm:spPr/>
      <dgm:t>
        <a:bodyPr/>
        <a:lstStyle/>
        <a:p>
          <a:endParaRPr lang="en-US"/>
        </a:p>
      </dgm:t>
    </dgm:pt>
    <dgm:pt modelId="{6678180F-2900-4E5B-86AA-5F3FB9346A14}" type="pres">
      <dgm:prSet presAssocID="{17CD26D7-85D0-461E-A34E-47482A58917C}" presName="node" presStyleLbl="node1" presStyleIdx="7" presStyleCnt="8" custScaleX="200248" custScaleY="207246">
        <dgm:presLayoutVars>
          <dgm:bulletEnabled val="1"/>
        </dgm:presLayoutVars>
      </dgm:prSet>
      <dgm:spPr/>
      <dgm:t>
        <a:bodyPr/>
        <a:lstStyle/>
        <a:p>
          <a:endParaRPr lang="en-US"/>
        </a:p>
      </dgm:t>
    </dgm:pt>
  </dgm:ptLst>
  <dgm:cxnLst>
    <dgm:cxn modelId="{FC80A6D9-0AC3-43B7-94E4-A2EA3CA552C1}" srcId="{12A54862-FD1B-4926-B891-B5F476679827}" destId="{DE1A8800-D5E8-476D-AD07-A3C9175F1F69}" srcOrd="0" destOrd="0" parTransId="{4E140089-8ED7-4B96-8107-2217F64852A9}" sibTransId="{389CE54A-721F-4E85-8D7E-925D7AACCCE2}"/>
    <dgm:cxn modelId="{C82C8440-EDA7-4BEA-A1BC-CF7566973B80}" srcId="{5132F917-0D12-4F17-82A1-4ECCD36BEB26}" destId="{72926FD5-1B1C-4742-A5A5-4242A17D8C52}" srcOrd="1" destOrd="0" parTransId="{3B45ACC3-F748-4730-9D79-6118396588EA}" sibTransId="{7E6117C3-EFFC-4849-8CFF-B4AF8201BACF}"/>
    <dgm:cxn modelId="{B656956E-0074-48BC-9312-F425244B2937}" type="presOf" srcId="{BD113955-5335-4BEB-A87C-FC66C2DEE0E7}" destId="{CE841DE9-5789-4AB5-B447-31122B31E537}" srcOrd="0" destOrd="0" presId="urn:microsoft.com/office/officeart/2005/8/layout/bProcess4"/>
    <dgm:cxn modelId="{F827290F-C81B-465F-8F1F-C183117D97AA}" type="presOf" srcId="{5EE02113-CD0C-4C75-B0FF-5ED8671F894C}" destId="{1D8AFAE7-BA55-4A42-9B74-D2BFA6AB589B}" srcOrd="0" destOrd="0" presId="urn:microsoft.com/office/officeart/2005/8/layout/bProcess4"/>
    <dgm:cxn modelId="{1E92A6BA-5305-4F4B-8CB3-C397946E689F}" srcId="{12A54862-FD1B-4926-B891-B5F476679827}" destId="{5EE02113-CD0C-4C75-B0FF-5ED8671F894C}" srcOrd="2" destOrd="0" parTransId="{E4D70A14-B0C3-4D08-9A6E-6435B05583A4}" sibTransId="{6704A834-95D2-4711-B987-7EECA154F0D1}"/>
    <dgm:cxn modelId="{2FF66C63-C3DB-4550-A3F4-C8F8EAD26314}" type="presOf" srcId="{01DB398F-E0DC-4FE7-852D-C2BB32972096}" destId="{99D26B3E-320C-4480-AB5D-7933F4D648C7}" srcOrd="0" destOrd="0" presId="urn:microsoft.com/office/officeart/2005/8/layout/bProcess4"/>
    <dgm:cxn modelId="{FA655F04-410F-40C8-8C40-94ADEEAA5731}" srcId="{12A54862-FD1B-4926-B891-B5F476679827}" destId="{BD113955-5335-4BEB-A87C-FC66C2DEE0E7}" srcOrd="4" destOrd="0" parTransId="{376A13B4-E91C-40A1-AC4D-99E829EB57B4}" sibTransId="{A1757A75-FE47-4CF9-B96F-CA13B4F922D7}"/>
    <dgm:cxn modelId="{EAD47143-6C91-4538-A12F-BE6AB04C4BB2}" type="presOf" srcId="{389CE54A-721F-4E85-8D7E-925D7AACCCE2}" destId="{9D8DCB86-8DB9-4B47-AC54-824ED24BD83B}" srcOrd="0" destOrd="0" presId="urn:microsoft.com/office/officeart/2005/8/layout/bProcess4"/>
    <dgm:cxn modelId="{2EB3C783-4359-4B1D-AF58-873C54A39306}" type="presOf" srcId="{93F075AD-DA3B-46DE-9EC1-E2E7C39E700C}" destId="{5320DD08-BF5F-4AE5-805A-5ACDEB3BE8AB}" srcOrd="0" destOrd="0" presId="urn:microsoft.com/office/officeart/2005/8/layout/bProcess4"/>
    <dgm:cxn modelId="{A0F215AC-4297-449E-9F59-1911808DE63C}" srcId="{BD113955-5335-4BEB-A87C-FC66C2DEE0E7}" destId="{1A5EEE7D-9CEB-4407-A68E-D835D7B3307E}" srcOrd="1" destOrd="0" parTransId="{FCF39913-A10F-4F7C-A5DE-2954BA7EBA90}" sibTransId="{1130B5F7-189E-403F-A05C-62A64AF61303}"/>
    <dgm:cxn modelId="{A3FC0481-44A5-43C1-A423-AB51CEE430D7}" srcId="{6DDB5B49-34EF-4E07-8134-4E669185989B}" destId="{DF84AE5B-23C4-409C-BA0F-AE485ED15561}" srcOrd="0" destOrd="0" parTransId="{15EA4436-0EC9-4D6E-8850-CCD30490080C}" sibTransId="{240E04E2-E3D1-48E1-A215-F9D82DF217E9}"/>
    <dgm:cxn modelId="{0E386D37-CB64-442F-A484-FA8DFC37D508}" srcId="{5132F917-0D12-4F17-82A1-4ECCD36BEB26}" destId="{B7039C2C-F527-40FC-8475-D9919BE0A661}" srcOrd="0" destOrd="0" parTransId="{C641A896-C549-473C-A34D-8991B1292462}" sibTransId="{2D59D0D4-064C-4E1C-919C-1B768DC559E7}"/>
    <dgm:cxn modelId="{C142AF11-84D7-482F-B26E-250762D375E9}" type="presOf" srcId="{12A54862-FD1B-4926-B891-B5F476679827}" destId="{0603666D-0414-4338-853B-160BF0CCE4CA}" srcOrd="0" destOrd="0" presId="urn:microsoft.com/office/officeart/2005/8/layout/bProcess4"/>
    <dgm:cxn modelId="{FD00A821-D3B9-48F8-9578-E54778193E3D}" type="presOf" srcId="{957D4A17-E5A1-4B73-AAA8-A051DF6FFC96}" destId="{9DAD17BC-D40C-43BA-A93B-66E03D56BDF5}" srcOrd="0" destOrd="1" presId="urn:microsoft.com/office/officeart/2005/8/layout/bProcess4"/>
    <dgm:cxn modelId="{1FDBF8BE-A0BB-4382-B249-CD0C3FB7103B}" srcId="{BD113955-5335-4BEB-A87C-FC66C2DEE0E7}" destId="{C4EA737A-B58B-4C55-9724-4BF70F87E377}" srcOrd="0" destOrd="0" parTransId="{4354A9C9-8FDB-4503-8F72-BCD0656F3691}" sibTransId="{80DB910C-C7D9-4D3D-8874-776FE78AAEFA}"/>
    <dgm:cxn modelId="{B7C0EB35-92E9-4297-8AA3-9B7506A7D411}" type="presOf" srcId="{17CD26D7-85D0-461E-A34E-47482A58917C}" destId="{6678180F-2900-4E5B-86AA-5F3FB9346A14}" srcOrd="0" destOrd="0" presId="urn:microsoft.com/office/officeart/2005/8/layout/bProcess4"/>
    <dgm:cxn modelId="{02182879-4EAF-47CF-B2DF-3D35C725B523}" type="presOf" srcId="{B7039C2C-F527-40FC-8475-D9919BE0A661}" destId="{3EF4CAE0-649F-4CCE-92A5-F08D0825D291}" srcOrd="0" destOrd="1" presId="urn:microsoft.com/office/officeart/2005/8/layout/bProcess4"/>
    <dgm:cxn modelId="{CA6BF64C-E159-4A5B-9CE4-3FA41FCF8C25}" srcId="{12A54862-FD1B-4926-B891-B5F476679827}" destId="{5132F917-0D12-4F17-82A1-4ECCD36BEB26}" srcOrd="5" destOrd="0" parTransId="{53F119CD-48BF-4205-B32B-D77FA01EA6CA}" sibTransId="{D5A4053B-3629-4B04-9480-2DF1C0607F72}"/>
    <dgm:cxn modelId="{018D3D38-4541-4081-B6EE-929BB3E8F777}" type="presOf" srcId="{DF84AE5B-23C4-409C-BA0F-AE485ED15561}" destId="{9718B94F-E90B-473B-AAF8-EA60AAFE4E96}" srcOrd="0" destOrd="1" presId="urn:microsoft.com/office/officeart/2005/8/layout/bProcess4"/>
    <dgm:cxn modelId="{EBE73190-9E99-4023-9AAC-C95666137FF9}" type="presOf" srcId="{401F3D41-45A4-45D0-A655-B1B8E6959048}" destId="{9718B94F-E90B-473B-AAF8-EA60AAFE4E96}" srcOrd="0" destOrd="2" presId="urn:microsoft.com/office/officeart/2005/8/layout/bProcess4"/>
    <dgm:cxn modelId="{2BC1099E-A963-4B4B-976A-46202D6AB393}" type="presOf" srcId="{A1757A75-FE47-4CF9-B96F-CA13B4F922D7}" destId="{6CCE20BB-9B70-4EFB-85AD-707D3093653D}" srcOrd="0" destOrd="0" presId="urn:microsoft.com/office/officeart/2005/8/layout/bProcess4"/>
    <dgm:cxn modelId="{ABB3F2EE-B67E-4FFF-8948-AE03F125FC13}" srcId="{7A131EBC-69BC-4FFA-B322-2608E9F19621}" destId="{7911D4B7-0439-41A8-AF4B-3D20E240089B}" srcOrd="1" destOrd="0" parTransId="{01D51D84-36F1-4E01-AF90-3A72D8579AF6}" sibTransId="{F1405419-21A1-4BD5-AE44-EF7CE2D15653}"/>
    <dgm:cxn modelId="{9FBA4FBA-7043-40D1-8B88-82D7F52D593B}" type="presOf" srcId="{5132F917-0D12-4F17-82A1-4ECCD36BEB26}" destId="{3EF4CAE0-649F-4CCE-92A5-F08D0825D291}" srcOrd="0" destOrd="0" presId="urn:microsoft.com/office/officeart/2005/8/layout/bProcess4"/>
    <dgm:cxn modelId="{342C5BDF-BF75-4208-8AD2-761F0BD27316}" srcId="{6DDB5B49-34EF-4E07-8134-4E669185989B}" destId="{401F3D41-45A4-45D0-A655-B1B8E6959048}" srcOrd="1" destOrd="0" parTransId="{26B9B8C0-0848-4FB1-9076-61DD38E895D9}" sibTransId="{6F7B89D4-862D-4531-8830-902548213C93}"/>
    <dgm:cxn modelId="{96FB82CE-0CF3-48D5-AFCA-5F5000E4B097}" type="presOf" srcId="{E97DE968-3112-4C3A-A07E-58271096DA2F}" destId="{E2C203B0-F1CB-4E38-AA26-16AF1963B395}" srcOrd="0" destOrd="0" presId="urn:microsoft.com/office/officeart/2005/8/layout/bProcess4"/>
    <dgm:cxn modelId="{FFAE0585-4479-47A2-BDD6-DA149C7C008F}" type="presOf" srcId="{1A5EEE7D-9CEB-4407-A68E-D835D7B3307E}" destId="{CE841DE9-5789-4AB5-B447-31122B31E537}" srcOrd="0" destOrd="2" presId="urn:microsoft.com/office/officeart/2005/8/layout/bProcess4"/>
    <dgm:cxn modelId="{028AA428-7C81-419C-8D93-33A835062E83}" type="presOf" srcId="{7A131EBC-69BC-4FFA-B322-2608E9F19621}" destId="{9DAD17BC-D40C-43BA-A93B-66E03D56BDF5}" srcOrd="0" destOrd="0" presId="urn:microsoft.com/office/officeart/2005/8/layout/bProcess4"/>
    <dgm:cxn modelId="{5605A49E-9C2D-4F6A-BB1E-8697A0E57E54}" srcId="{12A54862-FD1B-4926-B891-B5F476679827}" destId="{7A131EBC-69BC-4FFA-B322-2608E9F19621}" srcOrd="6" destOrd="0" parTransId="{A15E1F78-0E9D-465D-A4C9-26F89FE5C80A}" sibTransId="{01DB398F-E0DC-4FE7-852D-C2BB32972096}"/>
    <dgm:cxn modelId="{88DF1221-8D69-4B7F-BF64-D9F290652ECA}" type="presOf" srcId="{6704A834-95D2-4711-B987-7EECA154F0D1}" destId="{CE9C589E-43DC-48C5-A662-DC88FCF15D7B}" srcOrd="0" destOrd="0" presId="urn:microsoft.com/office/officeart/2005/8/layout/bProcess4"/>
    <dgm:cxn modelId="{A2098D27-8D4F-4CAA-84E4-90E333FB3869}" srcId="{12A54862-FD1B-4926-B891-B5F476679827}" destId="{17CD26D7-85D0-461E-A34E-47482A58917C}" srcOrd="7" destOrd="0" parTransId="{A4673E35-F048-4944-8A31-05552A5C85DA}" sibTransId="{0776AA45-316D-45AC-9C3A-8FB68248DF3D}"/>
    <dgm:cxn modelId="{E1197B55-B84E-4550-A73C-CA6E1BBBF0B4}" srcId="{12A54862-FD1B-4926-B891-B5F476679827}" destId="{6DDB5B49-34EF-4E07-8134-4E669185989B}" srcOrd="3" destOrd="0" parTransId="{4BF277F2-5E69-400B-8E76-F4DC6CB1F508}" sibTransId="{3A648AF3-5490-44CB-89A5-8FD936AD931D}"/>
    <dgm:cxn modelId="{7500EA56-A397-4E80-ADE9-B4AAC4E9C191}" type="presOf" srcId="{DE1A8800-D5E8-476D-AD07-A3C9175F1F69}" destId="{F6547B7A-5398-4EE7-B058-0B21A081FE0B}" srcOrd="0" destOrd="0" presId="urn:microsoft.com/office/officeart/2005/8/layout/bProcess4"/>
    <dgm:cxn modelId="{8F5492C9-3272-4A27-95F1-1A08D5E1D649}" srcId="{12A54862-FD1B-4926-B891-B5F476679827}" destId="{93F075AD-DA3B-46DE-9EC1-E2E7C39E700C}" srcOrd="1" destOrd="0" parTransId="{FA3891FB-EDA4-4890-BDF6-2A918F2E0BDB}" sibTransId="{E97DE968-3112-4C3A-A07E-58271096DA2F}"/>
    <dgm:cxn modelId="{FE3018AF-F8B6-4E55-AD12-7B3F80F189FB}" type="presOf" srcId="{7911D4B7-0439-41A8-AF4B-3D20E240089B}" destId="{9DAD17BC-D40C-43BA-A93B-66E03D56BDF5}" srcOrd="0" destOrd="2" presId="urn:microsoft.com/office/officeart/2005/8/layout/bProcess4"/>
    <dgm:cxn modelId="{4568DC3D-E3CC-45EF-9DCE-0A18872EBB85}" srcId="{7A131EBC-69BC-4FFA-B322-2608E9F19621}" destId="{957D4A17-E5A1-4B73-AAA8-A051DF6FFC96}" srcOrd="0" destOrd="0" parTransId="{DE5F5045-1684-40F6-81FC-3992066FE8A1}" sibTransId="{107FA4E4-49EB-4B6D-84D9-47B8708A1F55}"/>
    <dgm:cxn modelId="{C55254D9-4BB7-43CE-B758-F5B5B7D75270}" type="presOf" srcId="{6DDB5B49-34EF-4E07-8134-4E669185989B}" destId="{9718B94F-E90B-473B-AAF8-EA60AAFE4E96}" srcOrd="0" destOrd="0" presId="urn:microsoft.com/office/officeart/2005/8/layout/bProcess4"/>
    <dgm:cxn modelId="{DBE114AE-1117-4B1C-AA93-6596C56FAA90}" type="presOf" srcId="{D5A4053B-3629-4B04-9480-2DF1C0607F72}" destId="{4A541872-AE94-4065-B149-7E60CA5A12A1}" srcOrd="0" destOrd="0" presId="urn:microsoft.com/office/officeart/2005/8/layout/bProcess4"/>
    <dgm:cxn modelId="{7637F7B9-1186-42FC-A27D-8B3917743FD5}" type="presOf" srcId="{C4EA737A-B58B-4C55-9724-4BF70F87E377}" destId="{CE841DE9-5789-4AB5-B447-31122B31E537}" srcOrd="0" destOrd="1" presId="urn:microsoft.com/office/officeart/2005/8/layout/bProcess4"/>
    <dgm:cxn modelId="{46F6C663-9268-4BCE-9F37-984C2030B8F3}" type="presOf" srcId="{72926FD5-1B1C-4742-A5A5-4242A17D8C52}" destId="{3EF4CAE0-649F-4CCE-92A5-F08D0825D291}" srcOrd="0" destOrd="2" presId="urn:microsoft.com/office/officeart/2005/8/layout/bProcess4"/>
    <dgm:cxn modelId="{C4ED32AA-B7A6-4063-9B73-33F12E0729CB}" type="presOf" srcId="{3A648AF3-5490-44CB-89A5-8FD936AD931D}" destId="{2136F631-E103-49B3-8293-4FE7AFA19D4D}" srcOrd="0" destOrd="0" presId="urn:microsoft.com/office/officeart/2005/8/layout/bProcess4"/>
    <dgm:cxn modelId="{AA94B098-D7EA-4FA1-9FE8-F36429EA6A11}" type="presParOf" srcId="{0603666D-0414-4338-853B-160BF0CCE4CA}" destId="{5A22BB50-BAA7-47D2-9470-4D050C6402DC}" srcOrd="0" destOrd="0" presId="urn:microsoft.com/office/officeart/2005/8/layout/bProcess4"/>
    <dgm:cxn modelId="{DDBF85D8-0CFB-4FA3-B99F-0DFDDF53B37E}" type="presParOf" srcId="{5A22BB50-BAA7-47D2-9470-4D050C6402DC}" destId="{1186EF80-5A35-458F-9536-30A02C5D4057}" srcOrd="0" destOrd="0" presId="urn:microsoft.com/office/officeart/2005/8/layout/bProcess4"/>
    <dgm:cxn modelId="{4AEB01F5-7E9E-4559-8BE3-E431B7D489CC}" type="presParOf" srcId="{5A22BB50-BAA7-47D2-9470-4D050C6402DC}" destId="{F6547B7A-5398-4EE7-B058-0B21A081FE0B}" srcOrd="1" destOrd="0" presId="urn:microsoft.com/office/officeart/2005/8/layout/bProcess4"/>
    <dgm:cxn modelId="{F7E182A8-A788-47B1-AF5E-2B3CA1D5C63F}" type="presParOf" srcId="{0603666D-0414-4338-853B-160BF0CCE4CA}" destId="{9D8DCB86-8DB9-4B47-AC54-824ED24BD83B}" srcOrd="1" destOrd="0" presId="urn:microsoft.com/office/officeart/2005/8/layout/bProcess4"/>
    <dgm:cxn modelId="{19290DE9-7FA4-4357-B700-8AC5706B4B94}" type="presParOf" srcId="{0603666D-0414-4338-853B-160BF0CCE4CA}" destId="{F5370B5C-6E95-476A-9635-DFA2004FF4F3}" srcOrd="2" destOrd="0" presId="urn:microsoft.com/office/officeart/2005/8/layout/bProcess4"/>
    <dgm:cxn modelId="{D5278B9F-7FF9-43C8-A320-D6A4741063A6}" type="presParOf" srcId="{F5370B5C-6E95-476A-9635-DFA2004FF4F3}" destId="{1F5FC3E5-BB76-4781-879A-0E2F54F69855}" srcOrd="0" destOrd="0" presId="urn:microsoft.com/office/officeart/2005/8/layout/bProcess4"/>
    <dgm:cxn modelId="{79766D3B-3041-426D-A511-EA872F33FED1}" type="presParOf" srcId="{F5370B5C-6E95-476A-9635-DFA2004FF4F3}" destId="{5320DD08-BF5F-4AE5-805A-5ACDEB3BE8AB}" srcOrd="1" destOrd="0" presId="urn:microsoft.com/office/officeart/2005/8/layout/bProcess4"/>
    <dgm:cxn modelId="{DC1D10A1-F7D4-450A-A2A5-982F3B4B8FA2}" type="presParOf" srcId="{0603666D-0414-4338-853B-160BF0CCE4CA}" destId="{E2C203B0-F1CB-4E38-AA26-16AF1963B395}" srcOrd="3" destOrd="0" presId="urn:microsoft.com/office/officeart/2005/8/layout/bProcess4"/>
    <dgm:cxn modelId="{9630C184-C93A-4219-A457-C0344344A270}" type="presParOf" srcId="{0603666D-0414-4338-853B-160BF0CCE4CA}" destId="{99D369FD-6457-4A72-BAA0-6CD5F820E9BA}" srcOrd="4" destOrd="0" presId="urn:microsoft.com/office/officeart/2005/8/layout/bProcess4"/>
    <dgm:cxn modelId="{2A1BCB3A-7D8D-4537-9806-2F4E36E06C93}" type="presParOf" srcId="{99D369FD-6457-4A72-BAA0-6CD5F820E9BA}" destId="{25707FB2-93A8-4927-8EB1-38CBA698081C}" srcOrd="0" destOrd="0" presId="urn:microsoft.com/office/officeart/2005/8/layout/bProcess4"/>
    <dgm:cxn modelId="{E5A1FC41-1434-4710-9197-042C97489ED4}" type="presParOf" srcId="{99D369FD-6457-4A72-BAA0-6CD5F820E9BA}" destId="{1D8AFAE7-BA55-4A42-9B74-D2BFA6AB589B}" srcOrd="1" destOrd="0" presId="urn:microsoft.com/office/officeart/2005/8/layout/bProcess4"/>
    <dgm:cxn modelId="{241B3141-09FE-4FFC-970F-5BC03D282D94}" type="presParOf" srcId="{0603666D-0414-4338-853B-160BF0CCE4CA}" destId="{CE9C589E-43DC-48C5-A662-DC88FCF15D7B}" srcOrd="5" destOrd="0" presId="urn:microsoft.com/office/officeart/2005/8/layout/bProcess4"/>
    <dgm:cxn modelId="{B169AE90-F861-42E9-AF0A-20668B149754}" type="presParOf" srcId="{0603666D-0414-4338-853B-160BF0CCE4CA}" destId="{F989F8C6-01C0-4D44-BF70-67BD5111743C}" srcOrd="6" destOrd="0" presId="urn:microsoft.com/office/officeart/2005/8/layout/bProcess4"/>
    <dgm:cxn modelId="{971B17D3-DCC2-4643-B64F-C14FCED9673D}" type="presParOf" srcId="{F989F8C6-01C0-4D44-BF70-67BD5111743C}" destId="{91B00BB6-2513-46BD-9B9F-C4C7473E79E1}" srcOrd="0" destOrd="0" presId="urn:microsoft.com/office/officeart/2005/8/layout/bProcess4"/>
    <dgm:cxn modelId="{2D46BB9A-0198-4981-B59A-4FF34522ABD1}" type="presParOf" srcId="{F989F8C6-01C0-4D44-BF70-67BD5111743C}" destId="{9718B94F-E90B-473B-AAF8-EA60AAFE4E96}" srcOrd="1" destOrd="0" presId="urn:microsoft.com/office/officeart/2005/8/layout/bProcess4"/>
    <dgm:cxn modelId="{AC4C5ED4-6A71-4203-AF46-94DD01BAF70E}" type="presParOf" srcId="{0603666D-0414-4338-853B-160BF0CCE4CA}" destId="{2136F631-E103-49B3-8293-4FE7AFA19D4D}" srcOrd="7" destOrd="0" presId="urn:microsoft.com/office/officeart/2005/8/layout/bProcess4"/>
    <dgm:cxn modelId="{0202D037-235C-4862-BDBF-3471743ADE31}" type="presParOf" srcId="{0603666D-0414-4338-853B-160BF0CCE4CA}" destId="{2ACC2871-2812-4DAD-8AA5-343E88259748}" srcOrd="8" destOrd="0" presId="urn:microsoft.com/office/officeart/2005/8/layout/bProcess4"/>
    <dgm:cxn modelId="{2E9EAECD-A232-439E-9F2A-CD6E4325C68D}" type="presParOf" srcId="{2ACC2871-2812-4DAD-8AA5-343E88259748}" destId="{672C3558-B6A5-450F-A14F-09EA11510F88}" srcOrd="0" destOrd="0" presId="urn:microsoft.com/office/officeart/2005/8/layout/bProcess4"/>
    <dgm:cxn modelId="{A1EEFAFB-F71F-44B2-989D-AADD8ED087DD}" type="presParOf" srcId="{2ACC2871-2812-4DAD-8AA5-343E88259748}" destId="{CE841DE9-5789-4AB5-B447-31122B31E537}" srcOrd="1" destOrd="0" presId="urn:microsoft.com/office/officeart/2005/8/layout/bProcess4"/>
    <dgm:cxn modelId="{E0137BAD-502C-43D3-8843-573039DF1B13}" type="presParOf" srcId="{0603666D-0414-4338-853B-160BF0CCE4CA}" destId="{6CCE20BB-9B70-4EFB-85AD-707D3093653D}" srcOrd="9" destOrd="0" presId="urn:microsoft.com/office/officeart/2005/8/layout/bProcess4"/>
    <dgm:cxn modelId="{93762196-447E-47C9-8025-ABCC698E974E}" type="presParOf" srcId="{0603666D-0414-4338-853B-160BF0CCE4CA}" destId="{13FDC60D-D699-480A-A8BC-67F84DC6E824}" srcOrd="10" destOrd="0" presId="urn:microsoft.com/office/officeart/2005/8/layout/bProcess4"/>
    <dgm:cxn modelId="{54FD1F9E-9BA3-47CB-82B7-5C5F9393EC6C}" type="presParOf" srcId="{13FDC60D-D699-480A-A8BC-67F84DC6E824}" destId="{0066ED59-AB9D-4A78-A84C-C1A12CC8DD77}" srcOrd="0" destOrd="0" presId="urn:microsoft.com/office/officeart/2005/8/layout/bProcess4"/>
    <dgm:cxn modelId="{2FF9FADE-EAA6-4329-9ED7-113188F3DC70}" type="presParOf" srcId="{13FDC60D-D699-480A-A8BC-67F84DC6E824}" destId="{3EF4CAE0-649F-4CCE-92A5-F08D0825D291}" srcOrd="1" destOrd="0" presId="urn:microsoft.com/office/officeart/2005/8/layout/bProcess4"/>
    <dgm:cxn modelId="{F98E139F-0606-45B2-A8A5-45D3E178EEAF}" type="presParOf" srcId="{0603666D-0414-4338-853B-160BF0CCE4CA}" destId="{4A541872-AE94-4065-B149-7E60CA5A12A1}" srcOrd="11" destOrd="0" presId="urn:microsoft.com/office/officeart/2005/8/layout/bProcess4"/>
    <dgm:cxn modelId="{2839598D-6840-4E6F-83C4-4B8A2F233160}" type="presParOf" srcId="{0603666D-0414-4338-853B-160BF0CCE4CA}" destId="{EDBF839F-D8A3-48E6-A5C7-EA19D39033AE}" srcOrd="12" destOrd="0" presId="urn:microsoft.com/office/officeart/2005/8/layout/bProcess4"/>
    <dgm:cxn modelId="{53412334-5FC5-4688-AD80-28B4C5C8CACB}" type="presParOf" srcId="{EDBF839F-D8A3-48E6-A5C7-EA19D39033AE}" destId="{00386992-767B-4783-A8A6-CEEA206BBBD5}" srcOrd="0" destOrd="0" presId="urn:microsoft.com/office/officeart/2005/8/layout/bProcess4"/>
    <dgm:cxn modelId="{93FED552-6508-4D5C-B2E2-2CD813F49BA7}" type="presParOf" srcId="{EDBF839F-D8A3-48E6-A5C7-EA19D39033AE}" destId="{9DAD17BC-D40C-43BA-A93B-66E03D56BDF5}" srcOrd="1" destOrd="0" presId="urn:microsoft.com/office/officeart/2005/8/layout/bProcess4"/>
    <dgm:cxn modelId="{C7FB269D-934C-4CE1-AFFA-142E3A843EF6}" type="presParOf" srcId="{0603666D-0414-4338-853B-160BF0CCE4CA}" destId="{99D26B3E-320C-4480-AB5D-7933F4D648C7}" srcOrd="13" destOrd="0" presId="urn:microsoft.com/office/officeart/2005/8/layout/bProcess4"/>
    <dgm:cxn modelId="{0F329EF5-4959-41C8-B196-92A6C0F2ADE2}" type="presParOf" srcId="{0603666D-0414-4338-853B-160BF0CCE4CA}" destId="{B6D203E3-90D0-4C31-8128-7A3E60F10205}" srcOrd="14" destOrd="0" presId="urn:microsoft.com/office/officeart/2005/8/layout/bProcess4"/>
    <dgm:cxn modelId="{D45499E7-CCF2-47AF-88A9-71881BB50C0D}" type="presParOf" srcId="{B6D203E3-90D0-4C31-8128-7A3E60F10205}" destId="{F8488B42-5DD1-49E1-952C-D1E3E9A73E24}" srcOrd="0" destOrd="0" presId="urn:microsoft.com/office/officeart/2005/8/layout/bProcess4"/>
    <dgm:cxn modelId="{63FF9AA3-9BC0-4F3B-A8B0-BD6DC4174D54}" type="presParOf" srcId="{B6D203E3-90D0-4C31-8128-7A3E60F10205}" destId="{6678180F-2900-4E5B-86AA-5F3FB9346A14}"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B0DBB-AFB9-4224-983A-960EB4AD0722}">
      <dsp:nvSpPr>
        <dsp:cNvPr id="0" name=""/>
        <dsp:cNvSpPr/>
      </dsp:nvSpPr>
      <dsp:spPr>
        <a:xfrm>
          <a:off x="3613639" y="58966"/>
          <a:ext cx="3244361" cy="982890"/>
        </a:xfrm>
        <a:prstGeom prst="homePlate">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perspectiveRelaxed" fov="900000">
            <a:rot lat="513314" lon="20210375" rev="21594239"/>
          </a:camera>
          <a:lightRig rig="soft" dir="t"/>
          <a:backdrop>
            <a:anchor x="0" y="0" z="-210000"/>
            <a:norm dx="0" dy="0" dz="914400"/>
            <a:up dx="0" dy="914400" dz="0"/>
          </a:backdrop>
        </a:scene3d>
        <a:sp3d z="-227350" prstMaterial="matte"/>
      </dsp:spPr>
      <dsp:style>
        <a:lnRef idx="1">
          <a:scrgbClr r="0" g="0" b="0"/>
        </a:lnRef>
        <a:fillRef idx="1">
          <a:scrgbClr r="0" g="0" b="0"/>
        </a:fillRef>
        <a:effectRef idx="0">
          <a:scrgbClr r="0" g="0" b="0"/>
        </a:effectRef>
        <a:fontRef idx="minor"/>
      </dsp:style>
      <dsp:txBody>
        <a:bodyPr spcFirstLastPara="0" vert="horz" wrap="square" lIns="91440"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Supervisores</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Empleados</a:t>
          </a:r>
          <a:endParaRPr lang="es-HN" sz="2400" kern="1200" noProof="0" dirty="0">
            <a:latin typeface="Arial" panose="020B0604020202020204" pitchFamily="34" charset="0"/>
            <a:cs typeface="Arial" panose="020B0604020202020204" pitchFamily="34" charset="0"/>
          </a:endParaRPr>
        </a:p>
      </dsp:txBody>
      <dsp:txXfrm>
        <a:off x="3613639" y="58966"/>
        <a:ext cx="2998639" cy="982890"/>
      </dsp:txXfrm>
    </dsp:sp>
    <dsp:sp modelId="{3F9CDDED-85D6-430C-9810-121E0D7A0C52}">
      <dsp:nvSpPr>
        <dsp:cNvPr id="0" name=""/>
        <dsp:cNvSpPr/>
      </dsp:nvSpPr>
      <dsp:spPr>
        <a:xfrm>
          <a:off x="304798" y="1384"/>
          <a:ext cx="3308841" cy="109805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 fov="900000">
            <a:rot lat="513314" lon="20210375" rev="21594239"/>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rtl="0">
            <a:lnSpc>
              <a:spcPct val="100000"/>
            </a:lnSpc>
            <a:spcBef>
              <a:spcPct val="0"/>
            </a:spcBef>
            <a:spcAft>
              <a:spcPts val="600"/>
            </a:spcAft>
          </a:pPr>
          <a:r>
            <a:rPr lang="es-HN" sz="2800" b="1" kern="1200" noProof="0" dirty="0" smtClean="0">
              <a:latin typeface="Arial" panose="020B0604020202020204" pitchFamily="34" charset="0"/>
              <a:cs typeface="Arial" panose="020B0604020202020204" pitchFamily="34" charset="0"/>
            </a:rPr>
            <a:t>QUIEN</a:t>
          </a:r>
        </a:p>
        <a:p>
          <a:pPr lvl="0" algn="ctr" defTabSz="1244600" rtl="0">
            <a:lnSpc>
              <a:spcPct val="100000"/>
            </a:lnSpc>
            <a:spcBef>
              <a:spcPct val="0"/>
            </a:spcBef>
            <a:spcAft>
              <a:spcPts val="600"/>
            </a:spcAft>
          </a:pPr>
          <a:r>
            <a:rPr lang="es-HN" sz="2400" b="1" kern="1200" noProof="0" dirty="0" smtClean="0">
              <a:latin typeface="Arial" panose="020B0604020202020204" pitchFamily="34" charset="0"/>
              <a:cs typeface="Arial" panose="020B0604020202020204" pitchFamily="34" charset="0"/>
            </a:rPr>
            <a:t>Necesidades de entrenamiento</a:t>
          </a:r>
          <a:endParaRPr lang="es-HN" sz="2400" b="1" kern="1200" noProof="0" dirty="0">
            <a:latin typeface="Arial" panose="020B0604020202020204" pitchFamily="34" charset="0"/>
            <a:cs typeface="Arial" panose="020B0604020202020204" pitchFamily="34" charset="0"/>
          </a:endParaRPr>
        </a:p>
      </dsp:txBody>
      <dsp:txXfrm>
        <a:off x="358401" y="54987"/>
        <a:ext cx="3201635" cy="990847"/>
      </dsp:txXfrm>
    </dsp:sp>
    <dsp:sp modelId="{18CAA84E-2CB3-4501-8DBD-33D7B7116AE9}">
      <dsp:nvSpPr>
        <dsp:cNvPr id="0" name=""/>
        <dsp:cNvSpPr/>
      </dsp:nvSpPr>
      <dsp:spPr>
        <a:xfrm>
          <a:off x="3613639" y="1266825"/>
          <a:ext cx="3244361" cy="982890"/>
        </a:xfrm>
        <a:prstGeom prst="homePlate">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perspectiveRelaxed" fov="900000">
            <a:rot lat="513314" lon="20210375" rev="21594239"/>
          </a:camera>
          <a:lightRig rig="soft" dir="t"/>
          <a:backdrop>
            <a:anchor x="0" y="0" z="-210000"/>
            <a:norm dx="0" dy="0" dz="914400"/>
            <a:up dx="0" dy="914400" dz="0"/>
          </a:backdrop>
        </a:scene3d>
        <a:sp3d z="-227350" prstMaterial="matte"/>
      </dsp:spPr>
      <dsp:style>
        <a:lnRef idx="1">
          <a:scrgbClr r="0" g="0" b="0"/>
        </a:lnRef>
        <a:fillRef idx="1">
          <a:scrgbClr r="0" g="0" b="0"/>
        </a:fillRef>
        <a:effectRef idx="0">
          <a:scrgbClr r="0" g="0" b="0"/>
        </a:effectRef>
        <a:fontRef idx="minor"/>
      </dsp:style>
      <dsp:txBody>
        <a:bodyPr spcFirstLastPara="0" vert="horz" wrap="square" lIns="91440"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Requisito, general</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tarea, rol específico</a:t>
          </a:r>
          <a:endParaRPr lang="es-HN" sz="2400" kern="1200" noProof="0" dirty="0">
            <a:latin typeface="Arial" panose="020B0604020202020204" pitchFamily="34" charset="0"/>
            <a:cs typeface="Arial" panose="020B0604020202020204" pitchFamily="34" charset="0"/>
          </a:endParaRPr>
        </a:p>
      </dsp:txBody>
      <dsp:txXfrm>
        <a:off x="3613639" y="1266825"/>
        <a:ext cx="2998639" cy="982890"/>
      </dsp:txXfrm>
    </dsp:sp>
    <dsp:sp modelId="{9516FEA2-6FD3-43D1-B181-B862877860C2}">
      <dsp:nvSpPr>
        <dsp:cNvPr id="0" name=""/>
        <dsp:cNvSpPr/>
      </dsp:nvSpPr>
      <dsp:spPr>
        <a:xfrm>
          <a:off x="304798" y="1209243"/>
          <a:ext cx="3308841" cy="1098053"/>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perspectiveRelaxed" fov="900000">
            <a:rot lat="513314" lon="20210375" rev="21594239"/>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rtl="0">
            <a:lnSpc>
              <a:spcPct val="100000"/>
            </a:lnSpc>
            <a:spcBef>
              <a:spcPct val="0"/>
            </a:spcBef>
            <a:spcAft>
              <a:spcPts val="600"/>
            </a:spcAft>
          </a:pPr>
          <a:r>
            <a:rPr lang="es-HN" sz="2800" b="1" kern="1200" noProof="0" dirty="0" smtClean="0">
              <a:latin typeface="Arial" panose="020B0604020202020204" pitchFamily="34" charset="0"/>
              <a:cs typeface="Arial" panose="020B0604020202020204" pitchFamily="34" charset="0"/>
            </a:rPr>
            <a:t>QUE Y POR QUÉ</a:t>
          </a:r>
        </a:p>
        <a:p>
          <a:pPr lvl="0" algn="ctr" defTabSz="1244600" rtl="0">
            <a:lnSpc>
              <a:spcPct val="100000"/>
            </a:lnSpc>
            <a:spcBef>
              <a:spcPct val="0"/>
            </a:spcBef>
            <a:spcAft>
              <a:spcPts val="600"/>
            </a:spcAft>
          </a:pPr>
          <a:r>
            <a:rPr lang="es-HN" sz="2800" b="1" kern="1200" noProof="0" dirty="0" smtClean="0">
              <a:latin typeface="Arial" panose="020B0604020202020204" pitchFamily="34" charset="0"/>
              <a:cs typeface="Arial" panose="020B0604020202020204" pitchFamily="34" charset="0"/>
            </a:rPr>
            <a:t>asunto </a:t>
          </a:r>
          <a:endParaRPr lang="es-HN" sz="2800" b="1" kern="1200" noProof="0" dirty="0">
            <a:latin typeface="Arial" panose="020B0604020202020204" pitchFamily="34" charset="0"/>
            <a:cs typeface="Arial" panose="020B0604020202020204" pitchFamily="34" charset="0"/>
          </a:endParaRPr>
        </a:p>
      </dsp:txBody>
      <dsp:txXfrm>
        <a:off x="358401" y="1262846"/>
        <a:ext cx="3201635" cy="990847"/>
      </dsp:txXfrm>
    </dsp:sp>
    <dsp:sp modelId="{39A7F8A7-CC3E-4FC3-92E2-E31BE83FC1C8}">
      <dsp:nvSpPr>
        <dsp:cNvPr id="0" name=""/>
        <dsp:cNvSpPr/>
      </dsp:nvSpPr>
      <dsp:spPr>
        <a:xfrm>
          <a:off x="3613639" y="2474684"/>
          <a:ext cx="3244361" cy="982890"/>
        </a:xfrm>
        <a:prstGeom prst="homePlat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perspectiveRelaxed" fov="900000">
            <a:rot lat="513314" lon="20210375" rev="21594239"/>
          </a:camera>
          <a:lightRig rig="soft" dir="t"/>
          <a:backdrop>
            <a:anchor x="0" y="0" z="-210000"/>
            <a:norm dx="0" dy="0" dz="914400"/>
            <a:up dx="0" dy="914400" dz="0"/>
          </a:backdrop>
        </a:scene3d>
        <a:sp3d z="-227350" prstMaterial="matte"/>
      </dsp:spPr>
      <dsp:style>
        <a:lnRef idx="1">
          <a:scrgbClr r="0" g="0" b="0"/>
        </a:lnRef>
        <a:fillRef idx="1">
          <a:scrgbClr r="0" g="0" b="0"/>
        </a:fillRef>
        <a:effectRef idx="0">
          <a:scrgbClr r="0" g="0" b="0"/>
        </a:effectRef>
        <a:fontRef idx="minor"/>
      </dsp:style>
      <dsp:txBody>
        <a:bodyPr spcFirstLastPara="0" vert="horz" wrap="square" lIns="91440"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Anual, frecuencia </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Tareas de trabajo cambian</a:t>
          </a:r>
          <a:endParaRPr lang="es-HN" sz="2400" kern="1200" noProof="0" dirty="0">
            <a:latin typeface="Arial" panose="020B0604020202020204" pitchFamily="34" charset="0"/>
            <a:cs typeface="Arial" panose="020B0604020202020204" pitchFamily="34" charset="0"/>
          </a:endParaRPr>
        </a:p>
      </dsp:txBody>
      <dsp:txXfrm>
        <a:off x="3613639" y="2474684"/>
        <a:ext cx="2998639" cy="982890"/>
      </dsp:txXfrm>
    </dsp:sp>
    <dsp:sp modelId="{898B5238-15F9-4C1E-9B6F-71FD047CF076}">
      <dsp:nvSpPr>
        <dsp:cNvPr id="0" name=""/>
        <dsp:cNvSpPr/>
      </dsp:nvSpPr>
      <dsp:spPr>
        <a:xfrm>
          <a:off x="304798" y="2417102"/>
          <a:ext cx="3308841" cy="1098053"/>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perspectiveRelaxed" fov="900000">
            <a:rot lat="513314" lon="20210375" rev="21594239"/>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rtl="0">
            <a:lnSpc>
              <a:spcPct val="100000"/>
            </a:lnSpc>
            <a:spcBef>
              <a:spcPct val="0"/>
            </a:spcBef>
            <a:spcAft>
              <a:spcPts val="600"/>
            </a:spcAft>
          </a:pPr>
          <a:r>
            <a:rPr lang="es-HN" sz="2800" b="1" kern="1200" noProof="0" dirty="0" smtClean="0">
              <a:latin typeface="Arial" panose="020B0604020202020204" pitchFamily="34" charset="0"/>
              <a:cs typeface="Arial" panose="020B0604020202020204" pitchFamily="34" charset="0"/>
            </a:rPr>
            <a:t>CUANDO</a:t>
          </a:r>
        </a:p>
        <a:p>
          <a:pPr lvl="0" algn="ctr" defTabSz="1244600" rtl="0">
            <a:lnSpc>
              <a:spcPct val="100000"/>
            </a:lnSpc>
            <a:spcBef>
              <a:spcPct val="0"/>
            </a:spcBef>
            <a:spcAft>
              <a:spcPts val="600"/>
            </a:spcAft>
          </a:pPr>
          <a:r>
            <a:rPr lang="es-HN" sz="2200" b="1" kern="1200" noProof="0" dirty="0" smtClean="0">
              <a:latin typeface="Arial" panose="020B0604020202020204" pitchFamily="34" charset="0"/>
              <a:cs typeface="Arial" panose="020B0604020202020204" pitchFamily="34" charset="0"/>
            </a:rPr>
            <a:t>Fecha de terminación</a:t>
          </a:r>
          <a:endParaRPr lang="es-HN" sz="2200" b="1" kern="1200" noProof="0" dirty="0">
            <a:latin typeface="Arial" panose="020B0604020202020204" pitchFamily="34" charset="0"/>
            <a:cs typeface="Arial" panose="020B0604020202020204" pitchFamily="34" charset="0"/>
          </a:endParaRPr>
        </a:p>
      </dsp:txBody>
      <dsp:txXfrm>
        <a:off x="358401" y="2470705"/>
        <a:ext cx="3201635" cy="990847"/>
      </dsp:txXfrm>
    </dsp:sp>
    <dsp:sp modelId="{AA81EBCC-91A3-485B-A983-598D97AC0D89}">
      <dsp:nvSpPr>
        <dsp:cNvPr id="0" name=""/>
        <dsp:cNvSpPr/>
      </dsp:nvSpPr>
      <dsp:spPr>
        <a:xfrm>
          <a:off x="3613639" y="3682543"/>
          <a:ext cx="3244361" cy="982890"/>
        </a:xfrm>
        <a:prstGeom prst="homePlate">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perspectiveRelaxed" fov="900000">
            <a:rot lat="513314" lon="20210375" rev="21594239"/>
          </a:camera>
          <a:lightRig rig="soft" dir="t"/>
          <a:backdrop>
            <a:anchor x="0" y="0" z="-210000"/>
            <a:norm dx="0" dy="0" dz="914400"/>
            <a:up dx="0" dy="914400" dz="0"/>
          </a:backdrop>
        </a:scene3d>
        <a:sp3d z="-227350" prstMaterial="matte"/>
      </dsp:spPr>
      <dsp:style>
        <a:lnRef idx="1">
          <a:scrgbClr r="0" g="0" b="0"/>
        </a:lnRef>
        <a:fillRef idx="1">
          <a:scrgbClr r="0" g="0" b="0"/>
        </a:fillRef>
        <a:effectRef idx="0">
          <a:scrgbClr r="0" g="0" b="0"/>
        </a:effectRef>
        <a:fontRef idx="minor"/>
      </dsp:style>
      <dsp:txBody>
        <a:bodyPr spcFirstLastPara="0" vert="horz" wrap="square" lIns="91440"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Localidad y Entrenador</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Entidad certificadora</a:t>
          </a:r>
          <a:endParaRPr lang="es-HN" sz="2200" kern="1200" noProof="0" dirty="0">
            <a:latin typeface="Arial" panose="020B0604020202020204" pitchFamily="34" charset="0"/>
            <a:cs typeface="Arial" panose="020B0604020202020204" pitchFamily="34" charset="0"/>
          </a:endParaRPr>
        </a:p>
      </dsp:txBody>
      <dsp:txXfrm>
        <a:off x="3613639" y="3682543"/>
        <a:ext cx="2998639" cy="982890"/>
      </dsp:txXfrm>
    </dsp:sp>
    <dsp:sp modelId="{F7376D9A-1357-4FEC-9458-B6B2DEE864E9}">
      <dsp:nvSpPr>
        <dsp:cNvPr id="0" name=""/>
        <dsp:cNvSpPr/>
      </dsp:nvSpPr>
      <dsp:spPr>
        <a:xfrm>
          <a:off x="304798" y="3624961"/>
          <a:ext cx="3308841" cy="1098053"/>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perspectiveRelaxed" fov="900000">
            <a:rot lat="513314" lon="20210375" rev="21594239"/>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sp3d extrusionH="28000" prstMaterial="matte"/>
        </a:bodyPr>
        <a:lstStyle/>
        <a:p>
          <a:pPr lvl="0" algn="ctr" defTabSz="1155700" rtl="0">
            <a:lnSpc>
              <a:spcPct val="100000"/>
            </a:lnSpc>
            <a:spcBef>
              <a:spcPct val="0"/>
            </a:spcBef>
            <a:spcAft>
              <a:spcPts val="600"/>
            </a:spcAft>
          </a:pPr>
          <a:r>
            <a:rPr lang="es-HN" sz="2600" b="1" kern="1200" noProof="0" dirty="0" smtClean="0">
              <a:latin typeface="Arial" panose="020B0604020202020204" pitchFamily="34" charset="0"/>
              <a:cs typeface="Arial" panose="020B0604020202020204" pitchFamily="34" charset="0"/>
            </a:rPr>
            <a:t>DONDE </a:t>
          </a:r>
        </a:p>
        <a:p>
          <a:pPr lvl="0" algn="ctr" defTabSz="1155700" rtl="0">
            <a:lnSpc>
              <a:spcPct val="100000"/>
            </a:lnSpc>
            <a:spcBef>
              <a:spcPct val="0"/>
            </a:spcBef>
            <a:spcAft>
              <a:spcPts val="600"/>
            </a:spcAft>
          </a:pPr>
          <a:r>
            <a:rPr lang="es-HN" sz="2400" b="1" kern="1200" noProof="0" dirty="0" smtClean="0">
              <a:latin typeface="Arial" panose="020B0604020202020204" pitchFamily="34" charset="0"/>
              <a:cs typeface="Arial" panose="020B0604020202020204" pitchFamily="34" charset="0"/>
            </a:rPr>
            <a:t>ocurrió el entrenamiento</a:t>
          </a:r>
          <a:endParaRPr lang="es-HN" sz="2400" b="1" kern="1200" noProof="0" dirty="0">
            <a:latin typeface="Arial" panose="020B0604020202020204" pitchFamily="34" charset="0"/>
            <a:cs typeface="Arial" panose="020B0604020202020204" pitchFamily="34" charset="0"/>
          </a:endParaRPr>
        </a:p>
      </dsp:txBody>
      <dsp:txXfrm>
        <a:off x="358401" y="3678564"/>
        <a:ext cx="3201635" cy="9908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81909-BEB7-449B-9705-8A53C4AD42D1}">
      <dsp:nvSpPr>
        <dsp:cNvPr id="0" name=""/>
        <dsp:cNvSpPr/>
      </dsp:nvSpPr>
      <dsp:spPr>
        <a:xfrm>
          <a:off x="1423408" y="-27581"/>
          <a:ext cx="4696983" cy="4696983"/>
        </a:xfrm>
        <a:prstGeom prst="circularArrow">
          <a:avLst>
            <a:gd name="adj1" fmla="val 5544"/>
            <a:gd name="adj2" fmla="val 330680"/>
            <a:gd name="adj3" fmla="val 13780204"/>
            <a:gd name="adj4" fmla="val 17383360"/>
            <a:gd name="adj5" fmla="val 575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285541-57BB-447C-8990-3BB29944D88D}">
      <dsp:nvSpPr>
        <dsp:cNvPr id="0" name=""/>
        <dsp:cNvSpPr/>
      </dsp:nvSpPr>
      <dsp:spPr>
        <a:xfrm>
          <a:off x="2674218" y="1648"/>
          <a:ext cx="2195363" cy="109768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err="1" smtClean="0">
              <a:latin typeface="Arial" panose="020B0604020202020204" pitchFamily="34" charset="0"/>
              <a:cs typeface="Arial" panose="020B0604020202020204" pitchFamily="34" charset="0"/>
            </a:rPr>
            <a:t>Permiso</a:t>
          </a:r>
          <a:r>
            <a:rPr lang="en-US" sz="1900" kern="1200" dirty="0" smtClean="0">
              <a:latin typeface="Arial" panose="020B0604020202020204" pitchFamily="34" charset="0"/>
              <a:cs typeface="Arial" panose="020B0604020202020204" pitchFamily="34" charset="0"/>
            </a:rPr>
            <a:t> o </a:t>
          </a:r>
          <a:r>
            <a:rPr lang="en-US" sz="1900" kern="1200" dirty="0" err="1" smtClean="0">
              <a:latin typeface="Arial" panose="020B0604020202020204" pitchFamily="34" charset="0"/>
              <a:cs typeface="Arial" panose="020B0604020202020204" pitchFamily="34" charset="0"/>
            </a:rPr>
            <a:t>lista</a:t>
          </a:r>
          <a:r>
            <a:rPr lang="en-US" sz="1900" kern="1200" dirty="0" smtClean="0">
              <a:latin typeface="Arial" panose="020B0604020202020204" pitchFamily="34" charset="0"/>
              <a:cs typeface="Arial" panose="020B0604020202020204" pitchFamily="34" charset="0"/>
            </a:rPr>
            <a:t> de control</a:t>
          </a:r>
          <a:endParaRPr lang="en-US" sz="1900" kern="1200" dirty="0">
            <a:latin typeface="Arial" panose="020B0604020202020204" pitchFamily="34" charset="0"/>
            <a:cs typeface="Arial" panose="020B0604020202020204" pitchFamily="34" charset="0"/>
          </a:endParaRPr>
        </a:p>
      </dsp:txBody>
      <dsp:txXfrm>
        <a:off x="2727802" y="55232"/>
        <a:ext cx="2088195" cy="990513"/>
      </dsp:txXfrm>
    </dsp:sp>
    <dsp:sp modelId="{B580FE2F-F968-4614-817A-9C9FC9D2FC62}">
      <dsp:nvSpPr>
        <dsp:cNvPr id="0" name=""/>
        <dsp:cNvSpPr/>
      </dsp:nvSpPr>
      <dsp:spPr>
        <a:xfrm>
          <a:off x="4608341" y="1475096"/>
          <a:ext cx="2195363" cy="109768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err="1" smtClean="0">
              <a:latin typeface="Arial" panose="020B0604020202020204" pitchFamily="34" charset="0"/>
              <a:cs typeface="Arial" panose="020B0604020202020204" pitchFamily="34" charset="0"/>
            </a:rPr>
            <a:t>Candado</a:t>
          </a:r>
          <a:r>
            <a:rPr lang="en-US" sz="1900" kern="1200" dirty="0" smtClean="0">
              <a:latin typeface="Arial" panose="020B0604020202020204" pitchFamily="34" charset="0"/>
              <a:cs typeface="Arial" panose="020B0604020202020204" pitchFamily="34" charset="0"/>
            </a:rPr>
            <a:t>/</a:t>
          </a:r>
          <a:r>
            <a:rPr lang="en-US" sz="1900" kern="1200" dirty="0" err="1" smtClean="0">
              <a:latin typeface="Arial" panose="020B0604020202020204" pitchFamily="34" charset="0"/>
              <a:cs typeface="Arial" panose="020B0604020202020204" pitchFamily="34" charset="0"/>
            </a:rPr>
            <a:t>Etiqueta</a:t>
          </a:r>
          <a:r>
            <a:rPr lang="en-US" sz="1900" kern="1200" dirty="0" smtClean="0">
              <a:latin typeface="Arial" panose="020B0604020202020204" pitchFamily="34" charset="0"/>
              <a:cs typeface="Arial" panose="020B0604020202020204" pitchFamily="34" charset="0"/>
            </a:rPr>
            <a:t> LOTO</a:t>
          </a:r>
          <a:endParaRPr lang="en-US" sz="1900" kern="1200" dirty="0">
            <a:latin typeface="Arial" panose="020B0604020202020204" pitchFamily="34" charset="0"/>
            <a:cs typeface="Arial" panose="020B0604020202020204" pitchFamily="34" charset="0"/>
          </a:endParaRPr>
        </a:p>
      </dsp:txBody>
      <dsp:txXfrm>
        <a:off x="4661925" y="1528680"/>
        <a:ext cx="2088195" cy="990513"/>
      </dsp:txXfrm>
    </dsp:sp>
    <dsp:sp modelId="{924232C5-7CBB-4F5F-A3D8-733136ECB3EF}">
      <dsp:nvSpPr>
        <dsp:cNvPr id="0" name=""/>
        <dsp:cNvSpPr/>
      </dsp:nvSpPr>
      <dsp:spPr>
        <a:xfrm>
          <a:off x="4020573" y="3625063"/>
          <a:ext cx="2195363" cy="1097681"/>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err="1" smtClean="0">
              <a:latin typeface="Arial" panose="020B0604020202020204" pitchFamily="34" charset="0"/>
              <a:cs typeface="Arial" panose="020B0604020202020204" pitchFamily="34" charset="0"/>
            </a:rPr>
            <a:t>Compruebe</a:t>
          </a:r>
          <a:r>
            <a:rPr lang="en-US" sz="1900" kern="1200" dirty="0" smtClean="0">
              <a:latin typeface="Arial" panose="020B0604020202020204" pitchFamily="34" charset="0"/>
              <a:cs typeface="Arial" panose="020B0604020202020204" pitchFamily="34" charset="0"/>
            </a:rPr>
            <a:t> la </a:t>
          </a:r>
          <a:r>
            <a:rPr lang="en-US" sz="1900" kern="1200" dirty="0" err="1" smtClean="0">
              <a:latin typeface="Arial" panose="020B0604020202020204" pitchFamily="34" charset="0"/>
              <a:cs typeface="Arial" panose="020B0604020202020204" pitchFamily="34" charset="0"/>
            </a:rPr>
            <a:t>atmosfera</a:t>
          </a:r>
          <a:endParaRPr lang="en-US" sz="1900" kern="1200" dirty="0">
            <a:latin typeface="Arial" panose="020B0604020202020204" pitchFamily="34" charset="0"/>
            <a:cs typeface="Arial" panose="020B0604020202020204" pitchFamily="34" charset="0"/>
          </a:endParaRPr>
        </a:p>
      </dsp:txBody>
      <dsp:txXfrm>
        <a:off x="4074157" y="3678647"/>
        <a:ext cx="2088195" cy="990513"/>
      </dsp:txXfrm>
    </dsp:sp>
    <dsp:sp modelId="{3E3ADE7C-6B82-4273-91DF-F864856A2D1F}">
      <dsp:nvSpPr>
        <dsp:cNvPr id="0" name=""/>
        <dsp:cNvSpPr/>
      </dsp:nvSpPr>
      <dsp:spPr>
        <a:xfrm>
          <a:off x="1291129" y="3625080"/>
          <a:ext cx="2195363" cy="1097681"/>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err="1" smtClean="0">
              <a:latin typeface="Arial" panose="020B0604020202020204" pitchFamily="34" charset="0"/>
              <a:cs typeface="Arial" panose="020B0604020202020204" pitchFamily="34" charset="0"/>
            </a:rPr>
            <a:t>Cuerda</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Salvavidas</a:t>
          </a:r>
          <a:endParaRPr lang="en-US" sz="1900" kern="1200" dirty="0">
            <a:latin typeface="Arial" panose="020B0604020202020204" pitchFamily="34" charset="0"/>
            <a:cs typeface="Arial" panose="020B0604020202020204" pitchFamily="34" charset="0"/>
          </a:endParaRPr>
        </a:p>
      </dsp:txBody>
      <dsp:txXfrm>
        <a:off x="1344713" y="3678664"/>
        <a:ext cx="2088195" cy="990513"/>
      </dsp:txXfrm>
    </dsp:sp>
    <dsp:sp modelId="{5AAE83ED-6CA6-45CA-9DEB-F57566D471DE}">
      <dsp:nvSpPr>
        <dsp:cNvPr id="0" name=""/>
        <dsp:cNvSpPr/>
      </dsp:nvSpPr>
      <dsp:spPr>
        <a:xfrm>
          <a:off x="703361" y="1475098"/>
          <a:ext cx="2195363" cy="1097681"/>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NUNCA SOLO </a:t>
          </a:r>
          <a:endParaRPr lang="en-US" sz="1900" kern="1200" dirty="0">
            <a:latin typeface="Arial" panose="020B0604020202020204" pitchFamily="34" charset="0"/>
            <a:cs typeface="Arial" panose="020B0604020202020204" pitchFamily="34" charset="0"/>
          </a:endParaRPr>
        </a:p>
      </dsp:txBody>
      <dsp:txXfrm>
        <a:off x="756945" y="1528682"/>
        <a:ext cx="2088195" cy="9905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0ED00-C35F-4A92-93E3-670751C335DA}">
      <dsp:nvSpPr>
        <dsp:cNvPr id="0" name=""/>
        <dsp:cNvSpPr/>
      </dsp:nvSpPr>
      <dsp:spPr>
        <a:xfrm>
          <a:off x="79961" y="338782"/>
          <a:ext cx="8823940" cy="1286022"/>
        </a:xfrm>
        <a:prstGeom prst="rightArrow">
          <a:avLst>
            <a:gd name="adj1" fmla="val 50000"/>
            <a:gd name="adj2" fmla="val 50000"/>
          </a:avLst>
        </a:prstGeom>
        <a:solidFill>
          <a:srgbClr val="CC3300"/>
        </a:solidFill>
        <a:ln w="25400" cap="flat" cmpd="sng" algn="ctr">
          <a:solidFill>
            <a:srgbClr val="CC33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6680" tIns="106680" rIns="254000" bIns="204156" numCol="1" spcCol="1270" anchor="ctr" anchorCtr="0">
          <a:noAutofit/>
        </a:bodyPr>
        <a:lstStyle/>
        <a:p>
          <a:pPr lvl="0" algn="l" defTabSz="1244600">
            <a:lnSpc>
              <a:spcPct val="90000"/>
            </a:lnSpc>
            <a:spcBef>
              <a:spcPct val="0"/>
            </a:spcBef>
            <a:spcAft>
              <a:spcPct val="35000"/>
            </a:spcAft>
          </a:pPr>
          <a:r>
            <a:rPr lang="es-HN" sz="2800" kern="1200" noProof="0" dirty="0" smtClean="0">
              <a:latin typeface="Arial" panose="020B0604020202020204" pitchFamily="34" charset="0"/>
              <a:cs typeface="Arial" panose="020B0604020202020204" pitchFamily="34" charset="0"/>
            </a:rPr>
            <a:t>Orientación</a:t>
          </a:r>
          <a:r>
            <a:rPr lang="en-US" sz="2800" kern="1200" dirty="0" smtClean="0">
              <a:latin typeface="Arial" panose="020B0604020202020204" pitchFamily="34" charset="0"/>
              <a:cs typeface="Arial" panose="020B0604020202020204" pitchFamily="34" charset="0"/>
            </a:rPr>
            <a:t> </a:t>
          </a:r>
          <a:endParaRPr lang="en-US" sz="2800" kern="1200" dirty="0">
            <a:latin typeface="Arial" panose="020B0604020202020204" pitchFamily="34" charset="0"/>
            <a:cs typeface="Arial" panose="020B0604020202020204" pitchFamily="34" charset="0"/>
          </a:endParaRPr>
        </a:p>
      </dsp:txBody>
      <dsp:txXfrm>
        <a:off x="79961" y="660288"/>
        <a:ext cx="8502435" cy="643011"/>
      </dsp:txXfrm>
    </dsp:sp>
    <dsp:sp modelId="{6DE5E521-0595-40A2-AE25-59146D0BB679}">
      <dsp:nvSpPr>
        <dsp:cNvPr id="0" name=""/>
        <dsp:cNvSpPr/>
      </dsp:nvSpPr>
      <dsp:spPr>
        <a:xfrm>
          <a:off x="28686" y="1182311"/>
          <a:ext cx="2217861" cy="3043210"/>
        </a:xfrm>
        <a:prstGeom prst="rect">
          <a:avLst/>
        </a:prstGeom>
        <a:solidFill>
          <a:schemeClr val="lt1"/>
        </a:solidFill>
        <a:ln w="25400" cap="flat" cmpd="sng" algn="ctr">
          <a:solidFill>
            <a:srgbClr val="CC33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t" anchorCtr="0">
          <a:noAutofit/>
        </a:bodyPr>
        <a:lstStyle/>
        <a:p>
          <a:pPr lvl="0" algn="l" defTabSz="88900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Política de la compañía</a:t>
          </a:r>
          <a:endParaRPr lang="es-HN" sz="2000" kern="1200" noProof="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Conciencia de peligros</a:t>
          </a:r>
        </a:p>
        <a:p>
          <a:pPr lvl="0" algn="l" defTabSz="88900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Plan de acción de emergencia</a:t>
          </a:r>
          <a:endParaRPr lang="es-HN" sz="2000" kern="1200" noProof="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Candado/Etiqueta </a:t>
          </a:r>
        </a:p>
        <a:p>
          <a:pPr lvl="0" algn="l" defTabSz="88900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Especifica Tareas</a:t>
          </a:r>
          <a:endParaRPr lang="es-HN" sz="2000" kern="1200" noProof="0" dirty="0">
            <a:latin typeface="Arial" panose="020B0604020202020204" pitchFamily="34" charset="0"/>
            <a:cs typeface="Arial" panose="020B0604020202020204" pitchFamily="34" charset="0"/>
          </a:endParaRPr>
        </a:p>
      </dsp:txBody>
      <dsp:txXfrm>
        <a:off x="28686" y="1182311"/>
        <a:ext cx="2217861" cy="3043210"/>
      </dsp:txXfrm>
    </dsp:sp>
    <dsp:sp modelId="{2D47FBD5-7194-43C3-9830-E94CD64F1DDF}">
      <dsp:nvSpPr>
        <dsp:cNvPr id="0" name=""/>
        <dsp:cNvSpPr/>
      </dsp:nvSpPr>
      <dsp:spPr>
        <a:xfrm>
          <a:off x="2054346" y="789076"/>
          <a:ext cx="6784856" cy="1286022"/>
        </a:xfrm>
        <a:prstGeom prst="rightArrow">
          <a:avLst>
            <a:gd name="adj1" fmla="val 50000"/>
            <a:gd name="adj2" fmla="val 50000"/>
          </a:avLst>
        </a:prstGeom>
        <a:solidFill>
          <a:srgbClr val="F3740B"/>
        </a:solidFill>
        <a:ln w="25400" cap="flat" cmpd="sng" algn="ctr">
          <a:solidFill>
            <a:srgbClr val="F3740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04156" numCol="1" spcCol="1270" anchor="ctr" anchorCtr="0">
          <a:noAutofit/>
        </a:bodyPr>
        <a:lstStyle/>
        <a:p>
          <a:pPr lvl="0" algn="l" defTabSz="1244600">
            <a:lnSpc>
              <a:spcPct val="90000"/>
            </a:lnSpc>
            <a:spcBef>
              <a:spcPct val="0"/>
            </a:spcBef>
            <a:spcAft>
              <a:spcPct val="35000"/>
            </a:spcAft>
          </a:pPr>
          <a:r>
            <a:rPr lang="es-HN" sz="2800" kern="1200" noProof="0" dirty="0" smtClean="0">
              <a:latin typeface="Arial" panose="020B0604020202020204" pitchFamily="34" charset="0"/>
              <a:cs typeface="Arial" panose="020B0604020202020204" pitchFamily="34" charset="0"/>
            </a:rPr>
            <a:t>Anual</a:t>
          </a:r>
          <a:endParaRPr lang="es-HN" sz="2800" kern="1200" noProof="0" dirty="0">
            <a:latin typeface="Arial" panose="020B0604020202020204" pitchFamily="34" charset="0"/>
            <a:cs typeface="Arial" panose="020B0604020202020204" pitchFamily="34" charset="0"/>
          </a:endParaRPr>
        </a:p>
      </dsp:txBody>
      <dsp:txXfrm>
        <a:off x="2054346" y="1110582"/>
        <a:ext cx="6463351" cy="643011"/>
      </dsp:txXfrm>
    </dsp:sp>
    <dsp:sp modelId="{83B3022C-1B57-4B8E-A640-204FCC58FBE3}">
      <dsp:nvSpPr>
        <dsp:cNvPr id="0" name=""/>
        <dsp:cNvSpPr/>
      </dsp:nvSpPr>
      <dsp:spPr>
        <a:xfrm>
          <a:off x="2111440" y="1686988"/>
          <a:ext cx="2103125" cy="2965642"/>
        </a:xfrm>
        <a:prstGeom prst="rect">
          <a:avLst/>
        </a:prstGeom>
        <a:solidFill>
          <a:schemeClr val="lt1">
            <a:hueOff val="0"/>
            <a:satOff val="0"/>
            <a:lumOff val="0"/>
            <a:alphaOff val="0"/>
          </a:schemeClr>
        </a:solidFill>
        <a:ln w="25400" cap="flat" cmpd="sng" algn="ctr">
          <a:solidFill>
            <a:srgbClr val="F3740B"/>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ID </a:t>
          </a:r>
          <a:r>
            <a:rPr lang="es-HN" sz="2400" kern="1200" noProof="0" dirty="0" smtClean="0">
              <a:latin typeface="Arial" panose="020B0604020202020204" pitchFamily="34" charset="0"/>
              <a:cs typeface="Arial" panose="020B0604020202020204" pitchFamily="34" charset="0"/>
            </a:rPr>
            <a:t>peligros y corregir</a:t>
          </a:r>
          <a:endParaRPr lang="es-HN" sz="2400" kern="1200" noProof="0" dirty="0">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Equipo de Protección Personal</a:t>
          </a:r>
          <a:endParaRPr lang="es-HN" sz="2400" kern="1200" noProof="0" dirty="0">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Plan de acción de emergencia</a:t>
          </a:r>
          <a:endParaRPr lang="es-HN" sz="2400" kern="1200" noProof="0" dirty="0">
            <a:latin typeface="Arial" panose="020B0604020202020204" pitchFamily="34" charset="0"/>
            <a:cs typeface="Arial" panose="020B0604020202020204" pitchFamily="34" charset="0"/>
          </a:endParaRPr>
        </a:p>
      </dsp:txBody>
      <dsp:txXfrm>
        <a:off x="2111440" y="1686988"/>
        <a:ext cx="2103125" cy="2965642"/>
      </dsp:txXfrm>
    </dsp:sp>
    <dsp:sp modelId="{09E663DF-8018-48DA-8CAA-569F5136B881}">
      <dsp:nvSpPr>
        <dsp:cNvPr id="0" name=""/>
        <dsp:cNvSpPr/>
      </dsp:nvSpPr>
      <dsp:spPr>
        <a:xfrm>
          <a:off x="4179897" y="1200854"/>
          <a:ext cx="4761246" cy="1286022"/>
        </a:xfrm>
        <a:prstGeom prst="rightArrow">
          <a:avLst>
            <a:gd name="adj1" fmla="val 50000"/>
            <a:gd name="adj2" fmla="val 50000"/>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4156" numCol="1" spcCol="1270" anchor="ctr" anchorCtr="0">
          <a:noAutofit/>
        </a:bodyPr>
        <a:lstStyle/>
        <a:p>
          <a:pPr lvl="0" algn="l" defTabSz="1155700">
            <a:lnSpc>
              <a:spcPct val="90000"/>
            </a:lnSpc>
            <a:spcBef>
              <a:spcPct val="0"/>
            </a:spcBef>
            <a:spcAft>
              <a:spcPct val="35000"/>
            </a:spcAft>
          </a:pPr>
          <a:r>
            <a:rPr lang="es-HN" sz="2600" kern="1200" noProof="0" dirty="0" smtClean="0">
              <a:latin typeface="Arial" panose="020B0604020202020204" pitchFamily="34" charset="0"/>
              <a:cs typeface="Arial" panose="020B0604020202020204" pitchFamily="34" charset="0"/>
            </a:rPr>
            <a:t>Especifica Tareas</a:t>
          </a:r>
          <a:endParaRPr lang="es-HN" sz="2600" kern="1200" noProof="0" dirty="0">
            <a:latin typeface="Arial" panose="020B0604020202020204" pitchFamily="34" charset="0"/>
            <a:cs typeface="Arial" panose="020B0604020202020204" pitchFamily="34" charset="0"/>
          </a:endParaRPr>
        </a:p>
      </dsp:txBody>
      <dsp:txXfrm>
        <a:off x="4179897" y="1522360"/>
        <a:ext cx="4439741" cy="643011"/>
      </dsp:txXfrm>
    </dsp:sp>
    <dsp:sp modelId="{A838DE90-5027-481D-9C84-798F96A86DA0}">
      <dsp:nvSpPr>
        <dsp:cNvPr id="0" name=""/>
        <dsp:cNvSpPr/>
      </dsp:nvSpPr>
      <dsp:spPr>
        <a:xfrm>
          <a:off x="4141409" y="2124349"/>
          <a:ext cx="2103125" cy="2985472"/>
        </a:xfrm>
        <a:prstGeom prst="rect">
          <a:avLst/>
        </a:prstGeom>
        <a:solidFill>
          <a:schemeClr val="l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Cambiar tareas </a:t>
          </a:r>
          <a:endParaRPr lang="es-HN" sz="2400" kern="1200" noProof="0" dirty="0">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Persona autorizada</a:t>
          </a:r>
          <a:endParaRPr lang="es-HN" sz="2400" kern="1200" noProof="0" dirty="0">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Certificación</a:t>
          </a:r>
        </a:p>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Regulador </a:t>
          </a:r>
          <a:endParaRPr lang="es-HN" sz="2400" kern="1200" noProof="0" dirty="0">
            <a:latin typeface="Arial" panose="020B0604020202020204" pitchFamily="34" charset="0"/>
            <a:cs typeface="Arial" panose="020B0604020202020204" pitchFamily="34" charset="0"/>
          </a:endParaRPr>
        </a:p>
      </dsp:txBody>
      <dsp:txXfrm>
        <a:off x="4141409" y="2124349"/>
        <a:ext cx="2103125" cy="2985472"/>
      </dsp:txXfrm>
    </dsp:sp>
    <dsp:sp modelId="{9AFADBD4-19E2-4699-A44B-E99D08C1787B}">
      <dsp:nvSpPr>
        <dsp:cNvPr id="0" name=""/>
        <dsp:cNvSpPr/>
      </dsp:nvSpPr>
      <dsp:spPr>
        <a:xfrm>
          <a:off x="6069264" y="1623756"/>
          <a:ext cx="2922346" cy="1286022"/>
        </a:xfrm>
        <a:prstGeom prst="rightArrow">
          <a:avLst>
            <a:gd name="adj1" fmla="val 50000"/>
            <a:gd name="adj2" fmla="val 50000"/>
          </a:avLst>
        </a:prstGeom>
        <a:solidFill>
          <a:srgbClr val="FEBF22"/>
        </a:solidFill>
        <a:ln w="25400" cap="flat" cmpd="sng" algn="ctr">
          <a:solidFill>
            <a:srgbClr val="FEBF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4156" numCol="1" spcCol="1270" anchor="ctr" anchorCtr="0">
          <a:noAutofit/>
        </a:bodyPr>
        <a:lstStyle/>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Especifica Temas</a:t>
          </a:r>
          <a:endParaRPr lang="es-HN" sz="2400" kern="1200" noProof="0" dirty="0">
            <a:latin typeface="Arial" panose="020B0604020202020204" pitchFamily="34" charset="0"/>
            <a:cs typeface="Arial" panose="020B0604020202020204" pitchFamily="34" charset="0"/>
          </a:endParaRPr>
        </a:p>
      </dsp:txBody>
      <dsp:txXfrm>
        <a:off x="6069264" y="1945262"/>
        <a:ext cx="2600841" cy="643011"/>
      </dsp:txXfrm>
    </dsp:sp>
    <dsp:sp modelId="{4CA3FF9D-6C15-4344-B223-34C9EBB6F75A}">
      <dsp:nvSpPr>
        <dsp:cNvPr id="0" name=""/>
        <dsp:cNvSpPr/>
      </dsp:nvSpPr>
      <dsp:spPr>
        <a:xfrm>
          <a:off x="6096004" y="2536288"/>
          <a:ext cx="2286002" cy="3020465"/>
        </a:xfrm>
        <a:prstGeom prst="rect">
          <a:avLst/>
        </a:prstGeom>
        <a:solidFill>
          <a:schemeClr val="lt1">
            <a:hueOff val="0"/>
            <a:satOff val="0"/>
            <a:lumOff val="0"/>
            <a:alphaOff val="0"/>
          </a:schemeClr>
        </a:solidFill>
        <a:ln w="25400" cap="flat" cmpd="sng" algn="ctr">
          <a:solidFill>
            <a:srgbClr val="FEBF22"/>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Requisitos reglamentarios</a:t>
          </a:r>
          <a:endParaRPr lang="es-HN" sz="2400" kern="1200" noProof="0" dirty="0">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Salud y seguridad</a:t>
          </a:r>
        </a:p>
        <a:p>
          <a:pPr lvl="0" algn="l"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Temas de administración Manejo de granos</a:t>
          </a:r>
          <a:endParaRPr lang="es-HN" sz="2400" kern="1200" noProof="0" dirty="0">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endParaRPr lang="en-US" sz="2400" kern="1200" dirty="0">
            <a:latin typeface="Arial" panose="020B0604020202020204" pitchFamily="34" charset="0"/>
            <a:cs typeface="Arial" panose="020B0604020202020204" pitchFamily="34" charset="0"/>
          </a:endParaRPr>
        </a:p>
      </dsp:txBody>
      <dsp:txXfrm>
        <a:off x="6096004" y="2536288"/>
        <a:ext cx="2286002" cy="30204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D78C8-BD53-40FB-A285-E63B71CDD9F9}">
      <dsp:nvSpPr>
        <dsp:cNvPr id="0" name=""/>
        <dsp:cNvSpPr/>
      </dsp:nvSpPr>
      <dsp:spPr>
        <a:xfrm>
          <a:off x="7139839" y="2875625"/>
          <a:ext cx="91440" cy="1695213"/>
        </a:xfrm>
        <a:custGeom>
          <a:avLst/>
          <a:gdLst/>
          <a:ahLst/>
          <a:cxnLst/>
          <a:rect l="0" t="0" r="0" b="0"/>
          <a:pathLst>
            <a:path>
              <a:moveTo>
                <a:pt x="95552" y="0"/>
              </a:moveTo>
              <a:lnTo>
                <a:pt x="45720" y="1695213"/>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6B4F44-A971-4295-8053-8B56FB499D93}">
      <dsp:nvSpPr>
        <dsp:cNvPr id="0" name=""/>
        <dsp:cNvSpPr/>
      </dsp:nvSpPr>
      <dsp:spPr>
        <a:xfrm>
          <a:off x="7147128" y="2875625"/>
          <a:ext cx="91440" cy="647052"/>
        </a:xfrm>
        <a:custGeom>
          <a:avLst/>
          <a:gdLst/>
          <a:ahLst/>
          <a:cxnLst/>
          <a:rect l="0" t="0" r="0" b="0"/>
          <a:pathLst>
            <a:path>
              <a:moveTo>
                <a:pt x="88263" y="0"/>
              </a:moveTo>
              <a:lnTo>
                <a:pt x="45720" y="647052"/>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7EBE36-C072-4AB9-93AF-671DC151248B}">
      <dsp:nvSpPr>
        <dsp:cNvPr id="0" name=""/>
        <dsp:cNvSpPr/>
      </dsp:nvSpPr>
      <dsp:spPr>
        <a:xfrm>
          <a:off x="5534289" y="1961509"/>
          <a:ext cx="2428400" cy="210024"/>
        </a:xfrm>
        <a:custGeom>
          <a:avLst/>
          <a:gdLst/>
          <a:ahLst/>
          <a:cxnLst/>
          <a:rect l="0" t="0" r="0" b="0"/>
          <a:pathLst>
            <a:path>
              <a:moveTo>
                <a:pt x="0" y="0"/>
              </a:moveTo>
              <a:lnTo>
                <a:pt x="0" y="62327"/>
              </a:lnTo>
              <a:lnTo>
                <a:pt x="2428400" y="62327"/>
              </a:lnTo>
              <a:lnTo>
                <a:pt x="2428400" y="210024"/>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351B92-2369-471F-B68C-5AA095B054D0}">
      <dsp:nvSpPr>
        <dsp:cNvPr id="0" name=""/>
        <dsp:cNvSpPr/>
      </dsp:nvSpPr>
      <dsp:spPr>
        <a:xfrm>
          <a:off x="4797538" y="3131654"/>
          <a:ext cx="193557" cy="2693924"/>
        </a:xfrm>
        <a:custGeom>
          <a:avLst/>
          <a:gdLst/>
          <a:ahLst/>
          <a:cxnLst/>
          <a:rect l="0" t="0" r="0" b="0"/>
          <a:pathLst>
            <a:path>
              <a:moveTo>
                <a:pt x="0" y="0"/>
              </a:moveTo>
              <a:lnTo>
                <a:pt x="0" y="2693924"/>
              </a:lnTo>
              <a:lnTo>
                <a:pt x="193557" y="2693924"/>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8DB665-AED0-4E74-BB3E-59B90D20282F}">
      <dsp:nvSpPr>
        <dsp:cNvPr id="0" name=""/>
        <dsp:cNvSpPr/>
      </dsp:nvSpPr>
      <dsp:spPr>
        <a:xfrm>
          <a:off x="4797538" y="3131654"/>
          <a:ext cx="210422" cy="1568862"/>
        </a:xfrm>
        <a:custGeom>
          <a:avLst/>
          <a:gdLst/>
          <a:ahLst/>
          <a:cxnLst/>
          <a:rect l="0" t="0" r="0" b="0"/>
          <a:pathLst>
            <a:path>
              <a:moveTo>
                <a:pt x="0" y="0"/>
              </a:moveTo>
              <a:lnTo>
                <a:pt x="0" y="1568862"/>
              </a:lnTo>
              <a:lnTo>
                <a:pt x="210422" y="1568862"/>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17F3E9-842D-4727-8BBE-63E483F63CA0}">
      <dsp:nvSpPr>
        <dsp:cNvPr id="0" name=""/>
        <dsp:cNvSpPr/>
      </dsp:nvSpPr>
      <dsp:spPr>
        <a:xfrm>
          <a:off x="4797538" y="3131654"/>
          <a:ext cx="210422" cy="570151"/>
        </a:xfrm>
        <a:custGeom>
          <a:avLst/>
          <a:gdLst/>
          <a:ahLst/>
          <a:cxnLst/>
          <a:rect l="0" t="0" r="0" b="0"/>
          <a:pathLst>
            <a:path>
              <a:moveTo>
                <a:pt x="0" y="0"/>
              </a:moveTo>
              <a:lnTo>
                <a:pt x="0" y="570151"/>
              </a:lnTo>
              <a:lnTo>
                <a:pt x="210422" y="570151"/>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BC00EB-9446-4D9E-8CAA-31D9931BAD2F}">
      <dsp:nvSpPr>
        <dsp:cNvPr id="0" name=""/>
        <dsp:cNvSpPr/>
      </dsp:nvSpPr>
      <dsp:spPr>
        <a:xfrm>
          <a:off x="5479116" y="1961509"/>
          <a:ext cx="91440" cy="210024"/>
        </a:xfrm>
        <a:custGeom>
          <a:avLst/>
          <a:gdLst/>
          <a:ahLst/>
          <a:cxnLst/>
          <a:rect l="0" t="0" r="0" b="0"/>
          <a:pathLst>
            <a:path>
              <a:moveTo>
                <a:pt x="55172" y="0"/>
              </a:moveTo>
              <a:lnTo>
                <a:pt x="55172" y="62327"/>
              </a:lnTo>
              <a:lnTo>
                <a:pt x="45720" y="62327"/>
              </a:lnTo>
              <a:lnTo>
                <a:pt x="45720" y="210024"/>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9E7733B-243F-4402-AF89-DA18A8AAD87A}">
      <dsp:nvSpPr>
        <dsp:cNvPr id="0" name=""/>
        <dsp:cNvSpPr/>
      </dsp:nvSpPr>
      <dsp:spPr>
        <a:xfrm>
          <a:off x="2443591" y="2874851"/>
          <a:ext cx="171937" cy="1645763"/>
        </a:xfrm>
        <a:custGeom>
          <a:avLst/>
          <a:gdLst/>
          <a:ahLst/>
          <a:cxnLst/>
          <a:rect l="0" t="0" r="0" b="0"/>
          <a:pathLst>
            <a:path>
              <a:moveTo>
                <a:pt x="0" y="0"/>
              </a:moveTo>
              <a:lnTo>
                <a:pt x="0" y="1645763"/>
              </a:lnTo>
              <a:lnTo>
                <a:pt x="171937" y="1645763"/>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555E63-7F37-4B32-BC36-50750B03ECBB}">
      <dsp:nvSpPr>
        <dsp:cNvPr id="0" name=""/>
        <dsp:cNvSpPr/>
      </dsp:nvSpPr>
      <dsp:spPr>
        <a:xfrm>
          <a:off x="2443591" y="2874851"/>
          <a:ext cx="171937" cy="647052"/>
        </a:xfrm>
        <a:custGeom>
          <a:avLst/>
          <a:gdLst/>
          <a:ahLst/>
          <a:cxnLst/>
          <a:rect l="0" t="0" r="0" b="0"/>
          <a:pathLst>
            <a:path>
              <a:moveTo>
                <a:pt x="0" y="0"/>
              </a:moveTo>
              <a:lnTo>
                <a:pt x="0" y="647052"/>
              </a:lnTo>
              <a:lnTo>
                <a:pt x="171937" y="647052"/>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A2A4471-14BA-4BCA-B69C-14920F56C172}">
      <dsp:nvSpPr>
        <dsp:cNvPr id="0" name=""/>
        <dsp:cNvSpPr/>
      </dsp:nvSpPr>
      <dsp:spPr>
        <a:xfrm>
          <a:off x="3170889" y="1961509"/>
          <a:ext cx="2363400" cy="210024"/>
        </a:xfrm>
        <a:custGeom>
          <a:avLst/>
          <a:gdLst/>
          <a:ahLst/>
          <a:cxnLst/>
          <a:rect l="0" t="0" r="0" b="0"/>
          <a:pathLst>
            <a:path>
              <a:moveTo>
                <a:pt x="2363400" y="0"/>
              </a:moveTo>
              <a:lnTo>
                <a:pt x="2363400" y="62327"/>
              </a:lnTo>
              <a:lnTo>
                <a:pt x="0" y="62327"/>
              </a:lnTo>
              <a:lnTo>
                <a:pt x="0" y="210024"/>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FB6368-84FB-44C7-B449-C99694866E10}">
      <dsp:nvSpPr>
        <dsp:cNvPr id="0" name=""/>
        <dsp:cNvSpPr/>
      </dsp:nvSpPr>
      <dsp:spPr>
        <a:xfrm>
          <a:off x="4333884" y="817619"/>
          <a:ext cx="1200404" cy="440572"/>
        </a:xfrm>
        <a:custGeom>
          <a:avLst/>
          <a:gdLst/>
          <a:ahLst/>
          <a:cxnLst/>
          <a:rect l="0" t="0" r="0" b="0"/>
          <a:pathLst>
            <a:path>
              <a:moveTo>
                <a:pt x="0" y="0"/>
              </a:moveTo>
              <a:lnTo>
                <a:pt x="0" y="292875"/>
              </a:lnTo>
              <a:lnTo>
                <a:pt x="1200404" y="292875"/>
              </a:lnTo>
              <a:lnTo>
                <a:pt x="1200404" y="440572"/>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2B14E49-2F13-4343-82A9-ADC1AB04834A}">
      <dsp:nvSpPr>
        <dsp:cNvPr id="0" name=""/>
        <dsp:cNvSpPr/>
      </dsp:nvSpPr>
      <dsp:spPr>
        <a:xfrm>
          <a:off x="191395" y="1946416"/>
          <a:ext cx="111449" cy="3647960"/>
        </a:xfrm>
        <a:custGeom>
          <a:avLst/>
          <a:gdLst/>
          <a:ahLst/>
          <a:cxnLst/>
          <a:rect l="0" t="0" r="0" b="0"/>
          <a:pathLst>
            <a:path>
              <a:moveTo>
                <a:pt x="0" y="0"/>
              </a:moveTo>
              <a:lnTo>
                <a:pt x="0" y="3647960"/>
              </a:lnTo>
              <a:lnTo>
                <a:pt x="111449" y="3647960"/>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6DAFDA0-73D2-4289-A351-64877029BC80}">
      <dsp:nvSpPr>
        <dsp:cNvPr id="0" name=""/>
        <dsp:cNvSpPr/>
      </dsp:nvSpPr>
      <dsp:spPr>
        <a:xfrm>
          <a:off x="191395" y="1946416"/>
          <a:ext cx="111449" cy="2694381"/>
        </a:xfrm>
        <a:custGeom>
          <a:avLst/>
          <a:gdLst/>
          <a:ahLst/>
          <a:cxnLst/>
          <a:rect l="0" t="0" r="0" b="0"/>
          <a:pathLst>
            <a:path>
              <a:moveTo>
                <a:pt x="0" y="0"/>
              </a:moveTo>
              <a:lnTo>
                <a:pt x="0" y="2694381"/>
              </a:lnTo>
              <a:lnTo>
                <a:pt x="111449" y="2694381"/>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0961BDD-AE9F-46E5-AA8C-4118A43F2FEC}">
      <dsp:nvSpPr>
        <dsp:cNvPr id="0" name=""/>
        <dsp:cNvSpPr/>
      </dsp:nvSpPr>
      <dsp:spPr>
        <a:xfrm>
          <a:off x="191395" y="1946416"/>
          <a:ext cx="111449" cy="1695670"/>
        </a:xfrm>
        <a:custGeom>
          <a:avLst/>
          <a:gdLst/>
          <a:ahLst/>
          <a:cxnLst/>
          <a:rect l="0" t="0" r="0" b="0"/>
          <a:pathLst>
            <a:path>
              <a:moveTo>
                <a:pt x="0" y="0"/>
              </a:moveTo>
              <a:lnTo>
                <a:pt x="0" y="1695670"/>
              </a:lnTo>
              <a:lnTo>
                <a:pt x="111449" y="1695670"/>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C26819-0D20-4FAC-8656-46435EA06DBD}">
      <dsp:nvSpPr>
        <dsp:cNvPr id="0" name=""/>
        <dsp:cNvSpPr/>
      </dsp:nvSpPr>
      <dsp:spPr>
        <a:xfrm>
          <a:off x="191395" y="1946416"/>
          <a:ext cx="111449" cy="696959"/>
        </a:xfrm>
        <a:custGeom>
          <a:avLst/>
          <a:gdLst/>
          <a:ahLst/>
          <a:cxnLst/>
          <a:rect l="0" t="0" r="0" b="0"/>
          <a:pathLst>
            <a:path>
              <a:moveTo>
                <a:pt x="0" y="0"/>
              </a:moveTo>
              <a:lnTo>
                <a:pt x="0" y="696959"/>
              </a:lnTo>
              <a:lnTo>
                <a:pt x="111449" y="696959"/>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8BF0CE-D114-408A-80EA-8F7EA0001066}">
      <dsp:nvSpPr>
        <dsp:cNvPr id="0" name=""/>
        <dsp:cNvSpPr/>
      </dsp:nvSpPr>
      <dsp:spPr>
        <a:xfrm>
          <a:off x="956976" y="817619"/>
          <a:ext cx="3376908" cy="425478"/>
        </a:xfrm>
        <a:custGeom>
          <a:avLst/>
          <a:gdLst/>
          <a:ahLst/>
          <a:cxnLst/>
          <a:rect l="0" t="0" r="0" b="0"/>
          <a:pathLst>
            <a:path>
              <a:moveTo>
                <a:pt x="3376908" y="0"/>
              </a:moveTo>
              <a:lnTo>
                <a:pt x="3376908" y="277782"/>
              </a:lnTo>
              <a:lnTo>
                <a:pt x="0" y="277782"/>
              </a:lnTo>
              <a:lnTo>
                <a:pt x="0" y="425478"/>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236347B-A6CB-41E8-A811-49A5EE69A40E}">
      <dsp:nvSpPr>
        <dsp:cNvPr id="0" name=""/>
        <dsp:cNvSpPr/>
      </dsp:nvSpPr>
      <dsp:spPr>
        <a:xfrm>
          <a:off x="1257299" y="114302"/>
          <a:ext cx="6153170" cy="703317"/>
        </a:xfrm>
        <a:prstGeom prst="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HN" sz="2800" kern="1200" noProof="0" dirty="0" smtClean="0">
              <a:latin typeface="Arial" panose="020B0604020202020204" pitchFamily="34" charset="0"/>
              <a:cs typeface="Arial" panose="020B0604020202020204" pitchFamily="34" charset="0"/>
            </a:rPr>
            <a:t>ENTRENAMIENTO DE EMPLEADOS</a:t>
          </a:r>
          <a:endParaRPr lang="es-HN" sz="2800" kern="1200" noProof="0" dirty="0">
            <a:latin typeface="Arial" panose="020B0604020202020204" pitchFamily="34" charset="0"/>
            <a:cs typeface="Arial" panose="020B0604020202020204" pitchFamily="34" charset="0"/>
          </a:endParaRPr>
        </a:p>
      </dsp:txBody>
      <dsp:txXfrm>
        <a:off x="1257299" y="114302"/>
        <a:ext cx="6153170" cy="703317"/>
      </dsp:txXfrm>
    </dsp:sp>
    <dsp:sp modelId="{662CEF01-D47C-46A1-AB84-60544420D416}">
      <dsp:nvSpPr>
        <dsp:cNvPr id="0" name=""/>
        <dsp:cNvSpPr/>
      </dsp:nvSpPr>
      <dsp:spPr>
        <a:xfrm>
          <a:off x="0" y="1243098"/>
          <a:ext cx="1913952" cy="703317"/>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Documentar</a:t>
          </a:r>
          <a:endParaRPr lang="en-US" sz="2400" kern="1200" dirty="0">
            <a:latin typeface="Arial" panose="020B0604020202020204" pitchFamily="34" charset="0"/>
            <a:cs typeface="Arial" panose="020B0604020202020204" pitchFamily="34" charset="0"/>
          </a:endParaRPr>
        </a:p>
      </dsp:txBody>
      <dsp:txXfrm>
        <a:off x="0" y="1243098"/>
        <a:ext cx="1913952" cy="703317"/>
      </dsp:txXfrm>
    </dsp:sp>
    <dsp:sp modelId="{B05960A8-C5F4-4506-98A4-CFB0ABCD90E5}">
      <dsp:nvSpPr>
        <dsp:cNvPr id="0" name=""/>
        <dsp:cNvSpPr/>
      </dsp:nvSpPr>
      <dsp:spPr>
        <a:xfrm>
          <a:off x="302844" y="2291717"/>
          <a:ext cx="1722551" cy="703317"/>
        </a:xfrm>
        <a:prstGeom prst="rect">
          <a:avLst/>
        </a:prstGeom>
        <a:solidFill>
          <a:srgbClr val="FEB90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HN" sz="2200" kern="1200" baseline="0" noProof="0" dirty="0" smtClean="0">
              <a:solidFill>
                <a:schemeClr val="accent6">
                  <a:lumMod val="50000"/>
                </a:schemeClr>
              </a:solidFill>
              <a:latin typeface="Arial" panose="020B0604020202020204" pitchFamily="34" charset="0"/>
              <a:cs typeface="Arial" panose="020B0604020202020204" pitchFamily="34" charset="0"/>
            </a:rPr>
            <a:t>Título</a:t>
          </a:r>
          <a:r>
            <a:rPr lang="en-US" sz="2200" kern="1200" baseline="0" dirty="0" smtClean="0">
              <a:solidFill>
                <a:schemeClr val="accent6">
                  <a:lumMod val="50000"/>
                </a:schemeClr>
              </a:solidFill>
              <a:latin typeface="Arial" panose="020B0604020202020204" pitchFamily="34" charset="0"/>
              <a:cs typeface="Arial" panose="020B0604020202020204" pitchFamily="34" charset="0"/>
            </a:rPr>
            <a:t> </a:t>
          </a:r>
          <a:endParaRPr lang="en-US" sz="2200" kern="1200" baseline="0" dirty="0">
            <a:solidFill>
              <a:schemeClr val="accent6">
                <a:lumMod val="50000"/>
              </a:schemeClr>
            </a:solidFill>
            <a:latin typeface="Arial" panose="020B0604020202020204" pitchFamily="34" charset="0"/>
            <a:cs typeface="Arial" panose="020B0604020202020204" pitchFamily="34" charset="0"/>
          </a:endParaRPr>
        </a:p>
      </dsp:txBody>
      <dsp:txXfrm>
        <a:off x="302844" y="2291717"/>
        <a:ext cx="1722551" cy="703317"/>
      </dsp:txXfrm>
    </dsp:sp>
    <dsp:sp modelId="{925A36C1-B57B-4E92-987D-460147B4CDD5}">
      <dsp:nvSpPr>
        <dsp:cNvPr id="0" name=""/>
        <dsp:cNvSpPr/>
      </dsp:nvSpPr>
      <dsp:spPr>
        <a:xfrm>
          <a:off x="302844" y="3290428"/>
          <a:ext cx="1722551" cy="703317"/>
        </a:xfrm>
        <a:prstGeom prst="rect">
          <a:avLst/>
        </a:prstGeom>
        <a:solidFill>
          <a:srgbClr val="FEB90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Temas</a:t>
          </a:r>
          <a:endParaRPr lang="en-US" sz="2200" kern="1200" baseline="0" dirty="0">
            <a:solidFill>
              <a:schemeClr val="accent6">
                <a:lumMod val="50000"/>
              </a:schemeClr>
            </a:solidFill>
            <a:latin typeface="Arial" panose="020B0604020202020204" pitchFamily="34" charset="0"/>
            <a:cs typeface="Arial" panose="020B0604020202020204" pitchFamily="34" charset="0"/>
          </a:endParaRPr>
        </a:p>
      </dsp:txBody>
      <dsp:txXfrm>
        <a:off x="302844" y="3290428"/>
        <a:ext cx="1722551" cy="703317"/>
      </dsp:txXfrm>
    </dsp:sp>
    <dsp:sp modelId="{556F921F-7A9C-4B2C-AC62-5E9981BC1D2D}">
      <dsp:nvSpPr>
        <dsp:cNvPr id="0" name=""/>
        <dsp:cNvSpPr/>
      </dsp:nvSpPr>
      <dsp:spPr>
        <a:xfrm>
          <a:off x="302844" y="4289139"/>
          <a:ext cx="1722551" cy="703317"/>
        </a:xfrm>
        <a:prstGeom prst="rect">
          <a:avLst/>
        </a:prstGeom>
        <a:solidFill>
          <a:srgbClr val="FEB90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Fecha</a:t>
          </a:r>
          <a:endParaRPr lang="en-US" sz="2200" kern="1200" baseline="0" dirty="0">
            <a:solidFill>
              <a:schemeClr val="accent6">
                <a:lumMod val="50000"/>
              </a:schemeClr>
            </a:solidFill>
            <a:latin typeface="Arial" panose="020B0604020202020204" pitchFamily="34" charset="0"/>
            <a:cs typeface="Arial" panose="020B0604020202020204" pitchFamily="34" charset="0"/>
          </a:endParaRPr>
        </a:p>
      </dsp:txBody>
      <dsp:txXfrm>
        <a:off x="302844" y="4289139"/>
        <a:ext cx="1722551" cy="703317"/>
      </dsp:txXfrm>
    </dsp:sp>
    <dsp:sp modelId="{4287BE7C-A55B-46AE-8293-4B97EA894F23}">
      <dsp:nvSpPr>
        <dsp:cNvPr id="0" name=""/>
        <dsp:cNvSpPr/>
      </dsp:nvSpPr>
      <dsp:spPr>
        <a:xfrm>
          <a:off x="302844" y="5242718"/>
          <a:ext cx="1722551" cy="703317"/>
        </a:xfrm>
        <a:prstGeom prst="rect">
          <a:avLst/>
        </a:prstGeom>
        <a:solidFill>
          <a:srgbClr val="FEB90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HN" sz="2200" kern="1200" baseline="0" noProof="0" dirty="0" smtClean="0">
              <a:solidFill>
                <a:schemeClr val="accent6">
                  <a:lumMod val="50000"/>
                </a:schemeClr>
              </a:solidFill>
              <a:latin typeface="Arial" panose="020B0604020202020204" pitchFamily="34" charset="0"/>
              <a:cs typeface="Arial" panose="020B0604020202020204" pitchFamily="34" charset="0"/>
            </a:rPr>
            <a:t>Certificación</a:t>
          </a:r>
          <a:endParaRPr lang="es-HN" sz="2200" kern="1200" baseline="0" noProof="0" dirty="0">
            <a:solidFill>
              <a:schemeClr val="accent6">
                <a:lumMod val="50000"/>
              </a:schemeClr>
            </a:solidFill>
            <a:latin typeface="Arial" panose="020B0604020202020204" pitchFamily="34" charset="0"/>
            <a:cs typeface="Arial" panose="020B0604020202020204" pitchFamily="34" charset="0"/>
          </a:endParaRPr>
        </a:p>
      </dsp:txBody>
      <dsp:txXfrm>
        <a:off x="302844" y="5242718"/>
        <a:ext cx="1722551" cy="703317"/>
      </dsp:txXfrm>
    </dsp:sp>
    <dsp:sp modelId="{078D454A-BE2C-4D23-B4CE-DFDF71E429D4}">
      <dsp:nvSpPr>
        <dsp:cNvPr id="0" name=""/>
        <dsp:cNvSpPr/>
      </dsp:nvSpPr>
      <dsp:spPr>
        <a:xfrm>
          <a:off x="4577313" y="1258192"/>
          <a:ext cx="1913952" cy="703317"/>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Tipo</a:t>
          </a:r>
          <a:endParaRPr lang="en-US" sz="2800" kern="1200" dirty="0">
            <a:latin typeface="Arial" panose="020B0604020202020204" pitchFamily="34" charset="0"/>
            <a:cs typeface="Arial" panose="020B0604020202020204" pitchFamily="34" charset="0"/>
          </a:endParaRPr>
        </a:p>
      </dsp:txBody>
      <dsp:txXfrm>
        <a:off x="4577313" y="1258192"/>
        <a:ext cx="1913952" cy="703317"/>
      </dsp:txXfrm>
    </dsp:sp>
    <dsp:sp modelId="{F6515436-D3B0-4E91-BF18-6D21C7C59E34}">
      <dsp:nvSpPr>
        <dsp:cNvPr id="0" name=""/>
        <dsp:cNvSpPr/>
      </dsp:nvSpPr>
      <dsp:spPr>
        <a:xfrm>
          <a:off x="2261766" y="2171534"/>
          <a:ext cx="1818244" cy="703317"/>
        </a:xfrm>
        <a:prstGeom prst="rect">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Orientación</a:t>
          </a:r>
          <a:endParaRPr lang="es-HN" sz="2400" kern="1200" noProof="0" dirty="0">
            <a:latin typeface="Arial" panose="020B0604020202020204" pitchFamily="34" charset="0"/>
            <a:cs typeface="Arial" panose="020B0604020202020204" pitchFamily="34" charset="0"/>
          </a:endParaRPr>
        </a:p>
      </dsp:txBody>
      <dsp:txXfrm>
        <a:off x="2261766" y="2171534"/>
        <a:ext cx="1818244" cy="703317"/>
      </dsp:txXfrm>
    </dsp:sp>
    <dsp:sp modelId="{BF8CB06F-EF2A-41C6-8A72-C39C753CD581}">
      <dsp:nvSpPr>
        <dsp:cNvPr id="0" name=""/>
        <dsp:cNvSpPr/>
      </dsp:nvSpPr>
      <dsp:spPr>
        <a:xfrm>
          <a:off x="2615528" y="3170245"/>
          <a:ext cx="1722551" cy="703317"/>
        </a:xfrm>
        <a:prstGeom prst="rect">
          <a:avLst/>
        </a:prstGeom>
        <a:solidFill>
          <a:srgbClr val="FAE1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HN" sz="1800" kern="1200" noProof="0" dirty="0" smtClean="0">
              <a:solidFill>
                <a:schemeClr val="accent6">
                  <a:lumMod val="50000"/>
                </a:schemeClr>
              </a:solidFill>
              <a:latin typeface="Arial" panose="020B0604020202020204" pitchFamily="34" charset="0"/>
              <a:cs typeface="Arial" panose="020B0604020202020204" pitchFamily="34" charset="0"/>
            </a:rPr>
            <a:t>Nuevas Contrataciones</a:t>
          </a:r>
          <a:endParaRPr lang="es-HN" sz="1800" kern="1200" noProof="0" dirty="0">
            <a:solidFill>
              <a:schemeClr val="accent6">
                <a:lumMod val="50000"/>
              </a:schemeClr>
            </a:solidFill>
            <a:latin typeface="Arial" panose="020B0604020202020204" pitchFamily="34" charset="0"/>
            <a:cs typeface="Arial" panose="020B0604020202020204" pitchFamily="34" charset="0"/>
          </a:endParaRPr>
        </a:p>
      </dsp:txBody>
      <dsp:txXfrm>
        <a:off x="2615528" y="3170245"/>
        <a:ext cx="1722551" cy="703317"/>
      </dsp:txXfrm>
    </dsp:sp>
    <dsp:sp modelId="{63C966CC-151B-4043-BDBC-9787CE7C198A}">
      <dsp:nvSpPr>
        <dsp:cNvPr id="0" name=""/>
        <dsp:cNvSpPr/>
      </dsp:nvSpPr>
      <dsp:spPr>
        <a:xfrm>
          <a:off x="2615528" y="4168956"/>
          <a:ext cx="1722551" cy="703317"/>
        </a:xfrm>
        <a:prstGeom prst="rect">
          <a:avLst/>
        </a:prstGeom>
        <a:solidFill>
          <a:srgbClr val="FAE1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Empleados</a:t>
          </a:r>
          <a:r>
            <a:rPr lang="en-US" sz="2200" kern="1200" baseline="0" dirty="0" smtClean="0">
              <a:solidFill>
                <a:schemeClr val="accent6">
                  <a:lumMod val="50000"/>
                </a:schemeClr>
              </a:solidFill>
              <a:latin typeface="Arial" panose="020B0604020202020204" pitchFamily="34" charset="0"/>
              <a:cs typeface="Arial" panose="020B0604020202020204" pitchFamily="34" charset="0"/>
            </a:rPr>
            <a:t> </a:t>
          </a: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Temporales</a:t>
          </a:r>
          <a:endParaRPr lang="en-US" sz="2200" kern="1200" baseline="0" dirty="0">
            <a:solidFill>
              <a:schemeClr val="accent6">
                <a:lumMod val="50000"/>
              </a:schemeClr>
            </a:solidFill>
            <a:latin typeface="Arial" panose="020B0604020202020204" pitchFamily="34" charset="0"/>
            <a:cs typeface="Arial" panose="020B0604020202020204" pitchFamily="34" charset="0"/>
          </a:endParaRPr>
        </a:p>
      </dsp:txBody>
      <dsp:txXfrm>
        <a:off x="2615528" y="4168956"/>
        <a:ext cx="1722551" cy="703317"/>
      </dsp:txXfrm>
    </dsp:sp>
    <dsp:sp modelId="{0DC6DD86-1E43-4928-8AF0-FC72C5CAF954}">
      <dsp:nvSpPr>
        <dsp:cNvPr id="0" name=""/>
        <dsp:cNvSpPr/>
      </dsp:nvSpPr>
      <dsp:spPr>
        <a:xfrm>
          <a:off x="4615714" y="2171534"/>
          <a:ext cx="1818244" cy="960119"/>
        </a:xfrm>
        <a:prstGeom prst="rect">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Específico para tarea, rol, tema</a:t>
          </a:r>
          <a:endParaRPr lang="es-HN" sz="2400" kern="1200" noProof="0" dirty="0">
            <a:latin typeface="Arial" panose="020B0604020202020204" pitchFamily="34" charset="0"/>
            <a:cs typeface="Arial" panose="020B0604020202020204" pitchFamily="34" charset="0"/>
          </a:endParaRPr>
        </a:p>
      </dsp:txBody>
      <dsp:txXfrm>
        <a:off x="4615714" y="2171534"/>
        <a:ext cx="1818244" cy="960119"/>
      </dsp:txXfrm>
    </dsp:sp>
    <dsp:sp modelId="{5E9AD292-4476-4B7A-8F83-7B8FC0DD4D81}">
      <dsp:nvSpPr>
        <dsp:cNvPr id="0" name=""/>
        <dsp:cNvSpPr/>
      </dsp:nvSpPr>
      <dsp:spPr>
        <a:xfrm>
          <a:off x="5007961" y="3350146"/>
          <a:ext cx="1722551" cy="703317"/>
        </a:xfrm>
        <a:prstGeom prst="rect">
          <a:avLst/>
        </a:prstGeom>
        <a:solidFill>
          <a:srgbClr val="FAE1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Cambios</a:t>
          </a:r>
          <a:r>
            <a:rPr lang="en-US" sz="2200" kern="1200" baseline="0" dirty="0" smtClean="0">
              <a:solidFill>
                <a:schemeClr val="accent6">
                  <a:lumMod val="50000"/>
                </a:schemeClr>
              </a:solidFill>
              <a:latin typeface="Arial" panose="020B0604020202020204" pitchFamily="34" charset="0"/>
              <a:cs typeface="Arial" panose="020B0604020202020204" pitchFamily="34" charset="0"/>
            </a:rPr>
            <a:t> de </a:t>
          </a: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Rol</a:t>
          </a:r>
          <a:endParaRPr lang="en-US" sz="2200" kern="1200" baseline="0" dirty="0">
            <a:solidFill>
              <a:schemeClr val="accent6">
                <a:lumMod val="50000"/>
              </a:schemeClr>
            </a:solidFill>
            <a:latin typeface="Arial" panose="020B0604020202020204" pitchFamily="34" charset="0"/>
            <a:cs typeface="Arial" panose="020B0604020202020204" pitchFamily="34" charset="0"/>
          </a:endParaRPr>
        </a:p>
      </dsp:txBody>
      <dsp:txXfrm>
        <a:off x="5007961" y="3350146"/>
        <a:ext cx="1722551" cy="703317"/>
      </dsp:txXfrm>
    </dsp:sp>
    <dsp:sp modelId="{5DCB8193-E69B-43B2-9F5C-9674165E1D3A}">
      <dsp:nvSpPr>
        <dsp:cNvPr id="0" name=""/>
        <dsp:cNvSpPr/>
      </dsp:nvSpPr>
      <dsp:spPr>
        <a:xfrm>
          <a:off x="5007961" y="4348857"/>
          <a:ext cx="1722551" cy="703317"/>
        </a:xfrm>
        <a:prstGeom prst="rect">
          <a:avLst/>
        </a:prstGeom>
        <a:solidFill>
          <a:srgbClr val="FAE1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baseline="0" dirty="0" err="1" smtClean="0">
              <a:solidFill>
                <a:schemeClr val="accent6">
                  <a:lumMod val="50000"/>
                </a:schemeClr>
              </a:solidFill>
              <a:latin typeface="Arial" panose="020B0604020202020204" pitchFamily="34" charset="0"/>
              <a:cs typeface="Arial" panose="020B0604020202020204" pitchFamily="34" charset="0"/>
            </a:rPr>
            <a:t>Certificaciones</a:t>
          </a:r>
          <a:endParaRPr lang="en-US" sz="2000" kern="1200" baseline="0" dirty="0" smtClean="0">
            <a:solidFill>
              <a:schemeClr val="accent6">
                <a:lumMod val="50000"/>
              </a:schemeClr>
            </a:solidFill>
            <a:latin typeface="Arial" panose="020B0604020202020204" pitchFamily="34" charset="0"/>
            <a:cs typeface="Arial" panose="020B0604020202020204" pitchFamily="34" charset="0"/>
          </a:endParaRPr>
        </a:p>
      </dsp:txBody>
      <dsp:txXfrm>
        <a:off x="5007961" y="4348857"/>
        <a:ext cx="1722551" cy="703317"/>
      </dsp:txXfrm>
    </dsp:sp>
    <dsp:sp modelId="{F9AE4A4A-6BAA-47A1-BE84-FC0C0B178882}">
      <dsp:nvSpPr>
        <dsp:cNvPr id="0" name=""/>
        <dsp:cNvSpPr/>
      </dsp:nvSpPr>
      <dsp:spPr>
        <a:xfrm>
          <a:off x="4991096" y="5473919"/>
          <a:ext cx="1719076" cy="703317"/>
        </a:xfrm>
        <a:prstGeom prst="rect">
          <a:avLst/>
        </a:prstGeom>
        <a:solidFill>
          <a:srgbClr val="FAE1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HN" sz="2000" kern="1200" baseline="0" noProof="0" dirty="0" smtClean="0">
              <a:solidFill>
                <a:schemeClr val="accent6">
                  <a:lumMod val="50000"/>
                </a:schemeClr>
              </a:solidFill>
              <a:latin typeface="Arial" panose="020B0604020202020204" pitchFamily="34" charset="0"/>
              <a:cs typeface="Arial" panose="020B0604020202020204" pitchFamily="34" charset="0"/>
            </a:rPr>
            <a:t>Requerido por Regulación</a:t>
          </a:r>
        </a:p>
      </dsp:txBody>
      <dsp:txXfrm>
        <a:off x="4991096" y="5473919"/>
        <a:ext cx="1719076" cy="703317"/>
      </dsp:txXfrm>
    </dsp:sp>
    <dsp:sp modelId="{2ADC7135-B62C-4C81-B0C7-FB8F2CA5B2A2}">
      <dsp:nvSpPr>
        <dsp:cNvPr id="0" name=""/>
        <dsp:cNvSpPr/>
      </dsp:nvSpPr>
      <dsp:spPr>
        <a:xfrm>
          <a:off x="7053567" y="2171534"/>
          <a:ext cx="1818244" cy="704091"/>
        </a:xfrm>
        <a:prstGeom prst="rect">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Anual</a:t>
          </a:r>
          <a:endParaRPr lang="en-US" sz="2400" kern="1200" dirty="0">
            <a:latin typeface="Arial" panose="020B0604020202020204" pitchFamily="34" charset="0"/>
            <a:cs typeface="Arial" panose="020B0604020202020204" pitchFamily="34" charset="0"/>
          </a:endParaRPr>
        </a:p>
      </dsp:txBody>
      <dsp:txXfrm>
        <a:off x="7053567" y="2171534"/>
        <a:ext cx="1818244" cy="704091"/>
      </dsp:txXfrm>
    </dsp:sp>
    <dsp:sp modelId="{4362E9BA-8237-4D4E-8967-1683A6A8C4C8}">
      <dsp:nvSpPr>
        <dsp:cNvPr id="0" name=""/>
        <dsp:cNvSpPr/>
      </dsp:nvSpPr>
      <dsp:spPr>
        <a:xfrm>
          <a:off x="7192848" y="3171018"/>
          <a:ext cx="1722551" cy="703317"/>
        </a:xfrm>
        <a:prstGeom prst="rect">
          <a:avLst/>
        </a:prstGeom>
        <a:solidFill>
          <a:srgbClr val="FAE1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Calendario</a:t>
          </a:r>
          <a:r>
            <a:rPr lang="en-US" sz="2200" kern="1200" baseline="0" dirty="0" smtClean="0">
              <a:solidFill>
                <a:schemeClr val="accent6">
                  <a:lumMod val="50000"/>
                </a:schemeClr>
              </a:solidFill>
              <a:latin typeface="Arial" panose="020B0604020202020204" pitchFamily="34" charset="0"/>
              <a:cs typeface="Arial" panose="020B0604020202020204" pitchFamily="34" charset="0"/>
            </a:rPr>
            <a:t> </a:t>
          </a: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Anual</a:t>
          </a:r>
          <a:endParaRPr lang="en-US" sz="2200" kern="1200" baseline="0" dirty="0">
            <a:solidFill>
              <a:schemeClr val="accent6">
                <a:lumMod val="50000"/>
              </a:schemeClr>
            </a:solidFill>
            <a:latin typeface="Arial" panose="020B0604020202020204" pitchFamily="34" charset="0"/>
            <a:cs typeface="Arial" panose="020B0604020202020204" pitchFamily="34" charset="0"/>
          </a:endParaRPr>
        </a:p>
      </dsp:txBody>
      <dsp:txXfrm>
        <a:off x="7192848" y="3171018"/>
        <a:ext cx="1722551" cy="703317"/>
      </dsp:txXfrm>
    </dsp:sp>
    <dsp:sp modelId="{2B9577FF-0491-4BB6-B933-AE273C5EE349}">
      <dsp:nvSpPr>
        <dsp:cNvPr id="0" name=""/>
        <dsp:cNvSpPr/>
      </dsp:nvSpPr>
      <dsp:spPr>
        <a:xfrm>
          <a:off x="7185559" y="4219180"/>
          <a:ext cx="1719076" cy="703317"/>
        </a:xfrm>
        <a:prstGeom prst="rect">
          <a:avLst/>
        </a:prstGeom>
        <a:solidFill>
          <a:srgbClr val="FAE1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Temas</a:t>
          </a:r>
          <a:r>
            <a:rPr lang="en-US" sz="2200" kern="1200" baseline="0" dirty="0" smtClean="0">
              <a:solidFill>
                <a:schemeClr val="accent6">
                  <a:lumMod val="50000"/>
                </a:schemeClr>
              </a:solidFill>
              <a:latin typeface="Arial" panose="020B0604020202020204" pitchFamily="34" charset="0"/>
              <a:cs typeface="Arial" panose="020B0604020202020204" pitchFamily="34" charset="0"/>
            </a:rPr>
            <a:t> </a:t>
          </a:r>
          <a:r>
            <a:rPr lang="en-US" sz="2200" kern="1200" baseline="0" dirty="0" err="1" smtClean="0">
              <a:solidFill>
                <a:schemeClr val="accent6">
                  <a:lumMod val="50000"/>
                </a:schemeClr>
              </a:solidFill>
              <a:latin typeface="Arial" panose="020B0604020202020204" pitchFamily="34" charset="0"/>
              <a:cs typeface="Arial" panose="020B0604020202020204" pitchFamily="34" charset="0"/>
            </a:rPr>
            <a:t>Requeridos</a:t>
          </a:r>
          <a:endParaRPr lang="en-US" sz="2200" kern="1200" baseline="0" dirty="0">
            <a:solidFill>
              <a:schemeClr val="accent6">
                <a:lumMod val="50000"/>
              </a:schemeClr>
            </a:solidFill>
            <a:latin typeface="Arial" panose="020B0604020202020204" pitchFamily="34" charset="0"/>
            <a:cs typeface="Arial" panose="020B0604020202020204" pitchFamily="34" charset="0"/>
          </a:endParaRPr>
        </a:p>
      </dsp:txBody>
      <dsp:txXfrm>
        <a:off x="7185559" y="4219180"/>
        <a:ext cx="1719076" cy="7033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8B89-368D-4EA5-9BAE-352C25D90C39}">
      <dsp:nvSpPr>
        <dsp:cNvPr id="0" name=""/>
        <dsp:cNvSpPr/>
      </dsp:nvSpPr>
      <dsp:spPr>
        <a:xfrm>
          <a:off x="2738" y="96126"/>
          <a:ext cx="2669976" cy="972967"/>
        </a:xfrm>
        <a:prstGeom prst="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s-HN" sz="2800" b="1" kern="1200" noProof="0" dirty="0" smtClean="0">
              <a:solidFill>
                <a:schemeClr val="accent6">
                  <a:lumMod val="50000"/>
                </a:schemeClr>
              </a:solidFill>
              <a:latin typeface="Arial" panose="020B0604020202020204" pitchFamily="34" charset="0"/>
              <a:cs typeface="Arial" panose="020B0604020202020204" pitchFamily="34" charset="0"/>
            </a:rPr>
            <a:t>Política LOTO  </a:t>
          </a:r>
          <a:endParaRPr lang="es-HN" sz="2800" b="1" kern="1200" noProof="0" dirty="0">
            <a:solidFill>
              <a:schemeClr val="accent6">
                <a:lumMod val="50000"/>
              </a:schemeClr>
            </a:solidFill>
            <a:latin typeface="Arial" panose="020B0604020202020204" pitchFamily="34" charset="0"/>
            <a:cs typeface="Arial" panose="020B0604020202020204" pitchFamily="34" charset="0"/>
          </a:endParaRPr>
        </a:p>
      </dsp:txBody>
      <dsp:txXfrm>
        <a:off x="2738" y="96126"/>
        <a:ext cx="2669976" cy="972967"/>
      </dsp:txXfrm>
    </dsp:sp>
    <dsp:sp modelId="{F6903A39-AB2E-4E1C-B73A-6F715378FB35}">
      <dsp:nvSpPr>
        <dsp:cNvPr id="0" name=""/>
        <dsp:cNvSpPr/>
      </dsp:nvSpPr>
      <dsp:spPr>
        <a:xfrm>
          <a:off x="2738" y="1069093"/>
          <a:ext cx="2669976" cy="3500732"/>
        </a:xfrm>
        <a:prstGeom prst="rect">
          <a:avLst/>
        </a:prstGeom>
        <a:solidFill>
          <a:srgbClr val="FAE12A">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Utilice norma1910.147.</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Siga el programa y procedimientos LOTO de la compañía.</a:t>
          </a:r>
          <a:endParaRPr lang="es-HN" sz="2200" kern="1200" noProof="0" dirty="0">
            <a:latin typeface="Arial" panose="020B0604020202020204" pitchFamily="34" charset="0"/>
            <a:cs typeface="Arial" panose="020B0604020202020204" pitchFamily="34" charset="0"/>
          </a:endParaRPr>
        </a:p>
      </dsp:txBody>
      <dsp:txXfrm>
        <a:off x="2738" y="1069093"/>
        <a:ext cx="2669976" cy="3500732"/>
      </dsp:txXfrm>
    </dsp:sp>
    <dsp:sp modelId="{B9FFF9FD-E098-4C1A-8720-A4EB31F6BF6F}">
      <dsp:nvSpPr>
        <dsp:cNvPr id="0" name=""/>
        <dsp:cNvSpPr/>
      </dsp:nvSpPr>
      <dsp:spPr>
        <a:xfrm>
          <a:off x="3046511" y="96126"/>
          <a:ext cx="2669976" cy="972967"/>
        </a:xfrm>
        <a:prstGeom prst="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err="1" smtClean="0">
              <a:solidFill>
                <a:schemeClr val="accent6">
                  <a:lumMod val="50000"/>
                </a:schemeClr>
              </a:solidFill>
              <a:latin typeface="Arial" panose="020B0604020202020204" pitchFamily="34" charset="0"/>
              <a:cs typeface="Arial" panose="020B0604020202020204" pitchFamily="34" charset="0"/>
            </a:rPr>
            <a:t>Programa</a:t>
          </a:r>
          <a:r>
            <a:rPr lang="en-US" sz="2800" b="1" kern="1200" dirty="0" smtClean="0">
              <a:solidFill>
                <a:schemeClr val="accent6">
                  <a:lumMod val="50000"/>
                </a:schemeClr>
              </a:solidFill>
              <a:latin typeface="Arial" panose="020B0604020202020204" pitchFamily="34" charset="0"/>
              <a:cs typeface="Arial" panose="020B0604020202020204" pitchFamily="34" charset="0"/>
            </a:rPr>
            <a:t> LOTO </a:t>
          </a:r>
          <a:endParaRPr lang="en-US" sz="2800" b="1" kern="1200" dirty="0">
            <a:solidFill>
              <a:schemeClr val="accent6">
                <a:lumMod val="50000"/>
              </a:schemeClr>
            </a:solidFill>
            <a:latin typeface="Arial" panose="020B0604020202020204" pitchFamily="34" charset="0"/>
            <a:cs typeface="Arial" panose="020B0604020202020204" pitchFamily="34" charset="0"/>
          </a:endParaRPr>
        </a:p>
      </dsp:txBody>
      <dsp:txXfrm>
        <a:off x="3046511" y="96126"/>
        <a:ext cx="2669976" cy="972967"/>
      </dsp:txXfrm>
    </dsp:sp>
    <dsp:sp modelId="{4221FDA0-5305-41BC-B653-7EA252376A46}">
      <dsp:nvSpPr>
        <dsp:cNvPr id="0" name=""/>
        <dsp:cNvSpPr/>
      </dsp:nvSpPr>
      <dsp:spPr>
        <a:xfrm>
          <a:off x="3046511" y="1069093"/>
          <a:ext cx="2669976" cy="3500732"/>
        </a:xfrm>
        <a:prstGeom prst="rect">
          <a:avLst/>
        </a:prstGeom>
        <a:solidFill>
          <a:srgbClr val="FAE12A">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Cuando </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Quien lo hace</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Quien es afectado</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Equipo y dispositivos</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Desmontar candados</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Entrenamiento</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Contratistas</a:t>
          </a:r>
          <a:endParaRPr lang="es-HN" sz="2200" kern="1200" noProof="0" dirty="0">
            <a:latin typeface="Arial" panose="020B0604020202020204" pitchFamily="34" charset="0"/>
            <a:cs typeface="Arial" panose="020B0604020202020204" pitchFamily="34" charset="0"/>
          </a:endParaRPr>
        </a:p>
      </dsp:txBody>
      <dsp:txXfrm>
        <a:off x="3046511" y="1069093"/>
        <a:ext cx="2669976" cy="3500732"/>
      </dsp:txXfrm>
    </dsp:sp>
    <dsp:sp modelId="{995CB213-C45B-4BC5-9145-7D39D7CFCE98}">
      <dsp:nvSpPr>
        <dsp:cNvPr id="0" name=""/>
        <dsp:cNvSpPr/>
      </dsp:nvSpPr>
      <dsp:spPr>
        <a:xfrm>
          <a:off x="6090284" y="96126"/>
          <a:ext cx="2669976" cy="972967"/>
        </a:xfrm>
        <a:prstGeom prst="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s-HN" sz="2400" b="1" kern="1200" noProof="0" dirty="0" smtClean="0">
              <a:solidFill>
                <a:schemeClr val="accent6">
                  <a:lumMod val="50000"/>
                </a:schemeClr>
              </a:solidFill>
              <a:latin typeface="Arial" panose="020B0604020202020204" pitchFamily="34" charset="0"/>
              <a:cs typeface="Arial" panose="020B0604020202020204" pitchFamily="34" charset="0"/>
            </a:rPr>
            <a:t>Procedimientos</a:t>
          </a:r>
          <a:r>
            <a:rPr lang="en-US" sz="2800" b="1" kern="1200" dirty="0" smtClean="0">
              <a:solidFill>
                <a:schemeClr val="accent6">
                  <a:lumMod val="50000"/>
                </a:schemeClr>
              </a:solidFill>
              <a:latin typeface="Arial" panose="020B0604020202020204" pitchFamily="34" charset="0"/>
              <a:cs typeface="Arial" panose="020B0604020202020204" pitchFamily="34" charset="0"/>
            </a:rPr>
            <a:t> LOTO </a:t>
          </a:r>
          <a:endParaRPr lang="en-US" sz="2800" b="1" kern="1200" dirty="0">
            <a:solidFill>
              <a:schemeClr val="accent6">
                <a:lumMod val="50000"/>
              </a:schemeClr>
            </a:solidFill>
            <a:latin typeface="Arial" panose="020B0604020202020204" pitchFamily="34" charset="0"/>
            <a:cs typeface="Arial" panose="020B0604020202020204" pitchFamily="34" charset="0"/>
          </a:endParaRPr>
        </a:p>
      </dsp:txBody>
      <dsp:txXfrm>
        <a:off x="6090284" y="96126"/>
        <a:ext cx="2669976" cy="972967"/>
      </dsp:txXfrm>
    </dsp:sp>
    <dsp:sp modelId="{551F93B3-FAED-49AA-99C0-7B360BE1CF62}">
      <dsp:nvSpPr>
        <dsp:cNvPr id="0" name=""/>
        <dsp:cNvSpPr/>
      </dsp:nvSpPr>
      <dsp:spPr>
        <a:xfrm>
          <a:off x="6090284" y="1069093"/>
          <a:ext cx="2669976" cy="3500732"/>
        </a:xfrm>
        <a:prstGeom prst="rect">
          <a:avLst/>
        </a:prstGeom>
        <a:solidFill>
          <a:srgbClr val="FAE12A">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Cada pieza de equipo.</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Identificar fuentes y tipos de energía.</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Orden de apagado.</a:t>
          </a:r>
          <a:endParaRPr lang="es-HN" sz="2200" kern="1200" noProof="0" dirty="0">
            <a:latin typeface="Arial" panose="020B0604020202020204" pitchFamily="34" charset="0"/>
            <a:cs typeface="Arial" panose="020B0604020202020204" pitchFamily="34" charset="0"/>
          </a:endParaRPr>
        </a:p>
      </dsp:txBody>
      <dsp:txXfrm>
        <a:off x="6090284" y="1069093"/>
        <a:ext cx="2669976" cy="35007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208AD-5C0A-46DD-B57F-27AC1B948EE2}">
      <dsp:nvSpPr>
        <dsp:cNvPr id="0" name=""/>
        <dsp:cNvSpPr/>
      </dsp:nvSpPr>
      <dsp:spPr>
        <a:xfrm>
          <a:off x="0" y="0"/>
          <a:ext cx="8943974" cy="4953000"/>
        </a:xfrm>
        <a:prstGeom prst="roundRect">
          <a:avLst>
            <a:gd name="adj" fmla="val 8500"/>
          </a:avLst>
        </a:prstGeom>
        <a:solidFill>
          <a:srgbClr val="FEB90E"/>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844078" numCol="1" spcCol="1270" anchor="t" anchorCtr="0">
          <a:noAutofit/>
        </a:bodyPr>
        <a:lstStyle/>
        <a:p>
          <a:pPr lvl="0" algn="l" defTabSz="1244600" rtl="0">
            <a:lnSpc>
              <a:spcPct val="90000"/>
            </a:lnSpc>
            <a:spcBef>
              <a:spcPct val="0"/>
            </a:spcBef>
            <a:spcAft>
              <a:spcPct val="35000"/>
            </a:spcAft>
          </a:pPr>
          <a:r>
            <a:rPr lang="es-HN" sz="2800" b="1" kern="1200" noProof="0" dirty="0" smtClean="0">
              <a:latin typeface="Arial" panose="020B0604020202020204" pitchFamily="34" charset="0"/>
              <a:cs typeface="Arial" panose="020B0604020202020204" pitchFamily="34" charset="0"/>
            </a:rPr>
            <a:t>Plan escrito – PRÁCTICA RECOMENDADA</a:t>
          </a:r>
          <a:endParaRPr lang="es-HN" sz="2800" b="1" kern="1200" noProof="0" dirty="0">
            <a:latin typeface="Arial" panose="020B0604020202020204" pitchFamily="34" charset="0"/>
            <a:cs typeface="Arial" panose="020B0604020202020204" pitchFamily="34" charset="0"/>
          </a:endParaRPr>
        </a:p>
      </dsp:txBody>
      <dsp:txXfrm>
        <a:off x="123308" y="123308"/>
        <a:ext cx="8697358" cy="4706384"/>
      </dsp:txXfrm>
    </dsp:sp>
    <dsp:sp modelId="{87C0253F-2525-47A5-B4DD-0CC58B33FDC9}">
      <dsp:nvSpPr>
        <dsp:cNvPr id="0" name=""/>
        <dsp:cNvSpPr/>
      </dsp:nvSpPr>
      <dsp:spPr>
        <a:xfrm>
          <a:off x="73568" y="1015669"/>
          <a:ext cx="1765567" cy="1096110"/>
        </a:xfrm>
        <a:prstGeom prst="roundRect">
          <a:avLst>
            <a:gd name="adj" fmla="val 10500"/>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1910.138  es DEBER con  10+ empleados</a:t>
          </a:r>
          <a:endParaRPr lang="es-HN" sz="1800" kern="1200" noProof="0" dirty="0">
            <a:latin typeface="Arial" panose="020B0604020202020204" pitchFamily="34" charset="0"/>
            <a:cs typeface="Arial" panose="020B0604020202020204" pitchFamily="34" charset="0"/>
          </a:endParaRPr>
        </a:p>
      </dsp:txBody>
      <dsp:txXfrm>
        <a:off x="107277" y="1049378"/>
        <a:ext cx="1698149" cy="1028692"/>
      </dsp:txXfrm>
    </dsp:sp>
    <dsp:sp modelId="{47A283D8-E763-4B10-98B4-C586EFCB5EE6}">
      <dsp:nvSpPr>
        <dsp:cNvPr id="0" name=""/>
        <dsp:cNvSpPr/>
      </dsp:nvSpPr>
      <dsp:spPr>
        <a:xfrm>
          <a:off x="73568" y="2229217"/>
          <a:ext cx="1765567" cy="1096110"/>
        </a:xfrm>
        <a:prstGeom prst="roundRect">
          <a:avLst>
            <a:gd name="adj" fmla="val 10500"/>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HN" sz="1600" kern="1200" noProof="0" dirty="0" smtClean="0">
              <a:latin typeface="Arial" panose="020B0604020202020204" pitchFamily="34" charset="0"/>
              <a:cs typeface="Arial" panose="020B0604020202020204" pitchFamily="34" charset="0"/>
            </a:rPr>
            <a:t>Lugar de reunión, plan de escape, #s para ayuda y servicios públicos.</a:t>
          </a:r>
          <a:endParaRPr lang="es-HN" sz="1600" kern="1200" noProof="0" dirty="0">
            <a:latin typeface="Arial" panose="020B0604020202020204" pitchFamily="34" charset="0"/>
            <a:cs typeface="Arial" panose="020B0604020202020204" pitchFamily="34" charset="0"/>
          </a:endParaRPr>
        </a:p>
      </dsp:txBody>
      <dsp:txXfrm>
        <a:off x="107277" y="2262926"/>
        <a:ext cx="1698149" cy="1028692"/>
      </dsp:txXfrm>
    </dsp:sp>
    <dsp:sp modelId="{375220D0-CCD6-4750-B874-516B01C00EB3}">
      <dsp:nvSpPr>
        <dsp:cNvPr id="0" name=""/>
        <dsp:cNvSpPr/>
      </dsp:nvSpPr>
      <dsp:spPr>
        <a:xfrm>
          <a:off x="73568" y="3477635"/>
          <a:ext cx="1765567" cy="1225033"/>
        </a:xfrm>
        <a:prstGeom prst="roundRect">
          <a:avLst>
            <a:gd name="adj" fmla="val 10500"/>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HN" sz="1600" kern="1200" noProof="0" dirty="0" smtClean="0">
              <a:latin typeface="Arial" panose="020B0604020202020204" pitchFamily="34" charset="0"/>
              <a:cs typeface="Arial" panose="020B0604020202020204" pitchFamily="34" charset="0"/>
            </a:rPr>
            <a:t>ID ubicación de estructura &amp; tipo; fuentes de energía y de agua; peligros</a:t>
          </a:r>
          <a:endParaRPr lang="es-HN" sz="1600" kern="1200" noProof="0" dirty="0">
            <a:latin typeface="Arial" panose="020B0604020202020204" pitchFamily="34" charset="0"/>
            <a:cs typeface="Arial" panose="020B0604020202020204" pitchFamily="34" charset="0"/>
          </a:endParaRPr>
        </a:p>
      </dsp:txBody>
      <dsp:txXfrm>
        <a:off x="111242" y="3515309"/>
        <a:ext cx="1690219" cy="1149685"/>
      </dsp:txXfrm>
    </dsp:sp>
    <dsp:sp modelId="{9E2D7872-EC93-46E2-AE04-9D5A651767A8}">
      <dsp:nvSpPr>
        <dsp:cNvPr id="0" name=""/>
        <dsp:cNvSpPr/>
      </dsp:nvSpPr>
      <dsp:spPr>
        <a:xfrm>
          <a:off x="1932070" y="841180"/>
          <a:ext cx="6876404" cy="3987407"/>
        </a:xfrm>
        <a:prstGeom prst="roundRect">
          <a:avLst>
            <a:gd name="adj" fmla="val 10500"/>
          </a:avLst>
        </a:prstGeom>
        <a:solidFill>
          <a:schemeClr val="accent6">
            <a:lumMod val="75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201609" numCol="1" spcCol="1270" anchor="t" anchorCtr="0">
          <a:noAutofit/>
        </a:bodyPr>
        <a:lstStyle/>
        <a:p>
          <a:pPr lvl="0" algn="l" defTabSz="1244600" rtl="0">
            <a:lnSpc>
              <a:spcPct val="90000"/>
            </a:lnSpc>
            <a:spcBef>
              <a:spcPct val="0"/>
            </a:spcBef>
            <a:spcAft>
              <a:spcPct val="35000"/>
            </a:spcAft>
          </a:pPr>
          <a:r>
            <a:rPr lang="es-HN" sz="2800" b="1" kern="1200" noProof="0" dirty="0" smtClean="0">
              <a:latin typeface="Arial" panose="020B0604020202020204" pitchFamily="34" charset="0"/>
              <a:cs typeface="Arial" panose="020B0604020202020204" pitchFamily="34" charset="0"/>
            </a:rPr>
            <a:t>Entrenar y practicar con empleados </a:t>
          </a:r>
          <a:endParaRPr lang="es-HN" sz="2800" b="1" kern="1200" noProof="0" dirty="0">
            <a:latin typeface="Arial" panose="020B0604020202020204" pitchFamily="34" charset="0"/>
            <a:cs typeface="Arial" panose="020B0604020202020204" pitchFamily="34" charset="0"/>
          </a:endParaRPr>
        </a:p>
      </dsp:txBody>
      <dsp:txXfrm>
        <a:off x="2054697" y="963807"/>
        <a:ext cx="6631150" cy="3742153"/>
      </dsp:txXfrm>
    </dsp:sp>
    <dsp:sp modelId="{1B40D58D-931A-40EE-817E-3F8D491B76B3}">
      <dsp:nvSpPr>
        <dsp:cNvPr id="0" name=""/>
        <dsp:cNvSpPr/>
      </dsp:nvSpPr>
      <dsp:spPr>
        <a:xfrm>
          <a:off x="2071436" y="1913341"/>
          <a:ext cx="1577322" cy="661931"/>
        </a:xfrm>
        <a:prstGeom prst="roundRect">
          <a:avLst>
            <a:gd name="adj" fmla="val 105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Orientación &amp; anualmente</a:t>
          </a:r>
          <a:endParaRPr lang="es-HN" sz="1800" kern="1200" noProof="0" dirty="0">
            <a:latin typeface="Arial" panose="020B0604020202020204" pitchFamily="34" charset="0"/>
            <a:cs typeface="Arial" panose="020B0604020202020204" pitchFamily="34" charset="0"/>
          </a:endParaRPr>
        </a:p>
      </dsp:txBody>
      <dsp:txXfrm>
        <a:off x="2091793" y="1933698"/>
        <a:ext cx="1536608" cy="621217"/>
      </dsp:txXfrm>
    </dsp:sp>
    <dsp:sp modelId="{E5AB2FD1-DDBB-4FCE-8BBF-C63362DD4A08}">
      <dsp:nvSpPr>
        <dsp:cNvPr id="0" name=""/>
        <dsp:cNvSpPr/>
      </dsp:nvSpPr>
      <dsp:spPr>
        <a:xfrm>
          <a:off x="2048722" y="2875426"/>
          <a:ext cx="1579720" cy="661931"/>
        </a:xfrm>
        <a:prstGeom prst="roundRect">
          <a:avLst>
            <a:gd name="adj" fmla="val 105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Como utilizar equipo</a:t>
          </a:r>
          <a:endParaRPr lang="es-HN" sz="1800" kern="1200" noProof="0" dirty="0">
            <a:latin typeface="Arial" panose="020B0604020202020204" pitchFamily="34" charset="0"/>
            <a:cs typeface="Arial" panose="020B0604020202020204" pitchFamily="34" charset="0"/>
          </a:endParaRPr>
        </a:p>
      </dsp:txBody>
      <dsp:txXfrm>
        <a:off x="2069079" y="2895783"/>
        <a:ext cx="1539006" cy="621217"/>
      </dsp:txXfrm>
    </dsp:sp>
    <dsp:sp modelId="{3238565F-C9B9-4011-B7F1-FCEA42E0377C}">
      <dsp:nvSpPr>
        <dsp:cNvPr id="0" name=""/>
        <dsp:cNvSpPr/>
      </dsp:nvSpPr>
      <dsp:spPr>
        <a:xfrm>
          <a:off x="2057400" y="3772494"/>
          <a:ext cx="1607807" cy="661931"/>
        </a:xfrm>
        <a:prstGeom prst="roundRect">
          <a:avLst>
            <a:gd name="adj" fmla="val 105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HN" sz="1600" kern="1200" noProof="0" dirty="0" smtClean="0">
              <a:latin typeface="Arial" panose="020B0604020202020204" pitchFamily="34" charset="0"/>
              <a:cs typeface="Arial" panose="020B0604020202020204" pitchFamily="34" charset="0"/>
            </a:rPr>
            <a:t>Roles &amp; responsabilidad</a:t>
          </a:r>
          <a:endParaRPr lang="es-HN" sz="1600" kern="1200" noProof="0" dirty="0">
            <a:latin typeface="Arial" panose="020B0604020202020204" pitchFamily="34" charset="0"/>
            <a:cs typeface="Arial" panose="020B0604020202020204" pitchFamily="34" charset="0"/>
          </a:endParaRPr>
        </a:p>
      </dsp:txBody>
      <dsp:txXfrm>
        <a:off x="2077757" y="3792851"/>
        <a:ext cx="1567093" cy="621217"/>
      </dsp:txXfrm>
    </dsp:sp>
    <dsp:sp modelId="{9FC6BC5B-A34F-465A-87E6-B5E27EE791D4}">
      <dsp:nvSpPr>
        <dsp:cNvPr id="0" name=""/>
        <dsp:cNvSpPr/>
      </dsp:nvSpPr>
      <dsp:spPr>
        <a:xfrm>
          <a:off x="3775058" y="1772946"/>
          <a:ext cx="4874455" cy="2903111"/>
        </a:xfrm>
        <a:prstGeom prst="roundRect">
          <a:avLst>
            <a:gd name="adj" fmla="val 10500"/>
          </a:avLst>
        </a:prstGeom>
        <a:solidFill>
          <a:schemeClr val="accent6">
            <a:lumMod val="50000"/>
          </a:schemeClr>
        </a:solidFill>
        <a:ln w="25400" cap="flat" cmpd="sng" algn="ctr">
          <a:solidFill>
            <a:srgbClr val="FEB90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118277" numCol="1" spcCol="1270" anchor="t" anchorCtr="0">
          <a:noAutofit/>
        </a:bodyPr>
        <a:lstStyle/>
        <a:p>
          <a:pPr lvl="0" algn="l" defTabSz="1244600" rtl="0">
            <a:lnSpc>
              <a:spcPct val="90000"/>
            </a:lnSpc>
            <a:spcBef>
              <a:spcPct val="0"/>
            </a:spcBef>
            <a:spcAft>
              <a:spcPct val="35000"/>
            </a:spcAft>
          </a:pPr>
          <a:r>
            <a:rPr lang="es-HN" sz="2800" b="1" kern="1200" noProof="0" dirty="0" smtClean="0">
              <a:latin typeface="Arial" panose="020B0604020202020204" pitchFamily="34" charset="0"/>
              <a:cs typeface="Arial" panose="020B0604020202020204" pitchFamily="34" charset="0"/>
            </a:rPr>
            <a:t>Compartir con departamento local de bomberos/rescate</a:t>
          </a:r>
          <a:endParaRPr lang="es-HN" sz="2800" b="1" kern="1200" noProof="0" dirty="0">
            <a:latin typeface="Arial" panose="020B0604020202020204" pitchFamily="34" charset="0"/>
            <a:cs typeface="Arial" panose="020B0604020202020204" pitchFamily="34" charset="0"/>
          </a:endParaRPr>
        </a:p>
      </dsp:txBody>
      <dsp:txXfrm>
        <a:off x="3864339" y="1862227"/>
        <a:ext cx="4695893" cy="2724549"/>
      </dsp:txXfrm>
    </dsp:sp>
    <dsp:sp modelId="{2480A870-123C-464B-8BB0-A7A251FFC84E}">
      <dsp:nvSpPr>
        <dsp:cNvPr id="0" name=""/>
        <dsp:cNvSpPr/>
      </dsp:nvSpPr>
      <dsp:spPr>
        <a:xfrm>
          <a:off x="3909444" y="3099967"/>
          <a:ext cx="1440319" cy="1207296"/>
        </a:xfrm>
        <a:prstGeom prst="roundRect">
          <a:avLst>
            <a:gd name="adj" fmla="val 10500"/>
          </a:avLst>
        </a:prstGeom>
        <a:solidFill>
          <a:schemeClr val="lt1">
            <a:alpha val="90000"/>
            <a:hueOff val="0"/>
            <a:satOff val="0"/>
            <a:lumOff val="0"/>
            <a:alphaOff val="0"/>
          </a:schemeClr>
        </a:solidFill>
        <a:ln w="25400" cap="flat" cmpd="sng" algn="ctr">
          <a:solidFill>
            <a:srgbClr val="FEB90E"/>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Reunión anual</a:t>
          </a:r>
          <a:endParaRPr lang="es-HN" sz="1800" kern="1200" noProof="0" dirty="0">
            <a:latin typeface="Arial" panose="020B0604020202020204" pitchFamily="34" charset="0"/>
            <a:cs typeface="Arial" panose="020B0604020202020204" pitchFamily="34" charset="0"/>
          </a:endParaRPr>
        </a:p>
      </dsp:txBody>
      <dsp:txXfrm>
        <a:off x="3946573" y="3137096"/>
        <a:ext cx="1366061" cy="1133038"/>
      </dsp:txXfrm>
    </dsp:sp>
    <dsp:sp modelId="{62299475-C5C6-4386-A45C-18D1917D2F5D}">
      <dsp:nvSpPr>
        <dsp:cNvPr id="0" name=""/>
        <dsp:cNvSpPr/>
      </dsp:nvSpPr>
      <dsp:spPr>
        <a:xfrm>
          <a:off x="5483923" y="3099967"/>
          <a:ext cx="1440319" cy="1207296"/>
        </a:xfrm>
        <a:prstGeom prst="roundRect">
          <a:avLst>
            <a:gd name="adj" fmla="val 10500"/>
          </a:avLst>
        </a:prstGeom>
        <a:solidFill>
          <a:schemeClr val="lt1">
            <a:alpha val="90000"/>
            <a:hueOff val="0"/>
            <a:satOff val="0"/>
            <a:lumOff val="0"/>
            <a:alphaOff val="0"/>
          </a:schemeClr>
        </a:solidFill>
        <a:ln w="25400" cap="flat" cmpd="sng" algn="ctr">
          <a:solidFill>
            <a:srgbClr val="FEB90E"/>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Practicar– comercial &amp; granjas grandes</a:t>
          </a:r>
          <a:endParaRPr lang="es-HN" sz="1800" kern="1200" noProof="0" dirty="0">
            <a:latin typeface="Arial" panose="020B0604020202020204" pitchFamily="34" charset="0"/>
            <a:cs typeface="Arial" panose="020B0604020202020204" pitchFamily="34" charset="0"/>
          </a:endParaRPr>
        </a:p>
      </dsp:txBody>
      <dsp:txXfrm>
        <a:off x="5521052" y="3137096"/>
        <a:ext cx="1366061" cy="1133038"/>
      </dsp:txXfrm>
    </dsp:sp>
    <dsp:sp modelId="{D1D22C82-A969-4E4E-8FD9-3923D7A6E14E}">
      <dsp:nvSpPr>
        <dsp:cNvPr id="0" name=""/>
        <dsp:cNvSpPr/>
      </dsp:nvSpPr>
      <dsp:spPr>
        <a:xfrm>
          <a:off x="7058402" y="3099967"/>
          <a:ext cx="1440319" cy="1207296"/>
        </a:xfrm>
        <a:prstGeom prst="roundRect">
          <a:avLst>
            <a:gd name="adj" fmla="val 10500"/>
          </a:avLst>
        </a:prstGeom>
        <a:solidFill>
          <a:schemeClr val="lt1">
            <a:alpha val="90000"/>
            <a:hueOff val="0"/>
            <a:satOff val="0"/>
            <a:lumOff val="0"/>
            <a:alphaOff val="0"/>
          </a:schemeClr>
        </a:solidFill>
        <a:ln w="25400" cap="flat" cmpd="sng" algn="ctr">
          <a:solidFill>
            <a:srgbClr val="FEB90E"/>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HN" sz="1600" kern="1200" noProof="0" dirty="0" smtClean="0">
              <a:latin typeface="Arial" panose="020B0604020202020204" pitchFamily="34" charset="0"/>
              <a:cs typeface="Arial" panose="020B0604020202020204" pitchFamily="34" charset="0"/>
            </a:rPr>
            <a:t>Documentar</a:t>
          </a:r>
          <a:endParaRPr lang="es-HN" sz="1600" kern="1200" noProof="0" dirty="0">
            <a:latin typeface="Arial" panose="020B0604020202020204" pitchFamily="34" charset="0"/>
            <a:cs typeface="Arial" panose="020B0604020202020204" pitchFamily="34" charset="0"/>
          </a:endParaRPr>
        </a:p>
      </dsp:txBody>
      <dsp:txXfrm>
        <a:off x="7095531" y="3137096"/>
        <a:ext cx="1366061" cy="1133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CD089-F9CD-47C3-AD49-178B409DABB6}">
      <dsp:nvSpPr>
        <dsp:cNvPr id="0" name=""/>
        <dsp:cNvSpPr/>
      </dsp:nvSpPr>
      <dsp:spPr>
        <a:xfrm rot="16200000">
          <a:off x="318581" y="-318581"/>
          <a:ext cx="1953637" cy="2590800"/>
        </a:xfrm>
        <a:prstGeom prst="round1Rect">
          <a:avLst/>
        </a:prstGeom>
        <a:noFill/>
        <a:ln w="38100" cap="flat" cmpd="sng" algn="ctr">
          <a:solidFill>
            <a:srgbClr val="F3740B"/>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Escrito </a:t>
          </a:r>
          <a:endParaRPr lang="es-HN" sz="2400" kern="1200" noProof="0" dirty="0">
            <a:latin typeface="Arial" panose="020B0604020202020204" pitchFamily="34" charset="0"/>
            <a:cs typeface="Arial" panose="020B0604020202020204" pitchFamily="34" charset="0"/>
          </a:endParaRPr>
        </a:p>
      </dsp:txBody>
      <dsp:txXfrm rot="5400000">
        <a:off x="0" y="0"/>
        <a:ext cx="2590800" cy="1465227"/>
      </dsp:txXfrm>
    </dsp:sp>
    <dsp:sp modelId="{0432E678-4E7A-49DA-94DB-B20EEC018F68}">
      <dsp:nvSpPr>
        <dsp:cNvPr id="0" name=""/>
        <dsp:cNvSpPr/>
      </dsp:nvSpPr>
      <dsp:spPr>
        <a:xfrm>
          <a:off x="2590800" y="0"/>
          <a:ext cx="2590800" cy="1953637"/>
        </a:xfrm>
        <a:prstGeom prst="round1Rect">
          <a:avLst/>
        </a:prstGeom>
        <a:noFill/>
        <a:ln w="38100" cap="flat" cmpd="sng" algn="ctr">
          <a:solidFill>
            <a:srgbClr val="F3740B"/>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199136" rIns="0" bIns="199136" numCol="1" spcCol="1270" anchor="ctr" anchorCtr="0">
          <a:noAutofit/>
        </a:bodyPr>
        <a:lstStyle/>
        <a:p>
          <a:pPr lvl="0" algn="ctr" defTabSz="1244600" rtl="0">
            <a:lnSpc>
              <a:spcPct val="90000"/>
            </a:lnSpc>
            <a:spcBef>
              <a:spcPct val="0"/>
            </a:spcBef>
            <a:spcAft>
              <a:spcPct val="35000"/>
            </a:spcAft>
          </a:pPr>
          <a:r>
            <a:rPr lang="es-HN" sz="2800" kern="1200" noProof="0" dirty="0" smtClean="0">
              <a:latin typeface="Arial" panose="020B0604020202020204" pitchFamily="34" charset="0"/>
              <a:cs typeface="Arial" panose="020B0604020202020204" pitchFamily="34" charset="0"/>
            </a:rPr>
            <a:t>Comunicativo</a:t>
          </a:r>
          <a:endParaRPr lang="es-HN" sz="2800" kern="1200" noProof="0" dirty="0">
            <a:latin typeface="Arial" panose="020B0604020202020204" pitchFamily="34" charset="0"/>
            <a:cs typeface="Arial" panose="020B0604020202020204" pitchFamily="34" charset="0"/>
          </a:endParaRPr>
        </a:p>
      </dsp:txBody>
      <dsp:txXfrm>
        <a:off x="2590800" y="0"/>
        <a:ext cx="2590800" cy="1465227"/>
      </dsp:txXfrm>
    </dsp:sp>
    <dsp:sp modelId="{C5D24818-E1EB-43CB-B1F2-C26294F6B603}">
      <dsp:nvSpPr>
        <dsp:cNvPr id="0" name=""/>
        <dsp:cNvSpPr/>
      </dsp:nvSpPr>
      <dsp:spPr>
        <a:xfrm rot="10800000">
          <a:off x="0" y="1953637"/>
          <a:ext cx="2590800" cy="1953637"/>
        </a:xfrm>
        <a:prstGeom prst="round1Rect">
          <a:avLst/>
        </a:prstGeom>
        <a:noFill/>
        <a:ln w="38100" cap="flat" cmpd="sng" algn="ctr">
          <a:solidFill>
            <a:srgbClr val="F3740B"/>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s-HN" sz="2500" kern="1200" noProof="0" dirty="0" smtClean="0">
              <a:latin typeface="Arial" panose="020B0604020202020204" pitchFamily="34" charset="0"/>
              <a:cs typeface="Arial" panose="020B0604020202020204" pitchFamily="34" charset="0"/>
            </a:rPr>
            <a:t>Entrenamiento</a:t>
          </a:r>
          <a:endParaRPr lang="es-HN" sz="2500" kern="1200" noProof="0" dirty="0">
            <a:latin typeface="Arial" panose="020B0604020202020204" pitchFamily="34" charset="0"/>
            <a:cs typeface="Arial" panose="020B0604020202020204" pitchFamily="34" charset="0"/>
          </a:endParaRPr>
        </a:p>
      </dsp:txBody>
      <dsp:txXfrm rot="10800000">
        <a:off x="0" y="2442046"/>
        <a:ext cx="2590800" cy="1465227"/>
      </dsp:txXfrm>
    </dsp:sp>
    <dsp:sp modelId="{0C13F5B8-C7B8-4EC1-8794-91D0369A5C76}">
      <dsp:nvSpPr>
        <dsp:cNvPr id="0" name=""/>
        <dsp:cNvSpPr/>
      </dsp:nvSpPr>
      <dsp:spPr>
        <a:xfrm rot="5400000">
          <a:off x="2909381" y="1635055"/>
          <a:ext cx="1953637" cy="2590800"/>
        </a:xfrm>
        <a:prstGeom prst="round1Rect">
          <a:avLst/>
        </a:prstGeom>
        <a:noFill/>
        <a:ln w="38100" cap="flat" cmpd="sng" algn="ctr">
          <a:solidFill>
            <a:srgbClr val="F3740B"/>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s-HN" sz="2500" kern="1200" noProof="0" dirty="0" smtClean="0">
              <a:latin typeface="Arial" panose="020B0604020202020204" pitchFamily="34" charset="0"/>
              <a:cs typeface="Arial" panose="020B0604020202020204" pitchFamily="34" charset="0"/>
            </a:rPr>
            <a:t>Política y Procedimientos</a:t>
          </a:r>
          <a:endParaRPr lang="es-HN" sz="2500" kern="1200" noProof="0" dirty="0">
            <a:latin typeface="Arial" panose="020B0604020202020204" pitchFamily="34" charset="0"/>
            <a:cs typeface="Arial" panose="020B0604020202020204" pitchFamily="34" charset="0"/>
          </a:endParaRPr>
        </a:p>
      </dsp:txBody>
      <dsp:txXfrm rot="-5400000">
        <a:off x="2590800" y="2442046"/>
        <a:ext cx="2590800" cy="1465227"/>
      </dsp:txXfrm>
    </dsp:sp>
    <dsp:sp modelId="{1128BBF0-F7B5-461B-AC34-369577A770DA}">
      <dsp:nvSpPr>
        <dsp:cNvPr id="0" name=""/>
        <dsp:cNvSpPr/>
      </dsp:nvSpPr>
      <dsp:spPr>
        <a:xfrm>
          <a:off x="1619250" y="1217394"/>
          <a:ext cx="1943100" cy="1472485"/>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HN" sz="3200" kern="1200" noProof="0" dirty="0" smtClean="0">
              <a:latin typeface="Arial" panose="020B0604020202020204" pitchFamily="34" charset="0"/>
              <a:cs typeface="Arial" panose="020B0604020202020204" pitchFamily="34" charset="0"/>
            </a:rPr>
            <a:t>Plan de Entrada</a:t>
          </a:r>
          <a:endParaRPr lang="es-HN" sz="3200" kern="1200" noProof="0" dirty="0">
            <a:latin typeface="Arial" panose="020B0604020202020204" pitchFamily="34" charset="0"/>
            <a:cs typeface="Arial" panose="020B0604020202020204" pitchFamily="34" charset="0"/>
          </a:endParaRPr>
        </a:p>
      </dsp:txBody>
      <dsp:txXfrm>
        <a:off x="1691131" y="1289275"/>
        <a:ext cx="1799338" cy="1328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8B89-368D-4EA5-9BAE-352C25D90C39}">
      <dsp:nvSpPr>
        <dsp:cNvPr id="0" name=""/>
        <dsp:cNvSpPr/>
      </dsp:nvSpPr>
      <dsp:spPr>
        <a:xfrm>
          <a:off x="2738" y="142788"/>
          <a:ext cx="2669976" cy="973792"/>
        </a:xfrm>
        <a:prstGeom prst="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s-HN" sz="2800" b="1" kern="1200" noProof="0" dirty="0" smtClean="0">
              <a:solidFill>
                <a:schemeClr val="accent6">
                  <a:lumMod val="50000"/>
                </a:schemeClr>
              </a:solidFill>
              <a:latin typeface="Arial" panose="020B0604020202020204" pitchFamily="34" charset="0"/>
              <a:cs typeface="Arial" panose="020B0604020202020204" pitchFamily="34" charset="0"/>
            </a:rPr>
            <a:t>Política LOTO  </a:t>
          </a:r>
          <a:endParaRPr lang="es-HN" sz="2800" b="1" kern="1200" noProof="0" dirty="0">
            <a:solidFill>
              <a:schemeClr val="accent6">
                <a:lumMod val="50000"/>
              </a:schemeClr>
            </a:solidFill>
            <a:latin typeface="Arial" panose="020B0604020202020204" pitchFamily="34" charset="0"/>
            <a:cs typeface="Arial" panose="020B0604020202020204" pitchFamily="34" charset="0"/>
          </a:endParaRPr>
        </a:p>
      </dsp:txBody>
      <dsp:txXfrm>
        <a:off x="2738" y="142788"/>
        <a:ext cx="2669976" cy="973792"/>
      </dsp:txXfrm>
    </dsp:sp>
    <dsp:sp modelId="{F6903A39-AB2E-4E1C-B73A-6F715378FB35}">
      <dsp:nvSpPr>
        <dsp:cNvPr id="0" name=""/>
        <dsp:cNvSpPr/>
      </dsp:nvSpPr>
      <dsp:spPr>
        <a:xfrm>
          <a:off x="2738" y="1116580"/>
          <a:ext cx="2669976" cy="3541050"/>
        </a:xfrm>
        <a:prstGeom prst="rect">
          <a:avLst/>
        </a:prstGeom>
        <a:solidFill>
          <a:srgbClr val="FAE12A">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Utilice norma 1910.147.</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Siga el programa y procedimientos LOTO de la compañía.</a:t>
          </a:r>
          <a:endParaRPr lang="es-HN" sz="2400" kern="1200" noProof="0" dirty="0">
            <a:latin typeface="Arial" panose="020B0604020202020204" pitchFamily="34" charset="0"/>
            <a:cs typeface="Arial" panose="020B0604020202020204" pitchFamily="34" charset="0"/>
          </a:endParaRPr>
        </a:p>
      </dsp:txBody>
      <dsp:txXfrm>
        <a:off x="2738" y="1116580"/>
        <a:ext cx="2669976" cy="3541050"/>
      </dsp:txXfrm>
    </dsp:sp>
    <dsp:sp modelId="{B9FFF9FD-E098-4C1A-8720-A4EB31F6BF6F}">
      <dsp:nvSpPr>
        <dsp:cNvPr id="0" name=""/>
        <dsp:cNvSpPr/>
      </dsp:nvSpPr>
      <dsp:spPr>
        <a:xfrm>
          <a:off x="3046511" y="142788"/>
          <a:ext cx="2669976" cy="973792"/>
        </a:xfrm>
        <a:prstGeom prst="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s-HN" sz="2800" b="1" kern="1200" noProof="0" dirty="0" smtClean="0">
              <a:solidFill>
                <a:schemeClr val="accent6">
                  <a:lumMod val="50000"/>
                </a:schemeClr>
              </a:solidFill>
              <a:latin typeface="Arial" panose="020B0604020202020204" pitchFamily="34" charset="0"/>
              <a:cs typeface="Arial" panose="020B0604020202020204" pitchFamily="34" charset="0"/>
            </a:rPr>
            <a:t>Programa LOTO </a:t>
          </a:r>
          <a:endParaRPr lang="es-HN" sz="2800" b="1" kern="1200" noProof="0" dirty="0">
            <a:solidFill>
              <a:schemeClr val="accent6">
                <a:lumMod val="50000"/>
              </a:schemeClr>
            </a:solidFill>
            <a:latin typeface="Arial" panose="020B0604020202020204" pitchFamily="34" charset="0"/>
            <a:cs typeface="Arial" panose="020B0604020202020204" pitchFamily="34" charset="0"/>
          </a:endParaRPr>
        </a:p>
      </dsp:txBody>
      <dsp:txXfrm>
        <a:off x="3046511" y="142788"/>
        <a:ext cx="2669976" cy="973792"/>
      </dsp:txXfrm>
    </dsp:sp>
    <dsp:sp modelId="{4221FDA0-5305-41BC-B653-7EA252376A46}">
      <dsp:nvSpPr>
        <dsp:cNvPr id="0" name=""/>
        <dsp:cNvSpPr/>
      </dsp:nvSpPr>
      <dsp:spPr>
        <a:xfrm>
          <a:off x="3046511" y="1116580"/>
          <a:ext cx="2669976" cy="3541050"/>
        </a:xfrm>
        <a:prstGeom prst="rect">
          <a:avLst/>
        </a:prstGeom>
        <a:solidFill>
          <a:srgbClr val="FAE12A">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Cuando</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Quien lo hace</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Quien es afectado</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Equipo y dispositivos</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Desmontar candados</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Entrenamiento</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Contratistas</a:t>
          </a:r>
          <a:endParaRPr lang="es-HN" sz="2200" kern="1200" noProof="0" dirty="0">
            <a:latin typeface="Arial" panose="020B0604020202020204" pitchFamily="34" charset="0"/>
            <a:cs typeface="Arial" panose="020B0604020202020204" pitchFamily="34" charset="0"/>
          </a:endParaRPr>
        </a:p>
      </dsp:txBody>
      <dsp:txXfrm>
        <a:off x="3046511" y="1116580"/>
        <a:ext cx="2669976" cy="3541050"/>
      </dsp:txXfrm>
    </dsp:sp>
    <dsp:sp modelId="{995CB213-C45B-4BC5-9145-7D39D7CFCE98}">
      <dsp:nvSpPr>
        <dsp:cNvPr id="0" name=""/>
        <dsp:cNvSpPr/>
      </dsp:nvSpPr>
      <dsp:spPr>
        <a:xfrm>
          <a:off x="6090284" y="142788"/>
          <a:ext cx="2669976" cy="973792"/>
        </a:xfrm>
        <a:prstGeom prst="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s-HN" sz="2400" b="1" kern="1200" noProof="0" dirty="0" smtClean="0">
              <a:solidFill>
                <a:schemeClr val="accent6">
                  <a:lumMod val="50000"/>
                </a:schemeClr>
              </a:solidFill>
              <a:latin typeface="Arial" panose="020B0604020202020204" pitchFamily="34" charset="0"/>
              <a:cs typeface="Arial" panose="020B0604020202020204" pitchFamily="34" charset="0"/>
            </a:rPr>
            <a:t>Procedimientos</a:t>
          </a:r>
          <a:r>
            <a:rPr lang="es-HN" sz="2800" b="1" kern="1200" noProof="0" dirty="0" smtClean="0">
              <a:solidFill>
                <a:schemeClr val="accent6">
                  <a:lumMod val="50000"/>
                </a:schemeClr>
              </a:solidFill>
              <a:latin typeface="Arial" panose="020B0604020202020204" pitchFamily="34" charset="0"/>
              <a:cs typeface="Arial" panose="020B0604020202020204" pitchFamily="34" charset="0"/>
            </a:rPr>
            <a:t> LOTO </a:t>
          </a:r>
          <a:endParaRPr lang="es-HN" sz="2800" b="1" kern="1200" noProof="0" dirty="0">
            <a:solidFill>
              <a:schemeClr val="accent6">
                <a:lumMod val="50000"/>
              </a:schemeClr>
            </a:solidFill>
            <a:latin typeface="Arial" panose="020B0604020202020204" pitchFamily="34" charset="0"/>
            <a:cs typeface="Arial" panose="020B0604020202020204" pitchFamily="34" charset="0"/>
          </a:endParaRPr>
        </a:p>
      </dsp:txBody>
      <dsp:txXfrm>
        <a:off x="6090284" y="142788"/>
        <a:ext cx="2669976" cy="973792"/>
      </dsp:txXfrm>
    </dsp:sp>
    <dsp:sp modelId="{551F93B3-FAED-49AA-99C0-7B360BE1CF62}">
      <dsp:nvSpPr>
        <dsp:cNvPr id="0" name=""/>
        <dsp:cNvSpPr/>
      </dsp:nvSpPr>
      <dsp:spPr>
        <a:xfrm>
          <a:off x="6090284" y="1116580"/>
          <a:ext cx="2669976" cy="3541050"/>
        </a:xfrm>
        <a:prstGeom prst="rect">
          <a:avLst/>
        </a:prstGeom>
        <a:solidFill>
          <a:srgbClr val="FAE12A">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Cada pieza de equipo.</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Identificar fuentes y tipos de energía.</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Orden de apagado.</a:t>
          </a:r>
          <a:endParaRPr lang="es-HN" sz="2400" kern="1200" noProof="0" dirty="0">
            <a:latin typeface="Arial" panose="020B0604020202020204" pitchFamily="34" charset="0"/>
            <a:cs typeface="Arial" panose="020B0604020202020204" pitchFamily="34" charset="0"/>
          </a:endParaRPr>
        </a:p>
      </dsp:txBody>
      <dsp:txXfrm>
        <a:off x="6090284" y="1116580"/>
        <a:ext cx="2669976" cy="3541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208AD-5C0A-46DD-B57F-27AC1B948EE2}">
      <dsp:nvSpPr>
        <dsp:cNvPr id="0" name=""/>
        <dsp:cNvSpPr/>
      </dsp:nvSpPr>
      <dsp:spPr>
        <a:xfrm>
          <a:off x="0" y="0"/>
          <a:ext cx="8943974" cy="4953000"/>
        </a:xfrm>
        <a:prstGeom prst="roundRect">
          <a:avLst>
            <a:gd name="adj" fmla="val 8500"/>
          </a:avLst>
        </a:prstGeom>
        <a:solidFill>
          <a:srgbClr val="FEB90E"/>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844078" numCol="1" spcCol="1270" anchor="t" anchorCtr="0">
          <a:noAutofit/>
        </a:bodyPr>
        <a:lstStyle/>
        <a:p>
          <a:pPr lvl="0" algn="l" defTabSz="1244600" rtl="0">
            <a:lnSpc>
              <a:spcPct val="90000"/>
            </a:lnSpc>
            <a:spcBef>
              <a:spcPct val="0"/>
            </a:spcBef>
            <a:spcAft>
              <a:spcPct val="35000"/>
            </a:spcAft>
          </a:pPr>
          <a:r>
            <a:rPr lang="es-HN" sz="2800" b="1" kern="1200" noProof="0" dirty="0" smtClean="0">
              <a:latin typeface="Arial" panose="020B0604020202020204" pitchFamily="34" charset="0"/>
              <a:cs typeface="Arial" panose="020B0604020202020204" pitchFamily="34" charset="0"/>
            </a:rPr>
            <a:t>Plan escrito – PRÁCTICA RECOMENDADA</a:t>
          </a:r>
          <a:endParaRPr lang="es-HN" sz="2800" b="1" kern="1200" noProof="0" dirty="0">
            <a:latin typeface="Arial" panose="020B0604020202020204" pitchFamily="34" charset="0"/>
            <a:cs typeface="Arial" panose="020B0604020202020204" pitchFamily="34" charset="0"/>
          </a:endParaRPr>
        </a:p>
      </dsp:txBody>
      <dsp:txXfrm>
        <a:off x="123308" y="123308"/>
        <a:ext cx="8697358" cy="4706384"/>
      </dsp:txXfrm>
    </dsp:sp>
    <dsp:sp modelId="{87C0253F-2525-47A5-B4DD-0CC58B33FDC9}">
      <dsp:nvSpPr>
        <dsp:cNvPr id="0" name=""/>
        <dsp:cNvSpPr/>
      </dsp:nvSpPr>
      <dsp:spPr>
        <a:xfrm>
          <a:off x="73568" y="1015669"/>
          <a:ext cx="1765567" cy="1096110"/>
        </a:xfrm>
        <a:prstGeom prst="roundRect">
          <a:avLst>
            <a:gd name="adj" fmla="val 10500"/>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1910.138  ES DEBER con 10+ empleados</a:t>
          </a:r>
          <a:endParaRPr lang="es-HN" sz="1800" kern="1200" noProof="0" dirty="0">
            <a:latin typeface="Arial" panose="020B0604020202020204" pitchFamily="34" charset="0"/>
            <a:cs typeface="Arial" panose="020B0604020202020204" pitchFamily="34" charset="0"/>
          </a:endParaRPr>
        </a:p>
      </dsp:txBody>
      <dsp:txXfrm>
        <a:off x="107277" y="1049378"/>
        <a:ext cx="1698149" cy="1028692"/>
      </dsp:txXfrm>
    </dsp:sp>
    <dsp:sp modelId="{47A283D8-E763-4B10-98B4-C586EFCB5EE6}">
      <dsp:nvSpPr>
        <dsp:cNvPr id="0" name=""/>
        <dsp:cNvSpPr/>
      </dsp:nvSpPr>
      <dsp:spPr>
        <a:xfrm>
          <a:off x="73568" y="2229217"/>
          <a:ext cx="1765567" cy="1096110"/>
        </a:xfrm>
        <a:prstGeom prst="roundRect">
          <a:avLst>
            <a:gd name="adj" fmla="val 10500"/>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HN" sz="1600" kern="1200" noProof="0" dirty="0" smtClean="0">
              <a:latin typeface="Arial" panose="020B0604020202020204" pitchFamily="34" charset="0"/>
              <a:cs typeface="Arial" panose="020B0604020202020204" pitchFamily="34" charset="0"/>
            </a:rPr>
            <a:t>Lugar de reunión, plan de escape,  #s para ayuda y servicios públicos.</a:t>
          </a:r>
          <a:endParaRPr lang="es-HN" sz="1600" kern="1200" noProof="0" dirty="0">
            <a:latin typeface="Arial" panose="020B0604020202020204" pitchFamily="34" charset="0"/>
            <a:cs typeface="Arial" panose="020B0604020202020204" pitchFamily="34" charset="0"/>
          </a:endParaRPr>
        </a:p>
      </dsp:txBody>
      <dsp:txXfrm>
        <a:off x="107277" y="2262926"/>
        <a:ext cx="1698149" cy="1028692"/>
      </dsp:txXfrm>
    </dsp:sp>
    <dsp:sp modelId="{375220D0-CCD6-4750-B874-516B01C00EB3}">
      <dsp:nvSpPr>
        <dsp:cNvPr id="0" name=""/>
        <dsp:cNvSpPr/>
      </dsp:nvSpPr>
      <dsp:spPr>
        <a:xfrm>
          <a:off x="73568" y="3477635"/>
          <a:ext cx="1765567" cy="1225033"/>
        </a:xfrm>
        <a:prstGeom prst="roundRect">
          <a:avLst>
            <a:gd name="adj" fmla="val 10500"/>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HN" sz="1600" kern="1200" noProof="0" dirty="0" smtClean="0">
              <a:latin typeface="Arial" panose="020B0604020202020204" pitchFamily="34" charset="0"/>
              <a:cs typeface="Arial" panose="020B0604020202020204" pitchFamily="34" charset="0"/>
            </a:rPr>
            <a:t>ID ubicación de estructura &amp; tipo; fuentes de energía y de agua; peligros</a:t>
          </a:r>
          <a:endParaRPr lang="es-HN" sz="1600" kern="1200" noProof="0" dirty="0">
            <a:latin typeface="Arial" panose="020B0604020202020204" pitchFamily="34" charset="0"/>
            <a:cs typeface="Arial" panose="020B0604020202020204" pitchFamily="34" charset="0"/>
          </a:endParaRPr>
        </a:p>
      </dsp:txBody>
      <dsp:txXfrm>
        <a:off x="111242" y="3515309"/>
        <a:ext cx="1690219" cy="1149685"/>
      </dsp:txXfrm>
    </dsp:sp>
    <dsp:sp modelId="{9E2D7872-EC93-46E2-AE04-9D5A651767A8}">
      <dsp:nvSpPr>
        <dsp:cNvPr id="0" name=""/>
        <dsp:cNvSpPr/>
      </dsp:nvSpPr>
      <dsp:spPr>
        <a:xfrm>
          <a:off x="1932070" y="841180"/>
          <a:ext cx="6876404" cy="3987407"/>
        </a:xfrm>
        <a:prstGeom prst="roundRect">
          <a:avLst>
            <a:gd name="adj" fmla="val 10500"/>
          </a:avLst>
        </a:prstGeom>
        <a:solidFill>
          <a:schemeClr val="accent6">
            <a:lumMod val="75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201609" numCol="1" spcCol="1270" anchor="t" anchorCtr="0">
          <a:noAutofit/>
        </a:bodyPr>
        <a:lstStyle/>
        <a:p>
          <a:pPr lvl="0" algn="l" defTabSz="1244600" rtl="0">
            <a:lnSpc>
              <a:spcPct val="90000"/>
            </a:lnSpc>
            <a:spcBef>
              <a:spcPct val="0"/>
            </a:spcBef>
            <a:spcAft>
              <a:spcPct val="35000"/>
            </a:spcAft>
          </a:pPr>
          <a:r>
            <a:rPr lang="es-HN" sz="2800" b="1" kern="1200" noProof="0" dirty="0" smtClean="0">
              <a:latin typeface="Arial" panose="020B0604020202020204" pitchFamily="34" charset="0"/>
              <a:cs typeface="Arial" panose="020B0604020202020204" pitchFamily="34" charset="0"/>
            </a:rPr>
            <a:t>Entrenar y practicar con empleados</a:t>
          </a:r>
          <a:endParaRPr lang="es-HN" sz="2800" b="1" kern="1200" noProof="0" dirty="0">
            <a:latin typeface="Arial" panose="020B0604020202020204" pitchFamily="34" charset="0"/>
            <a:cs typeface="Arial" panose="020B0604020202020204" pitchFamily="34" charset="0"/>
          </a:endParaRPr>
        </a:p>
      </dsp:txBody>
      <dsp:txXfrm>
        <a:off x="2054697" y="963807"/>
        <a:ext cx="6631150" cy="3742153"/>
      </dsp:txXfrm>
    </dsp:sp>
    <dsp:sp modelId="{1B40D58D-931A-40EE-817E-3F8D491B76B3}">
      <dsp:nvSpPr>
        <dsp:cNvPr id="0" name=""/>
        <dsp:cNvSpPr/>
      </dsp:nvSpPr>
      <dsp:spPr>
        <a:xfrm>
          <a:off x="2071436" y="1913341"/>
          <a:ext cx="1577322" cy="661931"/>
        </a:xfrm>
        <a:prstGeom prst="roundRect">
          <a:avLst>
            <a:gd name="adj" fmla="val 105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Orientación &amp; anualmente</a:t>
          </a:r>
          <a:endParaRPr lang="es-HN" sz="1800" kern="1200" noProof="0" dirty="0">
            <a:latin typeface="Arial" panose="020B0604020202020204" pitchFamily="34" charset="0"/>
            <a:cs typeface="Arial" panose="020B0604020202020204" pitchFamily="34" charset="0"/>
          </a:endParaRPr>
        </a:p>
      </dsp:txBody>
      <dsp:txXfrm>
        <a:off x="2091793" y="1933698"/>
        <a:ext cx="1536608" cy="621217"/>
      </dsp:txXfrm>
    </dsp:sp>
    <dsp:sp modelId="{E5AB2FD1-DDBB-4FCE-8BBF-C63362DD4A08}">
      <dsp:nvSpPr>
        <dsp:cNvPr id="0" name=""/>
        <dsp:cNvSpPr/>
      </dsp:nvSpPr>
      <dsp:spPr>
        <a:xfrm>
          <a:off x="2048722" y="2875426"/>
          <a:ext cx="1579720" cy="661931"/>
        </a:xfrm>
        <a:prstGeom prst="roundRect">
          <a:avLst>
            <a:gd name="adj" fmla="val 105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Como utilizar equipo</a:t>
          </a:r>
          <a:endParaRPr lang="es-HN" sz="1800" kern="1200" noProof="0" dirty="0">
            <a:latin typeface="Arial" panose="020B0604020202020204" pitchFamily="34" charset="0"/>
            <a:cs typeface="Arial" panose="020B0604020202020204" pitchFamily="34" charset="0"/>
          </a:endParaRPr>
        </a:p>
      </dsp:txBody>
      <dsp:txXfrm>
        <a:off x="2069079" y="2895783"/>
        <a:ext cx="1539006" cy="621217"/>
      </dsp:txXfrm>
    </dsp:sp>
    <dsp:sp modelId="{3238565F-C9B9-4011-B7F1-FCEA42E0377C}">
      <dsp:nvSpPr>
        <dsp:cNvPr id="0" name=""/>
        <dsp:cNvSpPr/>
      </dsp:nvSpPr>
      <dsp:spPr>
        <a:xfrm>
          <a:off x="1957391" y="3719839"/>
          <a:ext cx="1697363" cy="661931"/>
        </a:xfrm>
        <a:prstGeom prst="roundRect">
          <a:avLst>
            <a:gd name="adj" fmla="val 105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Roles y </a:t>
          </a:r>
          <a:r>
            <a:rPr lang="es-HN" sz="1700" kern="1200" noProof="0" dirty="0" smtClean="0">
              <a:latin typeface="Arial" panose="020B0604020202020204" pitchFamily="34" charset="0"/>
              <a:cs typeface="Arial" panose="020B0604020202020204" pitchFamily="34" charset="0"/>
            </a:rPr>
            <a:t>responsabilidad</a:t>
          </a:r>
          <a:endParaRPr lang="es-HN" sz="1700" kern="1200" noProof="0" dirty="0">
            <a:latin typeface="Arial" panose="020B0604020202020204" pitchFamily="34" charset="0"/>
            <a:cs typeface="Arial" panose="020B0604020202020204" pitchFamily="34" charset="0"/>
          </a:endParaRPr>
        </a:p>
      </dsp:txBody>
      <dsp:txXfrm>
        <a:off x="1977748" y="3740196"/>
        <a:ext cx="1656649" cy="621217"/>
      </dsp:txXfrm>
    </dsp:sp>
    <dsp:sp modelId="{9FC6BC5B-A34F-465A-87E6-B5E27EE791D4}">
      <dsp:nvSpPr>
        <dsp:cNvPr id="0" name=""/>
        <dsp:cNvSpPr/>
      </dsp:nvSpPr>
      <dsp:spPr>
        <a:xfrm>
          <a:off x="3775058" y="1772946"/>
          <a:ext cx="4874455" cy="2903111"/>
        </a:xfrm>
        <a:prstGeom prst="roundRect">
          <a:avLst>
            <a:gd name="adj" fmla="val 10500"/>
          </a:avLst>
        </a:prstGeom>
        <a:solidFill>
          <a:schemeClr val="accent6">
            <a:lumMod val="50000"/>
          </a:schemeClr>
        </a:solidFill>
        <a:ln w="25400" cap="flat" cmpd="sng" algn="ctr">
          <a:solidFill>
            <a:srgbClr val="FEB90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118277" numCol="1" spcCol="1270" anchor="t" anchorCtr="0">
          <a:noAutofit/>
        </a:bodyPr>
        <a:lstStyle/>
        <a:p>
          <a:pPr lvl="0" algn="l" defTabSz="1244600" rtl="0">
            <a:lnSpc>
              <a:spcPct val="90000"/>
            </a:lnSpc>
            <a:spcBef>
              <a:spcPct val="0"/>
            </a:spcBef>
            <a:spcAft>
              <a:spcPct val="35000"/>
            </a:spcAft>
          </a:pPr>
          <a:r>
            <a:rPr lang="es-HN" sz="2800" b="1" kern="1200" noProof="0" dirty="0" smtClean="0">
              <a:latin typeface="Arial" panose="020B0604020202020204" pitchFamily="34" charset="0"/>
              <a:cs typeface="Arial" panose="020B0604020202020204" pitchFamily="34" charset="0"/>
            </a:rPr>
            <a:t>Compartir con departamento local de bomberos/rescate</a:t>
          </a:r>
          <a:endParaRPr lang="es-HN" sz="2800" b="1" kern="1200" noProof="0" dirty="0">
            <a:latin typeface="Arial" panose="020B0604020202020204" pitchFamily="34" charset="0"/>
            <a:cs typeface="Arial" panose="020B0604020202020204" pitchFamily="34" charset="0"/>
          </a:endParaRPr>
        </a:p>
      </dsp:txBody>
      <dsp:txXfrm>
        <a:off x="3864339" y="1862227"/>
        <a:ext cx="4695893" cy="2724549"/>
      </dsp:txXfrm>
    </dsp:sp>
    <dsp:sp modelId="{2480A870-123C-464B-8BB0-A7A251FFC84E}">
      <dsp:nvSpPr>
        <dsp:cNvPr id="0" name=""/>
        <dsp:cNvSpPr/>
      </dsp:nvSpPr>
      <dsp:spPr>
        <a:xfrm>
          <a:off x="3909444" y="3099967"/>
          <a:ext cx="1440319" cy="1207296"/>
        </a:xfrm>
        <a:prstGeom prst="roundRect">
          <a:avLst>
            <a:gd name="adj" fmla="val 10500"/>
          </a:avLst>
        </a:prstGeom>
        <a:solidFill>
          <a:schemeClr val="lt1">
            <a:alpha val="90000"/>
            <a:hueOff val="0"/>
            <a:satOff val="0"/>
            <a:lumOff val="0"/>
            <a:alphaOff val="0"/>
          </a:schemeClr>
        </a:solidFill>
        <a:ln w="25400" cap="flat" cmpd="sng" algn="ctr">
          <a:solidFill>
            <a:srgbClr val="FEB90E"/>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Reunión anual</a:t>
          </a:r>
          <a:endParaRPr lang="es-HN" sz="1800" kern="1200" noProof="0" dirty="0">
            <a:latin typeface="Arial" panose="020B0604020202020204" pitchFamily="34" charset="0"/>
            <a:cs typeface="Arial" panose="020B0604020202020204" pitchFamily="34" charset="0"/>
          </a:endParaRPr>
        </a:p>
      </dsp:txBody>
      <dsp:txXfrm>
        <a:off x="3946573" y="3137096"/>
        <a:ext cx="1366061" cy="1133038"/>
      </dsp:txXfrm>
    </dsp:sp>
    <dsp:sp modelId="{62299475-C5C6-4386-A45C-18D1917D2F5D}">
      <dsp:nvSpPr>
        <dsp:cNvPr id="0" name=""/>
        <dsp:cNvSpPr/>
      </dsp:nvSpPr>
      <dsp:spPr>
        <a:xfrm>
          <a:off x="5483923" y="3099967"/>
          <a:ext cx="1440319" cy="1207296"/>
        </a:xfrm>
        <a:prstGeom prst="roundRect">
          <a:avLst>
            <a:gd name="adj" fmla="val 10500"/>
          </a:avLst>
        </a:prstGeom>
        <a:solidFill>
          <a:schemeClr val="lt1">
            <a:alpha val="90000"/>
            <a:hueOff val="0"/>
            <a:satOff val="0"/>
            <a:lumOff val="0"/>
            <a:alphaOff val="0"/>
          </a:schemeClr>
        </a:solidFill>
        <a:ln w="25400" cap="flat" cmpd="sng" algn="ctr">
          <a:solidFill>
            <a:srgbClr val="FEB90E"/>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Practicar – comercial &amp; granjas grandes</a:t>
          </a:r>
          <a:endParaRPr lang="es-HN" sz="1800" kern="1200" noProof="0" dirty="0">
            <a:latin typeface="Arial" panose="020B0604020202020204" pitchFamily="34" charset="0"/>
            <a:cs typeface="Arial" panose="020B0604020202020204" pitchFamily="34" charset="0"/>
          </a:endParaRPr>
        </a:p>
      </dsp:txBody>
      <dsp:txXfrm>
        <a:off x="5521052" y="3137096"/>
        <a:ext cx="1366061" cy="1133038"/>
      </dsp:txXfrm>
    </dsp:sp>
    <dsp:sp modelId="{D1D22C82-A969-4E4E-8FD9-3923D7A6E14E}">
      <dsp:nvSpPr>
        <dsp:cNvPr id="0" name=""/>
        <dsp:cNvSpPr/>
      </dsp:nvSpPr>
      <dsp:spPr>
        <a:xfrm>
          <a:off x="7058402" y="3099967"/>
          <a:ext cx="1440319" cy="1207296"/>
        </a:xfrm>
        <a:prstGeom prst="roundRect">
          <a:avLst>
            <a:gd name="adj" fmla="val 10500"/>
          </a:avLst>
        </a:prstGeom>
        <a:solidFill>
          <a:schemeClr val="lt1">
            <a:alpha val="90000"/>
            <a:hueOff val="0"/>
            <a:satOff val="0"/>
            <a:lumOff val="0"/>
            <a:alphaOff val="0"/>
          </a:schemeClr>
        </a:solidFill>
        <a:ln w="25400" cap="flat" cmpd="sng" algn="ctr">
          <a:solidFill>
            <a:srgbClr val="FEB90E"/>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HN" sz="1700" kern="1200" noProof="0" dirty="0" smtClean="0">
              <a:latin typeface="Arial" panose="020B0604020202020204" pitchFamily="34" charset="0"/>
              <a:cs typeface="Arial" panose="020B0604020202020204" pitchFamily="34" charset="0"/>
            </a:rPr>
            <a:t>Documentar</a:t>
          </a:r>
          <a:endParaRPr lang="en-US" sz="1700" kern="1200" dirty="0">
            <a:latin typeface="Arial" panose="020B0604020202020204" pitchFamily="34" charset="0"/>
            <a:cs typeface="Arial" panose="020B0604020202020204" pitchFamily="34" charset="0"/>
          </a:endParaRPr>
        </a:p>
      </dsp:txBody>
      <dsp:txXfrm>
        <a:off x="7095531" y="3137096"/>
        <a:ext cx="1366061" cy="1133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695FF-FCBB-4456-82DD-A07C14D56F62}">
      <dsp:nvSpPr>
        <dsp:cNvPr id="0" name=""/>
        <dsp:cNvSpPr/>
      </dsp:nvSpPr>
      <dsp:spPr>
        <a:xfrm rot="5400000">
          <a:off x="5439726" y="-2175683"/>
          <a:ext cx="1154551" cy="5755021"/>
        </a:xfrm>
        <a:prstGeom prst="round2SameRect">
          <a:avLst/>
        </a:prstGeom>
        <a:solidFill>
          <a:srgbClr val="FDEBC7">
            <a:alpha val="89804"/>
          </a:srgbClr>
        </a:solidFill>
        <a:ln>
          <a:noFill/>
        </a:ln>
        <a:effectLst/>
        <a:scene3d>
          <a:camera prst="perspectiveLeft" fov="240000" zoom="91000">
            <a:rot lat="300000" lon="20099991" rev="0"/>
          </a:camera>
          <a:lightRig rig="threePt" dir="t">
            <a:rot lat="0" lon="0" rev="20640000"/>
          </a:lightRig>
        </a:scene3d>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s-HN" sz="2200" b="1" kern="1200" noProof="0" dirty="0" smtClean="0">
              <a:latin typeface="Arial" panose="020B0604020202020204" pitchFamily="34" charset="0"/>
              <a:cs typeface="Arial" panose="020B0604020202020204" pitchFamily="34" charset="0"/>
            </a:rPr>
            <a:t>TODOS</a:t>
          </a:r>
          <a:r>
            <a:rPr lang="es-HN" sz="2200" kern="1200" noProof="0" dirty="0" smtClean="0">
              <a:latin typeface="Arial" panose="020B0604020202020204" pitchFamily="34" charset="0"/>
              <a:cs typeface="Arial" panose="020B0604020202020204" pitchFamily="34" charset="0"/>
            </a:rPr>
            <a:t> los problemas de seguridad críticos se tratan </a:t>
          </a:r>
          <a:r>
            <a:rPr lang="es-HN" sz="2200" b="1" kern="1200" noProof="0" dirty="0" smtClean="0">
              <a:latin typeface="Arial" panose="020B0604020202020204" pitchFamily="34" charset="0"/>
              <a:cs typeface="Arial" panose="020B0604020202020204" pitchFamily="34" charset="0"/>
            </a:rPr>
            <a:t>ANTES</a:t>
          </a:r>
          <a:r>
            <a:rPr lang="es-HN" sz="2200" kern="1200" noProof="0" dirty="0" smtClean="0">
              <a:latin typeface="Arial" panose="020B0604020202020204" pitchFamily="34" charset="0"/>
              <a:cs typeface="Arial" panose="020B0604020202020204" pitchFamily="34" charset="0"/>
            </a:rPr>
            <a:t> de la entrada!</a:t>
          </a:r>
          <a:endParaRPr lang="es-HN" sz="2200" kern="1200" noProof="0" dirty="0">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s-HN" sz="2200" kern="1200" noProof="0" dirty="0" smtClean="0">
              <a:latin typeface="Arial" panose="020B0604020202020204" pitchFamily="34" charset="0"/>
              <a:cs typeface="Arial" panose="020B0604020202020204" pitchFamily="34" charset="0"/>
            </a:rPr>
            <a:t>Plan de rescate y equipo en su lugar.</a:t>
          </a:r>
          <a:endParaRPr lang="es-HN" sz="2200" kern="1200" noProof="0" dirty="0">
            <a:latin typeface="Arial" panose="020B0604020202020204" pitchFamily="34" charset="0"/>
            <a:cs typeface="Arial" panose="020B0604020202020204" pitchFamily="34" charset="0"/>
          </a:endParaRPr>
        </a:p>
      </dsp:txBody>
      <dsp:txXfrm rot="-5400000">
        <a:off x="3139492" y="180912"/>
        <a:ext cx="5698660" cy="1041829"/>
      </dsp:txXfrm>
    </dsp:sp>
    <dsp:sp modelId="{BB3DB9A6-A6AE-4111-A886-D783E3D50C94}">
      <dsp:nvSpPr>
        <dsp:cNvPr id="0" name=""/>
        <dsp:cNvSpPr/>
      </dsp:nvSpPr>
      <dsp:spPr>
        <a:xfrm>
          <a:off x="364504" y="2906"/>
          <a:ext cx="2812369" cy="1397843"/>
        </a:xfrm>
        <a:prstGeom prst="roundRect">
          <a:avLst/>
        </a:prstGeom>
        <a:solidFill>
          <a:srgbClr val="FFFF99"/>
        </a:solidFill>
        <a:ln>
          <a:noFill/>
        </a:ln>
        <a:effectLst>
          <a:outerShdw blurRad="40000" dist="20000" dir="5400000" rotWithShape="0">
            <a:srgbClr val="000000">
              <a:alpha val="38000"/>
            </a:srgbClr>
          </a:outerShdw>
        </a:effectLst>
        <a:scene3d>
          <a:camera prst="perspectiveLeft" fov="240000" zoom="91000">
            <a:rot lat="300000" lon="20099991"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s-HN" sz="3200" b="1" kern="1200" noProof="0" dirty="0" smtClean="0">
              <a:latin typeface="Arial" panose="020B0604020202020204" pitchFamily="34" charset="0"/>
              <a:cs typeface="Arial" panose="020B0604020202020204" pitchFamily="34" charset="0"/>
            </a:rPr>
            <a:t>Garantiza</a:t>
          </a:r>
          <a:endParaRPr lang="es-HN" sz="3200" b="1" kern="1200" noProof="0" dirty="0">
            <a:latin typeface="Arial" panose="020B0604020202020204" pitchFamily="34" charset="0"/>
            <a:cs typeface="Arial" panose="020B0604020202020204" pitchFamily="34" charset="0"/>
          </a:endParaRPr>
        </a:p>
      </dsp:txBody>
      <dsp:txXfrm>
        <a:off x="432741" y="71143"/>
        <a:ext cx="2675895" cy="1261369"/>
      </dsp:txXfrm>
    </dsp:sp>
    <dsp:sp modelId="{C6E34FBE-E1A2-4B2A-8191-6399954E3696}">
      <dsp:nvSpPr>
        <dsp:cNvPr id="0" name=""/>
        <dsp:cNvSpPr/>
      </dsp:nvSpPr>
      <dsp:spPr>
        <a:xfrm rot="5400000">
          <a:off x="5439726" y="-707948"/>
          <a:ext cx="1154551" cy="5755021"/>
        </a:xfrm>
        <a:prstGeom prst="round2SameRect">
          <a:avLst/>
        </a:prstGeom>
        <a:solidFill>
          <a:srgbClr val="FBCA69">
            <a:alpha val="89804"/>
          </a:srgbClr>
        </a:solidFill>
        <a:ln>
          <a:noFill/>
        </a:ln>
        <a:effectLst/>
        <a:scene3d>
          <a:camera prst="perspectiveLeft" fov="240000" zoom="91000">
            <a:rot lat="300000" lon="20099991" rev="0"/>
          </a:camera>
          <a:lightRig rig="threePt" dir="t">
            <a:rot lat="0" lon="0" rev="20640000"/>
          </a:lightRig>
        </a:scene3d>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s-HN" sz="2400" b="1" kern="1200" noProof="0" dirty="0" smtClean="0">
              <a:latin typeface="Arial" panose="020B0604020202020204" pitchFamily="34" charset="0"/>
              <a:cs typeface="Arial" panose="020B0604020202020204" pitchFamily="34" charset="0"/>
            </a:rPr>
            <a:t>Condiciones del silo antes de la entrada</a:t>
          </a:r>
          <a:r>
            <a:rPr lang="es-HN" sz="2400" kern="1200" noProof="0" dirty="0" smtClean="0">
              <a:latin typeface="Arial" panose="020B0604020202020204" pitchFamily="34" charset="0"/>
              <a:cs typeface="Arial" panose="020B0604020202020204" pitchFamily="34" charset="0"/>
            </a:rPr>
            <a:t>.</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Evaluación de riesgos.</a:t>
          </a:r>
          <a:endParaRPr lang="es-HN" sz="2400" kern="1200" noProof="0" dirty="0">
            <a:latin typeface="Arial" panose="020B0604020202020204" pitchFamily="34" charset="0"/>
            <a:cs typeface="Arial" panose="020B0604020202020204" pitchFamily="34" charset="0"/>
          </a:endParaRPr>
        </a:p>
      </dsp:txBody>
      <dsp:txXfrm rot="-5400000">
        <a:off x="3139492" y="1648647"/>
        <a:ext cx="5698660" cy="1041829"/>
      </dsp:txXfrm>
    </dsp:sp>
    <dsp:sp modelId="{1913F9B2-4AD5-4899-AE1B-D3D5A6EC45B1}">
      <dsp:nvSpPr>
        <dsp:cNvPr id="0" name=""/>
        <dsp:cNvSpPr/>
      </dsp:nvSpPr>
      <dsp:spPr>
        <a:xfrm>
          <a:off x="364504" y="1470641"/>
          <a:ext cx="2812369" cy="1397843"/>
        </a:xfrm>
        <a:prstGeom prst="roundRect">
          <a:avLst/>
        </a:prstGeom>
        <a:solidFill>
          <a:srgbClr val="F79007"/>
        </a:solidFill>
        <a:ln>
          <a:noFill/>
        </a:ln>
        <a:effectLst>
          <a:outerShdw blurRad="40000" dist="20000" dir="5400000" rotWithShape="0">
            <a:srgbClr val="000000">
              <a:alpha val="38000"/>
            </a:srgbClr>
          </a:outerShdw>
        </a:effectLst>
        <a:scene3d>
          <a:camera prst="perspectiveLeft" fov="240000" zoom="91000">
            <a:rot lat="300000" lon="20099991"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s-HN" sz="3200" b="1" kern="1200" noProof="0" dirty="0" smtClean="0">
              <a:latin typeface="Arial" panose="020B0604020202020204" pitchFamily="34" charset="0"/>
              <a:cs typeface="Arial" panose="020B0604020202020204" pitchFamily="34" charset="0"/>
            </a:rPr>
            <a:t>Determina</a:t>
          </a:r>
          <a:endParaRPr lang="es-HN" sz="3200" kern="1200" noProof="0" dirty="0">
            <a:latin typeface="Arial" panose="020B0604020202020204" pitchFamily="34" charset="0"/>
            <a:cs typeface="Arial" panose="020B0604020202020204" pitchFamily="34" charset="0"/>
          </a:endParaRPr>
        </a:p>
      </dsp:txBody>
      <dsp:txXfrm>
        <a:off x="432741" y="1538878"/>
        <a:ext cx="2675895" cy="1261369"/>
      </dsp:txXfrm>
    </dsp:sp>
    <dsp:sp modelId="{1AF2240B-6784-446D-9354-326A4869B625}">
      <dsp:nvSpPr>
        <dsp:cNvPr id="0" name=""/>
        <dsp:cNvSpPr/>
      </dsp:nvSpPr>
      <dsp:spPr>
        <a:xfrm rot="5400000">
          <a:off x="5439726" y="759787"/>
          <a:ext cx="1154551" cy="5755021"/>
        </a:xfrm>
        <a:prstGeom prst="round2SameRect">
          <a:avLst/>
        </a:prstGeom>
        <a:solidFill>
          <a:srgbClr val="F9B01F">
            <a:alpha val="89804"/>
          </a:srgbClr>
        </a:solidFill>
        <a:ln>
          <a:noFill/>
        </a:ln>
        <a:effectLst/>
        <a:scene3d>
          <a:camera prst="perspectiveLeft" fov="240000" zoom="91000">
            <a:rot lat="300000" lon="20099991" rev="0"/>
          </a:camera>
          <a:lightRig rig="threePt" dir="t">
            <a:rot lat="0" lon="0" rev="20640000"/>
          </a:lightRig>
        </a:scene3d>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Entrante y observador entrenados.</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Uso de Cuerda Salvavidas.</a:t>
          </a:r>
          <a:endParaRPr lang="es-HN" sz="2400" kern="1200" noProof="0" dirty="0">
            <a:latin typeface="Arial" panose="020B0604020202020204" pitchFamily="34" charset="0"/>
            <a:cs typeface="Arial" panose="020B0604020202020204" pitchFamily="34" charset="0"/>
          </a:endParaRPr>
        </a:p>
      </dsp:txBody>
      <dsp:txXfrm rot="-5400000">
        <a:off x="3139492" y="3116383"/>
        <a:ext cx="5698660" cy="1041829"/>
      </dsp:txXfrm>
    </dsp:sp>
    <dsp:sp modelId="{BB652042-6D41-41C7-BFB8-B40DF872E96A}">
      <dsp:nvSpPr>
        <dsp:cNvPr id="0" name=""/>
        <dsp:cNvSpPr/>
      </dsp:nvSpPr>
      <dsp:spPr>
        <a:xfrm>
          <a:off x="364504" y="2948762"/>
          <a:ext cx="2812369" cy="1397843"/>
        </a:xfrm>
        <a:prstGeom prst="roundRect">
          <a:avLst/>
        </a:prstGeom>
        <a:solidFill>
          <a:srgbClr val="E56D09"/>
        </a:solidFill>
        <a:ln>
          <a:noFill/>
        </a:ln>
        <a:effectLst>
          <a:outerShdw blurRad="40000" dist="20000" dir="5400000" rotWithShape="0">
            <a:srgbClr val="000000">
              <a:alpha val="38000"/>
            </a:srgbClr>
          </a:outerShdw>
        </a:effectLst>
        <a:scene3d>
          <a:camera prst="perspectiveLeft" fov="240000" zoom="91000">
            <a:rot lat="300000" lon="20099991"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s-HN" sz="3000" b="1" kern="1200" noProof="0" dirty="0" smtClean="0">
              <a:latin typeface="Arial" panose="020B0604020202020204" pitchFamily="34" charset="0"/>
              <a:cs typeface="Arial" panose="020B0604020202020204" pitchFamily="34" charset="0"/>
            </a:rPr>
            <a:t>Trabajadores</a:t>
          </a:r>
          <a:endParaRPr lang="es-HN" sz="3000" b="1" kern="1200" noProof="0" dirty="0">
            <a:latin typeface="Arial" panose="020B0604020202020204" pitchFamily="34" charset="0"/>
            <a:cs typeface="Arial" panose="020B0604020202020204" pitchFamily="34" charset="0"/>
          </a:endParaRPr>
        </a:p>
      </dsp:txBody>
      <dsp:txXfrm>
        <a:off x="432741" y="3016999"/>
        <a:ext cx="2675895" cy="1261369"/>
      </dsp:txXfrm>
    </dsp:sp>
    <dsp:sp modelId="{B9CEE305-4D0F-4BDB-B33B-0B07F25DECBD}">
      <dsp:nvSpPr>
        <dsp:cNvPr id="0" name=""/>
        <dsp:cNvSpPr/>
      </dsp:nvSpPr>
      <dsp:spPr>
        <a:xfrm rot="5400000">
          <a:off x="5439726" y="2227522"/>
          <a:ext cx="1154551" cy="5755021"/>
        </a:xfrm>
        <a:prstGeom prst="round2SameRect">
          <a:avLst/>
        </a:prstGeom>
        <a:solidFill>
          <a:srgbClr val="F38E07">
            <a:alpha val="89804"/>
          </a:srgbClr>
        </a:solidFill>
        <a:ln>
          <a:noFill/>
        </a:ln>
        <a:effectLst/>
        <a:scene3d>
          <a:camera prst="perspectiveLeft" fov="240000" zoom="91000">
            <a:rot lat="300000" lon="20099991" rev="0"/>
          </a:camera>
          <a:lightRig rig="threePt" dir="t">
            <a:rot lat="0" lon="0" rev="20640000"/>
          </a:lightRig>
        </a:scene3d>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Da permiso para entrar.</a:t>
          </a:r>
          <a:endParaRPr lang="es-HN" sz="2400" kern="1200" noProof="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s-HN" sz="2400" kern="1200" noProof="0" dirty="0" smtClean="0">
              <a:latin typeface="Arial" panose="020B0604020202020204" pitchFamily="34" charset="0"/>
              <a:cs typeface="Arial" panose="020B0604020202020204" pitchFamily="34" charset="0"/>
            </a:rPr>
            <a:t>Dice si la entrada segura es posible</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rot="-5400000">
        <a:off x="3139492" y="4584118"/>
        <a:ext cx="5698660" cy="1041829"/>
      </dsp:txXfrm>
    </dsp:sp>
    <dsp:sp modelId="{594DEE6D-C8A4-4312-AE32-BD7F441DFCEF}">
      <dsp:nvSpPr>
        <dsp:cNvPr id="0" name=""/>
        <dsp:cNvSpPr/>
      </dsp:nvSpPr>
      <dsp:spPr>
        <a:xfrm>
          <a:off x="364504" y="4406111"/>
          <a:ext cx="2812369" cy="1397843"/>
        </a:xfrm>
        <a:prstGeom prst="roundRect">
          <a:avLst/>
        </a:prstGeom>
        <a:solidFill>
          <a:schemeClr val="accent6">
            <a:lumMod val="50000"/>
          </a:schemeClr>
        </a:solidFill>
        <a:ln>
          <a:noFill/>
        </a:ln>
        <a:effectLst>
          <a:outerShdw blurRad="40000" dist="20000" dir="5400000" rotWithShape="0">
            <a:srgbClr val="000000">
              <a:alpha val="38000"/>
            </a:srgbClr>
          </a:outerShdw>
        </a:effectLst>
        <a:scene3d>
          <a:camera prst="perspectiveLeft" fov="240000" zoom="91000">
            <a:rot lat="300000" lon="20099991"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s-HN" sz="3200" b="1" kern="1200" noProof="0" dirty="0" smtClean="0">
              <a:latin typeface="Arial" panose="020B0604020202020204" pitchFamily="34" charset="0"/>
              <a:cs typeface="Arial" panose="020B0604020202020204" pitchFamily="34" charset="0"/>
            </a:rPr>
            <a:t>Autoriza</a:t>
          </a:r>
          <a:endParaRPr lang="es-HN" sz="3200" b="1" kern="1200" noProof="0" dirty="0">
            <a:latin typeface="Arial" panose="020B0604020202020204" pitchFamily="34" charset="0"/>
            <a:cs typeface="Arial" panose="020B0604020202020204" pitchFamily="34" charset="0"/>
          </a:endParaRPr>
        </a:p>
      </dsp:txBody>
      <dsp:txXfrm>
        <a:off x="432741" y="4474348"/>
        <a:ext cx="2675895" cy="1261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3B06E-7757-4906-863E-5483D167CF7A}">
      <dsp:nvSpPr>
        <dsp:cNvPr id="0" name=""/>
        <dsp:cNvSpPr/>
      </dsp:nvSpPr>
      <dsp:spPr>
        <a:xfrm>
          <a:off x="563121" y="1247"/>
          <a:ext cx="2561611" cy="1434192"/>
        </a:xfrm>
        <a:prstGeom prst="rect">
          <a:avLst/>
        </a:prstGeom>
        <a:solidFill>
          <a:srgbClr val="CC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solidFill>
                <a:srgbClr val="FFFF00"/>
              </a:solidFill>
              <a:latin typeface="Arial" panose="020B0604020202020204" pitchFamily="34" charset="0"/>
              <a:cs typeface="Arial" panose="020B0604020202020204" pitchFamily="34" charset="0"/>
            </a:rPr>
            <a:t>Entrante, observador y supervisor (si es diferente) </a:t>
          </a:r>
          <a:r>
            <a:rPr lang="en-US" sz="2400" kern="1200" dirty="0" smtClean="0">
              <a:solidFill>
                <a:srgbClr val="FFFF00"/>
              </a:solidFill>
              <a:latin typeface="Arial" panose="020B0604020202020204" pitchFamily="34" charset="0"/>
              <a:cs typeface="Arial" panose="020B0604020202020204" pitchFamily="34" charset="0"/>
            </a:rPr>
            <a:t> </a:t>
          </a:r>
          <a:endParaRPr lang="en-US" sz="2400" kern="1200" dirty="0">
            <a:solidFill>
              <a:srgbClr val="FFFF00"/>
            </a:solidFill>
            <a:latin typeface="Arial" panose="020B0604020202020204" pitchFamily="34" charset="0"/>
            <a:cs typeface="Arial" panose="020B0604020202020204" pitchFamily="34" charset="0"/>
          </a:endParaRPr>
        </a:p>
      </dsp:txBody>
      <dsp:txXfrm>
        <a:off x="563121" y="1247"/>
        <a:ext cx="2561611" cy="1434192"/>
      </dsp:txXfrm>
    </dsp:sp>
    <dsp:sp modelId="{09FB53BB-3921-4BAE-8C28-FCD2E5420E23}">
      <dsp:nvSpPr>
        <dsp:cNvPr id="0" name=""/>
        <dsp:cNvSpPr/>
      </dsp:nvSpPr>
      <dsp:spPr>
        <a:xfrm>
          <a:off x="3363765" y="0"/>
          <a:ext cx="2561611" cy="1434192"/>
        </a:xfrm>
        <a:prstGeom prst="rect">
          <a:avLst/>
        </a:prstGeom>
        <a:solidFill>
          <a:srgbClr val="CC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solidFill>
                <a:srgbClr val="FFFF00"/>
              </a:solidFill>
              <a:latin typeface="Arial" panose="020B0604020202020204" pitchFamily="34" charset="0"/>
              <a:cs typeface="Arial" panose="020B0604020202020204" pitchFamily="34" charset="0"/>
            </a:rPr>
            <a:t>Verificar permiso o lista de control</a:t>
          </a:r>
          <a:endParaRPr lang="es-HN" sz="2400" kern="1200" noProof="0" dirty="0">
            <a:solidFill>
              <a:srgbClr val="FFFF00"/>
            </a:solidFill>
            <a:latin typeface="Arial" panose="020B0604020202020204" pitchFamily="34" charset="0"/>
            <a:cs typeface="Arial" panose="020B0604020202020204" pitchFamily="34" charset="0"/>
          </a:endParaRPr>
        </a:p>
      </dsp:txBody>
      <dsp:txXfrm>
        <a:off x="3363765" y="0"/>
        <a:ext cx="2561611" cy="1434192"/>
      </dsp:txXfrm>
    </dsp:sp>
    <dsp:sp modelId="{7739767F-E1C1-42E2-864C-79DC792A9EF2}">
      <dsp:nvSpPr>
        <dsp:cNvPr id="0" name=""/>
        <dsp:cNvSpPr/>
      </dsp:nvSpPr>
      <dsp:spPr>
        <a:xfrm>
          <a:off x="6164409" y="1247"/>
          <a:ext cx="2561611" cy="1434192"/>
        </a:xfrm>
        <a:prstGeom prst="rect">
          <a:avLst/>
        </a:prstGeom>
        <a:solidFill>
          <a:srgbClr val="CC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HN" sz="2200" kern="1200" noProof="0" dirty="0" smtClean="0">
              <a:solidFill>
                <a:srgbClr val="FFFF00"/>
              </a:solidFill>
              <a:latin typeface="Arial" panose="020B0604020202020204" pitchFamily="34" charset="0"/>
              <a:cs typeface="Arial" panose="020B0604020202020204" pitchFamily="34" charset="0"/>
            </a:rPr>
            <a:t>Peligros – </a:t>
          </a:r>
          <a:r>
            <a:rPr lang="es-HN" sz="1800" kern="1200" noProof="0" dirty="0" smtClean="0">
              <a:solidFill>
                <a:srgbClr val="FFFF00"/>
              </a:solidFill>
              <a:latin typeface="Arial" panose="020B0604020202020204" pitchFamily="34" charset="0"/>
              <a:cs typeface="Arial" panose="020B0604020202020204" pitchFamily="34" charset="0"/>
            </a:rPr>
            <a:t>presentes/potenciales.</a:t>
          </a:r>
          <a:r>
            <a:rPr lang="es-HN" sz="2200" kern="1200" noProof="0" dirty="0" smtClean="0">
              <a:solidFill>
                <a:srgbClr val="FFFF00"/>
              </a:solidFill>
              <a:latin typeface="Arial" panose="020B0604020202020204" pitchFamily="34" charset="0"/>
              <a:cs typeface="Arial" panose="020B0604020202020204" pitchFamily="34" charset="0"/>
            </a:rPr>
            <a:t> Eliminación</a:t>
          </a:r>
          <a:endParaRPr lang="es-HN" sz="2200" kern="1200" noProof="0" dirty="0">
            <a:solidFill>
              <a:srgbClr val="FFFF00"/>
            </a:solidFill>
            <a:latin typeface="Arial" panose="020B0604020202020204" pitchFamily="34" charset="0"/>
            <a:cs typeface="Arial" panose="020B0604020202020204" pitchFamily="34" charset="0"/>
          </a:endParaRPr>
        </a:p>
      </dsp:txBody>
      <dsp:txXfrm>
        <a:off x="6164409" y="1247"/>
        <a:ext cx="2561611" cy="1434192"/>
      </dsp:txXfrm>
    </dsp:sp>
    <dsp:sp modelId="{8D055840-4ECB-436B-ACF3-D52CEB2BD1F8}">
      <dsp:nvSpPr>
        <dsp:cNvPr id="0" name=""/>
        <dsp:cNvSpPr/>
      </dsp:nvSpPr>
      <dsp:spPr>
        <a:xfrm>
          <a:off x="563121" y="1674472"/>
          <a:ext cx="2561611" cy="1434192"/>
        </a:xfrm>
        <a:prstGeom prst="rect">
          <a:avLst/>
        </a:prstGeom>
        <a:solidFill>
          <a:srgbClr val="CC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solidFill>
                <a:srgbClr val="FFFF00"/>
              </a:solidFill>
              <a:latin typeface="Arial" panose="020B0604020202020204" pitchFamily="34" charset="0"/>
              <a:cs typeface="Arial" panose="020B0604020202020204" pitchFamily="34" charset="0"/>
            </a:rPr>
            <a:t>Entrada superior vs. lateral</a:t>
          </a:r>
          <a:endParaRPr lang="es-HN" sz="2400" kern="1200" noProof="0" dirty="0">
            <a:solidFill>
              <a:srgbClr val="FFFF00"/>
            </a:solidFill>
            <a:latin typeface="Arial" panose="020B0604020202020204" pitchFamily="34" charset="0"/>
            <a:cs typeface="Arial" panose="020B0604020202020204" pitchFamily="34" charset="0"/>
          </a:endParaRPr>
        </a:p>
      </dsp:txBody>
      <dsp:txXfrm>
        <a:off x="563121" y="1674472"/>
        <a:ext cx="2561611" cy="1434192"/>
      </dsp:txXfrm>
    </dsp:sp>
    <dsp:sp modelId="{E3960C8C-A194-4586-A042-CD82A6E33473}">
      <dsp:nvSpPr>
        <dsp:cNvPr id="0" name=""/>
        <dsp:cNvSpPr/>
      </dsp:nvSpPr>
      <dsp:spPr>
        <a:xfrm>
          <a:off x="3363765" y="1674472"/>
          <a:ext cx="2561611" cy="1434192"/>
        </a:xfrm>
        <a:prstGeom prst="rect">
          <a:avLst/>
        </a:prstGeom>
        <a:solidFill>
          <a:srgbClr val="CC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solidFill>
                <a:srgbClr val="FFFF00"/>
              </a:solidFill>
              <a:latin typeface="Arial" panose="020B0604020202020204" pitchFamily="34" charset="0"/>
              <a:cs typeface="Arial" panose="020B0604020202020204" pitchFamily="34" charset="0"/>
            </a:rPr>
            <a:t>Qué tareas y como realizarlas</a:t>
          </a:r>
          <a:endParaRPr lang="es-HN" sz="2400" kern="1200" noProof="0" dirty="0">
            <a:solidFill>
              <a:srgbClr val="FFFF00"/>
            </a:solidFill>
            <a:latin typeface="Arial" panose="020B0604020202020204" pitchFamily="34" charset="0"/>
            <a:cs typeface="Arial" panose="020B0604020202020204" pitchFamily="34" charset="0"/>
          </a:endParaRPr>
        </a:p>
      </dsp:txBody>
      <dsp:txXfrm>
        <a:off x="3363765" y="1674472"/>
        <a:ext cx="2561611" cy="1434192"/>
      </dsp:txXfrm>
    </dsp:sp>
    <dsp:sp modelId="{16A0E113-8049-44B1-AE47-143DE5AD0FB4}">
      <dsp:nvSpPr>
        <dsp:cNvPr id="0" name=""/>
        <dsp:cNvSpPr/>
      </dsp:nvSpPr>
      <dsp:spPr>
        <a:xfrm>
          <a:off x="6164409" y="1674472"/>
          <a:ext cx="2561611" cy="1434192"/>
        </a:xfrm>
        <a:prstGeom prst="rect">
          <a:avLst/>
        </a:prstGeom>
        <a:solidFill>
          <a:srgbClr val="CC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solidFill>
                <a:srgbClr val="FFFF00"/>
              </a:solidFill>
              <a:latin typeface="Arial" panose="020B0604020202020204" pitchFamily="34" charset="0"/>
              <a:cs typeface="Arial" panose="020B0604020202020204" pitchFamily="34" charset="0"/>
            </a:rPr>
            <a:t>Herramientas, equipo, EPP.</a:t>
          </a:r>
          <a:endParaRPr lang="es-HN" sz="2400" kern="1200" noProof="0" dirty="0">
            <a:solidFill>
              <a:srgbClr val="FFFF00"/>
            </a:solidFill>
            <a:latin typeface="Arial" panose="020B0604020202020204" pitchFamily="34" charset="0"/>
            <a:cs typeface="Arial" panose="020B0604020202020204" pitchFamily="34" charset="0"/>
          </a:endParaRPr>
        </a:p>
      </dsp:txBody>
      <dsp:txXfrm>
        <a:off x="6164409" y="1674472"/>
        <a:ext cx="2561611" cy="14341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81909-BEB7-449B-9705-8A53C4AD42D1}">
      <dsp:nvSpPr>
        <dsp:cNvPr id="0" name=""/>
        <dsp:cNvSpPr/>
      </dsp:nvSpPr>
      <dsp:spPr>
        <a:xfrm>
          <a:off x="1427559" y="-27300"/>
          <a:ext cx="4688681" cy="4688681"/>
        </a:xfrm>
        <a:prstGeom prst="circularArrow">
          <a:avLst>
            <a:gd name="adj1" fmla="val 5544"/>
            <a:gd name="adj2" fmla="val 330680"/>
            <a:gd name="adj3" fmla="val 13779997"/>
            <a:gd name="adj4" fmla="val 17383487"/>
            <a:gd name="adj5" fmla="val 575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285541-57BB-447C-8990-3BB29944D88D}">
      <dsp:nvSpPr>
        <dsp:cNvPr id="0" name=""/>
        <dsp:cNvSpPr/>
      </dsp:nvSpPr>
      <dsp:spPr>
        <a:xfrm>
          <a:off x="2676059" y="1889"/>
          <a:ext cx="2191680" cy="1095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HN" sz="1900" kern="1200" noProof="0" dirty="0" smtClean="0">
              <a:latin typeface="Arial" panose="020B0604020202020204" pitchFamily="34" charset="0"/>
              <a:cs typeface="Arial" panose="020B0604020202020204" pitchFamily="34" charset="0"/>
            </a:rPr>
            <a:t>Permiso o lista de control</a:t>
          </a:r>
          <a:endParaRPr lang="es-HN" sz="1900" kern="1200" noProof="0" dirty="0">
            <a:latin typeface="Arial" panose="020B0604020202020204" pitchFamily="34" charset="0"/>
            <a:cs typeface="Arial" panose="020B0604020202020204" pitchFamily="34" charset="0"/>
          </a:endParaRPr>
        </a:p>
      </dsp:txBody>
      <dsp:txXfrm>
        <a:off x="2729553" y="55383"/>
        <a:ext cx="2084692" cy="988852"/>
      </dsp:txXfrm>
    </dsp:sp>
    <dsp:sp modelId="{B580FE2F-F968-4614-817A-9C9FC9D2FC62}">
      <dsp:nvSpPr>
        <dsp:cNvPr id="0" name=""/>
        <dsp:cNvSpPr/>
      </dsp:nvSpPr>
      <dsp:spPr>
        <a:xfrm>
          <a:off x="4606764" y="1472733"/>
          <a:ext cx="2191680" cy="1095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HN" sz="1900" kern="1200" noProof="0" dirty="0" smtClean="0">
              <a:latin typeface="Arial" panose="020B0604020202020204" pitchFamily="34" charset="0"/>
              <a:cs typeface="Arial" panose="020B0604020202020204" pitchFamily="34" charset="0"/>
            </a:rPr>
            <a:t>Candado/Etiqueta</a:t>
          </a:r>
        </a:p>
        <a:p>
          <a:pPr lvl="0" algn="ctr" defTabSz="844550" rtl="0">
            <a:lnSpc>
              <a:spcPct val="90000"/>
            </a:lnSpc>
            <a:spcBef>
              <a:spcPct val="0"/>
            </a:spcBef>
            <a:spcAft>
              <a:spcPct val="35000"/>
            </a:spcAft>
          </a:pPr>
          <a:r>
            <a:rPr lang="es-HN" sz="1900" kern="1200" noProof="0" dirty="0" smtClean="0">
              <a:latin typeface="Arial" panose="020B0604020202020204" pitchFamily="34" charset="0"/>
              <a:cs typeface="Arial" panose="020B0604020202020204" pitchFamily="34" charset="0"/>
            </a:rPr>
            <a:t>LOTO</a:t>
          </a:r>
          <a:endParaRPr lang="es-HN" sz="1900" kern="1200" noProof="0" dirty="0">
            <a:latin typeface="Arial" panose="020B0604020202020204" pitchFamily="34" charset="0"/>
            <a:cs typeface="Arial" panose="020B0604020202020204" pitchFamily="34" charset="0"/>
          </a:endParaRPr>
        </a:p>
      </dsp:txBody>
      <dsp:txXfrm>
        <a:off x="4660258" y="1526227"/>
        <a:ext cx="2084692" cy="988852"/>
      </dsp:txXfrm>
    </dsp:sp>
    <dsp:sp modelId="{924232C5-7CBB-4F5F-A3D8-733136ECB3EF}">
      <dsp:nvSpPr>
        <dsp:cNvPr id="0" name=""/>
        <dsp:cNvSpPr/>
      </dsp:nvSpPr>
      <dsp:spPr>
        <a:xfrm>
          <a:off x="4020035" y="3618901"/>
          <a:ext cx="2191680" cy="10958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HN" sz="1900" kern="1200" noProof="0" dirty="0" smtClean="0">
              <a:latin typeface="Arial" panose="020B0604020202020204" pitchFamily="34" charset="0"/>
              <a:cs typeface="Arial" panose="020B0604020202020204" pitchFamily="34" charset="0"/>
            </a:rPr>
            <a:t>Compruebe la atmosfera</a:t>
          </a:r>
          <a:endParaRPr lang="es-HN" sz="1900" kern="1200" noProof="0" dirty="0">
            <a:latin typeface="Arial" panose="020B0604020202020204" pitchFamily="34" charset="0"/>
            <a:cs typeface="Arial" panose="020B0604020202020204" pitchFamily="34" charset="0"/>
          </a:endParaRPr>
        </a:p>
      </dsp:txBody>
      <dsp:txXfrm>
        <a:off x="4073529" y="3672395"/>
        <a:ext cx="2084692" cy="988852"/>
      </dsp:txXfrm>
    </dsp:sp>
    <dsp:sp modelId="{3E3ADE7C-6B82-4273-91DF-F864856A2D1F}">
      <dsp:nvSpPr>
        <dsp:cNvPr id="0" name=""/>
        <dsp:cNvSpPr/>
      </dsp:nvSpPr>
      <dsp:spPr>
        <a:xfrm>
          <a:off x="1295415" y="3618917"/>
          <a:ext cx="2191680" cy="10958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HN" sz="1900" kern="1200" noProof="0" dirty="0" smtClean="0">
              <a:latin typeface="Arial" panose="020B0604020202020204" pitchFamily="34" charset="0"/>
              <a:cs typeface="Arial" panose="020B0604020202020204" pitchFamily="34" charset="0"/>
            </a:rPr>
            <a:t>Cuerda Salvavidas</a:t>
          </a:r>
          <a:endParaRPr lang="es-HN" sz="1900" kern="1200" noProof="0" dirty="0">
            <a:latin typeface="Arial" panose="020B0604020202020204" pitchFamily="34" charset="0"/>
            <a:cs typeface="Arial" panose="020B0604020202020204" pitchFamily="34" charset="0"/>
          </a:endParaRPr>
        </a:p>
      </dsp:txBody>
      <dsp:txXfrm>
        <a:off x="1348909" y="3672411"/>
        <a:ext cx="2084692" cy="988852"/>
      </dsp:txXfrm>
    </dsp:sp>
    <dsp:sp modelId="{5AAE83ED-6CA6-45CA-9DEB-F57566D471DE}">
      <dsp:nvSpPr>
        <dsp:cNvPr id="0" name=""/>
        <dsp:cNvSpPr/>
      </dsp:nvSpPr>
      <dsp:spPr>
        <a:xfrm>
          <a:off x="708686" y="1472736"/>
          <a:ext cx="2191680" cy="10958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HN" sz="1900" kern="1200" noProof="0" dirty="0" smtClean="0">
              <a:latin typeface="Arial" panose="020B0604020202020204" pitchFamily="34" charset="0"/>
              <a:cs typeface="Arial" panose="020B0604020202020204" pitchFamily="34" charset="0"/>
            </a:rPr>
            <a:t>NUNCA SOLO </a:t>
          </a:r>
          <a:endParaRPr lang="es-HN" sz="1900" kern="1200" noProof="0" dirty="0">
            <a:latin typeface="Arial" panose="020B0604020202020204" pitchFamily="34" charset="0"/>
            <a:cs typeface="Arial" panose="020B0604020202020204" pitchFamily="34" charset="0"/>
          </a:endParaRPr>
        </a:p>
      </dsp:txBody>
      <dsp:txXfrm>
        <a:off x="762180" y="1526230"/>
        <a:ext cx="2084692" cy="988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DCB86-8DB9-4B47-AC54-824ED24BD83B}">
      <dsp:nvSpPr>
        <dsp:cNvPr id="0" name=""/>
        <dsp:cNvSpPr/>
      </dsp:nvSpPr>
      <dsp:spPr>
        <a:xfrm rot="5400000">
          <a:off x="-80658" y="1814249"/>
          <a:ext cx="1971486" cy="119691"/>
        </a:xfrm>
        <a:prstGeom prst="rect">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6547B7A-5398-4EE7-B058-0B21A081FE0B}">
      <dsp:nvSpPr>
        <dsp:cNvPr id="0" name=""/>
        <dsp:cNvSpPr/>
      </dsp:nvSpPr>
      <dsp:spPr>
        <a:xfrm>
          <a:off x="1678" y="259383"/>
          <a:ext cx="2599387" cy="165371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Política de planear y entrenar</a:t>
          </a:r>
        </a:p>
        <a:p>
          <a:pPr lvl="0" algn="ctr" defTabSz="889000" rtl="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Reduce necesidad de entrada</a:t>
          </a:r>
          <a:endParaRPr lang="es-HN" sz="2400" kern="1200" noProof="0" dirty="0">
            <a:latin typeface="Arial" panose="020B0604020202020204" pitchFamily="34" charset="0"/>
            <a:cs typeface="Arial" panose="020B0604020202020204" pitchFamily="34" charset="0"/>
          </a:endParaRPr>
        </a:p>
      </dsp:txBody>
      <dsp:txXfrm>
        <a:off x="50114" y="307819"/>
        <a:ext cx="2502515" cy="1556838"/>
      </dsp:txXfrm>
    </dsp:sp>
    <dsp:sp modelId="{E2C203B0-F1CB-4E38-AA26-16AF1963B395}">
      <dsp:nvSpPr>
        <dsp:cNvPr id="0" name=""/>
        <dsp:cNvSpPr/>
      </dsp:nvSpPr>
      <dsp:spPr>
        <a:xfrm rot="5400000">
          <a:off x="-67907" y="3784114"/>
          <a:ext cx="1945984" cy="119691"/>
        </a:xfrm>
        <a:prstGeom prst="rect">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320DD08-BF5F-4AE5-805A-5ACDEB3BE8AB}">
      <dsp:nvSpPr>
        <dsp:cNvPr id="0" name=""/>
        <dsp:cNvSpPr/>
      </dsp:nvSpPr>
      <dsp:spPr>
        <a:xfrm>
          <a:off x="1678" y="2241999"/>
          <a:ext cx="2599387" cy="1653710"/>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Entender la necesidad o razón para entrar</a:t>
          </a:r>
          <a:endParaRPr lang="es-HN" sz="2400" kern="1200" noProof="0" dirty="0">
            <a:latin typeface="Arial" panose="020B0604020202020204" pitchFamily="34" charset="0"/>
            <a:cs typeface="Arial" panose="020B0604020202020204" pitchFamily="34" charset="0"/>
          </a:endParaRPr>
        </a:p>
      </dsp:txBody>
      <dsp:txXfrm>
        <a:off x="50114" y="2290435"/>
        <a:ext cx="2502515" cy="1556838"/>
      </dsp:txXfrm>
    </dsp:sp>
    <dsp:sp modelId="{CE9C589E-43DC-48C5-A662-DC88FCF15D7B}">
      <dsp:nvSpPr>
        <dsp:cNvPr id="0" name=""/>
        <dsp:cNvSpPr/>
      </dsp:nvSpPr>
      <dsp:spPr>
        <a:xfrm rot="22619">
          <a:off x="905051" y="4778208"/>
          <a:ext cx="3031517" cy="119691"/>
        </a:xfrm>
        <a:prstGeom prst="rect">
          <a:avLst/>
        </a:prstGeom>
        <a:solidFill>
          <a:schemeClr val="accent4">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1D8AFAE7-BA55-4A42-9B74-D2BFA6AB589B}">
      <dsp:nvSpPr>
        <dsp:cNvPr id="0" name=""/>
        <dsp:cNvSpPr/>
      </dsp:nvSpPr>
      <dsp:spPr>
        <a:xfrm>
          <a:off x="1678" y="4199112"/>
          <a:ext cx="2599387" cy="165371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Explore Alternativas para la Entrada</a:t>
          </a:r>
          <a:endParaRPr lang="es-HN" sz="2400" kern="1200" noProof="0" dirty="0">
            <a:latin typeface="Arial" panose="020B0604020202020204" pitchFamily="34" charset="0"/>
            <a:cs typeface="Arial" panose="020B0604020202020204" pitchFamily="34" charset="0"/>
          </a:endParaRPr>
        </a:p>
      </dsp:txBody>
      <dsp:txXfrm>
        <a:off x="50114" y="4247548"/>
        <a:ext cx="2502515" cy="1556838"/>
      </dsp:txXfrm>
    </dsp:sp>
    <dsp:sp modelId="{2136F631-E103-49B3-8293-4FE7AFA19D4D}">
      <dsp:nvSpPr>
        <dsp:cNvPr id="0" name=""/>
        <dsp:cNvSpPr/>
      </dsp:nvSpPr>
      <dsp:spPr>
        <a:xfrm rot="16332100">
          <a:off x="2993795" y="3796869"/>
          <a:ext cx="1984088" cy="119691"/>
        </a:xfrm>
        <a:prstGeom prst="rect">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718B94F-E90B-473B-AAF8-EA60AAFE4E96}">
      <dsp:nvSpPr>
        <dsp:cNvPr id="0" name=""/>
        <dsp:cNvSpPr/>
      </dsp:nvSpPr>
      <dsp:spPr>
        <a:xfrm>
          <a:off x="2952521" y="4224623"/>
          <a:ext cx="2771797" cy="1653710"/>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Tome la Decisión de Entrar</a:t>
          </a:r>
          <a:endParaRPr lang="es-HN" sz="24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Lateral vs superior</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Prepárese</a:t>
          </a:r>
          <a:endParaRPr lang="es-HN" sz="2000" kern="1200" noProof="0" dirty="0">
            <a:latin typeface="Arial" panose="020B0604020202020204" pitchFamily="34" charset="0"/>
            <a:cs typeface="Arial" panose="020B0604020202020204" pitchFamily="34" charset="0"/>
          </a:endParaRPr>
        </a:p>
      </dsp:txBody>
      <dsp:txXfrm>
        <a:off x="3000957" y="4273059"/>
        <a:ext cx="2674925" cy="1556838"/>
      </dsp:txXfrm>
    </dsp:sp>
    <dsp:sp modelId="{6CCE20BB-9B70-4EFB-85AD-707D3093653D}">
      <dsp:nvSpPr>
        <dsp:cNvPr id="0" name=""/>
        <dsp:cNvSpPr/>
      </dsp:nvSpPr>
      <dsp:spPr>
        <a:xfrm rot="16200000">
          <a:off x="3043804" y="1814249"/>
          <a:ext cx="1971486" cy="119691"/>
        </a:xfrm>
        <a:prstGeom prst="rect">
          <a:avLst/>
        </a:prstGeom>
        <a:solidFill>
          <a:schemeClr val="accent6">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CE841DE9-5789-4AB5-B447-31122B31E537}">
      <dsp:nvSpPr>
        <dsp:cNvPr id="0" name=""/>
        <dsp:cNvSpPr/>
      </dsp:nvSpPr>
      <dsp:spPr>
        <a:xfrm>
          <a:off x="3039936" y="2241999"/>
          <a:ext cx="2771797" cy="1653710"/>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Complete el Permiso de Entrada</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Candado/Etiqueta</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Evaluar/corregir peligros</a:t>
          </a:r>
          <a:endParaRPr lang="es-HN" sz="2000" kern="1200" noProof="0" dirty="0">
            <a:latin typeface="Arial" panose="020B0604020202020204" pitchFamily="34" charset="0"/>
            <a:cs typeface="Arial" panose="020B0604020202020204" pitchFamily="34" charset="0"/>
          </a:endParaRPr>
        </a:p>
      </dsp:txBody>
      <dsp:txXfrm>
        <a:off x="3088372" y="2290435"/>
        <a:ext cx="2674925" cy="1556838"/>
      </dsp:txXfrm>
    </dsp:sp>
    <dsp:sp modelId="{4A541872-AE94-4065-B149-7E60CA5A12A1}">
      <dsp:nvSpPr>
        <dsp:cNvPr id="0" name=""/>
        <dsp:cNvSpPr/>
      </dsp:nvSpPr>
      <dsp:spPr>
        <a:xfrm>
          <a:off x="4034924" y="822941"/>
          <a:ext cx="3145573" cy="119691"/>
        </a:xfrm>
        <a:prstGeom prst="rect">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3EF4CAE0-649F-4CCE-92A5-F08D0825D291}">
      <dsp:nvSpPr>
        <dsp:cNvPr id="0" name=""/>
        <dsp:cNvSpPr/>
      </dsp:nvSpPr>
      <dsp:spPr>
        <a:xfrm>
          <a:off x="3094276" y="259383"/>
          <a:ext cx="2663117" cy="165371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Reunión previa a la entrada</a:t>
          </a:r>
          <a:endParaRPr lang="es-HN" sz="24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Tareas</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EPP, herramientas</a:t>
          </a:r>
          <a:endParaRPr lang="es-HN" sz="2000" kern="1200" noProof="0" dirty="0">
            <a:latin typeface="Arial" panose="020B0604020202020204" pitchFamily="34" charset="0"/>
            <a:cs typeface="Arial" panose="020B0604020202020204" pitchFamily="34" charset="0"/>
          </a:endParaRPr>
        </a:p>
      </dsp:txBody>
      <dsp:txXfrm>
        <a:off x="3142712" y="307819"/>
        <a:ext cx="2566245" cy="1556838"/>
      </dsp:txXfrm>
    </dsp:sp>
    <dsp:sp modelId="{99D26B3E-320C-4480-AB5D-7933F4D648C7}">
      <dsp:nvSpPr>
        <dsp:cNvPr id="0" name=""/>
        <dsp:cNvSpPr/>
      </dsp:nvSpPr>
      <dsp:spPr>
        <a:xfrm rot="5400000">
          <a:off x="6200131" y="1814249"/>
          <a:ext cx="1971486" cy="119691"/>
        </a:xfrm>
        <a:prstGeom prst="rect">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DAD17BC-D40C-43BA-A93B-66E03D56BDF5}">
      <dsp:nvSpPr>
        <dsp:cNvPr id="0" name=""/>
        <dsp:cNvSpPr/>
      </dsp:nvSpPr>
      <dsp:spPr>
        <a:xfrm>
          <a:off x="6250604" y="259383"/>
          <a:ext cx="2663117" cy="1653710"/>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Realice la Entrada</a:t>
          </a:r>
          <a:endParaRPr lang="es-HN" sz="24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Reevaluar peligros</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Complete la tarea</a:t>
          </a:r>
          <a:endParaRPr lang="es-HN" sz="2000" kern="1200" noProof="0" dirty="0">
            <a:latin typeface="Arial" panose="020B0604020202020204" pitchFamily="34" charset="0"/>
            <a:cs typeface="Arial" panose="020B0604020202020204" pitchFamily="34" charset="0"/>
          </a:endParaRPr>
        </a:p>
      </dsp:txBody>
      <dsp:txXfrm>
        <a:off x="6299040" y="307819"/>
        <a:ext cx="2566245" cy="1556838"/>
      </dsp:txXfrm>
    </dsp:sp>
    <dsp:sp modelId="{6678180F-2900-4E5B-86AA-5F3FB9346A14}">
      <dsp:nvSpPr>
        <dsp:cNvPr id="0" name=""/>
        <dsp:cNvSpPr/>
      </dsp:nvSpPr>
      <dsp:spPr>
        <a:xfrm>
          <a:off x="6250604" y="2241999"/>
          <a:ext cx="2663117" cy="165371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Complete la Entrada</a:t>
          </a:r>
          <a:endParaRPr lang="es-HN" sz="2400" kern="1200" noProof="0" dirty="0">
            <a:latin typeface="Arial" panose="020B0604020202020204" pitchFamily="34" charset="0"/>
            <a:cs typeface="Arial" panose="020B0604020202020204" pitchFamily="34" charset="0"/>
          </a:endParaRPr>
        </a:p>
      </dsp:txBody>
      <dsp:txXfrm>
        <a:off x="6299040" y="2290435"/>
        <a:ext cx="2566245" cy="15568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DCB86-8DB9-4B47-AC54-824ED24BD83B}">
      <dsp:nvSpPr>
        <dsp:cNvPr id="0" name=""/>
        <dsp:cNvSpPr/>
      </dsp:nvSpPr>
      <dsp:spPr>
        <a:xfrm rot="5400000">
          <a:off x="-45893" y="1407541"/>
          <a:ext cx="1763125" cy="110484"/>
        </a:xfrm>
        <a:prstGeom prst="rect">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6547B7A-5398-4EE7-B058-0B21A081FE0B}">
      <dsp:nvSpPr>
        <dsp:cNvPr id="0" name=""/>
        <dsp:cNvSpPr/>
      </dsp:nvSpPr>
      <dsp:spPr>
        <a:xfrm>
          <a:off x="1549" y="0"/>
          <a:ext cx="2399435" cy="152650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Política de planear y entrenar</a:t>
          </a:r>
        </a:p>
        <a:p>
          <a:pPr lvl="0" algn="ctr" defTabSz="889000" rtl="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Reduce necesidad de entrada</a:t>
          </a:r>
          <a:endParaRPr lang="es-HN" sz="2400" kern="1200" noProof="0" dirty="0">
            <a:latin typeface="Arial" panose="020B0604020202020204" pitchFamily="34" charset="0"/>
            <a:cs typeface="Arial" panose="020B0604020202020204" pitchFamily="34" charset="0"/>
          </a:endParaRPr>
        </a:p>
      </dsp:txBody>
      <dsp:txXfrm>
        <a:off x="46259" y="44710"/>
        <a:ext cx="2310015" cy="1437082"/>
      </dsp:txXfrm>
    </dsp:sp>
    <dsp:sp modelId="{E2C203B0-F1CB-4E38-AA26-16AF1963B395}">
      <dsp:nvSpPr>
        <dsp:cNvPr id="0" name=""/>
        <dsp:cNvSpPr/>
      </dsp:nvSpPr>
      <dsp:spPr>
        <a:xfrm rot="5400000">
          <a:off x="-45893" y="3181796"/>
          <a:ext cx="1763125" cy="110484"/>
        </a:xfrm>
        <a:prstGeom prst="rect">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320DD08-BF5F-4AE5-805A-5ACDEB3BE8AB}">
      <dsp:nvSpPr>
        <dsp:cNvPr id="0" name=""/>
        <dsp:cNvSpPr/>
      </dsp:nvSpPr>
      <dsp:spPr>
        <a:xfrm>
          <a:off x="1549" y="1774254"/>
          <a:ext cx="2399435" cy="152650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Entender la necesidad o razón para entrar</a:t>
          </a:r>
          <a:endParaRPr lang="es-HN" sz="2400" kern="1200" noProof="0" dirty="0">
            <a:latin typeface="Arial" panose="020B0604020202020204" pitchFamily="34" charset="0"/>
            <a:cs typeface="Arial" panose="020B0604020202020204" pitchFamily="34" charset="0"/>
          </a:endParaRPr>
        </a:p>
      </dsp:txBody>
      <dsp:txXfrm>
        <a:off x="46259" y="1818964"/>
        <a:ext cx="2310015" cy="1437082"/>
      </dsp:txXfrm>
    </dsp:sp>
    <dsp:sp modelId="{CE9C589E-43DC-48C5-A662-DC88FCF15D7B}">
      <dsp:nvSpPr>
        <dsp:cNvPr id="0" name=""/>
        <dsp:cNvSpPr/>
      </dsp:nvSpPr>
      <dsp:spPr>
        <a:xfrm>
          <a:off x="840917" y="4068923"/>
          <a:ext cx="2792584" cy="110484"/>
        </a:xfrm>
        <a:prstGeom prst="rect">
          <a:avLst/>
        </a:prstGeom>
        <a:solidFill>
          <a:schemeClr val="accent4">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1D8AFAE7-BA55-4A42-9B74-D2BFA6AB589B}">
      <dsp:nvSpPr>
        <dsp:cNvPr id="0" name=""/>
        <dsp:cNvSpPr/>
      </dsp:nvSpPr>
      <dsp:spPr>
        <a:xfrm>
          <a:off x="1549" y="3548508"/>
          <a:ext cx="2399435" cy="152650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Explore Alternativas para la Entrada</a:t>
          </a:r>
          <a:endParaRPr lang="es-HN" sz="2400" kern="1200" noProof="0" dirty="0">
            <a:latin typeface="Arial" panose="020B0604020202020204" pitchFamily="34" charset="0"/>
            <a:cs typeface="Arial" panose="020B0604020202020204" pitchFamily="34" charset="0"/>
          </a:endParaRPr>
        </a:p>
      </dsp:txBody>
      <dsp:txXfrm>
        <a:off x="46259" y="3593218"/>
        <a:ext cx="2310015" cy="1437082"/>
      </dsp:txXfrm>
    </dsp:sp>
    <dsp:sp modelId="{2136F631-E103-49B3-8293-4FE7AFA19D4D}">
      <dsp:nvSpPr>
        <dsp:cNvPr id="0" name=""/>
        <dsp:cNvSpPr/>
      </dsp:nvSpPr>
      <dsp:spPr>
        <a:xfrm rot="16334589">
          <a:off x="2791636" y="3181796"/>
          <a:ext cx="1775615" cy="110484"/>
        </a:xfrm>
        <a:prstGeom prst="rect">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718B94F-E90B-473B-AAF8-EA60AAFE4E96}">
      <dsp:nvSpPr>
        <dsp:cNvPr id="0" name=""/>
        <dsp:cNvSpPr/>
      </dsp:nvSpPr>
      <dsp:spPr>
        <a:xfrm>
          <a:off x="2725404" y="3548508"/>
          <a:ext cx="2558582" cy="152650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HN" sz="2200" kern="1200" noProof="0" dirty="0" smtClean="0">
              <a:latin typeface="Arial" panose="020B0604020202020204" pitchFamily="34" charset="0"/>
              <a:cs typeface="Arial" panose="020B0604020202020204" pitchFamily="34" charset="0"/>
            </a:rPr>
            <a:t>Tome la Decisión de Entrar</a:t>
          </a:r>
          <a:endParaRPr lang="es-HN" sz="2200" kern="1200" noProof="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HN" sz="1800" kern="1200" noProof="0" dirty="0" smtClean="0">
              <a:latin typeface="Arial" panose="020B0604020202020204" pitchFamily="34" charset="0"/>
              <a:cs typeface="Arial" panose="020B0604020202020204" pitchFamily="34" charset="0"/>
            </a:rPr>
            <a:t>Lateral vs superior</a:t>
          </a:r>
          <a:endParaRPr lang="es-HN" sz="1800" kern="1200" noProof="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HN" sz="1800" kern="1200" noProof="0" dirty="0" smtClean="0">
              <a:latin typeface="Arial" panose="020B0604020202020204" pitchFamily="34" charset="0"/>
              <a:cs typeface="Arial" panose="020B0604020202020204" pitchFamily="34" charset="0"/>
            </a:rPr>
            <a:t>Prepárese</a:t>
          </a:r>
          <a:endParaRPr lang="es-HN" sz="1800" kern="1200" noProof="0" dirty="0">
            <a:latin typeface="Arial" panose="020B0604020202020204" pitchFamily="34" charset="0"/>
            <a:cs typeface="Arial" panose="020B0604020202020204" pitchFamily="34" charset="0"/>
          </a:endParaRPr>
        </a:p>
      </dsp:txBody>
      <dsp:txXfrm>
        <a:off x="2770114" y="3593218"/>
        <a:ext cx="2469162" cy="1437082"/>
      </dsp:txXfrm>
    </dsp:sp>
    <dsp:sp modelId="{6CCE20BB-9B70-4EFB-85AD-707D3093653D}">
      <dsp:nvSpPr>
        <dsp:cNvPr id="0" name=""/>
        <dsp:cNvSpPr/>
      </dsp:nvSpPr>
      <dsp:spPr>
        <a:xfrm rot="16200000">
          <a:off x="2838226" y="1407541"/>
          <a:ext cx="1763125" cy="110484"/>
        </a:xfrm>
        <a:prstGeom prst="rect">
          <a:avLst/>
        </a:prstGeom>
        <a:solidFill>
          <a:schemeClr val="accent6">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CE841DE9-5789-4AB5-B447-31122B31E537}">
      <dsp:nvSpPr>
        <dsp:cNvPr id="0" name=""/>
        <dsp:cNvSpPr/>
      </dsp:nvSpPr>
      <dsp:spPr>
        <a:xfrm>
          <a:off x="2806095" y="1774254"/>
          <a:ext cx="2558582" cy="1526502"/>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Complete el Permiso de Entrada</a:t>
          </a:r>
          <a:endParaRPr lang="es-HN" sz="2000" kern="1200" noProof="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HN" sz="1800" kern="1200" noProof="0" dirty="0" smtClean="0">
              <a:latin typeface="Arial" panose="020B0604020202020204" pitchFamily="34" charset="0"/>
              <a:cs typeface="Arial" panose="020B0604020202020204" pitchFamily="34" charset="0"/>
            </a:rPr>
            <a:t>Candado/Etiqueta</a:t>
          </a:r>
          <a:endParaRPr lang="es-HN" sz="1800" kern="1200" noProof="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HN" sz="1800" kern="1200" noProof="0" dirty="0" smtClean="0">
              <a:latin typeface="Arial" panose="020B0604020202020204" pitchFamily="34" charset="0"/>
              <a:cs typeface="Arial" panose="020B0604020202020204" pitchFamily="34" charset="0"/>
            </a:rPr>
            <a:t>Evaluar/corregir peligros</a:t>
          </a:r>
          <a:endParaRPr lang="es-HN" sz="1800" kern="1200" noProof="0" dirty="0">
            <a:latin typeface="Arial" panose="020B0604020202020204" pitchFamily="34" charset="0"/>
            <a:cs typeface="Arial" panose="020B0604020202020204" pitchFamily="34" charset="0"/>
          </a:endParaRPr>
        </a:p>
      </dsp:txBody>
      <dsp:txXfrm>
        <a:off x="2850805" y="1818964"/>
        <a:ext cx="2469162" cy="1437082"/>
      </dsp:txXfrm>
    </dsp:sp>
    <dsp:sp modelId="{4A541872-AE94-4065-B149-7E60CA5A12A1}">
      <dsp:nvSpPr>
        <dsp:cNvPr id="0" name=""/>
        <dsp:cNvSpPr/>
      </dsp:nvSpPr>
      <dsp:spPr>
        <a:xfrm>
          <a:off x="3725165" y="520414"/>
          <a:ext cx="2902779" cy="110484"/>
        </a:xfrm>
        <a:prstGeom prst="rect">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3EF4CAE0-649F-4CCE-92A5-F08D0825D291}">
      <dsp:nvSpPr>
        <dsp:cNvPr id="0" name=""/>
        <dsp:cNvSpPr/>
      </dsp:nvSpPr>
      <dsp:spPr>
        <a:xfrm>
          <a:off x="2856255" y="0"/>
          <a:ext cx="2458262" cy="152650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Reunión previa a la entrada</a:t>
          </a:r>
          <a:endParaRPr lang="es-HN" sz="2400" kern="1200" noProof="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HN" sz="1800" kern="1200" noProof="0" dirty="0" smtClean="0">
              <a:latin typeface="Arial" panose="020B0604020202020204" pitchFamily="34" charset="0"/>
              <a:cs typeface="Arial" panose="020B0604020202020204" pitchFamily="34" charset="0"/>
            </a:rPr>
            <a:t>Tareas</a:t>
          </a:r>
          <a:endParaRPr lang="es-HN" sz="1800" kern="1200" noProof="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HN" sz="1800" kern="1200" noProof="0" dirty="0" smtClean="0">
              <a:latin typeface="Arial" panose="020B0604020202020204" pitchFamily="34" charset="0"/>
              <a:cs typeface="Arial" panose="020B0604020202020204" pitchFamily="34" charset="0"/>
            </a:rPr>
            <a:t>EPP, herramientas</a:t>
          </a:r>
          <a:endParaRPr lang="es-HN" sz="1800" kern="1200" noProof="0" dirty="0">
            <a:latin typeface="Arial" panose="020B0604020202020204" pitchFamily="34" charset="0"/>
            <a:cs typeface="Arial" panose="020B0604020202020204" pitchFamily="34" charset="0"/>
          </a:endParaRPr>
        </a:p>
      </dsp:txBody>
      <dsp:txXfrm>
        <a:off x="2900965" y="44710"/>
        <a:ext cx="2368842" cy="1437082"/>
      </dsp:txXfrm>
    </dsp:sp>
    <dsp:sp modelId="{99D26B3E-320C-4480-AB5D-7933F4D648C7}">
      <dsp:nvSpPr>
        <dsp:cNvPr id="0" name=""/>
        <dsp:cNvSpPr/>
      </dsp:nvSpPr>
      <dsp:spPr>
        <a:xfrm rot="5400000">
          <a:off x="5751759" y="1407541"/>
          <a:ext cx="1763125" cy="110484"/>
        </a:xfrm>
        <a:prstGeom prst="rect">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DAD17BC-D40C-43BA-A93B-66E03D56BDF5}">
      <dsp:nvSpPr>
        <dsp:cNvPr id="0" name=""/>
        <dsp:cNvSpPr/>
      </dsp:nvSpPr>
      <dsp:spPr>
        <a:xfrm>
          <a:off x="5769788" y="0"/>
          <a:ext cx="2458262" cy="152650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HN" sz="2200" kern="1200" noProof="0" dirty="0" smtClean="0">
              <a:latin typeface="Arial" panose="020B0604020202020204" pitchFamily="34" charset="0"/>
              <a:cs typeface="Arial" panose="020B0604020202020204" pitchFamily="34" charset="0"/>
            </a:rPr>
            <a:t>Realice la </a:t>
          </a:r>
          <a:r>
            <a:rPr lang="es-HN" sz="2000" kern="1200" noProof="0" dirty="0" smtClean="0">
              <a:latin typeface="Arial" panose="020B0604020202020204" pitchFamily="34" charset="0"/>
              <a:cs typeface="Arial" panose="020B0604020202020204" pitchFamily="34" charset="0"/>
            </a:rPr>
            <a:t>Entrada</a:t>
          </a:r>
          <a:endParaRPr lang="es-HN" sz="2000" kern="1200" noProof="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HN" sz="1800" kern="1200" noProof="0" dirty="0" smtClean="0">
              <a:latin typeface="Arial" panose="020B0604020202020204" pitchFamily="34" charset="0"/>
              <a:cs typeface="Arial" panose="020B0604020202020204" pitchFamily="34" charset="0"/>
            </a:rPr>
            <a:t>Reevaluar peligros</a:t>
          </a:r>
          <a:endParaRPr lang="es-HN" sz="1800" kern="1200" noProof="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HN" sz="1800" kern="1200" noProof="0" dirty="0" smtClean="0">
              <a:latin typeface="Arial" panose="020B0604020202020204" pitchFamily="34" charset="0"/>
              <a:cs typeface="Arial" panose="020B0604020202020204" pitchFamily="34" charset="0"/>
            </a:rPr>
            <a:t>Complete la tarea</a:t>
          </a:r>
          <a:endParaRPr lang="es-HN" sz="1800" kern="1200" noProof="0" dirty="0">
            <a:latin typeface="Arial" panose="020B0604020202020204" pitchFamily="34" charset="0"/>
            <a:cs typeface="Arial" panose="020B0604020202020204" pitchFamily="34" charset="0"/>
          </a:endParaRPr>
        </a:p>
      </dsp:txBody>
      <dsp:txXfrm>
        <a:off x="5814498" y="44710"/>
        <a:ext cx="2368842" cy="1437082"/>
      </dsp:txXfrm>
    </dsp:sp>
    <dsp:sp modelId="{6678180F-2900-4E5B-86AA-5F3FB9346A14}">
      <dsp:nvSpPr>
        <dsp:cNvPr id="0" name=""/>
        <dsp:cNvSpPr/>
      </dsp:nvSpPr>
      <dsp:spPr>
        <a:xfrm>
          <a:off x="5769788" y="1774254"/>
          <a:ext cx="2458262" cy="152650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1800000" zoom="92000">
            <a:rot lat="20690637"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HN" sz="2400" kern="1200" noProof="0" dirty="0" smtClean="0">
              <a:latin typeface="Arial" panose="020B0604020202020204" pitchFamily="34" charset="0"/>
              <a:cs typeface="Arial" panose="020B0604020202020204" pitchFamily="34" charset="0"/>
            </a:rPr>
            <a:t>Complete la Entrada</a:t>
          </a:r>
          <a:endParaRPr lang="es-HN" sz="2400" kern="1200" noProof="0" dirty="0">
            <a:latin typeface="Arial" panose="020B0604020202020204" pitchFamily="34" charset="0"/>
            <a:cs typeface="Arial" panose="020B0604020202020204" pitchFamily="34" charset="0"/>
          </a:endParaRPr>
        </a:p>
      </dsp:txBody>
      <dsp:txXfrm>
        <a:off x="5814498" y="1818964"/>
        <a:ext cx="2368842" cy="14370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DD5F4-6123-4137-843D-FFDC213A3999}" type="datetimeFigureOut">
              <a:rPr lang="en-US" smtClean="0"/>
              <a:t>4/15/2019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A6C2D-C4EE-4492-8956-DEDA47A4B267}" type="slidenum">
              <a:rPr lang="en-US" smtClean="0"/>
              <a:t>‹#›</a:t>
            </a:fld>
            <a:endParaRPr lang="en-US"/>
          </a:p>
        </p:txBody>
      </p:sp>
    </p:spTree>
    <p:extLst>
      <p:ext uri="{BB962C8B-B14F-4D97-AF65-F5344CB8AC3E}">
        <p14:creationId xmlns:p14="http://schemas.microsoft.com/office/powerpoint/2010/main" val="76594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gweb.com/article/experts-2014-could-be-deadliest-year-for-grain-bin-accidents-since-2010-associated-pres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gweb.com/article/experts-2014-could-be-deadliest-year-for-grain-bin-accidents-since-2010-associated-pres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921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152400"/>
            <a:ext cx="4114800" cy="3086100"/>
          </a:xfrm>
        </p:spPr>
      </p:sp>
      <p:sp>
        <p:nvSpPr>
          <p:cNvPr id="3" name="Notes Placeholder 2"/>
          <p:cNvSpPr>
            <a:spLocks noGrp="1"/>
          </p:cNvSpPr>
          <p:nvPr>
            <p:ph type="body" idx="1"/>
          </p:nvPr>
        </p:nvSpPr>
        <p:spPr>
          <a:xfrm>
            <a:off x="0" y="3657600"/>
            <a:ext cx="6858000" cy="5486400"/>
          </a:xfrm>
        </p:spPr>
        <p:txBody>
          <a:bodyPr/>
          <a:lstStyle/>
          <a:p>
            <a:r>
              <a:rPr lang="en-US" sz="1100" b="1" dirty="0" smtClean="0"/>
              <a:t>Safe Grain Bin Entry is a process </a:t>
            </a:r>
            <a:r>
              <a:rPr lang="en-US" sz="1100" dirty="0" smtClean="0"/>
              <a:t>– a planned response or action to complete a task that should follow a set of specific procedures previously decided upon.</a:t>
            </a:r>
          </a:p>
          <a:p>
            <a:r>
              <a:rPr lang="en-US" sz="1100" dirty="0" smtClean="0"/>
              <a:t>To appreciate the need for procedures, it was necessary to understand:</a:t>
            </a:r>
          </a:p>
          <a:p>
            <a:pPr lvl="1"/>
            <a:r>
              <a:rPr lang="en-US" sz="1100" dirty="0" smtClean="0"/>
              <a:t>The types of incidences which often force people to go into a bin</a:t>
            </a:r>
          </a:p>
          <a:p>
            <a:pPr lvl="1"/>
            <a:r>
              <a:rPr lang="en-US" sz="1100" dirty="0" smtClean="0"/>
              <a:t>Ways to reduce the need for entry or reduce the types of hazards that can be found</a:t>
            </a:r>
          </a:p>
          <a:p>
            <a:pPr lvl="1"/>
            <a:r>
              <a:rPr lang="en-US" sz="1100" dirty="0" smtClean="0"/>
              <a:t>What alternatives to entry are available – especially for severely hazardous, dangerous situations.</a:t>
            </a:r>
          </a:p>
          <a:p>
            <a:r>
              <a:rPr lang="en-US" sz="1100" b="1" dirty="0" smtClean="0"/>
              <a:t>EVERY BIN ENTRY CARRIES RISK – EVEN ENTRIES UNDER THE BEST OF CIRCUMSTANCES.</a:t>
            </a:r>
          </a:p>
          <a:p>
            <a:r>
              <a:rPr lang="en-US" sz="1100" b="1" dirty="0" smtClean="0"/>
              <a:t>Safe Bin Entry Procedures understand these risks; anticipate the risk; seek to control the risk; make decisions based on the ability to control the risk; continually reassess the risk; APPRECIATES the risk; PROTECT against the risk;  and lastly, is able to respond quickly, effectively, and safely to an emergency due to the risk. </a:t>
            </a:r>
          </a:p>
          <a:p>
            <a:r>
              <a:rPr lang="en-US" sz="1100" b="1" dirty="0" smtClean="0"/>
              <a:t>Refer back </a:t>
            </a:r>
            <a:r>
              <a:rPr lang="en-US" sz="1100" dirty="0" smtClean="0"/>
              <a:t>to the clipping on the title page about the man who “knew” the risks.  Describe the full story to the participants (</a:t>
            </a:r>
            <a:r>
              <a:rPr lang="en-US" sz="1100" dirty="0" smtClean="0">
                <a:hlinkClick r:id="rId3"/>
              </a:rPr>
              <a:t>http</a:t>
            </a:r>
            <a:r>
              <a:rPr lang="en-US" sz="1100" dirty="0">
                <a:hlinkClick r:id="rId3"/>
              </a:rPr>
              <a:t>://www.agweb.com/article/experts-2014-could-be-deadliest-year-for-grain-bin-accidents-since-2010-associated-press</a:t>
            </a:r>
            <a:r>
              <a:rPr lang="en-US" sz="1100" dirty="0" smtClean="0">
                <a:hlinkClick r:id="rId3"/>
              </a:rPr>
              <a:t>/</a:t>
            </a:r>
            <a:r>
              <a:rPr lang="en-US" sz="1100" dirty="0" smtClean="0"/>
              <a:t> ) or read experts from the article (below).  </a:t>
            </a:r>
          </a:p>
          <a:p>
            <a:r>
              <a:rPr lang="en-US" sz="1100" b="1" dirty="0" smtClean="0"/>
              <a:t>ASK</a:t>
            </a:r>
            <a:r>
              <a:rPr lang="en-US" sz="1100" dirty="0" smtClean="0"/>
              <a:t> - refer to this incident through the section </a:t>
            </a:r>
            <a:r>
              <a:rPr lang="en-US" sz="1100" b="1" dirty="0" smtClean="0"/>
              <a:t>and ask participants </a:t>
            </a:r>
            <a:r>
              <a:rPr lang="en-US" sz="1100" dirty="0" smtClean="0"/>
              <a:t>what actions indicate a clear understanding of the dangers; which actions showed a lack of understanding; what could have been done differently; does their understanding of the dangers match the needed level of appreciation? </a:t>
            </a:r>
            <a:endParaRPr lang="en-US" sz="1100" dirty="0"/>
          </a:p>
        </p:txBody>
      </p:sp>
      <p:sp>
        <p:nvSpPr>
          <p:cNvPr id="4" name="Slide Number Placeholder 3"/>
          <p:cNvSpPr>
            <a:spLocks noGrp="1"/>
          </p:cNvSpPr>
          <p:nvPr>
            <p:ph type="sldNum" sz="quarter" idx="10"/>
          </p:nvPr>
        </p:nvSpPr>
        <p:spPr/>
        <p:txBody>
          <a:bodyPr/>
          <a:lstStyle/>
          <a:p>
            <a:fld id="{CC5B2D1A-F4E4-4C94-B625-69A2D3982A2E}" type="slidenum">
              <a:rPr lang="en-US" smtClean="0">
                <a:solidFill>
                  <a:prstClr val="black"/>
                </a:solidFill>
              </a:rPr>
              <a:pPr/>
              <a:t>1</a:t>
            </a:fld>
            <a:endParaRPr lang="en-US" dirty="0">
              <a:solidFill>
                <a:prstClr val="black"/>
              </a:solidFill>
            </a:endParaRPr>
          </a:p>
        </p:txBody>
      </p:sp>
      <p:sp>
        <p:nvSpPr>
          <p:cNvPr id="8" name="Rectangle 7"/>
          <p:cNvSpPr/>
          <p:nvPr/>
        </p:nvSpPr>
        <p:spPr>
          <a:xfrm>
            <a:off x="0" y="6373267"/>
            <a:ext cx="6858000" cy="2846933"/>
          </a:xfrm>
          <a:prstGeom prst="rect">
            <a:avLst/>
          </a:prstGeom>
        </p:spPr>
        <p:txBody>
          <a:bodyPr wrap="square">
            <a:spAutoFit/>
          </a:bodyPr>
          <a:lstStyle/>
          <a:p>
            <a:pPr>
              <a:tabLst>
                <a:tab pos="182880" algn="l"/>
              </a:tabLst>
            </a:pPr>
            <a:r>
              <a:rPr lang="en-US" sz="1000" dirty="0">
                <a:solidFill>
                  <a:prstClr val="black"/>
                </a:solidFill>
                <a:latin typeface="Arial Narrow" panose="020B0606020202030204" pitchFamily="34" charset="0"/>
              </a:rPr>
              <a:t>	It took only seconds.  Tim Hansen climbed inside the grain bin with a long pole, planning to shove it down into the corn to clear a crust of kernels stopping corn from funneling out to be loaded into trucks. His grown son, Chris Hansen, stood outside the 60,000 bushel bin northeast of Dixon, Neb., with a two-way radio that let him talk to his 60-year-old dad. They knew going inside a bin could be dangerous and liked to keep in contact as a precaution.</a:t>
            </a:r>
          </a:p>
          <a:p>
            <a:pPr defTabSz="274320"/>
            <a:r>
              <a:rPr lang="en-US" sz="1000" dirty="0">
                <a:solidFill>
                  <a:prstClr val="black"/>
                </a:solidFill>
                <a:latin typeface="Arial Narrow" panose="020B0606020202030204" pitchFamily="34" charset="0"/>
              </a:rPr>
              <a:t>	Chris tried to radio his dad but got no response. He banged on the side of the bin, turned off the auger then climbed to the top. "When I got to the top of the bin and looked in, his bar was sitting dead smack over the center of the hole where it should have been but there was no dad," Chris said. Chris jumped in and dug with his hands but couldn't find his dad and business partner.</a:t>
            </a:r>
          </a:p>
          <a:p>
            <a:pPr defTabSz="274320"/>
            <a:r>
              <a:rPr lang="en-US" sz="1000" dirty="0">
                <a:solidFill>
                  <a:prstClr val="black"/>
                </a:solidFill>
                <a:latin typeface="Arial Narrow" panose="020B0606020202030204" pitchFamily="34" charset="0"/>
              </a:rPr>
              <a:t>	It took rescue workers more than two hours to find Tim Hansen's body at the bottom of the bin under 10 feet of corn. Chris believes there was a void in the grain that collapsed, causing Tim to fall backward and sucking him under.</a:t>
            </a:r>
          </a:p>
          <a:p>
            <a:pPr defTabSz="274320"/>
            <a:r>
              <a:rPr lang="en-US" sz="1000" dirty="0">
                <a:solidFill>
                  <a:prstClr val="black"/>
                </a:solidFill>
                <a:latin typeface="Arial Narrow" panose="020B0606020202030204" pitchFamily="34" charset="0"/>
              </a:rPr>
              <a:t>	Paulsen advised farm workers to stay out of grain bins if they can. But if they have to go in, he said to turn off the auger that moves the grain, have a buddy nearby and use a harness connected to a rope that can pull them out just in case they get sucked in.</a:t>
            </a:r>
          </a:p>
          <a:p>
            <a:pPr defTabSz="274320"/>
            <a:r>
              <a:rPr lang="en-US" sz="1000" dirty="0">
                <a:solidFill>
                  <a:prstClr val="black"/>
                </a:solidFill>
                <a:latin typeface="Arial Narrow" panose="020B0606020202030204" pitchFamily="34" charset="0"/>
              </a:rPr>
              <a:t>	It's advice Chris Hansen echoed. Tim Hansen had gone into grain bins countless times to knock grain free, and they thought they had taken proper precautions, he said.  Tim Hansen had been a local business owner, an emergency responder and former fire chief in addition to having farmed with his son for 15 years. He knew the dangers.</a:t>
            </a:r>
          </a:p>
          <a:p>
            <a:pPr defTabSz="274320"/>
            <a:r>
              <a:rPr lang="en-US" sz="1000" dirty="0">
                <a:solidFill>
                  <a:prstClr val="black"/>
                </a:solidFill>
                <a:latin typeface="Arial Narrow" panose="020B0606020202030204" pitchFamily="34" charset="0"/>
              </a:rPr>
              <a:t>	It took only one slip for a tragic result. Emergency responders, neighbors, family and friends dug by hand, with shovels and tore the bin apart with heavy equipment to get Tim Hansen out.  "I don't want that to happen to any of my friends. If I see somebody crawling inside a bin now, I'll stop and yell at them," Chris Hansen said. </a:t>
            </a:r>
            <a:r>
              <a:rPr lang="en-US" sz="1000" b="1" i="1" dirty="0">
                <a:solidFill>
                  <a:prstClr val="black"/>
                </a:solidFill>
                <a:latin typeface="Arial Narrow" panose="020B0606020202030204" pitchFamily="34" charset="0"/>
              </a:rPr>
              <a:t>Nicholas Bergin, Lincoln Journal Star</a:t>
            </a:r>
          </a:p>
          <a:p>
            <a:pPr defTabSz="274320"/>
            <a:endParaRPr lang="en-US" sz="900" dirty="0">
              <a:solidFill>
                <a:prstClr val="black"/>
              </a:solidFill>
              <a:latin typeface="Arial Narrow" panose="020B0606020202030204" pitchFamily="34" charset="0"/>
            </a:endParaRPr>
          </a:p>
        </p:txBody>
      </p:sp>
      <p:sp>
        <p:nvSpPr>
          <p:cNvPr id="6" name="TextBox 5"/>
          <p:cNvSpPr txBox="1"/>
          <p:nvPr/>
        </p:nvSpPr>
        <p:spPr>
          <a:xfrm>
            <a:off x="4419600" y="697468"/>
            <a:ext cx="2362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This section is devoted to discussion about a safe grain bin entry process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Under good circumstances, entering a grain bin carries a risk</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Understand, anticipate control, reassess, appreciate, protect against the risk.</a:t>
            </a:r>
          </a:p>
        </p:txBody>
      </p:sp>
    </p:spTree>
    <p:extLst>
      <p:ext uri="{BB962C8B-B14F-4D97-AF65-F5344CB8AC3E}">
        <p14:creationId xmlns:p14="http://schemas.microsoft.com/office/powerpoint/2010/main" val="137347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defTabSz="914272">
              <a:buFont typeface="+mj-lt"/>
              <a:buNone/>
              <a:defRPr/>
            </a:pP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10</a:t>
            </a:fld>
            <a:endParaRPr lang="en-US" dirty="0">
              <a:solidFill>
                <a:prstClr val="black"/>
              </a:solidFill>
            </a:endParaRPr>
          </a:p>
        </p:txBody>
      </p:sp>
      <p:sp>
        <p:nvSpPr>
          <p:cNvPr id="7" name="Notes Placeholder 2"/>
          <p:cNvSpPr txBox="1">
            <a:spLocks/>
          </p:cNvSpPr>
          <p:nvPr/>
        </p:nvSpPr>
        <p:spPr>
          <a:xfrm>
            <a:off x="0" y="3657600"/>
            <a:ext cx="6858000" cy="51054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8600" indent="-228600">
              <a:buFont typeface="+mj-lt"/>
              <a:buAutoNum type="arabicPeriod"/>
            </a:pPr>
            <a:r>
              <a:rPr lang="en-US" dirty="0" smtClean="0">
                <a:solidFill>
                  <a:prstClr val="black"/>
                </a:solidFill>
                <a:latin typeface="Arial Narrow" panose="020B0606020202030204" pitchFamily="34" charset="0"/>
              </a:rPr>
              <a:t>Safe Bin Entry needs an effective plan that addresses the critical components of bin entry.</a:t>
            </a:r>
          </a:p>
          <a:p>
            <a:pPr marL="228600" indent="-228600">
              <a:buFont typeface="+mj-lt"/>
              <a:buAutoNum type="arabicPeriod"/>
            </a:pPr>
            <a:r>
              <a:rPr lang="en-US" dirty="0" smtClean="0">
                <a:solidFill>
                  <a:prstClr val="black"/>
                </a:solidFill>
                <a:latin typeface="Arial Narrow" panose="020B0606020202030204" pitchFamily="34" charset="0"/>
              </a:rPr>
              <a:t>To be effective a plan MUST be communicated.</a:t>
            </a:r>
          </a:p>
          <a:p>
            <a:pPr marL="228600" indent="-228600">
              <a:buFont typeface="+mj-lt"/>
              <a:buAutoNum type="arabicPeriod"/>
            </a:pPr>
            <a:r>
              <a:rPr lang="en-US" dirty="0" smtClean="0">
                <a:solidFill>
                  <a:prstClr val="black"/>
                </a:solidFill>
                <a:latin typeface="Arial Narrow" panose="020B0606020202030204" pitchFamily="34" charset="0"/>
              </a:rPr>
              <a:t>Written plans provide consistent guidance and information to all users as well as a way to refer back and check when there are questions.</a:t>
            </a:r>
          </a:p>
          <a:p>
            <a:pPr marL="228600" indent="-228600">
              <a:buFont typeface="+mj-lt"/>
              <a:buAutoNum type="arabicPeriod"/>
            </a:pPr>
            <a:r>
              <a:rPr lang="en-US" dirty="0" smtClean="0">
                <a:solidFill>
                  <a:prstClr val="black"/>
                </a:solidFill>
                <a:latin typeface="Arial Narrow" panose="020B0606020202030204" pitchFamily="34" charset="0"/>
              </a:rPr>
              <a:t>A Safe Bin Entry Plan will consist of :</a:t>
            </a:r>
          </a:p>
          <a:p>
            <a:pPr marL="685800" lvl="1" indent="-228600">
              <a:buFont typeface="+mj-lt"/>
              <a:buAutoNum type="alphaUcPeriod"/>
            </a:pPr>
            <a:r>
              <a:rPr lang="en-US" dirty="0" smtClean="0">
                <a:solidFill>
                  <a:prstClr val="black"/>
                </a:solidFill>
                <a:latin typeface="Arial Narrow" panose="020B0606020202030204" pitchFamily="34" charset="0"/>
              </a:rPr>
              <a:t>Policy &amp; Procedures  covering:  Bin Entry, Lock Out/Tag Out, Training</a:t>
            </a:r>
          </a:p>
          <a:p>
            <a:pPr marL="685800" lvl="1" indent="-228600">
              <a:buFont typeface="+mj-lt"/>
              <a:buAutoNum type="alphaUcPeriod"/>
            </a:pPr>
            <a:r>
              <a:rPr lang="en-US" dirty="0" smtClean="0">
                <a:solidFill>
                  <a:prstClr val="black"/>
                </a:solidFill>
                <a:latin typeface="Arial Narrow" panose="020B0606020202030204" pitchFamily="34" charset="0"/>
              </a:rPr>
              <a:t>Emergency Action Plan</a:t>
            </a:r>
          </a:p>
          <a:p>
            <a:pPr marL="685800" lvl="1" indent="-228600">
              <a:buFont typeface="+mj-lt"/>
              <a:buAutoNum type="alphaUcPeriod"/>
            </a:pPr>
            <a:r>
              <a:rPr lang="en-US" dirty="0" smtClean="0">
                <a:solidFill>
                  <a:prstClr val="black"/>
                </a:solidFill>
                <a:latin typeface="Arial Narrow" panose="020B0606020202030204" pitchFamily="34" charset="0"/>
              </a:rPr>
              <a:t>Written &amp; Communicated</a:t>
            </a:r>
          </a:p>
        </p:txBody>
      </p:sp>
      <p:sp>
        <p:nvSpPr>
          <p:cNvPr id="6" name="TextBox 5"/>
          <p:cNvSpPr txBox="1"/>
          <p:nvPr/>
        </p:nvSpPr>
        <p:spPr>
          <a:xfrm>
            <a:off x="4419600" y="697468"/>
            <a:ext cx="23622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Safe bin entry starts with a plan that is communicated to the workers</a:t>
            </a:r>
          </a:p>
        </p:txBody>
      </p:sp>
    </p:spTree>
    <p:extLst>
      <p:ext uri="{BB962C8B-B14F-4D97-AF65-F5344CB8AC3E}">
        <p14:creationId xmlns:p14="http://schemas.microsoft.com/office/powerpoint/2010/main" val="383465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2085" indent="-222085" defTabSz="914272">
              <a:buFont typeface="+mj-lt"/>
              <a:buAutoNum type="arabicPeriod"/>
              <a:defRPr/>
            </a:pP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11</a:t>
            </a:fld>
            <a:endParaRPr lang="en-US" dirty="0">
              <a:solidFill>
                <a:prstClr val="black"/>
              </a:solidFill>
            </a:endParaRPr>
          </a:p>
        </p:txBody>
      </p:sp>
      <p:sp>
        <p:nvSpPr>
          <p:cNvPr id="7" name="Notes Placeholder 2"/>
          <p:cNvSpPr txBox="1">
            <a:spLocks/>
          </p:cNvSpPr>
          <p:nvPr/>
        </p:nvSpPr>
        <p:spPr>
          <a:xfrm>
            <a:off x="0" y="3657600"/>
            <a:ext cx="6858000" cy="5105400"/>
          </a:xfrm>
          <a:prstGeom prst="rect">
            <a:avLst/>
          </a:prstGeom>
        </p:spPr>
        <p:txBody>
          <a:bodyPr vert="horz" lIns="91440" tIns="45720" rIns="91440" bIns="45720" rtlCol="0"/>
          <a:lstStyle>
            <a:lvl1pPr marL="228600" indent="-228600" algn="l" defTabSz="914400" rtl="0" eaLnBrk="1" latinLnBrk="0" hangingPunct="1">
              <a:buFont typeface="+mj-lt"/>
              <a:buAutoNum type="arabicPeriod"/>
              <a:defRPr sz="1200" kern="1200">
                <a:solidFill>
                  <a:schemeClr val="tx1"/>
                </a:solidFill>
                <a:latin typeface="Arial Narrow" panose="020B0606020202030204" pitchFamily="34" charset="0"/>
                <a:ea typeface="+mn-ea"/>
                <a:cs typeface="+mn-cs"/>
              </a:defRPr>
            </a:lvl1pPr>
            <a:lvl2pPr marL="457200" indent="-228600" algn="l" defTabSz="914400" rtl="0" eaLnBrk="1" latinLnBrk="0" hangingPunct="1">
              <a:buFont typeface="+mj-lt"/>
              <a:buAutoNum type="alphaUcPeriod"/>
              <a:defRPr sz="1200" kern="1200">
                <a:solidFill>
                  <a:schemeClr val="tx1"/>
                </a:solidFill>
                <a:latin typeface="Arial Narrow" panose="020B0606020202030204" pitchFamily="34" charset="0"/>
                <a:ea typeface="+mn-ea"/>
                <a:cs typeface="+mn-cs"/>
              </a:defRPr>
            </a:lvl2pPr>
            <a:lvl3pPr marL="685800" indent="-228600" algn="l" defTabSz="914400" rtl="0" eaLnBrk="1" latinLnBrk="0" hangingPunct="1">
              <a:buFont typeface="+mj-lt"/>
              <a:buAutoNum type="arabicParenR"/>
              <a:defRPr sz="1200" kern="1200">
                <a:solidFill>
                  <a:schemeClr val="tx1"/>
                </a:solidFill>
                <a:latin typeface="Arial Narrow" panose="020B0606020202030204" pitchFamily="34" charset="0"/>
                <a:ea typeface="+mn-ea"/>
                <a:cs typeface="+mn-cs"/>
              </a:defRPr>
            </a:lvl3pPr>
            <a:lvl4pPr marL="914400" indent="-228600" algn="l" defTabSz="914400" rtl="0" eaLnBrk="1" latinLnBrk="0" hangingPunct="1">
              <a:buFont typeface="+mj-lt"/>
              <a:buAutoNum type="alphaLcPeriod"/>
              <a:defRPr sz="1200" kern="1200">
                <a:solidFill>
                  <a:schemeClr val="tx1"/>
                </a:solidFill>
                <a:latin typeface="Arial Narrow" panose="020B0606020202030204" pitchFamily="34" charset="0"/>
                <a:ea typeface="+mn-ea"/>
                <a:cs typeface="+mn-cs"/>
              </a:defRPr>
            </a:lvl4pPr>
            <a:lvl5pPr marL="1143000" indent="-228600" algn="l" defTabSz="914400" rtl="0" eaLnBrk="1" latinLnBrk="0" hangingPunct="1">
              <a:buFont typeface="+mj-lt"/>
              <a:buAutoNum type="romanLcPeriod"/>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solidFill>
                  <a:prstClr val="black"/>
                </a:solidFill>
              </a:rPr>
              <a:t>Lock out Tag out is crucial to a safe bin entry as well as fundamental to controlling other types of hazards in the grain environment such as entanglement and working with energized equipment.</a:t>
            </a:r>
          </a:p>
          <a:p>
            <a:r>
              <a:rPr lang="en-US" dirty="0" smtClean="0">
                <a:solidFill>
                  <a:prstClr val="black"/>
                </a:solidFill>
              </a:rPr>
              <a:t>There are 3 pieces to a strong and effective LOTO.</a:t>
            </a:r>
          </a:p>
          <a:p>
            <a:pPr lvl="1"/>
            <a:r>
              <a:rPr lang="en-US" dirty="0" smtClean="0">
                <a:solidFill>
                  <a:prstClr val="black"/>
                </a:solidFill>
              </a:rPr>
              <a:t>A LOTO policy sets the rules for when LOTO must be done before a work activity.</a:t>
            </a:r>
          </a:p>
          <a:p>
            <a:pPr lvl="1"/>
            <a:r>
              <a:rPr lang="en-US" dirty="0" smtClean="0">
                <a:solidFill>
                  <a:prstClr val="black"/>
                </a:solidFill>
              </a:rPr>
              <a:t>A LOTO program  tells how the steps of LOTO will be implemented and assigns responsibility.</a:t>
            </a:r>
          </a:p>
          <a:p>
            <a:pPr lvl="1"/>
            <a:r>
              <a:rPr lang="en-US" dirty="0" smtClean="0">
                <a:solidFill>
                  <a:prstClr val="black"/>
                </a:solidFill>
              </a:rPr>
              <a:t>LOTO procedures are the work instructions for the each piece of equipment .  They tell the worker how to shut down &amp; isolate the energy source for the equipment..  </a:t>
            </a:r>
          </a:p>
          <a:p>
            <a:r>
              <a:rPr lang="en-US" dirty="0" smtClean="0">
                <a:solidFill>
                  <a:prstClr val="black"/>
                </a:solidFill>
              </a:rPr>
              <a:t>When consistently &amp; properly used, the policy, program, &amp; procedures of  LOTO  significantly reduces the risk of injuries &amp; fatality.</a:t>
            </a:r>
          </a:p>
          <a:p>
            <a:r>
              <a:rPr lang="en-US" dirty="0" smtClean="0">
                <a:solidFill>
                  <a:prstClr val="black"/>
                </a:solidFill>
              </a:rPr>
              <a:t>Whether farm or commercial, a LOTO program is a best practice.   </a:t>
            </a:r>
          </a:p>
          <a:p>
            <a:r>
              <a:rPr lang="en-US" dirty="0" smtClean="0">
                <a:solidFill>
                  <a:prstClr val="black"/>
                </a:solidFill>
              </a:rPr>
              <a:t>Implementing LOTO is one of the best safety protections a farm operation can do.  </a:t>
            </a:r>
          </a:p>
          <a:p>
            <a:endParaRPr lang="en-US" dirty="0">
              <a:solidFill>
                <a:prstClr val="black"/>
              </a:solidFill>
            </a:endParaRPr>
          </a:p>
        </p:txBody>
      </p:sp>
      <p:sp>
        <p:nvSpPr>
          <p:cNvPr id="6" name="TextBox 5"/>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LOTO is a critical safety measure </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Every farm and commercial facility should practice LOTO</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Understand the need to LOTO and how it effectively eliminates or control the majority of hazards</a:t>
            </a:r>
          </a:p>
        </p:txBody>
      </p:sp>
    </p:spTree>
    <p:extLst>
      <p:ext uri="{BB962C8B-B14F-4D97-AF65-F5344CB8AC3E}">
        <p14:creationId xmlns:p14="http://schemas.microsoft.com/office/powerpoint/2010/main" val="383465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When developing a bin entry policy use a standard as the guide.</a:t>
            </a:r>
          </a:p>
          <a:p>
            <a:pPr defTabSz="914272">
              <a:defRPr/>
            </a:pPr>
            <a:r>
              <a:rPr lang="en-US" dirty="0" smtClean="0"/>
              <a:t>Reflect the standard’s requirements in the bin entry checklist and work procedures to maintain consistency. </a:t>
            </a:r>
          </a:p>
          <a:p>
            <a:pPr defTabSz="914272">
              <a:defRPr/>
            </a:pPr>
            <a:r>
              <a:rPr lang="en-US" b="1" dirty="0" smtClean="0"/>
              <a:t>The most important thing a bin entry policy can offer to workers is clear guidelines when entry is prohibited. </a:t>
            </a:r>
            <a:r>
              <a:rPr lang="en-US" dirty="0" smtClean="0"/>
              <a:t>This does not have to be complicated and should reflect the main dangers associated with bin entry. (Using pictures or diagrams is helpful.</a:t>
            </a:r>
          </a:p>
          <a:p>
            <a:pPr defTabSz="914272">
              <a:defRPr/>
            </a:pPr>
            <a:r>
              <a:rPr lang="en-US" dirty="0" smtClean="0"/>
              <a:t>GHSC recommends farms follow the Grain Handling Standard. </a:t>
            </a:r>
          </a:p>
          <a:p>
            <a:pPr defTabSz="914272">
              <a:defRPr/>
            </a:pPr>
            <a:r>
              <a:rPr lang="en-US" dirty="0" smtClean="0"/>
              <a:t>A written policy is a protection for both employers and workers. It provides direction and ensures everyone understands what is expected.  </a:t>
            </a:r>
          </a:p>
          <a:p>
            <a:pPr lvl="1" defTabSz="914272">
              <a:defRPr/>
            </a:pPr>
            <a:r>
              <a:rPr lang="en-US" dirty="0" smtClean="0"/>
              <a:t>This is especially important when there are seasonal, part-time, and/or temporary workers.</a:t>
            </a:r>
          </a:p>
          <a:p>
            <a:pPr lvl="2" defTabSz="914272">
              <a:defRPr/>
            </a:pPr>
            <a:r>
              <a:rPr lang="en-US" dirty="0" smtClean="0"/>
              <a:t>They may not be familiar with the work practices.</a:t>
            </a:r>
          </a:p>
          <a:p>
            <a:pPr lvl="2" defTabSz="914272">
              <a:defRPr/>
            </a:pPr>
            <a:r>
              <a:rPr lang="en-US" dirty="0" smtClean="0"/>
              <a:t>They may bring with them other ideas or practices used elsewhere which are inconsistent to the current work location.</a:t>
            </a:r>
          </a:p>
          <a:p>
            <a:pPr lvl="1" defTabSz="914272">
              <a:defRPr/>
            </a:pPr>
            <a:r>
              <a:rPr lang="en-US" dirty="0" smtClean="0"/>
              <a:t>Important to managers to have clear expectations of their role in:</a:t>
            </a:r>
          </a:p>
          <a:p>
            <a:pPr lvl="2" defTabSz="914272">
              <a:defRPr/>
            </a:pPr>
            <a:r>
              <a:rPr lang="en-US" dirty="0" smtClean="0"/>
              <a:t>Adhering to safe work practices</a:t>
            </a:r>
          </a:p>
          <a:p>
            <a:pPr lvl="2" defTabSz="914272">
              <a:defRPr/>
            </a:pPr>
            <a:r>
              <a:rPr lang="en-US" dirty="0" smtClean="0"/>
              <a:t> Protecting workers</a:t>
            </a:r>
          </a:p>
          <a:p>
            <a:pPr defTabSz="914272">
              <a:defRPr/>
            </a:pPr>
            <a:r>
              <a:rPr lang="en-US" dirty="0" smtClean="0"/>
              <a:t>ASK – Ask participants about the policy at their employer.  Do they know the policy?  Do they have examples of when a policy wasn’t followed?  What were the circumstances?  What were the outcomes?</a:t>
            </a:r>
          </a:p>
          <a:p>
            <a:pPr marL="0" indent="0" defTabSz="914272">
              <a:buNone/>
              <a:defRPr/>
            </a:pPr>
            <a:endParaRPr lang="en-US" dirty="0"/>
          </a:p>
          <a:p>
            <a:pPr marL="0" indent="0" defTabSz="914272">
              <a:buNone/>
              <a:defRPr/>
            </a:pP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12</a:t>
            </a:fld>
            <a:endParaRPr lang="en-US" dirty="0">
              <a:solidFill>
                <a:prstClr val="black"/>
              </a:solidFill>
            </a:endParaRPr>
          </a:p>
        </p:txBody>
      </p:sp>
      <p:sp>
        <p:nvSpPr>
          <p:cNvPr id="5" name="TextBox 4"/>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Use a standard to guide in the development of policy &amp; procedure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Recommended to use the grain handling standard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Should provide guidance on when NOT to enter a bin</a:t>
            </a:r>
          </a:p>
        </p:txBody>
      </p:sp>
    </p:spTree>
    <p:extLst>
      <p:ext uri="{BB962C8B-B14F-4D97-AF65-F5344CB8AC3E}">
        <p14:creationId xmlns:p14="http://schemas.microsoft.com/office/powerpoint/2010/main" val="383465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A bin entry policy or accompanying plan should address the 5 </a:t>
            </a:r>
            <a:r>
              <a:rPr lang="en-US" dirty="0" err="1" smtClean="0"/>
              <a:t>Ws</a:t>
            </a:r>
            <a:r>
              <a:rPr lang="en-US" dirty="0" smtClean="0"/>
              <a:t> and How.  </a:t>
            </a:r>
          </a:p>
          <a:p>
            <a:pPr defTabSz="914272">
              <a:defRPr/>
            </a:pPr>
            <a:r>
              <a:rPr lang="en-US" dirty="0" smtClean="0"/>
              <a:t>Who is responsible for the bin entry checklist or permit? </a:t>
            </a:r>
          </a:p>
          <a:p>
            <a:pPr lvl="1" defTabSz="914272">
              <a:defRPr/>
            </a:pPr>
            <a:r>
              <a:rPr lang="en-US" dirty="0" smtClean="0"/>
              <a:t>This person should be very familiar and knowledgeable about hazards and potential hazards in the grain environment and know how to accurately assess the risk posed by the hazards.</a:t>
            </a:r>
          </a:p>
          <a:p>
            <a:pPr lvl="1" defTabSz="914272">
              <a:defRPr/>
            </a:pPr>
            <a:r>
              <a:rPr lang="en-US" dirty="0" smtClean="0"/>
              <a:t>This person should know how to eliminate or correct hazards.</a:t>
            </a:r>
          </a:p>
          <a:p>
            <a:pPr lvl="1" defTabSz="914272">
              <a:defRPr/>
            </a:pPr>
            <a:r>
              <a:rPr lang="en-US" dirty="0" smtClean="0"/>
              <a:t>This person is saying the entrant and observer are protected against hazards.</a:t>
            </a:r>
          </a:p>
          <a:p>
            <a:pPr defTabSz="914272">
              <a:defRPr/>
            </a:pPr>
            <a:r>
              <a:rPr lang="en-US" dirty="0" smtClean="0"/>
              <a:t>Who can enter? – The full-time employee/farm worker or the part-time, seasonal, first time working at the farm person?  Put down the parameters for this person:</a:t>
            </a:r>
          </a:p>
          <a:p>
            <a:pPr lvl="1" defTabSz="914272">
              <a:defRPr/>
            </a:pPr>
            <a:r>
              <a:rPr lang="en-US" dirty="0" smtClean="0"/>
              <a:t>The type of training this person should have</a:t>
            </a:r>
          </a:p>
          <a:p>
            <a:pPr lvl="1" defTabSz="914272">
              <a:defRPr/>
            </a:pPr>
            <a:r>
              <a:rPr lang="en-US" dirty="0" smtClean="0"/>
              <a:t>Experience, knowledge, skill sets.</a:t>
            </a:r>
          </a:p>
          <a:p>
            <a:pPr defTabSz="914272">
              <a:defRPr/>
            </a:pPr>
            <a:r>
              <a:rPr lang="en-US" dirty="0" smtClean="0"/>
              <a:t>Tasks – think about the reasons why a bin is entered, the task to be completed, and possible hazards. Can they enter just to monitor grain or to break up pyramids?  What type of equipment can/should be used?  What type of PPE do they need to complete the job correctly?</a:t>
            </a:r>
          </a:p>
          <a:p>
            <a:pPr defTabSz="914272">
              <a:defRPr/>
            </a:pPr>
            <a:r>
              <a:rPr lang="en-US" dirty="0" smtClean="0"/>
              <a:t>When, Where, Why – these go together to describe the conditions  and circumstance which need to be considered and when entry is prohibited.  Take into account the types of tasks which may need to be done.</a:t>
            </a:r>
          </a:p>
          <a:p>
            <a:pPr defTabSz="914272">
              <a:defRPr/>
            </a:pPr>
            <a:r>
              <a:rPr lang="en-US" dirty="0" smtClean="0"/>
              <a:t>Consider hazards such as weather.  Should a person be climbing a 40 foot ice covered ladder to do a routine task that could wait?  If it is necessary to climb that ladder how will the person be protected? How will the person be protected on an ice covered platform or bin roof?</a:t>
            </a:r>
          </a:p>
          <a:p>
            <a:pPr defTabSz="914272">
              <a:defRPr/>
            </a:pPr>
            <a:r>
              <a:rPr lang="en-US" b="1" dirty="0" smtClean="0"/>
              <a:t>ASK</a:t>
            </a:r>
            <a:r>
              <a:rPr lang="en-US" dirty="0" smtClean="0"/>
              <a:t> – ask participants to describe how their employer policies address the 5Ws &amp; How?  What do they think is missing from it?  What do they think is unnecessary?  Why?  What would they do differently?  If they don’t have one, how do they communicate these parameters to workers?  What basics would they start with?</a:t>
            </a:r>
          </a:p>
          <a:p>
            <a:pPr defTabSz="914272">
              <a:defRPr/>
            </a:pPr>
            <a:r>
              <a:rPr lang="en-US" b="1" dirty="0" smtClean="0"/>
              <a:t>Generate discussion and if possible write participants thoughts onto a white board or flipchart.  </a:t>
            </a:r>
          </a:p>
          <a:p>
            <a:pPr defTabSz="914272">
              <a:defRPr/>
            </a:pPr>
            <a:r>
              <a:rPr lang="en-US" b="1" dirty="0" smtClean="0"/>
              <a:t>DISCUSS</a:t>
            </a:r>
            <a:r>
              <a:rPr lang="en-US" dirty="0" smtClean="0"/>
              <a:t> – the earlier engulfment example.  Would a policy have changed the decision making?</a:t>
            </a:r>
          </a:p>
          <a:p>
            <a:pPr marL="228600" lvl="1" indent="0" defTabSz="914272">
              <a:buNone/>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13</a:t>
            </a:fld>
            <a:endParaRPr lang="en-US" dirty="0">
              <a:solidFill>
                <a:prstClr val="black"/>
              </a:solidFill>
            </a:endParaRPr>
          </a:p>
        </p:txBody>
      </p:sp>
      <p:sp>
        <p:nvSpPr>
          <p:cNvPr id="5" name="TextBox 4"/>
          <p:cNvSpPr txBox="1"/>
          <p:nvPr/>
        </p:nvSpPr>
        <p:spPr>
          <a:xfrm>
            <a:off x="4419600" y="697468"/>
            <a:ext cx="23622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Plan how bin entry will occur </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Consider training needs, tasks, equipment and type of entry</a:t>
            </a:r>
          </a:p>
        </p:txBody>
      </p:sp>
    </p:spTree>
    <p:extLst>
      <p:ext uri="{BB962C8B-B14F-4D97-AF65-F5344CB8AC3E}">
        <p14:creationId xmlns:p14="http://schemas.microsoft.com/office/powerpoint/2010/main" val="383465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defTabSz="914272">
              <a:buNone/>
              <a:defRPr/>
            </a:pPr>
            <a:r>
              <a:rPr lang="en-US" dirty="0" smtClean="0"/>
              <a:t>Image translation: “¡</a:t>
            </a:r>
            <a:r>
              <a:rPr lang="es-HN" noProof="0" dirty="0" smtClean="0"/>
              <a:t>Corre por ello!” , no es un plan de acción de emergencia adecuado</a:t>
            </a:r>
            <a:r>
              <a:rPr lang="en-US" dirty="0" smtClean="0"/>
              <a:t>.</a:t>
            </a:r>
          </a:p>
          <a:p>
            <a:pPr defTabSz="914272">
              <a:defRPr/>
            </a:pPr>
            <a:endParaRPr lang="en-US" dirty="0" smtClean="0"/>
          </a:p>
          <a:p>
            <a:pPr defTabSz="914272">
              <a:defRPr/>
            </a:pPr>
            <a:r>
              <a:rPr lang="en-US" dirty="0" smtClean="0"/>
              <a:t>Commercial elevators must have an emergency action plan that includes what to do in the event of an engulfment. The grain handling standard references 1910.138 – Emergency Action Plans.</a:t>
            </a:r>
          </a:p>
          <a:p>
            <a:pPr defTabSz="914272">
              <a:defRPr/>
            </a:pPr>
            <a:r>
              <a:rPr lang="en-US" dirty="0" smtClean="0"/>
              <a:t>A plan allows a facility, including a farm, to be prepared to act effectively &amp; swiftly. </a:t>
            </a:r>
          </a:p>
          <a:p>
            <a:pPr defTabSz="914272">
              <a:defRPr/>
            </a:pPr>
            <a:r>
              <a:rPr lang="en-US" dirty="0" smtClean="0"/>
              <a:t>Call 911 – is NOT an effective emergency action plan by itself.</a:t>
            </a:r>
          </a:p>
          <a:p>
            <a:pPr lvl="1" defTabSz="914272">
              <a:defRPr/>
            </a:pPr>
            <a:r>
              <a:rPr lang="en-US" dirty="0" smtClean="0"/>
              <a:t>One of the reasons for having an emergency action plan is the response time of a local rescue unit to a rural location.</a:t>
            </a:r>
          </a:p>
          <a:p>
            <a:pPr lvl="1" defTabSz="914272">
              <a:defRPr/>
            </a:pPr>
            <a:r>
              <a:rPr lang="en-US" dirty="0" smtClean="0"/>
              <a:t>A plan will address what the facility can do while waiting for additional help to arrive.</a:t>
            </a:r>
          </a:p>
          <a:p>
            <a:pPr defTabSz="914272">
              <a:defRPr/>
            </a:pPr>
            <a:r>
              <a:rPr lang="en-US" dirty="0" smtClean="0"/>
              <a:t>Farms need to consider response time as they may be even farther from the local fire/rescue department.  After placing a 911 call, what kind of immediate assistance can be available &amp; how will they notify them?</a:t>
            </a:r>
          </a:p>
          <a:p>
            <a:pPr defTabSz="914272">
              <a:defRPr/>
            </a:pPr>
            <a:r>
              <a:rPr lang="en-US" b="1" dirty="0" smtClean="0"/>
              <a:t>DISCUSS</a:t>
            </a:r>
            <a:r>
              <a:rPr lang="en-US" dirty="0" smtClean="0"/>
              <a:t> – Entrapment &amp; engulfment, entanglements happen quickly.  Do participants know how long it would take for a rescue team to reach their location? What can be done without putting others in danger while waiting for a rescue response team?  Does anyone have a personal experience?  </a:t>
            </a:r>
          </a:p>
          <a:p>
            <a:pPr defTabSz="914272">
              <a:defRPr/>
            </a:pPr>
            <a:r>
              <a:rPr lang="en-US" b="1" dirty="0" smtClean="0"/>
              <a:t>Working Alone </a:t>
            </a:r>
            <a:r>
              <a:rPr lang="en-US" dirty="0" smtClean="0"/>
              <a:t>– is another factor to be considered.  Small elevators may only have a couple employees and sometimes only one person may be on site.  Farms often have people working alone for long stretches of time.</a:t>
            </a:r>
          </a:p>
          <a:p>
            <a:pPr lvl="1" defTabSz="914272">
              <a:defRPr/>
            </a:pPr>
            <a:r>
              <a:rPr lang="en-US" dirty="0" smtClean="0"/>
              <a:t>What precautions should be put in place?</a:t>
            </a:r>
          </a:p>
          <a:p>
            <a:pPr lvl="1" defTabSz="914272">
              <a:defRPr/>
            </a:pPr>
            <a:r>
              <a:rPr lang="en-US" dirty="0" smtClean="0"/>
              <a:t>If the person can’t call for rescue, how will the emergency be found?</a:t>
            </a:r>
          </a:p>
          <a:p>
            <a:pPr defTabSz="914272">
              <a:defRPr/>
            </a:pPr>
            <a:r>
              <a:rPr lang="en-US" b="1" dirty="0" smtClean="0"/>
              <a:t>DISCUSS</a:t>
            </a:r>
            <a:r>
              <a:rPr lang="en-US" dirty="0" smtClean="0"/>
              <a:t> – “John” worked a full-time job in a local factory as well as owning farmland. He lived alone. On Monday morning he did not call or show up to work.  This was very unusual. They made several attempts to reach him by phone and talked to all the workers.   A co-worker remembered John saying he was going to mow hay over the weekend. The factory sent workers to John’s house where they found his cell phone.  They then went searching his  fields.  John was located in the late afternoon in one of his fields laying under the tractor.  An autopsy &amp; investigation revealed John most likely was injured on Saturday, but did not succumb to his wounds until late Sunday/early Monday.   </a:t>
            </a:r>
          </a:p>
          <a:p>
            <a:pPr defTabSz="914272">
              <a:defRPr/>
            </a:pPr>
            <a:r>
              <a:rPr lang="en-US" b="1" dirty="0" smtClean="0"/>
              <a:t>DISCUSS</a:t>
            </a:r>
            <a:r>
              <a:rPr lang="en-US" dirty="0" smtClean="0"/>
              <a:t> – the earlier engulfment example.  What emergency action plan was in place?</a:t>
            </a:r>
          </a:p>
          <a:p>
            <a:pPr marL="228600" lvl="1" indent="0" defTabSz="914272">
              <a:buNone/>
              <a:defRPr/>
            </a:pPr>
            <a:endParaRPr lang="en-US" dirty="0" smtClean="0"/>
          </a:p>
          <a:p>
            <a:pPr defTabSz="914272">
              <a:defRPr/>
            </a:pP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14</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Have rescue equipment available – Best practice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It does not have to be fancy – something to keep the victim’s airway clear</a:t>
            </a:r>
          </a:p>
        </p:txBody>
      </p:sp>
    </p:spTree>
    <p:extLst>
      <p:ext uri="{BB962C8B-B14F-4D97-AF65-F5344CB8AC3E}">
        <p14:creationId xmlns:p14="http://schemas.microsoft.com/office/powerpoint/2010/main" val="383465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a:xfrm>
            <a:off x="0" y="3429000"/>
            <a:ext cx="6858000" cy="5715000"/>
          </a:xfrm>
        </p:spPr>
        <p:txBody>
          <a:bodyPr/>
          <a:lstStyle/>
          <a:p>
            <a:pPr defTabSz="914272">
              <a:defRPr/>
            </a:pPr>
            <a:r>
              <a:rPr lang="en-US" dirty="0" smtClean="0"/>
              <a:t>Grain handling standard 1910.272(d) refers to 1910.38  Under 1910.138 locations with 10 or more employees must have a written plan.</a:t>
            </a:r>
          </a:p>
          <a:p>
            <a:pPr defTabSz="914272">
              <a:defRPr/>
            </a:pPr>
            <a:r>
              <a:rPr lang="en-US" dirty="0" smtClean="0"/>
              <a:t>To comply with the grain standard and known hazards in the work place, an emergency action plan should address hazards related to grain entrapment, entanglement, fall from height, dust explosions as well as others. </a:t>
            </a:r>
          </a:p>
          <a:p>
            <a:pPr defTabSz="914272">
              <a:defRPr/>
            </a:pPr>
            <a:r>
              <a:rPr lang="en-US" dirty="0" smtClean="0"/>
              <a:t>The plan must be known by employees and they need to retrained if the plan changes or their duties &amp; responsibilities change.</a:t>
            </a:r>
          </a:p>
          <a:p>
            <a:pPr lvl="0" defTabSz="914272">
              <a:defRPr/>
            </a:pPr>
            <a:r>
              <a:rPr lang="en-US" b="1" dirty="0">
                <a:solidFill>
                  <a:prstClr val="black"/>
                </a:solidFill>
              </a:rPr>
              <a:t>STRESS - In the event of an emergency – knowing what roles to play and who is responsible for what saves valuable time!  This includes who is to be notified of the emergency, who does the notification, what order to notify.  This prevents confusion &amp; misinformation. </a:t>
            </a:r>
            <a:r>
              <a:rPr lang="en-US" b="1" dirty="0" smtClean="0">
                <a:solidFill>
                  <a:prstClr val="black"/>
                </a:solidFill>
              </a:rPr>
              <a:t> Knowing </a:t>
            </a:r>
            <a:r>
              <a:rPr lang="en-US" b="1" dirty="0">
                <a:solidFill>
                  <a:prstClr val="black"/>
                </a:solidFill>
              </a:rPr>
              <a:t>what equipment the facility has or does not have and what might be </a:t>
            </a:r>
            <a:r>
              <a:rPr lang="en-US" b="1" dirty="0" smtClean="0">
                <a:solidFill>
                  <a:prstClr val="black"/>
                </a:solidFill>
              </a:rPr>
              <a:t>needed</a:t>
            </a:r>
            <a:r>
              <a:rPr lang="en-US" b="1" dirty="0">
                <a:solidFill>
                  <a:prstClr val="black"/>
                </a:solidFill>
              </a:rPr>
              <a:t> </a:t>
            </a:r>
            <a:r>
              <a:rPr lang="en-US" b="1" dirty="0" smtClean="0">
                <a:solidFill>
                  <a:prstClr val="black"/>
                </a:solidFill>
              </a:rPr>
              <a:t>also saves time.</a:t>
            </a:r>
            <a:endParaRPr lang="en-US" dirty="0" smtClean="0"/>
          </a:p>
          <a:p>
            <a:pPr defTabSz="914272">
              <a:defRPr/>
            </a:pPr>
            <a:r>
              <a:rPr lang="en-US" dirty="0" smtClean="0"/>
              <a:t>A  “best practice” is to keep copies of the plan at various locations.</a:t>
            </a:r>
          </a:p>
          <a:p>
            <a:pPr lvl="1" defTabSz="914272">
              <a:defRPr/>
            </a:pPr>
            <a:r>
              <a:rPr lang="en-US" dirty="0" smtClean="0"/>
              <a:t>FARM –keep copies at the house, barns, work/tool shed </a:t>
            </a:r>
            <a:r>
              <a:rPr lang="en-US" dirty="0" err="1" smtClean="0"/>
              <a:t>bldg</a:t>
            </a:r>
            <a:r>
              <a:rPr lang="en-US" dirty="0" smtClean="0"/>
              <a:t>, and in the vehicles including combines, etc. </a:t>
            </a:r>
          </a:p>
          <a:p>
            <a:pPr lvl="1" defTabSz="914272">
              <a:defRPr/>
            </a:pPr>
            <a:r>
              <a:rPr lang="en-US" dirty="0" smtClean="0"/>
              <a:t>FARM – have a list of #’s to call for help – including utility companies and have GPS or </a:t>
            </a:r>
            <a:r>
              <a:rPr lang="en-US" dirty="0" err="1" smtClean="0"/>
              <a:t>platt</a:t>
            </a:r>
            <a:r>
              <a:rPr lang="en-US" dirty="0" smtClean="0"/>
              <a:t> coordinates for the various buildings  &amp; fields. </a:t>
            </a:r>
          </a:p>
          <a:p>
            <a:pPr defTabSz="914272">
              <a:defRPr/>
            </a:pPr>
            <a:r>
              <a:rPr lang="en-US" dirty="0" smtClean="0">
                <a:solidFill>
                  <a:prstClr val="black"/>
                </a:solidFill>
              </a:rPr>
              <a:t>When </a:t>
            </a:r>
            <a:r>
              <a:rPr lang="en-US" dirty="0">
                <a:solidFill>
                  <a:prstClr val="black"/>
                </a:solidFill>
              </a:rPr>
              <a:t>relying on services from the local rescue squad it is a Best Practice for both commercial elevators and farms to communicate with the rescue squad and when possible practice with them. </a:t>
            </a:r>
            <a:endParaRPr lang="en-US" dirty="0" smtClean="0">
              <a:solidFill>
                <a:prstClr val="black"/>
              </a:solidFill>
            </a:endParaRPr>
          </a:p>
          <a:p>
            <a:pPr lvl="1" defTabSz="914272">
              <a:defRPr/>
            </a:pPr>
            <a:r>
              <a:rPr lang="en-US" dirty="0" smtClean="0">
                <a:solidFill>
                  <a:prstClr val="black"/>
                </a:solidFill>
              </a:rPr>
              <a:t>Find out how far away the nearest technical rescue team is located – this is the type of rescue team that would assist with a height or grain bin rescue and is trained to go in the bin, other confined space, use ropes, etc.</a:t>
            </a:r>
          </a:p>
          <a:p>
            <a:pPr lvl="1" defTabSz="914272">
              <a:defRPr/>
            </a:pPr>
            <a:r>
              <a:rPr lang="en-US" dirty="0">
                <a:solidFill>
                  <a:prstClr val="black"/>
                </a:solidFill>
              </a:rPr>
              <a:t>G</a:t>
            </a:r>
            <a:r>
              <a:rPr lang="en-US" dirty="0" smtClean="0">
                <a:solidFill>
                  <a:prstClr val="black"/>
                </a:solidFill>
              </a:rPr>
              <a:t>ood opportunity to assess what types or equipment is available in the local area for help in emergencies – such as grain rescue tubes, grain </a:t>
            </a:r>
            <a:r>
              <a:rPr lang="en-US" dirty="0" err="1" smtClean="0">
                <a:solidFill>
                  <a:prstClr val="black"/>
                </a:solidFill>
              </a:rPr>
              <a:t>vacs</a:t>
            </a:r>
            <a:r>
              <a:rPr lang="en-US" dirty="0" smtClean="0">
                <a:solidFill>
                  <a:prstClr val="black"/>
                </a:solidFill>
              </a:rPr>
              <a:t>, etc. Assist department in developing a list for use in other situations.</a:t>
            </a:r>
          </a:p>
          <a:p>
            <a:pPr lvl="1" defTabSz="914272">
              <a:defRPr/>
            </a:pPr>
            <a:r>
              <a:rPr lang="en-US" dirty="0">
                <a:solidFill>
                  <a:prstClr val="black"/>
                </a:solidFill>
              </a:rPr>
              <a:t>G</a:t>
            </a:r>
            <a:r>
              <a:rPr lang="en-US" dirty="0" smtClean="0">
                <a:solidFill>
                  <a:prstClr val="black"/>
                </a:solidFill>
              </a:rPr>
              <a:t>ood opportunity to assess what training is needed by the facility and/or local rescue department.  Not all local rescue squads have technical training for rope rescues, confined spaces, etc.!</a:t>
            </a:r>
            <a:endParaRPr lang="en-US" dirty="0">
              <a:solidFill>
                <a:prstClr val="black"/>
              </a:solidFill>
            </a:endParaRPr>
          </a:p>
          <a:p>
            <a:pPr lvl="0" defTabSz="914272">
              <a:defRPr/>
            </a:pPr>
            <a:r>
              <a:rPr lang="en-US" dirty="0">
                <a:solidFill>
                  <a:prstClr val="black"/>
                </a:solidFill>
              </a:rPr>
              <a:t>Both farms and commercial elevators should provide the local department a map or other document showing:</a:t>
            </a:r>
          </a:p>
          <a:p>
            <a:pPr lvl="1" defTabSz="914272">
              <a:defRPr/>
            </a:pPr>
            <a:r>
              <a:rPr lang="en-US" dirty="0">
                <a:solidFill>
                  <a:prstClr val="black"/>
                </a:solidFill>
              </a:rPr>
              <a:t>the location &amp; type of the structures including known hazards – for example confined space hazards </a:t>
            </a:r>
          </a:p>
          <a:p>
            <a:pPr lvl="1" defTabSz="914272">
              <a:defRPr/>
            </a:pPr>
            <a:r>
              <a:rPr lang="en-US" dirty="0">
                <a:solidFill>
                  <a:prstClr val="black"/>
                </a:solidFill>
              </a:rPr>
              <a:t>Identify power &amp; water sources</a:t>
            </a:r>
          </a:p>
          <a:p>
            <a:pPr lvl="1" defTabSz="914272">
              <a:defRPr/>
            </a:pPr>
            <a:r>
              <a:rPr lang="en-US" dirty="0">
                <a:solidFill>
                  <a:prstClr val="black"/>
                </a:solidFill>
              </a:rPr>
              <a:t>Farms should also show where fields are located</a:t>
            </a:r>
            <a:r>
              <a:rPr lang="en-US" dirty="0" smtClean="0">
                <a:solidFill>
                  <a:prstClr val="black"/>
                </a:solidFill>
              </a:rPr>
              <a:t>.</a:t>
            </a:r>
            <a:endParaRPr lang="en-US" dirty="0" smtClean="0"/>
          </a:p>
          <a:p>
            <a:pPr defTabSz="914272">
              <a:defRPr/>
            </a:pPr>
            <a:r>
              <a:rPr lang="en-US" dirty="0" smtClean="0"/>
              <a:t>A good practice is to have a unique identifier clearly visible on the various bins, buildings, etc. at the site – both commercial and farm.  For example – use letters or numbers.  </a:t>
            </a:r>
          </a:p>
          <a:p>
            <a:pPr defTabSz="914272">
              <a:defRPr/>
            </a:pPr>
            <a:r>
              <a:rPr lang="en-US" dirty="0" smtClean="0"/>
              <a:t>Don’t forget to put signage about any chemicals stored/used for the rescue department. </a:t>
            </a:r>
          </a:p>
          <a:p>
            <a:pPr marL="228600" lvl="1" indent="0" defTabSz="914272">
              <a:buNone/>
              <a:defRPr/>
            </a:pPr>
            <a:endParaRPr lang="en-US" dirty="0" smtClean="0"/>
          </a:p>
          <a:p>
            <a:pPr lvl="1" defTabSz="914272">
              <a:defRPr/>
            </a:pPr>
            <a:endParaRPr lang="en-US" dirty="0" smtClean="0"/>
          </a:p>
          <a:p>
            <a:pPr marL="0" indent="0" defTabSz="914272">
              <a:buNone/>
              <a:defRPr/>
            </a:pPr>
            <a:r>
              <a:rPr lang="en-US" dirty="0"/>
              <a:t>	</a:t>
            </a: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15</a:t>
            </a:fld>
            <a:endParaRPr lang="en-US" dirty="0">
              <a:solidFill>
                <a:prstClr val="black"/>
              </a:solidFill>
            </a:endParaRPr>
          </a:p>
        </p:txBody>
      </p:sp>
      <p:sp>
        <p:nvSpPr>
          <p:cNvPr id="5" name="TextBox 4"/>
          <p:cNvSpPr txBox="1"/>
          <p:nvPr/>
        </p:nvSpPr>
        <p:spPr>
          <a:xfrm>
            <a:off x="4419600" y="697468"/>
            <a:ext cx="236220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Components of an emergency rescue plan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Ensure employees know the plan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Crucial the know how to use the equipment and practice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Not just for grain emergencies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 good plan can save time</a:t>
            </a:r>
          </a:p>
        </p:txBody>
      </p:sp>
    </p:spTree>
    <p:extLst>
      <p:ext uri="{BB962C8B-B14F-4D97-AF65-F5344CB8AC3E}">
        <p14:creationId xmlns:p14="http://schemas.microsoft.com/office/powerpoint/2010/main" val="383465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b="1" baseline="0" dirty="0" smtClean="0"/>
              <a:t>The</a:t>
            </a:r>
            <a:r>
              <a:rPr lang="en-US" b="1" dirty="0" smtClean="0"/>
              <a:t> next slides talk about the preparation process for bin entry.  The preparation occurs the day of bin entry.</a:t>
            </a:r>
          </a:p>
          <a:p>
            <a:pPr marL="228600" indent="-228600">
              <a:buFont typeface="+mj-lt"/>
              <a:buAutoNum type="arabicPeriod"/>
            </a:pPr>
            <a:r>
              <a:rPr lang="en-US" b="1" dirty="0" smtClean="0"/>
              <a:t>EMPHASIZE - Training and planning should have been completed before any attempt is made at entry to assist in ensuring it can be done safely and there is guidance to the decision making processes that now come into play.</a:t>
            </a:r>
          </a:p>
          <a:p>
            <a:pPr marL="228600" indent="-228600">
              <a:buFont typeface="+mj-lt"/>
              <a:buAutoNum type="arabicPeriod"/>
            </a:pPr>
            <a:r>
              <a:rPr lang="en-US" dirty="0" smtClean="0"/>
              <a:t>The permit or checklist is a crucial tool to ensure preparation for entry.  </a:t>
            </a:r>
          </a:p>
          <a:p>
            <a:pPr lvl="1"/>
            <a:r>
              <a:rPr lang="en-US" dirty="0" smtClean="0"/>
              <a:t>It is a safety check to ensure the safety of the entrant &amp; observer are given priority over the task.</a:t>
            </a:r>
          </a:p>
          <a:p>
            <a:pPr lvl="1"/>
            <a:r>
              <a:rPr lang="en-US" dirty="0" smtClean="0"/>
              <a:t>It provides a written record of the entry.  This is helpful when reviewing policies or when reviewing the entry itself to determine task completion.</a:t>
            </a:r>
          </a:p>
          <a:p>
            <a:pPr lvl="1"/>
            <a:r>
              <a:rPr lang="en-US" dirty="0" smtClean="0"/>
              <a:t>For commercial operations a permit MUST be completed with the employer or authorized representative (manager/supervisor/site operations person) is not present during the entire entry operation. </a:t>
            </a:r>
          </a:p>
          <a:p>
            <a:r>
              <a:rPr lang="en-US" b="1" dirty="0" smtClean="0"/>
              <a:t>STRESS</a:t>
            </a:r>
            <a:r>
              <a:rPr lang="en-US" dirty="0" smtClean="0"/>
              <a:t> - </a:t>
            </a:r>
            <a:r>
              <a:rPr lang="en-US" b="1" dirty="0" smtClean="0"/>
              <a:t>It is strongly advocated to complete a permit or checklist each &amp; every time a bin entry occurs </a:t>
            </a:r>
            <a:r>
              <a:rPr lang="en-US" dirty="0" smtClean="0"/>
              <a:t>whether or not the supervisor is present.  Again, the completion of a permit or checklist ensures there is thought put into the decision making, adequate preparation is taken; the safety hazards are addressed, recognized and taken care of appropriately;  the decision to enter is based on the policy/guidelines previously put out; and the persons involved in entry are appropriately trained to handle the job.</a:t>
            </a:r>
          </a:p>
          <a:p>
            <a:pPr marL="457200" lvl="2" indent="0">
              <a:buNone/>
            </a:pPr>
            <a:endParaRPr lang="en-US" dirty="0" smtClean="0"/>
          </a:p>
          <a:p>
            <a:pPr lvl="2"/>
            <a:endParaRPr lang="en-US" dirty="0" smtClean="0"/>
          </a:p>
          <a:p>
            <a:pPr lvl="2">
              <a:buFont typeface="+mj-lt"/>
              <a:buAutoNum type="arabicParenR"/>
            </a:pPr>
            <a:endParaRPr lang="en-US" dirty="0" smtClean="0"/>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16</a:t>
            </a:fld>
            <a:endParaRPr lang="en-US">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Complete a bin permit or checklist every time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It is the most important part of preparation</a:t>
            </a:r>
          </a:p>
        </p:txBody>
      </p:sp>
    </p:spTree>
    <p:extLst>
      <p:ext uri="{BB962C8B-B14F-4D97-AF65-F5344CB8AC3E}">
        <p14:creationId xmlns:p14="http://schemas.microsoft.com/office/powerpoint/2010/main" val="92980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Explain - Decision to enter is part of the preparation process.  The decision to enter should take into account the reason, task, and workers</a:t>
            </a:r>
            <a:r>
              <a:rPr lang="en-US" dirty="0" smtClean="0"/>
              <a:t>. </a:t>
            </a:r>
          </a:p>
          <a:p>
            <a:pPr defTabSz="914272">
              <a:defRPr/>
            </a:pPr>
            <a:r>
              <a:rPr lang="en-US" dirty="0" smtClean="0"/>
              <a:t>Reason for entry – why is there a need to enter?  Knowing if the entry is due to a problem will help ensure preparations and cautions are taken to not just fix the problem but the hazards which it may bring.  Were alternatives tried or considered?</a:t>
            </a:r>
          </a:p>
          <a:p>
            <a:pPr defTabSz="914272">
              <a:defRPr/>
            </a:pPr>
            <a:r>
              <a:rPr lang="en-US" dirty="0" smtClean="0"/>
              <a:t>Some typical reasons for entry include:</a:t>
            </a:r>
          </a:p>
          <a:p>
            <a:pPr lvl="1" defTabSz="914272">
              <a:defRPr/>
            </a:pPr>
            <a:r>
              <a:rPr lang="en-US" dirty="0" smtClean="0"/>
              <a:t>Is it because of a problem ?</a:t>
            </a:r>
            <a:endParaRPr lang="en-US" dirty="0"/>
          </a:p>
          <a:p>
            <a:pPr lvl="2" defTabSz="914272">
              <a:defRPr/>
            </a:pPr>
            <a:r>
              <a:rPr lang="en-US" dirty="0" smtClean="0"/>
              <a:t>Clogged sumps</a:t>
            </a:r>
          </a:p>
          <a:p>
            <a:pPr lvl="2" defTabSz="914272">
              <a:defRPr/>
            </a:pPr>
            <a:r>
              <a:rPr lang="en-US" dirty="0" smtClean="0"/>
              <a:t>Tower or pyramid</a:t>
            </a:r>
          </a:p>
          <a:p>
            <a:pPr lvl="2" defTabSz="914272">
              <a:defRPr/>
            </a:pPr>
            <a:r>
              <a:rPr lang="en-US" dirty="0" smtClean="0"/>
              <a:t>Emergency repair</a:t>
            </a:r>
          </a:p>
          <a:p>
            <a:pPr lvl="1" defTabSz="914272">
              <a:defRPr/>
            </a:pPr>
            <a:r>
              <a:rPr lang="en-US" dirty="0" smtClean="0"/>
              <a:t>Is the entry more routine in nature?</a:t>
            </a:r>
          </a:p>
          <a:p>
            <a:pPr lvl="2" defTabSz="914272">
              <a:defRPr/>
            </a:pPr>
            <a:r>
              <a:rPr lang="en-US" dirty="0" smtClean="0"/>
              <a:t>Check grain condition</a:t>
            </a:r>
          </a:p>
          <a:p>
            <a:pPr lvl="2" defTabSz="914272">
              <a:defRPr/>
            </a:pPr>
            <a:r>
              <a:rPr lang="en-US" dirty="0" smtClean="0"/>
              <a:t>Prepare sweep auger for operation</a:t>
            </a:r>
          </a:p>
          <a:p>
            <a:pPr lvl="2" defTabSz="914272">
              <a:defRPr/>
            </a:pPr>
            <a:r>
              <a:rPr lang="en-US" dirty="0" smtClean="0"/>
              <a:t>Final bin clean-out</a:t>
            </a:r>
          </a:p>
          <a:p>
            <a:pPr lvl="2" defTabSz="914272">
              <a:defRPr/>
            </a:pPr>
            <a:r>
              <a:rPr lang="en-US" dirty="0" smtClean="0"/>
              <a:t>Pre-storage repairs &amp; maintenance</a:t>
            </a:r>
          </a:p>
          <a:p>
            <a:pPr defTabSz="914272">
              <a:defRPr/>
            </a:pPr>
            <a:r>
              <a:rPr lang="en-US" dirty="0" smtClean="0"/>
              <a:t>Task – what task is going to be completed and how will it be completed?  What skills, training, equipment will be needed?</a:t>
            </a:r>
          </a:p>
          <a:p>
            <a:pPr defTabSz="914272">
              <a:defRPr/>
            </a:pPr>
            <a:r>
              <a:rPr lang="en-US" dirty="0" smtClean="0"/>
              <a:t>WHO – who is going to do the work?  Have they been adequately trained for their roles as entrant &amp; observer and adequately trained to complete the work?</a:t>
            </a:r>
          </a:p>
          <a:p>
            <a:pPr defTabSz="914272">
              <a:defRPr/>
            </a:pPr>
            <a:r>
              <a:rPr lang="en-US" b="1" dirty="0" smtClean="0"/>
              <a:t>Stress – At this point, also begin considering whether a side or top entry is needed for the task so this can be considered in the preparation plans. </a:t>
            </a:r>
            <a:r>
              <a:rPr lang="en-US" dirty="0" smtClean="0"/>
              <a:t>There are different hazards and circumstances to consider with each entry. </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17</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Understand the reason entry for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reason &amp; tasks to be performed help in the decision of whether the entry can be done safely</a:t>
            </a:r>
          </a:p>
        </p:txBody>
      </p:sp>
    </p:spTree>
    <p:extLst>
      <p:ext uri="{BB962C8B-B14F-4D97-AF65-F5344CB8AC3E}">
        <p14:creationId xmlns:p14="http://schemas.microsoft.com/office/powerpoint/2010/main" val="383465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STRESS - The purpose of the bin permit or checklist is to ENSURE ALL CRITICAL SAFETY ISSUES ARE ADDRESSED BEFORE ENTRY!</a:t>
            </a:r>
          </a:p>
          <a:p>
            <a:pPr defTabSz="914272">
              <a:defRPr/>
            </a:pPr>
            <a:r>
              <a:rPr lang="en-US" b="1" dirty="0" smtClean="0"/>
              <a:t>Emphasize </a:t>
            </a:r>
            <a:r>
              <a:rPr lang="en-US" dirty="0" smtClean="0"/>
              <a:t>- A hazard assessment is one part of addressing safety issues.</a:t>
            </a:r>
          </a:p>
          <a:p>
            <a:pPr defTabSz="914272">
              <a:defRPr/>
            </a:pPr>
            <a:r>
              <a:rPr lang="en-US" dirty="0" smtClean="0"/>
              <a:t>Explain - The permit walks the facility or farm through the process to ensure they have considered all aspects and did not forget anything. </a:t>
            </a:r>
          </a:p>
          <a:p>
            <a:pPr lvl="1" defTabSz="914272">
              <a:defRPr/>
            </a:pPr>
            <a:r>
              <a:rPr lang="en-US" dirty="0" smtClean="0"/>
              <a:t>Ensures workers have been trained.</a:t>
            </a:r>
          </a:p>
          <a:p>
            <a:pPr lvl="1" defTabSz="914272">
              <a:defRPr/>
            </a:pPr>
            <a:r>
              <a:rPr lang="en-US" dirty="0" smtClean="0"/>
              <a:t>Authorizes – gives permission for the entry.  It is saying that the hazards/potential hazards are known, accounted for and the worker is protected from them. </a:t>
            </a:r>
            <a:r>
              <a:rPr lang="en-US" b="1" dirty="0" smtClean="0"/>
              <a:t>Says a safe entry is possible. </a:t>
            </a:r>
          </a:p>
          <a:p>
            <a:pPr defTabSz="914272">
              <a:defRPr/>
            </a:pPr>
            <a:r>
              <a:rPr lang="en-US" b="1" dirty="0" smtClean="0"/>
              <a:t>STRESS - A permit/checklist is a BEST PRACTICE</a:t>
            </a:r>
            <a:r>
              <a:rPr lang="en-US" dirty="0" smtClean="0"/>
              <a:t>.  It should not be taken lightly.  Each item should be considered for that particular entry and time and not based on conditions in a prior entry.  </a:t>
            </a:r>
          </a:p>
          <a:p>
            <a:pPr defTabSz="914272">
              <a:defRPr/>
            </a:pPr>
            <a:r>
              <a:rPr lang="en-US" dirty="0" smtClean="0"/>
              <a:t>It is better to err on the side of caution than to assume conditions are the same or not hazardous.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18</a:t>
            </a:fld>
            <a:endParaRPr lang="en-US" dirty="0">
              <a:solidFill>
                <a:prstClr val="black"/>
              </a:solidFill>
            </a:endParaRPr>
          </a:p>
        </p:txBody>
      </p:sp>
      <p:sp>
        <p:nvSpPr>
          <p:cNvPr id="5" name="TextBox 4"/>
          <p:cNvSpPr txBox="1"/>
          <p:nvPr/>
        </p:nvSpPr>
        <p:spPr>
          <a:xfrm>
            <a:off x="4419600" y="697468"/>
            <a:ext cx="2362200"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permit ensures ALL critical safety issues are addressed before an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By using a permit, acknowledging the hazards have been identified and controlled so safe entry is possible.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If during the permit process it is found a hazard cannot be controlled the entry should not be made</a:t>
            </a:r>
          </a:p>
        </p:txBody>
      </p:sp>
    </p:spTree>
    <p:extLst>
      <p:ext uri="{BB962C8B-B14F-4D97-AF65-F5344CB8AC3E}">
        <p14:creationId xmlns:p14="http://schemas.microsoft.com/office/powerpoint/2010/main" val="383465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a:buNone/>
            </a:pPr>
            <a:r>
              <a:rPr lang="en-US" b="1" dirty="0" smtClean="0"/>
              <a:t>ANIMATED SLIDE – There are 10 clicks total for this slide. See instructions with points to discuss. The 1</a:t>
            </a:r>
            <a:r>
              <a:rPr lang="en-US" b="1" baseline="30000" dirty="0" smtClean="0"/>
              <a:t>st</a:t>
            </a:r>
            <a:r>
              <a:rPr lang="en-US" b="1" dirty="0" smtClean="0"/>
              <a:t>. click brings out the identifying information.  The next 7 clicks highlight each bullet.  The 9th click brings out the signature and authorization.  The 10</a:t>
            </a:r>
            <a:r>
              <a:rPr lang="en-US" b="1" baseline="30000" dirty="0" smtClean="0"/>
              <a:t>th</a:t>
            </a:r>
            <a:r>
              <a:rPr lang="en-US" b="1" dirty="0" smtClean="0"/>
              <a:t> click returns the screen to the permit and bullets. </a:t>
            </a:r>
          </a:p>
          <a:p>
            <a:pPr marL="0" indent="0">
              <a:buNone/>
            </a:pPr>
            <a:endParaRPr lang="en-US" b="1" dirty="0"/>
          </a:p>
          <a:p>
            <a:pPr marL="0" indent="0">
              <a:buNone/>
            </a:pPr>
            <a:r>
              <a:rPr lang="en-US" b="1" dirty="0" smtClean="0"/>
              <a:t>At the back of this PPT presentation is a view of the screen for printing purposes that does not show the multiple layers embedded in the animation.  If an instructor is uncomfortable clicking through the animation that slide can be substituted in place of the animated slide.</a:t>
            </a:r>
          </a:p>
          <a:p>
            <a:pPr marL="0" indent="0">
              <a:buNone/>
            </a:pPr>
            <a:endParaRPr lang="en-US" b="1" dirty="0"/>
          </a:p>
          <a:p>
            <a:r>
              <a:rPr lang="en-US" dirty="0" smtClean="0"/>
              <a:t>This is an example of a permit.  It address the critical safety issues.  </a:t>
            </a:r>
            <a:r>
              <a:rPr lang="en-US" b="1" i="1" dirty="0" smtClean="0"/>
              <a:t>CLICK.</a:t>
            </a:r>
            <a:r>
              <a:rPr lang="en-US" dirty="0" smtClean="0"/>
              <a:t> </a:t>
            </a:r>
            <a:endParaRPr lang="en-US" dirty="0"/>
          </a:p>
          <a:p>
            <a:r>
              <a:rPr lang="en-US" dirty="0" smtClean="0"/>
              <a:t>Every permit should have identifying information including a way to identify the bin being entered, the date, and the time of entry and the work being completed (reason for entry &amp; task). </a:t>
            </a:r>
            <a:r>
              <a:rPr lang="en-US" b="1" i="1" dirty="0" smtClean="0"/>
              <a:t>CLICK.</a:t>
            </a:r>
          </a:p>
          <a:p>
            <a:r>
              <a:rPr lang="en-US" dirty="0" smtClean="0"/>
              <a:t>Hazard assessment – (grain condition) – can be a statement as shown.  Some permits may have specific items to check concerning the hazard assessment and grain condition. </a:t>
            </a:r>
            <a:r>
              <a:rPr lang="en-US" b="1" i="1" dirty="0" smtClean="0"/>
              <a:t>CLICK</a:t>
            </a:r>
          </a:p>
          <a:p>
            <a:r>
              <a:rPr lang="en-US" b="1" dirty="0" smtClean="0"/>
              <a:t>Stress - LOTO – Ensures that LOTO of ALL energy sources for equipment servicing that bin is done.  This includes mechanical, electrical, pneumatic and others.  It covers all equipment </a:t>
            </a:r>
            <a:r>
              <a:rPr lang="en-US" dirty="0" smtClean="0"/>
              <a:t>such as </a:t>
            </a:r>
            <a:r>
              <a:rPr lang="en-US" dirty="0" err="1" smtClean="0"/>
              <a:t>unlaoding</a:t>
            </a:r>
            <a:r>
              <a:rPr lang="en-US" dirty="0" smtClean="0"/>
              <a:t> and loading equipment, sumps, gates.  </a:t>
            </a:r>
            <a:r>
              <a:rPr lang="en-US" b="1" i="1" dirty="0" smtClean="0"/>
              <a:t>CLICK</a:t>
            </a:r>
          </a:p>
          <a:p>
            <a:r>
              <a:rPr lang="en-US" dirty="0" smtClean="0"/>
              <a:t>Atmosphere – If there is a potential for atmosphere concerns has it been tested?  If needed was ventilation done prior to entry and will it be continued during entry?  </a:t>
            </a:r>
            <a:r>
              <a:rPr lang="en-US" b="1" i="1" dirty="0" smtClean="0"/>
              <a:t>CLICK</a:t>
            </a:r>
          </a:p>
          <a:p>
            <a:r>
              <a:rPr lang="en-US" dirty="0" smtClean="0"/>
              <a:t>Lifeline use – How will the worker be protected from engulfment? </a:t>
            </a:r>
            <a:r>
              <a:rPr lang="en-US" b="1" i="1" dirty="0" smtClean="0"/>
              <a:t>CLICK</a:t>
            </a:r>
          </a:p>
          <a:p>
            <a:r>
              <a:rPr lang="en-US" dirty="0" smtClean="0"/>
              <a:t>Entrant Training – Asks if the entrant was trained on the hazards and use of safety equipment including a lifeline. </a:t>
            </a:r>
            <a:r>
              <a:rPr lang="en-US" b="1" i="1" dirty="0" smtClean="0"/>
              <a:t>CLICK</a:t>
            </a:r>
          </a:p>
          <a:p>
            <a:r>
              <a:rPr lang="en-US" dirty="0" smtClean="0"/>
              <a:t>Observer – Ensures the observer is trained, has a communication means and can obtain help and initiate rescue.  </a:t>
            </a:r>
            <a:r>
              <a:rPr lang="en-US" b="1" i="1" dirty="0" smtClean="0"/>
              <a:t>CLICK</a:t>
            </a:r>
          </a:p>
          <a:p>
            <a:r>
              <a:rPr lang="en-US" dirty="0" smtClean="0"/>
              <a:t>Rescue – Ensures rescue equipment is available and specifically suited to the bin being entered.  NOTE:  separate rescue equipment for each bin is not necessary as long as it is available.  </a:t>
            </a:r>
            <a:r>
              <a:rPr lang="en-US" b="1" i="1" dirty="0" smtClean="0"/>
              <a:t>CLICK</a:t>
            </a:r>
          </a:p>
          <a:p>
            <a:r>
              <a:rPr lang="en-US" dirty="0" smtClean="0"/>
              <a:t>Authorization – The entrant and </a:t>
            </a:r>
            <a:r>
              <a:rPr lang="en-US" dirty="0" err="1" smtClean="0"/>
              <a:t>oberver</a:t>
            </a:r>
            <a:r>
              <a:rPr lang="en-US" dirty="0" smtClean="0"/>
              <a:t> sign as well as the person responsible for entry – a supervisor etc. </a:t>
            </a:r>
            <a:r>
              <a:rPr lang="en-US" b="1" i="1" dirty="0" smtClean="0"/>
              <a:t>CLICK</a:t>
            </a:r>
          </a:p>
          <a:p>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19</a:t>
            </a:fld>
            <a:endParaRPr lang="en-US">
              <a:solidFill>
                <a:prstClr val="black"/>
              </a:solidFill>
            </a:endParaRPr>
          </a:p>
        </p:txBody>
      </p:sp>
      <p:sp>
        <p:nvSpPr>
          <p:cNvPr id="5" name="TextBox 4"/>
          <p:cNvSpPr txBox="1"/>
          <p:nvPr/>
        </p:nvSpPr>
        <p:spPr>
          <a:xfrm>
            <a:off x="4419600" y="697468"/>
            <a:ext cx="236220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Example of permit showing the critical safety issues addressed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Point out the identifying information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Show how the authorization or signature is by the entrant, observer, and supervisor if different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122952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152400"/>
            <a:ext cx="4114800" cy="3086100"/>
          </a:xfrm>
        </p:spPr>
      </p:sp>
      <p:sp>
        <p:nvSpPr>
          <p:cNvPr id="3" name="Notes Placeholder 2"/>
          <p:cNvSpPr>
            <a:spLocks noGrp="1"/>
          </p:cNvSpPr>
          <p:nvPr>
            <p:ph type="body" idx="1"/>
          </p:nvPr>
        </p:nvSpPr>
        <p:spPr>
          <a:xfrm>
            <a:off x="0" y="3657600"/>
            <a:ext cx="6858000" cy="5486400"/>
          </a:xfrm>
        </p:spPr>
        <p:txBody>
          <a:bodyPr/>
          <a:lstStyle/>
          <a:p>
            <a:r>
              <a:rPr lang="en-US" sz="1100" b="1" dirty="0" smtClean="0"/>
              <a:t>Safe Grain Bin Entry is a process </a:t>
            </a:r>
            <a:r>
              <a:rPr lang="en-US" sz="1100" dirty="0" smtClean="0"/>
              <a:t>– a planned response or action to complete a task that should follow a set of specific procedures previously decided upon.</a:t>
            </a:r>
          </a:p>
          <a:p>
            <a:r>
              <a:rPr lang="en-US" sz="1100" dirty="0" smtClean="0"/>
              <a:t>To appreciate the need for procedures, it was necessary to understand:</a:t>
            </a:r>
          </a:p>
          <a:p>
            <a:pPr lvl="1"/>
            <a:r>
              <a:rPr lang="en-US" sz="1100" dirty="0" smtClean="0"/>
              <a:t>The types of incidences which often force people to go into a bin</a:t>
            </a:r>
          </a:p>
          <a:p>
            <a:pPr lvl="1"/>
            <a:r>
              <a:rPr lang="en-US" sz="1100" dirty="0" smtClean="0"/>
              <a:t>Ways to reduce the need for entry or reduce the types of hazards that can be found</a:t>
            </a:r>
          </a:p>
          <a:p>
            <a:pPr lvl="1"/>
            <a:r>
              <a:rPr lang="en-US" sz="1100" dirty="0" smtClean="0"/>
              <a:t>What alternatives to entry are available – especially for severely hazardous, dangerous situations.</a:t>
            </a:r>
          </a:p>
          <a:p>
            <a:r>
              <a:rPr lang="en-US" sz="1100" b="1" dirty="0" smtClean="0"/>
              <a:t>EVERY BIN ENTRY CARRIES RISK – EVEN ENTRIES UNDER THE BEST OF CIRCUMSTANCES.</a:t>
            </a:r>
          </a:p>
          <a:p>
            <a:r>
              <a:rPr lang="en-US" sz="1100" b="1" dirty="0" smtClean="0"/>
              <a:t>Safe Bin Entry Procedures understand these risks; anticipate the risk; seek to control the risk; make decisions based on the ability to control the risk; continually reassess the risk; APPRECIATES the risk; PROTECT against the risk;  and lastly, is able to respond quickly, effectively, and safely to an emergency due to the risk. </a:t>
            </a:r>
          </a:p>
          <a:p>
            <a:r>
              <a:rPr lang="en-US" sz="1100" b="1" dirty="0" smtClean="0"/>
              <a:t>Refer back </a:t>
            </a:r>
            <a:r>
              <a:rPr lang="en-US" sz="1100" dirty="0" smtClean="0"/>
              <a:t>to the clipping on the title page about the man who “knew” the risks.  Describe the full story to the participants (</a:t>
            </a:r>
            <a:r>
              <a:rPr lang="en-US" sz="1100" dirty="0" smtClean="0">
                <a:hlinkClick r:id="rId3"/>
              </a:rPr>
              <a:t>http</a:t>
            </a:r>
            <a:r>
              <a:rPr lang="en-US" sz="1100" dirty="0">
                <a:hlinkClick r:id="rId3"/>
              </a:rPr>
              <a:t>://www.agweb.com/article/experts-2014-could-be-deadliest-year-for-grain-bin-accidents-since-2010-associated-press</a:t>
            </a:r>
            <a:r>
              <a:rPr lang="en-US" sz="1100" dirty="0" smtClean="0">
                <a:hlinkClick r:id="rId3"/>
              </a:rPr>
              <a:t>/</a:t>
            </a:r>
            <a:r>
              <a:rPr lang="en-US" sz="1100" dirty="0" smtClean="0"/>
              <a:t> ) or read experts from the article (below).  </a:t>
            </a:r>
          </a:p>
          <a:p>
            <a:r>
              <a:rPr lang="en-US" sz="1100" b="1" dirty="0" smtClean="0"/>
              <a:t>ASK</a:t>
            </a:r>
            <a:r>
              <a:rPr lang="en-US" sz="1100" dirty="0" smtClean="0"/>
              <a:t> - refer to this incident through the section </a:t>
            </a:r>
            <a:r>
              <a:rPr lang="en-US" sz="1100" b="1" dirty="0" smtClean="0"/>
              <a:t>and ask participants </a:t>
            </a:r>
            <a:r>
              <a:rPr lang="en-US" sz="1100" dirty="0" smtClean="0"/>
              <a:t>what actions indicate a clear understanding of the dangers; which actions showed a lack of understanding; what could have been done differently; does their understanding of the dangers match the needed level of appreciation? </a:t>
            </a:r>
            <a:endParaRPr lang="en-US" sz="1100" dirty="0"/>
          </a:p>
        </p:txBody>
      </p:sp>
      <p:sp>
        <p:nvSpPr>
          <p:cNvPr id="4" name="Slide Number Placeholder 3"/>
          <p:cNvSpPr>
            <a:spLocks noGrp="1"/>
          </p:cNvSpPr>
          <p:nvPr>
            <p:ph type="sldNum" sz="quarter" idx="10"/>
          </p:nvPr>
        </p:nvSpPr>
        <p:spPr/>
        <p:txBody>
          <a:bodyPr/>
          <a:lstStyle/>
          <a:p>
            <a:fld id="{CC5B2D1A-F4E4-4C94-B625-69A2D3982A2E}" type="slidenum">
              <a:rPr lang="en-US" smtClean="0">
                <a:solidFill>
                  <a:prstClr val="black"/>
                </a:solidFill>
              </a:rPr>
              <a:pPr/>
              <a:t>2</a:t>
            </a:fld>
            <a:endParaRPr lang="en-US" dirty="0">
              <a:solidFill>
                <a:prstClr val="black"/>
              </a:solidFill>
            </a:endParaRPr>
          </a:p>
        </p:txBody>
      </p:sp>
      <p:sp>
        <p:nvSpPr>
          <p:cNvPr id="8" name="Rectangle 7"/>
          <p:cNvSpPr/>
          <p:nvPr/>
        </p:nvSpPr>
        <p:spPr>
          <a:xfrm>
            <a:off x="0" y="6373267"/>
            <a:ext cx="6858000" cy="2846933"/>
          </a:xfrm>
          <a:prstGeom prst="rect">
            <a:avLst/>
          </a:prstGeom>
        </p:spPr>
        <p:txBody>
          <a:bodyPr wrap="square">
            <a:spAutoFit/>
          </a:bodyPr>
          <a:lstStyle/>
          <a:p>
            <a:pPr>
              <a:tabLst>
                <a:tab pos="182880" algn="l"/>
              </a:tabLst>
            </a:pPr>
            <a:r>
              <a:rPr lang="en-US" sz="1000" dirty="0">
                <a:solidFill>
                  <a:prstClr val="black"/>
                </a:solidFill>
                <a:latin typeface="Arial Narrow" panose="020B0606020202030204" pitchFamily="34" charset="0"/>
              </a:rPr>
              <a:t>	It took only seconds.  Tim Hansen climbed inside the grain bin with a long pole, planning to shove it down into the corn to clear a crust of kernels stopping corn from funneling out to be loaded into trucks. His grown son, Chris Hansen, stood outside the 60,000 bushel bin northeast of Dixon, Neb., with a two-way radio that let him talk to his 60-year-old dad. They knew going inside a bin could be dangerous and liked to keep in contact as a precaution.</a:t>
            </a:r>
          </a:p>
          <a:p>
            <a:pPr defTabSz="274320"/>
            <a:r>
              <a:rPr lang="en-US" sz="1000" dirty="0">
                <a:solidFill>
                  <a:prstClr val="black"/>
                </a:solidFill>
                <a:latin typeface="Arial Narrow" panose="020B0606020202030204" pitchFamily="34" charset="0"/>
              </a:rPr>
              <a:t>	Chris tried to radio his dad but got no response. He banged on the side of the bin, turned off the auger then climbed to the top. "When I got to the top of the bin and looked in, his bar was sitting dead smack over the center of the hole where it should have been but there was no dad," Chris said. Chris jumped in and dug with his hands but couldn't find his dad and business partner.</a:t>
            </a:r>
          </a:p>
          <a:p>
            <a:pPr defTabSz="274320"/>
            <a:r>
              <a:rPr lang="en-US" sz="1000" dirty="0">
                <a:solidFill>
                  <a:prstClr val="black"/>
                </a:solidFill>
                <a:latin typeface="Arial Narrow" panose="020B0606020202030204" pitchFamily="34" charset="0"/>
              </a:rPr>
              <a:t>	It took rescue workers more than two hours to find Tim Hansen's body at the bottom of the bin under 10 feet of corn. Chris believes there was a void in the grain that collapsed, causing Tim to fall backward and sucking him under.</a:t>
            </a:r>
          </a:p>
          <a:p>
            <a:pPr defTabSz="274320"/>
            <a:r>
              <a:rPr lang="en-US" sz="1000" dirty="0">
                <a:solidFill>
                  <a:prstClr val="black"/>
                </a:solidFill>
                <a:latin typeface="Arial Narrow" panose="020B0606020202030204" pitchFamily="34" charset="0"/>
              </a:rPr>
              <a:t>	Paulsen advised farm workers to stay out of grain bins if they can. But if they have to go in, he said to turn off the auger that moves the grain, have a buddy nearby and use a harness connected to a rope that can pull them out just in case they get sucked in.</a:t>
            </a:r>
          </a:p>
          <a:p>
            <a:pPr defTabSz="274320"/>
            <a:r>
              <a:rPr lang="en-US" sz="1000" dirty="0">
                <a:solidFill>
                  <a:prstClr val="black"/>
                </a:solidFill>
                <a:latin typeface="Arial Narrow" panose="020B0606020202030204" pitchFamily="34" charset="0"/>
              </a:rPr>
              <a:t>	It's advice Chris Hansen echoed. Tim Hansen had gone into grain bins countless times to knock grain free, and they thought they had taken proper precautions, he said.  Tim Hansen had been a local business owner, an emergency responder and former fire chief in addition to having farmed with his son for 15 years. He knew the dangers.</a:t>
            </a:r>
          </a:p>
          <a:p>
            <a:pPr defTabSz="274320"/>
            <a:r>
              <a:rPr lang="en-US" sz="1000" dirty="0">
                <a:solidFill>
                  <a:prstClr val="black"/>
                </a:solidFill>
                <a:latin typeface="Arial Narrow" panose="020B0606020202030204" pitchFamily="34" charset="0"/>
              </a:rPr>
              <a:t>	It took only one slip for a tragic result. Emergency responders, neighbors, family and friends dug by hand, with shovels and tore the bin apart with heavy equipment to get Tim Hansen out.  "I don't want that to happen to any of my friends. If I see somebody crawling inside a bin now, I'll stop and yell at them," Chris Hansen said. </a:t>
            </a:r>
            <a:r>
              <a:rPr lang="en-US" sz="1000" b="1" i="1" dirty="0">
                <a:solidFill>
                  <a:prstClr val="black"/>
                </a:solidFill>
                <a:latin typeface="Arial Narrow" panose="020B0606020202030204" pitchFamily="34" charset="0"/>
              </a:rPr>
              <a:t>Nicholas Bergin, Lincoln Journal Star</a:t>
            </a:r>
          </a:p>
          <a:p>
            <a:pPr defTabSz="274320"/>
            <a:endParaRPr lang="en-US" sz="900" dirty="0">
              <a:solidFill>
                <a:prstClr val="black"/>
              </a:solidFill>
              <a:latin typeface="Arial Narrow" panose="020B0606020202030204" pitchFamily="34" charset="0"/>
            </a:endParaRPr>
          </a:p>
        </p:txBody>
      </p:sp>
      <p:sp>
        <p:nvSpPr>
          <p:cNvPr id="6" name="TextBox 5"/>
          <p:cNvSpPr txBox="1"/>
          <p:nvPr/>
        </p:nvSpPr>
        <p:spPr>
          <a:xfrm>
            <a:off x="4419600" y="697468"/>
            <a:ext cx="2362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This section is devoted to discussion about a safe grain bin entry process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Under good circumstances, entering a grain bin carries a risk</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Understand, anticipate control, reassess, appreciate, protect against the risk.</a:t>
            </a:r>
          </a:p>
        </p:txBody>
      </p:sp>
    </p:spTree>
    <p:extLst>
      <p:ext uri="{BB962C8B-B14F-4D97-AF65-F5344CB8AC3E}">
        <p14:creationId xmlns:p14="http://schemas.microsoft.com/office/powerpoint/2010/main" val="2123326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Stress - Permit serves to identify and address ALL hazards and potential hazards that could be encountered during entry.</a:t>
            </a:r>
          </a:p>
          <a:p>
            <a:pPr defTabSz="914272">
              <a:defRPr/>
            </a:pPr>
            <a:r>
              <a:rPr lang="en-US" dirty="0" smtClean="0"/>
              <a:t>Entrapment/Engulfment is the first hazard addressed by looking at the grain condition.</a:t>
            </a:r>
          </a:p>
          <a:p>
            <a:pPr defTabSz="914272">
              <a:defRPr/>
            </a:pPr>
            <a:r>
              <a:rPr lang="en-US" dirty="0" smtClean="0"/>
              <a:t>Atmosphere – the atmosphere of a bin although normally not a problem CAN BE FATAL.  </a:t>
            </a:r>
          </a:p>
          <a:p>
            <a:pPr defTabSz="914272">
              <a:defRPr/>
            </a:pPr>
            <a:r>
              <a:rPr lang="en-US" dirty="0" smtClean="0"/>
              <a:t>Entanglement – in augers or other equipment.</a:t>
            </a:r>
          </a:p>
          <a:p>
            <a:pPr defTabSz="914272">
              <a:defRPr/>
            </a:pPr>
            <a:r>
              <a:rPr lang="en-US" dirty="0" smtClean="0"/>
              <a:t>Falls – from heights associated with entry – ladders, platforms, access points, catwalks, etc.</a:t>
            </a:r>
          </a:p>
          <a:p>
            <a:pPr defTabSz="914272">
              <a:defRPr/>
            </a:pPr>
            <a:r>
              <a:rPr lang="en-US" dirty="0" smtClean="0"/>
              <a:t>Electrical – exposure to live wires due to poor electrical maintenance or from compromised insulation integrity; access points being too close to wires; contact of tools with live wires.</a:t>
            </a:r>
          </a:p>
          <a:p>
            <a:pPr defTabSz="914272">
              <a:defRPr/>
            </a:pPr>
            <a:r>
              <a:rPr lang="en-US" dirty="0" smtClean="0"/>
              <a:t>Dust – respiratory concerns; vision concerns.</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20</a:t>
            </a:fld>
            <a:endParaRPr lang="en-US" dirty="0">
              <a:solidFill>
                <a:prstClr val="black"/>
              </a:solidFill>
            </a:endParaRPr>
          </a:p>
        </p:txBody>
      </p:sp>
      <p:sp>
        <p:nvSpPr>
          <p:cNvPr id="5" name="TextBox 4"/>
          <p:cNvSpPr txBox="1"/>
          <p:nvPr/>
        </p:nvSpPr>
        <p:spPr>
          <a:xfrm>
            <a:off x="4419600" y="697468"/>
            <a:ext cx="23622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permit may not specifically address all issues but all hazards have to be addressed before entry</a:t>
            </a:r>
          </a:p>
        </p:txBody>
      </p:sp>
    </p:spTree>
    <p:extLst>
      <p:ext uri="{BB962C8B-B14F-4D97-AF65-F5344CB8AC3E}">
        <p14:creationId xmlns:p14="http://schemas.microsoft.com/office/powerpoint/2010/main" val="383465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STRESS - Identify and correct engulfment hazards or determine the worker cannot be protected against them.</a:t>
            </a:r>
          </a:p>
          <a:p>
            <a:pPr defTabSz="914272">
              <a:defRPr/>
            </a:pPr>
            <a:r>
              <a:rPr lang="en-US" dirty="0" smtClean="0"/>
              <a:t>Consider the examples of incidents shown earlier and look for signs of hazards.</a:t>
            </a:r>
          </a:p>
          <a:p>
            <a:pPr defTabSz="914272">
              <a:defRPr/>
            </a:pPr>
            <a:r>
              <a:rPr lang="en-US" dirty="0" smtClean="0"/>
              <a:t>Explain - The first indicator of hazards is angle of repose.  Steeper than normal angles indicate out of condition grain and potential bridging.</a:t>
            </a:r>
          </a:p>
          <a:p>
            <a:pPr defTabSz="914272">
              <a:defRPr/>
            </a:pPr>
            <a:r>
              <a:rPr lang="en-US" b="1" dirty="0" smtClean="0"/>
              <a:t>Emphasize</a:t>
            </a:r>
            <a:r>
              <a:rPr lang="en-US" dirty="0" smtClean="0"/>
              <a:t> - Uneven slopes another indicator of out of condition grain.  Uneven slopes also do not allow for good air circulation during aeration processes thereby creating an environment for spoilage.</a:t>
            </a:r>
          </a:p>
          <a:p>
            <a:pPr defTabSz="914272">
              <a:defRPr/>
            </a:pPr>
            <a:r>
              <a:rPr lang="en-US" b="1" dirty="0" smtClean="0"/>
              <a:t>Remind -</a:t>
            </a:r>
            <a:r>
              <a:rPr lang="en-US" dirty="0" smtClean="0"/>
              <a:t> Prior removal – if grain has been removed from the bin but the surface does not show signs of this removal it should be considered a hazard due to potential bridging conditions and a lifeline must be used.</a:t>
            </a:r>
          </a:p>
          <a:p>
            <a:pPr defTabSz="914272">
              <a:defRPr/>
            </a:pPr>
            <a:r>
              <a:rPr lang="en-US" dirty="0" smtClean="0"/>
              <a:t>Pyramids &amp; towers – Unless the worker can enter above the surface and be protected from engulfment in the event of a collapse or avalanche the worker MUST NOT enter.</a:t>
            </a:r>
          </a:p>
          <a:p>
            <a:pPr defTabSz="914272">
              <a:defRPr/>
            </a:pPr>
            <a:r>
              <a:rPr lang="en-US" b="1" dirty="0" smtClean="0"/>
              <a:t>STRESS -</a:t>
            </a:r>
            <a:r>
              <a:rPr lang="en-US" dirty="0" smtClean="0"/>
              <a:t> Flowing grain – Number one hazard. Flowing grain occurs when unloading equipment is running.  While the grain may not be flowing due to a clog – the minute the clog is clear the grain will flow trapping the worker.  </a:t>
            </a:r>
          </a:p>
          <a:p>
            <a:pPr lvl="1" defTabSz="914272">
              <a:defRPr/>
            </a:pPr>
            <a:r>
              <a:rPr lang="en-US" b="1" dirty="0" smtClean="0"/>
              <a:t>MUST USE LOCK OUT TAG OUT.</a:t>
            </a:r>
          </a:p>
          <a:p>
            <a:pPr lvl="1" defTabSz="914272">
              <a:defRPr/>
            </a:pPr>
            <a:r>
              <a:rPr lang="en-US" b="1" dirty="0" smtClean="0"/>
              <a:t>NO WORKER SHOULD ENTER WITH FLOWING GRAIN OR POTENTIAL FOR FLOWING GRAIN.</a:t>
            </a:r>
          </a:p>
          <a:p>
            <a:pPr defTabSz="914272">
              <a:defRPr/>
            </a:pPr>
            <a:r>
              <a:rPr lang="en-US" dirty="0" smtClean="0"/>
              <a:t>Flowing grain – often workers are sent to help the grain flow – commonly referred to “walking down the grain”.  </a:t>
            </a:r>
            <a:r>
              <a:rPr lang="en-US" b="1" dirty="0" smtClean="0"/>
              <a:t>This is a prohibited activity under OSHA and should NEVER be used at an elevator or farm</a:t>
            </a:r>
            <a:r>
              <a:rPr lang="en-US" dirty="0" smtClean="0"/>
              <a:t>.  Causing the grain to flow downward can trap the worker in seconds and completely engulf him.</a:t>
            </a:r>
          </a:p>
          <a:p>
            <a:pPr defTabSz="914272">
              <a:defRPr/>
            </a:pPr>
            <a:r>
              <a:rPr lang="en-US" b="1" dirty="0" smtClean="0"/>
              <a:t>DISCUSS</a:t>
            </a:r>
            <a:r>
              <a:rPr lang="en-US" dirty="0" smtClean="0"/>
              <a:t> – consider the earlier engulfment example.  What hazard was not protected against?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21</a:t>
            </a:fld>
            <a:endParaRPr lang="en-US" dirty="0">
              <a:solidFill>
                <a:prstClr val="black"/>
              </a:solidFill>
            </a:endParaRPr>
          </a:p>
        </p:txBody>
      </p:sp>
      <p:sp>
        <p:nvSpPr>
          <p:cNvPr id="5" name="TextBox 4"/>
          <p:cNvSpPr txBox="1"/>
          <p:nvPr/>
        </p:nvSpPr>
        <p:spPr>
          <a:xfrm>
            <a:off x="4419600" y="697468"/>
            <a:ext cx="23622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Assess the hazards in the environment associated with grain condition</a:t>
            </a:r>
          </a:p>
        </p:txBody>
      </p:sp>
    </p:spTree>
    <p:extLst>
      <p:ext uri="{BB962C8B-B14F-4D97-AF65-F5344CB8AC3E}">
        <p14:creationId xmlns:p14="http://schemas.microsoft.com/office/powerpoint/2010/main" val="3834650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Items that affect atmosphere could be</a:t>
            </a:r>
          </a:p>
          <a:p>
            <a:pPr lvl="1" defTabSz="914272">
              <a:defRPr/>
            </a:pPr>
            <a:r>
              <a:rPr lang="en-US" dirty="0" smtClean="0"/>
              <a:t>Nearby combustion engine (truck, pump, vacuum, </a:t>
            </a:r>
            <a:r>
              <a:rPr lang="en-US" dirty="0" err="1" smtClean="0"/>
              <a:t>etc</a:t>
            </a:r>
            <a:r>
              <a:rPr lang="en-US" dirty="0" smtClean="0"/>
              <a:t>). The exhaust fumes can drift into the structure or pulled in through the ventilation process. </a:t>
            </a:r>
          </a:p>
          <a:p>
            <a:pPr lvl="1" defTabSz="914272">
              <a:defRPr/>
            </a:pPr>
            <a:r>
              <a:rPr lang="en-US" dirty="0" smtClean="0"/>
              <a:t>Decomposing/decaying grain usually involving high moisture </a:t>
            </a:r>
            <a:r>
              <a:rPr lang="en-US" dirty="0"/>
              <a:t>CO2. </a:t>
            </a:r>
            <a:r>
              <a:rPr lang="en-US" dirty="0" smtClean="0"/>
              <a:t>Corn </a:t>
            </a:r>
            <a:r>
              <a:rPr lang="en-US" dirty="0"/>
              <a:t>which has been recently harvested may naturally respires carbon dioxide when not dried naturally or through </a:t>
            </a:r>
            <a:r>
              <a:rPr lang="en-US" dirty="0" smtClean="0"/>
              <a:t>heat.</a:t>
            </a:r>
          </a:p>
          <a:p>
            <a:pPr lvl="1" defTabSz="914272">
              <a:defRPr/>
            </a:pPr>
            <a:r>
              <a:rPr lang="en-US" dirty="0" smtClean="0"/>
              <a:t>Fumigants, PH3, </a:t>
            </a:r>
          </a:p>
          <a:p>
            <a:pPr lvl="1" defTabSz="914272">
              <a:defRPr/>
            </a:pPr>
            <a:r>
              <a:rPr lang="en-US" dirty="0" smtClean="0"/>
              <a:t>Hydrogen </a:t>
            </a:r>
            <a:r>
              <a:rPr lang="en-US" dirty="0"/>
              <a:t>sulfide measurable especially when deteriorating grain is moved</a:t>
            </a:r>
          </a:p>
          <a:p>
            <a:pPr lvl="1" defTabSz="914272">
              <a:defRPr/>
            </a:pPr>
            <a:r>
              <a:rPr lang="en-US" dirty="0" smtClean="0"/>
              <a:t>Carbon </a:t>
            </a:r>
            <a:r>
              <a:rPr lang="en-US" dirty="0"/>
              <a:t>monoxide will be present if the grain has spontaneously combusted from the deterioration process (smoke may not be present-do not run fans contact grain salvage company</a:t>
            </a:r>
            <a:r>
              <a:rPr lang="en-US" dirty="0" smtClean="0"/>
              <a:t>)</a:t>
            </a:r>
          </a:p>
          <a:p>
            <a:pPr lvl="1" defTabSz="914272">
              <a:defRPr/>
            </a:pPr>
            <a:r>
              <a:rPr lang="en-US" dirty="0" smtClean="0"/>
              <a:t>Lack of oxygen due to oxygen displacement of other gasses</a:t>
            </a:r>
          </a:p>
          <a:p>
            <a:pPr defTabSz="914272">
              <a:defRPr/>
            </a:pPr>
            <a:r>
              <a:rPr lang="en-US" b="1" dirty="0" smtClean="0"/>
              <a:t>STRESS – If any of these situations are present, CHECK the atmosphere. Oxygen should be 20.9%</a:t>
            </a:r>
          </a:p>
          <a:p>
            <a:pPr lvl="1" defTabSz="914272">
              <a:defRPr/>
            </a:pPr>
            <a:r>
              <a:rPr lang="en-US" dirty="0" smtClean="0"/>
              <a:t>Use a multi-gas monitor to check for oxygen &amp; toxic gas levels. </a:t>
            </a:r>
          </a:p>
          <a:p>
            <a:pPr defTabSz="914272">
              <a:defRPr/>
            </a:pPr>
            <a:r>
              <a:rPr lang="en-US" b="1" dirty="0" smtClean="0"/>
              <a:t>STRESS</a:t>
            </a:r>
            <a:r>
              <a:rPr lang="en-US" dirty="0" smtClean="0"/>
              <a:t> – If the readings were not within normal levels, the structure must be ventilated and re-tested before entry can be made.  Continue to ventilate and monitor the structure while worker is in the bin.  </a:t>
            </a:r>
            <a:r>
              <a:rPr lang="en-US" b="1" dirty="0" smtClean="0"/>
              <a:t>NO ONE should go into the bin until the atmosphere tests normal.</a:t>
            </a:r>
          </a:p>
          <a:p>
            <a:pPr defTabSz="914272">
              <a:defRPr/>
            </a:pPr>
            <a:r>
              <a:rPr lang="en-US" dirty="0"/>
              <a:t>Oxygen not at 20.9 indicates meter issue or atmosphere </a:t>
            </a:r>
            <a:r>
              <a:rPr lang="en-US" dirty="0" smtClean="0"/>
              <a:t>issue.</a:t>
            </a:r>
          </a:p>
          <a:p>
            <a:pPr defTabSz="914272">
              <a:defRPr/>
            </a:pPr>
            <a:r>
              <a:rPr lang="en-US" dirty="0" smtClean="0"/>
              <a:t>Meters should be calibrated and bump tested to ensure accuracy.</a:t>
            </a:r>
            <a:endParaRPr lang="en-US" dirty="0"/>
          </a:p>
          <a:p>
            <a:pPr defTabSz="914272">
              <a:defRPr/>
            </a:pPr>
            <a:r>
              <a:rPr lang="en-US" dirty="0" smtClean="0"/>
              <a:t>Test </a:t>
            </a:r>
            <a:r>
              <a:rPr lang="en-US" dirty="0"/>
              <a:t>for gasses you may anticipate is a hazard</a:t>
            </a:r>
          </a:p>
          <a:p>
            <a:pPr defTabSz="914272">
              <a:defRPr/>
            </a:pP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22</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Atmosphere testing required if there is potential the bin may have low oxygen levels or toxic gases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Ventilate prior to &amp; throughout entry if readings are abnormal </a:t>
            </a:r>
          </a:p>
        </p:txBody>
      </p:sp>
    </p:spTree>
    <p:extLst>
      <p:ext uri="{BB962C8B-B14F-4D97-AF65-F5344CB8AC3E}">
        <p14:creationId xmlns:p14="http://schemas.microsoft.com/office/powerpoint/2010/main" val="3834650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defTabSz="914272">
              <a:buNone/>
              <a:defRPr/>
            </a:pPr>
            <a:r>
              <a:rPr lang="en-US" b="1" dirty="0" smtClean="0"/>
              <a:t>ANIMATED SLIDE – Click once for circles to appear showing hazards.  Slide is timed to show “DO NOT” symbol automatically. Foot remains circled to show good example of guarding.</a:t>
            </a:r>
          </a:p>
          <a:p>
            <a:pPr marL="0" indent="0" defTabSz="914272">
              <a:buNone/>
              <a:defRPr/>
            </a:pPr>
            <a:endParaRPr lang="en-US" dirty="0" smtClean="0"/>
          </a:p>
          <a:p>
            <a:pPr defTabSz="914272">
              <a:defRPr/>
            </a:pPr>
            <a:r>
              <a:rPr lang="en-US" dirty="0" smtClean="0"/>
              <a:t>There are many entanglement hazards inside and outside a bin.  </a:t>
            </a:r>
            <a:r>
              <a:rPr lang="en-US" b="1" i="1" dirty="0" smtClean="0"/>
              <a:t>CLICK to show hazards.</a:t>
            </a:r>
          </a:p>
          <a:p>
            <a:pPr defTabSz="914272">
              <a:defRPr/>
            </a:pPr>
            <a:r>
              <a:rPr lang="en-US" dirty="0"/>
              <a:t>These are all common examples of entanglement hazards.  </a:t>
            </a:r>
          </a:p>
          <a:p>
            <a:pPr defTabSz="914272">
              <a:defRPr/>
            </a:pPr>
            <a:r>
              <a:rPr lang="en-US" dirty="0"/>
              <a:t>Lower right – a good example of sum guards. </a:t>
            </a:r>
          </a:p>
          <a:p>
            <a:pPr defTabSz="914272">
              <a:defRPr/>
            </a:pPr>
            <a:r>
              <a:rPr lang="en-US" b="1" dirty="0" smtClean="0"/>
              <a:t>STRESS - Proper machine guarding and LOTO will prevent entanglement. </a:t>
            </a:r>
          </a:p>
          <a:p>
            <a:pPr defTabSz="914272">
              <a:defRPr/>
            </a:pPr>
            <a:r>
              <a:rPr lang="en-US" b="1" dirty="0" smtClean="0"/>
              <a:t>STRESS- Guards should follow the AUTO principle.  Protect body from reaching moving parts – AROUND – UNDER – THROUGH – OVER. </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23</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Ensure all equipment is properly guarded – AUTO</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Old work practices concerning need to be replaced with safer strategies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383465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Stress </a:t>
            </a:r>
            <a:r>
              <a:rPr lang="en-US" dirty="0" smtClean="0"/>
              <a:t>- Fall hazards need to be considered during bin entry.</a:t>
            </a:r>
          </a:p>
          <a:p>
            <a:pPr defTabSz="914272">
              <a:defRPr/>
            </a:pPr>
            <a:r>
              <a:rPr lang="en-US" dirty="0" smtClean="0"/>
              <a:t>Ladders should have cages and platforms or fall protection should be used. Stairs should have railings and appropriate treads.</a:t>
            </a:r>
          </a:p>
          <a:p>
            <a:pPr defTabSz="914272">
              <a:defRPr/>
            </a:pPr>
            <a:r>
              <a:rPr lang="en-US" dirty="0" smtClean="0"/>
              <a:t>Catwalks &amp; Platforms should have appropriate railings and entry point guarding.</a:t>
            </a:r>
          </a:p>
          <a:p>
            <a:pPr defTabSz="914272">
              <a:defRPr/>
            </a:pPr>
            <a:r>
              <a:rPr lang="en-US" dirty="0" smtClean="0"/>
              <a:t>Entry points – access hatches to the bins pose particular problems if there is no platform, and if they can only be reached by portable ladders.  </a:t>
            </a:r>
            <a:r>
              <a:rPr lang="en-US" b="1" dirty="0" smtClean="0"/>
              <a:t>Use appropriate fall protection as well as ladder safety</a:t>
            </a:r>
            <a:r>
              <a:rPr lang="en-US" dirty="0" smtClean="0"/>
              <a:t>.</a:t>
            </a:r>
          </a:p>
          <a:p>
            <a:pPr defTabSz="914272">
              <a:defRPr/>
            </a:pPr>
            <a:r>
              <a:rPr lang="en-US" dirty="0" smtClean="0"/>
              <a:t>Consider other hazards such as weather, slippery surfaces, product spills and use appropriate footwear to prevent slips. </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24</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Entry may be done at height so fall protection is necessary.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If accessing the bin poses hazards they need to be corrected first.</a:t>
            </a:r>
          </a:p>
        </p:txBody>
      </p:sp>
    </p:spTree>
    <p:extLst>
      <p:ext uri="{BB962C8B-B14F-4D97-AF65-F5344CB8AC3E}">
        <p14:creationId xmlns:p14="http://schemas.microsoft.com/office/powerpoint/2010/main" val="3834650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There are many electrical hazards around bins.  </a:t>
            </a:r>
            <a:endParaRPr lang="en-US" dirty="0"/>
          </a:p>
          <a:p>
            <a:pPr defTabSz="914272">
              <a:defRPr/>
            </a:pPr>
            <a:r>
              <a:rPr lang="en-US" dirty="0" smtClean="0"/>
              <a:t>Check to ensure the worker will not be exposed to any live energy sources.  LOTO  will protect worker from the sources in the bin directly, but consider electrical sources in the bin vicinity that are not locked out during entry.</a:t>
            </a:r>
          </a:p>
          <a:p>
            <a:pPr defTabSz="914272">
              <a:defRPr/>
            </a:pPr>
            <a:r>
              <a:rPr lang="en-US" dirty="0" smtClean="0"/>
              <a:t>Also, look at the proximity of power lines to the entry point.  </a:t>
            </a:r>
            <a:r>
              <a:rPr lang="en-US" b="1" dirty="0" smtClean="0"/>
              <a:t>Power lines may be too close or pose a hazard for long tools or ladders.</a:t>
            </a:r>
          </a:p>
          <a:p>
            <a:pPr defTabSz="914272">
              <a:defRPr/>
            </a:pPr>
            <a:r>
              <a:rPr lang="en-US" b="1" dirty="0" smtClean="0"/>
              <a:t>STRESS</a:t>
            </a:r>
            <a:r>
              <a:rPr lang="en-US" dirty="0" smtClean="0"/>
              <a:t> - Dust hazards are common.  </a:t>
            </a:r>
            <a:r>
              <a:rPr lang="en-US" b="1" dirty="0" smtClean="0"/>
              <a:t>Workers should wear appropriate respiratory protection</a:t>
            </a:r>
            <a:r>
              <a:rPr lang="en-US" dirty="0" smtClean="0"/>
              <a:t>, may need eye googles.  Good housekeeping measures help control dust exposure.</a:t>
            </a:r>
          </a:p>
          <a:p>
            <a:pPr defTabSz="914272">
              <a:defRPr/>
            </a:pPr>
            <a:r>
              <a:rPr lang="en-US" dirty="0" smtClean="0"/>
              <a:t>Also </a:t>
            </a:r>
            <a:r>
              <a:rPr lang="en-US" b="1" dirty="0" smtClean="0"/>
              <a:t>consider other environmental conditions such as heat exposure </a:t>
            </a:r>
            <a:r>
              <a:rPr lang="en-US" dirty="0" smtClean="0"/>
              <a:t>and take appropriate measures.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25</a:t>
            </a:fld>
            <a:endParaRPr lang="en-US" dirty="0">
              <a:solidFill>
                <a:prstClr val="black"/>
              </a:solidFill>
            </a:endParaRPr>
          </a:p>
        </p:txBody>
      </p:sp>
      <p:sp>
        <p:nvSpPr>
          <p:cNvPr id="5" name="TextBox 4"/>
          <p:cNvSpPr txBox="1"/>
          <p:nvPr/>
        </p:nvSpPr>
        <p:spPr>
          <a:xfrm>
            <a:off x="4419600" y="697468"/>
            <a:ext cx="236220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Electric issues may be present and need to be checked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Contact with overhead wires due to the use of long tools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Dust hazards which may obscure vision and create respiratory problems</a:t>
            </a:r>
          </a:p>
        </p:txBody>
      </p:sp>
    </p:spTree>
    <p:extLst>
      <p:ext uri="{BB962C8B-B14F-4D97-AF65-F5344CB8AC3E}">
        <p14:creationId xmlns:p14="http://schemas.microsoft.com/office/powerpoint/2010/main" val="3834650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Another part of the preparation process is to inspect all equipment to be worn or used during bin entry to ensure it is in proper working order.</a:t>
            </a:r>
          </a:p>
          <a:p>
            <a:pPr defTabSz="914272">
              <a:defRPr/>
            </a:pPr>
            <a:r>
              <a:rPr lang="en-US" dirty="0" smtClean="0"/>
              <a:t>This includes fully inspecting the full body harness, lifelines, and other fall protection equipment.</a:t>
            </a:r>
          </a:p>
          <a:p>
            <a:pPr lvl="1" defTabSz="914272">
              <a:defRPr/>
            </a:pPr>
            <a:r>
              <a:rPr lang="en-US" dirty="0" smtClean="0"/>
              <a:t>Workers should be trained on how to perform an inspection.</a:t>
            </a:r>
          </a:p>
          <a:p>
            <a:pPr defTabSz="914272">
              <a:defRPr/>
            </a:pPr>
            <a:r>
              <a:rPr lang="en-US" dirty="0" smtClean="0"/>
              <a:t>Ladder inspections should occur.  </a:t>
            </a:r>
            <a:r>
              <a:rPr lang="en-US" b="1" dirty="0" smtClean="0"/>
              <a:t>If the ladder access to the bin entry point is deteriorated or in bad repair the worker should not be exposed to that hazard</a:t>
            </a:r>
            <a:r>
              <a:rPr lang="en-US" dirty="0" smtClean="0"/>
              <a:t>.  Bin entry may need to be postponed until the ladder situation is resolved. </a:t>
            </a:r>
          </a:p>
          <a:p>
            <a:pPr defTabSz="914272">
              <a:defRPr/>
            </a:pPr>
            <a:r>
              <a:rPr lang="en-US" dirty="0" smtClean="0"/>
              <a:t>Test atmospheric equipment to ensure accurate readings.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26</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Entry will often involve equipment especially harnesses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These should be thoroughly inspected</a:t>
            </a:r>
          </a:p>
        </p:txBody>
      </p:sp>
    </p:spTree>
    <p:extLst>
      <p:ext uri="{BB962C8B-B14F-4D97-AF65-F5344CB8AC3E}">
        <p14:creationId xmlns:p14="http://schemas.microsoft.com/office/powerpoint/2010/main" val="3834650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r>
              <a:rPr lang="en-US" dirty="0" smtClean="0"/>
              <a:t>Preparation consists of completing the bin entry permit thoroughly and inspecting equipment.  </a:t>
            </a:r>
          </a:p>
          <a:p>
            <a:r>
              <a:rPr lang="en-US" dirty="0" smtClean="0"/>
              <a:t>All hazards must be accounted for and the proper correction or protective measures taken before entry.</a:t>
            </a:r>
          </a:p>
          <a:p>
            <a:r>
              <a:rPr lang="en-US" b="1" dirty="0" smtClean="0"/>
              <a:t>If a worker cannot be protected against a hazard – no entry is allowed.</a:t>
            </a:r>
          </a:p>
          <a:p>
            <a:r>
              <a:rPr lang="en-US" dirty="0" smtClean="0"/>
              <a:t>Before rushing into the bin – take the time to double check and discuss the entry plan with the workers. </a:t>
            </a:r>
          </a:p>
          <a:p>
            <a:r>
              <a:rPr lang="en-US" dirty="0" smtClean="0"/>
              <a:t>Once the preparation is completed, items are double checked, and a discussion about the entry is held, workers are prepared and may enter the bin. </a:t>
            </a:r>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27</a:t>
            </a:fld>
            <a:endParaRPr lang="en-US">
              <a:solidFill>
                <a:prstClr val="black"/>
              </a:solidFill>
            </a:endParaRPr>
          </a:p>
        </p:txBody>
      </p:sp>
      <p:sp>
        <p:nvSpPr>
          <p:cNvPr id="5" name="TextBox 4"/>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Do NOT rush into a bin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Take the time to plan &amp; prepare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Double check critical safety issues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If the worker cannot be protected from all hazards, the bin entry should not occur.</a:t>
            </a:r>
          </a:p>
        </p:txBody>
      </p:sp>
    </p:spTree>
    <p:extLst>
      <p:ext uri="{BB962C8B-B14F-4D97-AF65-F5344CB8AC3E}">
        <p14:creationId xmlns:p14="http://schemas.microsoft.com/office/powerpoint/2010/main" val="1900416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r>
              <a:rPr lang="en-US" dirty="0" smtClean="0"/>
              <a:t>Before entry the entrant &amp; observer should double check to ensure LOTO has been done, the rescue equipment &amp; other parts of the emergency rescue plan are available and the permit/checklist was accurately completed.</a:t>
            </a:r>
          </a:p>
          <a:p>
            <a:r>
              <a:rPr lang="en-US" b="1" dirty="0" smtClean="0"/>
              <a:t>Stress - The sump guards should be prepared for immediate installation upon entry.</a:t>
            </a:r>
          </a:p>
          <a:p>
            <a:r>
              <a:rPr lang="en-US" b="1" dirty="0" smtClean="0"/>
              <a:t>Emphasize - Illinois workers should have install the grain rescue tube locator app on their phones</a:t>
            </a:r>
            <a:r>
              <a:rPr lang="en-US" dirty="0" smtClean="0"/>
              <a:t>.  Other states may also have developed this app.  In the event of an emergency this app can save precious time.</a:t>
            </a:r>
          </a:p>
          <a:p>
            <a:r>
              <a:rPr lang="en-US" b="1" dirty="0" smtClean="0"/>
              <a:t>Remember – FAILURE TO LOTO is the single biggest hazard of  bin entry that leads to fatality!</a:t>
            </a:r>
          </a:p>
          <a:p>
            <a:r>
              <a:rPr lang="en-US" b="1" dirty="0" smtClean="0"/>
              <a:t>There is NEVER a reason to not perform LOTO before entering a grain bin.  </a:t>
            </a:r>
          </a:p>
          <a:p>
            <a:r>
              <a:rPr lang="en-US" b="1" dirty="0" smtClean="0"/>
              <a:t>EVERY</a:t>
            </a:r>
            <a:r>
              <a:rPr lang="en-US" dirty="0" smtClean="0"/>
              <a:t> farm should use some kind of LOTO system.  When working alone (</a:t>
            </a:r>
            <a:r>
              <a:rPr lang="en-US" b="1" dirty="0" smtClean="0"/>
              <a:t>NOT endorsed </a:t>
            </a:r>
            <a:r>
              <a:rPr lang="en-US" dirty="0" smtClean="0"/>
              <a:t>for any bin entry) it will keep the grain from flowing and prevent an engulfment. </a:t>
            </a:r>
          </a:p>
          <a:p>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28</a:t>
            </a:fld>
            <a:endParaRPr lang="en-US">
              <a:solidFill>
                <a:prstClr val="black"/>
              </a:solidFill>
            </a:endParaRPr>
          </a:p>
        </p:txBody>
      </p:sp>
      <p:sp>
        <p:nvSpPr>
          <p:cNvPr id="5" name="TextBox 4"/>
          <p:cNvSpPr txBox="1"/>
          <p:nvPr/>
        </p:nvSpPr>
        <p:spPr>
          <a:xfrm>
            <a:off x="4419600" y="697468"/>
            <a:ext cx="23622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Double check LOTO</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Failure to LOTO is the leading cause of fatality.</a:t>
            </a:r>
          </a:p>
        </p:txBody>
      </p:sp>
    </p:spTree>
    <p:extLst>
      <p:ext uri="{BB962C8B-B14F-4D97-AF65-F5344CB8AC3E}">
        <p14:creationId xmlns:p14="http://schemas.microsoft.com/office/powerpoint/2010/main" val="4211751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Stress – A Pre-entry meeting helps to ensure all safety measures have been taken, the entrant &amp; observer are aware of any issues and verify the items on the permit or checklist are correct.</a:t>
            </a:r>
          </a:p>
          <a:p>
            <a:pPr defTabSz="914272">
              <a:defRPr/>
            </a:pPr>
            <a:r>
              <a:rPr lang="en-US" dirty="0" smtClean="0"/>
              <a:t>The hazards and potential hazards should be discussed especially when entering a bin where there is a potential of bad condition grain or it is known the grain condition is not good.</a:t>
            </a:r>
          </a:p>
          <a:p>
            <a:pPr defTabSz="914272">
              <a:defRPr/>
            </a:pPr>
            <a:r>
              <a:rPr lang="en-US" dirty="0" smtClean="0"/>
              <a:t>Decide on top vs side entry if that has not been determined &amp; what is needed to perform the entry successfully. </a:t>
            </a:r>
          </a:p>
          <a:p>
            <a:pPr defTabSz="914272">
              <a:defRPr/>
            </a:pPr>
            <a:r>
              <a:rPr lang="en-US" b="1" dirty="0" smtClean="0"/>
              <a:t>Ensure the entrant and observer have the correct tools, equipment available and have the correct PPE for the task.</a:t>
            </a:r>
          </a:p>
          <a:p>
            <a:pPr defTabSz="914272">
              <a:defRPr/>
            </a:pPr>
            <a:r>
              <a:rPr lang="en-US" b="1" dirty="0" smtClean="0"/>
              <a:t>Bin Entry is NOW ready to happen.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29</a:t>
            </a:fld>
            <a:endParaRPr lang="en-US" dirty="0">
              <a:solidFill>
                <a:prstClr val="black"/>
              </a:solidFill>
            </a:endParaRPr>
          </a:p>
        </p:txBody>
      </p:sp>
      <p:sp>
        <p:nvSpPr>
          <p:cNvPr id="5" name="TextBox 4"/>
          <p:cNvSpPr txBox="1"/>
          <p:nvPr/>
        </p:nvSpPr>
        <p:spPr>
          <a:xfrm>
            <a:off x="4419600" y="697468"/>
            <a:ext cx="23622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Pre-entry meeting ensures all verify the known conditions of the bin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All know tasks to be completed</a:t>
            </a:r>
          </a:p>
        </p:txBody>
      </p:sp>
    </p:spTree>
    <p:extLst>
      <p:ext uri="{BB962C8B-B14F-4D97-AF65-F5344CB8AC3E}">
        <p14:creationId xmlns:p14="http://schemas.microsoft.com/office/powerpoint/2010/main" val="383465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t>EMPHASIZE – Training is MOST IIMPORTANT </a:t>
            </a:r>
            <a:r>
              <a:rPr lang="en-US" dirty="0" smtClean="0"/>
              <a:t>action to take for anyone going into a grain bin.  All persons who may enter a bin should take training. </a:t>
            </a:r>
          </a:p>
          <a:p>
            <a:pPr marL="228600" indent="-228600">
              <a:buFont typeface="+mj-lt"/>
              <a:buAutoNum type="arabicPeriod"/>
            </a:pPr>
            <a:r>
              <a:rPr lang="en-US" b="1" dirty="0" smtClean="0"/>
              <a:t>STRESS – No one should enter a bin without training.</a:t>
            </a:r>
          </a:p>
          <a:p>
            <a:pPr marL="228600" indent="-228600">
              <a:buFont typeface="+mj-lt"/>
              <a:buAutoNum type="arabicPeriod"/>
            </a:pPr>
            <a:r>
              <a:rPr lang="en-US" dirty="0" smtClean="0"/>
              <a:t>This section on training refers to the training requirements under the 1910.272 Grain Handling Standard.</a:t>
            </a:r>
          </a:p>
          <a:p>
            <a:pPr marL="228600" indent="-228600">
              <a:buFont typeface="+mj-lt"/>
              <a:buAutoNum type="arabicPeriod"/>
            </a:pPr>
            <a:r>
              <a:rPr lang="en-US" dirty="0" smtClean="0"/>
              <a:t>OSHA</a:t>
            </a:r>
            <a:r>
              <a:rPr lang="en-US" baseline="0" dirty="0" smtClean="0"/>
              <a:t> grain handling standard 1910.272(e)(1) and (e)(2) provides guidance of general and specific training topics.  Training is required annually, when job assignments change &amp; expose employee to new hazards, prior to new employees starting work.</a:t>
            </a:r>
          </a:p>
          <a:p>
            <a:pPr marL="228600" indent="-228600">
              <a:buFont typeface="+mj-lt"/>
              <a:buAutoNum type="arabicPeriod"/>
            </a:pPr>
            <a:r>
              <a:rPr lang="en-US" baseline="0" dirty="0" smtClean="0"/>
              <a:t>According to the standard - General training for all employees should include at a minimum:</a:t>
            </a:r>
          </a:p>
          <a:p>
            <a:pPr lvl="1"/>
            <a:r>
              <a:rPr lang="en-US" baseline="0" dirty="0" smtClean="0"/>
              <a:t>General safety precautions for the facility</a:t>
            </a:r>
          </a:p>
          <a:p>
            <a:pPr lvl="1"/>
            <a:r>
              <a:rPr lang="en-US" baseline="0" dirty="0" smtClean="0"/>
              <a:t>Identification and preventive measure for hazards related to dust accumulations and common ignition sources like smoking.</a:t>
            </a:r>
          </a:p>
          <a:p>
            <a:pPr marL="228600" lvl="0" indent="-228600">
              <a:buFont typeface="+mj-lt"/>
              <a:buAutoNum type="arabicPeriod"/>
            </a:pPr>
            <a:r>
              <a:rPr lang="en-US" baseline="0" dirty="0" smtClean="0"/>
              <a:t>According to the standard - Specific training</a:t>
            </a:r>
          </a:p>
          <a:p>
            <a:pPr lvl="1"/>
            <a:r>
              <a:rPr lang="en-US" baseline="0" dirty="0" smtClean="0"/>
              <a:t>Specific procedures &amp; safety practices related to their job tasks</a:t>
            </a:r>
          </a:p>
          <a:p>
            <a:pPr lvl="1"/>
            <a:r>
              <a:rPr lang="en-US" baseline="0" dirty="0" smtClean="0"/>
              <a:t>Cleaning procedures for grinding equipment</a:t>
            </a:r>
          </a:p>
          <a:p>
            <a:pPr lvl="1"/>
            <a:r>
              <a:rPr lang="en-US" baseline="0" dirty="0" smtClean="0"/>
              <a:t>Clearing procedures for choked legs</a:t>
            </a:r>
          </a:p>
          <a:p>
            <a:pPr lvl="1"/>
            <a:r>
              <a:rPr lang="en-US" baseline="0" dirty="0" smtClean="0"/>
              <a:t>Housekeeping procedures</a:t>
            </a:r>
          </a:p>
          <a:p>
            <a:pPr lvl="1"/>
            <a:r>
              <a:rPr lang="en-US" baseline="0" dirty="0" smtClean="0"/>
              <a:t>Hot work procedures</a:t>
            </a:r>
          </a:p>
          <a:p>
            <a:pPr lvl="1"/>
            <a:r>
              <a:rPr lang="en-US" baseline="0" dirty="0" smtClean="0"/>
              <a:t>LOTO procedures</a:t>
            </a:r>
          </a:p>
          <a:p>
            <a:pPr marL="228600" lvl="0" indent="-228600">
              <a:buFont typeface="+mj-lt"/>
              <a:buAutoNum type="arabicPeriod"/>
            </a:pPr>
            <a:r>
              <a:rPr lang="en-US" b="1" baseline="0" dirty="0" smtClean="0"/>
              <a:t>According</a:t>
            </a:r>
            <a:r>
              <a:rPr lang="en-US" b="1" dirty="0" smtClean="0"/>
              <a:t> to the standard - </a:t>
            </a:r>
            <a:r>
              <a:rPr lang="en-US" b="1" dirty="0" err="1" smtClean="0"/>
              <a:t>S</a:t>
            </a:r>
            <a:r>
              <a:rPr lang="en-US" b="1" baseline="0" dirty="0" err="1" smtClean="0"/>
              <a:t>ecial</a:t>
            </a:r>
            <a:r>
              <a:rPr lang="en-US" b="1" baseline="0" dirty="0" smtClean="0"/>
              <a:t> tasks – training to perform specific tasks safely</a:t>
            </a:r>
            <a:r>
              <a:rPr lang="en-US" b="1" dirty="0" smtClean="0"/>
              <a:t> include:  </a:t>
            </a:r>
            <a:r>
              <a:rPr lang="en-US" b="1" baseline="0" dirty="0" smtClean="0"/>
              <a:t>Bin entry </a:t>
            </a:r>
            <a:r>
              <a:rPr lang="en-US" baseline="0" dirty="0" smtClean="0"/>
              <a:t>and handling of flammable or toxic substance</a:t>
            </a:r>
          </a:p>
          <a:p>
            <a:r>
              <a:rPr lang="en-US" dirty="0" smtClean="0"/>
              <a:t>Stress:  The requirements of Note </a:t>
            </a:r>
            <a:r>
              <a:rPr lang="en-US" dirty="0"/>
              <a:t>to paragraph (e)(2): </a:t>
            </a:r>
            <a:r>
              <a:rPr lang="en-US" i="1" dirty="0"/>
              <a:t>Training for an employee who enters grain storage structures includes training about engulfment and mechanical hazards and how to avoid </a:t>
            </a:r>
            <a:r>
              <a:rPr lang="en-US" i="1" dirty="0" smtClean="0"/>
              <a:t>them.</a:t>
            </a:r>
          </a:p>
          <a:p>
            <a:pPr lvl="1"/>
            <a:r>
              <a:rPr lang="en-US" dirty="0" smtClean="0"/>
              <a:t>Mechanical hazards include machine guarding.</a:t>
            </a:r>
          </a:p>
          <a:p>
            <a:r>
              <a:rPr lang="en-US" dirty="0" smtClean="0"/>
              <a:t>Stress – Additionally the standard requires the facility to have an Emergency </a:t>
            </a:r>
            <a:r>
              <a:rPr lang="en-US" dirty="0"/>
              <a:t>Action </a:t>
            </a:r>
            <a:r>
              <a:rPr lang="en-US" dirty="0" smtClean="0"/>
              <a:t>Plan – this is a BEST PRACTICE for farms. 1910.272(d) Emergency Action Plan - The </a:t>
            </a:r>
            <a:r>
              <a:rPr lang="en-US" dirty="0"/>
              <a:t>employer shall develop and implement an emergency action plan meeting the requirements contained in 29 CFR 1910.38</a:t>
            </a:r>
            <a:r>
              <a:rPr lang="en-US" dirty="0" smtClean="0"/>
              <a:t>.  It is a best practice to review and train on the plan annually.</a:t>
            </a:r>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3</a:t>
            </a:fld>
            <a:endParaRPr lang="en-US">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No one should enter a bin without training!</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Training requirements are in OSHA 1910.272</a:t>
            </a:r>
          </a:p>
        </p:txBody>
      </p:sp>
    </p:spTree>
    <p:extLst>
      <p:ext uri="{BB962C8B-B14F-4D97-AF65-F5344CB8AC3E}">
        <p14:creationId xmlns:p14="http://schemas.microsoft.com/office/powerpoint/2010/main" val="929801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The responsibilities of the entrant and observer are clear.</a:t>
            </a:r>
          </a:p>
          <a:p>
            <a:pPr defTabSz="914272">
              <a:defRPr/>
            </a:pPr>
            <a:r>
              <a:rPr lang="en-US" b="1" dirty="0" smtClean="0"/>
              <a:t>STRESS</a:t>
            </a:r>
            <a:r>
              <a:rPr lang="en-US" dirty="0" smtClean="0"/>
              <a:t> - Entrant must continually assess the hazards and conditions of the bin, remain in contact with the observer and complete the assigned task.</a:t>
            </a:r>
          </a:p>
          <a:p>
            <a:pPr defTabSz="914272">
              <a:defRPr/>
            </a:pPr>
            <a:r>
              <a:rPr lang="en-US" b="1" dirty="0" smtClean="0"/>
              <a:t>STRESS - Observer  MUST remain present throughout the entry operation &amp; in constant contact</a:t>
            </a:r>
            <a:r>
              <a:rPr lang="en-US" dirty="0" smtClean="0"/>
              <a:t> with the entrant.  This means not stepping away for a phone call or to go to the restroom.  </a:t>
            </a:r>
          </a:p>
          <a:p>
            <a:pPr lvl="1" defTabSz="914272">
              <a:defRPr/>
            </a:pPr>
            <a:r>
              <a:rPr lang="en-US" dirty="0" smtClean="0"/>
              <a:t>In many instances the Observer will be managing the lifeline.</a:t>
            </a:r>
          </a:p>
          <a:p>
            <a:pPr lvl="1" defTabSz="914272">
              <a:defRPr/>
            </a:pPr>
            <a:r>
              <a:rPr lang="en-US" dirty="0" smtClean="0"/>
              <a:t>The observer must know how to call for help &amp; initiate a rescue.</a:t>
            </a:r>
          </a:p>
          <a:p>
            <a:pPr defTabSz="914272">
              <a:defRPr/>
            </a:pPr>
            <a:r>
              <a:rPr lang="en-US" b="1" dirty="0" smtClean="0"/>
              <a:t>At any time the entrant or observer can call off the entry if the hazards are such that the entrant cannot be ensured of protection and constant communication cannot be maintained.  </a:t>
            </a:r>
          </a:p>
          <a:p>
            <a:pPr defTabSz="914272">
              <a:defRPr/>
            </a:pPr>
            <a:r>
              <a:rPr lang="en-US" dirty="0" smtClean="0"/>
              <a:t>If the observer feels another person is needed inside to help maintain better communication &amp; observation, the entry can be stopped.  In this instance, a second observer is posted inside in full view of both the outside observer and the entrant.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30</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Inside the bin maintain the integrity of the roles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observer must not leave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entrant needs to continually reassess for hazards </a:t>
            </a:r>
          </a:p>
        </p:txBody>
      </p:sp>
    </p:spTree>
    <p:extLst>
      <p:ext uri="{BB962C8B-B14F-4D97-AF65-F5344CB8AC3E}">
        <p14:creationId xmlns:p14="http://schemas.microsoft.com/office/powerpoint/2010/main" val="3834650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a:xfrm>
            <a:off x="0" y="3657600"/>
            <a:ext cx="6858000" cy="5486400"/>
          </a:xfrm>
        </p:spPr>
        <p:txBody>
          <a:bodyPr/>
          <a:lstStyle/>
          <a:p>
            <a:r>
              <a:rPr lang="en-US" b="1" dirty="0" smtClean="0"/>
              <a:t>Explain</a:t>
            </a:r>
            <a:r>
              <a:rPr lang="en-US" dirty="0" smtClean="0"/>
              <a:t> - Side Entry and Top Entry pose different hazards associated with the reasons for entry and tasks to be performed.</a:t>
            </a:r>
          </a:p>
          <a:p>
            <a:r>
              <a:rPr lang="en-US" dirty="0" smtClean="0"/>
              <a:t>Top entry is usually to take care of out of condition grain, plugs and, grain monitoring. </a:t>
            </a:r>
          </a:p>
          <a:p>
            <a:pPr lvl="1"/>
            <a:r>
              <a:rPr lang="en-US" b="1" dirty="0" smtClean="0"/>
              <a:t>LOTO must be done</a:t>
            </a:r>
            <a:r>
              <a:rPr lang="en-US" dirty="0" smtClean="0"/>
              <a:t>.</a:t>
            </a:r>
          </a:p>
          <a:p>
            <a:pPr lvl="1"/>
            <a:r>
              <a:rPr lang="en-US" dirty="0" smtClean="0"/>
              <a:t>Top entry is through the access opening at the near the edge of the bin roof or elsewhere on the roof.</a:t>
            </a:r>
          </a:p>
          <a:p>
            <a:pPr lvl="1"/>
            <a:r>
              <a:rPr lang="en-US" dirty="0" smtClean="0"/>
              <a:t>Fall protection has to be enforced for the observer who is outside the bin.</a:t>
            </a:r>
          </a:p>
          <a:p>
            <a:pPr lvl="1"/>
            <a:r>
              <a:rPr lang="en-US" dirty="0" smtClean="0"/>
              <a:t>It is strongly recommended a lifeline always be used by the entrant during a top entry.  See explanation below.</a:t>
            </a:r>
          </a:p>
          <a:p>
            <a:pPr lvl="1"/>
            <a:endParaRPr lang="en-US" dirty="0" smtClean="0"/>
          </a:p>
          <a:p>
            <a:r>
              <a:rPr lang="en-US" dirty="0" smtClean="0"/>
              <a:t>Side entry is generally made to clean out bins involving the use of a sweep auger.  Side entry is the most common. Side entry is through the hatch on the bin’s sidewall anywhere above ground level. Depending on the location of the access there may still be several feet left of product in the bin.  Therefore, </a:t>
            </a:r>
            <a:r>
              <a:rPr lang="en-US" b="1" dirty="0" smtClean="0"/>
              <a:t>workers MUST be protected against engulfment hazards once inside and against fall hazards during access.</a:t>
            </a:r>
            <a:r>
              <a:rPr lang="en-US" dirty="0" smtClean="0"/>
              <a:t>  Because of varying depths of grain,  workers should ONLY enter the side if they can enter above the grain’s surface.</a:t>
            </a:r>
          </a:p>
          <a:p>
            <a:pPr lvl="1"/>
            <a:r>
              <a:rPr lang="en-US" b="1" dirty="0" smtClean="0"/>
              <a:t>Sump guards should be installed first thing upon a side entry.  </a:t>
            </a:r>
          </a:p>
          <a:p>
            <a:pPr lvl="1"/>
            <a:r>
              <a:rPr lang="en-US" b="1" dirty="0" smtClean="0"/>
              <a:t>Fall protection should be used when the side entry point is elevated.  The general industry standard is elevations at 4 feet and more must have appropriate fall protection (guarding, rails, or PPE) in place.</a:t>
            </a:r>
          </a:p>
          <a:p>
            <a:pPr lvl="1"/>
            <a:r>
              <a:rPr lang="en-US" dirty="0" smtClean="0"/>
              <a:t>Sweep auger use – As shown previously, manually handling a sweep auger is a hazard when it is in operation.  This has been a common practice for many years.  </a:t>
            </a:r>
            <a:endParaRPr lang="en-US" dirty="0"/>
          </a:p>
          <a:p>
            <a:pPr lvl="2"/>
            <a:r>
              <a:rPr lang="en-US" dirty="0" smtClean="0"/>
              <a:t>Sweep augers need to be LOTO while being put in place and if they need to be repositioned.</a:t>
            </a:r>
          </a:p>
          <a:p>
            <a:pPr lvl="2"/>
            <a:r>
              <a:rPr lang="en-US" dirty="0" smtClean="0"/>
              <a:t>Sweep augers should have appropriate guarding.</a:t>
            </a:r>
          </a:p>
          <a:p>
            <a:pPr lvl="2"/>
            <a:r>
              <a:rPr lang="en-US" dirty="0" smtClean="0"/>
              <a:t>When tasks necessitate being in the bin with an operating sweep auger, the OSHA guidelines should be used including the use of bin stops, guards, &amp; maintaining 7 feet of distance from the auger.  </a:t>
            </a:r>
          </a:p>
          <a:p>
            <a:pPr lvl="2"/>
            <a:r>
              <a:rPr lang="en-US" dirty="0" smtClean="0"/>
              <a:t>See the OSHA May 3, 2013 </a:t>
            </a:r>
            <a:r>
              <a:rPr lang="en-US" dirty="0"/>
              <a:t>memorandum referring to standard </a:t>
            </a:r>
            <a:r>
              <a:rPr lang="en-US" dirty="0" smtClean="0"/>
              <a:t>1910.272(g</a:t>
            </a:r>
            <a:r>
              <a:rPr lang="en-US" dirty="0"/>
              <a:t>)(1)(ii) </a:t>
            </a:r>
            <a:r>
              <a:rPr lang="en-US" dirty="0" smtClean="0"/>
              <a:t>entitled Grain </a:t>
            </a:r>
            <a:r>
              <a:rPr lang="en-US" dirty="0"/>
              <a:t>Handling Facility Sweep Auger Enforcement </a:t>
            </a:r>
            <a:r>
              <a:rPr lang="en-US" dirty="0" smtClean="0"/>
              <a:t>Policy: </a:t>
            </a:r>
            <a:r>
              <a:rPr lang="en-US" dirty="0" smtClean="0">
                <a:hlinkClick r:id="rId3"/>
              </a:rPr>
              <a:t>https</a:t>
            </a:r>
            <a:r>
              <a:rPr lang="en-US" dirty="0">
                <a:hlinkClick r:id="rId3"/>
              </a:rPr>
              <a:t>://</a:t>
            </a:r>
            <a:r>
              <a:rPr lang="en-US" dirty="0" smtClean="0">
                <a:hlinkClick r:id="rId3"/>
              </a:rPr>
              <a:t>www.osha.gov/pls/oshaweb/owadisp.show_document?p_table=INTERPRETATIONS&amp;p_id=29219</a:t>
            </a:r>
            <a:r>
              <a:rPr lang="en-US" dirty="0" smtClean="0"/>
              <a:t> </a:t>
            </a:r>
          </a:p>
          <a:p>
            <a:r>
              <a:rPr lang="en-US" b="1" dirty="0" smtClean="0"/>
              <a:t>DISCUSS</a:t>
            </a:r>
            <a:r>
              <a:rPr lang="en-US" dirty="0" smtClean="0"/>
              <a:t> - many </a:t>
            </a:r>
            <a:r>
              <a:rPr lang="en-US" dirty="0"/>
              <a:t>entries can be performed safely without a lifeline if there is </a:t>
            </a:r>
            <a:r>
              <a:rPr lang="en-US" b="1" dirty="0"/>
              <a:t>NO engulfment hazard</a:t>
            </a:r>
            <a:r>
              <a:rPr lang="en-US" dirty="0"/>
              <a:t>.  When grain is at the </a:t>
            </a:r>
            <a:r>
              <a:rPr lang="en-US" dirty="0" smtClean="0"/>
              <a:t>natural </a:t>
            </a:r>
            <a:r>
              <a:rPr lang="en-US" dirty="0"/>
              <a:t>angle of repose, appropriate LOTO and/or guarding measures have been taken for the task being performed, and the worker cannot sink more than waist deep, an engulfment hazard is not considered to </a:t>
            </a:r>
            <a:r>
              <a:rPr lang="en-US" dirty="0" smtClean="0"/>
              <a:t>exist.</a:t>
            </a:r>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31</a:t>
            </a:fld>
            <a:endParaRPr lang="en-US">
              <a:solidFill>
                <a:prstClr val="black"/>
              </a:solidFill>
            </a:endParaRPr>
          </a:p>
        </p:txBody>
      </p:sp>
      <p:sp>
        <p:nvSpPr>
          <p:cNvPr id="5" name="TextBox 4"/>
          <p:cNvSpPr txBox="1"/>
          <p:nvPr/>
        </p:nvSpPr>
        <p:spPr>
          <a:xfrm>
            <a:off x="4419600" y="697468"/>
            <a:ext cx="2362200"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Side entry has additional hazards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Guard sumps immediately upon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Follow guidelines for working with sweep augers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Lifeline if entrant can sink more than waist deep in grain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Top entry has fall hazards to consider</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Use a lifeline in top entry</a:t>
            </a:r>
          </a:p>
        </p:txBody>
      </p:sp>
    </p:spTree>
    <p:extLst>
      <p:ext uri="{BB962C8B-B14F-4D97-AF65-F5344CB8AC3E}">
        <p14:creationId xmlns:p14="http://schemas.microsoft.com/office/powerpoint/2010/main" val="3000152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r>
              <a:rPr lang="en-US" dirty="0" smtClean="0"/>
              <a:t>The use of a lifeline during entry is necessary to protect against engulfment hazards in many situations.</a:t>
            </a:r>
          </a:p>
          <a:p>
            <a:r>
              <a:rPr lang="en-US" dirty="0" smtClean="0"/>
              <a:t>To be effective a lifeline MUST be secured – at the top and side.</a:t>
            </a:r>
          </a:p>
          <a:p>
            <a:r>
              <a:rPr lang="en-US" dirty="0" smtClean="0"/>
              <a:t>Lifelines also require that the slack can be controlled.  A mechanical device should be used. </a:t>
            </a:r>
          </a:p>
          <a:p>
            <a:pPr lvl="1"/>
            <a:r>
              <a:rPr lang="en-US" dirty="0" smtClean="0"/>
              <a:t>A mechanical device will activate when there is a sudden jerk or pull on the lifeline.  The device will lock the rope and keep the entrant from dropping any further.</a:t>
            </a:r>
          </a:p>
          <a:p>
            <a:pPr lvl="1"/>
            <a:r>
              <a:rPr lang="en-US" b="1" dirty="0" smtClean="0"/>
              <a:t>The observer or other person controlling the slack must be diligent and activate the device in case of a slow moving descent  as the mechanical device will </a:t>
            </a:r>
            <a:r>
              <a:rPr lang="en-US" b="1" dirty="0"/>
              <a:t>not activate</a:t>
            </a:r>
            <a:r>
              <a:rPr lang="en-US" dirty="0"/>
              <a:t>. </a:t>
            </a:r>
            <a:endParaRPr lang="en-US" dirty="0" smtClean="0"/>
          </a:p>
          <a:p>
            <a:r>
              <a:rPr lang="en-US" b="1" dirty="0" smtClean="0"/>
              <a:t>STRESS - A common practice if to tie a rope onto the bin – such as on the ladder or to have someone hold the end of the rope.  Neither of these are effective and </a:t>
            </a:r>
            <a:r>
              <a:rPr lang="en-US" b="1" u="sng" dirty="0" smtClean="0"/>
              <a:t>DO NOT </a:t>
            </a:r>
            <a:r>
              <a:rPr lang="en-US" b="1" dirty="0" smtClean="0"/>
              <a:t>protect the worker.  </a:t>
            </a:r>
            <a:endParaRPr lang="en-US" b="1"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32</a:t>
            </a:fld>
            <a:endParaRPr lang="en-US">
              <a:solidFill>
                <a:prstClr val="black"/>
              </a:solidFill>
            </a:endParaRPr>
          </a:p>
        </p:txBody>
      </p:sp>
      <p:sp>
        <p:nvSpPr>
          <p:cNvPr id="5" name="TextBox 4"/>
          <p:cNvSpPr txBox="1"/>
          <p:nvPr/>
        </p:nvSpPr>
        <p:spPr>
          <a:xfrm>
            <a:off x="4419600" y="697468"/>
            <a:ext cx="2362200"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Lifelines fail if they are not properly secured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 mechanical device to control the line should be used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Caution – device only locks with sudden jerk or pull – a gradual or slow movement will not activate it.  </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observer should be controlling the lifeline and activate the brake if necessary to prevent engulfment.</a:t>
            </a:r>
          </a:p>
        </p:txBody>
      </p:sp>
    </p:spTree>
    <p:extLst>
      <p:ext uri="{BB962C8B-B14F-4D97-AF65-F5344CB8AC3E}">
        <p14:creationId xmlns:p14="http://schemas.microsoft.com/office/powerpoint/2010/main" val="231528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r>
              <a:rPr lang="en-US" dirty="0" smtClean="0"/>
              <a:t>Remember these 5 critical steps to ensure a safe entry.</a:t>
            </a:r>
          </a:p>
          <a:p>
            <a:r>
              <a:rPr lang="en-US" b="1" dirty="0" smtClean="0"/>
              <a:t>DISCUSS </a:t>
            </a:r>
            <a:r>
              <a:rPr lang="en-US" dirty="0"/>
              <a:t>– the earlier engulfment incident.  What failed in this case?  What protections were not taken?</a:t>
            </a:r>
          </a:p>
          <a:p>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33</a:t>
            </a:fld>
            <a:endParaRPr lang="en-US">
              <a:solidFill>
                <a:prstClr val="black"/>
              </a:solidFill>
            </a:endParaRPr>
          </a:p>
        </p:txBody>
      </p:sp>
      <p:sp>
        <p:nvSpPr>
          <p:cNvPr id="5" name="TextBox 4"/>
          <p:cNvSpPr txBox="1"/>
          <p:nvPr/>
        </p:nvSpPr>
        <p:spPr>
          <a:xfrm>
            <a:off x="4419600" y="697468"/>
            <a:ext cx="236220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5 items will prevent most incidents in a grain bin.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Many will say they cannot have an observer present.  </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This subject should be discussed.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LOTO – each and every time.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Bin permit – each and every time.</a:t>
            </a:r>
          </a:p>
        </p:txBody>
      </p:sp>
    </p:spTree>
    <p:extLst>
      <p:ext uri="{BB962C8B-B14F-4D97-AF65-F5344CB8AC3E}">
        <p14:creationId xmlns:p14="http://schemas.microsoft.com/office/powerpoint/2010/main" val="2809824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When the task is completed the entrant is responsible for ensuring all tools and equipment are removed.</a:t>
            </a:r>
          </a:p>
          <a:p>
            <a:pPr defTabSz="914272">
              <a:defRPr/>
            </a:pPr>
            <a:r>
              <a:rPr lang="en-US" dirty="0" smtClean="0"/>
              <a:t>The permit need should be completed if required by recording the exit time.  Although technically the permit is only needed while the operation is occurring it is HIGHLY RECOMMENDED these permits be kept on file for a year.</a:t>
            </a:r>
          </a:p>
          <a:p>
            <a:pPr defTabSz="914272">
              <a:defRPr/>
            </a:pPr>
            <a:r>
              <a:rPr lang="en-US" b="1" dirty="0" smtClean="0"/>
              <a:t>Stress</a:t>
            </a:r>
            <a:r>
              <a:rPr lang="en-US" dirty="0" smtClean="0"/>
              <a:t> - Initiate Lock out tag out procedures for ending the LOTO</a:t>
            </a:r>
          </a:p>
          <a:p>
            <a:pPr lvl="1" defTabSz="914272">
              <a:defRPr/>
            </a:pPr>
            <a:r>
              <a:rPr lang="en-US" dirty="0" smtClean="0"/>
              <a:t>Notify affected persons the equipment will be started &amp; ensure the area around the equipment is clear.</a:t>
            </a:r>
          </a:p>
          <a:p>
            <a:pPr lvl="1" defTabSz="914272">
              <a:defRPr/>
            </a:pPr>
            <a:r>
              <a:rPr lang="en-US" dirty="0" smtClean="0"/>
              <a:t>Remove the locks &amp; start equipment.</a:t>
            </a:r>
          </a:p>
          <a:p>
            <a:pPr lvl="1" defTabSz="914272">
              <a:defRPr/>
            </a:pPr>
            <a:r>
              <a:rPr lang="en-US" dirty="0" smtClean="0"/>
              <a:t>Ensure the equipment is working properly and remove the tags.</a:t>
            </a:r>
          </a:p>
          <a:p>
            <a:pPr defTabSz="914272">
              <a:defRPr/>
            </a:pPr>
            <a:r>
              <a:rPr lang="en-US" dirty="0" smtClean="0"/>
              <a:t>Discuss and/or record any problems encountered or issues noticed during the entry such as a repair needed.</a:t>
            </a:r>
          </a:p>
          <a:p>
            <a:pPr defTabSz="914272">
              <a:defRPr/>
            </a:pPr>
            <a:r>
              <a:rPr lang="en-US" dirty="0" smtClean="0"/>
              <a:t>Take care of equipment used – clean &amp; store harnesses properly.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34</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Make sure to retrieve all tools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Clean and inspect equipment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Follow procedures for re-energizing equipment</a:t>
            </a:r>
          </a:p>
        </p:txBody>
      </p:sp>
    </p:spTree>
    <p:extLst>
      <p:ext uri="{BB962C8B-B14F-4D97-AF65-F5344CB8AC3E}">
        <p14:creationId xmlns:p14="http://schemas.microsoft.com/office/powerpoint/2010/main" val="3834650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Following a safe bin entry process can prevent incidents of injury and fatality.  </a:t>
            </a:r>
          </a:p>
          <a:p>
            <a:pPr defTabSz="914272">
              <a:defRPr/>
            </a:pPr>
            <a:r>
              <a:rPr lang="en-US" dirty="0" smtClean="0"/>
              <a:t>Bin Entry should NEVER be rushed into.</a:t>
            </a:r>
          </a:p>
          <a:p>
            <a:pPr defTabSz="914272">
              <a:defRPr/>
            </a:pPr>
            <a:r>
              <a:rPr lang="en-US" b="1" dirty="0" smtClean="0"/>
              <a:t>Bin Entry starts with proper training and planning which need to occur PRIOR to the time entry is needed.</a:t>
            </a:r>
          </a:p>
          <a:p>
            <a:pPr defTabSz="914272">
              <a:defRPr/>
            </a:pPr>
            <a:r>
              <a:rPr lang="en-US" dirty="0" smtClean="0"/>
              <a:t>Understanding the reason entry is needed helps you prepare for the entry and make decisions concerning the entry.</a:t>
            </a:r>
          </a:p>
          <a:p>
            <a:pPr lvl="1" defTabSz="914272">
              <a:defRPr/>
            </a:pPr>
            <a:r>
              <a:rPr lang="en-US" dirty="0" smtClean="0"/>
              <a:t>These will also help to determine the actions that need to be taken to reduce the need for entry in the future.</a:t>
            </a:r>
          </a:p>
          <a:p>
            <a:pPr defTabSz="914272">
              <a:defRPr/>
            </a:pPr>
            <a:r>
              <a:rPr lang="en-US" b="1" dirty="0" smtClean="0"/>
              <a:t>One of the most crucial decisions is whether to send yourself or a worker into a grain bin.</a:t>
            </a:r>
          </a:p>
          <a:p>
            <a:pPr defTabSz="914272">
              <a:defRPr/>
            </a:pPr>
            <a:r>
              <a:rPr lang="en-US" dirty="0" smtClean="0"/>
              <a:t>Alternatives to bin entry should be explored and tried.  </a:t>
            </a:r>
          </a:p>
          <a:p>
            <a:pPr defTabSz="914272">
              <a:defRPr/>
            </a:pPr>
            <a:r>
              <a:rPr lang="en-US" dirty="0" smtClean="0"/>
              <a:t>Only when the alternatives do not correct the problem </a:t>
            </a:r>
            <a:r>
              <a:rPr lang="en-US" b="1" dirty="0" smtClean="0"/>
              <a:t>should a decision to enter be considered and should be based on the reason entry is needed, the task needing to be performed, the policies in place, the type of entry (side vs top), and whether the worker can be protected against hazards.</a:t>
            </a:r>
          </a:p>
          <a:p>
            <a:pPr defTabSz="914272">
              <a:defRPr/>
            </a:pPr>
            <a:r>
              <a:rPr lang="en-US" dirty="0" smtClean="0"/>
              <a:t>The Bin Entry Permit or Checklist is critical to determining the hazards and ensuring the protection of workers. </a:t>
            </a:r>
            <a:r>
              <a:rPr lang="en-US" b="1" dirty="0" smtClean="0"/>
              <a:t>The permit or checklist should be completed EACH and EVERY time! </a:t>
            </a:r>
          </a:p>
          <a:p>
            <a:pPr defTabSz="914272">
              <a:defRPr/>
            </a:pPr>
            <a:r>
              <a:rPr lang="en-US" b="1" dirty="0" smtClean="0"/>
              <a:t>LOTO is critical to ensuring the safety of the entrant.</a:t>
            </a:r>
          </a:p>
          <a:p>
            <a:pPr defTabSz="914272">
              <a:defRPr/>
            </a:pPr>
            <a:r>
              <a:rPr lang="en-US" dirty="0" smtClean="0"/>
              <a:t>A pre-entry meeting ensures that everyone understands the hazards and tasks and is prepared for the entry.</a:t>
            </a:r>
          </a:p>
          <a:p>
            <a:pPr defTabSz="914272">
              <a:defRPr/>
            </a:pPr>
            <a:r>
              <a:rPr lang="en-US" dirty="0" smtClean="0"/>
              <a:t>During the bin entry operation the hazards need to be continually reassessed and the entry aborted if at any time the entrant cannot be protected.</a:t>
            </a:r>
          </a:p>
          <a:p>
            <a:pPr defTabSz="914272">
              <a:defRPr/>
            </a:pPr>
            <a:r>
              <a:rPr lang="en-US" dirty="0" smtClean="0"/>
              <a:t>Once the entry is complete, address any issues encountered to be better prepared for the future. </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35</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Grain Bin entry is a process </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Begins before entry is needed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Involves training &amp; planning</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Is a last resort</a:t>
            </a:r>
          </a:p>
        </p:txBody>
      </p:sp>
    </p:spTree>
    <p:extLst>
      <p:ext uri="{BB962C8B-B14F-4D97-AF65-F5344CB8AC3E}">
        <p14:creationId xmlns:p14="http://schemas.microsoft.com/office/powerpoint/2010/main" val="3834650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lvl="0">
              <a:defRPr/>
            </a:pPr>
            <a:r>
              <a:rPr lang="en-US" b="1" dirty="0" smtClean="0">
                <a:solidFill>
                  <a:prstClr val="black"/>
                </a:solidFill>
              </a:rPr>
              <a:t>Go through this final review section and emphasize the main points of Reducing Grain Bin Entry Risks.</a:t>
            </a:r>
            <a:endParaRPr lang="en-US" dirty="0" smtClean="0">
              <a:solidFill>
                <a:prstClr val="black"/>
              </a:solidFill>
            </a:endParaRPr>
          </a:p>
          <a:p>
            <a:pPr marL="228600" lvl="0" indent="-228600">
              <a:buFont typeface="+mj-lt"/>
              <a:buAutoNum type="arabicPeriod"/>
              <a:defRPr/>
            </a:pPr>
            <a:endParaRPr lang="en-US"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CC5B2D1A-F4E4-4C94-B625-69A2D3982A2E}" type="slidenum">
              <a:rPr lang="en-US" smtClean="0">
                <a:solidFill>
                  <a:prstClr val="black"/>
                </a:solidFill>
              </a:rPr>
              <a:pPr/>
              <a:t>36</a:t>
            </a:fld>
            <a:endParaRPr lang="en-US" dirty="0">
              <a:solidFill>
                <a:prstClr val="black"/>
              </a:solidFill>
            </a:endParaRPr>
          </a:p>
        </p:txBody>
      </p:sp>
      <p:sp>
        <p:nvSpPr>
          <p:cNvPr id="5" name="TextBox 4"/>
          <p:cNvSpPr txBox="1"/>
          <p:nvPr/>
        </p:nvSpPr>
        <p:spPr>
          <a:xfrm>
            <a:off x="4419600" y="697468"/>
            <a:ext cx="2362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Key points to remember:</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LOTO</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Training</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Use policy as guide to decision making</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Permit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2 people</a:t>
            </a:r>
          </a:p>
          <a:p>
            <a:pPr marL="171450" indent="-171450">
              <a:buFont typeface="Arial" panose="020B0604020202020204" pitchFamily="34" charset="0"/>
              <a:buChar char="•"/>
            </a:pPr>
            <a:endParaRPr lang="en-US" sz="1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209580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Emphasize </a:t>
            </a:r>
            <a:r>
              <a:rPr lang="en-US" b="1" dirty="0" smtClean="0"/>
              <a:t>Bin Entry should be a LAST resort – NOT the first action taken</a:t>
            </a:r>
            <a:r>
              <a:rPr lang="en-US" dirty="0" smtClean="0"/>
              <a:t>. </a:t>
            </a:r>
          </a:p>
          <a:p>
            <a:pPr defTabSz="914272">
              <a:defRPr/>
            </a:pPr>
            <a:r>
              <a:rPr lang="en-US" b="1" dirty="0" smtClean="0"/>
              <a:t>Bin entry is a process.  It includes planning &amp; training that MUST BE DONE BEFORE ENTRY IS NEEDED!</a:t>
            </a:r>
          </a:p>
          <a:p>
            <a:pPr defTabSz="914272">
              <a:defRPr/>
            </a:pPr>
            <a:r>
              <a:rPr lang="en-US" dirty="0" smtClean="0"/>
              <a:t>There is a shared responsibility for safety for bin entry.  This responsibility includes being diligent in understanding and following Best Practices – and not taking unnecessary risks.  </a:t>
            </a:r>
            <a:endParaRPr lang="en-US" dirty="0"/>
          </a:p>
          <a:p>
            <a:pPr defTabSz="914272">
              <a:defRPr/>
            </a:pPr>
            <a:r>
              <a:rPr lang="en-US" b="1" dirty="0" smtClean="0"/>
              <a:t>DISCUSS</a:t>
            </a:r>
            <a:r>
              <a:rPr lang="en-US" dirty="0" smtClean="0"/>
              <a:t> – this is a good time to invite participants to discuss their thoughts on risk taking.  What do they consider a risk when it comes to entry?  Has that view changed with the information?  There have been instances where the supervisor or safety director was the victim of engulfment.  How does the audience perceive this?  That it is therefore unavoidable</a:t>
            </a:r>
            <a:r>
              <a:rPr lang="en-US" dirty="0"/>
              <a:t>?  </a:t>
            </a:r>
            <a:r>
              <a:rPr lang="en-US" dirty="0" smtClean="0"/>
              <a:t>Do the views change in when told generally </a:t>
            </a:r>
            <a:r>
              <a:rPr lang="en-US" dirty="0"/>
              <a:t>the person was trying to get a task done and ignored the safety </a:t>
            </a:r>
            <a:r>
              <a:rPr lang="en-US" dirty="0" smtClean="0"/>
              <a:t>rules – entered alone, entered under an avalanche condition, entered with equipment running.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37</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Bin entry is last resort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Safety depends on everyone understanding the bin entry process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Always try alternatives first</a:t>
            </a:r>
          </a:p>
        </p:txBody>
      </p:sp>
    </p:spTree>
    <p:extLst>
      <p:ext uri="{BB962C8B-B14F-4D97-AF65-F5344CB8AC3E}">
        <p14:creationId xmlns:p14="http://schemas.microsoft.com/office/powerpoint/2010/main" val="1905567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Emphasize – Training is a KEY element in safe entry</a:t>
            </a:r>
            <a:r>
              <a:rPr lang="en-US" dirty="0" smtClean="0"/>
              <a:t>. </a:t>
            </a:r>
          </a:p>
          <a:p>
            <a:pPr defTabSz="914272">
              <a:defRPr/>
            </a:pPr>
            <a:r>
              <a:rPr lang="en-US" dirty="0" smtClean="0"/>
              <a:t>Training is not just how to enter the bin but the assessment of hazards and the corrective protection to take.</a:t>
            </a:r>
          </a:p>
          <a:p>
            <a:pPr defTabSz="914272">
              <a:defRPr/>
            </a:pPr>
            <a:r>
              <a:rPr lang="en-US" dirty="0" smtClean="0"/>
              <a:t>Years of experience are important.  But training is also important as it often provides new insight and understanding.</a:t>
            </a:r>
          </a:p>
          <a:p>
            <a:pPr defTabSz="914272">
              <a:defRPr/>
            </a:pPr>
            <a:r>
              <a:rPr lang="en-US" dirty="0" smtClean="0"/>
              <a:t>It is easy to become complacent with one’s knowledge level or perception of risk. One of the reasons for annual training is to keep refreshing and learning and avoid falling into complacency.</a:t>
            </a:r>
          </a:p>
          <a:p>
            <a:pPr defTabSz="914272">
              <a:defRPr/>
            </a:pPr>
            <a:r>
              <a:rPr lang="en-US" b="1" dirty="0" smtClean="0"/>
              <a:t>DISCUSS</a:t>
            </a:r>
            <a:r>
              <a:rPr lang="en-US" dirty="0" smtClean="0"/>
              <a:t> – the earlier engulfment incident.  What training would the participants recommend should have been received prior to that fatal entry. What knowledge did the father and son lack?</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38</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Training</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No one should enter a bin without training.</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Emergency action plan - reduces time &amp; confusion </a:t>
            </a:r>
          </a:p>
        </p:txBody>
      </p:sp>
    </p:spTree>
    <p:extLst>
      <p:ext uri="{BB962C8B-B14F-4D97-AF65-F5344CB8AC3E}">
        <p14:creationId xmlns:p14="http://schemas.microsoft.com/office/powerpoint/2010/main" val="1541857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Policy &amp; procedure reduce incidents by providing guidance</a:t>
            </a:r>
            <a:r>
              <a:rPr lang="en-US" dirty="0" smtClean="0"/>
              <a:t>.  A small elevator or a farm need guidance as much as a large corporation – and sometimes more so because they do not have the benefit of a lot of other people to ask if a situation arises.</a:t>
            </a:r>
          </a:p>
          <a:p>
            <a:pPr defTabSz="914272">
              <a:defRPr/>
            </a:pPr>
            <a:r>
              <a:rPr lang="en-US" b="1" dirty="0" smtClean="0"/>
              <a:t>These do not have to be complicated.</a:t>
            </a:r>
            <a:r>
              <a:rPr lang="en-US" dirty="0" smtClean="0"/>
              <a:t>  Developing them helps the manager/farm owner to think through what situations arise and what they are truly capable of handling on their own – especially when rescue needs are considered.</a:t>
            </a:r>
          </a:p>
          <a:p>
            <a:pPr defTabSz="914272">
              <a:defRPr/>
            </a:pPr>
            <a:r>
              <a:rPr lang="en-US" dirty="0" smtClean="0"/>
              <a:t>The policy should always </a:t>
            </a:r>
            <a:r>
              <a:rPr lang="en-US" b="1" dirty="0" smtClean="0"/>
              <a:t>state when entry is prohibited</a:t>
            </a:r>
            <a:r>
              <a:rPr lang="en-US" dirty="0" smtClean="0"/>
              <a:t>.</a:t>
            </a:r>
          </a:p>
          <a:p>
            <a:pPr defTabSz="914272">
              <a:defRPr/>
            </a:pPr>
            <a:r>
              <a:rPr lang="en-US" dirty="0" smtClean="0"/>
              <a:t>Use the grain handling standard as a guide for policy &amp; procedure.</a:t>
            </a:r>
          </a:p>
          <a:p>
            <a:pPr defTabSz="914272">
              <a:defRPr/>
            </a:pPr>
            <a:r>
              <a:rPr lang="en-US" b="1" dirty="0" smtClean="0"/>
              <a:t>It is a fact many farmers work alone.  The BEST PRACTICE is to have an observer when entering a bin. </a:t>
            </a:r>
            <a:r>
              <a:rPr lang="en-US" dirty="0" smtClean="0"/>
              <a:t>This requires forethought and planning to achieve.</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39</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Plan – appreciate that a good plan will reduce incidents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Should always include when NOT to enter a bin</a:t>
            </a:r>
          </a:p>
        </p:txBody>
      </p:sp>
    </p:spTree>
    <p:extLst>
      <p:ext uri="{BB962C8B-B14F-4D97-AF65-F5344CB8AC3E}">
        <p14:creationId xmlns:p14="http://schemas.microsoft.com/office/powerpoint/2010/main" val="172577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t>Emphasize ALL workers need training on hazards in the work environment.</a:t>
            </a:r>
          </a:p>
          <a:p>
            <a:pPr marL="228600" indent="-228600">
              <a:buFont typeface="+mj-lt"/>
              <a:buAutoNum type="arabicPeriod"/>
            </a:pPr>
            <a:r>
              <a:rPr lang="en-US" dirty="0" smtClean="0"/>
              <a:t>Workers should be trained on  how to eliminate the hazard, mitigate or avoid the hazard.  This is especially important for grain bin entry as many entries are made because the hazard exists.  The worker needs to know how to avoid the hazard or lessen the severity of the hazard and the risk of the hazard.</a:t>
            </a:r>
          </a:p>
          <a:p>
            <a:pPr marL="228600" indent="-228600">
              <a:buFont typeface="+mj-lt"/>
              <a:buAutoNum type="arabicPeriod"/>
            </a:pPr>
            <a:r>
              <a:rPr lang="en-US" b="1" dirty="0" smtClean="0"/>
              <a:t>Stress – All workers need to be trained on LOTO. </a:t>
            </a:r>
          </a:p>
          <a:p>
            <a:pPr marL="228600" indent="-228600">
              <a:buFont typeface="+mj-lt"/>
              <a:buAutoNum type="arabicPeriod"/>
            </a:pPr>
            <a:r>
              <a:rPr lang="en-US" dirty="0" smtClean="0"/>
              <a:t>Training must also occur on the roles and responsibilities of the worker’s position and the job tasks which the worker is to perform  WHEN these tasks or responsibilities change, new training is necessary.</a:t>
            </a:r>
          </a:p>
          <a:p>
            <a:pPr marL="228600" indent="-228600">
              <a:buFont typeface="+mj-lt"/>
              <a:buAutoNum type="arabicPeriod"/>
            </a:pPr>
            <a:r>
              <a:rPr lang="en-US" dirty="0" smtClean="0"/>
              <a:t>Stress – One of ways to reduce risk is to ensure job tasks do not conflict with job roles. For example, a new, temporary, or seasonal employee would not be the best choice to assess the hazards or to enter a grain bin. </a:t>
            </a:r>
          </a:p>
          <a:p>
            <a:pPr marL="228600" indent="-228600">
              <a:buFont typeface="+mj-lt"/>
              <a:buAutoNum type="arabicPeriod"/>
            </a:pPr>
            <a:r>
              <a:rPr lang="en-US" dirty="0" smtClean="0"/>
              <a:t>Emphasize – these training topics are equally relevant to a farm environment.  </a:t>
            </a:r>
          </a:p>
          <a:p>
            <a:pPr marL="228600" indent="-228600">
              <a:buFont typeface="+mj-lt"/>
              <a:buAutoNum type="arabicPeriod"/>
            </a:pPr>
            <a:r>
              <a:rPr lang="en-US" b="1" baseline="0" dirty="0" smtClean="0"/>
              <a:t>DISCUSS</a:t>
            </a:r>
            <a:r>
              <a:rPr lang="en-US" b="1" dirty="0" smtClean="0"/>
              <a:t> </a:t>
            </a:r>
            <a:r>
              <a:rPr lang="en-US" dirty="0" smtClean="0"/>
              <a:t>– the earlier engulfment example.  What kinds of training do you think the son and father could have benefitted from?  Do you think they adequately understood the hazards?</a:t>
            </a:r>
            <a:endParaRPr lang="en-US" baseline="0" dirty="0" smtClean="0"/>
          </a:p>
          <a:p>
            <a:pPr marL="685800" lvl="1" indent="-228600">
              <a:buFont typeface="+mj-lt"/>
              <a:buAutoNum type="alphaUcPeriod"/>
            </a:pPr>
            <a:endParaRPr lang="en-US" baseline="0" dirty="0" smtClean="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4</a:t>
            </a:fld>
            <a:endParaRPr lang="en-US">
              <a:solidFill>
                <a:prstClr val="black"/>
              </a:solidFill>
            </a:endParaRPr>
          </a:p>
        </p:txBody>
      </p:sp>
      <p:sp>
        <p:nvSpPr>
          <p:cNvPr id="5" name="TextBox 4"/>
          <p:cNvSpPr txBox="1"/>
          <p:nvPr/>
        </p:nvSpPr>
        <p:spPr>
          <a:xfrm>
            <a:off x="4419600" y="697468"/>
            <a:ext cx="2362200"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These are the topics all workers should receive training on.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LOTO &amp; hazard identification are crucial to safe bin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Understanding job roles and responsibilities in relation to position is crucial.</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If a worker is going to do “more” than his job description, make sure appropriate training has occurred.</a:t>
            </a:r>
          </a:p>
        </p:txBody>
      </p:sp>
    </p:spTree>
    <p:extLst>
      <p:ext uri="{BB962C8B-B14F-4D97-AF65-F5344CB8AC3E}">
        <p14:creationId xmlns:p14="http://schemas.microsoft.com/office/powerpoint/2010/main" val="929801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Preparation for entry cannot be skipped.  </a:t>
            </a:r>
          </a:p>
          <a:p>
            <a:pPr defTabSz="914272">
              <a:defRPr/>
            </a:pPr>
            <a:r>
              <a:rPr lang="en-US" dirty="0" smtClean="0"/>
              <a:t>Each entry is different and the conditions of the bin can vary. </a:t>
            </a:r>
          </a:p>
          <a:p>
            <a:pPr defTabSz="914272">
              <a:defRPr/>
            </a:pPr>
            <a:r>
              <a:rPr lang="en-US" b="1" dirty="0" smtClean="0"/>
              <a:t>A permit or checklist is to ensure that all hazards are anticipated and controlled!  </a:t>
            </a:r>
          </a:p>
          <a:p>
            <a:pPr lvl="1" defTabSz="914272">
              <a:defRPr/>
            </a:pPr>
            <a:r>
              <a:rPr lang="en-US" dirty="0" smtClean="0"/>
              <a:t>It is too easy to be in a hurry to fix the problem that is causing a delay.</a:t>
            </a:r>
          </a:p>
          <a:p>
            <a:pPr lvl="1" defTabSz="914272">
              <a:defRPr/>
            </a:pPr>
            <a:r>
              <a:rPr lang="en-US" dirty="0" smtClean="0"/>
              <a:t>Take the TIME to prepare thoroughly, adequately, and appropriately to ensure a safe entry.</a:t>
            </a:r>
          </a:p>
          <a:p>
            <a:pPr defTabSz="914272">
              <a:defRPr/>
            </a:pPr>
            <a:r>
              <a:rPr lang="en-US" b="1" dirty="0" smtClean="0"/>
              <a:t>ALWAYS LOCK OUT AND TAG OUT.</a:t>
            </a:r>
          </a:p>
          <a:p>
            <a:pPr defTabSz="914272">
              <a:defRPr/>
            </a:pPr>
            <a:r>
              <a:rPr lang="en-US" b="1" dirty="0" smtClean="0"/>
              <a:t>The operating motto is – EACH &amp; EVERY TIME – PERMIT &amp; LOTO.</a:t>
            </a:r>
          </a:p>
          <a:p>
            <a:pPr defTabSz="914272">
              <a:defRPr/>
            </a:pPr>
            <a:r>
              <a:rPr lang="en-US" dirty="0" smtClean="0"/>
              <a:t>Doing these two activities will almost always ensure a safe entry can be made.</a:t>
            </a:r>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40</a:t>
            </a:fld>
            <a:endParaRPr lang="en-US" dirty="0">
              <a:solidFill>
                <a:prstClr val="black"/>
              </a:solidFill>
            </a:endParaRPr>
          </a:p>
        </p:txBody>
      </p:sp>
      <p:sp>
        <p:nvSpPr>
          <p:cNvPr id="5" name="TextBox 4"/>
          <p:cNvSpPr txBox="1"/>
          <p:nvPr/>
        </p:nvSpPr>
        <p:spPr>
          <a:xfrm>
            <a:off x="4419600" y="697468"/>
            <a:ext cx="23622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Permit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LOTO.</a:t>
            </a:r>
          </a:p>
        </p:txBody>
      </p:sp>
    </p:spTree>
    <p:extLst>
      <p:ext uri="{BB962C8B-B14F-4D97-AF65-F5344CB8AC3E}">
        <p14:creationId xmlns:p14="http://schemas.microsoft.com/office/powerpoint/2010/main" val="3465292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Acting on the entry is the Last part of the process. </a:t>
            </a:r>
          </a:p>
          <a:p>
            <a:pPr defTabSz="914272">
              <a:defRPr/>
            </a:pPr>
            <a:r>
              <a:rPr lang="en-US" b="1" dirty="0" smtClean="0"/>
              <a:t>Stress - NEVER rush into a bin. </a:t>
            </a:r>
          </a:p>
          <a:p>
            <a:pPr defTabSz="914272">
              <a:defRPr/>
            </a:pPr>
            <a:r>
              <a:rPr lang="en-US" dirty="0" smtClean="0"/>
              <a:t>Entering should ONLY BE DONE when the entrant is protected against all hazards.</a:t>
            </a:r>
          </a:p>
          <a:p>
            <a:pPr defTabSz="914272">
              <a:defRPr/>
            </a:pPr>
            <a:r>
              <a:rPr lang="en-US" b="1" dirty="0" smtClean="0"/>
              <a:t>Emphasize  - Two people  ALWAYS.</a:t>
            </a:r>
          </a:p>
          <a:p>
            <a:pPr defTabSz="914272">
              <a:defRPr/>
            </a:pPr>
            <a:r>
              <a:rPr lang="en-US" b="1" dirty="0" smtClean="0"/>
              <a:t>Stress - LOTO – ALWAYS.</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41</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2 people always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Double check LOTO</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Guard sump holes immediately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Continually reassess</a:t>
            </a:r>
          </a:p>
        </p:txBody>
      </p:sp>
    </p:spTree>
    <p:extLst>
      <p:ext uri="{BB962C8B-B14F-4D97-AF65-F5344CB8AC3E}">
        <p14:creationId xmlns:p14="http://schemas.microsoft.com/office/powerpoint/2010/main" val="3601809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81250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239763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44</a:t>
            </a:fld>
            <a:endParaRPr lang="en-US" dirty="0">
              <a:solidFill>
                <a:prstClr val="black"/>
              </a:solidFill>
            </a:endParaRPr>
          </a:p>
        </p:txBody>
      </p:sp>
      <p:sp>
        <p:nvSpPr>
          <p:cNvPr id="6" name="TextBox 5"/>
          <p:cNvSpPr txBox="1"/>
          <p:nvPr/>
        </p:nvSpPr>
        <p:spPr>
          <a:xfrm>
            <a:off x="4876800" y="914400"/>
            <a:ext cx="1965960" cy="1277273"/>
          </a:xfrm>
          <a:prstGeom prst="rect">
            <a:avLst/>
          </a:prstGeom>
          <a:noFill/>
        </p:spPr>
        <p:txBody>
          <a:bodyPr wrap="square" lIns="45720" rIns="45720" rtlCol="0">
            <a:spAutoFit/>
          </a:bodyPr>
          <a:lstStyle/>
          <a:p>
            <a:pPr marL="91440" indent="-91440">
              <a:buFont typeface="Arial" pitchFamily="34" charset="0"/>
              <a:buChar char="•"/>
            </a:pPr>
            <a:r>
              <a:rPr lang="en-US" sz="1100" dirty="0">
                <a:solidFill>
                  <a:prstClr val="black"/>
                </a:solidFill>
                <a:latin typeface="Arial Narrow" pitchFamily="34" charset="0"/>
              </a:rPr>
              <a:t>Summarize the grain facts section.</a:t>
            </a:r>
          </a:p>
          <a:p>
            <a:pPr marL="91440" indent="-91440">
              <a:buFont typeface="Arial" pitchFamily="34" charset="0"/>
              <a:buChar char="•"/>
            </a:pPr>
            <a:r>
              <a:rPr lang="en-US" sz="1100" dirty="0">
                <a:solidFill>
                  <a:prstClr val="black"/>
                </a:solidFill>
                <a:latin typeface="Arial Narrow" pitchFamily="34" charset="0"/>
              </a:rPr>
              <a:t>Emphasize how quickly engulfment can occur.</a:t>
            </a:r>
          </a:p>
          <a:p>
            <a:pPr marL="91440" indent="-91440">
              <a:buFont typeface="Arial" pitchFamily="34" charset="0"/>
              <a:buChar char="•"/>
            </a:pPr>
            <a:r>
              <a:rPr lang="en-US" sz="1100" dirty="0">
                <a:solidFill>
                  <a:prstClr val="black"/>
                </a:solidFill>
                <a:latin typeface="Arial Narrow" pitchFamily="34" charset="0"/>
              </a:rPr>
              <a:t>Stress flowing grain is dangerous.</a:t>
            </a:r>
          </a:p>
          <a:p>
            <a:pPr marL="91440" indent="-91440">
              <a:buFont typeface="Arial" pitchFamily="34" charset="0"/>
              <a:buChar char="•"/>
            </a:pPr>
            <a:r>
              <a:rPr lang="en-US" sz="1100" dirty="0">
                <a:solidFill>
                  <a:prstClr val="black"/>
                </a:solidFill>
                <a:latin typeface="Arial Narrow" pitchFamily="34" charset="0"/>
              </a:rPr>
              <a:t>Emphasize the frequency of entrapments &amp; </a:t>
            </a:r>
            <a:r>
              <a:rPr lang="en-US" sz="1100" dirty="0" err="1">
                <a:solidFill>
                  <a:prstClr val="black"/>
                </a:solidFill>
                <a:latin typeface="Arial Narrow" pitchFamily="34" charset="0"/>
              </a:rPr>
              <a:t>engulfments</a:t>
            </a:r>
            <a:r>
              <a:rPr lang="en-US" sz="1100" dirty="0">
                <a:solidFill>
                  <a:prstClr val="black"/>
                </a:solidFill>
                <a:latin typeface="Arial Narrow" pitchFamily="34" charset="0"/>
              </a:rPr>
              <a:t> continues to rise. </a:t>
            </a:r>
          </a:p>
        </p:txBody>
      </p:sp>
    </p:spTree>
    <p:extLst>
      <p:ext uri="{BB962C8B-B14F-4D97-AF65-F5344CB8AC3E}">
        <p14:creationId xmlns:p14="http://schemas.microsoft.com/office/powerpoint/2010/main" val="3525231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462026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91393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308829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Following a safe bin entry process can prevent incidents of injury and fatality.  </a:t>
            </a:r>
          </a:p>
          <a:p>
            <a:pPr defTabSz="914272">
              <a:defRPr/>
            </a:pPr>
            <a:r>
              <a:rPr lang="en-US" dirty="0" smtClean="0"/>
              <a:t>Bin Entry should NEVER be rushed into.</a:t>
            </a:r>
          </a:p>
          <a:p>
            <a:pPr defTabSz="914272">
              <a:defRPr/>
            </a:pPr>
            <a:r>
              <a:rPr lang="en-US" dirty="0" smtClean="0"/>
              <a:t>Bin Entry starts with proper training and planning which need to occur PRIOR to the time entry is needed.</a:t>
            </a:r>
          </a:p>
          <a:p>
            <a:pPr defTabSz="914272">
              <a:defRPr/>
            </a:pPr>
            <a:r>
              <a:rPr lang="en-US" dirty="0" smtClean="0"/>
              <a:t>Understanding the reason entry is needed helps you prepare for the entry and make decisions concerning the entry.</a:t>
            </a:r>
          </a:p>
          <a:p>
            <a:pPr lvl="1" defTabSz="914272">
              <a:defRPr/>
            </a:pPr>
            <a:r>
              <a:rPr lang="en-US" dirty="0" smtClean="0"/>
              <a:t>These will also help to determine the actions that need to be taken to reduce the need for entry in the future.</a:t>
            </a:r>
          </a:p>
          <a:p>
            <a:pPr defTabSz="914272">
              <a:defRPr/>
            </a:pPr>
            <a:r>
              <a:rPr lang="en-US" dirty="0" smtClean="0"/>
              <a:t>One of the most crucial decisions is whether to send yourself or a worker into a grain bin.</a:t>
            </a:r>
          </a:p>
          <a:p>
            <a:pPr defTabSz="914272">
              <a:defRPr/>
            </a:pPr>
            <a:r>
              <a:rPr lang="en-US" dirty="0" smtClean="0"/>
              <a:t>Alternatives to bin entry should be explored and tried.  </a:t>
            </a:r>
          </a:p>
          <a:p>
            <a:pPr defTabSz="914272">
              <a:defRPr/>
            </a:pPr>
            <a:r>
              <a:rPr lang="en-US" dirty="0" smtClean="0"/>
              <a:t>Only when the alternatives do not correct the problem </a:t>
            </a:r>
            <a:r>
              <a:rPr lang="en-US" b="1" dirty="0" smtClean="0"/>
              <a:t>should a decision to enter be considered and should be based on the reason entry is needed, the task needing to be performed, the policies in place, the type of entry (side vs top), and whether the worker can be protected against hazards.</a:t>
            </a:r>
          </a:p>
          <a:p>
            <a:pPr defTabSz="914272">
              <a:defRPr/>
            </a:pPr>
            <a:r>
              <a:rPr lang="en-US" dirty="0" smtClean="0"/>
              <a:t>The Bin Entry Permit or Checklist is critical to determining the hazards and ensuring the protection of workers. The permit or checklist should be completed EACH and EVERY time! </a:t>
            </a:r>
          </a:p>
          <a:p>
            <a:pPr defTabSz="914272">
              <a:defRPr/>
            </a:pPr>
            <a:r>
              <a:rPr lang="en-US" dirty="0" smtClean="0"/>
              <a:t>A pre-entry meeting ensures that everyone understands the hazards and tasks and is prepared for the entry.</a:t>
            </a:r>
          </a:p>
          <a:p>
            <a:pPr defTabSz="914272">
              <a:defRPr/>
            </a:pPr>
            <a:r>
              <a:rPr lang="en-US" dirty="0" smtClean="0"/>
              <a:t>During the bin entry operation the hazards need to be continually reassessed and the entry aborted if at any time the entrant cannot be protected.</a:t>
            </a:r>
          </a:p>
          <a:p>
            <a:pPr defTabSz="914272">
              <a:defRPr/>
            </a:pPr>
            <a:r>
              <a:rPr lang="en-US" dirty="0" smtClean="0"/>
              <a:t>Once the entry is complete, address any issues encountered to be better prepared for the future. </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81862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r>
              <a:rPr lang="en-US" dirty="0" smtClean="0"/>
              <a:t>Remember these 5 critical steps to ensure a safe entry.</a:t>
            </a:r>
          </a:p>
          <a:p>
            <a:r>
              <a:rPr lang="en-US" b="1" dirty="0" smtClean="0"/>
              <a:t>DISCUSS </a:t>
            </a:r>
            <a:r>
              <a:rPr lang="en-US" dirty="0"/>
              <a:t>– the earlier engulfment incident.  What failed in this case?  What protections were not taken?</a:t>
            </a:r>
          </a:p>
          <a:p>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0859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Explain The entrant and observer require similar training.  The difference lies in the role and responsibilities and their understanding of how to perform these roles. </a:t>
            </a:r>
          </a:p>
          <a:p>
            <a:pPr defTabSz="914272">
              <a:defRPr/>
            </a:pPr>
            <a:r>
              <a:rPr lang="en-US" b="1" dirty="0" smtClean="0"/>
              <a:t>Entrant – </a:t>
            </a:r>
          </a:p>
          <a:p>
            <a:pPr lvl="1" defTabSz="914272">
              <a:defRPr/>
            </a:pPr>
            <a:r>
              <a:rPr lang="en-US" dirty="0" smtClean="0"/>
              <a:t>must understand that there is a need to </a:t>
            </a:r>
            <a:r>
              <a:rPr lang="en-US" b="1" dirty="0" smtClean="0"/>
              <a:t>continually assess the hazards </a:t>
            </a:r>
            <a:r>
              <a:rPr lang="en-US" dirty="0" smtClean="0"/>
              <a:t>in the environment once inside the bin  as not all conditions will be known &amp; conditions may change.</a:t>
            </a:r>
          </a:p>
          <a:p>
            <a:pPr lvl="1" defTabSz="914272">
              <a:defRPr/>
            </a:pPr>
            <a:r>
              <a:rPr lang="en-US" b="1" dirty="0"/>
              <a:t>u</a:t>
            </a:r>
            <a:r>
              <a:rPr lang="en-US" b="1" dirty="0" smtClean="0"/>
              <a:t>nderstand if hazards appear which he cannot be protected against,</a:t>
            </a:r>
            <a:r>
              <a:rPr lang="en-US" dirty="0" smtClean="0"/>
              <a:t> there is </a:t>
            </a:r>
            <a:r>
              <a:rPr lang="en-US" b="1" dirty="0" smtClean="0"/>
              <a:t>the need to CANCEL </a:t>
            </a:r>
            <a:r>
              <a:rPr lang="en-US" b="1" dirty="0"/>
              <a:t>the bin </a:t>
            </a:r>
            <a:r>
              <a:rPr lang="en-US" b="1" dirty="0" smtClean="0"/>
              <a:t>entry and should act upon this. </a:t>
            </a:r>
          </a:p>
          <a:p>
            <a:pPr lvl="1" defTabSz="914272">
              <a:defRPr/>
            </a:pPr>
            <a:r>
              <a:rPr lang="en-US" dirty="0" smtClean="0"/>
              <a:t>Is also responsible for ensuring bin entry is not started until the observer is posted.  Nor should the entry continue if the observer steps away.</a:t>
            </a:r>
          </a:p>
          <a:p>
            <a:pPr lvl="1" defTabSz="914272">
              <a:defRPr/>
            </a:pPr>
            <a:r>
              <a:rPr lang="en-US" dirty="0" smtClean="0"/>
              <a:t>must be trained in the tasks to be completed inside the grain bin as well as have received lifeline training.</a:t>
            </a:r>
          </a:p>
          <a:p>
            <a:pPr defTabSz="914272">
              <a:defRPr/>
            </a:pPr>
            <a:r>
              <a:rPr lang="en-US" b="1" dirty="0" smtClean="0"/>
              <a:t>The Observer’s role is specific.  The observer is to remain present throughout the entry and be in constant communication with the entrant.</a:t>
            </a:r>
          </a:p>
          <a:p>
            <a:pPr defTabSz="914272">
              <a:defRPr/>
            </a:pPr>
            <a:r>
              <a:rPr lang="en-US" dirty="0" smtClean="0"/>
              <a:t>The Observer can stop the entry if:</a:t>
            </a:r>
          </a:p>
          <a:p>
            <a:pPr lvl="1" defTabSz="914272">
              <a:defRPr/>
            </a:pPr>
            <a:r>
              <a:rPr lang="en-US" dirty="0" smtClean="0"/>
              <a:t>The observer has to leave</a:t>
            </a:r>
          </a:p>
          <a:p>
            <a:pPr lvl="1" defTabSz="914272">
              <a:defRPr/>
            </a:pPr>
            <a:r>
              <a:rPr lang="en-US" dirty="0" smtClean="0"/>
              <a:t>There is no means to remain in contact</a:t>
            </a:r>
          </a:p>
          <a:p>
            <a:pPr lvl="1" defTabSz="914272">
              <a:defRPr/>
            </a:pPr>
            <a:r>
              <a:rPr lang="en-US" dirty="0" smtClean="0"/>
              <a:t>There are hazards against which the entrant cannot be protected.</a:t>
            </a:r>
          </a:p>
          <a:p>
            <a:pPr lvl="1" defTabSz="914272">
              <a:defRPr/>
            </a:pPr>
            <a:r>
              <a:rPr lang="en-US" dirty="0" smtClean="0"/>
              <a:t>The observer perceives the entrant is in danger.</a:t>
            </a:r>
          </a:p>
          <a:p>
            <a:pPr defTabSz="914272">
              <a:defRPr/>
            </a:pPr>
            <a:r>
              <a:rPr lang="en-US" dirty="0" smtClean="0"/>
              <a:t>The Observer must be able to initiate rescue without entering the grain bin including knowing how and who to call in the event of an emergency.  </a:t>
            </a:r>
          </a:p>
          <a:p>
            <a:pPr defTabSz="914272">
              <a:defRPr/>
            </a:pPr>
            <a:r>
              <a:rPr lang="en-US" dirty="0" smtClean="0"/>
              <a:t>The Observer has the responsibility of managing the slack of the lifeline rope in many situations.</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5</a:t>
            </a:fld>
            <a:endParaRPr lang="en-US" dirty="0">
              <a:solidFill>
                <a:prstClr val="black"/>
              </a:solidFill>
            </a:endParaRPr>
          </a:p>
        </p:txBody>
      </p:sp>
      <p:sp>
        <p:nvSpPr>
          <p:cNvPr id="5" name="TextBox 4"/>
          <p:cNvSpPr txBox="1"/>
          <p:nvPr/>
        </p:nvSpPr>
        <p:spPr>
          <a:xfrm>
            <a:off x="4419600" y="697468"/>
            <a:ext cx="2362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Training needs are the same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Difference is role &amp; responsibility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Observer also must know how to call for help and initiate rescue procedures.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Entrant must reassess conditions &amp; cancel entry if it is unsafe</a:t>
            </a:r>
          </a:p>
          <a:p>
            <a:pPr marL="171450" indent="-171450">
              <a:buFont typeface="Arial" panose="020B0604020202020204" pitchFamily="34" charset="0"/>
              <a:buChar char="•"/>
            </a:pPr>
            <a:endParaRPr lang="en-US" sz="1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834650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50</a:t>
            </a:fld>
            <a:endParaRPr lang="en-US" dirty="0">
              <a:solidFill>
                <a:prstClr val="black"/>
              </a:solidFill>
            </a:endParaRPr>
          </a:p>
        </p:txBody>
      </p:sp>
      <p:sp>
        <p:nvSpPr>
          <p:cNvPr id="6" name="TextBox 5"/>
          <p:cNvSpPr txBox="1"/>
          <p:nvPr/>
        </p:nvSpPr>
        <p:spPr>
          <a:xfrm>
            <a:off x="4876800" y="914400"/>
            <a:ext cx="1965960" cy="1277273"/>
          </a:xfrm>
          <a:prstGeom prst="rect">
            <a:avLst/>
          </a:prstGeom>
          <a:noFill/>
        </p:spPr>
        <p:txBody>
          <a:bodyPr wrap="square" lIns="45720" rIns="45720" rtlCol="0">
            <a:spAutoFit/>
          </a:bodyPr>
          <a:lstStyle/>
          <a:p>
            <a:pPr marL="91440" indent="-91440">
              <a:buFont typeface="Arial" pitchFamily="34" charset="0"/>
              <a:buChar char="•"/>
            </a:pPr>
            <a:r>
              <a:rPr lang="en-US" sz="1100" dirty="0">
                <a:solidFill>
                  <a:prstClr val="black"/>
                </a:solidFill>
                <a:latin typeface="Arial Narrow" pitchFamily="34" charset="0"/>
              </a:rPr>
              <a:t>Summarize the grain facts section.</a:t>
            </a:r>
          </a:p>
          <a:p>
            <a:pPr marL="91440" indent="-91440">
              <a:buFont typeface="Arial" pitchFamily="34" charset="0"/>
              <a:buChar char="•"/>
            </a:pPr>
            <a:r>
              <a:rPr lang="en-US" sz="1100" dirty="0">
                <a:solidFill>
                  <a:prstClr val="black"/>
                </a:solidFill>
                <a:latin typeface="Arial Narrow" pitchFamily="34" charset="0"/>
              </a:rPr>
              <a:t>Emphasize how quickly engulfment can occur.</a:t>
            </a:r>
          </a:p>
          <a:p>
            <a:pPr marL="91440" indent="-91440">
              <a:buFont typeface="Arial" pitchFamily="34" charset="0"/>
              <a:buChar char="•"/>
            </a:pPr>
            <a:r>
              <a:rPr lang="en-US" sz="1100" dirty="0">
                <a:solidFill>
                  <a:prstClr val="black"/>
                </a:solidFill>
                <a:latin typeface="Arial Narrow" pitchFamily="34" charset="0"/>
              </a:rPr>
              <a:t>Stress flowing grain is dangerous.</a:t>
            </a:r>
          </a:p>
          <a:p>
            <a:pPr marL="91440" indent="-91440">
              <a:buFont typeface="Arial" pitchFamily="34" charset="0"/>
              <a:buChar char="•"/>
            </a:pPr>
            <a:r>
              <a:rPr lang="en-US" sz="1100" dirty="0">
                <a:solidFill>
                  <a:prstClr val="black"/>
                </a:solidFill>
                <a:latin typeface="Arial Narrow" pitchFamily="34" charset="0"/>
              </a:rPr>
              <a:t>Emphasize the frequency of entrapments &amp; </a:t>
            </a:r>
            <a:r>
              <a:rPr lang="en-US" sz="1100" dirty="0" err="1">
                <a:solidFill>
                  <a:prstClr val="black"/>
                </a:solidFill>
                <a:latin typeface="Arial Narrow" pitchFamily="34" charset="0"/>
              </a:rPr>
              <a:t>engulfments</a:t>
            </a:r>
            <a:r>
              <a:rPr lang="en-US" sz="1100" dirty="0">
                <a:solidFill>
                  <a:prstClr val="black"/>
                </a:solidFill>
                <a:latin typeface="Arial Narrow" pitchFamily="34" charset="0"/>
              </a:rPr>
              <a:t> continues to rise. </a:t>
            </a:r>
          </a:p>
        </p:txBody>
      </p:sp>
    </p:spTree>
    <p:extLst>
      <p:ext uri="{BB962C8B-B14F-4D97-AF65-F5344CB8AC3E}">
        <p14:creationId xmlns:p14="http://schemas.microsoft.com/office/powerpoint/2010/main" val="34524930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20963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2085" indent="-222085" defTabSz="914272">
              <a:buFont typeface="+mj-lt"/>
              <a:buAutoNum type="arabicPeriod"/>
              <a:defRPr/>
            </a:pP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52</a:t>
            </a:fld>
            <a:endParaRPr lang="en-US" dirty="0">
              <a:solidFill>
                <a:prstClr val="black"/>
              </a:solidFill>
            </a:endParaRPr>
          </a:p>
        </p:txBody>
      </p:sp>
      <p:sp>
        <p:nvSpPr>
          <p:cNvPr id="7" name="Notes Placeholder 2"/>
          <p:cNvSpPr txBox="1">
            <a:spLocks/>
          </p:cNvSpPr>
          <p:nvPr/>
        </p:nvSpPr>
        <p:spPr>
          <a:xfrm>
            <a:off x="0" y="3657600"/>
            <a:ext cx="6858000" cy="5105400"/>
          </a:xfrm>
          <a:prstGeom prst="rect">
            <a:avLst/>
          </a:prstGeom>
        </p:spPr>
        <p:txBody>
          <a:bodyPr vert="horz" lIns="91440" tIns="45720" rIns="91440" bIns="45720" rtlCol="0"/>
          <a:lstStyle>
            <a:lvl1pPr marL="228600" indent="-228600" algn="l" defTabSz="914400" rtl="0" eaLnBrk="1" latinLnBrk="0" hangingPunct="1">
              <a:buFont typeface="+mj-lt"/>
              <a:buAutoNum type="arabicPeriod"/>
              <a:defRPr sz="1200" kern="1200">
                <a:solidFill>
                  <a:schemeClr val="tx1"/>
                </a:solidFill>
                <a:latin typeface="Arial Narrow" panose="020B0606020202030204" pitchFamily="34" charset="0"/>
                <a:ea typeface="+mn-ea"/>
                <a:cs typeface="+mn-cs"/>
              </a:defRPr>
            </a:lvl1pPr>
            <a:lvl2pPr marL="457200" indent="-228600" algn="l" defTabSz="914400" rtl="0" eaLnBrk="1" latinLnBrk="0" hangingPunct="1">
              <a:buFont typeface="+mj-lt"/>
              <a:buAutoNum type="alphaUcPeriod"/>
              <a:defRPr sz="1200" kern="1200">
                <a:solidFill>
                  <a:schemeClr val="tx1"/>
                </a:solidFill>
                <a:latin typeface="Arial Narrow" panose="020B0606020202030204" pitchFamily="34" charset="0"/>
                <a:ea typeface="+mn-ea"/>
                <a:cs typeface="+mn-cs"/>
              </a:defRPr>
            </a:lvl2pPr>
            <a:lvl3pPr marL="685800" indent="-228600" algn="l" defTabSz="914400" rtl="0" eaLnBrk="1" latinLnBrk="0" hangingPunct="1">
              <a:buFont typeface="+mj-lt"/>
              <a:buAutoNum type="arabicParenR"/>
              <a:defRPr sz="1200" kern="1200">
                <a:solidFill>
                  <a:schemeClr val="tx1"/>
                </a:solidFill>
                <a:latin typeface="Arial Narrow" panose="020B0606020202030204" pitchFamily="34" charset="0"/>
                <a:ea typeface="+mn-ea"/>
                <a:cs typeface="+mn-cs"/>
              </a:defRPr>
            </a:lvl3pPr>
            <a:lvl4pPr marL="914400" indent="-228600" algn="l" defTabSz="914400" rtl="0" eaLnBrk="1" latinLnBrk="0" hangingPunct="1">
              <a:buFont typeface="+mj-lt"/>
              <a:buAutoNum type="alphaLcPeriod"/>
              <a:defRPr sz="1200" kern="1200">
                <a:solidFill>
                  <a:schemeClr val="tx1"/>
                </a:solidFill>
                <a:latin typeface="Arial Narrow" panose="020B0606020202030204" pitchFamily="34" charset="0"/>
                <a:ea typeface="+mn-ea"/>
                <a:cs typeface="+mn-cs"/>
              </a:defRPr>
            </a:lvl4pPr>
            <a:lvl5pPr marL="1143000" indent="-228600" algn="l" defTabSz="914400" rtl="0" eaLnBrk="1" latinLnBrk="0" hangingPunct="1">
              <a:buFont typeface="+mj-lt"/>
              <a:buAutoNum type="romanLcPeriod"/>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solidFill>
                  <a:prstClr val="black"/>
                </a:solidFill>
              </a:rPr>
              <a:t>Lock out Tag out is crucial to a safe bin entry as well as fundamental to controlling other types of hazards in the grain environment such as entanglement issues and working with energized equipment.</a:t>
            </a:r>
          </a:p>
          <a:p>
            <a:r>
              <a:rPr lang="en-US" dirty="0" smtClean="0">
                <a:solidFill>
                  <a:prstClr val="black"/>
                </a:solidFill>
              </a:rPr>
              <a:t>There are 3 pieces to a strong and effective LOTO.</a:t>
            </a:r>
          </a:p>
          <a:p>
            <a:pPr lvl="1"/>
            <a:r>
              <a:rPr lang="en-US" dirty="0" smtClean="0">
                <a:solidFill>
                  <a:prstClr val="black"/>
                </a:solidFill>
              </a:rPr>
              <a:t>A LOTO policy sets the rules for when LOTO must be done before a work activity.</a:t>
            </a:r>
          </a:p>
          <a:p>
            <a:pPr lvl="1"/>
            <a:r>
              <a:rPr lang="en-US" dirty="0" smtClean="0">
                <a:solidFill>
                  <a:prstClr val="black"/>
                </a:solidFill>
              </a:rPr>
              <a:t>A LOTO program  tells how the steps of LOTO will be implemented and assigns responsibility.</a:t>
            </a:r>
          </a:p>
          <a:p>
            <a:pPr lvl="1"/>
            <a:r>
              <a:rPr lang="en-US" dirty="0" smtClean="0">
                <a:solidFill>
                  <a:prstClr val="black"/>
                </a:solidFill>
              </a:rPr>
              <a:t>LOTO procedures are the work instructions for the each piece of equipment .  They tell the worker how to shut down &amp; isolate the energy source for the equipment..  </a:t>
            </a:r>
          </a:p>
          <a:p>
            <a:r>
              <a:rPr lang="en-US" dirty="0" smtClean="0">
                <a:solidFill>
                  <a:prstClr val="black"/>
                </a:solidFill>
              </a:rPr>
              <a:t>When consistently &amp; properly used, the policy, program, &amp; procedures of  LOTO  significantly reduces the risk of injuries &amp; fatality.</a:t>
            </a:r>
          </a:p>
          <a:p>
            <a:r>
              <a:rPr lang="en-US" dirty="0" smtClean="0">
                <a:solidFill>
                  <a:prstClr val="black"/>
                </a:solidFill>
              </a:rPr>
              <a:t>Whether farm or commercial, a LOTO program is a best practice.   </a:t>
            </a:r>
          </a:p>
          <a:p>
            <a:r>
              <a:rPr lang="en-US" dirty="0" smtClean="0">
                <a:solidFill>
                  <a:prstClr val="black"/>
                </a:solidFill>
              </a:rPr>
              <a:t>Implementing LOTO is one of the best safety protections a farm operation can do.  </a:t>
            </a:r>
          </a:p>
          <a:p>
            <a:endParaRPr lang="en-US" dirty="0">
              <a:solidFill>
                <a:prstClr val="black"/>
              </a:solidFill>
            </a:endParaRPr>
          </a:p>
        </p:txBody>
      </p:sp>
    </p:spTree>
    <p:extLst>
      <p:ext uri="{BB962C8B-B14F-4D97-AF65-F5344CB8AC3E}">
        <p14:creationId xmlns:p14="http://schemas.microsoft.com/office/powerpoint/2010/main" val="1917044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a:xfrm>
            <a:off x="0" y="3657600"/>
            <a:ext cx="6858000" cy="5486400"/>
          </a:xfrm>
        </p:spPr>
        <p:txBody>
          <a:bodyPr/>
          <a:lstStyle/>
          <a:p>
            <a:pPr defTabSz="914272">
              <a:defRPr/>
            </a:pPr>
            <a:r>
              <a:rPr lang="en-US" dirty="0" smtClean="0"/>
              <a:t>Grain handling standard 1910.272(d) refers to 1910.38  Under 1910.138 locations with 10 or more employees must have a written plan.</a:t>
            </a:r>
          </a:p>
          <a:p>
            <a:pPr defTabSz="914272">
              <a:defRPr/>
            </a:pPr>
            <a:r>
              <a:rPr lang="en-US" dirty="0" smtClean="0"/>
              <a:t>To comply with the grain standard and known hazards in the work place, an emergency action plan should address hazards related to grain entrapment, entanglement, fall from height, dust explosions as well as others. </a:t>
            </a:r>
          </a:p>
          <a:p>
            <a:pPr defTabSz="914272">
              <a:defRPr/>
            </a:pPr>
            <a:r>
              <a:rPr lang="en-US" dirty="0" smtClean="0"/>
              <a:t>The plan must be known by employees and they need to retrained annually.</a:t>
            </a:r>
          </a:p>
          <a:p>
            <a:pPr lvl="0" defTabSz="914272">
              <a:defRPr/>
            </a:pPr>
            <a:r>
              <a:rPr lang="en-US" b="1" dirty="0">
                <a:solidFill>
                  <a:prstClr val="black"/>
                </a:solidFill>
              </a:rPr>
              <a:t>STRESS - In the event of an emergency – knowing what roles to play and who is responsible for what saves valuable time!  This includes who is to be notified of the emergency, who does the notification, what order to notify.  This prevents confusion &amp; misinformation. </a:t>
            </a:r>
            <a:r>
              <a:rPr lang="en-US" b="1" dirty="0" smtClean="0">
                <a:solidFill>
                  <a:prstClr val="black"/>
                </a:solidFill>
              </a:rPr>
              <a:t> Knowing </a:t>
            </a:r>
            <a:r>
              <a:rPr lang="en-US" b="1" dirty="0">
                <a:solidFill>
                  <a:prstClr val="black"/>
                </a:solidFill>
              </a:rPr>
              <a:t>what equipment the facility has or does not have and what might be </a:t>
            </a:r>
            <a:r>
              <a:rPr lang="en-US" b="1" dirty="0" smtClean="0">
                <a:solidFill>
                  <a:prstClr val="black"/>
                </a:solidFill>
              </a:rPr>
              <a:t>needed</a:t>
            </a:r>
            <a:r>
              <a:rPr lang="en-US" b="1" dirty="0">
                <a:solidFill>
                  <a:prstClr val="black"/>
                </a:solidFill>
              </a:rPr>
              <a:t> </a:t>
            </a:r>
            <a:r>
              <a:rPr lang="en-US" b="1" dirty="0" smtClean="0">
                <a:solidFill>
                  <a:prstClr val="black"/>
                </a:solidFill>
              </a:rPr>
              <a:t>also saves time.</a:t>
            </a:r>
            <a:endParaRPr lang="en-US" dirty="0" smtClean="0"/>
          </a:p>
          <a:p>
            <a:pPr defTabSz="914272">
              <a:defRPr/>
            </a:pPr>
            <a:r>
              <a:rPr lang="en-US" dirty="0" smtClean="0"/>
              <a:t>A  “best practice” is to keep copies of the plan at various locations.</a:t>
            </a:r>
          </a:p>
          <a:p>
            <a:pPr lvl="1" defTabSz="914272">
              <a:defRPr/>
            </a:pPr>
            <a:r>
              <a:rPr lang="en-US" dirty="0" smtClean="0"/>
              <a:t>FARM –keep copies at the house, barns, work/tool shed </a:t>
            </a:r>
            <a:r>
              <a:rPr lang="en-US" dirty="0" err="1" smtClean="0"/>
              <a:t>bldg</a:t>
            </a:r>
            <a:r>
              <a:rPr lang="en-US" dirty="0" smtClean="0"/>
              <a:t>, and in the vehicles including combines, etc. </a:t>
            </a:r>
          </a:p>
          <a:p>
            <a:pPr lvl="1" defTabSz="914272">
              <a:defRPr/>
            </a:pPr>
            <a:r>
              <a:rPr lang="en-US" dirty="0" smtClean="0"/>
              <a:t>FARM – have a list of #’s to call for help – including utility companies and have GPS or </a:t>
            </a:r>
            <a:r>
              <a:rPr lang="en-US" dirty="0" err="1" smtClean="0"/>
              <a:t>platt</a:t>
            </a:r>
            <a:r>
              <a:rPr lang="en-US" dirty="0" smtClean="0"/>
              <a:t> coordinates for the various buildings  &amp; fields. </a:t>
            </a:r>
          </a:p>
          <a:p>
            <a:pPr defTabSz="914272">
              <a:defRPr/>
            </a:pPr>
            <a:r>
              <a:rPr lang="en-US" dirty="0" smtClean="0">
                <a:solidFill>
                  <a:prstClr val="black"/>
                </a:solidFill>
              </a:rPr>
              <a:t>When </a:t>
            </a:r>
            <a:r>
              <a:rPr lang="en-US" dirty="0">
                <a:solidFill>
                  <a:prstClr val="black"/>
                </a:solidFill>
              </a:rPr>
              <a:t>relying on services from the local rescue squad it is a Best Practice for both commercial elevators and farms to communicate with the rescue squad and when possible practice with them. </a:t>
            </a:r>
            <a:endParaRPr lang="en-US" dirty="0" smtClean="0">
              <a:solidFill>
                <a:prstClr val="black"/>
              </a:solidFill>
            </a:endParaRPr>
          </a:p>
          <a:p>
            <a:pPr lvl="1" defTabSz="914272">
              <a:defRPr/>
            </a:pPr>
            <a:r>
              <a:rPr lang="en-US" dirty="0" smtClean="0">
                <a:solidFill>
                  <a:prstClr val="black"/>
                </a:solidFill>
              </a:rPr>
              <a:t>Find out how far away the nearest technical rescue team is located – this is the type of rescue team that would assist with a height or grain bin rescue and is trained to go in the bin, other confined space, use ropes, etc.</a:t>
            </a:r>
          </a:p>
          <a:p>
            <a:pPr lvl="1" defTabSz="914272">
              <a:defRPr/>
            </a:pPr>
            <a:r>
              <a:rPr lang="en-US" dirty="0">
                <a:solidFill>
                  <a:prstClr val="black"/>
                </a:solidFill>
              </a:rPr>
              <a:t>G</a:t>
            </a:r>
            <a:r>
              <a:rPr lang="en-US" dirty="0" smtClean="0">
                <a:solidFill>
                  <a:prstClr val="black"/>
                </a:solidFill>
              </a:rPr>
              <a:t>ood opportunity to assess what types or equipment is available in the local area for help in emergencies – such as grain rescue tubes, grain </a:t>
            </a:r>
            <a:r>
              <a:rPr lang="en-US" dirty="0" err="1" smtClean="0">
                <a:solidFill>
                  <a:prstClr val="black"/>
                </a:solidFill>
              </a:rPr>
              <a:t>vacs</a:t>
            </a:r>
            <a:r>
              <a:rPr lang="en-US" dirty="0" smtClean="0">
                <a:solidFill>
                  <a:prstClr val="black"/>
                </a:solidFill>
              </a:rPr>
              <a:t>, etc. Assist department in developing a list for use in other situations.</a:t>
            </a:r>
          </a:p>
          <a:p>
            <a:pPr lvl="1" defTabSz="914272">
              <a:defRPr/>
            </a:pPr>
            <a:r>
              <a:rPr lang="en-US" dirty="0">
                <a:solidFill>
                  <a:prstClr val="black"/>
                </a:solidFill>
              </a:rPr>
              <a:t>G</a:t>
            </a:r>
            <a:r>
              <a:rPr lang="en-US" dirty="0" smtClean="0">
                <a:solidFill>
                  <a:prstClr val="black"/>
                </a:solidFill>
              </a:rPr>
              <a:t>ood opportunity to assess what training is needed by the facility and/or local rescue department.  Not all local rescue squads have technical training for rope rescues, confined spaces, etc.!</a:t>
            </a:r>
            <a:endParaRPr lang="en-US" dirty="0">
              <a:solidFill>
                <a:prstClr val="black"/>
              </a:solidFill>
            </a:endParaRPr>
          </a:p>
          <a:p>
            <a:pPr lvl="0" defTabSz="914272">
              <a:defRPr/>
            </a:pPr>
            <a:r>
              <a:rPr lang="en-US" dirty="0">
                <a:solidFill>
                  <a:prstClr val="black"/>
                </a:solidFill>
              </a:rPr>
              <a:t>Both farms and commercial elevators should provide the local department a map or other document showing:</a:t>
            </a:r>
          </a:p>
          <a:p>
            <a:pPr lvl="1" defTabSz="914272">
              <a:defRPr/>
            </a:pPr>
            <a:r>
              <a:rPr lang="en-US" dirty="0">
                <a:solidFill>
                  <a:prstClr val="black"/>
                </a:solidFill>
              </a:rPr>
              <a:t>the location &amp; type of the structures including known hazards – for example confined space hazards </a:t>
            </a:r>
          </a:p>
          <a:p>
            <a:pPr lvl="1" defTabSz="914272">
              <a:defRPr/>
            </a:pPr>
            <a:r>
              <a:rPr lang="en-US" dirty="0">
                <a:solidFill>
                  <a:prstClr val="black"/>
                </a:solidFill>
              </a:rPr>
              <a:t>Identify power &amp; water sources</a:t>
            </a:r>
          </a:p>
          <a:p>
            <a:pPr lvl="1" defTabSz="914272">
              <a:defRPr/>
            </a:pPr>
            <a:r>
              <a:rPr lang="en-US" dirty="0">
                <a:solidFill>
                  <a:prstClr val="black"/>
                </a:solidFill>
              </a:rPr>
              <a:t>Farms should also show where fields are located</a:t>
            </a:r>
            <a:r>
              <a:rPr lang="en-US" dirty="0" smtClean="0">
                <a:solidFill>
                  <a:prstClr val="black"/>
                </a:solidFill>
              </a:rPr>
              <a:t>.</a:t>
            </a:r>
            <a:endParaRPr lang="en-US" dirty="0" smtClean="0"/>
          </a:p>
          <a:p>
            <a:pPr defTabSz="914272">
              <a:defRPr/>
            </a:pPr>
            <a:r>
              <a:rPr lang="en-US" dirty="0" smtClean="0"/>
              <a:t>A good practice is to have a unique identifier clearly visible on the various bins, buildings, etc. at the site – both commercial and farm.  For example – use letters or numbers.  </a:t>
            </a:r>
          </a:p>
          <a:p>
            <a:pPr defTabSz="914272">
              <a:defRPr/>
            </a:pPr>
            <a:r>
              <a:rPr lang="en-US" dirty="0" smtClean="0"/>
              <a:t>Don’t forget to put signage about any chemicals stored/used for the rescue department. </a:t>
            </a:r>
          </a:p>
          <a:p>
            <a:pPr marL="228600" lvl="1" indent="0" defTabSz="914272">
              <a:buNone/>
              <a:defRPr/>
            </a:pPr>
            <a:endParaRPr lang="en-US" dirty="0" smtClean="0"/>
          </a:p>
          <a:p>
            <a:pPr lvl="1" defTabSz="914272">
              <a:defRPr/>
            </a:pPr>
            <a:endParaRPr lang="en-US" dirty="0" smtClean="0"/>
          </a:p>
          <a:p>
            <a:pPr marL="0" indent="0" defTabSz="914272">
              <a:buNone/>
              <a:defRPr/>
            </a:pPr>
            <a:r>
              <a:rPr lang="en-US" dirty="0"/>
              <a:t>	</a:t>
            </a: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64634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All employees should be trained on the emergency action plan.</a:t>
            </a:r>
          </a:p>
          <a:p>
            <a:pPr defTabSz="914272">
              <a:defRPr/>
            </a:pPr>
            <a:r>
              <a:rPr lang="en-US" b="1" dirty="0" smtClean="0"/>
              <a:t>The plan should include what to do in the case of an engulfment or entrapment.</a:t>
            </a:r>
          </a:p>
          <a:p>
            <a:pPr defTabSz="914272">
              <a:defRPr/>
            </a:pPr>
            <a:r>
              <a:rPr lang="en-US" dirty="0" smtClean="0"/>
              <a:t>The plan should designate clear roles &amp; responsibilities for workers and the workers should be trained on them</a:t>
            </a:r>
          </a:p>
          <a:p>
            <a:pPr defTabSz="914272">
              <a:defRPr/>
            </a:pPr>
            <a:r>
              <a:rPr lang="en-US" dirty="0" smtClean="0"/>
              <a:t>Fall Protection training - grain bins necessitate work at heights.  </a:t>
            </a:r>
          </a:p>
          <a:p>
            <a:pPr lvl="1" defTabSz="914272">
              <a:defRPr/>
            </a:pPr>
            <a:r>
              <a:rPr lang="en-US" dirty="0" smtClean="0"/>
              <a:t>An observer during bin entry is likely to be working at height, requiring fall protection.</a:t>
            </a:r>
          </a:p>
          <a:p>
            <a:pPr lvl="1" defTabSz="914272">
              <a:defRPr/>
            </a:pPr>
            <a:r>
              <a:rPr lang="en-US" dirty="0" smtClean="0"/>
              <a:t>Workers should be trained in fall protection self-rescue, how to assist if able in their rescue.</a:t>
            </a:r>
          </a:p>
          <a:p>
            <a:pPr lvl="1" defTabSz="914272">
              <a:defRPr/>
            </a:pPr>
            <a:r>
              <a:rPr lang="en-US" dirty="0" smtClean="0"/>
              <a:t>Equipment inspection training to ensure proper functioning &amp; equipment is in good repair.</a:t>
            </a:r>
          </a:p>
          <a:p>
            <a:pPr defTabSz="914272">
              <a:defRPr/>
            </a:pPr>
            <a:r>
              <a:rPr lang="en-US" dirty="0" smtClean="0"/>
              <a:t>Initiating rescue – Observers must be trained to initiate rescue from outside the bin.  May include:</a:t>
            </a:r>
          </a:p>
          <a:p>
            <a:pPr lvl="1" defTabSz="914272">
              <a:defRPr/>
            </a:pPr>
            <a:r>
              <a:rPr lang="en-US" dirty="0" smtClean="0"/>
              <a:t>Assisting to keep victim’s airway clear , such as providing a homemade apparatus like a bucket with holes. </a:t>
            </a:r>
          </a:p>
          <a:p>
            <a:pPr lvl="1" defTabSz="914272">
              <a:defRPr/>
            </a:pPr>
            <a:r>
              <a:rPr lang="en-US" dirty="0" smtClean="0"/>
              <a:t>Delivering emergency first aid and/or determining the victim’s initial injury assessment (such as if the victim were unconscious.</a:t>
            </a:r>
          </a:p>
          <a:p>
            <a:pPr defTabSz="914272">
              <a:defRPr/>
            </a:pPr>
            <a:r>
              <a:rPr lang="en-US" dirty="0" smtClean="0"/>
              <a:t>First Responder –  Location of elevators &amp; farms often entails a more lengthy response time from rescue units and there may be an even longer response from technical rescue units. The majority of rural locations are served by volunteer rescue units. The first rescue teams to arrive may not have the appropriate training or skills to assist.</a:t>
            </a:r>
          </a:p>
          <a:p>
            <a:pPr lvl="1" defTabSz="914272">
              <a:defRPr/>
            </a:pPr>
            <a:r>
              <a:rPr lang="en-US" dirty="0" smtClean="0"/>
              <a:t>Elevator’s, large farms, or others may choose to train their own employees to be first responders  and provide  initial rescue or medical services.  </a:t>
            </a:r>
          </a:p>
          <a:p>
            <a:pPr defTabSz="914272">
              <a:defRPr/>
            </a:pPr>
            <a:r>
              <a:rPr lang="en-US" b="1" dirty="0" smtClean="0"/>
              <a:t>ALL components of the emergency action plan should be communicated &amp; known to employees.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6</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Fall protection training needed due to height work</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Initiating rescue until first responders arrive</a:t>
            </a:r>
          </a:p>
        </p:txBody>
      </p:sp>
    </p:spTree>
    <p:extLst>
      <p:ext uri="{BB962C8B-B14F-4D97-AF65-F5344CB8AC3E}">
        <p14:creationId xmlns:p14="http://schemas.microsoft.com/office/powerpoint/2010/main" val="383465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r>
              <a:rPr lang="en-US" dirty="0" smtClean="0"/>
              <a:t>Elevators &amp; farms should develop training policies for their workers.</a:t>
            </a:r>
          </a:p>
          <a:p>
            <a:pPr lvl="1"/>
            <a:r>
              <a:rPr lang="en-US" dirty="0" smtClean="0"/>
              <a:t>Many workers may be seasonal, temporary, or part-time during peak seasons – such as harvest or planting.</a:t>
            </a:r>
          </a:p>
          <a:p>
            <a:pPr lvl="1"/>
            <a:r>
              <a:rPr lang="en-US" dirty="0" smtClean="0"/>
              <a:t>Often workers return repeatedly to a work location.</a:t>
            </a:r>
          </a:p>
          <a:p>
            <a:pPr lvl="1"/>
            <a:r>
              <a:rPr lang="en-US" dirty="0" smtClean="0"/>
              <a:t>A training policy helps site managers know what training is needed for different tasks or job roles.</a:t>
            </a:r>
          </a:p>
          <a:p>
            <a:r>
              <a:rPr lang="en-US" dirty="0" smtClean="0"/>
              <a:t>A written record of what type of  training a worker has had, what topics, &amp; when they last had training helps ensure the worker has the knowledge &amp; skills for the job responsibilities and tasks assigned.</a:t>
            </a:r>
          </a:p>
          <a:p>
            <a:pPr lvl="1"/>
            <a:r>
              <a:rPr lang="en-US" b="1" dirty="0" smtClean="0"/>
              <a:t>Stress – it is especially important to not assume a worker knows how to safely &amp; correctly perform a task or job assignment </a:t>
            </a:r>
            <a:r>
              <a:rPr lang="en-US" dirty="0" smtClean="0"/>
              <a:t>just because he works is a regular temporary employee during a particularly busy season.</a:t>
            </a:r>
          </a:p>
          <a:p>
            <a:pPr lvl="1"/>
            <a:r>
              <a:rPr lang="en-US" dirty="0" smtClean="0"/>
              <a:t>One should not assume a worker may be familiar with changes that have been made at the facility or farm.</a:t>
            </a:r>
          </a:p>
          <a:p>
            <a:pPr lvl="1"/>
            <a:r>
              <a:rPr lang="en-US" dirty="0" smtClean="0"/>
              <a:t>It is equally important </a:t>
            </a:r>
            <a:r>
              <a:rPr lang="en-US" b="1" dirty="0" smtClean="0"/>
              <a:t>to not rely on memory that someone has had training</a:t>
            </a:r>
            <a:r>
              <a:rPr lang="en-US" dirty="0" smtClean="0"/>
              <a:t>.</a:t>
            </a:r>
          </a:p>
          <a:p>
            <a:pPr lvl="1"/>
            <a:r>
              <a:rPr lang="en-US" dirty="0" smtClean="0"/>
              <a:t>For annual training requirements a written record ensures the training is received timely.</a:t>
            </a:r>
          </a:p>
          <a:p>
            <a:pPr lvl="1"/>
            <a:r>
              <a:rPr lang="en-US" dirty="0" smtClean="0"/>
              <a:t>Written records also allow for timely renewal of any specialized certifications.</a:t>
            </a:r>
          </a:p>
          <a:p>
            <a:r>
              <a:rPr lang="en-US" b="1" dirty="0" smtClean="0"/>
              <a:t>Emphasize - training policies and records do NOT have to be complicated.  Both the policy &amp; record should answer the 5 W’s – Who, What, When, Where, Why.</a:t>
            </a:r>
          </a:p>
          <a:p>
            <a:pPr lvl="1"/>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7</a:t>
            </a:fld>
            <a:endParaRPr lang="en-US">
              <a:solidFill>
                <a:prstClr val="black"/>
              </a:solidFill>
            </a:endParaRPr>
          </a:p>
        </p:txBody>
      </p:sp>
      <p:sp>
        <p:nvSpPr>
          <p:cNvPr id="5" name="TextBox 4"/>
          <p:cNvSpPr txBox="1"/>
          <p:nvPr/>
        </p:nvSpPr>
        <p:spPr>
          <a:xfrm>
            <a:off x="4419600" y="697468"/>
            <a:ext cx="23622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Training policies and records address the 5Ws </a:t>
            </a:r>
          </a:p>
        </p:txBody>
      </p:sp>
    </p:spTree>
    <p:extLst>
      <p:ext uri="{BB962C8B-B14F-4D97-AF65-F5344CB8AC3E}">
        <p14:creationId xmlns:p14="http://schemas.microsoft.com/office/powerpoint/2010/main" val="46234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a:buNone/>
            </a:pPr>
            <a:r>
              <a:rPr lang="en-US" b="1" dirty="0" smtClean="0"/>
              <a:t>ANIMATED SLIDE –  One mouse click for first bullet point &amp; accompanying circles to appear.  Second mouse click for next bullet point &amp; circles.  Total 2 mouse clicks.</a:t>
            </a:r>
          </a:p>
          <a:p>
            <a:endParaRPr lang="en-US" dirty="0" smtClean="0"/>
          </a:p>
          <a:p>
            <a:r>
              <a:rPr lang="en-US" dirty="0" smtClean="0"/>
              <a:t>This is a sample employee training record.  There are many styles of training records – choose the style which works best for the workplace. </a:t>
            </a:r>
          </a:p>
          <a:p>
            <a:r>
              <a:rPr lang="en-US" dirty="0" smtClean="0"/>
              <a:t>Ensure identifying information of employee is on the record such as name, hire date, and job position or description. </a:t>
            </a:r>
          </a:p>
          <a:p>
            <a:r>
              <a:rPr lang="en-US" dirty="0" smtClean="0"/>
              <a:t>Ensure basic identifying information about the training is on the record – title, date, employee initials, supervisor and/or trainer initials.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8</a:t>
            </a:fld>
            <a:endParaRPr lang="en-US">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Training records should id the employee, the topics, date and be signed.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374636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a:buFont typeface="+mj-lt"/>
              <a:buNone/>
            </a:pPr>
            <a:r>
              <a:rPr lang="en-US" dirty="0" smtClean="0"/>
              <a:t>Left Image translation: </a:t>
            </a:r>
            <a:r>
              <a:rPr lang="en-US" dirty="0" err="1" smtClean="0"/>
              <a:t>Politica</a:t>
            </a:r>
            <a:r>
              <a:rPr lang="en-US" baseline="0" dirty="0" smtClean="0"/>
              <a:t> Ave.  -  </a:t>
            </a:r>
            <a:r>
              <a:rPr lang="en-US" baseline="0" dirty="0" err="1" smtClean="0"/>
              <a:t>Procedimiento</a:t>
            </a:r>
            <a:r>
              <a:rPr lang="en-US" baseline="0" dirty="0" smtClean="0"/>
              <a:t> </a:t>
            </a:r>
            <a:r>
              <a:rPr lang="en-US" baseline="0" dirty="0" err="1" smtClean="0"/>
              <a:t>Clle</a:t>
            </a:r>
            <a:r>
              <a:rPr lang="en-US" baseline="0" dirty="0" smtClean="0"/>
              <a:t>.          Right Image Translation: Como, </a:t>
            </a:r>
            <a:r>
              <a:rPr lang="en-US" baseline="0" dirty="0" err="1" smtClean="0"/>
              <a:t>donde</a:t>
            </a:r>
            <a:r>
              <a:rPr lang="en-US" baseline="0" dirty="0" smtClean="0"/>
              <a:t>, </a:t>
            </a:r>
            <a:r>
              <a:rPr lang="en-US" baseline="0" dirty="0" err="1" smtClean="0"/>
              <a:t>cuando</a:t>
            </a:r>
            <a:r>
              <a:rPr lang="en-US" baseline="0" dirty="0" smtClean="0"/>
              <a:t>, </a:t>
            </a:r>
            <a:r>
              <a:rPr lang="en-US" baseline="0" dirty="0" err="1" smtClean="0"/>
              <a:t>por</a:t>
            </a:r>
            <a:r>
              <a:rPr lang="en-US" baseline="0" dirty="0" smtClean="0"/>
              <a:t> que, que, de </a:t>
            </a:r>
            <a:r>
              <a:rPr lang="en-US" baseline="0" dirty="0" err="1" smtClean="0"/>
              <a:t>quien</a:t>
            </a:r>
            <a:r>
              <a:rPr lang="en-US" baseline="0" dirty="0" smtClean="0"/>
              <a:t>, </a:t>
            </a:r>
            <a:r>
              <a:rPr lang="en-US" baseline="0" dirty="0" err="1" smtClean="0"/>
              <a:t>quien</a:t>
            </a:r>
            <a:endParaRPr lang="en-US" dirty="0" smtClean="0"/>
          </a:p>
          <a:p>
            <a:pPr marL="228600" indent="-228600">
              <a:buFont typeface="+mj-lt"/>
              <a:buAutoNum type="arabicPeriod"/>
            </a:pPr>
            <a:endParaRPr lang="en-US" dirty="0" smtClean="0"/>
          </a:p>
          <a:p>
            <a:pPr marL="228600" indent="-228600">
              <a:buFont typeface="+mj-lt"/>
              <a:buAutoNum type="arabicPeriod"/>
            </a:pPr>
            <a:endParaRPr lang="en-US" dirty="0" smtClean="0"/>
          </a:p>
          <a:p>
            <a:pPr marL="228600" indent="-228600">
              <a:buFont typeface="+mj-lt"/>
              <a:buAutoNum type="arabicPeriod"/>
            </a:pPr>
            <a:r>
              <a:rPr lang="en-US" dirty="0" smtClean="0"/>
              <a:t>Safe bin entry requires a plan consisting of policy &amp; procedure that provides employees instruction and guidance, assigns responsibility, and eliminates “guess work”.</a:t>
            </a:r>
          </a:p>
          <a:p>
            <a:r>
              <a:rPr lang="en-US" baseline="0" dirty="0" smtClean="0"/>
              <a:t>Policy</a:t>
            </a:r>
            <a:r>
              <a:rPr lang="en-US" dirty="0" smtClean="0"/>
              <a:t> – guides.  It provides direction to make decisions within a specified framework.  </a:t>
            </a:r>
          </a:p>
          <a:p>
            <a:r>
              <a:rPr lang="en-US" baseline="0" dirty="0" smtClean="0"/>
              <a:t>Procedure</a:t>
            </a:r>
            <a:r>
              <a:rPr lang="en-US" dirty="0" smtClean="0"/>
              <a:t> – tells “how to” implement the policy – or how to take action on the policy.</a:t>
            </a:r>
          </a:p>
          <a:p>
            <a:pPr lvl="1"/>
            <a:r>
              <a:rPr lang="en-US" dirty="0" smtClean="0"/>
              <a:t>Smaller operations may want to consider using work instructions as procedures.  </a:t>
            </a:r>
          </a:p>
          <a:p>
            <a:r>
              <a:rPr lang="en-US" dirty="0" smtClean="0"/>
              <a:t>Policy &amp; procedure benefits the workers by providing clear directions.</a:t>
            </a:r>
          </a:p>
          <a:p>
            <a:r>
              <a:rPr lang="en-US" b="1" baseline="0" dirty="0" smtClean="0"/>
              <a:t>Emphasize - A</a:t>
            </a:r>
            <a:r>
              <a:rPr lang="en-US" b="1" dirty="0" smtClean="0"/>
              <a:t> PLAN – saves time and mistakes</a:t>
            </a:r>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9</a:t>
            </a:fld>
            <a:endParaRPr lang="en-US">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Planning is the policies &amp; procedures that guide the decision making process of whether to enter a bin</a:t>
            </a:r>
          </a:p>
        </p:txBody>
      </p:sp>
    </p:spTree>
    <p:extLst>
      <p:ext uri="{BB962C8B-B14F-4D97-AF65-F5344CB8AC3E}">
        <p14:creationId xmlns:p14="http://schemas.microsoft.com/office/powerpoint/2010/main" val="92980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A1952-6D93-4A33-88FC-FBAF6630361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227818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1952-6D93-4A33-88FC-FBAF6630361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95208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1952-6D93-4A33-88FC-FBAF6630361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411825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05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752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02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625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44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71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0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4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1952-6D93-4A33-88FC-FBAF6630361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273485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69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41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7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858000" y="6324600"/>
            <a:ext cx="2133600" cy="365125"/>
          </a:xfrm>
        </p:spPr>
        <p:txBody>
          <a:bodyPr/>
          <a:lstStyle>
            <a:lvl1pPr>
              <a:defRPr>
                <a:solidFill>
                  <a:schemeClr val="bg1">
                    <a:lumMod val="95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1938881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58000" y="6324600"/>
            <a:ext cx="2133600" cy="365125"/>
          </a:xfrm>
        </p:spPr>
        <p:txBody>
          <a:bodyPr/>
          <a:lstStyle>
            <a:lvl1pPr>
              <a:defRPr>
                <a:solidFill>
                  <a:schemeClr val="bg1">
                    <a:lumMod val="95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1800609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318776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2443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85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11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1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A1952-6D93-4A33-88FC-FBAF6630361B}"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583596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05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4737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6954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859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4A1952-6D93-4A33-88FC-FBAF6630361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23511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4A1952-6D93-4A33-88FC-FBAF6630361B}"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275118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A1952-6D93-4A33-88FC-FBAF6630361B}"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8930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A1952-6D93-4A33-88FC-FBAF6630361B}"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221475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1952-6D93-4A33-88FC-FBAF6630361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400983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1952-6D93-4A33-88FC-FBAF6630361B}"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806C2-ADF8-4A42-93C8-3879B202C685}" type="slidenum">
              <a:rPr lang="en-US" smtClean="0"/>
              <a:t>‹#›</a:t>
            </a:fld>
            <a:endParaRPr lang="en-US"/>
          </a:p>
        </p:txBody>
      </p:sp>
    </p:spTree>
    <p:extLst>
      <p:ext uri="{BB962C8B-B14F-4D97-AF65-F5344CB8AC3E}">
        <p14:creationId xmlns:p14="http://schemas.microsoft.com/office/powerpoint/2010/main" val="129579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A1952-6D93-4A33-88FC-FBAF6630361B}" type="datetimeFigureOut">
              <a:rPr lang="en-US" smtClean="0"/>
              <a:t>4/15/2019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806C2-ADF8-4A42-93C8-3879B202C685}" type="slidenum">
              <a:rPr lang="en-US" smtClean="0"/>
              <a:t>‹#›</a:t>
            </a:fld>
            <a:endParaRPr lang="en-US"/>
          </a:p>
        </p:txBody>
      </p:sp>
    </p:spTree>
    <p:extLst>
      <p:ext uri="{BB962C8B-B14F-4D97-AF65-F5344CB8AC3E}">
        <p14:creationId xmlns:p14="http://schemas.microsoft.com/office/powerpoint/2010/main" val="144534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0C6248A-D65F-1241-ABD0-23509B52864F}" type="datetimeFigureOut">
              <a:rPr lang="en-US" smtClean="0">
                <a:solidFill>
                  <a:prstClr val="black">
                    <a:tint val="75000"/>
                  </a:prstClr>
                </a:solidFill>
              </a:rPr>
              <a:pPr defTabSz="457200"/>
              <a:t>4/15/2019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C07873E-F7A9-7D4C-A13B-E05E8079E2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96730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chemeClr val="bg1">
                    <a:lumMod val="95000"/>
                  </a:schemeClr>
                </a:solidFill>
                <a:latin typeface="Arial" pitchFamily="34" charset="0"/>
                <a:cs typeface="Arial"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1842873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457200" indent="-457200" algn="l" defTabSz="457200" rtl="0" eaLnBrk="1" latinLnBrk="0" hangingPunct="1">
        <a:spcBef>
          <a:spcPct val="20000"/>
        </a:spcBef>
        <a:buClr>
          <a:srgbClr val="FFC000"/>
        </a:buClr>
        <a:buSzPct val="15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Clr>
          <a:srgbClr val="FFC000"/>
        </a:buClr>
        <a:buSzPct val="150000"/>
        <a:buFont typeface="Arial" pitchFamily="34" charset="0"/>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FFC000"/>
        </a:buClr>
        <a:buFont typeface="Wingdings" pitchFamily="2" charset="2"/>
        <a:buChar char="Ø"/>
        <a:defRPr sz="2200" kern="1200" baseline="0">
          <a:solidFill>
            <a:schemeClr val="tx1"/>
          </a:solidFill>
          <a:latin typeface="+mn-lt"/>
          <a:ea typeface="+mn-ea"/>
          <a:cs typeface="+mn-cs"/>
        </a:defRPr>
      </a:lvl3pPr>
      <a:lvl4pPr marL="1714500" indent="-342900" algn="l" defTabSz="457200" rtl="0" eaLnBrk="1" latinLnBrk="0" hangingPunct="1">
        <a:spcBef>
          <a:spcPct val="20000"/>
        </a:spcBef>
        <a:buClr>
          <a:srgbClr val="FFC000"/>
        </a:buClr>
        <a:buFont typeface="Wingdings" pitchFamily="2"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C000"/>
        </a:buClr>
        <a:buFont typeface="Wingdings" pitchFamily="2" charset="2"/>
        <a:buChar char="v"/>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Layout" Target="../diagrams/layout2.xml"/><Relationship Id="rId11" Type="http://schemas.microsoft.com/office/2007/relationships/hdphoto" Target="../media/hdphoto6.wdp"/><Relationship Id="rId5" Type="http://schemas.openxmlformats.org/officeDocument/2006/relationships/diagramData" Target="../diagrams/data2.xml"/><Relationship Id="rId10" Type="http://schemas.openxmlformats.org/officeDocument/2006/relationships/image" Target="../media/image17.png"/><Relationship Id="rId4" Type="http://schemas.microsoft.com/office/2007/relationships/hdphoto" Target="../media/hdphoto2.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Layout" Target="../diagrams/layout3.xml"/><Relationship Id="rId11" Type="http://schemas.microsoft.com/office/2007/relationships/hdphoto" Target="../media/hdphoto7.wdp"/><Relationship Id="rId5" Type="http://schemas.openxmlformats.org/officeDocument/2006/relationships/diagramData" Target="../diagrams/data3.xml"/><Relationship Id="rId10" Type="http://schemas.openxmlformats.org/officeDocument/2006/relationships/image" Target="../media/image18.png"/><Relationship Id="rId4" Type="http://schemas.microsoft.com/office/2007/relationships/hdphoto" Target="../media/hdphoto2.wdp"/><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microsoft.com/office/2007/relationships/hdphoto" Target="../media/hdphoto2.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Layout" Target="../diagrams/layout4.xml"/><Relationship Id="rId11" Type="http://schemas.microsoft.com/office/2007/relationships/hdphoto" Target="../media/hdphoto9.wdp"/><Relationship Id="rId5" Type="http://schemas.openxmlformats.org/officeDocument/2006/relationships/diagramData" Target="../diagrams/data4.xml"/><Relationship Id="rId10" Type="http://schemas.openxmlformats.org/officeDocument/2006/relationships/image" Target="../media/image23.png"/><Relationship Id="rId4" Type="http://schemas.microsoft.com/office/2007/relationships/hdphoto" Target="../media/hdphoto2.wdp"/><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microsoft.com/office/2007/relationships/hdphoto" Target="../media/hdphoto10.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5.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9.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microsoft.com/office/2007/relationships/hdphoto" Target="../media/hdphoto11.wdp"/><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3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43.jpeg"/><Relationship Id="rId5" Type="http://schemas.openxmlformats.org/officeDocument/2006/relationships/image" Target="../media/image42.jpe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7.jpe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49.gif"/><Relationship Id="rId5" Type="http://schemas.openxmlformats.org/officeDocument/2006/relationships/image" Target="../media/image48.jpe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microsoft.com/office/2007/relationships/hdphoto" Target="../media/hdphoto13.wdp"/><Relationship Id="rId5" Type="http://schemas.openxmlformats.org/officeDocument/2006/relationships/image" Target="../media/image51.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7.png"/><Relationship Id="rId7" Type="http://schemas.openxmlformats.org/officeDocument/2006/relationships/diagramQuickStyle" Target="../diagrams/quickStyle7.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2.wdp"/><Relationship Id="rId9" Type="http://schemas.microsoft.com/office/2007/relationships/diagramDrawing" Target="../diagrams/drawing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3.png"/><Relationship Id="rId5" Type="http://schemas.microsoft.com/office/2007/relationships/hdphoto" Target="../media/hdphoto14.wdp"/><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png"/><Relationship Id="rId7" Type="http://schemas.openxmlformats.org/officeDocument/2006/relationships/diagramColors" Target="../diagrams/colors10.xml"/><Relationship Id="rId2" Type="http://schemas.openxmlformats.org/officeDocument/2006/relationships/notesSlide" Target="../notesSlides/notesSlide49.xml"/><Relationship Id="rId1" Type="http://schemas.openxmlformats.org/officeDocument/2006/relationships/slideLayout" Target="../slideLayouts/slideLayout2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png"/><Relationship Id="rId7" Type="http://schemas.openxmlformats.org/officeDocument/2006/relationships/diagramColors" Target="../diagrams/colors11.xml"/><Relationship Id="rId2" Type="http://schemas.openxmlformats.org/officeDocument/2006/relationships/notesSlide" Target="../notesSlides/notesSlide50.xml"/><Relationship Id="rId1" Type="http://schemas.openxmlformats.org/officeDocument/2006/relationships/slideLayout" Target="../slideLayouts/slideLayout2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7.png"/><Relationship Id="rId7" Type="http://schemas.openxmlformats.org/officeDocument/2006/relationships/diagramColors" Target="../diagrams/colors12.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png"/><Relationship Id="rId7" Type="http://schemas.openxmlformats.org/officeDocument/2006/relationships/diagramColors" Target="../diagrams/colors13.xml"/><Relationship Id="rId2" Type="http://schemas.openxmlformats.org/officeDocument/2006/relationships/notesSlide" Target="../notesSlides/notesSlide52.xml"/><Relationship Id="rId1" Type="http://schemas.openxmlformats.org/officeDocument/2006/relationships/slideLayout" Target="../slideLayouts/slideLayout2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18.png"/></Relationships>
</file>

<file path=ppt/slides/_rels/slide5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7.png"/><Relationship Id="rId7" Type="http://schemas.openxmlformats.org/officeDocument/2006/relationships/diagramColors" Target="../diagrams/colors14.xml"/><Relationship Id="rId2" Type="http://schemas.openxmlformats.org/officeDocument/2006/relationships/notesSlide" Target="../notesSlides/notesSlide53.xml"/><Relationship Id="rId1" Type="http://schemas.openxmlformats.org/officeDocument/2006/relationships/slideLayout" Target="../slideLayouts/slideLayout24.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microsoft.com/office/2007/relationships/hdphoto" Target="../media/hdphoto15.wdp"/><Relationship Id="rId4" Type="http://schemas.openxmlformats.org/officeDocument/2006/relationships/diagramData" Target="../diagrams/data14.xml"/><Relationship Id="rId9" Type="http://schemas.openxmlformats.org/officeDocument/2006/relationships/image" Target="../media/image5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microsoft.com/office/2007/relationships/hdphoto" Target="../media/hdphoto4.wdp"/><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ckgroun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4975842"/>
          </a:xfrm>
        </p:spPr>
        <p:txBody>
          <a:bodyPr>
            <a:normAutofit/>
          </a:bodyPr>
          <a:lstStyle/>
          <a:p>
            <a:r>
              <a:rPr lang="en-US" sz="200" dirty="0" smtClean="0">
                <a:solidFill>
                  <a:schemeClr val="accent1">
                    <a:lumMod val="40000"/>
                    <a:lumOff val="60000"/>
                  </a:schemeClr>
                </a:solidFill>
              </a:rPr>
              <a:t>1</a:t>
            </a:r>
            <a:r>
              <a:rPr lang="es-HN"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Reduciendo </a:t>
            </a:r>
            <a:br>
              <a:rPr lang="es-HN"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br>
            <a:r>
              <a:rPr lang="es-HN"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Riesgos de Entrada al Compartimiento de </a:t>
            </a:r>
            <a:r>
              <a:rPr lang="es-HN"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Granos</a:t>
            </a:r>
            <a:br>
              <a:rPr lang="es-HN"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br>
            <a:r>
              <a:rPr lang="es-HN"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r>
            <a:br>
              <a:rPr lang="es-HN"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br>
            <a:r>
              <a:rPr lang="es-HN"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Curso </a:t>
            </a:r>
            <a:r>
              <a:rPr lang="es-HN" b="1"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Academico</a:t>
            </a:r>
            <a:r>
              <a:rPr lang="es-HN"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2</a:t>
            </a:r>
            <a:r>
              <a:rPr lang="es-HN"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r>
            <a:br>
              <a:rPr lang="es-HN"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br>
            <a:endParaRPr lang="en-US" sz="200" dirty="0">
              <a:solidFill>
                <a:schemeClr val="accent1">
                  <a:lumMod val="40000"/>
                  <a:lumOff val="60000"/>
                </a:schemeClr>
              </a:solidFill>
            </a:endParaRPr>
          </a:p>
        </p:txBody>
      </p:sp>
      <p:sp>
        <p:nvSpPr>
          <p:cNvPr id="3" name="Content Placeholder 2"/>
          <p:cNvSpPr>
            <a:spLocks noGrp="1"/>
          </p:cNvSpPr>
          <p:nvPr>
            <p:ph idx="1"/>
          </p:nvPr>
        </p:nvSpPr>
        <p:spPr>
          <a:xfrm>
            <a:off x="37484" y="5554060"/>
            <a:ext cx="9106516" cy="1303940"/>
          </a:xfrm>
        </p:spPr>
        <p:txBody>
          <a:bodyPr>
            <a:normAutofit fontScale="55000" lnSpcReduction="20000"/>
          </a:bodyPr>
          <a:lstStyle/>
          <a:p>
            <a:pPr marL="0" indent="0">
              <a:buNone/>
            </a:pPr>
            <a:r>
              <a:rPr lang="es-ES" dirty="0"/>
              <a:t>Este material fue producido bajo el número de concesión SH-27664-SH5 de la administración de seguridad y salud ocupacional, Departamento de trabajo de los Estados Unidos. No necesariamente refleja las opiniones o políticas del Departamento de trabajo de los Estados Unidos, ni la mención de nombres de oficios, productos comerciales u organizaciones implican el aval del gobierno de los Estados Unidos. </a:t>
            </a:r>
          </a:p>
          <a:p>
            <a:endParaRPr lang="en-US" dirty="0"/>
          </a:p>
        </p:txBody>
      </p:sp>
    </p:spTree>
    <p:extLst>
      <p:ext uri="{BB962C8B-B14F-4D97-AF65-F5344CB8AC3E}">
        <p14:creationId xmlns:p14="http://schemas.microsoft.com/office/powerpoint/2010/main" val="4172125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fontScale="90000"/>
          </a:bodyPr>
          <a:lstStyle/>
          <a:p>
            <a:r>
              <a:rPr lang="es-HN" sz="4400" dirty="0" smtClean="0"/>
              <a:t>La Entrada Segura Necesita un Plan</a:t>
            </a:r>
            <a:endParaRPr lang="es-HN" sz="44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10</a:t>
            </a:fld>
            <a:endParaRPr lang="en-US" dirty="0">
              <a:solidFill>
                <a:prstClr val="black">
                  <a:tint val="75000"/>
                </a:prstClr>
              </a:solidFill>
            </a:endParaRPr>
          </a:p>
        </p:txBody>
      </p:sp>
      <p:graphicFrame>
        <p:nvGraphicFramePr>
          <p:cNvPr id="14" name="Diagram 13" descr="diagram"/>
          <p:cNvGraphicFramePr/>
          <p:nvPr>
            <p:extLst>
              <p:ext uri="{D42A27DB-BD31-4B8C-83A1-F6EECF244321}">
                <p14:modId xmlns:p14="http://schemas.microsoft.com/office/powerpoint/2010/main" val="3790265958"/>
              </p:ext>
            </p:extLst>
          </p:nvPr>
        </p:nvGraphicFramePr>
        <p:xfrm>
          <a:off x="228600" y="2057400"/>
          <a:ext cx="5181600" cy="39072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p:cNvSpPr/>
          <p:nvPr/>
        </p:nvSpPr>
        <p:spPr>
          <a:xfrm>
            <a:off x="5410200" y="2635746"/>
            <a:ext cx="3657600" cy="3170099"/>
          </a:xfrm>
          <a:prstGeom prst="rect">
            <a:avLst/>
          </a:prstGeom>
        </p:spPr>
        <p:txBody>
          <a:bodyPr wrap="square">
            <a:spAutoFit/>
          </a:bodyPr>
          <a:lstStyle/>
          <a:p>
            <a:pPr marL="457200" indent="-457200" defTabSz="457200">
              <a:spcBef>
                <a:spcPts val="600"/>
              </a:spcBef>
              <a:buClr>
                <a:srgbClr val="FFC000"/>
              </a:buClr>
              <a:buSzPct val="150000"/>
              <a:buFont typeface="Wingdings" pitchFamily="2" charset="2"/>
              <a:buChar char="§"/>
            </a:pPr>
            <a:r>
              <a:rPr lang="es-HN" sz="2800" dirty="0">
                <a:solidFill>
                  <a:prstClr val="black"/>
                </a:solidFill>
                <a:latin typeface="Arial" panose="020B0604020202020204" pitchFamily="34" charset="0"/>
                <a:cs typeface="Arial" panose="020B0604020202020204" pitchFamily="34" charset="0"/>
              </a:rPr>
              <a:t>Política y Procedimientos</a:t>
            </a:r>
          </a:p>
          <a:p>
            <a:pPr marL="914400" lvl="1" indent="-457200" defTabSz="457200">
              <a:spcBef>
                <a:spcPts val="600"/>
              </a:spcBef>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Entrada </a:t>
            </a:r>
          </a:p>
          <a:p>
            <a:pPr marL="914400" lvl="1" indent="-457200" defTabSz="457200">
              <a:spcBef>
                <a:spcPts val="600"/>
              </a:spcBef>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Candado/Etiqueta</a:t>
            </a:r>
          </a:p>
          <a:p>
            <a:pPr marL="914400" lvl="1" indent="-457200" defTabSz="457200">
              <a:spcBef>
                <a:spcPts val="600"/>
              </a:spcBef>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Entrenamiento</a:t>
            </a:r>
          </a:p>
          <a:p>
            <a:pPr marL="914400" lvl="1" indent="-457200" defTabSz="457200">
              <a:spcBef>
                <a:spcPts val="600"/>
              </a:spcBef>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Plan de Acción de Emergencia</a:t>
            </a:r>
          </a:p>
        </p:txBody>
      </p:sp>
      <p:pic>
        <p:nvPicPr>
          <p:cNvPr id="9" name="Picture 8" descr="best practice"/>
          <p:cNvPicPr>
            <a:picLocks noChangeAspect="1"/>
          </p:cNvPicPr>
          <p:nvPr/>
        </p:nvPicPr>
        <p:blipFill>
          <a:blip r:embed="rId10" cstate="email">
            <a:extLst>
              <a:ext uri="{BEBA8EAE-BF5A-486C-A8C5-ECC9F3942E4B}">
                <a14:imgProps xmlns:a14="http://schemas.microsoft.com/office/drawing/2010/main">
                  <a14:imgLayer r:embed="rId11">
                    <a14:imgEffect>
                      <a14:backgroundRemoval t="4046" b="95087" l="0" r="100000"/>
                    </a14:imgEffect>
                  </a14:imgLayer>
                </a14:imgProps>
              </a:ext>
              <a:ext uri="{28A0092B-C50C-407E-A947-70E740481C1C}">
                <a14:useLocalDpi xmlns:a14="http://schemas.microsoft.com/office/drawing/2010/main"/>
              </a:ext>
            </a:extLst>
          </a:blip>
          <a:stretch>
            <a:fillRect/>
          </a:stretch>
        </p:blipFill>
        <p:spPr>
          <a:xfrm>
            <a:off x="7223760" y="1524000"/>
            <a:ext cx="1645920" cy="1645920"/>
          </a:xfrm>
          <a:prstGeom prst="rect">
            <a:avLst/>
          </a:prstGeom>
        </p:spPr>
      </p:pic>
    </p:spTree>
    <p:extLst>
      <p:ext uri="{BB962C8B-B14F-4D97-AF65-F5344CB8AC3E}">
        <p14:creationId xmlns:p14="http://schemas.microsoft.com/office/powerpoint/2010/main" val="4227319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41275"/>
            <a:ext cx="8229600" cy="1143000"/>
          </a:xfrm>
        </p:spPr>
        <p:txBody>
          <a:bodyPr>
            <a:noAutofit/>
          </a:bodyPr>
          <a:lstStyle/>
          <a:p>
            <a:r>
              <a:rPr lang="es-HN" sz="3800" b="1" dirty="0" smtClean="0">
                <a:latin typeface="Arial" panose="020B0604020202020204" pitchFamily="34" charset="0"/>
                <a:cs typeface="Arial" panose="020B0604020202020204" pitchFamily="34" charset="0"/>
              </a:rPr>
              <a:t>Utilice la norma Candado/Etiqueta (LOTO) como guía</a:t>
            </a:r>
            <a:r>
              <a:rPr lang="en-US" sz="3800" b="1" dirty="0" smtClean="0">
                <a:latin typeface="Arial" panose="020B0604020202020204" pitchFamily="34" charset="0"/>
                <a:cs typeface="Arial" panose="020B0604020202020204" pitchFamily="34" charset="0"/>
              </a:rPr>
              <a:t>.</a:t>
            </a:r>
            <a:endParaRPr lang="en-US" sz="3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11</a:t>
            </a:fld>
            <a:endParaRPr lang="en-US" dirty="0">
              <a:solidFill>
                <a:prstClr val="black">
                  <a:tint val="75000"/>
                </a:prstClr>
              </a:solidFill>
            </a:endParaRPr>
          </a:p>
        </p:txBody>
      </p:sp>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graphicFrame>
        <p:nvGraphicFramePr>
          <p:cNvPr id="17" name="Content Placeholder 16" descr="loto"/>
          <p:cNvGraphicFramePr>
            <a:graphicFrameLocks noGrp="1"/>
          </p:cNvGraphicFramePr>
          <p:nvPr>
            <p:ph sz="half" idx="2"/>
            <p:extLst>
              <p:ext uri="{D42A27DB-BD31-4B8C-83A1-F6EECF244321}">
                <p14:modId xmlns:p14="http://schemas.microsoft.com/office/powerpoint/2010/main" val="3798994635"/>
              </p:ext>
            </p:extLst>
          </p:nvPr>
        </p:nvGraphicFramePr>
        <p:xfrm>
          <a:off x="190500" y="1295400"/>
          <a:ext cx="8763000" cy="4800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descr="imagen del hombre que sostiene la cerradura y las llaves"/>
          <p:cNvPicPr>
            <a:picLocks noChangeAspect="1"/>
          </p:cNvPicPr>
          <p:nvPr/>
        </p:nvPicPr>
        <p:blipFill>
          <a:blip r:embed="rId10">
            <a:extLst>
              <a:ext uri="{BEBA8EAE-BF5A-486C-A8C5-ECC9F3942E4B}">
                <a14:imgProps xmlns:a14="http://schemas.microsoft.com/office/drawing/2010/main">
                  <a14:imgLayer r:embed="rId11">
                    <a14:imgEffect>
                      <a14:backgroundRemoval t="3529" b="90000" l="9589" r="89954">
                        <a14:foregroundMark x1="21918" y1="19412" x2="21918" y2="19412"/>
                      </a14:backgroundRemoval>
                    </a14:imgEffect>
                  </a14:imgLayer>
                </a14:imgProps>
              </a:ext>
              <a:ext uri="{28A0092B-C50C-407E-A947-70E740481C1C}">
                <a14:useLocalDpi xmlns:a14="http://schemas.microsoft.com/office/drawing/2010/main"/>
              </a:ext>
            </a:extLst>
          </a:blip>
          <a:stretch>
            <a:fillRect/>
          </a:stretch>
        </p:blipFill>
        <p:spPr>
          <a:xfrm>
            <a:off x="1295400" y="4500745"/>
            <a:ext cx="3036699" cy="2357255"/>
          </a:xfrm>
          <a:prstGeom prst="rect">
            <a:avLst/>
          </a:prstGeom>
        </p:spPr>
      </p:pic>
    </p:spTree>
    <p:extLst>
      <p:ext uri="{BB962C8B-B14F-4D97-AF65-F5344CB8AC3E}">
        <p14:creationId xmlns:p14="http://schemas.microsoft.com/office/powerpoint/2010/main" val="275511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304800" y="304800"/>
            <a:ext cx="8534400" cy="1143000"/>
          </a:xfrm>
        </p:spPr>
        <p:txBody>
          <a:bodyPr>
            <a:normAutofit fontScale="90000"/>
          </a:bodyPr>
          <a:lstStyle/>
          <a:p>
            <a:r>
              <a:rPr lang="es-HN" b="1" dirty="0" smtClean="0">
                <a:latin typeface="Arial" panose="020B0604020202020204" pitchFamily="34" charset="0"/>
                <a:cs typeface="Arial" panose="020B0604020202020204" pitchFamily="34" charset="0"/>
              </a:rPr>
              <a:t>Política de entrada – Utilice una Norma.</a:t>
            </a:r>
            <a:r>
              <a:rPr lang="es-HN" sz="4400" b="1" dirty="0" smtClean="0">
                <a:latin typeface="Arial" panose="020B0604020202020204" pitchFamily="34" charset="0"/>
                <a:cs typeface="Arial" panose="020B0604020202020204" pitchFamily="34" charset="0"/>
              </a:rPr>
              <a:t> </a:t>
            </a:r>
            <a:endParaRPr lang="es-HN"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2997" y="1488071"/>
            <a:ext cx="8498006" cy="4821833"/>
          </a:xfrm>
        </p:spPr>
        <p:txBody>
          <a:bodyPr>
            <a:normAutofit/>
          </a:bodyPr>
          <a:lstStyle/>
          <a:p>
            <a:pPr>
              <a:spcBef>
                <a:spcPts val="600"/>
              </a:spcBef>
              <a:buClr>
                <a:srgbClr val="FFC000"/>
              </a:buClr>
              <a:buSzPct val="150000"/>
              <a:buFont typeface="Wingdings" pitchFamily="2" charset="2"/>
              <a:buChar char="§"/>
            </a:pPr>
            <a:r>
              <a:rPr lang="es-HN" sz="2800" dirty="0" smtClean="0">
                <a:latin typeface="Arial" panose="020B0604020202020204" pitchFamily="34" charset="0"/>
                <a:cs typeface="Arial" panose="020B0604020202020204" pitchFamily="34" charset="0"/>
              </a:rPr>
              <a:t>Política – siga una norma</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Norma de Manejo de Granos – 1910.272 </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Norma de Espacios Confinados – 1910.146</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Combinación</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Recomendar a granjas que sigan la Norma de Manejo de Granos</a:t>
            </a:r>
          </a:p>
          <a:p>
            <a:pPr>
              <a:spcBef>
                <a:spcPts val="600"/>
              </a:spcBef>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Reflejar la norma utilizada</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Permiso de Entrada/Lista de Control</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Procedimientos </a:t>
            </a:r>
          </a:p>
          <a:p>
            <a:pPr marL="0" indent="0" algn="ctr">
              <a:spcBef>
                <a:spcPts val="600"/>
              </a:spcBef>
              <a:buClr>
                <a:srgbClr val="FFC000"/>
              </a:buClr>
              <a:buSzPct val="150000"/>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marL="0" indent="0">
              <a:lnSpc>
                <a:spcPct val="120000"/>
              </a:lnSpc>
              <a:buNone/>
            </a:pPr>
            <a:endParaRPr lang="en-US" dirty="0" smtClean="0"/>
          </a:p>
          <a:p>
            <a:pPr lvl="1">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latin typeface="Arial" panose="020B0604020202020204" pitchFamily="34" charset="0"/>
              <a:cs typeface="Arial" panose="020B0604020202020204" pitchFamily="34" charset="0"/>
            </a:endParaRPr>
          </a:p>
          <a:p>
            <a:pPr>
              <a:lnSpc>
                <a:spcPct val="120000"/>
              </a:lnSpc>
              <a:buClr>
                <a:srgbClr val="FFC000"/>
              </a:buClr>
              <a:buSzPct val="150000"/>
              <a:buFont typeface="Wingdings" pitchFamily="2" charset="2"/>
              <a:buChar char="§"/>
            </a:pPr>
            <a:endParaRPr lang="en-US" dirty="0" smtClean="0"/>
          </a:p>
          <a:p>
            <a:pPr>
              <a:lnSpc>
                <a:spcPct val="120000"/>
              </a:lnSpc>
              <a:buClr>
                <a:srgbClr val="FFC000"/>
              </a:buClr>
              <a:buSzPct val="150000"/>
              <a:buFont typeface="Wingdings" pitchFamily="2" charset="2"/>
              <a:buChar char="§"/>
            </a:pPr>
            <a:endParaRPr lang="en-US" dirty="0" smtClean="0"/>
          </a:p>
          <a:p>
            <a:pPr marL="0" indent="0">
              <a:lnSpc>
                <a:spcPct val="120000"/>
              </a:lnSpc>
              <a:buClr>
                <a:srgbClr val="FFC000"/>
              </a:buClr>
              <a:buSzPct val="150000"/>
              <a:buNone/>
            </a:pPr>
            <a:endParaRPr lang="en-US"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12</a:t>
            </a:fld>
            <a:endParaRPr lang="en-US" dirty="0">
              <a:solidFill>
                <a:prstClr val="black">
                  <a:tint val="75000"/>
                </a:prstClr>
              </a:solidFill>
            </a:endParaRPr>
          </a:p>
        </p:txBody>
      </p:sp>
      <p:pic>
        <p:nvPicPr>
          <p:cNvPr id="6" name="Picture 5" descr="best practice"/>
          <p:cNvPicPr>
            <a:picLocks noChangeAspect="1"/>
          </p:cNvPicPr>
          <p:nvPr/>
        </p:nvPicPr>
        <p:blipFill>
          <a:blip r:embed="rId5" cstate="email">
            <a:extLst>
              <a:ext uri="{BEBA8EAE-BF5A-486C-A8C5-ECC9F3942E4B}">
                <a14:imgProps xmlns:a14="http://schemas.microsoft.com/office/drawing/2010/main">
                  <a14:imgLayer r:embed="rId6">
                    <a14:imgEffect>
                      <a14:backgroundRemoval t="4046" b="95087" l="0" r="100000"/>
                    </a14:imgEffect>
                  </a14:imgLayer>
                </a14:imgProps>
              </a:ext>
              <a:ext uri="{28A0092B-C50C-407E-A947-70E740481C1C}">
                <a14:useLocalDpi xmlns:a14="http://schemas.microsoft.com/office/drawing/2010/main"/>
              </a:ext>
            </a:extLst>
          </a:blip>
          <a:stretch>
            <a:fillRect/>
          </a:stretch>
        </p:blipFill>
        <p:spPr>
          <a:xfrm>
            <a:off x="6982691" y="3751217"/>
            <a:ext cx="1828800" cy="1828800"/>
          </a:xfrm>
          <a:prstGeom prst="rect">
            <a:avLst/>
          </a:prstGeom>
        </p:spPr>
      </p:pic>
      <p:sp>
        <p:nvSpPr>
          <p:cNvPr id="7" name="Rectangle 6"/>
          <p:cNvSpPr/>
          <p:nvPr/>
        </p:nvSpPr>
        <p:spPr>
          <a:xfrm>
            <a:off x="304800" y="5469421"/>
            <a:ext cx="8382000" cy="584775"/>
          </a:xfrm>
          <a:prstGeom prst="rect">
            <a:avLst/>
          </a:prstGeom>
        </p:spPr>
        <p:txBody>
          <a:bodyPr wrap="square">
            <a:spAutoFit/>
          </a:bodyPr>
          <a:lstStyle/>
          <a:p>
            <a:pPr algn="ctr">
              <a:spcBef>
                <a:spcPts val="600"/>
              </a:spcBef>
              <a:buClr>
                <a:srgbClr val="FFC000"/>
              </a:buClr>
              <a:buSzPct val="150000"/>
            </a:pPr>
            <a:r>
              <a:rPr lang="es-HN"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¡Indique cuando la entrada está prohibida!</a:t>
            </a:r>
            <a:endParaRPr lang="es-HN" sz="3200" dirty="0">
              <a:solidFill>
                <a:prstClr val="black"/>
              </a:solidFill>
            </a:endParaRPr>
          </a:p>
        </p:txBody>
      </p:sp>
    </p:spTree>
    <p:extLst>
      <p:ext uri="{BB962C8B-B14F-4D97-AF65-F5344CB8AC3E}">
        <p14:creationId xmlns:p14="http://schemas.microsoft.com/office/powerpoint/2010/main" val="2474836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 lo que cuando ¿por qué cóm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2701823"/>
            <a:ext cx="3581400" cy="3470377"/>
          </a:xfrm>
          <a:prstGeom prst="rect">
            <a:avLst/>
          </a:prstGeom>
        </p:spPr>
      </p:pic>
      <p:sp>
        <p:nvSpPr>
          <p:cNvPr id="3" name="Content Placeholder 2"/>
          <p:cNvSpPr>
            <a:spLocks noGrp="1"/>
          </p:cNvSpPr>
          <p:nvPr>
            <p:ph idx="1"/>
          </p:nvPr>
        </p:nvSpPr>
        <p:spPr>
          <a:xfrm>
            <a:off x="322997" y="1600200"/>
            <a:ext cx="8498006" cy="5141329"/>
          </a:xfrm>
        </p:spPr>
        <p:txBody>
          <a:bodyPr>
            <a:normAutofit/>
          </a:bodyPr>
          <a:lstStyle/>
          <a:p>
            <a:pPr>
              <a:lnSpc>
                <a:spcPct val="120000"/>
              </a:lnSpc>
            </a:pPr>
            <a:r>
              <a:rPr lang="es-HN" dirty="0" smtClean="0"/>
              <a:t>Persona responsable del permiso/lista de control</a:t>
            </a:r>
          </a:p>
          <a:p>
            <a:pPr>
              <a:lnSpc>
                <a:spcPct val="120000"/>
              </a:lnSpc>
            </a:pPr>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Quien</a:t>
            </a:r>
            <a:r>
              <a:rPr lang="es-HN" dirty="0" smtClean="0"/>
              <a:t> puede entrar a los compartimientos</a:t>
            </a:r>
          </a:p>
          <a:p>
            <a:pPr>
              <a:lnSpc>
                <a:spcPct val="120000"/>
              </a:lnSpc>
            </a:pPr>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Como </a:t>
            </a:r>
            <a:r>
              <a:rPr lang="es-HN" dirty="0" smtClean="0"/>
              <a:t>se hará la entrada</a:t>
            </a:r>
          </a:p>
          <a:p>
            <a:pPr marL="514350" lvl="1">
              <a:lnSpc>
                <a:spcPct val="120000"/>
              </a:lnSpc>
            </a:pPr>
            <a:r>
              <a:rPr lang="es-HN" b="1" dirty="0" smtClean="0"/>
              <a:t>Que</a:t>
            </a:r>
            <a:r>
              <a:rPr lang="es-HN" dirty="0" smtClean="0"/>
              <a:t> tareas, equipo utilizar, EPP</a:t>
            </a:r>
          </a:p>
          <a:p>
            <a:pPr marL="514350" lvl="1">
              <a:lnSpc>
                <a:spcPct val="120000"/>
              </a:lnSpc>
            </a:pPr>
            <a:r>
              <a:rPr lang="es-HN" b="1" dirty="0" smtClean="0"/>
              <a:t>Cuando</a:t>
            </a:r>
            <a:r>
              <a:rPr lang="es-HN" dirty="0" smtClean="0"/>
              <a:t> se puede realizar</a:t>
            </a:r>
          </a:p>
          <a:p>
            <a:pPr marL="514350" lvl="1">
              <a:lnSpc>
                <a:spcPct val="120000"/>
              </a:lnSpc>
            </a:pPr>
            <a:r>
              <a:rPr lang="es-HN" b="1" dirty="0" smtClean="0"/>
              <a:t>Donde </a:t>
            </a:r>
            <a:r>
              <a:rPr lang="es-HN" dirty="0" smtClean="0"/>
              <a:t>– parte superior o lateral</a:t>
            </a:r>
          </a:p>
          <a:p>
            <a:pPr marL="514350" lvl="1">
              <a:lnSpc>
                <a:spcPct val="120000"/>
              </a:lnSpc>
            </a:pPr>
            <a:r>
              <a:rPr lang="es-HN" b="1" dirty="0" smtClean="0"/>
              <a:t>Por qué</a:t>
            </a:r>
            <a:r>
              <a:rPr lang="es-HN" dirty="0" smtClean="0"/>
              <a:t> – circunstancias en que </a:t>
            </a:r>
          </a:p>
          <a:p>
            <a:pPr marL="228600" lvl="1" indent="0">
              <a:lnSpc>
                <a:spcPct val="120000"/>
              </a:lnSpc>
              <a:buNone/>
            </a:pPr>
            <a:r>
              <a:rPr lang="es-HN" dirty="0" smtClean="0"/>
              <a:t>alguien puede entrar </a:t>
            </a:r>
          </a:p>
          <a:p>
            <a:pPr lvl="1">
              <a:lnSpc>
                <a:spcPct val="120000"/>
              </a:lnSpc>
            </a:pPr>
            <a:endParaRPr lang="en-US" dirty="0" smtClean="0"/>
          </a:p>
          <a:p>
            <a:pPr lvl="1">
              <a:lnSpc>
                <a:spcPct val="120000"/>
              </a:lnSpc>
            </a:pPr>
            <a:endParaRPr lang="en-US" dirty="0" smtClean="0">
              <a:latin typeface="Arial" panose="020B0604020202020204" pitchFamily="34" charset="0"/>
              <a:cs typeface="Arial" panose="020B0604020202020204" pitchFamily="34" charset="0"/>
            </a:endParaRPr>
          </a:p>
          <a:p>
            <a:pPr>
              <a:lnSpc>
                <a:spcPct val="120000"/>
              </a:lnSpc>
              <a:buClr>
                <a:srgbClr val="FFC000"/>
              </a:buClr>
              <a:buSzPct val="150000"/>
              <a:buFont typeface="Wingdings" pitchFamily="2" charset="2"/>
              <a:buChar char="§"/>
            </a:pPr>
            <a:endParaRPr lang="en-US" dirty="0" smtClean="0"/>
          </a:p>
          <a:p>
            <a:pPr>
              <a:lnSpc>
                <a:spcPct val="120000"/>
              </a:lnSpc>
              <a:buClr>
                <a:srgbClr val="FFC000"/>
              </a:buClr>
              <a:buSzPct val="150000"/>
              <a:buFont typeface="Wingdings" pitchFamily="2" charset="2"/>
              <a:buChar char="§"/>
            </a:pPr>
            <a:endParaRPr lang="en-US" dirty="0" smtClean="0"/>
          </a:p>
          <a:p>
            <a:pPr marL="0" indent="0">
              <a:lnSpc>
                <a:spcPct val="120000"/>
              </a:lnSpc>
              <a:buClr>
                <a:srgbClr val="FFC000"/>
              </a:buClr>
              <a:buSzPct val="150000"/>
              <a:buNone/>
            </a:pPr>
            <a:endParaRPr lang="en-US"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pic>
        <p:nvPicPr>
          <p:cNvPr id="5" name="Picture 4" descr="Grain Handling line art"/>
          <p:cNvPicPr>
            <a:picLocks noChangeAspect="1"/>
          </p:cNvPicPr>
          <p:nvPr/>
        </p:nvPicPr>
        <p:blipFill>
          <a:blip r:embed="rId4" cstate="email">
            <a:extLst>
              <a:ext uri="{BEBA8EAE-BF5A-486C-A8C5-ECC9F3942E4B}">
                <a14:imgProps xmlns:a14="http://schemas.microsoft.com/office/drawing/2010/main">
                  <a14:imgLayer r:embed="rId5">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0" y="304800"/>
            <a:ext cx="9118600" cy="1143000"/>
          </a:xfrm>
        </p:spPr>
        <p:txBody>
          <a:bodyPr>
            <a:normAutofit fontScale="90000"/>
          </a:bodyPr>
          <a:lstStyle/>
          <a:p>
            <a:r>
              <a:rPr lang="es-HN" dirty="0" smtClean="0"/>
              <a:t>Planear como se realiza la entrada.</a:t>
            </a:r>
            <a:endParaRPr lang="es-HN" sz="44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4019681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72" y="228600"/>
            <a:ext cx="8657209" cy="1295400"/>
          </a:xfrm>
        </p:spPr>
        <p:txBody>
          <a:bodyPr>
            <a:normAutofit fontScale="90000"/>
          </a:bodyPr>
          <a:lstStyle/>
          <a:p>
            <a:r>
              <a:rPr lang="es-HN" dirty="0" smtClean="0"/>
              <a:t>Plan de Acción de Emergencia – preparado para </a:t>
            </a:r>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respuesta efectiva</a:t>
            </a:r>
            <a:r>
              <a:rPr lang="es-HN" dirty="0" smtClean="0"/>
              <a:t>.</a:t>
            </a:r>
            <a:endParaRPr lang="es-HN" sz="44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14</a:t>
            </a:fld>
            <a:endParaRPr lang="en-US" dirty="0">
              <a:solidFill>
                <a:prstClr val="black">
                  <a:tint val="75000"/>
                </a:prstClr>
              </a:solidFill>
            </a:endParaRPr>
          </a:p>
        </p:txBody>
      </p:sp>
      <p:pic>
        <p:nvPicPr>
          <p:cNvPr id="8" name="Picture 7"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86208"/>
            <a:ext cx="9143245" cy="1097189"/>
          </a:xfrm>
          <a:prstGeom prst="rect">
            <a:avLst/>
          </a:prstGeom>
        </p:spPr>
      </p:pic>
      <p:sp>
        <p:nvSpPr>
          <p:cNvPr id="9" name="Rectangle 8" descr="rectangle"/>
          <p:cNvSpPr/>
          <p:nvPr/>
        </p:nvSpPr>
        <p:spPr>
          <a:xfrm>
            <a:off x="9296400" y="2508593"/>
            <a:ext cx="4572000" cy="369332"/>
          </a:xfrm>
          <a:prstGeom prst="rect">
            <a:avLst/>
          </a:prstGeom>
        </p:spPr>
        <p:txBody>
          <a:bodyPr>
            <a:spAutoFit/>
          </a:bodyPr>
          <a:lstStyle/>
          <a:p>
            <a:endParaRPr lang="en-US" dirty="0">
              <a:solidFill>
                <a:prstClr val="black"/>
              </a:solidFill>
            </a:endParaRPr>
          </a:p>
        </p:txBody>
      </p:sp>
      <p:pic>
        <p:nvPicPr>
          <p:cNvPr id="12290" name="Picture 2" descr="mejores práctic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6514" y="2656973"/>
            <a:ext cx="1624876" cy="162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age"/>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542" y="1826304"/>
            <a:ext cx="5821345" cy="3657600"/>
          </a:xfrm>
          <a:prstGeom prst="rect">
            <a:avLst/>
          </a:prstGeom>
        </p:spPr>
      </p:pic>
      <p:sp>
        <p:nvSpPr>
          <p:cNvPr id="10" name="Rectangle 9"/>
          <p:cNvSpPr/>
          <p:nvPr/>
        </p:nvSpPr>
        <p:spPr>
          <a:xfrm>
            <a:off x="50247" y="4952999"/>
            <a:ext cx="5893353" cy="1200329"/>
          </a:xfrm>
          <a:prstGeom prst="rect">
            <a:avLst/>
          </a:prstGeom>
        </p:spPr>
        <p:txBody>
          <a:bodyPr wrap="square">
            <a:spAutoFit/>
          </a:bodyPr>
          <a:lstStyle/>
          <a:p>
            <a:pPr defTabSz="457200">
              <a:buClr>
                <a:srgbClr val="FFC000"/>
              </a:buClr>
              <a:buSzPct val="150000"/>
            </a:pPr>
            <a:r>
              <a:rPr lang="es-HN" sz="2400" dirty="0">
                <a:solidFill>
                  <a:srgbClr val="F79646">
                    <a:lumMod val="75000"/>
                  </a:srgbClr>
                </a:solidFill>
                <a:latin typeface="Arial" pitchFamily="34" charset="0"/>
                <a:cs typeface="Arial" pitchFamily="34" charset="0"/>
              </a:rPr>
              <a:t>Referencia </a:t>
            </a:r>
          </a:p>
          <a:p>
            <a:pPr defTabSz="457200">
              <a:buClr>
                <a:srgbClr val="FFC000"/>
              </a:buClr>
              <a:buSzPct val="150000"/>
            </a:pPr>
            <a:r>
              <a:rPr lang="es-HN" sz="2400" dirty="0">
                <a:solidFill>
                  <a:srgbClr val="F79646">
                    <a:lumMod val="75000"/>
                  </a:srgbClr>
                </a:solidFill>
                <a:latin typeface="Arial" pitchFamily="34" charset="0"/>
                <a:cs typeface="Arial" pitchFamily="34" charset="0"/>
              </a:rPr>
              <a:t>1910.272 Norma de Manejo de Granos  </a:t>
            </a:r>
          </a:p>
          <a:p>
            <a:pPr defTabSz="457200">
              <a:buClr>
                <a:srgbClr val="FFC000"/>
              </a:buClr>
              <a:buSzPct val="150000"/>
            </a:pPr>
            <a:r>
              <a:rPr lang="es-HN" sz="2400" dirty="0">
                <a:solidFill>
                  <a:srgbClr val="F79646">
                    <a:lumMod val="75000"/>
                  </a:srgbClr>
                </a:solidFill>
                <a:latin typeface="Arial" pitchFamily="34" charset="0"/>
                <a:cs typeface="Arial" pitchFamily="34" charset="0"/>
              </a:rPr>
              <a:t>1910.38 Planes de Acción de Emergencia</a:t>
            </a:r>
          </a:p>
        </p:txBody>
      </p:sp>
      <p:sp>
        <p:nvSpPr>
          <p:cNvPr id="7" name="Rectangle 6"/>
          <p:cNvSpPr/>
          <p:nvPr/>
        </p:nvSpPr>
        <p:spPr>
          <a:xfrm>
            <a:off x="5864887" y="4260502"/>
            <a:ext cx="3043255" cy="1384995"/>
          </a:xfrm>
          <a:prstGeom prst="rect">
            <a:avLst/>
          </a:prstGeom>
        </p:spPr>
        <p:txBody>
          <a:bodyPr wrap="square">
            <a:spAutoFit/>
          </a:bodyPr>
          <a:lstStyle/>
          <a:p>
            <a:pPr algn="ctr" defTabSz="457200">
              <a:spcBef>
                <a:spcPts val="600"/>
              </a:spcBef>
              <a:buClr>
                <a:srgbClr val="FFC000"/>
              </a:buClr>
              <a:buSzPct val="150000"/>
            </a:pPr>
            <a:r>
              <a:rPr lang="es-HN" sz="2800" dirty="0">
                <a:solidFill>
                  <a:prstClr val="black"/>
                </a:solidFill>
                <a:latin typeface="Arial" panose="020B0604020202020204" pitchFamily="34" charset="0"/>
                <a:cs typeface="Arial" panose="020B0604020202020204" pitchFamily="34" charset="0"/>
              </a:rPr>
              <a:t>¡Tenga equipo de rescate disponible!</a:t>
            </a:r>
          </a:p>
        </p:txBody>
      </p:sp>
    </p:spTree>
    <p:extLst>
      <p:ext uri="{BB962C8B-B14F-4D97-AF65-F5344CB8AC3E}">
        <p14:creationId xmlns:p14="http://schemas.microsoft.com/office/powerpoint/2010/main" val="2058046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823313"/>
            <a:ext cx="9144000" cy="1096191"/>
          </a:xfrm>
          <a:prstGeom prst="rect">
            <a:avLst/>
          </a:prstGeom>
        </p:spPr>
      </p:pic>
      <p:sp>
        <p:nvSpPr>
          <p:cNvPr id="2" name="Title 1"/>
          <p:cNvSpPr>
            <a:spLocks noGrp="1"/>
          </p:cNvSpPr>
          <p:nvPr>
            <p:ph type="title"/>
          </p:nvPr>
        </p:nvSpPr>
        <p:spPr>
          <a:xfrm>
            <a:off x="304800" y="152400"/>
            <a:ext cx="8534400" cy="1143000"/>
          </a:xfrm>
        </p:spPr>
        <p:txBody>
          <a:bodyPr>
            <a:normAutofit/>
          </a:bodyPr>
          <a:lstStyle/>
          <a:p>
            <a:r>
              <a:rPr lang="es-HN" dirty="0" smtClean="0"/>
              <a:t>Plan de Acción de Emergencia</a:t>
            </a:r>
            <a:r>
              <a:rPr lang="es-HN" sz="4400" dirty="0" smtClean="0"/>
              <a:t> </a:t>
            </a:r>
            <a:endParaRPr lang="es-HN" sz="4400" dirty="0"/>
          </a:p>
        </p:txBody>
      </p:sp>
      <p:graphicFrame>
        <p:nvGraphicFramePr>
          <p:cNvPr id="10" name="Content Placeholder 9" descr="text box"/>
          <p:cNvGraphicFramePr>
            <a:graphicFrameLocks noGrp="1"/>
          </p:cNvGraphicFramePr>
          <p:nvPr>
            <p:ph idx="1"/>
            <p:extLst>
              <p:ext uri="{D42A27DB-BD31-4B8C-83A1-F6EECF244321}">
                <p14:modId xmlns:p14="http://schemas.microsoft.com/office/powerpoint/2010/main" val="152011177"/>
              </p:ext>
            </p:extLst>
          </p:nvPr>
        </p:nvGraphicFramePr>
        <p:xfrm>
          <a:off x="100013" y="1143000"/>
          <a:ext cx="8943974"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15</a:t>
            </a:fld>
            <a:endParaRPr lang="en-US" dirty="0">
              <a:solidFill>
                <a:prstClr val="black">
                  <a:tint val="75000"/>
                </a:prstClr>
              </a:solidFill>
            </a:endParaRPr>
          </a:p>
        </p:txBody>
      </p:sp>
      <p:pic>
        <p:nvPicPr>
          <p:cNvPr id="3" name="Picture 2" descr="mejores prácticas"/>
          <p:cNvPicPr>
            <a:picLocks noChangeAspect="1"/>
          </p:cNvPicPr>
          <p:nvPr/>
        </p:nvPicPr>
        <p:blipFill>
          <a:blip r:embed="rId10" cstate="email">
            <a:extLst>
              <a:ext uri="{BEBA8EAE-BF5A-486C-A8C5-ECC9F3942E4B}">
                <a14:imgProps xmlns:a14="http://schemas.microsoft.com/office/drawing/2010/main">
                  <a14:imgLayer r:embed="rId11">
                    <a14:imgEffect>
                      <a14:backgroundRemoval t="3468" b="95954" l="289" r="99133"/>
                    </a14:imgEffect>
                  </a14:imgLayer>
                </a14:imgProps>
              </a:ext>
              <a:ext uri="{28A0092B-C50C-407E-A947-70E740481C1C}">
                <a14:useLocalDpi xmlns:a14="http://schemas.microsoft.com/office/drawing/2010/main"/>
              </a:ext>
            </a:extLst>
          </a:blip>
          <a:stretch>
            <a:fillRect/>
          </a:stretch>
        </p:blipFill>
        <p:spPr>
          <a:xfrm>
            <a:off x="7735481" y="1003300"/>
            <a:ext cx="1282700" cy="1282700"/>
          </a:xfrm>
          <a:prstGeom prst="rect">
            <a:avLst/>
          </a:prstGeom>
        </p:spPr>
      </p:pic>
    </p:spTree>
    <p:extLst>
      <p:ext uri="{BB962C8B-B14F-4D97-AF65-F5344CB8AC3E}">
        <p14:creationId xmlns:p14="http://schemas.microsoft.com/office/powerpoint/2010/main" val="3294252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Preparar</a:t>
            </a:r>
            <a:r>
              <a:rPr lang="es-HN" dirty="0" smtClean="0"/>
              <a:t> – ANTES de entrar.</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16</a:t>
            </a:fld>
            <a:endParaRPr lang="en-US" dirty="0">
              <a:solidFill>
                <a:prstClr val="white">
                  <a:lumMod val="95000"/>
                </a:prstClr>
              </a:solidFill>
            </a:endParaRPr>
          </a:p>
        </p:txBody>
      </p:sp>
      <p:pic>
        <p:nvPicPr>
          <p:cNvPr id="5" name="Picture 4"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0811"/>
            <a:ext cx="9143245" cy="1097189"/>
          </a:xfrm>
          <a:prstGeom prst="rect">
            <a:avLst/>
          </a:prstGeom>
        </p:spPr>
      </p:pic>
      <p:sp>
        <p:nvSpPr>
          <p:cNvPr id="6" name="Rectangle 5"/>
          <p:cNvSpPr/>
          <p:nvPr/>
        </p:nvSpPr>
        <p:spPr>
          <a:xfrm>
            <a:off x="2133600" y="1588561"/>
            <a:ext cx="7162800" cy="1923604"/>
          </a:xfrm>
          <a:prstGeom prst="rect">
            <a:avLst/>
          </a:prstGeom>
        </p:spPr>
        <p:txBody>
          <a:bodyPr wrap="square">
            <a:spAutoFit/>
          </a:bodyPr>
          <a:lstStyle/>
          <a:p>
            <a:pPr algn="ctr" defTabSz="457200">
              <a:spcBef>
                <a:spcPts val="600"/>
              </a:spcBef>
              <a:buClr>
                <a:srgbClr val="FFC000"/>
              </a:buClr>
              <a:buSzPct val="150000"/>
            </a:pPr>
            <a:r>
              <a:rPr lang="es-HN" sz="3800" b="1" dirty="0">
                <a:solidFill>
                  <a:prstClr val="black"/>
                </a:solidFill>
                <a:latin typeface="Arial" pitchFamily="34" charset="0"/>
                <a:cs typeface="Arial" pitchFamily="34" charset="0"/>
              </a:rPr>
              <a:t>Complete un Permiso de Entrada o Lista de Control </a:t>
            </a:r>
          </a:p>
          <a:p>
            <a:pPr algn="ctr" defTabSz="457200">
              <a:spcBef>
                <a:spcPts val="600"/>
              </a:spcBef>
              <a:buClr>
                <a:srgbClr val="FFC000"/>
              </a:buClr>
              <a:buSzPct val="150000"/>
            </a:pPr>
            <a:r>
              <a:rPr lang="es-HN" sz="3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¡Cada vez – Todas las veces!</a:t>
            </a:r>
          </a:p>
        </p:txBody>
      </p:sp>
      <p:pic>
        <p:nvPicPr>
          <p:cNvPr id="10" name="Picture 9" descr="mejores prácticas"/>
          <p:cNvPicPr>
            <a:picLocks noChangeAspect="1"/>
          </p:cNvPicPr>
          <p:nvPr/>
        </p:nvPicPr>
        <p:blipFill>
          <a:blip r:embed="rId4" cstate="email">
            <a:extLst>
              <a:ext uri="{BEBA8EAE-BF5A-486C-A8C5-ECC9F3942E4B}">
                <a14:imgProps xmlns:a14="http://schemas.microsoft.com/office/drawing/2010/main">
                  <a14:imgLayer r:embed="rId5">
                    <a14:imgEffect>
                      <a14:backgroundRemoval t="4046" b="95087" l="0" r="100000"/>
                    </a14:imgEffect>
                  </a14:imgLayer>
                </a14:imgProps>
              </a:ext>
              <a:ext uri="{28A0092B-C50C-407E-A947-70E740481C1C}">
                <a14:useLocalDpi xmlns:a14="http://schemas.microsoft.com/office/drawing/2010/main"/>
              </a:ext>
            </a:extLst>
          </a:blip>
          <a:stretch>
            <a:fillRect/>
          </a:stretch>
        </p:blipFill>
        <p:spPr>
          <a:xfrm rot="163559">
            <a:off x="281666" y="1360866"/>
            <a:ext cx="2286000" cy="2286000"/>
          </a:xfrm>
          <a:prstGeom prst="rect">
            <a:avLst/>
          </a:prstGeom>
        </p:spPr>
      </p:pic>
      <p:sp>
        <p:nvSpPr>
          <p:cNvPr id="7" name="TextBox 6"/>
          <p:cNvSpPr txBox="1"/>
          <p:nvPr/>
        </p:nvSpPr>
        <p:spPr>
          <a:xfrm>
            <a:off x="520617" y="3666284"/>
            <a:ext cx="8223893" cy="2431435"/>
          </a:xfrm>
          <a:prstGeom prst="rect">
            <a:avLst/>
          </a:prstGeom>
          <a:noFill/>
        </p:spPr>
        <p:txBody>
          <a:bodyPr wrap="square" rtlCol="0">
            <a:spAutoFit/>
          </a:bodyPr>
          <a:lstStyle/>
          <a:p>
            <a:pPr marL="457200" indent="-457200">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Entender la razón para la entrada</a:t>
            </a:r>
          </a:p>
          <a:p>
            <a:pPr marL="457200" indent="-457200">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Permiso o Lista de Control</a:t>
            </a:r>
          </a:p>
          <a:p>
            <a:pPr marL="914400" lvl="1" indent="-457200">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Revisión de seguridad</a:t>
            </a:r>
          </a:p>
          <a:p>
            <a:pPr marL="914400" lvl="1" indent="-457200">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Proporcionar un registro escrito</a:t>
            </a:r>
          </a:p>
          <a:p>
            <a:pPr marL="914400" lvl="1" indent="-457200">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Comercial – cuando el empleador o administrador no está presente</a:t>
            </a:r>
          </a:p>
        </p:txBody>
      </p:sp>
    </p:spTree>
    <p:extLst>
      <p:ext uri="{BB962C8B-B14F-4D97-AF65-F5344CB8AC3E}">
        <p14:creationId xmlns:p14="http://schemas.microsoft.com/office/powerpoint/2010/main" val="786797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grpSp>
        <p:nvGrpSpPr>
          <p:cNvPr id="7" name="Group 6" descr="diagram"/>
          <p:cNvGrpSpPr/>
          <p:nvPr/>
        </p:nvGrpSpPr>
        <p:grpSpPr>
          <a:xfrm>
            <a:off x="1732969" y="1148139"/>
            <a:ext cx="7994042" cy="5151077"/>
            <a:chOff x="1732969" y="1148139"/>
            <a:chExt cx="7994042" cy="5151077"/>
          </a:xfrm>
        </p:grpSpPr>
        <p:sp>
          <p:nvSpPr>
            <p:cNvPr id="9" name="Freeform 8"/>
            <p:cNvSpPr/>
            <p:nvPr/>
          </p:nvSpPr>
          <p:spPr>
            <a:xfrm rot="2494224">
              <a:off x="4036261" y="4610009"/>
              <a:ext cx="459097" cy="55810"/>
            </a:xfrm>
            <a:custGeom>
              <a:avLst/>
              <a:gdLst/>
              <a:ahLst/>
              <a:cxnLst/>
              <a:rect l="0" t="0" r="0" b="0"/>
              <a:pathLst>
                <a:path>
                  <a:moveTo>
                    <a:pt x="0" y="27905"/>
                  </a:moveTo>
                  <a:lnTo>
                    <a:pt x="459097" y="27905"/>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Freeform 9"/>
            <p:cNvSpPr/>
            <p:nvPr/>
          </p:nvSpPr>
          <p:spPr>
            <a:xfrm rot="21597217">
              <a:off x="4094075" y="3671690"/>
              <a:ext cx="1319691" cy="55810"/>
            </a:xfrm>
            <a:custGeom>
              <a:avLst/>
              <a:gdLst/>
              <a:ahLst/>
              <a:cxnLst/>
              <a:rect l="0" t="0" r="0" b="0"/>
              <a:pathLst>
                <a:path>
                  <a:moveTo>
                    <a:pt x="0" y="27905"/>
                  </a:moveTo>
                  <a:lnTo>
                    <a:pt x="1319691" y="27905"/>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1" name="Freeform 10"/>
            <p:cNvSpPr/>
            <p:nvPr/>
          </p:nvSpPr>
          <p:spPr>
            <a:xfrm rot="19293067">
              <a:off x="4030101" y="2786961"/>
              <a:ext cx="590067" cy="55810"/>
            </a:xfrm>
            <a:custGeom>
              <a:avLst/>
              <a:gdLst/>
              <a:ahLst/>
              <a:cxnLst/>
              <a:rect l="0" t="0" r="0" b="0"/>
              <a:pathLst>
                <a:path>
                  <a:moveTo>
                    <a:pt x="0" y="27905"/>
                  </a:moveTo>
                  <a:lnTo>
                    <a:pt x="590067" y="27905"/>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2" name="Oval 11" descr="identificar"/>
            <p:cNvSpPr/>
            <p:nvPr/>
          </p:nvSpPr>
          <p:spPr>
            <a:xfrm>
              <a:off x="1732969" y="2434301"/>
              <a:ext cx="2528031" cy="2528031"/>
            </a:xfrm>
            <a:prstGeom prst="ellipse">
              <a:avLst/>
            </a:prstGeom>
            <a:blipFill>
              <a:blip r:embed="rId5" cstate="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Freeform 12" descr="Razón para entrar&#10;"/>
            <p:cNvSpPr/>
            <p:nvPr/>
          </p:nvSpPr>
          <p:spPr>
            <a:xfrm>
              <a:off x="4357881" y="1148139"/>
              <a:ext cx="1829147" cy="1829147"/>
            </a:xfrm>
            <a:custGeom>
              <a:avLst/>
              <a:gdLst>
                <a:gd name="connsiteX0" fmla="*/ 0 w 1829147"/>
                <a:gd name="connsiteY0" fmla="*/ 914574 h 1829147"/>
                <a:gd name="connsiteX1" fmla="*/ 914574 w 1829147"/>
                <a:gd name="connsiteY1" fmla="*/ 0 h 1829147"/>
                <a:gd name="connsiteX2" fmla="*/ 1829148 w 1829147"/>
                <a:gd name="connsiteY2" fmla="*/ 914574 h 1829147"/>
                <a:gd name="connsiteX3" fmla="*/ 914574 w 1829147"/>
                <a:gd name="connsiteY3" fmla="*/ 1829148 h 1829147"/>
                <a:gd name="connsiteX4" fmla="*/ 0 w 1829147"/>
                <a:gd name="connsiteY4" fmla="*/ 914574 h 182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147" h="1829147">
                  <a:moveTo>
                    <a:pt x="0" y="914574"/>
                  </a:moveTo>
                  <a:cubicBezTo>
                    <a:pt x="0" y="409469"/>
                    <a:pt x="409469" y="0"/>
                    <a:pt x="914574" y="0"/>
                  </a:cubicBezTo>
                  <a:cubicBezTo>
                    <a:pt x="1419679" y="0"/>
                    <a:pt x="1829148" y="409469"/>
                    <a:pt x="1829148" y="914574"/>
                  </a:cubicBezTo>
                  <a:cubicBezTo>
                    <a:pt x="1829148" y="1419679"/>
                    <a:pt x="1419679" y="1829148"/>
                    <a:pt x="914574" y="1829148"/>
                  </a:cubicBezTo>
                  <a:cubicBezTo>
                    <a:pt x="409469" y="1829148"/>
                    <a:pt x="0" y="1419679"/>
                    <a:pt x="0" y="914574"/>
                  </a:cubicBezTo>
                  <a:close/>
                </a:path>
              </a:pathLst>
            </a:cu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spcFirstLastPara="0" vert="horz" wrap="square" lIns="280572" tIns="280572" rIns="280572" bIns="280572" numCol="1" spcCol="1270" anchor="ctr" anchorCtr="0">
              <a:noAutofit/>
            </a:bodyPr>
            <a:lstStyle/>
            <a:p>
              <a:pPr lvl="0" algn="ctr" defTabSz="889000" rtl="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Razón para entrar</a:t>
              </a:r>
              <a:endParaRPr lang="es-HN" sz="2000" kern="1200" noProof="0" dirty="0">
                <a:latin typeface="Arial" panose="020B0604020202020204" pitchFamily="34" charset="0"/>
                <a:cs typeface="Arial" panose="020B0604020202020204" pitchFamily="34" charset="0"/>
              </a:endParaRPr>
            </a:p>
          </p:txBody>
        </p:sp>
        <p:sp>
          <p:nvSpPr>
            <p:cNvPr id="14" name="Freeform 13"/>
            <p:cNvSpPr/>
            <p:nvPr/>
          </p:nvSpPr>
          <p:spPr>
            <a:xfrm>
              <a:off x="5948300" y="1148139"/>
              <a:ext cx="2743720" cy="1829147"/>
            </a:xfrm>
            <a:custGeom>
              <a:avLst/>
              <a:gdLst>
                <a:gd name="connsiteX0" fmla="*/ 0 w 2743720"/>
                <a:gd name="connsiteY0" fmla="*/ 0 h 1829147"/>
                <a:gd name="connsiteX1" fmla="*/ 2743720 w 2743720"/>
                <a:gd name="connsiteY1" fmla="*/ 0 h 1829147"/>
                <a:gd name="connsiteX2" fmla="*/ 2743720 w 2743720"/>
                <a:gd name="connsiteY2" fmla="*/ 1829147 h 1829147"/>
                <a:gd name="connsiteX3" fmla="*/ 0 w 2743720"/>
                <a:gd name="connsiteY3" fmla="*/ 1829147 h 1829147"/>
                <a:gd name="connsiteX4" fmla="*/ 0 w 2743720"/>
                <a:gd name="connsiteY4" fmla="*/ 0 h 182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20" h="1829147">
                  <a:moveTo>
                    <a:pt x="0" y="0"/>
                  </a:moveTo>
                  <a:lnTo>
                    <a:pt x="2743720" y="0"/>
                  </a:lnTo>
                  <a:lnTo>
                    <a:pt x="2743720" y="1829147"/>
                  </a:lnTo>
                  <a:lnTo>
                    <a:pt x="0" y="182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320" tIns="0" rIns="0" bIns="0" numCol="1" spcCol="1270" anchor="ctr" anchorCtr="0">
              <a:noAutofit/>
            </a:bodyPr>
            <a:lstStyle/>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Rutina  </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Problema </a:t>
              </a:r>
              <a:endParaRPr lang="es-HN" sz="2000" kern="1200" noProof="0" dirty="0">
                <a:latin typeface="Arial" panose="020B0604020202020204" pitchFamily="34" charset="0"/>
                <a:cs typeface="Arial" panose="020B0604020202020204" pitchFamily="34" charset="0"/>
              </a:endParaRPr>
            </a:p>
          </p:txBody>
        </p:sp>
        <p:sp>
          <p:nvSpPr>
            <p:cNvPr id="15" name="Freeform 14" descr="Tarea(s) a realizar&#10;"/>
            <p:cNvSpPr/>
            <p:nvPr/>
          </p:nvSpPr>
          <p:spPr>
            <a:xfrm>
              <a:off x="5413766" y="2748344"/>
              <a:ext cx="1812431" cy="1899967"/>
            </a:xfrm>
            <a:custGeom>
              <a:avLst/>
              <a:gdLst>
                <a:gd name="connsiteX0" fmla="*/ 0 w 1812431"/>
                <a:gd name="connsiteY0" fmla="*/ 949984 h 1899967"/>
                <a:gd name="connsiteX1" fmla="*/ 906216 w 1812431"/>
                <a:gd name="connsiteY1" fmla="*/ 0 h 1899967"/>
                <a:gd name="connsiteX2" fmla="*/ 1812432 w 1812431"/>
                <a:gd name="connsiteY2" fmla="*/ 949984 h 1899967"/>
                <a:gd name="connsiteX3" fmla="*/ 906216 w 1812431"/>
                <a:gd name="connsiteY3" fmla="*/ 1899968 h 1899967"/>
                <a:gd name="connsiteX4" fmla="*/ 0 w 1812431"/>
                <a:gd name="connsiteY4" fmla="*/ 949984 h 189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31" h="1899967">
                  <a:moveTo>
                    <a:pt x="0" y="949984"/>
                  </a:moveTo>
                  <a:cubicBezTo>
                    <a:pt x="0" y="425322"/>
                    <a:pt x="405727" y="0"/>
                    <a:pt x="906216" y="0"/>
                  </a:cubicBezTo>
                  <a:cubicBezTo>
                    <a:pt x="1406705" y="0"/>
                    <a:pt x="1812432" y="425322"/>
                    <a:pt x="1812432" y="949984"/>
                  </a:cubicBezTo>
                  <a:cubicBezTo>
                    <a:pt x="1812432" y="1474646"/>
                    <a:pt x="1406705" y="1899968"/>
                    <a:pt x="906216" y="1899968"/>
                  </a:cubicBezTo>
                  <a:cubicBezTo>
                    <a:pt x="405727" y="1899968"/>
                    <a:pt x="0" y="1474646"/>
                    <a:pt x="0" y="949984"/>
                  </a:cubicBezTo>
                  <a:close/>
                </a:path>
              </a:pathLst>
            </a:cu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txBody>
            <a:bodyPr spcFirstLastPara="0" vert="horz" wrap="square" lIns="278124" tIns="290944" rIns="278124" bIns="290944" numCol="1" spcCol="1270" anchor="ctr" anchorCtr="0">
              <a:noAutofit/>
            </a:bodyPr>
            <a:lstStyle/>
            <a:p>
              <a:pPr lvl="0" algn="ctr" defTabSz="889000" rtl="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Tarea(s) a realizar</a:t>
              </a:r>
              <a:endParaRPr lang="es-HN" sz="2000" kern="1200" noProof="0" dirty="0">
                <a:latin typeface="Arial" panose="020B0604020202020204" pitchFamily="34" charset="0"/>
                <a:cs typeface="Arial" panose="020B0604020202020204" pitchFamily="34" charset="0"/>
              </a:endParaRPr>
            </a:p>
          </p:txBody>
        </p:sp>
        <p:sp>
          <p:nvSpPr>
            <p:cNvPr id="16" name="Freeform 15"/>
            <p:cNvSpPr/>
            <p:nvPr/>
          </p:nvSpPr>
          <p:spPr>
            <a:xfrm>
              <a:off x="7008364" y="2748344"/>
              <a:ext cx="2718647" cy="1899967"/>
            </a:xfrm>
            <a:custGeom>
              <a:avLst/>
              <a:gdLst>
                <a:gd name="connsiteX0" fmla="*/ 0 w 2718647"/>
                <a:gd name="connsiteY0" fmla="*/ 0 h 1899967"/>
                <a:gd name="connsiteX1" fmla="*/ 2718647 w 2718647"/>
                <a:gd name="connsiteY1" fmla="*/ 0 h 1899967"/>
                <a:gd name="connsiteX2" fmla="*/ 2718647 w 2718647"/>
                <a:gd name="connsiteY2" fmla="*/ 1899967 h 1899967"/>
                <a:gd name="connsiteX3" fmla="*/ 0 w 2718647"/>
                <a:gd name="connsiteY3" fmla="*/ 1899967 h 1899967"/>
                <a:gd name="connsiteX4" fmla="*/ 0 w 2718647"/>
                <a:gd name="connsiteY4" fmla="*/ 0 h 189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647" h="1899967">
                  <a:moveTo>
                    <a:pt x="0" y="0"/>
                  </a:moveTo>
                  <a:lnTo>
                    <a:pt x="2718647" y="0"/>
                  </a:lnTo>
                  <a:lnTo>
                    <a:pt x="2718647" y="1899967"/>
                  </a:lnTo>
                  <a:lnTo>
                    <a:pt x="0" y="18999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320" tIns="0" rIns="0" bIns="0" numCol="1" spcCol="1270" anchor="ctr" anchorCtr="0">
              <a:noAutofit/>
            </a:bodyPr>
            <a:lstStyle/>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Equipo de PP</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Equipo</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Herramientas</a:t>
              </a:r>
              <a:endParaRPr lang="es-HN" sz="2000" kern="1200" noProof="0" dirty="0">
                <a:latin typeface="Arial" panose="020B0604020202020204" pitchFamily="34" charset="0"/>
                <a:cs typeface="Arial" panose="020B0604020202020204" pitchFamily="34" charset="0"/>
              </a:endParaRPr>
            </a:p>
          </p:txBody>
        </p:sp>
        <p:sp>
          <p:nvSpPr>
            <p:cNvPr id="17" name="Freeform 16" descr="Trabajadores entrenados&#10;"/>
            <p:cNvSpPr/>
            <p:nvPr/>
          </p:nvSpPr>
          <p:spPr>
            <a:xfrm>
              <a:off x="4202356" y="4490652"/>
              <a:ext cx="1833985" cy="1808564"/>
            </a:xfrm>
            <a:custGeom>
              <a:avLst/>
              <a:gdLst>
                <a:gd name="connsiteX0" fmla="*/ 0 w 1833985"/>
                <a:gd name="connsiteY0" fmla="*/ 904282 h 1808564"/>
                <a:gd name="connsiteX1" fmla="*/ 916993 w 1833985"/>
                <a:gd name="connsiteY1" fmla="*/ 0 h 1808564"/>
                <a:gd name="connsiteX2" fmla="*/ 1833986 w 1833985"/>
                <a:gd name="connsiteY2" fmla="*/ 904282 h 1808564"/>
                <a:gd name="connsiteX3" fmla="*/ 916993 w 1833985"/>
                <a:gd name="connsiteY3" fmla="*/ 1808564 h 1808564"/>
                <a:gd name="connsiteX4" fmla="*/ 0 w 1833985"/>
                <a:gd name="connsiteY4" fmla="*/ 904282 h 180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985" h="1808564">
                  <a:moveTo>
                    <a:pt x="0" y="904282"/>
                  </a:moveTo>
                  <a:cubicBezTo>
                    <a:pt x="0" y="404861"/>
                    <a:pt x="410552" y="0"/>
                    <a:pt x="916993" y="0"/>
                  </a:cubicBezTo>
                  <a:cubicBezTo>
                    <a:pt x="1423434" y="0"/>
                    <a:pt x="1833986" y="404861"/>
                    <a:pt x="1833986" y="904282"/>
                  </a:cubicBezTo>
                  <a:cubicBezTo>
                    <a:pt x="1833986" y="1403703"/>
                    <a:pt x="1423434" y="1808564"/>
                    <a:pt x="916993" y="1808564"/>
                  </a:cubicBezTo>
                  <a:cubicBezTo>
                    <a:pt x="410552" y="1808564"/>
                    <a:pt x="0" y="1403703"/>
                    <a:pt x="0" y="904282"/>
                  </a:cubicBez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279376" tIns="275653" rIns="279376" bIns="275653" numCol="1" spcCol="1270" anchor="ctr" anchorCtr="0">
              <a:noAutofit/>
            </a:bodyPr>
            <a:lstStyle/>
            <a:p>
              <a:pPr lvl="0" algn="ctr" defTabSz="755650" rtl="0">
                <a:lnSpc>
                  <a:spcPct val="90000"/>
                </a:lnSpc>
                <a:spcBef>
                  <a:spcPct val="0"/>
                </a:spcBef>
                <a:spcAft>
                  <a:spcPct val="35000"/>
                </a:spcAft>
              </a:pPr>
              <a:r>
                <a:rPr lang="es-HN" sz="1700" kern="1200" noProof="0" dirty="0" smtClean="0">
                  <a:latin typeface="Arial" panose="020B0604020202020204" pitchFamily="34" charset="0"/>
                  <a:cs typeface="Arial" panose="020B0604020202020204" pitchFamily="34" charset="0"/>
                </a:rPr>
                <a:t>Trabaj</a:t>
              </a:r>
              <a:r>
                <a:rPr lang="es-HN" sz="1700" b="0" kern="1200" noProof="0" dirty="0" smtClean="0">
                  <a:latin typeface="Arial" panose="020B0604020202020204" pitchFamily="34" charset="0"/>
                  <a:cs typeface="Arial" panose="020B0604020202020204" pitchFamily="34" charset="0"/>
                </a:rPr>
                <a:t>a</a:t>
              </a:r>
              <a:r>
                <a:rPr lang="es-HN" sz="1700" kern="1200" noProof="0" dirty="0" smtClean="0">
                  <a:latin typeface="Arial" panose="020B0604020202020204" pitchFamily="34" charset="0"/>
                  <a:cs typeface="Arial" panose="020B0604020202020204" pitchFamily="34" charset="0"/>
                </a:rPr>
                <a:t>d</a:t>
              </a:r>
              <a:r>
                <a:rPr lang="es-HN" sz="1700" u="none" kern="1200" noProof="0" dirty="0" smtClean="0">
                  <a:latin typeface="Arial" panose="020B0604020202020204" pitchFamily="34" charset="0"/>
                  <a:cs typeface="Arial" panose="020B0604020202020204" pitchFamily="34" charset="0"/>
                </a:rPr>
                <a:t>o</a:t>
              </a:r>
              <a:r>
                <a:rPr lang="es-HN" sz="1700" kern="1200" noProof="0" dirty="0" smtClean="0">
                  <a:latin typeface="Arial" panose="020B0604020202020204" pitchFamily="34" charset="0"/>
                  <a:cs typeface="Arial" panose="020B0604020202020204" pitchFamily="34" charset="0"/>
                </a:rPr>
                <a:t>res</a:t>
              </a:r>
              <a:r>
                <a:rPr lang="es-HN" sz="1800" kern="1200" noProof="0" dirty="0" smtClean="0">
                  <a:latin typeface="Arial" panose="020B0604020202020204" pitchFamily="34" charset="0"/>
                  <a:cs typeface="Arial" panose="020B0604020202020204" pitchFamily="34" charset="0"/>
                </a:rPr>
                <a:t> </a:t>
              </a:r>
              <a:r>
                <a:rPr lang="es-HN" sz="1800" u="none" kern="1200" noProof="0" dirty="0" smtClean="0">
                  <a:latin typeface="Arial" panose="020B0604020202020204" pitchFamily="34" charset="0"/>
                  <a:cs typeface="Arial" panose="020B0604020202020204" pitchFamily="34" charset="0"/>
                </a:rPr>
                <a:t>entrena</a:t>
              </a:r>
              <a:r>
                <a:rPr lang="es-HN" sz="1800" kern="1200" noProof="0" dirty="0" smtClean="0">
                  <a:latin typeface="Arial" panose="020B0604020202020204" pitchFamily="34" charset="0"/>
                  <a:cs typeface="Arial" panose="020B0604020202020204" pitchFamily="34" charset="0"/>
                </a:rPr>
                <a:t>dos</a:t>
              </a:r>
              <a:endParaRPr lang="es-HN" sz="1800" kern="1200" noProof="0" dirty="0">
                <a:latin typeface="Arial" panose="020B0604020202020204" pitchFamily="34" charset="0"/>
                <a:cs typeface="Arial" panose="020B0604020202020204" pitchFamily="34" charset="0"/>
              </a:endParaRPr>
            </a:p>
          </p:txBody>
        </p:sp>
        <p:sp>
          <p:nvSpPr>
            <p:cNvPr id="18" name="Freeform 17"/>
            <p:cNvSpPr/>
            <p:nvPr/>
          </p:nvSpPr>
          <p:spPr>
            <a:xfrm>
              <a:off x="5791565" y="4490652"/>
              <a:ext cx="2750978" cy="1808564"/>
            </a:xfrm>
            <a:custGeom>
              <a:avLst/>
              <a:gdLst>
                <a:gd name="connsiteX0" fmla="*/ 0 w 2750978"/>
                <a:gd name="connsiteY0" fmla="*/ 0 h 1808564"/>
                <a:gd name="connsiteX1" fmla="*/ 2750978 w 2750978"/>
                <a:gd name="connsiteY1" fmla="*/ 0 h 1808564"/>
                <a:gd name="connsiteX2" fmla="*/ 2750978 w 2750978"/>
                <a:gd name="connsiteY2" fmla="*/ 1808564 h 1808564"/>
                <a:gd name="connsiteX3" fmla="*/ 0 w 2750978"/>
                <a:gd name="connsiteY3" fmla="*/ 1808564 h 1808564"/>
                <a:gd name="connsiteX4" fmla="*/ 0 w 2750978"/>
                <a:gd name="connsiteY4" fmla="*/ 0 h 180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978" h="1808564">
                  <a:moveTo>
                    <a:pt x="0" y="0"/>
                  </a:moveTo>
                  <a:lnTo>
                    <a:pt x="2750978" y="0"/>
                  </a:lnTo>
                  <a:lnTo>
                    <a:pt x="2750978" y="1808564"/>
                  </a:lnTo>
                  <a:lnTo>
                    <a:pt x="0" y="1808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320" tIns="0" rIns="0" bIns="0" numCol="1" spcCol="1270" anchor="ctr" anchorCtr="0">
              <a:noAutofit/>
            </a:bodyPr>
            <a:lstStyle/>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Entrante</a:t>
              </a:r>
              <a:endParaRPr lang="es-HN" sz="2000" kern="1200" noProof="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HN" sz="2000" kern="1200" noProof="0" dirty="0" smtClean="0">
                  <a:latin typeface="Arial" panose="020B0604020202020204" pitchFamily="34" charset="0"/>
                  <a:cs typeface="Arial" panose="020B0604020202020204" pitchFamily="34" charset="0"/>
                </a:rPr>
                <a:t>Observador</a:t>
              </a:r>
              <a:endParaRPr lang="es-HN" sz="2000" kern="1200" noProof="0" dirty="0">
                <a:latin typeface="Arial" panose="020B0604020202020204" pitchFamily="34" charset="0"/>
                <a:cs typeface="Arial" panose="020B0604020202020204" pitchFamily="34" charset="0"/>
              </a:endParaRPr>
            </a:p>
          </p:txBody>
        </p:sp>
      </p:gr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17</a:t>
            </a:fld>
            <a:endParaRPr lang="en-US" dirty="0">
              <a:solidFill>
                <a:prstClr val="black">
                  <a:tint val="75000"/>
                </a:prstClr>
              </a:solidFill>
            </a:endParaRPr>
          </a:p>
        </p:txBody>
      </p:sp>
      <p:sp>
        <p:nvSpPr>
          <p:cNvPr id="6" name="TextBox 5" descr="IDENTIFICAR&#10;"/>
          <p:cNvSpPr txBox="1"/>
          <p:nvPr/>
        </p:nvSpPr>
        <p:spPr>
          <a:xfrm>
            <a:off x="1600200" y="3327923"/>
            <a:ext cx="2819400" cy="553998"/>
          </a:xfrm>
          <a:prstGeom prst="rect">
            <a:avLst/>
          </a:prstGeom>
          <a:noFill/>
        </p:spPr>
        <p:txBody>
          <a:bodyPr wrap="square" rtlCol="0">
            <a:spAutoFit/>
          </a:bodyPr>
          <a:lstStyle/>
          <a:p>
            <a:pPr algn="ctr"/>
            <a:r>
              <a:rPr lang="es-HN" sz="3000" b="1" dirty="0">
                <a:solidFill>
                  <a:prstClr val="white"/>
                </a:solidFill>
                <a:latin typeface="Arial" panose="020B0604020202020204" pitchFamily="34" charset="0"/>
                <a:cs typeface="Arial" panose="020B0604020202020204" pitchFamily="34" charset="0"/>
              </a:rPr>
              <a:t>IDENTIFICAR</a:t>
            </a:r>
          </a:p>
        </p:txBody>
      </p:sp>
      <p:sp>
        <p:nvSpPr>
          <p:cNvPr id="2" name="Title 1"/>
          <p:cNvSpPr>
            <a:spLocks noGrp="1"/>
          </p:cNvSpPr>
          <p:nvPr>
            <p:ph type="title"/>
          </p:nvPr>
        </p:nvSpPr>
        <p:spPr>
          <a:xfrm>
            <a:off x="304800" y="31012"/>
            <a:ext cx="8534400" cy="1447800"/>
          </a:xfrm>
        </p:spPr>
        <p:txBody>
          <a:bodyPr>
            <a:normAutofit/>
          </a:bodyPr>
          <a:lstStyle/>
          <a:p>
            <a:pPr algn="l"/>
            <a:r>
              <a:rPr lang="es-HN" dirty="0" smtClean="0"/>
              <a:t>Entender </a:t>
            </a:r>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 qué</a:t>
            </a:r>
            <a:r>
              <a:rPr lang="es-HN" dirty="0" smtClean="0"/>
              <a:t>  la entrada es necesaria.  </a:t>
            </a:r>
            <a:endParaRPr lang="es-HN" sz="4400" dirty="0"/>
          </a:p>
        </p:txBody>
      </p:sp>
      <p:sp>
        <p:nvSpPr>
          <p:cNvPr id="3" name="TextBox 2" descr="text box"/>
          <p:cNvSpPr txBox="1"/>
          <p:nvPr/>
        </p:nvSpPr>
        <p:spPr>
          <a:xfrm>
            <a:off x="685800" y="4808978"/>
            <a:ext cx="4285343" cy="1446550"/>
          </a:xfrm>
          <a:prstGeom prst="rect">
            <a:avLst/>
          </a:prstGeom>
          <a:noFill/>
        </p:spPr>
        <p:txBody>
          <a:bodyPr wrap="square" rtlCol="0">
            <a:spAutoFit/>
          </a:bodyPr>
          <a:lstStyle/>
          <a:p>
            <a:r>
              <a:rPr lang="es-HN" sz="3200" dirty="0">
                <a:solidFill>
                  <a:prstClr val="black"/>
                </a:solidFill>
                <a:latin typeface="Arial" panose="020B0604020202020204" pitchFamily="34" charset="0"/>
                <a:cs typeface="Arial" panose="020B0604020202020204" pitchFamily="34" charset="0"/>
              </a:rPr>
              <a:t>Decisión de entrar </a:t>
            </a:r>
          </a:p>
          <a:p>
            <a:pPr marL="457200" indent="-457200">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Entender la razón</a:t>
            </a:r>
          </a:p>
          <a:p>
            <a:pPr marL="457200" indent="-457200">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Entender la tarea</a:t>
            </a:r>
          </a:p>
        </p:txBody>
      </p:sp>
    </p:spTree>
    <p:extLst>
      <p:ext uri="{BB962C8B-B14F-4D97-AF65-F5344CB8AC3E}">
        <p14:creationId xmlns:p14="http://schemas.microsoft.com/office/powerpoint/2010/main" val="47081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228600" y="31830"/>
            <a:ext cx="8686800" cy="914400"/>
          </a:xfrm>
        </p:spPr>
        <p:txBody>
          <a:bodyPr>
            <a:noAutofit/>
          </a:bodyPr>
          <a:lstStyle/>
          <a:p>
            <a:r>
              <a:rPr lang="es-HN" sz="3800" dirty="0" smtClean="0"/>
              <a:t>El permiso </a:t>
            </a:r>
            <a:r>
              <a:rPr lang="es-HN" sz="3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dice que es seguro</a:t>
            </a:r>
            <a:r>
              <a:rPr lang="es-HN" sz="3800" dirty="0" smtClean="0"/>
              <a:t> entrar al compartimiento</a:t>
            </a:r>
            <a:endParaRPr lang="es-HN" sz="3800" dirty="0"/>
          </a:p>
        </p:txBody>
      </p:sp>
      <p:graphicFrame>
        <p:nvGraphicFramePr>
          <p:cNvPr id="8" name="Content Placeholder 7" descr="image"/>
          <p:cNvGraphicFramePr>
            <a:graphicFrameLocks noGrp="1"/>
          </p:cNvGraphicFramePr>
          <p:nvPr>
            <p:ph idx="1"/>
            <p:extLst>
              <p:ext uri="{D42A27DB-BD31-4B8C-83A1-F6EECF244321}">
                <p14:modId xmlns:p14="http://schemas.microsoft.com/office/powerpoint/2010/main" val="2017838158"/>
              </p:ext>
            </p:extLst>
          </p:nvPr>
        </p:nvGraphicFramePr>
        <p:xfrm>
          <a:off x="-152400" y="762000"/>
          <a:ext cx="9296400" cy="58068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709013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Bin, silo and tank entry permit and checkli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842799"/>
            <a:ext cx="4114800" cy="573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19</a:t>
            </a:fld>
            <a:endParaRPr lang="en-US" dirty="0">
              <a:solidFill>
                <a:prstClr val="white">
                  <a:lumMod val="95000"/>
                </a:prstClr>
              </a:solidFill>
            </a:endParaRPr>
          </a:p>
        </p:txBody>
      </p:sp>
      <p:pic>
        <p:nvPicPr>
          <p:cNvPr id="8" name="Picture 7" descr="text box"/>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95400" y="1627705"/>
            <a:ext cx="4114800" cy="1072653"/>
          </a:xfrm>
          <a:prstGeom prst="rect">
            <a:avLst/>
          </a:prstGeom>
        </p:spPr>
      </p:pic>
      <p:sp>
        <p:nvSpPr>
          <p:cNvPr id="2" name="Title 1"/>
          <p:cNvSpPr>
            <a:spLocks noGrp="1"/>
          </p:cNvSpPr>
          <p:nvPr>
            <p:ph type="title"/>
          </p:nvPr>
        </p:nvSpPr>
        <p:spPr>
          <a:xfrm>
            <a:off x="0" y="152400"/>
            <a:ext cx="9296399" cy="1143000"/>
          </a:xfrm>
        </p:spPr>
        <p:txBody>
          <a:bodyPr>
            <a:noAutofit/>
          </a:bodyPr>
          <a:lstStyle/>
          <a:p>
            <a:pPr algn="l"/>
            <a:r>
              <a:rPr lang="es-HN" sz="3600" dirty="0" smtClean="0"/>
              <a:t>El permiso trata </a:t>
            </a: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TODOS</a:t>
            </a:r>
            <a:r>
              <a:rPr lang="es-HN" sz="3600" dirty="0" smtClean="0"/>
              <a:t> los problemas 									</a:t>
            </a:r>
            <a:r>
              <a:rPr lang="es-HN" sz="3200" dirty="0" smtClean="0"/>
              <a:t>		críticos de seguridad</a:t>
            </a:r>
            <a:r>
              <a:rPr lang="es-HN" sz="3600" dirty="0" smtClean="0"/>
              <a:t>.</a:t>
            </a:r>
            <a:endParaRPr lang="es-HN" sz="3600" dirty="0"/>
          </a:p>
        </p:txBody>
      </p:sp>
      <p:sp>
        <p:nvSpPr>
          <p:cNvPr id="3" name="TextBox 2"/>
          <p:cNvSpPr txBox="1"/>
          <p:nvPr/>
        </p:nvSpPr>
        <p:spPr>
          <a:xfrm>
            <a:off x="1066800" y="3210580"/>
            <a:ext cx="4114800" cy="461665"/>
          </a:xfrm>
          <a:prstGeom prst="rect">
            <a:avLst/>
          </a:prstGeom>
          <a:noFill/>
        </p:spPr>
        <p:txBody>
          <a:bodyPr wrap="square" rtlCol="0">
            <a:spAutoFit/>
          </a:bodyPr>
          <a:lstStyle/>
          <a:p>
            <a:r>
              <a:rPr lang="es-HN" sz="2400" dirty="0">
                <a:solidFill>
                  <a:prstClr val="black"/>
                </a:solidFill>
                <a:latin typeface="Arial" panose="020B0604020202020204" pitchFamily="34" charset="0"/>
                <a:cs typeface="Arial" panose="020B0604020202020204" pitchFamily="34" charset="0"/>
              </a:rPr>
              <a:t>Información de identificación</a:t>
            </a:r>
          </a:p>
        </p:txBody>
      </p:sp>
      <p:sp>
        <p:nvSpPr>
          <p:cNvPr id="5" name="Oval 4" descr="shape"/>
          <p:cNvSpPr/>
          <p:nvPr/>
        </p:nvSpPr>
        <p:spPr>
          <a:xfrm>
            <a:off x="304800" y="1600200"/>
            <a:ext cx="1295400" cy="838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2819400" y="1676400"/>
            <a:ext cx="82296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shape</a:t>
            </a:r>
            <a:endParaRPr lang="en-US" dirty="0">
              <a:solidFill>
                <a:prstClr val="white"/>
              </a:solidFill>
            </a:endParaRPr>
          </a:p>
        </p:txBody>
      </p:sp>
      <p:sp>
        <p:nvSpPr>
          <p:cNvPr id="14" name="Oval 13"/>
          <p:cNvSpPr/>
          <p:nvPr/>
        </p:nvSpPr>
        <p:spPr>
          <a:xfrm>
            <a:off x="4358640" y="1676400"/>
            <a:ext cx="82296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shape</a:t>
            </a:r>
            <a:endParaRPr lang="en-US" dirty="0">
              <a:solidFill>
                <a:prstClr val="white"/>
              </a:solidFill>
            </a:endParaRPr>
          </a:p>
        </p:txBody>
      </p:sp>
      <p:sp>
        <p:nvSpPr>
          <p:cNvPr id="7" name="TextBox 6"/>
          <p:cNvSpPr txBox="1"/>
          <p:nvPr/>
        </p:nvSpPr>
        <p:spPr>
          <a:xfrm>
            <a:off x="1973580" y="1892951"/>
            <a:ext cx="2514600" cy="292388"/>
          </a:xfrm>
          <a:prstGeom prst="rect">
            <a:avLst/>
          </a:prstGeom>
          <a:noFill/>
        </p:spPr>
        <p:txBody>
          <a:bodyPr wrap="square" rtlCol="0">
            <a:spAutoFit/>
          </a:bodyPr>
          <a:lstStyle/>
          <a:p>
            <a:r>
              <a:rPr lang="es-HN" sz="1300" dirty="0">
                <a:solidFill>
                  <a:srgbClr val="FF0000"/>
                </a:solidFill>
                <a:latin typeface="Arial" panose="020B0604020202020204" pitchFamily="34" charset="0"/>
                <a:cs typeface="Arial" panose="020B0604020202020204" pitchFamily="34" charset="0"/>
              </a:rPr>
              <a:t>Material colgado o puenteado</a:t>
            </a:r>
          </a:p>
        </p:txBody>
      </p:sp>
      <p:sp>
        <p:nvSpPr>
          <p:cNvPr id="18" name="TextBox 17"/>
          <p:cNvSpPr txBox="1"/>
          <p:nvPr/>
        </p:nvSpPr>
        <p:spPr>
          <a:xfrm>
            <a:off x="1447800" y="2209800"/>
            <a:ext cx="4191000" cy="307777"/>
          </a:xfrm>
          <a:prstGeom prst="rect">
            <a:avLst/>
          </a:prstGeom>
          <a:noFill/>
        </p:spPr>
        <p:txBody>
          <a:bodyPr wrap="square" rtlCol="0">
            <a:spAutoFit/>
          </a:bodyPr>
          <a:lstStyle/>
          <a:p>
            <a:r>
              <a:rPr lang="es-HN" sz="1400" dirty="0">
                <a:solidFill>
                  <a:srgbClr val="FF0000"/>
                </a:solidFill>
                <a:latin typeface="Arial" panose="020B0604020202020204" pitchFamily="34" charset="0"/>
                <a:cs typeface="Arial" panose="020B0604020202020204" pitchFamily="34" charset="0"/>
              </a:rPr>
              <a:t>Candado/Etiqueta de equipo de transporte</a:t>
            </a:r>
          </a:p>
        </p:txBody>
      </p:sp>
      <p:sp>
        <p:nvSpPr>
          <p:cNvPr id="20" name="TextBox 19"/>
          <p:cNvSpPr txBox="1"/>
          <p:nvPr/>
        </p:nvSpPr>
        <p:spPr>
          <a:xfrm>
            <a:off x="1066800" y="2359925"/>
            <a:ext cx="1600200" cy="307777"/>
          </a:xfrm>
          <a:prstGeom prst="rect">
            <a:avLst/>
          </a:prstGeom>
          <a:noFill/>
        </p:spPr>
        <p:txBody>
          <a:bodyPr wrap="square" rtlCol="0">
            <a:spAutoFit/>
          </a:bodyPr>
          <a:lstStyle/>
          <a:p>
            <a:r>
              <a:rPr lang="es-HN" sz="1400" dirty="0">
                <a:solidFill>
                  <a:srgbClr val="FF0000"/>
                </a:solidFill>
                <a:latin typeface="Arial" panose="020B0604020202020204" pitchFamily="34" charset="0"/>
                <a:cs typeface="Arial" panose="020B0604020202020204" pitchFamily="34" charset="0"/>
              </a:rPr>
              <a:t>Atmosfera</a:t>
            </a:r>
          </a:p>
        </p:txBody>
      </p:sp>
      <p:sp>
        <p:nvSpPr>
          <p:cNvPr id="21" name="TextBox 20"/>
          <p:cNvSpPr txBox="1"/>
          <p:nvPr/>
        </p:nvSpPr>
        <p:spPr>
          <a:xfrm>
            <a:off x="1295400" y="2590800"/>
            <a:ext cx="1447800" cy="292388"/>
          </a:xfrm>
          <a:prstGeom prst="rect">
            <a:avLst/>
          </a:prstGeom>
          <a:noFill/>
        </p:spPr>
        <p:txBody>
          <a:bodyPr wrap="square" rtlCol="0">
            <a:spAutoFit/>
          </a:bodyPr>
          <a:lstStyle/>
          <a:p>
            <a:r>
              <a:rPr lang="es-HN" sz="1300" dirty="0">
                <a:solidFill>
                  <a:srgbClr val="FF0000"/>
                </a:solidFill>
                <a:latin typeface="Arial" panose="020B0604020202020204" pitchFamily="34" charset="0"/>
                <a:cs typeface="Arial" panose="020B0604020202020204" pitchFamily="34" charset="0"/>
              </a:rPr>
              <a:t>Nivel de oxigeno</a:t>
            </a:r>
          </a:p>
        </p:txBody>
      </p:sp>
      <p:sp>
        <p:nvSpPr>
          <p:cNvPr id="11" name="TextBox 10"/>
          <p:cNvSpPr txBox="1"/>
          <p:nvPr/>
        </p:nvSpPr>
        <p:spPr>
          <a:xfrm>
            <a:off x="1219200" y="4038600"/>
            <a:ext cx="2423160" cy="307777"/>
          </a:xfrm>
          <a:prstGeom prst="rect">
            <a:avLst/>
          </a:prstGeom>
          <a:noFill/>
        </p:spPr>
        <p:txBody>
          <a:bodyPr wrap="square" rtlCol="0">
            <a:spAutoFit/>
          </a:bodyPr>
          <a:lstStyle/>
          <a:p>
            <a:r>
              <a:rPr lang="es-HN" sz="1400" dirty="0">
                <a:solidFill>
                  <a:srgbClr val="FF0000"/>
                </a:solidFill>
                <a:latin typeface="Arial" panose="020B0604020202020204" pitchFamily="34" charset="0"/>
                <a:cs typeface="Arial" panose="020B0604020202020204" pitchFamily="34" charset="0"/>
              </a:rPr>
              <a:t>Arnés y Cuerda salvavidas</a:t>
            </a:r>
          </a:p>
        </p:txBody>
      </p:sp>
      <p:sp>
        <p:nvSpPr>
          <p:cNvPr id="13" name="TextBox 12"/>
          <p:cNvSpPr txBox="1"/>
          <p:nvPr/>
        </p:nvSpPr>
        <p:spPr>
          <a:xfrm>
            <a:off x="914400" y="4267200"/>
            <a:ext cx="914400" cy="307777"/>
          </a:xfrm>
          <a:prstGeom prst="rect">
            <a:avLst/>
          </a:prstGeom>
          <a:noFill/>
        </p:spPr>
        <p:txBody>
          <a:bodyPr wrap="square" rtlCol="0">
            <a:spAutoFit/>
          </a:bodyPr>
          <a:lstStyle/>
          <a:p>
            <a:r>
              <a:rPr lang="es-HN" sz="1400" dirty="0">
                <a:solidFill>
                  <a:srgbClr val="FF0000"/>
                </a:solidFill>
                <a:latin typeface="Arial" panose="020B0604020202020204" pitchFamily="34" charset="0"/>
                <a:cs typeface="Arial" panose="020B0604020202020204" pitchFamily="34" charset="0"/>
              </a:rPr>
              <a:t>Entrante</a:t>
            </a:r>
          </a:p>
        </p:txBody>
      </p:sp>
      <p:sp>
        <p:nvSpPr>
          <p:cNvPr id="15" name="TextBox 14"/>
          <p:cNvSpPr txBox="1"/>
          <p:nvPr/>
        </p:nvSpPr>
        <p:spPr>
          <a:xfrm>
            <a:off x="914400" y="4876800"/>
            <a:ext cx="1112610" cy="307777"/>
          </a:xfrm>
          <a:prstGeom prst="rect">
            <a:avLst/>
          </a:prstGeom>
          <a:noFill/>
        </p:spPr>
        <p:txBody>
          <a:bodyPr wrap="square" rtlCol="0">
            <a:spAutoFit/>
          </a:bodyPr>
          <a:lstStyle/>
          <a:p>
            <a:r>
              <a:rPr lang="es-HN" sz="1400" dirty="0">
                <a:solidFill>
                  <a:srgbClr val="FF0000"/>
                </a:solidFill>
                <a:latin typeface="Arial" panose="020B0604020202020204" pitchFamily="34" charset="0"/>
                <a:cs typeface="Arial" panose="020B0604020202020204" pitchFamily="34" charset="0"/>
              </a:rPr>
              <a:t>Observador</a:t>
            </a:r>
          </a:p>
        </p:txBody>
      </p:sp>
      <p:sp>
        <p:nvSpPr>
          <p:cNvPr id="22" name="TextBox 21"/>
          <p:cNvSpPr txBox="1"/>
          <p:nvPr/>
        </p:nvSpPr>
        <p:spPr>
          <a:xfrm>
            <a:off x="914400" y="5559623"/>
            <a:ext cx="914400" cy="307777"/>
          </a:xfrm>
          <a:prstGeom prst="rect">
            <a:avLst/>
          </a:prstGeom>
          <a:noFill/>
        </p:spPr>
        <p:txBody>
          <a:bodyPr wrap="square" rtlCol="0">
            <a:spAutoFit/>
          </a:bodyPr>
          <a:lstStyle/>
          <a:p>
            <a:r>
              <a:rPr lang="es-HN" sz="1400" dirty="0">
                <a:solidFill>
                  <a:srgbClr val="FF0000"/>
                </a:solidFill>
                <a:latin typeface="Arial" panose="020B0604020202020204" pitchFamily="34" charset="0"/>
                <a:cs typeface="Arial" panose="020B0604020202020204" pitchFamily="34" charset="0"/>
              </a:rPr>
              <a:t>Rescate</a:t>
            </a:r>
          </a:p>
        </p:txBody>
      </p:sp>
      <p:pic>
        <p:nvPicPr>
          <p:cNvPr id="23" name="Picture 22" descr="text box"/>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3370" y="4956544"/>
            <a:ext cx="4114800" cy="800941"/>
          </a:xfrm>
          <a:prstGeom prst="rect">
            <a:avLst/>
          </a:prstGeom>
        </p:spPr>
      </p:pic>
      <p:sp>
        <p:nvSpPr>
          <p:cNvPr id="24" name="TextBox 23"/>
          <p:cNvSpPr txBox="1"/>
          <p:nvPr/>
        </p:nvSpPr>
        <p:spPr>
          <a:xfrm>
            <a:off x="1295400" y="3509611"/>
            <a:ext cx="2438400" cy="523220"/>
          </a:xfrm>
          <a:prstGeom prst="rect">
            <a:avLst/>
          </a:prstGeom>
          <a:noFill/>
        </p:spPr>
        <p:txBody>
          <a:bodyPr wrap="square" rtlCol="0">
            <a:spAutoFit/>
          </a:bodyPr>
          <a:lstStyle/>
          <a:p>
            <a:r>
              <a:rPr lang="es-HN" sz="2800" dirty="0">
                <a:solidFill>
                  <a:prstClr val="black"/>
                </a:solidFill>
                <a:latin typeface="Arial" panose="020B0604020202020204" pitchFamily="34" charset="0"/>
                <a:cs typeface="Arial" panose="020B0604020202020204" pitchFamily="34" charset="0"/>
              </a:rPr>
              <a:t>Autorización</a:t>
            </a:r>
            <a:r>
              <a:rPr lang="en-US" sz="2800" dirty="0">
                <a:solidFill>
                  <a:prstClr val="black"/>
                </a:solidFill>
                <a:latin typeface="Arial" panose="020B0604020202020204" pitchFamily="34" charset="0"/>
                <a:cs typeface="Arial" panose="020B0604020202020204" pitchFamily="34" charset="0"/>
              </a:rPr>
              <a:t> </a:t>
            </a:r>
          </a:p>
        </p:txBody>
      </p:sp>
      <p:pic>
        <p:nvPicPr>
          <p:cNvPr id="26" name="Picture 2"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27379"/>
            <a:ext cx="4114800" cy="573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idx="1"/>
          </p:nvPr>
        </p:nvSpPr>
        <p:spPr>
          <a:xfrm>
            <a:off x="4488181" y="2133600"/>
            <a:ext cx="4716024" cy="3968253"/>
          </a:xfrm>
        </p:spPr>
        <p:txBody>
          <a:bodyPr>
            <a:normAutofit fontScale="92500" lnSpcReduction="20000"/>
          </a:bodyPr>
          <a:lstStyle/>
          <a:p>
            <a:pPr>
              <a:spcBef>
                <a:spcPts val="600"/>
              </a:spcBef>
            </a:pPr>
            <a:r>
              <a:rPr lang="es-HN" dirty="0" smtClean="0"/>
              <a:t>Evaluación de Riesgos y Corrección </a:t>
            </a:r>
          </a:p>
          <a:p>
            <a:pPr lvl="1">
              <a:spcBef>
                <a:spcPts val="600"/>
              </a:spcBef>
            </a:pPr>
            <a:r>
              <a:rPr lang="es-HN" dirty="0" smtClean="0"/>
              <a:t>Condición del grano</a:t>
            </a:r>
          </a:p>
          <a:p>
            <a:pPr>
              <a:spcBef>
                <a:spcPts val="600"/>
              </a:spcBef>
            </a:pPr>
            <a:r>
              <a:rPr lang="es-HN"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Candado/Etiqueta  </a:t>
            </a:r>
            <a:r>
              <a:rPr lang="es-H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LOTO</a:t>
            </a:r>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spcBef>
                <a:spcPts val="600"/>
              </a:spcBef>
            </a:pPr>
            <a:r>
              <a:rPr lang="es-HN" dirty="0" smtClean="0"/>
              <a:t>Atmósfera </a:t>
            </a:r>
          </a:p>
          <a:p>
            <a:pPr lvl="0">
              <a:spcBef>
                <a:spcPts val="600"/>
              </a:spcBef>
            </a:pPr>
            <a:r>
              <a:rPr lang="es-HN" sz="2600" dirty="0" smtClean="0">
                <a:solidFill>
                  <a:prstClr val="black"/>
                </a:solidFill>
              </a:rPr>
              <a:t>Uso de Cuerda Salvavidas</a:t>
            </a:r>
          </a:p>
          <a:p>
            <a:pPr lvl="0">
              <a:spcBef>
                <a:spcPts val="600"/>
              </a:spcBef>
            </a:pPr>
            <a:r>
              <a:rPr lang="es-HN" sz="2600" dirty="0" smtClean="0">
                <a:solidFill>
                  <a:prstClr val="black"/>
                </a:solidFill>
              </a:rPr>
              <a:t>Entrenamiento del entrante</a:t>
            </a:r>
          </a:p>
          <a:p>
            <a:pPr lvl="0">
              <a:spcBef>
                <a:spcPts val="600"/>
              </a:spcBef>
            </a:pPr>
            <a:r>
              <a:rPr lang="es-HN" sz="2600" dirty="0" smtClean="0">
                <a:solidFill>
                  <a:prstClr val="black"/>
                </a:solidFill>
              </a:rPr>
              <a:t>Entrenamiento de observador y rol</a:t>
            </a:r>
          </a:p>
          <a:p>
            <a:pPr lvl="0">
              <a:spcBef>
                <a:spcPts val="600"/>
              </a:spcBef>
            </a:pPr>
            <a:r>
              <a:rPr lang="es-HN" sz="2600" dirty="0" smtClean="0">
                <a:solidFill>
                  <a:prstClr val="black"/>
                </a:solidFill>
              </a:rPr>
              <a:t>Disponibilidad de rescate</a:t>
            </a:r>
          </a:p>
          <a:p>
            <a:pPr marL="0" lvl="0" indent="0">
              <a:spcBef>
                <a:spcPts val="600"/>
              </a:spcBef>
              <a:buNone/>
            </a:pPr>
            <a:endParaRPr lang="en-US" dirty="0">
              <a:solidFill>
                <a:prstClr val="black"/>
              </a:solidFill>
            </a:endParaRPr>
          </a:p>
          <a:p>
            <a:pPr>
              <a:lnSpc>
                <a:spcPct val="110000"/>
              </a:lnSpc>
            </a:pPr>
            <a:endParaRPr lang="en-US" dirty="0" smtClean="0"/>
          </a:p>
          <a:p>
            <a:pPr lvl="1">
              <a:lnSpc>
                <a:spcPct val="120000"/>
              </a:lnSpc>
            </a:pPr>
            <a:endParaRPr lang="en-US" dirty="0" smtClean="0">
              <a:latin typeface="Arial" panose="020B0604020202020204" pitchFamily="34" charset="0"/>
              <a:cs typeface="Arial" panose="020B0604020202020204" pitchFamily="34" charset="0"/>
            </a:endParaRPr>
          </a:p>
          <a:p>
            <a:pPr>
              <a:lnSpc>
                <a:spcPct val="120000"/>
              </a:lnSpc>
              <a:buClr>
                <a:srgbClr val="FFC000"/>
              </a:buClr>
              <a:buSzPct val="150000"/>
              <a:buFont typeface="Wingdings" pitchFamily="2" charset="2"/>
              <a:buChar char="§"/>
            </a:pPr>
            <a:endParaRPr lang="en-US" dirty="0" smtClean="0"/>
          </a:p>
          <a:p>
            <a:pPr>
              <a:lnSpc>
                <a:spcPct val="120000"/>
              </a:lnSpc>
              <a:buClr>
                <a:srgbClr val="FFC000"/>
              </a:buClr>
              <a:buSzPct val="150000"/>
              <a:buFont typeface="Wingdings" pitchFamily="2" charset="2"/>
              <a:buChar char="§"/>
            </a:pPr>
            <a:endParaRPr lang="en-US" dirty="0" smtClean="0"/>
          </a:p>
          <a:p>
            <a:pPr marL="0" indent="0">
              <a:lnSpc>
                <a:spcPct val="120000"/>
              </a:lnSpc>
              <a:buClr>
                <a:srgbClr val="FFC000"/>
              </a:buClr>
              <a:buSzPct val="150000"/>
              <a:buNone/>
            </a:pPr>
            <a:endParaRPr lang="en-US" dirty="0" smtClean="0"/>
          </a:p>
          <a:p>
            <a:pPr>
              <a:lnSpc>
                <a:spcPct val="120000"/>
              </a:lnSpc>
            </a:pPr>
            <a:endParaRPr lang="en-US" dirty="0" smtClean="0"/>
          </a:p>
          <a:p>
            <a:pPr>
              <a:lnSpc>
                <a:spcPct val="120000"/>
              </a:lnSpc>
            </a:pPr>
            <a:endParaRPr lang="en-US" dirty="0" smtClean="0"/>
          </a:p>
          <a:p>
            <a:pPr lvl="1">
              <a:lnSpc>
                <a:spcPct val="120000"/>
              </a:lnSpc>
            </a:pPr>
            <a:endParaRPr lang="en-US" dirty="0" smtClean="0">
              <a:latin typeface="Arial" panose="020B0604020202020204" pitchFamily="34" charset="0"/>
              <a:cs typeface="Arial" panose="020B0604020202020204" pitchFamily="34" charset="0"/>
            </a:endParaRPr>
          </a:p>
          <a:p>
            <a:pPr marL="457200" lvl="1" indent="0">
              <a:lnSpc>
                <a:spcPct val="120000"/>
              </a:lnSpc>
              <a:buClr>
                <a:srgbClr val="FFC000"/>
              </a:buClr>
              <a:buSzPct val="150000"/>
              <a:buNone/>
            </a:pPr>
            <a:endParaRPr lang="en-US" sz="3600" dirty="0">
              <a:latin typeface="Arial" panose="020B0604020202020204" pitchFamily="34" charset="0"/>
              <a:cs typeface="Arial" panose="020B0604020202020204" pitchFamily="34" charset="0"/>
            </a:endParaRPr>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pic>
        <p:nvPicPr>
          <p:cNvPr id="6" name="Picture 5"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791200"/>
            <a:ext cx="9143245" cy="1097189"/>
          </a:xfrm>
          <a:prstGeom prst="rect">
            <a:avLst/>
          </a:prstGeom>
        </p:spPr>
      </p:pic>
    </p:spTree>
    <p:extLst>
      <p:ext uri="{BB962C8B-B14F-4D97-AF65-F5344CB8AC3E}">
        <p14:creationId xmlns:p14="http://schemas.microsoft.com/office/powerpoint/2010/main" val="5042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6" presetClass="emph" presetSubtype="0" fill="hold" nodeType="withEffect">
                                  <p:stCondLst>
                                    <p:cond delay="0"/>
                                  </p:stCondLst>
                                  <p:childTnLst>
                                    <p:animScale>
                                      <p:cBhvr>
                                        <p:cTn id="12" dur="500" fill="hold"/>
                                        <p:tgtEl>
                                          <p:spTgt spid="8"/>
                                        </p:tgtEl>
                                      </p:cBhvr>
                                      <p:by x="150000" y="150000"/>
                                    </p:animScale>
                                  </p:childTnLst>
                                </p:cTn>
                              </p:par>
                              <p:par>
                                <p:cTn id="13" presetID="5"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par>
                          <p:cTn id="16" fill="hold">
                            <p:stCondLst>
                              <p:cond delay="500"/>
                            </p:stCondLst>
                            <p:childTnLst>
                              <p:par>
                                <p:cTn id="17" presetID="2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500"/>
                                        <p:tgtEl>
                                          <p:spTgt spid="5"/>
                                        </p:tgtEl>
                                      </p:cBhvr>
                                    </p:animEffect>
                                  </p:childTnLst>
                                </p:cTn>
                              </p:par>
                            </p:childTnLst>
                          </p:cTn>
                        </p:par>
                        <p:par>
                          <p:cTn id="20" fill="hold">
                            <p:stCondLst>
                              <p:cond delay="1500"/>
                            </p:stCondLst>
                            <p:childTnLst>
                              <p:par>
                                <p:cTn id="21" presetID="2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500"/>
                                        <p:tgtEl>
                                          <p:spTgt spid="12"/>
                                        </p:tgtEl>
                                      </p:cBhvr>
                                    </p:animEffect>
                                  </p:childTnLst>
                                </p:cTn>
                              </p:par>
                            </p:childTnLst>
                          </p:cTn>
                        </p:par>
                        <p:par>
                          <p:cTn id="24" fill="hold">
                            <p:stCondLst>
                              <p:cond delay="2000"/>
                            </p:stCondLst>
                            <p:childTnLst>
                              <p:par>
                                <p:cTn id="25" presetID="2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edg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p:cTn id="32"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10">
                                            <p:txEl>
                                              <p:pRg st="0" end="0"/>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p:cTn id="37"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38"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39" dur="1000"/>
                                        <p:tgtEl>
                                          <p:spTgt spid="10">
                                            <p:txEl>
                                              <p:pRg st="1" end="1"/>
                                            </p:txEl>
                                          </p:spTgt>
                                        </p:tgtEl>
                                      </p:cBhvr>
                                    </p:animEffect>
                                  </p:childTnLst>
                                </p:cTn>
                              </p:par>
                              <p:par>
                                <p:cTn id="40" presetID="10" presetClass="exit" presetSubtype="0" fill="hold"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51"/>
                                        </p:tgtEl>
                                        <p:attrNameLst>
                                          <p:attrName>style.visibility</p:attrName>
                                        </p:attrNameLst>
                                      </p:cBhvr>
                                      <p:to>
                                        <p:strVal val="visible"/>
                                      </p:to>
                                    </p:set>
                                    <p:animEffect transition="in" filter="fade">
                                      <p:cBhvr>
                                        <p:cTn id="57" dur="500"/>
                                        <p:tgtEl>
                                          <p:spTgt spid="2051"/>
                                        </p:tgtEl>
                                      </p:cBhvr>
                                    </p:animEffect>
                                  </p:childTnLst>
                                </p:cTn>
                              </p:par>
                              <p:par>
                                <p:cTn id="58" presetID="9" presetClass="emph" presetSubtype="0" nodeType="withEffect">
                                  <p:stCondLst>
                                    <p:cond delay="0"/>
                                  </p:stCondLst>
                                  <p:childTnLst>
                                    <p:set>
                                      <p:cBhvr rctx="PPT">
                                        <p:cTn id="59" dur="indefinite"/>
                                        <p:tgtEl>
                                          <p:spTgt spid="2051"/>
                                        </p:tgtEl>
                                        <p:attrNameLst>
                                          <p:attrName>style.opacity</p:attrName>
                                        </p:attrNameLst>
                                      </p:cBhvr>
                                      <p:to>
                                        <p:strVal val="0.25"/>
                                      </p:to>
                                    </p:set>
                                    <p:animEffect filter="image" prLst="opacity: 0.25">
                                      <p:cBhvr rctx="IE">
                                        <p:cTn id="60" dur="indefinite"/>
                                        <p:tgtEl>
                                          <p:spTgt spid="20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childTnLst>
                                </p:cTn>
                              </p:par>
                              <p:par>
                                <p:cTn id="64" presetID="6" presetClass="emph" presetSubtype="0" fill="hold" grpId="1" nodeType="withEffect">
                                  <p:stCondLst>
                                    <p:cond delay="0"/>
                                  </p:stCondLst>
                                  <p:childTnLst>
                                    <p:animScale>
                                      <p:cBhvr>
                                        <p:cTn id="65" dur="1000" fill="hold"/>
                                        <p:tgtEl>
                                          <p:spTgt spid="7"/>
                                        </p:tgtEl>
                                      </p:cBhvr>
                                      <p:by x="150000" y="150000"/>
                                    </p:animScale>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10">
                                            <p:txEl>
                                              <p:pRg st="2" end="2"/>
                                            </p:txEl>
                                          </p:spTgt>
                                        </p:tgtEl>
                                        <p:attrNameLst>
                                          <p:attrName>style.visibility</p:attrName>
                                        </p:attrNameLst>
                                      </p:cBhvr>
                                      <p:to>
                                        <p:strVal val="visible"/>
                                      </p:to>
                                    </p:set>
                                    <p:anim calcmode="lin" valueType="num">
                                      <p:cBhvr>
                                        <p:cTn id="70"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71"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72" dur="1000"/>
                                        <p:tgtEl>
                                          <p:spTgt spid="10">
                                            <p:txEl>
                                              <p:pRg st="2" end="2"/>
                                            </p:txEl>
                                          </p:spTgt>
                                        </p:tgtEl>
                                      </p:cBhvr>
                                    </p:animEffect>
                                  </p:childTnLst>
                                </p:cTn>
                              </p:par>
                              <p:par>
                                <p:cTn id="73" presetID="10" presetClass="exit" presetSubtype="0" fill="hold" grpId="2" nodeType="withEffect">
                                  <p:stCondLst>
                                    <p:cond delay="0"/>
                                  </p:stCondLst>
                                  <p:childTnLst>
                                    <p:animEffect transition="out" filter="fade">
                                      <p:cBhvr>
                                        <p:cTn id="74" dur="500"/>
                                        <p:tgtEl>
                                          <p:spTgt spid="7"/>
                                        </p:tgtEl>
                                      </p:cBhvr>
                                    </p:animEffect>
                                    <p:set>
                                      <p:cBhvr>
                                        <p:cTn id="75" dur="1" fill="hold">
                                          <p:stCondLst>
                                            <p:cond delay="499"/>
                                          </p:stCondLst>
                                        </p:cTn>
                                        <p:tgtEl>
                                          <p:spTgt spid="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0">
                                            <p:txEl>
                                              <p:pRg st="0" end="0"/>
                                            </p:txEl>
                                          </p:spTgt>
                                        </p:tgtEl>
                                      </p:cBhvr>
                                    </p:animEffect>
                                    <p:set>
                                      <p:cBhvr>
                                        <p:cTn id="78" dur="1" fill="hold">
                                          <p:stCondLst>
                                            <p:cond delay="499"/>
                                          </p:stCondLst>
                                        </p:cTn>
                                        <p:tgtEl>
                                          <p:spTgt spid="10">
                                            <p:txEl>
                                              <p:pRg st="0" end="0"/>
                                            </p:txEl>
                                          </p:spTgt>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0">
                                            <p:txEl>
                                              <p:pRg st="1" end="1"/>
                                            </p:txEl>
                                          </p:spTgt>
                                        </p:tgtEl>
                                      </p:cBhvr>
                                    </p:animEffect>
                                    <p:set>
                                      <p:cBhvr>
                                        <p:cTn id="81" dur="1" fill="hold">
                                          <p:stCondLst>
                                            <p:cond delay="499"/>
                                          </p:stCondLst>
                                        </p:cTn>
                                        <p:tgtEl>
                                          <p:spTgt spid="10">
                                            <p:txEl>
                                              <p:pRg st="1" end="1"/>
                                            </p:txEl>
                                          </p:spTgt>
                                        </p:tgtEl>
                                        <p:attrNameLst>
                                          <p:attrName>style.visibility</p:attrName>
                                        </p:attrNameLst>
                                      </p:cBhvr>
                                      <p:to>
                                        <p:strVal val="hidden"/>
                                      </p:to>
                                    </p:set>
                                  </p:childTnLst>
                                </p:cTn>
                              </p:par>
                              <p:par>
                                <p:cTn id="82" presetID="10" presetClass="entr" presetSubtype="0" fill="hold" grpId="1"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childTnLst>
                                </p:cTn>
                              </p:par>
                              <p:par>
                                <p:cTn id="85" presetID="6" presetClass="emph" presetSubtype="0" fill="hold" grpId="0" nodeType="withEffect">
                                  <p:stCondLst>
                                    <p:cond delay="0"/>
                                  </p:stCondLst>
                                  <p:childTnLst>
                                    <p:animScale>
                                      <p:cBhvr>
                                        <p:cTn id="86" dur="1000" fill="hold"/>
                                        <p:tgtEl>
                                          <p:spTgt spid="18"/>
                                        </p:tgtEl>
                                      </p:cBhvr>
                                      <p:by x="150000" y="150000"/>
                                    </p:animScale>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10">
                                            <p:txEl>
                                              <p:pRg st="3" end="3"/>
                                            </p:txEl>
                                          </p:spTgt>
                                        </p:tgtEl>
                                        <p:attrNameLst>
                                          <p:attrName>style.visibility</p:attrName>
                                        </p:attrNameLst>
                                      </p:cBhvr>
                                      <p:to>
                                        <p:strVal val="visible"/>
                                      </p:to>
                                    </p:set>
                                    <p:anim calcmode="lin" valueType="num">
                                      <p:cBhvr>
                                        <p:cTn id="91"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92"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93" dur="1000"/>
                                        <p:tgtEl>
                                          <p:spTgt spid="10">
                                            <p:txEl>
                                              <p:pRg st="3" end="3"/>
                                            </p:txEl>
                                          </p:spTgt>
                                        </p:tgtEl>
                                      </p:cBhvr>
                                    </p:animEffect>
                                  </p:childTnLst>
                                </p:cTn>
                              </p:par>
                              <p:par>
                                <p:cTn id="94" presetID="10" presetClass="exit" presetSubtype="0" fill="hold" grpId="2" nodeType="withEffect">
                                  <p:stCondLst>
                                    <p:cond delay="0"/>
                                  </p:stCondLst>
                                  <p:childTnLst>
                                    <p:animEffect transition="out" filter="fade">
                                      <p:cBhvr>
                                        <p:cTn id="95" dur="500"/>
                                        <p:tgtEl>
                                          <p:spTgt spid="18"/>
                                        </p:tgtEl>
                                      </p:cBhvr>
                                    </p:animEffect>
                                    <p:set>
                                      <p:cBhvr>
                                        <p:cTn id="96" dur="1" fill="hold">
                                          <p:stCondLst>
                                            <p:cond delay="499"/>
                                          </p:stCondLst>
                                        </p:cTn>
                                        <p:tgtEl>
                                          <p:spTgt spid="18"/>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0">
                                            <p:txEl>
                                              <p:pRg st="2" end="2"/>
                                            </p:txEl>
                                          </p:spTgt>
                                        </p:tgtEl>
                                      </p:cBhvr>
                                    </p:animEffect>
                                    <p:set>
                                      <p:cBhvr>
                                        <p:cTn id="99" dur="1" fill="hold">
                                          <p:stCondLst>
                                            <p:cond delay="499"/>
                                          </p:stCondLst>
                                        </p:cTn>
                                        <p:tgtEl>
                                          <p:spTgt spid="10">
                                            <p:txEl>
                                              <p:pRg st="2" end="2"/>
                                            </p:txEl>
                                          </p:spTgt>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00"/>
                                        <p:tgtEl>
                                          <p:spTgt spid="20"/>
                                        </p:tgtEl>
                                      </p:cBhvr>
                                    </p:animEffect>
                                  </p:childTnLst>
                                </p:cTn>
                              </p:par>
                              <p:par>
                                <p:cTn id="103" presetID="6" presetClass="emph" presetSubtype="0" fill="hold" grpId="1" nodeType="withEffect">
                                  <p:stCondLst>
                                    <p:cond delay="0"/>
                                  </p:stCondLst>
                                  <p:childTnLst>
                                    <p:animScale>
                                      <p:cBhvr>
                                        <p:cTn id="104" dur="1000" fill="hold"/>
                                        <p:tgtEl>
                                          <p:spTgt spid="20"/>
                                        </p:tgtEl>
                                      </p:cBhvr>
                                      <p:by x="150000" y="150000"/>
                                    </p:animScale>
                                  </p:childTnLst>
                                </p:cTn>
                              </p:par>
                              <p:par>
                                <p:cTn id="105" presetID="10" presetClass="entr" presetSubtype="0" fill="hold" grpId="0" nodeType="withEffect">
                                  <p:stCondLst>
                                    <p:cond delay="50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childTnLst>
                                </p:cTn>
                              </p:par>
                              <p:par>
                                <p:cTn id="108" presetID="6" presetClass="emph" presetSubtype="0" fill="hold" grpId="1" nodeType="withEffect">
                                  <p:stCondLst>
                                    <p:cond delay="500"/>
                                  </p:stCondLst>
                                  <p:childTnLst>
                                    <p:animScale>
                                      <p:cBhvr>
                                        <p:cTn id="109" dur="1000" fill="hold"/>
                                        <p:tgtEl>
                                          <p:spTgt spid="21"/>
                                        </p:tgtEl>
                                      </p:cBhvr>
                                      <p:by x="150000" y="150000"/>
                                    </p:animScale>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10">
                                            <p:txEl>
                                              <p:pRg st="4" end="4"/>
                                            </p:txEl>
                                          </p:spTgt>
                                        </p:tgtEl>
                                        <p:attrNameLst>
                                          <p:attrName>style.visibility</p:attrName>
                                        </p:attrNameLst>
                                      </p:cBhvr>
                                      <p:to>
                                        <p:strVal val="visible"/>
                                      </p:to>
                                    </p:set>
                                    <p:anim calcmode="lin" valueType="num">
                                      <p:cBhvr>
                                        <p:cTn id="114" dur="1000" fill="hold"/>
                                        <p:tgtEl>
                                          <p:spTgt spid="10">
                                            <p:txEl>
                                              <p:pRg st="4" end="4"/>
                                            </p:txEl>
                                          </p:spTgt>
                                        </p:tgtEl>
                                        <p:attrNameLst>
                                          <p:attrName>ppt_w</p:attrName>
                                        </p:attrNameLst>
                                      </p:cBhvr>
                                      <p:tavLst>
                                        <p:tav tm="0">
                                          <p:val>
                                            <p:strVal val="#ppt_w*0.70"/>
                                          </p:val>
                                        </p:tav>
                                        <p:tav tm="100000">
                                          <p:val>
                                            <p:strVal val="#ppt_w"/>
                                          </p:val>
                                        </p:tav>
                                      </p:tavLst>
                                    </p:anim>
                                    <p:anim calcmode="lin" valueType="num">
                                      <p:cBhvr>
                                        <p:cTn id="115" dur="1000" fill="hold"/>
                                        <p:tgtEl>
                                          <p:spTgt spid="10">
                                            <p:txEl>
                                              <p:pRg st="4" end="4"/>
                                            </p:txEl>
                                          </p:spTgt>
                                        </p:tgtEl>
                                        <p:attrNameLst>
                                          <p:attrName>ppt_h</p:attrName>
                                        </p:attrNameLst>
                                      </p:cBhvr>
                                      <p:tavLst>
                                        <p:tav tm="0">
                                          <p:val>
                                            <p:strVal val="#ppt_h"/>
                                          </p:val>
                                        </p:tav>
                                        <p:tav tm="100000">
                                          <p:val>
                                            <p:strVal val="#ppt_h"/>
                                          </p:val>
                                        </p:tav>
                                      </p:tavLst>
                                    </p:anim>
                                    <p:animEffect transition="in" filter="fade">
                                      <p:cBhvr>
                                        <p:cTn id="116" dur="1000"/>
                                        <p:tgtEl>
                                          <p:spTgt spid="10">
                                            <p:txEl>
                                              <p:pRg st="4" end="4"/>
                                            </p:txEl>
                                          </p:spTgt>
                                        </p:tgtEl>
                                      </p:cBhvr>
                                    </p:animEffect>
                                  </p:childTnLst>
                                </p:cTn>
                              </p:par>
                              <p:par>
                                <p:cTn id="117" presetID="10" presetClass="exit" presetSubtype="0" fill="hold" nodeType="withEffect">
                                  <p:stCondLst>
                                    <p:cond delay="0"/>
                                  </p:stCondLst>
                                  <p:childTnLst>
                                    <p:animEffect transition="out" filter="fade">
                                      <p:cBhvr>
                                        <p:cTn id="118" dur="500"/>
                                        <p:tgtEl>
                                          <p:spTgt spid="10">
                                            <p:txEl>
                                              <p:pRg st="3" end="3"/>
                                            </p:txEl>
                                          </p:spTgt>
                                        </p:tgtEl>
                                      </p:cBhvr>
                                    </p:animEffect>
                                    <p:set>
                                      <p:cBhvr>
                                        <p:cTn id="119" dur="1" fill="hold">
                                          <p:stCondLst>
                                            <p:cond delay="499"/>
                                          </p:stCondLst>
                                        </p:cTn>
                                        <p:tgtEl>
                                          <p:spTgt spid="10">
                                            <p:txEl>
                                              <p:pRg st="3" end="3"/>
                                            </p:txEl>
                                          </p:spTgt>
                                        </p:tgtEl>
                                        <p:attrNameLst>
                                          <p:attrName>style.visibility</p:attrName>
                                        </p:attrNameLst>
                                      </p:cBhvr>
                                      <p:to>
                                        <p:strVal val="hidden"/>
                                      </p:to>
                                    </p:set>
                                  </p:childTnLst>
                                </p:cTn>
                              </p:par>
                              <p:par>
                                <p:cTn id="120" presetID="10" presetClass="exit" presetSubtype="0" fill="hold" grpId="2" nodeType="withEffect">
                                  <p:stCondLst>
                                    <p:cond delay="0"/>
                                  </p:stCondLst>
                                  <p:childTnLst>
                                    <p:animEffect transition="out" filter="fade">
                                      <p:cBhvr>
                                        <p:cTn id="121" dur="500"/>
                                        <p:tgtEl>
                                          <p:spTgt spid="20"/>
                                        </p:tgtEl>
                                      </p:cBhvr>
                                    </p:animEffect>
                                    <p:set>
                                      <p:cBhvr>
                                        <p:cTn id="122" dur="1" fill="hold">
                                          <p:stCondLst>
                                            <p:cond delay="499"/>
                                          </p:stCondLst>
                                        </p:cTn>
                                        <p:tgtEl>
                                          <p:spTgt spid="20"/>
                                        </p:tgtEl>
                                        <p:attrNameLst>
                                          <p:attrName>style.visibility</p:attrName>
                                        </p:attrNameLst>
                                      </p:cBhvr>
                                      <p:to>
                                        <p:strVal val="hidden"/>
                                      </p:to>
                                    </p:set>
                                  </p:childTnLst>
                                </p:cTn>
                              </p:par>
                              <p:par>
                                <p:cTn id="123" presetID="10" presetClass="exit" presetSubtype="0" fill="hold" grpId="2" nodeType="withEffect">
                                  <p:stCondLst>
                                    <p:cond delay="0"/>
                                  </p:stCondLst>
                                  <p:childTnLst>
                                    <p:animEffect transition="out" filter="fade">
                                      <p:cBhvr>
                                        <p:cTn id="124" dur="500"/>
                                        <p:tgtEl>
                                          <p:spTgt spid="21"/>
                                        </p:tgtEl>
                                      </p:cBhvr>
                                    </p:animEffect>
                                    <p:set>
                                      <p:cBhvr>
                                        <p:cTn id="125" dur="1" fill="hold">
                                          <p:stCondLst>
                                            <p:cond delay="499"/>
                                          </p:stCondLst>
                                        </p:cTn>
                                        <p:tgtEl>
                                          <p:spTgt spid="21"/>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1000"/>
                                        <p:tgtEl>
                                          <p:spTgt spid="11"/>
                                        </p:tgtEl>
                                      </p:cBhvr>
                                    </p:animEffect>
                                  </p:childTnLst>
                                </p:cTn>
                              </p:par>
                              <p:par>
                                <p:cTn id="129" presetID="6" presetClass="emph" presetSubtype="0" fill="hold" grpId="1" nodeType="withEffect">
                                  <p:stCondLst>
                                    <p:cond delay="0"/>
                                  </p:stCondLst>
                                  <p:childTnLst>
                                    <p:animScale>
                                      <p:cBhvr>
                                        <p:cTn id="130" dur="1000" fill="hold"/>
                                        <p:tgtEl>
                                          <p:spTgt spid="11"/>
                                        </p:tgtEl>
                                      </p:cBhvr>
                                      <p:by x="150000" y="150000"/>
                                    </p:animScale>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nodeType="clickEffect">
                                  <p:stCondLst>
                                    <p:cond delay="0"/>
                                  </p:stCondLst>
                                  <p:childTnLst>
                                    <p:set>
                                      <p:cBhvr>
                                        <p:cTn id="134" dur="1" fill="hold">
                                          <p:stCondLst>
                                            <p:cond delay="0"/>
                                          </p:stCondLst>
                                        </p:cTn>
                                        <p:tgtEl>
                                          <p:spTgt spid="10">
                                            <p:txEl>
                                              <p:pRg st="5" end="5"/>
                                            </p:txEl>
                                          </p:spTgt>
                                        </p:tgtEl>
                                        <p:attrNameLst>
                                          <p:attrName>style.visibility</p:attrName>
                                        </p:attrNameLst>
                                      </p:cBhvr>
                                      <p:to>
                                        <p:strVal val="visible"/>
                                      </p:to>
                                    </p:set>
                                    <p:anim calcmode="lin" valueType="num">
                                      <p:cBhvr>
                                        <p:cTn id="135" dur="1000" fill="hold"/>
                                        <p:tgtEl>
                                          <p:spTgt spid="10">
                                            <p:txEl>
                                              <p:pRg st="5" end="5"/>
                                            </p:txEl>
                                          </p:spTgt>
                                        </p:tgtEl>
                                        <p:attrNameLst>
                                          <p:attrName>ppt_w</p:attrName>
                                        </p:attrNameLst>
                                      </p:cBhvr>
                                      <p:tavLst>
                                        <p:tav tm="0">
                                          <p:val>
                                            <p:strVal val="#ppt_w*0.70"/>
                                          </p:val>
                                        </p:tav>
                                        <p:tav tm="100000">
                                          <p:val>
                                            <p:strVal val="#ppt_w"/>
                                          </p:val>
                                        </p:tav>
                                      </p:tavLst>
                                    </p:anim>
                                    <p:anim calcmode="lin" valueType="num">
                                      <p:cBhvr>
                                        <p:cTn id="136" dur="1000" fill="hold"/>
                                        <p:tgtEl>
                                          <p:spTgt spid="10">
                                            <p:txEl>
                                              <p:pRg st="5" end="5"/>
                                            </p:txEl>
                                          </p:spTgt>
                                        </p:tgtEl>
                                        <p:attrNameLst>
                                          <p:attrName>ppt_h</p:attrName>
                                        </p:attrNameLst>
                                      </p:cBhvr>
                                      <p:tavLst>
                                        <p:tav tm="0">
                                          <p:val>
                                            <p:strVal val="#ppt_h"/>
                                          </p:val>
                                        </p:tav>
                                        <p:tav tm="100000">
                                          <p:val>
                                            <p:strVal val="#ppt_h"/>
                                          </p:val>
                                        </p:tav>
                                      </p:tavLst>
                                    </p:anim>
                                    <p:animEffect transition="in" filter="fade">
                                      <p:cBhvr>
                                        <p:cTn id="137" dur="1000"/>
                                        <p:tgtEl>
                                          <p:spTgt spid="10">
                                            <p:txEl>
                                              <p:pRg st="5" end="5"/>
                                            </p:txEl>
                                          </p:spTgt>
                                        </p:tgtEl>
                                      </p:cBhvr>
                                    </p:animEffect>
                                  </p:childTnLst>
                                </p:cTn>
                              </p:par>
                              <p:par>
                                <p:cTn id="138" presetID="10" presetClass="exit" presetSubtype="0" fill="hold" nodeType="withEffect">
                                  <p:stCondLst>
                                    <p:cond delay="0"/>
                                  </p:stCondLst>
                                  <p:childTnLst>
                                    <p:animEffect transition="out" filter="fade">
                                      <p:cBhvr>
                                        <p:cTn id="139" dur="500"/>
                                        <p:tgtEl>
                                          <p:spTgt spid="10">
                                            <p:txEl>
                                              <p:pRg st="4" end="4"/>
                                            </p:txEl>
                                          </p:spTgt>
                                        </p:tgtEl>
                                      </p:cBhvr>
                                    </p:animEffect>
                                    <p:set>
                                      <p:cBhvr>
                                        <p:cTn id="140" dur="1" fill="hold">
                                          <p:stCondLst>
                                            <p:cond delay="499"/>
                                          </p:stCondLst>
                                        </p:cTn>
                                        <p:tgtEl>
                                          <p:spTgt spid="10">
                                            <p:txEl>
                                              <p:pRg st="4" end="4"/>
                                            </p:txEl>
                                          </p:spTgt>
                                        </p:tgtEl>
                                        <p:attrNameLst>
                                          <p:attrName>style.visibility</p:attrName>
                                        </p:attrNameLst>
                                      </p:cBhvr>
                                      <p:to>
                                        <p:strVal val="hidden"/>
                                      </p:to>
                                    </p:set>
                                  </p:childTnLst>
                                </p:cTn>
                              </p:par>
                              <p:par>
                                <p:cTn id="141" presetID="10" presetClass="exit" presetSubtype="0" fill="hold" grpId="2" nodeType="withEffect">
                                  <p:stCondLst>
                                    <p:cond delay="0"/>
                                  </p:stCondLst>
                                  <p:childTnLst>
                                    <p:animEffect transition="out" filter="fade">
                                      <p:cBhvr>
                                        <p:cTn id="142" dur="500"/>
                                        <p:tgtEl>
                                          <p:spTgt spid="11"/>
                                        </p:tgtEl>
                                      </p:cBhvr>
                                    </p:animEffect>
                                    <p:set>
                                      <p:cBhvr>
                                        <p:cTn id="143" dur="1" fill="hold">
                                          <p:stCondLst>
                                            <p:cond delay="499"/>
                                          </p:stCondLst>
                                        </p:cTn>
                                        <p:tgtEl>
                                          <p:spTgt spid="11"/>
                                        </p:tgtEl>
                                        <p:attrNameLst>
                                          <p:attrName>style.visibility</p:attrName>
                                        </p:attrNameLst>
                                      </p:cBhvr>
                                      <p:to>
                                        <p:strVal val="hidden"/>
                                      </p:to>
                                    </p:set>
                                  </p:childTnLst>
                                </p:cTn>
                              </p:par>
                              <p:par>
                                <p:cTn id="144" presetID="10" presetClass="entr" presetSubtype="0" fill="hold" grpId="0" nodeType="withEffect">
                                  <p:stCondLst>
                                    <p:cond delay="0"/>
                                  </p:stCondLst>
                                  <p:childTnLst>
                                    <p:set>
                                      <p:cBhvr>
                                        <p:cTn id="145" dur="1" fill="hold">
                                          <p:stCondLst>
                                            <p:cond delay="0"/>
                                          </p:stCondLst>
                                        </p:cTn>
                                        <p:tgtEl>
                                          <p:spTgt spid="13"/>
                                        </p:tgtEl>
                                        <p:attrNameLst>
                                          <p:attrName>style.visibility</p:attrName>
                                        </p:attrNameLst>
                                      </p:cBhvr>
                                      <p:to>
                                        <p:strVal val="visible"/>
                                      </p:to>
                                    </p:set>
                                    <p:animEffect transition="in" filter="fade">
                                      <p:cBhvr>
                                        <p:cTn id="146" dur="1000"/>
                                        <p:tgtEl>
                                          <p:spTgt spid="13"/>
                                        </p:tgtEl>
                                      </p:cBhvr>
                                    </p:animEffect>
                                  </p:childTnLst>
                                </p:cTn>
                              </p:par>
                              <p:par>
                                <p:cTn id="147" presetID="6" presetClass="emph" presetSubtype="0" fill="hold" grpId="1" nodeType="withEffect">
                                  <p:stCondLst>
                                    <p:cond delay="0"/>
                                  </p:stCondLst>
                                  <p:childTnLst>
                                    <p:animScale>
                                      <p:cBhvr>
                                        <p:cTn id="148" dur="1000" fill="hold"/>
                                        <p:tgtEl>
                                          <p:spTgt spid="13"/>
                                        </p:tgtEl>
                                      </p:cBhvr>
                                      <p:by x="150000" y="150000"/>
                                    </p:animScale>
                                  </p:childTnLst>
                                </p:cTn>
                              </p:par>
                            </p:childTnLst>
                          </p:cTn>
                        </p:par>
                      </p:childTnLst>
                    </p:cTn>
                  </p:par>
                  <p:par>
                    <p:cTn id="149" fill="hold">
                      <p:stCondLst>
                        <p:cond delay="indefinite"/>
                      </p:stCondLst>
                      <p:childTnLst>
                        <p:par>
                          <p:cTn id="150" fill="hold">
                            <p:stCondLst>
                              <p:cond delay="0"/>
                            </p:stCondLst>
                            <p:childTnLst>
                              <p:par>
                                <p:cTn id="151" presetID="55" presetClass="entr" presetSubtype="0" fill="hold" nodeType="clickEffect">
                                  <p:stCondLst>
                                    <p:cond delay="0"/>
                                  </p:stCondLst>
                                  <p:childTnLst>
                                    <p:set>
                                      <p:cBhvr>
                                        <p:cTn id="152" dur="1" fill="hold">
                                          <p:stCondLst>
                                            <p:cond delay="0"/>
                                          </p:stCondLst>
                                        </p:cTn>
                                        <p:tgtEl>
                                          <p:spTgt spid="10">
                                            <p:txEl>
                                              <p:pRg st="6" end="6"/>
                                            </p:txEl>
                                          </p:spTgt>
                                        </p:tgtEl>
                                        <p:attrNameLst>
                                          <p:attrName>style.visibility</p:attrName>
                                        </p:attrNameLst>
                                      </p:cBhvr>
                                      <p:to>
                                        <p:strVal val="visible"/>
                                      </p:to>
                                    </p:set>
                                    <p:anim calcmode="lin" valueType="num">
                                      <p:cBhvr>
                                        <p:cTn id="153" dur="1000" fill="hold"/>
                                        <p:tgtEl>
                                          <p:spTgt spid="10">
                                            <p:txEl>
                                              <p:pRg st="6" end="6"/>
                                            </p:txEl>
                                          </p:spTgt>
                                        </p:tgtEl>
                                        <p:attrNameLst>
                                          <p:attrName>ppt_w</p:attrName>
                                        </p:attrNameLst>
                                      </p:cBhvr>
                                      <p:tavLst>
                                        <p:tav tm="0">
                                          <p:val>
                                            <p:strVal val="#ppt_w*0.70"/>
                                          </p:val>
                                        </p:tav>
                                        <p:tav tm="100000">
                                          <p:val>
                                            <p:strVal val="#ppt_w"/>
                                          </p:val>
                                        </p:tav>
                                      </p:tavLst>
                                    </p:anim>
                                    <p:anim calcmode="lin" valueType="num">
                                      <p:cBhvr>
                                        <p:cTn id="154" dur="1000" fill="hold"/>
                                        <p:tgtEl>
                                          <p:spTgt spid="10">
                                            <p:txEl>
                                              <p:pRg st="6" end="6"/>
                                            </p:txEl>
                                          </p:spTgt>
                                        </p:tgtEl>
                                        <p:attrNameLst>
                                          <p:attrName>ppt_h</p:attrName>
                                        </p:attrNameLst>
                                      </p:cBhvr>
                                      <p:tavLst>
                                        <p:tav tm="0">
                                          <p:val>
                                            <p:strVal val="#ppt_h"/>
                                          </p:val>
                                        </p:tav>
                                        <p:tav tm="100000">
                                          <p:val>
                                            <p:strVal val="#ppt_h"/>
                                          </p:val>
                                        </p:tav>
                                      </p:tavLst>
                                    </p:anim>
                                    <p:animEffect transition="in" filter="fade">
                                      <p:cBhvr>
                                        <p:cTn id="155" dur="1000"/>
                                        <p:tgtEl>
                                          <p:spTgt spid="10">
                                            <p:txEl>
                                              <p:pRg st="6" end="6"/>
                                            </p:txEl>
                                          </p:spTgt>
                                        </p:tgtEl>
                                      </p:cBhvr>
                                    </p:animEffect>
                                  </p:childTnLst>
                                </p:cTn>
                              </p:par>
                              <p:par>
                                <p:cTn id="156" presetID="10" presetClass="exit" presetSubtype="0" fill="hold" nodeType="withEffect">
                                  <p:stCondLst>
                                    <p:cond delay="0"/>
                                  </p:stCondLst>
                                  <p:childTnLst>
                                    <p:animEffect transition="out" filter="fade">
                                      <p:cBhvr>
                                        <p:cTn id="157" dur="500"/>
                                        <p:tgtEl>
                                          <p:spTgt spid="10">
                                            <p:txEl>
                                              <p:pRg st="5" end="5"/>
                                            </p:txEl>
                                          </p:spTgt>
                                        </p:tgtEl>
                                      </p:cBhvr>
                                    </p:animEffect>
                                    <p:set>
                                      <p:cBhvr>
                                        <p:cTn id="158" dur="1" fill="hold">
                                          <p:stCondLst>
                                            <p:cond delay="499"/>
                                          </p:stCondLst>
                                        </p:cTn>
                                        <p:tgtEl>
                                          <p:spTgt spid="10">
                                            <p:txEl>
                                              <p:pRg st="5" end="5"/>
                                            </p:txEl>
                                          </p:spTgt>
                                        </p:tgtEl>
                                        <p:attrNameLst>
                                          <p:attrName>style.visibility</p:attrName>
                                        </p:attrNameLst>
                                      </p:cBhvr>
                                      <p:to>
                                        <p:strVal val="hidden"/>
                                      </p:to>
                                    </p:set>
                                  </p:childTnLst>
                                </p:cTn>
                              </p:par>
                              <p:par>
                                <p:cTn id="159" presetID="10" presetClass="exit" presetSubtype="0" fill="hold" grpId="2" nodeType="withEffect">
                                  <p:stCondLst>
                                    <p:cond delay="0"/>
                                  </p:stCondLst>
                                  <p:childTnLst>
                                    <p:animEffect transition="out" filter="fade">
                                      <p:cBhvr>
                                        <p:cTn id="160" dur="500"/>
                                        <p:tgtEl>
                                          <p:spTgt spid="13"/>
                                        </p:tgtEl>
                                      </p:cBhvr>
                                    </p:animEffect>
                                    <p:set>
                                      <p:cBhvr>
                                        <p:cTn id="161" dur="1" fill="hold">
                                          <p:stCondLst>
                                            <p:cond delay="499"/>
                                          </p:stCondLst>
                                        </p:cTn>
                                        <p:tgtEl>
                                          <p:spTgt spid="13"/>
                                        </p:tgtEl>
                                        <p:attrNameLst>
                                          <p:attrName>style.visibility</p:attrName>
                                        </p:attrNameLst>
                                      </p:cBhvr>
                                      <p:to>
                                        <p:strVal val="hidden"/>
                                      </p:to>
                                    </p:set>
                                  </p:childTnLst>
                                </p:cTn>
                              </p:par>
                              <p:par>
                                <p:cTn id="162" presetID="10" presetClass="entr" presetSubtype="0" fill="hold" grpId="0" nodeType="withEffect">
                                  <p:stCondLst>
                                    <p:cond delay="0"/>
                                  </p:stCondLst>
                                  <p:childTnLst>
                                    <p:set>
                                      <p:cBhvr>
                                        <p:cTn id="163" dur="1" fill="hold">
                                          <p:stCondLst>
                                            <p:cond delay="0"/>
                                          </p:stCondLst>
                                        </p:cTn>
                                        <p:tgtEl>
                                          <p:spTgt spid="15"/>
                                        </p:tgtEl>
                                        <p:attrNameLst>
                                          <p:attrName>style.visibility</p:attrName>
                                        </p:attrNameLst>
                                      </p:cBhvr>
                                      <p:to>
                                        <p:strVal val="visible"/>
                                      </p:to>
                                    </p:set>
                                    <p:animEffect transition="in" filter="fade">
                                      <p:cBhvr>
                                        <p:cTn id="164" dur="1000"/>
                                        <p:tgtEl>
                                          <p:spTgt spid="15"/>
                                        </p:tgtEl>
                                      </p:cBhvr>
                                    </p:animEffect>
                                  </p:childTnLst>
                                </p:cTn>
                              </p:par>
                              <p:par>
                                <p:cTn id="165" presetID="6" presetClass="emph" presetSubtype="0" fill="hold" grpId="1" nodeType="withEffect">
                                  <p:stCondLst>
                                    <p:cond delay="0"/>
                                  </p:stCondLst>
                                  <p:childTnLst>
                                    <p:animScale>
                                      <p:cBhvr>
                                        <p:cTn id="166" dur="1000" fill="hold"/>
                                        <p:tgtEl>
                                          <p:spTgt spid="15"/>
                                        </p:tgtEl>
                                      </p:cBhvr>
                                      <p:by x="150000" y="150000"/>
                                    </p:animScale>
                                  </p:childTnLst>
                                </p:cTn>
                              </p:par>
                            </p:childTnLst>
                          </p:cTn>
                        </p:par>
                      </p:childTnLst>
                    </p:cTn>
                  </p:par>
                  <p:par>
                    <p:cTn id="167" fill="hold">
                      <p:stCondLst>
                        <p:cond delay="indefinite"/>
                      </p:stCondLst>
                      <p:childTnLst>
                        <p:par>
                          <p:cTn id="168" fill="hold">
                            <p:stCondLst>
                              <p:cond delay="0"/>
                            </p:stCondLst>
                            <p:childTnLst>
                              <p:par>
                                <p:cTn id="169" presetID="55" presetClass="entr" presetSubtype="0" fill="hold" nodeType="clickEffect">
                                  <p:stCondLst>
                                    <p:cond delay="0"/>
                                  </p:stCondLst>
                                  <p:childTnLst>
                                    <p:set>
                                      <p:cBhvr>
                                        <p:cTn id="170" dur="1" fill="hold">
                                          <p:stCondLst>
                                            <p:cond delay="0"/>
                                          </p:stCondLst>
                                        </p:cTn>
                                        <p:tgtEl>
                                          <p:spTgt spid="10">
                                            <p:txEl>
                                              <p:pRg st="7" end="7"/>
                                            </p:txEl>
                                          </p:spTgt>
                                        </p:tgtEl>
                                        <p:attrNameLst>
                                          <p:attrName>style.visibility</p:attrName>
                                        </p:attrNameLst>
                                      </p:cBhvr>
                                      <p:to>
                                        <p:strVal val="visible"/>
                                      </p:to>
                                    </p:set>
                                    <p:anim calcmode="lin" valueType="num">
                                      <p:cBhvr>
                                        <p:cTn id="171" dur="1000" fill="hold"/>
                                        <p:tgtEl>
                                          <p:spTgt spid="10">
                                            <p:txEl>
                                              <p:pRg st="7" end="7"/>
                                            </p:txEl>
                                          </p:spTgt>
                                        </p:tgtEl>
                                        <p:attrNameLst>
                                          <p:attrName>ppt_w</p:attrName>
                                        </p:attrNameLst>
                                      </p:cBhvr>
                                      <p:tavLst>
                                        <p:tav tm="0">
                                          <p:val>
                                            <p:strVal val="#ppt_w*0.70"/>
                                          </p:val>
                                        </p:tav>
                                        <p:tav tm="100000">
                                          <p:val>
                                            <p:strVal val="#ppt_w"/>
                                          </p:val>
                                        </p:tav>
                                      </p:tavLst>
                                    </p:anim>
                                    <p:anim calcmode="lin" valueType="num">
                                      <p:cBhvr>
                                        <p:cTn id="172" dur="1000" fill="hold"/>
                                        <p:tgtEl>
                                          <p:spTgt spid="10">
                                            <p:txEl>
                                              <p:pRg st="7" end="7"/>
                                            </p:txEl>
                                          </p:spTgt>
                                        </p:tgtEl>
                                        <p:attrNameLst>
                                          <p:attrName>ppt_h</p:attrName>
                                        </p:attrNameLst>
                                      </p:cBhvr>
                                      <p:tavLst>
                                        <p:tav tm="0">
                                          <p:val>
                                            <p:strVal val="#ppt_h"/>
                                          </p:val>
                                        </p:tav>
                                        <p:tav tm="100000">
                                          <p:val>
                                            <p:strVal val="#ppt_h"/>
                                          </p:val>
                                        </p:tav>
                                      </p:tavLst>
                                    </p:anim>
                                    <p:animEffect transition="in" filter="fade">
                                      <p:cBhvr>
                                        <p:cTn id="173" dur="1000"/>
                                        <p:tgtEl>
                                          <p:spTgt spid="10">
                                            <p:txEl>
                                              <p:pRg st="7" end="7"/>
                                            </p:txEl>
                                          </p:spTgt>
                                        </p:tgtEl>
                                      </p:cBhvr>
                                    </p:animEffect>
                                  </p:childTnLst>
                                </p:cTn>
                              </p:par>
                              <p:par>
                                <p:cTn id="174" presetID="10" presetClass="exit" presetSubtype="0" fill="hold" nodeType="withEffect">
                                  <p:stCondLst>
                                    <p:cond delay="0"/>
                                  </p:stCondLst>
                                  <p:childTnLst>
                                    <p:animEffect transition="out" filter="fade">
                                      <p:cBhvr>
                                        <p:cTn id="175" dur="500"/>
                                        <p:tgtEl>
                                          <p:spTgt spid="10">
                                            <p:txEl>
                                              <p:pRg st="6" end="6"/>
                                            </p:txEl>
                                          </p:spTgt>
                                        </p:tgtEl>
                                      </p:cBhvr>
                                    </p:animEffect>
                                    <p:set>
                                      <p:cBhvr>
                                        <p:cTn id="176" dur="1" fill="hold">
                                          <p:stCondLst>
                                            <p:cond delay="499"/>
                                          </p:stCondLst>
                                        </p:cTn>
                                        <p:tgtEl>
                                          <p:spTgt spid="10">
                                            <p:txEl>
                                              <p:pRg st="6" end="6"/>
                                            </p:txEl>
                                          </p:spTgt>
                                        </p:tgtEl>
                                        <p:attrNameLst>
                                          <p:attrName>style.visibility</p:attrName>
                                        </p:attrNameLst>
                                      </p:cBhvr>
                                      <p:to>
                                        <p:strVal val="hidden"/>
                                      </p:to>
                                    </p:set>
                                  </p:childTnLst>
                                </p:cTn>
                              </p:par>
                              <p:par>
                                <p:cTn id="177" presetID="10" presetClass="exit" presetSubtype="0" fill="hold" grpId="2" nodeType="withEffect">
                                  <p:stCondLst>
                                    <p:cond delay="0"/>
                                  </p:stCondLst>
                                  <p:childTnLst>
                                    <p:animEffect transition="out" filter="fade">
                                      <p:cBhvr>
                                        <p:cTn id="178" dur="500"/>
                                        <p:tgtEl>
                                          <p:spTgt spid="15"/>
                                        </p:tgtEl>
                                      </p:cBhvr>
                                    </p:animEffect>
                                    <p:set>
                                      <p:cBhvr>
                                        <p:cTn id="179" dur="1" fill="hold">
                                          <p:stCondLst>
                                            <p:cond delay="499"/>
                                          </p:stCondLst>
                                        </p:cTn>
                                        <p:tgtEl>
                                          <p:spTgt spid="15"/>
                                        </p:tgtEl>
                                        <p:attrNameLst>
                                          <p:attrName>style.visibility</p:attrName>
                                        </p:attrNameLst>
                                      </p:cBhvr>
                                      <p:to>
                                        <p:strVal val="hidden"/>
                                      </p:to>
                                    </p:set>
                                  </p:childTnLst>
                                </p:cTn>
                              </p:par>
                              <p:par>
                                <p:cTn id="180" presetID="10" presetClass="entr" presetSubtype="0" fill="hold" grpId="0" nodeType="withEffect">
                                  <p:stCondLst>
                                    <p:cond delay="0"/>
                                  </p:stCondLst>
                                  <p:childTnLst>
                                    <p:set>
                                      <p:cBhvr>
                                        <p:cTn id="181" dur="1" fill="hold">
                                          <p:stCondLst>
                                            <p:cond delay="0"/>
                                          </p:stCondLst>
                                        </p:cTn>
                                        <p:tgtEl>
                                          <p:spTgt spid="22"/>
                                        </p:tgtEl>
                                        <p:attrNameLst>
                                          <p:attrName>style.visibility</p:attrName>
                                        </p:attrNameLst>
                                      </p:cBhvr>
                                      <p:to>
                                        <p:strVal val="visible"/>
                                      </p:to>
                                    </p:set>
                                    <p:animEffect transition="in" filter="fade">
                                      <p:cBhvr>
                                        <p:cTn id="182" dur="1000"/>
                                        <p:tgtEl>
                                          <p:spTgt spid="22"/>
                                        </p:tgtEl>
                                      </p:cBhvr>
                                    </p:animEffect>
                                  </p:childTnLst>
                                </p:cTn>
                              </p:par>
                              <p:par>
                                <p:cTn id="183" presetID="6" presetClass="emph" presetSubtype="0" fill="hold" grpId="1" nodeType="withEffect">
                                  <p:stCondLst>
                                    <p:cond delay="0"/>
                                  </p:stCondLst>
                                  <p:childTnLst>
                                    <p:animScale>
                                      <p:cBhvr>
                                        <p:cTn id="184" dur="1000" fill="hold"/>
                                        <p:tgtEl>
                                          <p:spTgt spid="22"/>
                                        </p:tgtEl>
                                      </p:cBhvr>
                                      <p:by x="150000" y="150000"/>
                                    </p:animScale>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500"/>
                                        <p:tgtEl>
                                          <p:spTgt spid="10">
                                            <p:txEl>
                                              <p:pRg st="7" end="7"/>
                                            </p:txEl>
                                          </p:spTgt>
                                        </p:tgtEl>
                                      </p:cBhvr>
                                    </p:animEffect>
                                    <p:set>
                                      <p:cBhvr>
                                        <p:cTn id="189" dur="1" fill="hold">
                                          <p:stCondLst>
                                            <p:cond delay="499"/>
                                          </p:stCondLst>
                                        </p:cTn>
                                        <p:tgtEl>
                                          <p:spTgt spid="10">
                                            <p:txEl>
                                              <p:pRg st="7" end="7"/>
                                            </p:txEl>
                                          </p:spTgt>
                                        </p:tgtEl>
                                        <p:attrNameLst>
                                          <p:attrName>style.visibility</p:attrName>
                                        </p:attrNameLst>
                                      </p:cBhvr>
                                      <p:to>
                                        <p:strVal val="hidden"/>
                                      </p:to>
                                    </p:set>
                                  </p:childTnLst>
                                </p:cTn>
                              </p:par>
                              <p:par>
                                <p:cTn id="190" presetID="10" presetClass="exit" presetSubtype="0" fill="hold" grpId="2" nodeType="withEffect">
                                  <p:stCondLst>
                                    <p:cond delay="0"/>
                                  </p:stCondLst>
                                  <p:childTnLst>
                                    <p:animEffect transition="out" filter="fade">
                                      <p:cBhvr>
                                        <p:cTn id="191" dur="500"/>
                                        <p:tgtEl>
                                          <p:spTgt spid="22"/>
                                        </p:tgtEl>
                                      </p:cBhvr>
                                    </p:animEffect>
                                    <p:set>
                                      <p:cBhvr>
                                        <p:cTn id="192" dur="1" fill="hold">
                                          <p:stCondLst>
                                            <p:cond delay="499"/>
                                          </p:stCondLst>
                                        </p:cTn>
                                        <p:tgtEl>
                                          <p:spTgt spid="22"/>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2051"/>
                                        </p:tgtEl>
                                      </p:cBhvr>
                                    </p:animEffect>
                                    <p:set>
                                      <p:cBhvr>
                                        <p:cTn id="195" dur="1" fill="hold">
                                          <p:stCondLst>
                                            <p:cond delay="499"/>
                                          </p:stCondLst>
                                        </p:cTn>
                                        <p:tgtEl>
                                          <p:spTgt spid="2051"/>
                                        </p:tgtEl>
                                        <p:attrNameLst>
                                          <p:attrName>style.visibility</p:attrName>
                                        </p:attrNameLst>
                                      </p:cBhvr>
                                      <p:to>
                                        <p:strVal val="hidden"/>
                                      </p:to>
                                    </p:set>
                                  </p:childTnLst>
                                </p:cTn>
                              </p:par>
                              <p:par>
                                <p:cTn id="196" presetID="55" presetClass="entr" presetSubtype="0" fill="hold" grpId="0" nodeType="withEffect">
                                  <p:stCondLst>
                                    <p:cond delay="0"/>
                                  </p:stCondLst>
                                  <p:childTnLst>
                                    <p:set>
                                      <p:cBhvr>
                                        <p:cTn id="197" dur="1" fill="hold">
                                          <p:stCondLst>
                                            <p:cond delay="0"/>
                                          </p:stCondLst>
                                        </p:cTn>
                                        <p:tgtEl>
                                          <p:spTgt spid="24"/>
                                        </p:tgtEl>
                                        <p:attrNameLst>
                                          <p:attrName>style.visibility</p:attrName>
                                        </p:attrNameLst>
                                      </p:cBhvr>
                                      <p:to>
                                        <p:strVal val="visible"/>
                                      </p:to>
                                    </p:set>
                                    <p:anim calcmode="lin" valueType="num">
                                      <p:cBhvr>
                                        <p:cTn id="198" dur="500" fill="hold"/>
                                        <p:tgtEl>
                                          <p:spTgt spid="24"/>
                                        </p:tgtEl>
                                        <p:attrNameLst>
                                          <p:attrName>ppt_w</p:attrName>
                                        </p:attrNameLst>
                                      </p:cBhvr>
                                      <p:tavLst>
                                        <p:tav tm="0">
                                          <p:val>
                                            <p:strVal val="#ppt_w*0.70"/>
                                          </p:val>
                                        </p:tav>
                                        <p:tav tm="100000">
                                          <p:val>
                                            <p:strVal val="#ppt_w"/>
                                          </p:val>
                                        </p:tav>
                                      </p:tavLst>
                                    </p:anim>
                                    <p:anim calcmode="lin" valueType="num">
                                      <p:cBhvr>
                                        <p:cTn id="199" dur="500" fill="hold"/>
                                        <p:tgtEl>
                                          <p:spTgt spid="24"/>
                                        </p:tgtEl>
                                        <p:attrNameLst>
                                          <p:attrName>ppt_h</p:attrName>
                                        </p:attrNameLst>
                                      </p:cBhvr>
                                      <p:tavLst>
                                        <p:tav tm="0">
                                          <p:val>
                                            <p:strVal val="#ppt_h"/>
                                          </p:val>
                                        </p:tav>
                                        <p:tav tm="100000">
                                          <p:val>
                                            <p:strVal val="#ppt_h"/>
                                          </p:val>
                                        </p:tav>
                                      </p:tavLst>
                                    </p:anim>
                                    <p:animEffect transition="in" filter="fade">
                                      <p:cBhvr>
                                        <p:cTn id="200" dur="500"/>
                                        <p:tgtEl>
                                          <p:spTgt spid="24"/>
                                        </p:tgtEl>
                                      </p:cBhvr>
                                    </p:animEffect>
                                  </p:childTnLst>
                                </p:cTn>
                              </p:par>
                              <p:par>
                                <p:cTn id="201" presetID="10" presetClass="entr" presetSubtype="0" fill="hold" nodeType="withEffect">
                                  <p:stCondLst>
                                    <p:cond delay="0"/>
                                  </p:stCondLst>
                                  <p:childTnLst>
                                    <p:set>
                                      <p:cBhvr>
                                        <p:cTn id="202" dur="1" fill="hold">
                                          <p:stCondLst>
                                            <p:cond delay="0"/>
                                          </p:stCondLst>
                                        </p:cTn>
                                        <p:tgtEl>
                                          <p:spTgt spid="23"/>
                                        </p:tgtEl>
                                        <p:attrNameLst>
                                          <p:attrName>style.visibility</p:attrName>
                                        </p:attrNameLst>
                                      </p:cBhvr>
                                      <p:to>
                                        <p:strVal val="visible"/>
                                      </p:to>
                                    </p:set>
                                    <p:animEffect transition="in" filter="fade">
                                      <p:cBhvr>
                                        <p:cTn id="203" dur="500"/>
                                        <p:tgtEl>
                                          <p:spTgt spid="23"/>
                                        </p:tgtEl>
                                      </p:cBhvr>
                                    </p:animEffect>
                                  </p:childTnLst>
                                </p:cTn>
                              </p:par>
                              <p:par>
                                <p:cTn id="204" presetID="6" presetClass="emph" presetSubtype="0" fill="hold" nodeType="withEffect">
                                  <p:stCondLst>
                                    <p:cond delay="0"/>
                                  </p:stCondLst>
                                  <p:childTnLst>
                                    <p:animScale>
                                      <p:cBhvr>
                                        <p:cTn id="205" dur="500" fill="hold"/>
                                        <p:tgtEl>
                                          <p:spTgt spid="23"/>
                                        </p:tgtEl>
                                      </p:cBhvr>
                                      <p:by x="150000" y="150000"/>
                                    </p:animScale>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nodeType="clickEffect">
                                  <p:stCondLst>
                                    <p:cond delay="0"/>
                                  </p:stCondLst>
                                  <p:childTnLst>
                                    <p:set>
                                      <p:cBhvr>
                                        <p:cTn id="209" dur="1" fill="hold">
                                          <p:stCondLst>
                                            <p:cond delay="0"/>
                                          </p:stCondLst>
                                        </p:cTn>
                                        <p:tgtEl>
                                          <p:spTgt spid="23"/>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24"/>
                                        </p:tgtEl>
                                        <p:attrNameLst>
                                          <p:attrName>style.visibility</p:attrName>
                                        </p:attrNameLst>
                                      </p:cBhvr>
                                      <p:to>
                                        <p:strVal val="hidden"/>
                                      </p:to>
                                    </p:set>
                                  </p:childTnLst>
                                </p:cTn>
                              </p:par>
                              <p:par>
                                <p:cTn id="212" presetID="1" presetClass="entr" presetSubtype="0" fill="hold" nodeType="withEffect">
                                  <p:stCondLst>
                                    <p:cond delay="0"/>
                                  </p:stCondLst>
                                  <p:childTnLst>
                                    <p:set>
                                      <p:cBhvr>
                                        <p:cTn id="213" dur="1" fill="hold">
                                          <p:stCondLst>
                                            <p:cond delay="0"/>
                                          </p:stCondLst>
                                        </p:cTn>
                                        <p:tgtEl>
                                          <p:spTgt spid="10">
                                            <p:txEl>
                                              <p:pRg st="0" end="0"/>
                                            </p:txEl>
                                          </p:spTgt>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10">
                                            <p:txEl>
                                              <p:pRg st="1" end="1"/>
                                            </p:txEl>
                                          </p:spTgt>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10">
                                            <p:txEl>
                                              <p:pRg st="2" end="2"/>
                                            </p:txEl>
                                          </p:spTgt>
                                        </p:tgtEl>
                                        <p:attrNameLst>
                                          <p:attrName>style.visibility</p:attrName>
                                        </p:attrNameLst>
                                      </p:cBhvr>
                                      <p:to>
                                        <p:strVal val="visible"/>
                                      </p:to>
                                    </p:set>
                                  </p:childTnLst>
                                </p:cTn>
                              </p:par>
                              <p:par>
                                <p:cTn id="218" presetID="1" presetClass="entr" presetSubtype="0" fill="hold" nodeType="withEffect">
                                  <p:stCondLst>
                                    <p:cond delay="0"/>
                                  </p:stCondLst>
                                  <p:childTnLst>
                                    <p:set>
                                      <p:cBhvr>
                                        <p:cTn id="219" dur="1" fill="hold">
                                          <p:stCondLst>
                                            <p:cond delay="0"/>
                                          </p:stCondLst>
                                        </p:cTn>
                                        <p:tgtEl>
                                          <p:spTgt spid="10">
                                            <p:txEl>
                                              <p:pRg st="3" end="3"/>
                                            </p:txEl>
                                          </p:spTgt>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0"/>
                                          </p:stCondLst>
                                        </p:cTn>
                                        <p:tgtEl>
                                          <p:spTgt spid="10">
                                            <p:txEl>
                                              <p:pRg st="4" end="4"/>
                                            </p:txEl>
                                          </p:spTgt>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10">
                                            <p:txEl>
                                              <p:pRg st="5" end="5"/>
                                            </p:txEl>
                                          </p:spTgt>
                                        </p:tgtEl>
                                        <p:attrNameLst>
                                          <p:attrName>style.visibility</p:attrName>
                                        </p:attrNameLst>
                                      </p:cBhvr>
                                      <p:to>
                                        <p:strVal val="visible"/>
                                      </p:to>
                                    </p:set>
                                  </p:childTnLst>
                                </p:cTn>
                              </p:par>
                              <p:par>
                                <p:cTn id="224" presetID="1" presetClass="entr" presetSubtype="0" fill="hold" nodeType="withEffect">
                                  <p:stCondLst>
                                    <p:cond delay="0"/>
                                  </p:stCondLst>
                                  <p:childTnLst>
                                    <p:set>
                                      <p:cBhvr>
                                        <p:cTn id="225" dur="1" fill="hold">
                                          <p:stCondLst>
                                            <p:cond delay="0"/>
                                          </p:stCondLst>
                                        </p:cTn>
                                        <p:tgtEl>
                                          <p:spTgt spid="10">
                                            <p:txEl>
                                              <p:pRg st="6" end="6"/>
                                            </p:txEl>
                                          </p:spTgt>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10">
                                            <p:txEl>
                                              <p:pRg st="7" end="7"/>
                                            </p:txEl>
                                          </p:spTgt>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12" grpId="0" animBg="1"/>
      <p:bldP spid="12" grpId="1" animBg="1"/>
      <p:bldP spid="14" grpId="0" animBg="1"/>
      <p:bldP spid="14" grpId="1" animBg="1"/>
      <p:bldP spid="7" grpId="0"/>
      <p:bldP spid="7" grpId="1"/>
      <p:bldP spid="7" grpId="2"/>
      <p:bldP spid="18" grpId="0"/>
      <p:bldP spid="18" grpId="1"/>
      <p:bldP spid="18" grpId="2"/>
      <p:bldP spid="20" grpId="0"/>
      <p:bldP spid="20" grpId="1"/>
      <p:bldP spid="20" grpId="2"/>
      <p:bldP spid="21" grpId="0"/>
      <p:bldP spid="21" grpId="1"/>
      <p:bldP spid="21" grpId="2"/>
      <p:bldP spid="11" grpId="0"/>
      <p:bldP spid="11" grpId="1"/>
      <p:bldP spid="11" grpId="2"/>
      <p:bldP spid="13" grpId="0"/>
      <p:bldP spid="13" grpId="1"/>
      <p:bldP spid="13" grpId="2"/>
      <p:bldP spid="15" grpId="0"/>
      <p:bldP spid="15" grpId="1"/>
      <p:bldP spid="15" grpId="2"/>
      <p:bldP spid="22" grpId="0"/>
      <p:bldP spid="22" grpId="1"/>
      <p:bldP spid="22" grpId="2"/>
      <p:bldP spid="24" grpId="0"/>
      <p:bldP spid="24" grpId="1"/>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ckgroun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853145" y="848570"/>
            <a:ext cx="7315200" cy="4648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Procedimientos para la Entrada SEGURA al Compartimiento de Granos</a:t>
            </a:r>
            <a:endParaRPr lang="en-US" sz="48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a:p>
            <a:r>
              <a:rPr lang="es-HN" sz="4800" dirty="0" smtClean="0">
                <a:solidFill>
                  <a:prstClr val="black"/>
                </a:solidFill>
              </a:rPr>
              <a:t>Entrenar, Planear,</a:t>
            </a:r>
          </a:p>
          <a:p>
            <a:r>
              <a:rPr lang="es-HN" sz="4800" dirty="0" smtClean="0">
                <a:solidFill>
                  <a:prstClr val="black"/>
                </a:solidFill>
              </a:rPr>
              <a:t>Preparar, Actuar</a:t>
            </a:r>
          </a:p>
          <a:p>
            <a:endParaRPr lang="en-US"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2" name="Title 1"/>
          <p:cNvSpPr>
            <a:spLocks noGrp="1"/>
          </p:cNvSpPr>
          <p:nvPr>
            <p:ph type="title"/>
          </p:nvPr>
        </p:nvSpPr>
        <p:spPr/>
        <p:txBody>
          <a:bodyPr>
            <a:normAutofit/>
          </a:bodyPr>
          <a:lstStyle/>
          <a:p>
            <a:pPr algn="l"/>
            <a:r>
              <a:rPr lang="en-US" sz="200" dirty="0" smtClean="0">
                <a:solidFill>
                  <a:schemeClr val="accent1">
                    <a:lumMod val="40000"/>
                    <a:lumOff val="60000"/>
                  </a:schemeClr>
                </a:solidFill>
              </a:rPr>
              <a:t>1</a:t>
            </a:r>
            <a:endParaRPr lang="en-US" sz="200" dirty="0">
              <a:solidFill>
                <a:schemeClr val="accent1">
                  <a:lumMod val="40000"/>
                  <a:lumOff val="60000"/>
                </a:schemeClr>
              </a:solidFill>
            </a:endParaRPr>
          </a:p>
        </p:txBody>
      </p:sp>
    </p:spTree>
    <p:extLst>
      <p:ext uri="{BB962C8B-B14F-4D97-AF65-F5344CB8AC3E}">
        <p14:creationId xmlns:p14="http://schemas.microsoft.com/office/powerpoint/2010/main" val="2591708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text box"/>
          <p:cNvSpPr/>
          <p:nvPr/>
        </p:nvSpPr>
        <p:spPr>
          <a:xfrm>
            <a:off x="2286000" y="3429000"/>
            <a:ext cx="4572000" cy="0"/>
          </a:xfrm>
          <a:prstGeom prst="rect">
            <a:avLst/>
          </a:prstGeom>
        </p:spPr>
        <p:txBody>
          <a:bodyPr/>
          <a:lstStyle/>
          <a:p>
            <a:endParaRPr lang="en-US" dirty="0">
              <a:solidFill>
                <a:prstClr val="black"/>
              </a:solidFill>
            </a:endParaRPr>
          </a:p>
        </p:txBody>
      </p:sp>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10" name="Title 9"/>
          <p:cNvSpPr>
            <a:spLocks noGrp="1"/>
          </p:cNvSpPr>
          <p:nvPr>
            <p:ph type="title"/>
          </p:nvPr>
        </p:nvSpPr>
        <p:spPr>
          <a:xfrm>
            <a:off x="228600" y="304800"/>
            <a:ext cx="8686800" cy="1143000"/>
          </a:xfrm>
        </p:spPr>
        <p:txBody>
          <a:bodyPr>
            <a:normAutofit fontScale="90000"/>
          </a:bodyPr>
          <a:lstStyle/>
          <a:p>
            <a:r>
              <a:rPr lang="es-HN" dirty="0" smtClean="0"/>
              <a:t>Identificar y tratar </a:t>
            </a:r>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TODOS</a:t>
            </a:r>
            <a:r>
              <a:rPr lang="es-HN" dirty="0" smtClean="0"/>
              <a:t> los peligros.</a:t>
            </a:r>
            <a:endParaRPr lang="es-HN" dirty="0"/>
          </a:p>
        </p:txBody>
      </p:sp>
      <p:sp>
        <p:nvSpPr>
          <p:cNvPr id="11" name="Content Placeholder 10"/>
          <p:cNvSpPr>
            <a:spLocks noGrp="1"/>
          </p:cNvSpPr>
          <p:nvPr>
            <p:ph idx="1"/>
          </p:nvPr>
        </p:nvSpPr>
        <p:spPr>
          <a:xfrm>
            <a:off x="5791200" y="2082438"/>
            <a:ext cx="3124200" cy="3679371"/>
          </a:xfrm>
        </p:spPr>
        <p:txBody>
          <a:bodyPr>
            <a:normAutofit/>
          </a:bodyPr>
          <a:lstStyle/>
          <a:p>
            <a:r>
              <a:rPr lang="es-HN" dirty="0" smtClean="0"/>
              <a:t>Atrapamiento e Inmersión</a:t>
            </a:r>
          </a:p>
          <a:p>
            <a:r>
              <a:rPr lang="es-HN" dirty="0" smtClean="0"/>
              <a:t>Atmósfera</a:t>
            </a:r>
          </a:p>
          <a:p>
            <a:r>
              <a:rPr lang="es-HN" dirty="0" smtClean="0"/>
              <a:t>Enredo</a:t>
            </a:r>
          </a:p>
          <a:p>
            <a:r>
              <a:rPr lang="es-HN" dirty="0" smtClean="0"/>
              <a:t>Caídas</a:t>
            </a:r>
          </a:p>
          <a:p>
            <a:r>
              <a:rPr lang="es-HN" dirty="0" smtClean="0"/>
              <a:t>Eléctrico</a:t>
            </a:r>
          </a:p>
          <a:p>
            <a:r>
              <a:rPr lang="es-HN" dirty="0" smtClean="0"/>
              <a:t>Polvo</a:t>
            </a:r>
          </a:p>
          <a:p>
            <a:pPr marL="0" indent="0">
              <a:buNone/>
            </a:pPr>
            <a:endParaRPr lang="en-US" sz="3200" dirty="0"/>
          </a:p>
        </p:txBody>
      </p:sp>
      <p:pic>
        <p:nvPicPr>
          <p:cNvPr id="6" name="Picture 5"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1647009"/>
            <a:ext cx="5486400" cy="4114800"/>
          </a:xfrm>
          <a:prstGeom prst="rect">
            <a:avLst/>
          </a:prstGeom>
        </p:spPr>
      </p:pic>
    </p:spTree>
    <p:extLst>
      <p:ext uri="{BB962C8B-B14F-4D97-AF65-F5344CB8AC3E}">
        <p14:creationId xmlns:p14="http://schemas.microsoft.com/office/powerpoint/2010/main" val="3716555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descr="camine el grano!"/>
          <p:cNvSpPr/>
          <p:nvPr/>
        </p:nvSpPr>
        <p:spPr>
          <a:xfrm>
            <a:off x="2286000" y="3429000"/>
            <a:ext cx="4572000" cy="0"/>
          </a:xfrm>
          <a:prstGeom prst="rect">
            <a:avLst/>
          </a:prstGeom>
        </p:spPr>
        <p:txBody>
          <a:bodyPr/>
          <a:lstStyle/>
          <a:p>
            <a:endParaRPr lang="en-US" dirty="0">
              <a:solidFill>
                <a:prstClr val="black"/>
              </a:solidFill>
            </a:endParaRPr>
          </a:p>
        </p:txBody>
      </p:sp>
      <p:sp>
        <p:nvSpPr>
          <p:cNvPr id="10" name="Title 9"/>
          <p:cNvSpPr>
            <a:spLocks noGrp="1"/>
          </p:cNvSpPr>
          <p:nvPr>
            <p:ph type="title"/>
          </p:nvPr>
        </p:nvSpPr>
        <p:spPr>
          <a:xfrm>
            <a:off x="0" y="116795"/>
            <a:ext cx="9144000" cy="1143000"/>
          </a:xfrm>
        </p:spPr>
        <p:txBody>
          <a:bodyPr>
            <a:normAutofit fontScale="90000"/>
          </a:bodyPr>
          <a:lstStyle/>
          <a:p>
            <a:r>
              <a:rPr lang="es-HN" dirty="0" smtClean="0">
                <a:solidFill>
                  <a:schemeClr val="bg1"/>
                </a:solidFill>
              </a:rPr>
              <a:t>Reconocer peligros de inmersión</a:t>
            </a:r>
            <a:r>
              <a:rPr lang="en-US" dirty="0" smtClean="0">
                <a:solidFill>
                  <a:schemeClr val="bg1"/>
                </a:solidFill>
              </a:rPr>
              <a:t>.</a:t>
            </a:r>
            <a:endParaRPr lang="en-US" dirty="0">
              <a:solidFill>
                <a:schemeClr val="bg1"/>
              </a:solidFill>
            </a:endParaRPr>
          </a:p>
        </p:txBody>
      </p:sp>
      <p:sp>
        <p:nvSpPr>
          <p:cNvPr id="11" name="Content Placeholder 10"/>
          <p:cNvSpPr>
            <a:spLocks noGrp="1"/>
          </p:cNvSpPr>
          <p:nvPr>
            <p:ph idx="1"/>
          </p:nvPr>
        </p:nvSpPr>
        <p:spPr>
          <a:xfrm>
            <a:off x="3810000" y="1273972"/>
            <a:ext cx="5334000" cy="5105400"/>
          </a:xfrm>
        </p:spPr>
        <p:txBody>
          <a:bodyPr>
            <a:normAutofit lnSpcReduction="10000"/>
          </a:bodyPr>
          <a:lstStyle/>
          <a:p>
            <a:pPr marL="0" indent="0">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Atrapamiento e inmersión</a:t>
            </a:r>
          </a:p>
          <a:p>
            <a:pPr lvl="0"/>
            <a:r>
              <a:rPr lang="es-HN" dirty="0" smtClean="0">
                <a:solidFill>
                  <a:schemeClr val="bg1"/>
                </a:solidFill>
              </a:rPr>
              <a:t>Angulo de reposo 22-28°</a:t>
            </a:r>
          </a:p>
          <a:p>
            <a:pPr lvl="0"/>
            <a:r>
              <a:rPr lang="es-HN" dirty="0" smtClean="0">
                <a:solidFill>
                  <a:schemeClr val="bg1"/>
                </a:solidFill>
              </a:rPr>
              <a:t>Pendientes irregulares</a:t>
            </a:r>
          </a:p>
          <a:p>
            <a:pPr lvl="0"/>
            <a:r>
              <a:rPr lang="es-HN" dirty="0" smtClean="0">
                <a:solidFill>
                  <a:schemeClr val="bg1"/>
                </a:solidFill>
              </a:rPr>
              <a:t>Superficie no muestra la eliminación previa</a:t>
            </a:r>
          </a:p>
          <a:p>
            <a:pPr lvl="1"/>
            <a:r>
              <a:rPr lang="es-HN" dirty="0" smtClean="0">
                <a:solidFill>
                  <a:schemeClr val="bg1"/>
                </a:solidFill>
              </a:rPr>
              <a:t>Potencial de “puente”</a:t>
            </a:r>
          </a:p>
          <a:p>
            <a:pPr lvl="1"/>
            <a:r>
              <a:rPr lang="es-HN" dirty="0" smtClean="0">
                <a:solidFill>
                  <a:schemeClr val="bg1"/>
                </a:solidFill>
              </a:rPr>
              <a:t>Debe usar cuerda salvavidas asegurada</a:t>
            </a:r>
          </a:p>
          <a:p>
            <a:pPr lvl="0"/>
            <a:r>
              <a:rPr lang="es-HN" dirty="0" smtClean="0">
                <a:solidFill>
                  <a:schemeClr val="bg1"/>
                </a:solidFill>
              </a:rPr>
              <a:t>Pirámides y torres</a:t>
            </a:r>
          </a:p>
          <a:p>
            <a:pPr lvl="1"/>
            <a:r>
              <a:rPr lang="es-HN" dirty="0" smtClean="0">
                <a:solidFill>
                  <a:schemeClr val="bg1"/>
                </a:solidFill>
              </a:rPr>
              <a:t>Grano en movimiento</a:t>
            </a:r>
          </a:p>
          <a:p>
            <a:pPr lvl="1"/>
            <a:r>
              <a:rPr lang="es-HN" dirty="0" smtClean="0">
                <a:solidFill>
                  <a:schemeClr val="bg1"/>
                </a:solidFill>
              </a:rPr>
              <a:t>Utilizar Candado/Etiqueta!</a:t>
            </a:r>
          </a:p>
          <a:p>
            <a:pPr marL="0" indent="0">
              <a:buNone/>
            </a:pPr>
            <a:endParaRPr lang="en-US" sz="3200" dirty="0"/>
          </a:p>
        </p:txBody>
      </p:sp>
      <p:pic>
        <p:nvPicPr>
          <p:cNvPr id="2" name="Picture 1" descr="image"/>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3000" r="100000">
                        <a14:foregroundMark x1="3000" y1="67222" x2="10733" y2="72222"/>
                        <a14:foregroundMark x1="11400" y1="80000" x2="97933" y2="76111"/>
                        <a14:foregroundMark x1="43133" y1="68333" x2="46000" y2="24444"/>
                        <a14:foregroundMark x1="92200" y1="37778" x2="95533" y2="37778"/>
                        <a14:foregroundMark x1="83600" y1="17778" x2="83933" y2="26111"/>
                        <a14:foregroundMark x1="88667" y1="28889" x2="88667" y2="28889"/>
                        <a14:foregroundMark x1="42667" y1="77778" x2="42800" y2="84444"/>
                        <a14:backgroundMark x1="93933" y1="45556" x2="93933" y2="45556"/>
                        <a14:backgroundMark x1="87600" y1="56667" x2="88200" y2="56667"/>
                      </a14:backgroundRemoval>
                    </a14:imgEffect>
                  </a14:imgLayer>
                </a14:imgProps>
              </a:ext>
              <a:ext uri="{28A0092B-C50C-407E-A947-70E740481C1C}">
                <a14:useLocalDpi xmlns:a14="http://schemas.microsoft.com/office/drawing/2010/main"/>
              </a:ext>
            </a:extLst>
          </a:blip>
          <a:stretch>
            <a:fillRect/>
          </a:stretch>
        </p:blipFill>
        <p:spPr>
          <a:xfrm>
            <a:off x="-25400" y="5796416"/>
            <a:ext cx="9143245" cy="1097189"/>
          </a:xfrm>
          <a:prstGeom prst="rect">
            <a:avLst/>
          </a:prstGeom>
        </p:spPr>
      </p:pic>
      <p:sp>
        <p:nvSpPr>
          <p:cNvPr id="3" name="TextBox 2"/>
          <p:cNvSpPr txBox="1"/>
          <p:nvPr/>
        </p:nvSpPr>
        <p:spPr>
          <a:xfrm>
            <a:off x="609600" y="4168219"/>
            <a:ext cx="4085771" cy="1138773"/>
          </a:xfrm>
          <a:prstGeom prst="rect">
            <a:avLst/>
          </a:prstGeom>
          <a:noFill/>
        </p:spPr>
        <p:txBody>
          <a:bodyPr wrap="square" rtlCol="0">
            <a:spAutoFit/>
          </a:bodyPr>
          <a:lstStyle/>
          <a:p>
            <a:pPr algn="ctr"/>
            <a:r>
              <a:rPr lang="es-HN" sz="4000" b="1" dirty="0">
                <a:solidFill>
                  <a:srgbClr val="FFFF00"/>
                </a:solidFill>
                <a:latin typeface="Arial" panose="020B0604020202020204" pitchFamily="34" charset="0"/>
                <a:cs typeface="Arial" panose="020B0604020202020204" pitchFamily="34" charset="0"/>
              </a:rPr>
              <a:t>NO </a:t>
            </a:r>
          </a:p>
          <a:p>
            <a:r>
              <a:rPr lang="es-HN" sz="2800" b="1" dirty="0">
                <a:solidFill>
                  <a:prstClr val="black"/>
                </a:solidFill>
                <a:latin typeface="Arial" panose="020B0604020202020204" pitchFamily="34" charset="0"/>
                <a:cs typeface="Arial" panose="020B0604020202020204" pitchFamily="34" charset="0"/>
              </a:rPr>
              <a:t>“camine el grano”!</a:t>
            </a:r>
          </a:p>
        </p:txBody>
      </p:sp>
    </p:spTree>
    <p:extLst>
      <p:ext uri="{BB962C8B-B14F-4D97-AF65-F5344CB8AC3E}">
        <p14:creationId xmlns:p14="http://schemas.microsoft.com/office/powerpoint/2010/main" val="371734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914209"/>
            <a:ext cx="9144000" cy="1096191"/>
          </a:xfrm>
          <a:prstGeom prst="rect">
            <a:avLst/>
          </a:prstGeom>
        </p:spPr>
      </p:pic>
      <p:sp>
        <p:nvSpPr>
          <p:cNvPr id="3" name="Content Placeholder 2"/>
          <p:cNvSpPr>
            <a:spLocks noGrp="1"/>
          </p:cNvSpPr>
          <p:nvPr>
            <p:ph idx="1"/>
          </p:nvPr>
        </p:nvSpPr>
        <p:spPr>
          <a:xfrm>
            <a:off x="457200" y="1295400"/>
            <a:ext cx="8229600" cy="5334000"/>
          </a:xfrm>
        </p:spPr>
        <p:txBody>
          <a:bodyPr>
            <a:normAutofit lnSpcReduction="10000"/>
          </a:bodyPr>
          <a:lstStyle/>
          <a:p>
            <a:pPr marL="0" indent="0">
              <a:lnSpc>
                <a:spcPct val="120000"/>
              </a:lnSpc>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Atmósfera </a:t>
            </a:r>
          </a:p>
          <a:p>
            <a:pPr>
              <a:lnSpc>
                <a:spcPct val="120000"/>
              </a:lnSpc>
              <a:spcBef>
                <a:spcPts val="400"/>
              </a:spcBef>
            </a:pPr>
            <a:r>
              <a:rPr lang="es-HN" dirty="0" smtClean="0"/>
              <a:t>Oxígeno Normal 20.9%</a:t>
            </a:r>
          </a:p>
          <a:p>
            <a:pPr lvl="1">
              <a:lnSpc>
                <a:spcPct val="120000"/>
              </a:lnSpc>
              <a:spcBef>
                <a:spcPts val="400"/>
              </a:spcBef>
            </a:pPr>
            <a:r>
              <a:rPr lang="es-HN" dirty="0" smtClean="0"/>
              <a:t>Mínimo 19.5%; Máximo 23.5% </a:t>
            </a:r>
          </a:p>
          <a:p>
            <a:pPr>
              <a:lnSpc>
                <a:spcPct val="120000"/>
              </a:lnSpc>
              <a:spcBef>
                <a:spcPts val="400"/>
              </a:spcBef>
            </a:pPr>
            <a:r>
              <a:rPr lang="es-HN" dirty="0" smtClean="0">
                <a:solidFill>
                  <a:prstClr val="black"/>
                </a:solidFill>
              </a:rPr>
              <a:t>CO2 desplaza al  Oxígeno </a:t>
            </a:r>
          </a:p>
          <a:p>
            <a:pPr lvl="1">
              <a:lnSpc>
                <a:spcPct val="120000"/>
              </a:lnSpc>
              <a:spcBef>
                <a:spcPts val="400"/>
              </a:spcBef>
            </a:pPr>
            <a:r>
              <a:rPr lang="es-HN" dirty="0" smtClean="0">
                <a:solidFill>
                  <a:prstClr val="black"/>
                </a:solidFill>
              </a:rPr>
              <a:t>Escape del motor</a:t>
            </a:r>
          </a:p>
          <a:p>
            <a:pPr lvl="1">
              <a:lnSpc>
                <a:spcPct val="120000"/>
              </a:lnSpc>
              <a:spcBef>
                <a:spcPts val="400"/>
              </a:spcBef>
            </a:pPr>
            <a:r>
              <a:rPr lang="es-HN" dirty="0" smtClean="0">
                <a:solidFill>
                  <a:prstClr val="black"/>
                </a:solidFill>
              </a:rPr>
              <a:t>Grano fermentado/en mal estado</a:t>
            </a:r>
          </a:p>
          <a:p>
            <a:pPr>
              <a:lnSpc>
                <a:spcPct val="120000"/>
              </a:lnSpc>
              <a:spcBef>
                <a:spcPts val="400"/>
              </a:spcBef>
            </a:pPr>
            <a:r>
              <a:rPr lang="es-HN" dirty="0" smtClean="0">
                <a:solidFill>
                  <a:prstClr val="black"/>
                </a:solidFill>
              </a:rPr>
              <a:t>Gases tóxicos – Fumigación</a:t>
            </a:r>
          </a:p>
          <a:p>
            <a:pPr>
              <a:lnSpc>
                <a:spcPct val="120000"/>
              </a:lnSpc>
              <a:spcBef>
                <a:spcPts val="400"/>
              </a:spcBef>
            </a:pPr>
            <a:r>
              <a:rPr lang="es-HN" dirty="0" smtClean="0">
                <a:solidFill>
                  <a:prstClr val="black"/>
                </a:solidFill>
              </a:rPr>
              <a:t>Probar si hay riesgo. </a:t>
            </a:r>
          </a:p>
          <a:p>
            <a:pPr>
              <a:lnSpc>
                <a:spcPct val="120000"/>
              </a:lnSpc>
              <a:spcBef>
                <a:spcPts val="400"/>
              </a:spcBef>
            </a:pPr>
            <a:r>
              <a:rPr lang="es-HN" dirty="0" smtClean="0">
                <a:solidFill>
                  <a:prstClr val="black"/>
                </a:solidFill>
              </a:rPr>
              <a:t>Ventilar o ventilación continua, según sea necesario.</a:t>
            </a:r>
          </a:p>
          <a:p>
            <a:pPr>
              <a:lnSpc>
                <a:spcPct val="120000"/>
              </a:lnSpc>
              <a:buClr>
                <a:srgbClr val="FFC000"/>
              </a:buClr>
              <a:buSzPct val="150000"/>
              <a:buFont typeface="Wingdings" pitchFamily="2" charset="2"/>
              <a:buChar char="§"/>
            </a:pPr>
            <a:endParaRPr lang="en-US" dirty="0" smtClean="0"/>
          </a:p>
          <a:p>
            <a:pPr>
              <a:lnSpc>
                <a:spcPct val="120000"/>
              </a:lnSpc>
              <a:buClr>
                <a:srgbClr val="FFC000"/>
              </a:buClr>
              <a:buSzPct val="150000"/>
              <a:buFont typeface="Wingdings" pitchFamily="2" charset="2"/>
              <a:buChar char="§"/>
            </a:pPr>
            <a:endParaRPr lang="en-US" dirty="0" smtClean="0"/>
          </a:p>
          <a:p>
            <a:pPr marL="0" indent="0">
              <a:lnSpc>
                <a:spcPct val="120000"/>
              </a:lnSpc>
              <a:buClr>
                <a:srgbClr val="FFC000"/>
              </a:buClr>
              <a:buSzPct val="150000"/>
              <a:buNone/>
            </a:pPr>
            <a:endParaRPr lang="en-US"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22</a:t>
            </a:fld>
            <a:endParaRPr lang="en-US" dirty="0">
              <a:solidFill>
                <a:prstClr val="black">
                  <a:tint val="75000"/>
                </a:prstClr>
              </a:solidFill>
            </a:endParaRPr>
          </a:p>
        </p:txBody>
      </p:sp>
      <p:sp>
        <p:nvSpPr>
          <p:cNvPr id="10" name="Title 9"/>
          <p:cNvSpPr>
            <a:spLocks noGrp="1"/>
          </p:cNvSpPr>
          <p:nvPr>
            <p:ph type="title"/>
          </p:nvPr>
        </p:nvSpPr>
        <p:spPr>
          <a:xfrm>
            <a:off x="457200" y="152400"/>
            <a:ext cx="8229600" cy="1143000"/>
          </a:xfrm>
        </p:spPr>
        <p:txBody>
          <a:bodyPr>
            <a:normAutofit/>
          </a:bodyPr>
          <a:lstStyle/>
          <a:p>
            <a:r>
              <a:rPr lang="es-HN" dirty="0" smtClean="0"/>
              <a:t>Mal ambiente puede ser fatal.</a:t>
            </a:r>
            <a:endParaRPr lang="es-HN" dirty="0"/>
          </a:p>
        </p:txBody>
      </p:sp>
      <p:pic>
        <p:nvPicPr>
          <p:cNvPr id="6149" name="Picture 5" descr="metro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1200" y="2665828"/>
            <a:ext cx="3124200" cy="2593144"/>
          </a:xfrm>
          <a:prstGeom prst="snip2DiagRect">
            <a:avLst>
              <a:gd name="adj1" fmla="val 0"/>
              <a:gd name="adj2" fmla="val 5000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227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619" y="1218702"/>
            <a:ext cx="8498006" cy="4633503"/>
          </a:xfrm>
        </p:spPr>
        <p:txBody>
          <a:bodyPr>
            <a:normAutofit/>
          </a:bodyPr>
          <a:lstStyle/>
          <a:p>
            <a:pPr marL="0" indent="0">
              <a:lnSpc>
                <a:spcPct val="120000"/>
              </a:lnSpc>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Enredo</a:t>
            </a:r>
          </a:p>
          <a:p>
            <a:pPr>
              <a:spcBef>
                <a:spcPts val="600"/>
              </a:spcBef>
            </a:pPr>
            <a:r>
              <a:rPr lang="es-HN" sz="2400" dirty="0" smtClean="0"/>
              <a:t>Resguardo de maquinaria </a:t>
            </a:r>
            <a:r>
              <a:rPr lang="es-HN" sz="2000" dirty="0" smtClean="0"/>
              <a:t>- AUTO</a:t>
            </a:r>
          </a:p>
          <a:p>
            <a:pPr lvl="1">
              <a:spcBef>
                <a:spcPts val="600"/>
              </a:spcBef>
            </a:pPr>
            <a:r>
              <a:rPr lang="es-HN" sz="2200" dirty="0" smtClean="0"/>
              <a:t>Guardas de sumidero y sinfines</a:t>
            </a:r>
          </a:p>
          <a:p>
            <a:pPr marL="457200" lvl="1" indent="0">
              <a:spcBef>
                <a:spcPts val="600"/>
              </a:spcBef>
              <a:buNone/>
            </a:pPr>
            <a:r>
              <a:rPr lang="es-HN" sz="2200" dirty="0" smtClean="0"/>
              <a:t>de barrido</a:t>
            </a:r>
          </a:p>
          <a:p>
            <a:pPr lvl="1">
              <a:spcBef>
                <a:spcPts val="600"/>
              </a:spcBef>
            </a:pPr>
            <a:r>
              <a:rPr lang="es-HN" sz="2200" dirty="0" smtClean="0"/>
              <a:t>Descarga y otro equipo</a:t>
            </a:r>
            <a:endParaRPr lang="es-HN" dirty="0" smtClean="0"/>
          </a:p>
          <a:p>
            <a:pPr>
              <a:spcBef>
                <a:spcPts val="600"/>
              </a:spcBef>
            </a:pPr>
            <a:r>
              <a:rPr lang="es-HN" sz="2400" dirty="0" smtClean="0"/>
              <a:t>Candado/Etiqueta</a:t>
            </a:r>
          </a:p>
          <a:p>
            <a:pPr lvl="1">
              <a:lnSpc>
                <a:spcPct val="120000"/>
              </a:lnSpc>
            </a:pPr>
            <a:endParaRPr lang="en-US" dirty="0" smtClean="0"/>
          </a:p>
          <a:p>
            <a:pPr>
              <a:lnSpc>
                <a:spcPct val="120000"/>
              </a:lnSpc>
              <a:buClr>
                <a:srgbClr val="FFC000"/>
              </a:buClr>
              <a:buSzPct val="150000"/>
              <a:buFont typeface="Wingdings" pitchFamily="2" charset="2"/>
              <a:buChar char="§"/>
            </a:pPr>
            <a:endParaRPr lang="en-US" dirty="0" smtClean="0"/>
          </a:p>
          <a:p>
            <a:pPr>
              <a:lnSpc>
                <a:spcPct val="120000"/>
              </a:lnSpc>
              <a:buClr>
                <a:srgbClr val="FFC000"/>
              </a:buClr>
              <a:buSzPct val="150000"/>
              <a:buFont typeface="Wingdings" pitchFamily="2" charset="2"/>
              <a:buChar char="§"/>
            </a:pPr>
            <a:endParaRPr lang="en-US" dirty="0" smtClean="0"/>
          </a:p>
          <a:p>
            <a:pPr marL="0" indent="0">
              <a:lnSpc>
                <a:spcPct val="120000"/>
              </a:lnSpc>
              <a:buClr>
                <a:srgbClr val="FFC000"/>
              </a:buClr>
              <a:buSzPct val="150000"/>
              <a:buNone/>
            </a:pPr>
            <a:endParaRPr lang="en-US"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23</a:t>
            </a:fld>
            <a:endParaRPr lang="en-US" dirty="0">
              <a:solidFill>
                <a:prstClr val="black">
                  <a:tint val="75000"/>
                </a:prstClr>
              </a:solidFill>
            </a:endParaRPr>
          </a:p>
        </p:txBody>
      </p:sp>
      <p:sp>
        <p:nvSpPr>
          <p:cNvPr id="6" name="Title 5"/>
          <p:cNvSpPr>
            <a:spLocks noGrp="1"/>
          </p:cNvSpPr>
          <p:nvPr>
            <p:ph type="title"/>
          </p:nvPr>
        </p:nvSpPr>
        <p:spPr>
          <a:xfrm>
            <a:off x="0" y="47425"/>
            <a:ext cx="9144000" cy="1143000"/>
          </a:xfrm>
        </p:spPr>
        <p:txBody>
          <a:bodyPr>
            <a:normAutofit fontScale="90000"/>
          </a:bodyPr>
          <a:lstStyle/>
          <a:p>
            <a:r>
              <a:rPr lang="en-US" sz="4900" dirty="0" smtClean="0"/>
              <a:t> </a:t>
            </a:r>
            <a:r>
              <a:rPr lang="es-HN" sz="4900" dirty="0" smtClean="0"/>
              <a:t>Resguardo y Candado/Etiqueta  para evitar enredo</a:t>
            </a:r>
            <a:r>
              <a:rPr lang="en-US" sz="4900" dirty="0" smtClean="0"/>
              <a:t>.</a:t>
            </a:r>
            <a:endParaRPr lang="en-US" dirty="0"/>
          </a:p>
        </p:txBody>
      </p:sp>
      <p:pic>
        <p:nvPicPr>
          <p:cNvPr id="8194" name="Picture 2" descr="imagen del trabajador con el pie en la barandill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86400" y="1295400"/>
            <a:ext cx="3403291" cy="2286000"/>
          </a:xfrm>
          <a:prstGeom prst="ellipse">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quot;No&quot; Symbol 6" descr="no"/>
          <p:cNvSpPr/>
          <p:nvPr/>
        </p:nvSpPr>
        <p:spPr>
          <a:xfrm>
            <a:off x="6553200" y="1630680"/>
            <a:ext cx="1463040" cy="1463040"/>
          </a:xfrm>
          <a:prstGeom prst="noSmoking">
            <a:avLst>
              <a:gd name="adj" fmla="val 903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pic>
        <p:nvPicPr>
          <p:cNvPr id="11" name="Picture 10"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4343400"/>
            <a:ext cx="3200400" cy="2133600"/>
          </a:xfrm>
          <a:prstGeom prst="ellipse">
            <a:avLst/>
          </a:prstGeom>
        </p:spPr>
      </p:pic>
      <p:pic>
        <p:nvPicPr>
          <p:cNvPr id="8195" name="Picture 3" descr="imag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11154" y="3918261"/>
            <a:ext cx="2692537" cy="263746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603691" y="3660294"/>
            <a:ext cx="2286000" cy="230414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820066"/>
            <a:ext cx="9143245" cy="1097189"/>
          </a:xfrm>
          <a:prstGeom prst="rect">
            <a:avLst/>
          </a:prstGeom>
        </p:spPr>
      </p:pic>
      <p:sp>
        <p:nvSpPr>
          <p:cNvPr id="14" name="Oval 13" descr="no"/>
          <p:cNvSpPr/>
          <p:nvPr/>
        </p:nvSpPr>
        <p:spPr>
          <a:xfrm>
            <a:off x="6603691" y="1676400"/>
            <a:ext cx="1371600" cy="137160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Oval 18" descr="no"/>
          <p:cNvSpPr/>
          <p:nvPr/>
        </p:nvSpPr>
        <p:spPr>
          <a:xfrm>
            <a:off x="990600" y="4541520"/>
            <a:ext cx="1645920" cy="164592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4208198" y="4161100"/>
            <a:ext cx="2011680" cy="201168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no</a:t>
            </a:r>
            <a:endParaRPr lang="en-US" dirty="0">
              <a:solidFill>
                <a:prstClr val="white"/>
              </a:solidFill>
            </a:endParaRPr>
          </a:p>
        </p:txBody>
      </p:sp>
      <p:sp>
        <p:nvSpPr>
          <p:cNvPr id="21" name="&quot;No&quot; Symbol 20" descr="no"/>
          <p:cNvSpPr/>
          <p:nvPr/>
        </p:nvSpPr>
        <p:spPr>
          <a:xfrm>
            <a:off x="929640" y="4495800"/>
            <a:ext cx="1737360" cy="1737360"/>
          </a:xfrm>
          <a:prstGeom prst="noSmoking">
            <a:avLst>
              <a:gd name="adj" fmla="val 834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22" name="&quot;No&quot; Symbol 21" descr="no"/>
          <p:cNvSpPr/>
          <p:nvPr/>
        </p:nvSpPr>
        <p:spPr>
          <a:xfrm>
            <a:off x="4208198" y="4204126"/>
            <a:ext cx="2011895" cy="1968654"/>
          </a:xfrm>
          <a:prstGeom prst="noSmoking">
            <a:avLst>
              <a:gd name="adj" fmla="val 65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26" name="Oval 25" descr="no"/>
          <p:cNvSpPr/>
          <p:nvPr/>
        </p:nvSpPr>
        <p:spPr>
          <a:xfrm>
            <a:off x="6786571" y="3852244"/>
            <a:ext cx="1920240" cy="192024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737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100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par>
                          <p:cTn id="18" fill="hold">
                            <p:stCondLst>
                              <p:cond delay="2000"/>
                            </p:stCondLst>
                            <p:childTnLst>
                              <p:par>
                                <p:cTn id="19" presetID="1" presetClass="exit" presetSubtype="0" fill="hold" grpId="1" nodeType="afterEffect">
                                  <p:stCondLst>
                                    <p:cond delay="100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150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150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xit" presetSubtype="0" fill="hold" grpId="1" nodeType="withEffect">
                                  <p:stCondLst>
                                    <p:cond delay="200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ntr" presetSubtype="0" fill="hold" grpId="0" nodeType="withEffect">
                                  <p:stCondLst>
                                    <p:cond delay="200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4" grpId="1" animBg="1"/>
      <p:bldP spid="19" grpId="0" animBg="1"/>
      <p:bldP spid="19" grpId="1" animBg="1"/>
      <p:bldP spid="20" grpId="0" animBg="1"/>
      <p:bldP spid="20" grpId="1" animBg="1"/>
      <p:bldP spid="21" grpId="0" animBg="1"/>
      <p:bldP spid="2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imagen de diferentes tipos de escaleras contra bins de gra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309" y="1600200"/>
            <a:ext cx="270039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Grain Handling line art"/>
          <p:cNvPicPr>
            <a:picLocks noChangeAspect="1"/>
          </p:cNvPicPr>
          <p:nvPr/>
        </p:nvPicPr>
        <p:blipFill>
          <a:blip r:embed="rId4" cstate="email">
            <a:extLst>
              <a:ext uri="{BEBA8EAE-BF5A-486C-A8C5-ECC9F3942E4B}">
                <a14:imgProps xmlns:a14="http://schemas.microsoft.com/office/drawing/2010/main">
                  <a14:imgLayer r:embed="rId5">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844373"/>
            <a:ext cx="9144000" cy="1096191"/>
          </a:xfrm>
          <a:prstGeom prst="rect">
            <a:avLst/>
          </a:prstGeom>
        </p:spPr>
      </p:pic>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24</a:t>
            </a:fld>
            <a:endParaRPr lang="en-US" dirty="0">
              <a:solidFill>
                <a:prstClr val="black">
                  <a:tint val="75000"/>
                </a:prstClr>
              </a:solidFill>
            </a:endParaRPr>
          </a:p>
        </p:txBody>
      </p:sp>
      <p:pic>
        <p:nvPicPr>
          <p:cNvPr id="7172" name="Picture 4" descr="imagen de diferentes tipos de escaleras contra bins de gran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191000" y="1600200"/>
            <a:ext cx="188531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descr="sin extensión&#10;sin platforma "/>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82967" y="4076284"/>
            <a:ext cx="3657600" cy="25531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304800" y="268514"/>
            <a:ext cx="8534400" cy="1143000"/>
          </a:xfrm>
        </p:spPr>
        <p:txBody>
          <a:bodyPr>
            <a:normAutofit fontScale="90000"/>
          </a:bodyPr>
          <a:lstStyle/>
          <a:p>
            <a:r>
              <a:rPr lang="es-HN" dirty="0" smtClean="0"/>
              <a:t>Evitar peligros de caídas durante la entrada.</a:t>
            </a:r>
            <a:endParaRPr lang="es-HN" dirty="0"/>
          </a:p>
        </p:txBody>
      </p:sp>
      <p:sp>
        <p:nvSpPr>
          <p:cNvPr id="9" name="Rectangle 8"/>
          <p:cNvSpPr/>
          <p:nvPr/>
        </p:nvSpPr>
        <p:spPr>
          <a:xfrm>
            <a:off x="4191000" y="5029200"/>
            <a:ext cx="4572000" cy="1501950"/>
          </a:xfrm>
          <a:prstGeom prst="rect">
            <a:avLst/>
          </a:prstGeom>
        </p:spPr>
        <p:txBody>
          <a:bodyPr>
            <a:spAutoFit/>
          </a:bodyPr>
          <a:lstStyle/>
          <a:p>
            <a:pPr marL="457200" indent="-457200" defTabSz="457200">
              <a:lnSpc>
                <a:spcPct val="120000"/>
              </a:lnSpc>
              <a:spcBef>
                <a:spcPts val="600"/>
              </a:spcBef>
              <a:buClr>
                <a:srgbClr val="FFC000"/>
              </a:buClr>
              <a:buSzPct val="150000"/>
              <a:buFont typeface="Wingdings" pitchFamily="2" charset="2"/>
              <a:buChar char="§"/>
            </a:pPr>
            <a:r>
              <a:rPr lang="es-HN" sz="2800" dirty="0">
                <a:solidFill>
                  <a:prstClr val="black"/>
                </a:solidFill>
                <a:latin typeface="Arial" pitchFamily="34" charset="0"/>
                <a:cs typeface="Arial" pitchFamily="34" charset="0"/>
              </a:rPr>
              <a:t>Resbalones y tropiezos </a:t>
            </a:r>
          </a:p>
          <a:p>
            <a:pPr marL="742950" lvl="1" indent="-285750" defTabSz="457200">
              <a:lnSpc>
                <a:spcPct val="120000"/>
              </a:lnSpc>
              <a:spcBef>
                <a:spcPts val="600"/>
              </a:spcBef>
              <a:buClr>
                <a:srgbClr val="FFC000"/>
              </a:buClr>
              <a:buSzPct val="150000"/>
              <a:buFont typeface="Arial" pitchFamily="34" charset="0"/>
              <a:buChar char="•"/>
            </a:pPr>
            <a:r>
              <a:rPr lang="es-HN" sz="2000" dirty="0">
                <a:solidFill>
                  <a:prstClr val="black"/>
                </a:solidFill>
                <a:latin typeface="Arial" panose="020B0604020202020204" pitchFamily="34" charset="0"/>
                <a:cs typeface="Arial" panose="020B0604020202020204" pitchFamily="34" charset="0"/>
              </a:rPr>
              <a:t>Aceite, lluvia, nieve, hielo</a:t>
            </a:r>
          </a:p>
          <a:p>
            <a:pPr marL="742950" lvl="1" indent="-285750" defTabSz="457200">
              <a:lnSpc>
                <a:spcPct val="120000"/>
              </a:lnSpc>
              <a:spcBef>
                <a:spcPts val="600"/>
              </a:spcBef>
              <a:buClr>
                <a:srgbClr val="FFC000"/>
              </a:buClr>
              <a:buSzPct val="150000"/>
              <a:buFont typeface="Arial" pitchFamily="34" charset="0"/>
              <a:buChar char="•"/>
            </a:pPr>
            <a:r>
              <a:rPr lang="es-HN" sz="2000" dirty="0">
                <a:solidFill>
                  <a:prstClr val="black"/>
                </a:solidFill>
                <a:latin typeface="Arial" panose="020B0604020202020204" pitchFamily="34" charset="0"/>
                <a:cs typeface="Arial" panose="020B0604020202020204" pitchFamily="34" charset="0"/>
              </a:rPr>
              <a:t>Derrames de productos </a:t>
            </a:r>
            <a:endParaRPr lang="es-HN" sz="2400" dirty="0">
              <a:solidFill>
                <a:prstClr val="black"/>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500697"/>
            <a:ext cx="8229600" cy="4860925"/>
          </a:xfrm>
        </p:spPr>
        <p:txBody>
          <a:bodyPr>
            <a:normAutofit/>
          </a:bodyPr>
          <a:lstStyle/>
          <a:p>
            <a:pPr marL="0" lvl="0" indent="0">
              <a:lnSpc>
                <a:spcPct val="120000"/>
              </a:lnSpc>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Peligros de Caídas</a:t>
            </a:r>
          </a:p>
          <a:p>
            <a:pPr lvl="0">
              <a:lnSpc>
                <a:spcPct val="120000"/>
              </a:lnSpc>
              <a:spcBef>
                <a:spcPts val="400"/>
              </a:spcBef>
            </a:pPr>
            <a:r>
              <a:rPr lang="es-HN" dirty="0" smtClean="0"/>
              <a:t>Alturas y Acceso</a:t>
            </a:r>
          </a:p>
          <a:p>
            <a:pPr lvl="1">
              <a:lnSpc>
                <a:spcPct val="120000"/>
              </a:lnSpc>
              <a:spcBef>
                <a:spcPts val="400"/>
              </a:spcBef>
            </a:pPr>
            <a:r>
              <a:rPr lang="es-HN" dirty="0" smtClean="0"/>
              <a:t>Escaleras y gradas</a:t>
            </a:r>
          </a:p>
          <a:p>
            <a:pPr lvl="1">
              <a:lnSpc>
                <a:spcPct val="120000"/>
              </a:lnSpc>
              <a:spcBef>
                <a:spcPts val="400"/>
              </a:spcBef>
            </a:pPr>
            <a:r>
              <a:rPr lang="es-HN" dirty="0" smtClean="0"/>
              <a:t>Pasadizos y plataformas</a:t>
            </a:r>
          </a:p>
          <a:p>
            <a:pPr lvl="1">
              <a:lnSpc>
                <a:spcPct val="120000"/>
              </a:lnSpc>
              <a:spcBef>
                <a:spcPts val="400"/>
              </a:spcBef>
            </a:pPr>
            <a:r>
              <a:rPr lang="es-HN" dirty="0" smtClean="0"/>
              <a:t>Puntos de entrada</a:t>
            </a:r>
            <a:endParaRPr lang="es-HN" dirty="0" smtClean="0">
              <a:solidFill>
                <a:prstClr val="black"/>
              </a:solidFill>
            </a:endParaRPr>
          </a:p>
          <a:p>
            <a:pPr lvl="1">
              <a:lnSpc>
                <a:spcPct val="120000"/>
              </a:lnSpc>
            </a:pPr>
            <a:endParaRPr lang="en-US" dirty="0" smtClean="0"/>
          </a:p>
          <a:p>
            <a:pPr>
              <a:lnSpc>
                <a:spcPct val="120000"/>
              </a:lnSpc>
              <a:buClr>
                <a:srgbClr val="FFC000"/>
              </a:buClr>
              <a:buSzPct val="150000"/>
              <a:buFont typeface="Wingdings" pitchFamily="2" charset="2"/>
              <a:buChar char="§"/>
            </a:pPr>
            <a:endParaRPr lang="en-US" dirty="0" smtClean="0"/>
          </a:p>
          <a:p>
            <a:pPr>
              <a:lnSpc>
                <a:spcPct val="120000"/>
              </a:lnSpc>
              <a:buClr>
                <a:srgbClr val="FFC000"/>
              </a:buClr>
              <a:buSzPct val="150000"/>
              <a:buFont typeface="Wingdings" pitchFamily="2" charset="2"/>
              <a:buChar char="§"/>
            </a:pPr>
            <a:endParaRPr lang="en-US" dirty="0" smtClean="0"/>
          </a:p>
          <a:p>
            <a:pPr marL="0" indent="0">
              <a:lnSpc>
                <a:spcPct val="120000"/>
              </a:lnSpc>
              <a:buClr>
                <a:srgbClr val="FFC000"/>
              </a:buClr>
              <a:buSzPct val="150000"/>
              <a:buNone/>
            </a:pPr>
            <a:endParaRPr lang="en-US"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sp>
        <p:nvSpPr>
          <p:cNvPr id="10" name="TextBox 9"/>
          <p:cNvSpPr txBox="1"/>
          <p:nvPr/>
        </p:nvSpPr>
        <p:spPr>
          <a:xfrm>
            <a:off x="1905000" y="5392756"/>
            <a:ext cx="1600200" cy="800219"/>
          </a:xfrm>
          <a:prstGeom prst="rect">
            <a:avLst/>
          </a:prstGeom>
          <a:noFill/>
        </p:spPr>
        <p:txBody>
          <a:bodyPr wrap="square" rtlCol="0">
            <a:spAutoFit/>
          </a:bodyPr>
          <a:lstStyle/>
          <a:p>
            <a:pPr algn="r"/>
            <a:r>
              <a:rPr lang="es-HN" sz="2300" dirty="0">
                <a:solidFill>
                  <a:prstClr val="white"/>
                </a:solidFill>
                <a:latin typeface="Arial" panose="020B0604020202020204" pitchFamily="34" charset="0"/>
                <a:cs typeface="Arial" panose="020B0604020202020204" pitchFamily="34" charset="0"/>
              </a:rPr>
              <a:t>Sin plataforma</a:t>
            </a:r>
          </a:p>
        </p:txBody>
      </p:sp>
      <p:sp>
        <p:nvSpPr>
          <p:cNvPr id="11" name="TextBox 10"/>
          <p:cNvSpPr txBox="1"/>
          <p:nvPr/>
        </p:nvSpPr>
        <p:spPr>
          <a:xfrm>
            <a:off x="457200" y="4876800"/>
            <a:ext cx="1600200" cy="830997"/>
          </a:xfrm>
          <a:prstGeom prst="rect">
            <a:avLst/>
          </a:prstGeom>
          <a:noFill/>
        </p:spPr>
        <p:txBody>
          <a:bodyPr wrap="square" rtlCol="0">
            <a:spAutoFit/>
          </a:bodyPr>
          <a:lstStyle/>
          <a:p>
            <a:r>
              <a:rPr lang="es-HN" sz="2400" dirty="0">
                <a:solidFill>
                  <a:prstClr val="white"/>
                </a:solidFill>
                <a:latin typeface="Arial" panose="020B0604020202020204" pitchFamily="34" charset="0"/>
                <a:cs typeface="Arial" panose="020B0604020202020204" pitchFamily="34" charset="0"/>
              </a:rPr>
              <a:t>Sin extensión</a:t>
            </a:r>
          </a:p>
        </p:txBody>
      </p:sp>
      <p:sp>
        <p:nvSpPr>
          <p:cNvPr id="12" name="TextBox 11"/>
          <p:cNvSpPr txBox="1"/>
          <p:nvPr/>
        </p:nvSpPr>
        <p:spPr>
          <a:xfrm>
            <a:off x="6795501" y="1600200"/>
            <a:ext cx="1981199" cy="830997"/>
          </a:xfrm>
          <a:prstGeom prst="rect">
            <a:avLst/>
          </a:prstGeom>
          <a:noFill/>
        </p:spPr>
        <p:txBody>
          <a:bodyPr wrap="square" rtlCol="0">
            <a:spAutoFit/>
          </a:bodyPr>
          <a:lstStyle/>
          <a:p>
            <a:pPr algn="r"/>
            <a:r>
              <a:rPr lang="es-HN" sz="2400" dirty="0">
                <a:solidFill>
                  <a:prstClr val="white"/>
                </a:solidFill>
                <a:latin typeface="Arial" panose="020B0604020202020204" pitchFamily="34" charset="0"/>
                <a:cs typeface="Arial" panose="020B0604020202020204" pitchFamily="34" charset="0"/>
              </a:rPr>
              <a:t>Escalera deteriorada</a:t>
            </a:r>
          </a:p>
        </p:txBody>
      </p:sp>
      <p:sp>
        <p:nvSpPr>
          <p:cNvPr id="13" name="TextBox 12"/>
          <p:cNvSpPr txBox="1"/>
          <p:nvPr/>
        </p:nvSpPr>
        <p:spPr>
          <a:xfrm>
            <a:off x="4140567" y="1469850"/>
            <a:ext cx="1676400" cy="830997"/>
          </a:xfrm>
          <a:prstGeom prst="rect">
            <a:avLst/>
          </a:prstGeom>
          <a:noFill/>
        </p:spPr>
        <p:txBody>
          <a:bodyPr wrap="square" rtlCol="0">
            <a:spAutoFit/>
          </a:bodyPr>
          <a:lstStyle/>
          <a:p>
            <a:pPr algn="r"/>
            <a:r>
              <a:rPr lang="es-HN" sz="2300" dirty="0">
                <a:solidFill>
                  <a:prstClr val="black"/>
                </a:solidFill>
                <a:latin typeface="Arial" panose="020B0604020202020204" pitchFamily="34" charset="0"/>
                <a:cs typeface="Arial" panose="020B0604020202020204" pitchFamily="34" charset="0"/>
              </a:rPr>
              <a:t>Uso incorrecto</a:t>
            </a:r>
          </a:p>
        </p:txBody>
      </p:sp>
    </p:spTree>
    <p:extLst>
      <p:ext uri="{BB962C8B-B14F-4D97-AF65-F5344CB8AC3E}">
        <p14:creationId xmlns:p14="http://schemas.microsoft.com/office/powerpoint/2010/main" val="1508537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6" name="Title 5"/>
          <p:cNvSpPr>
            <a:spLocks noGrp="1"/>
          </p:cNvSpPr>
          <p:nvPr>
            <p:ph type="title"/>
          </p:nvPr>
        </p:nvSpPr>
        <p:spPr>
          <a:xfrm>
            <a:off x="0" y="274638"/>
            <a:ext cx="9144000" cy="1143000"/>
          </a:xfrm>
        </p:spPr>
        <p:txBody>
          <a:bodyPr>
            <a:normAutofit fontScale="90000"/>
          </a:bodyPr>
          <a:lstStyle/>
          <a:p>
            <a:r>
              <a:rPr lang="es-HN" dirty="0" smtClean="0"/>
              <a:t>Contacto eléctrico y el polvo pueden dañar.</a:t>
            </a:r>
            <a:endParaRPr lang="es-HN" dirty="0"/>
          </a:p>
        </p:txBody>
      </p:sp>
      <p:sp>
        <p:nvSpPr>
          <p:cNvPr id="3" name="Content Placeholder 2"/>
          <p:cNvSpPr>
            <a:spLocks noGrp="1"/>
          </p:cNvSpPr>
          <p:nvPr>
            <p:ph idx="1"/>
          </p:nvPr>
        </p:nvSpPr>
        <p:spPr>
          <a:xfrm>
            <a:off x="304800" y="1600200"/>
            <a:ext cx="8229600" cy="4525963"/>
          </a:xfrm>
        </p:spPr>
        <p:txBody>
          <a:bodyPr>
            <a:normAutofit fontScale="92500" lnSpcReduction="20000"/>
          </a:bodyPr>
          <a:lstStyle/>
          <a:p>
            <a:pPr marL="0" lvl="0" indent="0">
              <a:lnSpc>
                <a:spcPct val="120000"/>
              </a:lnSpc>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Eléctrico</a:t>
            </a:r>
          </a:p>
          <a:p>
            <a:pPr>
              <a:lnSpc>
                <a:spcPct val="120000"/>
              </a:lnSpc>
            </a:pPr>
            <a:r>
              <a:rPr lang="es-HN" dirty="0" smtClean="0">
                <a:solidFill>
                  <a:prstClr val="black"/>
                </a:solidFill>
              </a:rPr>
              <a:t>Contacto con fuentes de energía</a:t>
            </a:r>
          </a:p>
          <a:p>
            <a:pPr marL="0" indent="0">
              <a:lnSpc>
                <a:spcPct val="120000"/>
              </a:lnSpc>
              <a:buNone/>
            </a:pPr>
            <a:r>
              <a:rPr lang="es-HN" dirty="0" smtClean="0">
                <a:solidFill>
                  <a:prstClr val="black"/>
                </a:solidFill>
              </a:rPr>
              <a:t>expuestas  </a:t>
            </a:r>
          </a:p>
          <a:p>
            <a:pPr lvl="1">
              <a:lnSpc>
                <a:spcPct val="120000"/>
              </a:lnSpc>
            </a:pPr>
            <a:r>
              <a:rPr lang="es-HN" dirty="0" smtClean="0">
                <a:solidFill>
                  <a:prstClr val="black"/>
                </a:solidFill>
              </a:rPr>
              <a:t>Cables, interruptores, etc.</a:t>
            </a:r>
          </a:p>
          <a:p>
            <a:pPr>
              <a:lnSpc>
                <a:spcPct val="120000"/>
              </a:lnSpc>
            </a:pPr>
            <a:r>
              <a:rPr lang="es-HN" dirty="0" smtClean="0">
                <a:solidFill>
                  <a:prstClr val="black"/>
                </a:solidFill>
              </a:rPr>
              <a:t>Contacto con líneas</a:t>
            </a:r>
          </a:p>
          <a:p>
            <a:pPr marL="0" indent="0">
              <a:lnSpc>
                <a:spcPct val="120000"/>
              </a:lnSpc>
              <a:buNone/>
            </a:pPr>
            <a:r>
              <a:rPr lang="es-HN" dirty="0" smtClean="0">
                <a:solidFill>
                  <a:prstClr val="black"/>
                </a:solidFill>
              </a:rPr>
              <a:t>eléctricas</a:t>
            </a:r>
          </a:p>
          <a:p>
            <a:pPr marL="0" indent="0">
              <a:lnSpc>
                <a:spcPct val="120000"/>
              </a:lnSpc>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Polvo</a:t>
            </a:r>
          </a:p>
          <a:p>
            <a:pPr>
              <a:lnSpc>
                <a:spcPct val="120000"/>
              </a:lnSpc>
            </a:pPr>
            <a:r>
              <a:rPr lang="es-HN" dirty="0" smtClean="0"/>
              <a:t>Respiratorio – EPP</a:t>
            </a:r>
          </a:p>
          <a:p>
            <a:pPr>
              <a:lnSpc>
                <a:spcPct val="120000"/>
              </a:lnSpc>
            </a:pPr>
            <a:r>
              <a:rPr lang="es-HN" dirty="0" smtClean="0"/>
              <a:t>Servicio de limpieza</a:t>
            </a:r>
          </a:p>
          <a:p>
            <a:pPr>
              <a:lnSpc>
                <a:spcPct val="120000"/>
              </a:lnSpc>
            </a:pPr>
            <a:endParaRPr lang="en-US" dirty="0" smtClean="0"/>
          </a:p>
          <a:p>
            <a:pPr lvl="1">
              <a:lnSpc>
                <a:spcPct val="120000"/>
              </a:lnSpc>
            </a:pPr>
            <a:endParaRPr lang="en-US" dirty="0" smtClean="0"/>
          </a:p>
          <a:p>
            <a:pPr lvl="1">
              <a:lnSpc>
                <a:spcPct val="120000"/>
              </a:lnSpc>
            </a:pPr>
            <a:endParaRPr lang="en-US" dirty="0" smtClean="0"/>
          </a:p>
          <a:p>
            <a:pPr>
              <a:lnSpc>
                <a:spcPct val="120000"/>
              </a:lnSpc>
              <a:buClr>
                <a:srgbClr val="FFC000"/>
              </a:buClr>
              <a:buSzPct val="150000"/>
              <a:buFont typeface="Wingdings" pitchFamily="2" charset="2"/>
              <a:buChar char="§"/>
            </a:pPr>
            <a:endParaRPr lang="en-US" dirty="0" smtClean="0"/>
          </a:p>
          <a:p>
            <a:pPr>
              <a:lnSpc>
                <a:spcPct val="120000"/>
              </a:lnSpc>
              <a:buClr>
                <a:srgbClr val="FFC000"/>
              </a:buClr>
              <a:buSzPct val="150000"/>
              <a:buFont typeface="Wingdings" pitchFamily="2" charset="2"/>
              <a:buChar char="§"/>
            </a:pPr>
            <a:endParaRPr lang="en-US" dirty="0" smtClean="0"/>
          </a:p>
          <a:p>
            <a:pPr marL="0" indent="0">
              <a:lnSpc>
                <a:spcPct val="120000"/>
              </a:lnSpc>
              <a:buClr>
                <a:srgbClr val="FFC000"/>
              </a:buClr>
              <a:buSzPct val="150000"/>
              <a:buNone/>
            </a:pPr>
            <a:endParaRPr lang="en-US"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25</a:t>
            </a:fld>
            <a:endParaRPr lang="en-US" dirty="0">
              <a:solidFill>
                <a:prstClr val="black">
                  <a:tint val="75000"/>
                </a:prstClr>
              </a:solidFill>
            </a:endParaRPr>
          </a:p>
        </p:txBody>
      </p:sp>
      <p:pic>
        <p:nvPicPr>
          <p:cNvPr id="11266" name="Picture 2" descr="imágenes de cable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810000" y="3834149"/>
            <a:ext cx="4572000" cy="25666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descr="Abierto a los cables de alimentación"/>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61200" y="1502229"/>
            <a:ext cx="162560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6891" y="3885079"/>
            <a:ext cx="1836057" cy="769441"/>
          </a:xfrm>
          <a:prstGeom prst="rect">
            <a:avLst/>
          </a:prstGeom>
          <a:noFill/>
        </p:spPr>
        <p:txBody>
          <a:bodyPr wrap="square" rtlCol="0">
            <a:spAutoFit/>
          </a:bodyPr>
          <a:lstStyle/>
          <a:p>
            <a:pPr algn="r"/>
            <a:r>
              <a:rPr lang="es-HN" sz="2200" dirty="0">
                <a:solidFill>
                  <a:prstClr val="black"/>
                </a:solidFill>
                <a:latin typeface="Arial" panose="020B0604020202020204" pitchFamily="34" charset="0"/>
                <a:cs typeface="Arial" panose="020B0604020202020204" pitchFamily="34" charset="0"/>
              </a:rPr>
              <a:t>Cables desgastados</a:t>
            </a:r>
          </a:p>
        </p:txBody>
      </p:sp>
      <p:sp>
        <p:nvSpPr>
          <p:cNvPr id="11" name="TextBox 10"/>
          <p:cNvSpPr txBox="1"/>
          <p:nvPr/>
        </p:nvSpPr>
        <p:spPr>
          <a:xfrm>
            <a:off x="5049155" y="5658484"/>
            <a:ext cx="3089727" cy="769441"/>
          </a:xfrm>
          <a:prstGeom prst="rect">
            <a:avLst/>
          </a:prstGeom>
          <a:noFill/>
        </p:spPr>
        <p:txBody>
          <a:bodyPr wrap="square" rtlCol="0">
            <a:spAutoFit/>
          </a:bodyPr>
          <a:lstStyle/>
          <a:p>
            <a:r>
              <a:rPr lang="es-HN" sz="2200" dirty="0">
                <a:solidFill>
                  <a:prstClr val="black"/>
                </a:solidFill>
                <a:latin typeface="Arial" panose="020B0604020202020204" pitchFamily="34" charset="0"/>
                <a:cs typeface="Arial" panose="020B0604020202020204" pitchFamily="34" charset="0"/>
              </a:rPr>
              <a:t>Demasiado cerca	 del acceso</a:t>
            </a:r>
          </a:p>
        </p:txBody>
      </p:sp>
      <p:sp>
        <p:nvSpPr>
          <p:cNvPr id="12" name="TextBox 11"/>
          <p:cNvSpPr txBox="1"/>
          <p:nvPr/>
        </p:nvSpPr>
        <p:spPr>
          <a:xfrm>
            <a:off x="7069756" y="1452042"/>
            <a:ext cx="1905000" cy="1015663"/>
          </a:xfrm>
          <a:prstGeom prst="rect">
            <a:avLst/>
          </a:prstGeom>
          <a:noFill/>
        </p:spPr>
        <p:txBody>
          <a:bodyPr wrap="square" rtlCol="0">
            <a:spAutoFit/>
          </a:bodyPr>
          <a:lstStyle/>
          <a:p>
            <a:r>
              <a:rPr lang="es-HN" sz="2000" dirty="0">
                <a:solidFill>
                  <a:prstClr val="white"/>
                </a:solidFill>
                <a:latin typeface="Arial" panose="020B0604020202020204" pitchFamily="34" charset="0"/>
                <a:cs typeface="Arial" panose="020B0604020202020204" pitchFamily="34" charset="0"/>
              </a:rPr>
              <a:t>Abierto a cables con corriente</a:t>
            </a:r>
          </a:p>
        </p:txBody>
      </p:sp>
      <p:cxnSp>
        <p:nvCxnSpPr>
          <p:cNvPr id="10" name="Straight Arrow Connector 9" descr="arrow pointing left"/>
          <p:cNvCxnSpPr/>
          <p:nvPr/>
        </p:nvCxnSpPr>
        <p:spPr>
          <a:xfrm flipH="1">
            <a:off x="5125357" y="4157671"/>
            <a:ext cx="838200" cy="144027"/>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descr="arrow pointing right"/>
          <p:cNvCxnSpPr/>
          <p:nvPr/>
        </p:nvCxnSpPr>
        <p:spPr>
          <a:xfrm flipV="1">
            <a:off x="5791200" y="5106715"/>
            <a:ext cx="802819" cy="655094"/>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descr="arrow pointing to opening"/>
          <p:cNvCxnSpPr/>
          <p:nvPr/>
        </p:nvCxnSpPr>
        <p:spPr>
          <a:xfrm>
            <a:off x="7391400" y="2398291"/>
            <a:ext cx="173262" cy="380412"/>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711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152400" y="381000"/>
            <a:ext cx="8839200" cy="1143000"/>
          </a:xfrm>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Inspeccionar</a:t>
            </a:r>
            <a:r>
              <a:rPr lang="es-HN" dirty="0" smtClean="0"/>
              <a:t> el equipo </a:t>
            </a:r>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antes</a:t>
            </a:r>
            <a:r>
              <a:rPr lang="es-HN" dirty="0" smtClean="0"/>
              <a:t> de entrar.</a:t>
            </a:r>
            <a:endParaRPr lang="es-HN" sz="4400" dirty="0"/>
          </a:p>
        </p:txBody>
      </p:sp>
      <p:sp>
        <p:nvSpPr>
          <p:cNvPr id="3" name="Content Placeholder 2"/>
          <p:cNvSpPr>
            <a:spLocks noGrp="1"/>
          </p:cNvSpPr>
          <p:nvPr>
            <p:ph idx="1"/>
          </p:nvPr>
        </p:nvSpPr>
        <p:spPr>
          <a:xfrm>
            <a:off x="322997" y="1488071"/>
            <a:ext cx="8498006" cy="5369929"/>
          </a:xfrm>
        </p:spPr>
        <p:txBody>
          <a:bodyPr>
            <a:normAutofit/>
          </a:bodyPr>
          <a:lstStyle/>
          <a:p>
            <a:pPr>
              <a:lnSpc>
                <a:spcPct val="120000"/>
              </a:lnSpc>
            </a:pPr>
            <a:r>
              <a:rPr lang="es-HN" dirty="0" smtClean="0"/>
              <a:t>Arneses, lazos, Cuerda Salvavidas</a:t>
            </a:r>
          </a:p>
          <a:p>
            <a:pPr>
              <a:lnSpc>
                <a:spcPct val="120000"/>
              </a:lnSpc>
            </a:pPr>
            <a:r>
              <a:rPr lang="es-HN" dirty="0" smtClean="0"/>
              <a:t>Escaleras</a:t>
            </a:r>
          </a:p>
          <a:p>
            <a:pPr>
              <a:lnSpc>
                <a:spcPct val="120000"/>
              </a:lnSpc>
            </a:pPr>
            <a:r>
              <a:rPr lang="es-HN" dirty="0" smtClean="0"/>
              <a:t>Equipo de pruebas atmosféricas</a:t>
            </a:r>
          </a:p>
          <a:p>
            <a:pPr lvl="1">
              <a:lnSpc>
                <a:spcPct val="120000"/>
              </a:lnSpc>
            </a:pPr>
            <a:r>
              <a:rPr lang="es-HN" dirty="0" smtClean="0"/>
              <a:t>Prueba de impacto</a:t>
            </a:r>
          </a:p>
          <a:p>
            <a:pPr lvl="1">
              <a:lnSpc>
                <a:spcPct val="120000"/>
              </a:lnSpc>
            </a:pPr>
            <a:r>
              <a:rPr lang="es-HN" dirty="0" smtClean="0"/>
              <a:t>Calibrar monitores</a:t>
            </a:r>
          </a:p>
          <a:p>
            <a:pPr marL="457200" lvl="1" indent="0">
              <a:lnSpc>
                <a:spcPct val="120000"/>
              </a:lnSpc>
              <a:buNone/>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a:lnSpc>
                <a:spcPct val="120000"/>
              </a:lnSpc>
              <a:buClr>
                <a:srgbClr val="FFC000"/>
              </a:buClr>
              <a:buSzPct val="150000"/>
              <a:buFont typeface="Wingdings" pitchFamily="2" charset="2"/>
              <a:buChar char="§"/>
            </a:pPr>
            <a:endParaRPr lang="en-US" dirty="0" smtClean="0"/>
          </a:p>
          <a:p>
            <a:pPr>
              <a:lnSpc>
                <a:spcPct val="120000"/>
              </a:lnSpc>
              <a:buClr>
                <a:srgbClr val="FFC000"/>
              </a:buClr>
              <a:buSzPct val="150000"/>
              <a:buFont typeface="Wingdings" pitchFamily="2" charset="2"/>
              <a:buChar char="§"/>
            </a:pPr>
            <a:endParaRPr lang="en-US" dirty="0" smtClean="0"/>
          </a:p>
          <a:p>
            <a:pPr marL="0" indent="0">
              <a:lnSpc>
                <a:spcPct val="120000"/>
              </a:lnSpc>
              <a:buClr>
                <a:srgbClr val="FFC000"/>
              </a:buClr>
              <a:buSzPct val="150000"/>
              <a:buNone/>
            </a:pPr>
            <a:endParaRPr lang="en-US"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26</a:t>
            </a:fld>
            <a:endParaRPr lang="en-US" dirty="0">
              <a:solidFill>
                <a:prstClr val="black">
                  <a:tint val="75000"/>
                </a:prstClr>
              </a:solidFill>
            </a:endParaRPr>
          </a:p>
        </p:txBody>
      </p:sp>
      <p:pic>
        <p:nvPicPr>
          <p:cNvPr id="7" name="Picture 6" descr="imagen de arnés que sólo es bueno en un lado"/>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11984" y="3657600"/>
            <a:ext cx="3322216" cy="2652304"/>
          </a:xfrm>
          <a:prstGeom prst="ellipse">
            <a:avLst/>
          </a:prstGeom>
          <a:noFill/>
          <a:ln>
            <a:noFill/>
          </a:ln>
        </p:spPr>
      </p:pic>
      <p:pic>
        <p:nvPicPr>
          <p:cNvPr id="10" name="Picture 9" descr="image"/>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34200" y="1600200"/>
            <a:ext cx="2024806" cy="2667000"/>
          </a:xfrm>
          <a:prstGeom prst="roundRect">
            <a:avLst>
              <a:gd name="adj" fmla="val 30480"/>
            </a:avLst>
          </a:prstGeom>
          <a:noFill/>
          <a:ln>
            <a:noFill/>
          </a:ln>
        </p:spPr>
      </p:pic>
      <p:sp>
        <p:nvSpPr>
          <p:cNvPr id="11" name="Donut 10" descr="circle"/>
          <p:cNvSpPr/>
          <p:nvPr/>
        </p:nvSpPr>
        <p:spPr>
          <a:xfrm>
            <a:off x="3642360" y="4632960"/>
            <a:ext cx="1005840" cy="1005840"/>
          </a:xfrm>
          <a:prstGeom prst="donut">
            <a:avLst>
              <a:gd name="adj" fmla="val 886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12" name="Donut 11" descr="circle"/>
          <p:cNvSpPr/>
          <p:nvPr/>
        </p:nvSpPr>
        <p:spPr>
          <a:xfrm>
            <a:off x="5867400" y="4326709"/>
            <a:ext cx="914400" cy="914400"/>
          </a:xfrm>
          <a:prstGeom prst="donut">
            <a:avLst>
              <a:gd name="adj" fmla="val 886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033571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ACTUAR</a:t>
            </a:r>
            <a:r>
              <a:rPr lang="es-HN" dirty="0" smtClean="0"/>
              <a:t> – entrada segura al compartimiento.</a:t>
            </a:r>
            <a:endParaRPr lang="es-HN" dirty="0"/>
          </a:p>
        </p:txBody>
      </p:sp>
      <p:sp>
        <p:nvSpPr>
          <p:cNvPr id="11" name="Content Placeholder 10"/>
          <p:cNvSpPr>
            <a:spLocks noGrp="1"/>
          </p:cNvSpPr>
          <p:nvPr>
            <p:ph idx="1"/>
          </p:nvPr>
        </p:nvSpPr>
        <p:spPr>
          <a:xfrm>
            <a:off x="457200" y="1553029"/>
            <a:ext cx="8229600" cy="5304971"/>
          </a:xfrm>
        </p:spPr>
        <p:txBody>
          <a:bodyPr/>
          <a:lstStyle/>
          <a:p>
            <a:pPr marL="0" indent="0">
              <a:buNone/>
            </a:pPr>
            <a:r>
              <a:rPr lang="es-HN" sz="3200" b="1" dirty="0" smtClean="0"/>
              <a:t>Precipitarse a un compartimiento </a:t>
            </a: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NUNCA</a:t>
            </a:r>
            <a:r>
              <a:rPr lang="es-HN" sz="3200" b="1" dirty="0" smtClean="0"/>
              <a:t> es la mejor respuesta.</a:t>
            </a:r>
          </a:p>
          <a:p>
            <a:pPr marL="0" indent="0">
              <a:buNone/>
            </a:pPr>
            <a:endParaRPr lang="es-HN" sz="2000" dirty="0" smtClean="0"/>
          </a:p>
          <a:p>
            <a:r>
              <a:rPr lang="es-HN" dirty="0" smtClean="0"/>
              <a:t>Verificar dos veces</a:t>
            </a:r>
          </a:p>
          <a:p>
            <a:r>
              <a:rPr lang="es-HN" dirty="0" smtClean="0"/>
              <a:t>Discutir los planes</a:t>
            </a:r>
          </a:p>
          <a:p>
            <a:pPr marL="0" indent="0">
              <a:buNone/>
            </a:pP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27</a:t>
            </a:fld>
            <a:endParaRPr lang="en-US" dirty="0">
              <a:solidFill>
                <a:prstClr val="white">
                  <a:lumMod val="95000"/>
                </a:prstClr>
              </a:solidFill>
            </a:endParaRPr>
          </a:p>
        </p:txBody>
      </p:sp>
      <p:pic>
        <p:nvPicPr>
          <p:cNvPr id="13" name="Picture 12"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7" y="5837011"/>
            <a:ext cx="9143245" cy="1097189"/>
          </a:xfrm>
          <a:prstGeom prst="rect">
            <a:avLst/>
          </a:prstGeom>
        </p:spPr>
      </p:pic>
      <p:sp>
        <p:nvSpPr>
          <p:cNvPr id="3" name="TextBox 2"/>
          <p:cNvSpPr txBox="1"/>
          <p:nvPr/>
        </p:nvSpPr>
        <p:spPr>
          <a:xfrm>
            <a:off x="259065" y="4526340"/>
            <a:ext cx="8610599" cy="1569660"/>
          </a:xfrm>
          <a:prstGeom prst="rect">
            <a:avLst/>
          </a:prstGeom>
          <a:noFill/>
        </p:spPr>
        <p:txBody>
          <a:bodyPr wrap="square" rtlCol="0">
            <a:spAutoFit/>
          </a:bodyPr>
          <a:lstStyle/>
          <a:p>
            <a:pPr algn="ctr"/>
            <a:r>
              <a:rPr lang="es-HN" sz="3200" b="1" dirty="0">
                <a:solidFill>
                  <a:prstClr val="black"/>
                </a:solidFill>
                <a:latin typeface="Arial" panose="020B0604020202020204" pitchFamily="34" charset="0"/>
                <a:cs typeface="Arial" panose="020B0604020202020204" pitchFamily="34" charset="0"/>
              </a:rPr>
              <a:t>Nadie debe entrar a un compartimiento si </a:t>
            </a:r>
            <a:r>
              <a:rPr lang="es-HN" sz="3200" b="1" dirty="0">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no puede ser protegido</a:t>
            </a:r>
            <a:r>
              <a:rPr lang="es-HN" sz="3200" b="1" dirty="0">
                <a:solidFill>
                  <a:prstClr val="black"/>
                </a:solidFill>
                <a:latin typeface="Arial" panose="020B0604020202020204" pitchFamily="34" charset="0"/>
                <a:cs typeface="Arial" panose="020B0604020202020204" pitchFamily="34" charset="0"/>
              </a:rPr>
              <a:t> de peligros presentes</a:t>
            </a:r>
            <a:r>
              <a:rPr lang="es-HN" sz="3200" dirty="0">
                <a:solidFill>
                  <a:prstClr val="black"/>
                </a:solidFill>
                <a:latin typeface="Arial" panose="020B0604020202020204" pitchFamily="34" charset="0"/>
                <a:cs typeface="Arial" panose="020B0604020202020204" pitchFamily="34" charset="0"/>
              </a:rPr>
              <a:t>.</a:t>
            </a:r>
          </a:p>
        </p:txBody>
      </p:sp>
      <p:sp>
        <p:nvSpPr>
          <p:cNvPr id="6" name="Rectangle 5"/>
          <p:cNvSpPr/>
          <p:nvPr/>
        </p:nvSpPr>
        <p:spPr>
          <a:xfrm>
            <a:off x="-4571623" y="1553029"/>
            <a:ext cx="4572000" cy="1200329"/>
          </a:xfrm>
          <a:prstGeom prst="rect">
            <a:avLst/>
          </a:prstGeom>
        </p:spPr>
        <p:txBody>
          <a:bodyPr>
            <a:spAutoFit/>
          </a:bodyPr>
          <a:lstStyle/>
          <a:p>
            <a:r>
              <a:rPr lang="en-US" dirty="0">
                <a:solidFill>
                  <a:prstClr val="black"/>
                </a:solidFill>
              </a:rPr>
              <a:t>	</a:t>
            </a:r>
          </a:p>
          <a:p>
            <a:r>
              <a:rPr lang="en-US" dirty="0">
                <a:solidFill>
                  <a:prstClr val="black"/>
                </a:solidFill>
              </a:rPr>
              <a:t>	No entry should be made if there are hazards present where a worker cannot be protected. </a:t>
            </a:r>
          </a:p>
        </p:txBody>
      </p:sp>
    </p:spTree>
    <p:extLst>
      <p:ext uri="{BB962C8B-B14F-4D97-AF65-F5344CB8AC3E}">
        <p14:creationId xmlns:p14="http://schemas.microsoft.com/office/powerpoint/2010/main" val="2248774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s-HN" dirty="0" smtClean="0"/>
              <a:t>Antes de entrar – verifique dos veces.</a:t>
            </a:r>
            <a:endParaRPr lang="es-HN" dirty="0"/>
          </a:p>
        </p:txBody>
      </p:sp>
      <p:sp>
        <p:nvSpPr>
          <p:cNvPr id="11" name="Content Placeholder 10"/>
          <p:cNvSpPr>
            <a:spLocks noGrp="1"/>
          </p:cNvSpPr>
          <p:nvPr>
            <p:ph idx="1"/>
          </p:nvPr>
        </p:nvSpPr>
        <p:spPr>
          <a:xfrm>
            <a:off x="457200" y="1295400"/>
            <a:ext cx="8229600" cy="4730772"/>
          </a:xfrm>
        </p:spPr>
        <p:txBody>
          <a:bodyPr/>
          <a:lstStyle/>
          <a:p>
            <a:r>
              <a:rPr lang="es-HN" dirty="0" smtClean="0"/>
              <a:t>Permiso o lista de control - correcto</a:t>
            </a:r>
          </a:p>
          <a:p>
            <a:r>
              <a:rPr lang="es-HN" dirty="0" smtClean="0"/>
              <a:t>Verificar Candado/Etiqueta (LOTO)</a:t>
            </a:r>
          </a:p>
          <a:p>
            <a:r>
              <a:rPr lang="es-HN" dirty="0" smtClean="0"/>
              <a:t>Equipo de rescate</a:t>
            </a:r>
          </a:p>
          <a:p>
            <a:r>
              <a:rPr lang="es-HN" dirty="0" smtClean="0"/>
              <a:t>Preparar rejillas/resguardo del </a:t>
            </a:r>
          </a:p>
          <a:p>
            <a:pPr marL="0" indent="0">
              <a:buNone/>
            </a:pPr>
            <a:r>
              <a:rPr lang="es-HN" dirty="0" smtClean="0"/>
              <a:t>sumidero</a:t>
            </a: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28</a:t>
            </a:fld>
            <a:endParaRPr lang="en-US" dirty="0">
              <a:solidFill>
                <a:prstClr val="white">
                  <a:lumMod val="95000"/>
                </a:prstClr>
              </a:solidFill>
            </a:endParaRPr>
          </a:p>
        </p:txBody>
      </p:sp>
      <p:pic>
        <p:nvPicPr>
          <p:cNvPr id="13" name="Picture 12"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7011"/>
            <a:ext cx="9143245" cy="1097189"/>
          </a:xfrm>
          <a:prstGeom prst="rect">
            <a:avLst/>
          </a:prstGeom>
        </p:spPr>
      </p:pic>
      <p:pic>
        <p:nvPicPr>
          <p:cNvPr id="14" name="Picture 13" descr="bloqueo de imagen etiqueta y bloque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892572"/>
            <a:ext cx="2286000" cy="2286000"/>
          </a:xfrm>
          <a:prstGeom prst="octagon">
            <a:avLst/>
          </a:prstGeom>
          <a:ln w="127000">
            <a:solidFill>
              <a:srgbClr val="FF0000"/>
            </a:solidFill>
          </a:ln>
        </p:spPr>
      </p:pic>
      <p:sp>
        <p:nvSpPr>
          <p:cNvPr id="15" name="TextBox 14"/>
          <p:cNvSpPr txBox="1"/>
          <p:nvPr/>
        </p:nvSpPr>
        <p:spPr>
          <a:xfrm>
            <a:off x="3159702" y="4184628"/>
            <a:ext cx="5995377" cy="1754326"/>
          </a:xfrm>
          <a:prstGeom prst="rect">
            <a:avLst/>
          </a:prstGeom>
          <a:noFill/>
        </p:spPr>
        <p:txBody>
          <a:bodyPr wrap="square" rtlCol="0">
            <a:spAutoFit/>
          </a:bodyPr>
          <a:lstStyle/>
          <a:p>
            <a:pPr algn="ctr"/>
            <a:r>
              <a:rPr lang="es-HN" sz="4400" b="1" dirty="0">
                <a:ln w="1905">
                  <a:noFill/>
                </a:ln>
                <a:solidFill>
                  <a:srgbClr val="FF0000"/>
                </a:solidFill>
                <a:latin typeface="Swis721 Hv BT" panose="020B0804020202020204" pitchFamily="34" charset="0"/>
                <a:cs typeface="Arial" panose="020B0604020202020204" pitchFamily="34" charset="0"/>
              </a:rPr>
              <a:t>La falta de Candado/Etiqueta, </a:t>
            </a:r>
          </a:p>
          <a:p>
            <a:pPr algn="ctr"/>
            <a:r>
              <a:rPr lang="es-HN" sz="3200" dirty="0">
                <a:solidFill>
                  <a:prstClr val="black"/>
                </a:solidFill>
                <a:latin typeface="Arial" panose="020B0604020202020204" pitchFamily="34" charset="0"/>
                <a:cs typeface="Arial" panose="020B0604020202020204" pitchFamily="34" charset="0"/>
              </a:rPr>
              <a:t>el mayor peligro potencial que conduce a la fatalidad!</a:t>
            </a:r>
          </a:p>
        </p:txBody>
      </p:sp>
      <p:pic>
        <p:nvPicPr>
          <p:cNvPr id="16" name="Picture 15" descr="imagen del localizador del tubo del rescate del gra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1800" y="1143000"/>
            <a:ext cx="1544015" cy="2743200"/>
          </a:xfrm>
          <a:prstGeom prst="rect">
            <a:avLst/>
          </a:prstGeom>
        </p:spPr>
      </p:pic>
    </p:spTree>
    <p:extLst>
      <p:ext uri="{BB962C8B-B14F-4D97-AF65-F5344CB8AC3E}">
        <p14:creationId xmlns:p14="http://schemas.microsoft.com/office/powerpoint/2010/main" val="1771742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n de los trabajadores que usan arneses de segurida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213761"/>
            <a:ext cx="4114800" cy="2224639"/>
          </a:xfrm>
          <a:prstGeom prst="round2DiagRect">
            <a:avLst>
              <a:gd name="adj1" fmla="val 0"/>
              <a:gd name="adj2" fmla="val 37189"/>
            </a:avLst>
          </a:prstGeom>
          <a:effectLst/>
        </p:spPr>
      </p:pic>
      <p:sp>
        <p:nvSpPr>
          <p:cNvPr id="7" name="Title 6"/>
          <p:cNvSpPr>
            <a:spLocks noGrp="1"/>
          </p:cNvSpPr>
          <p:nvPr>
            <p:ph type="title"/>
          </p:nvPr>
        </p:nvSpPr>
        <p:spPr>
          <a:xfrm>
            <a:off x="403107" y="609600"/>
            <a:ext cx="4473693" cy="1371600"/>
          </a:xfrm>
        </p:spPr>
        <p:txBody>
          <a:bodyPr>
            <a:noAutofit/>
          </a:bodyPr>
          <a:lstStyle/>
          <a:p>
            <a:pPr algn="l"/>
            <a:r>
              <a:rPr lang="es-HN" dirty="0" smtClean="0"/>
              <a:t>Reunión previa a la entrada, por peligros y trabajo.</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29</a:t>
            </a:fld>
            <a:endParaRPr lang="en-US" dirty="0">
              <a:solidFill>
                <a:prstClr val="black">
                  <a:tint val="75000"/>
                </a:prstClr>
              </a:solidFill>
            </a:endParaRPr>
          </a:p>
        </p:txBody>
      </p:sp>
      <p:graphicFrame>
        <p:nvGraphicFramePr>
          <p:cNvPr id="6" name="Content Placeholder 5" descr="image"/>
          <p:cNvGraphicFramePr>
            <a:graphicFrameLocks noGrp="1"/>
          </p:cNvGraphicFramePr>
          <p:nvPr>
            <p:ph idx="4294967295"/>
            <p:extLst>
              <p:ext uri="{D42A27DB-BD31-4B8C-83A1-F6EECF244321}">
                <p14:modId xmlns:p14="http://schemas.microsoft.com/office/powerpoint/2010/main" val="2178461190"/>
              </p:ext>
            </p:extLst>
          </p:nvPr>
        </p:nvGraphicFramePr>
        <p:xfrm>
          <a:off x="-76200" y="2743200"/>
          <a:ext cx="9289143" cy="3109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 y="5791200"/>
            <a:ext cx="9143245" cy="1097189"/>
          </a:xfrm>
          <a:prstGeom prst="rect">
            <a:avLst/>
          </a:prstGeom>
        </p:spPr>
      </p:pic>
    </p:spTree>
    <p:extLst>
      <p:ext uri="{BB962C8B-B14F-4D97-AF65-F5344CB8AC3E}">
        <p14:creationId xmlns:p14="http://schemas.microsoft.com/office/powerpoint/2010/main" val="1674239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del hombre enfatizando la importanc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4797" y="3570514"/>
            <a:ext cx="3558534" cy="237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6822" y="152259"/>
            <a:ext cx="8229600" cy="1143000"/>
          </a:xfrm>
        </p:spPr>
        <p:txBody>
          <a:bodyPr>
            <a:normAutofit/>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Entrenar</a:t>
            </a:r>
            <a:r>
              <a:rPr lang="es-HN" dirty="0" smtClean="0"/>
              <a:t> - ANTES de entrar.</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3</a:t>
            </a:fld>
            <a:endParaRPr lang="en-US" dirty="0">
              <a:solidFill>
                <a:prstClr val="white">
                  <a:lumMod val="95000"/>
                </a:prstClr>
              </a:solidFill>
            </a:endParaRPr>
          </a:p>
        </p:txBody>
      </p:sp>
      <p:pic>
        <p:nvPicPr>
          <p:cNvPr id="5" name="Picture 4"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60811"/>
            <a:ext cx="9143245" cy="1097189"/>
          </a:xfrm>
          <a:prstGeom prst="rect">
            <a:avLst/>
          </a:prstGeom>
        </p:spPr>
      </p:pic>
      <p:sp>
        <p:nvSpPr>
          <p:cNvPr id="12" name="Content Placeholder 11"/>
          <p:cNvSpPr>
            <a:spLocks noGrp="1"/>
          </p:cNvSpPr>
          <p:nvPr>
            <p:ph idx="1"/>
          </p:nvPr>
        </p:nvSpPr>
        <p:spPr>
          <a:xfrm>
            <a:off x="135466" y="1142718"/>
            <a:ext cx="6646332" cy="1938992"/>
          </a:xfrm>
          <a:prstGeom prst="rect">
            <a:avLst/>
          </a:prstGeom>
        </p:spPr>
        <p:txBody>
          <a:bodyPr wrap="square">
            <a:spAutoFit/>
          </a:bodyPr>
          <a:lstStyle/>
          <a:p>
            <a:pPr marL="0" lvl="0" indent="0" algn="ctr" defTabSz="457200">
              <a:spcBef>
                <a:spcPct val="20000"/>
              </a:spcBef>
              <a:buClr>
                <a:srgbClr val="FFC000"/>
              </a:buClr>
              <a:buSzPct val="150000"/>
              <a:buNone/>
            </a:pPr>
            <a:r>
              <a:rPr lang="es-HN"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NADIE debe entrar a un compartimiento                    sin entrenamiento</a:t>
            </a:r>
            <a:r>
              <a:rPr lang="en-US"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a:t>
            </a:r>
            <a:endParaRPr lang="en-US" sz="4000" b="1" dirty="0">
              <a:solidFill>
                <a:prstClr val="black"/>
              </a:solidFill>
              <a:latin typeface="Arial" pitchFamily="34" charset="0"/>
              <a:cs typeface="Arial" pitchFamily="34" charset="0"/>
            </a:endParaRPr>
          </a:p>
        </p:txBody>
      </p:sp>
      <p:pic>
        <p:nvPicPr>
          <p:cNvPr id="14" name="Picture 13" descr="hombre colgando en arnés de segurida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5704778" y="2601021"/>
            <a:ext cx="4419317" cy="2265276"/>
          </a:xfrm>
          <a:prstGeom prst="rect">
            <a:avLst/>
          </a:prstGeom>
        </p:spPr>
      </p:pic>
      <p:pic>
        <p:nvPicPr>
          <p:cNvPr id="24" name="Picture 23" descr="imagen de un aula que se enseña"/>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135466" y="2895600"/>
            <a:ext cx="3325849" cy="3319398"/>
          </a:xfrm>
          <a:prstGeom prst="snip2DiagRect">
            <a:avLst>
              <a:gd name="adj1" fmla="val 43708"/>
              <a:gd name="adj2" fmla="val 43777"/>
            </a:avLst>
          </a:prstGeom>
        </p:spPr>
      </p:pic>
    </p:spTree>
    <p:extLst>
      <p:ext uri="{BB962C8B-B14F-4D97-AF65-F5344CB8AC3E}">
        <p14:creationId xmlns:p14="http://schemas.microsoft.com/office/powerpoint/2010/main" val="819648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867400"/>
            <a:ext cx="9144000" cy="1096191"/>
          </a:xfrm>
          <a:prstGeom prst="rect">
            <a:avLst/>
          </a:prstGeom>
        </p:spPr>
      </p:pic>
      <p:sp>
        <p:nvSpPr>
          <p:cNvPr id="2" name="Title 1"/>
          <p:cNvSpPr>
            <a:spLocks noGrp="1"/>
          </p:cNvSpPr>
          <p:nvPr>
            <p:ph type="title"/>
          </p:nvPr>
        </p:nvSpPr>
        <p:spPr>
          <a:xfrm>
            <a:off x="228600" y="38100"/>
            <a:ext cx="8686800" cy="1143000"/>
          </a:xfrm>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Contacto constante </a:t>
            </a:r>
            <a:r>
              <a:rPr lang="es-HN" dirty="0" smtClean="0"/>
              <a:t>para una entrada segura.</a:t>
            </a:r>
            <a:endParaRPr lang="es-HN" sz="4400" dirty="0"/>
          </a:p>
        </p:txBody>
      </p:sp>
      <p:sp>
        <p:nvSpPr>
          <p:cNvPr id="3" name="Content Placeholder 2"/>
          <p:cNvSpPr>
            <a:spLocks noGrp="1"/>
          </p:cNvSpPr>
          <p:nvPr>
            <p:ph idx="1"/>
          </p:nvPr>
        </p:nvSpPr>
        <p:spPr>
          <a:xfrm>
            <a:off x="3681351" y="3229554"/>
            <a:ext cx="5386449" cy="3188796"/>
          </a:xfrm>
        </p:spPr>
        <p:txBody>
          <a:bodyPr>
            <a:normAutofit fontScale="92500" lnSpcReduction="10000"/>
          </a:bodyPr>
          <a:lstStyle/>
          <a:p>
            <a:pPr marL="0" indent="0">
              <a:spcBef>
                <a:spcPts val="600"/>
              </a:spcBef>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Observador</a:t>
            </a:r>
            <a:r>
              <a:rPr lang="es-HN" sz="3200" dirty="0" smtClean="0"/>
              <a:t> </a:t>
            </a:r>
          </a:p>
          <a:p>
            <a:pPr>
              <a:spcBef>
                <a:spcPts val="600"/>
              </a:spcBef>
            </a:pPr>
            <a:r>
              <a:rPr lang="es-HN" dirty="0" smtClean="0"/>
              <a:t>NO debe salir</a:t>
            </a:r>
          </a:p>
          <a:p>
            <a:pPr>
              <a:spcBef>
                <a:spcPts val="600"/>
              </a:spcBef>
            </a:pPr>
            <a:r>
              <a:rPr lang="es-HN" dirty="0" smtClean="0">
                <a:solidFill>
                  <a:prstClr val="black"/>
                </a:solidFill>
              </a:rPr>
              <a:t>Comunicación constante</a:t>
            </a:r>
          </a:p>
          <a:p>
            <a:pPr lvl="1">
              <a:spcBef>
                <a:spcPts val="600"/>
              </a:spcBef>
            </a:pPr>
            <a:r>
              <a:rPr lang="es-HN" dirty="0" smtClean="0">
                <a:solidFill>
                  <a:prstClr val="black"/>
                </a:solidFill>
              </a:rPr>
              <a:t>Visual es mejor.</a:t>
            </a:r>
          </a:p>
          <a:p>
            <a:pPr>
              <a:spcBef>
                <a:spcPts val="600"/>
              </a:spcBef>
            </a:pPr>
            <a:r>
              <a:rPr lang="es-HN" dirty="0" smtClean="0">
                <a:solidFill>
                  <a:prstClr val="black"/>
                </a:solidFill>
              </a:rPr>
              <a:t>Controlar cuerda salvavidas</a:t>
            </a:r>
          </a:p>
          <a:p>
            <a:pPr>
              <a:spcBef>
                <a:spcPts val="600"/>
              </a:spcBef>
            </a:pPr>
            <a:r>
              <a:rPr lang="es-HN" dirty="0" smtClean="0"/>
              <a:t>Llamar ayuda e iniciar el rescate</a:t>
            </a:r>
          </a:p>
          <a:p>
            <a:pPr marL="0" indent="0">
              <a:lnSpc>
                <a:spcPct val="120000"/>
              </a:lnSpc>
              <a:buClr>
                <a:srgbClr val="FFC000"/>
              </a:buClr>
              <a:buSzPct val="150000"/>
              <a:buNone/>
            </a:pPr>
            <a:endParaRPr lang="en-US" sz="3400"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30</a:t>
            </a:fld>
            <a:endParaRPr lang="en-US" dirty="0">
              <a:solidFill>
                <a:prstClr val="black">
                  <a:tint val="75000"/>
                </a:prstClr>
              </a:solidFill>
            </a:endParaRPr>
          </a:p>
        </p:txBody>
      </p:sp>
      <p:pic>
        <p:nvPicPr>
          <p:cNvPr id="6" name="Picture 5" descr="imag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200" y="3452352"/>
            <a:ext cx="3175379" cy="2743200"/>
          </a:xfrm>
          <a:prstGeom prst="ellipse">
            <a:avLst/>
          </a:prstGeom>
        </p:spPr>
      </p:pic>
      <p:pic>
        <p:nvPicPr>
          <p:cNvPr id="8" name="Picture 7"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25000" y="947118"/>
            <a:ext cx="3089838" cy="2490788"/>
          </a:xfrm>
          <a:prstGeom prst="rect">
            <a:avLst/>
          </a:prstGeom>
        </p:spPr>
      </p:pic>
      <p:sp>
        <p:nvSpPr>
          <p:cNvPr id="9" name="Rectangle 8"/>
          <p:cNvSpPr/>
          <p:nvPr/>
        </p:nvSpPr>
        <p:spPr>
          <a:xfrm>
            <a:off x="-5029200" y="-457200"/>
            <a:ext cx="3048000" cy="2246769"/>
          </a:xfrm>
          <a:prstGeom prst="rect">
            <a:avLst/>
          </a:prstGeom>
        </p:spPr>
        <p:txBody>
          <a:bodyPr wrap="square">
            <a:spAutoFit/>
          </a:bodyPr>
          <a:lstStyle/>
          <a:p>
            <a:pPr marL="457200" indent="-457200" defTabSz="457200">
              <a:buClr>
                <a:srgbClr val="FFC000"/>
              </a:buClr>
              <a:buSzPct val="150000"/>
              <a:buFont typeface="Wingdings" pitchFamily="2" charset="2"/>
              <a:buChar char="§"/>
            </a:pPr>
            <a:r>
              <a:rPr lang="en-US" sz="2800" dirty="0">
                <a:solidFill>
                  <a:prstClr val="black"/>
                </a:solidFill>
                <a:latin typeface="Arial" pitchFamily="34" charset="0"/>
                <a:cs typeface="Arial" pitchFamily="34" charset="0"/>
              </a:rPr>
              <a:t>PPE lifeline &amp; harness.</a:t>
            </a:r>
          </a:p>
          <a:p>
            <a:pPr marL="457200" indent="-457200" defTabSz="457200">
              <a:buClr>
                <a:srgbClr val="FFC000"/>
              </a:buClr>
              <a:buSzPct val="150000"/>
              <a:buFont typeface="Wingdings" pitchFamily="2" charset="2"/>
              <a:buChar char="§"/>
            </a:pPr>
            <a:r>
              <a:rPr lang="en-US" sz="2800" dirty="0">
                <a:solidFill>
                  <a:prstClr val="black"/>
                </a:solidFill>
                <a:latin typeface="Arial" pitchFamily="34" charset="0"/>
                <a:cs typeface="Arial" pitchFamily="34" charset="0"/>
              </a:rPr>
              <a:t>Verify LOTO. </a:t>
            </a:r>
          </a:p>
          <a:p>
            <a:pPr marL="457200" indent="-457200" defTabSz="457200">
              <a:buClr>
                <a:srgbClr val="FFC000"/>
              </a:buClr>
              <a:buSzPct val="150000"/>
              <a:buFont typeface="Wingdings" pitchFamily="2" charset="2"/>
              <a:buChar char="§"/>
            </a:pPr>
            <a:r>
              <a:rPr lang="en-US" sz="2800" dirty="0">
                <a:solidFill>
                  <a:prstClr val="black"/>
                </a:solidFill>
                <a:latin typeface="Arial" pitchFamily="34" charset="0"/>
                <a:cs typeface="Arial" pitchFamily="34" charset="0"/>
              </a:rPr>
              <a:t>Record entry time.</a:t>
            </a:r>
          </a:p>
        </p:txBody>
      </p:sp>
      <p:pic>
        <p:nvPicPr>
          <p:cNvPr id="10" name="Picture 9" descr="image"/>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rcRect/>
          <a:stretch/>
        </p:blipFill>
        <p:spPr>
          <a:xfrm>
            <a:off x="6257660" y="1447800"/>
            <a:ext cx="2538803" cy="2743200"/>
          </a:xfrm>
          <a:prstGeom prst="ellipse">
            <a:avLst/>
          </a:prstGeom>
        </p:spPr>
      </p:pic>
      <p:sp>
        <p:nvSpPr>
          <p:cNvPr id="11" name="Rectangle 10"/>
          <p:cNvSpPr/>
          <p:nvPr/>
        </p:nvSpPr>
        <p:spPr>
          <a:xfrm>
            <a:off x="446882" y="1019213"/>
            <a:ext cx="5787571" cy="2539157"/>
          </a:xfrm>
          <a:prstGeom prst="rect">
            <a:avLst/>
          </a:prstGeom>
        </p:spPr>
        <p:txBody>
          <a:bodyPr wrap="square">
            <a:spAutoFit/>
          </a:bodyPr>
          <a:lstStyle/>
          <a:p>
            <a:pPr defTabSz="457200">
              <a:spcBef>
                <a:spcPts val="600"/>
              </a:spcBef>
              <a:buClr>
                <a:srgbClr val="FFC000"/>
              </a:buClr>
              <a:buSzPct val="150000"/>
            </a:pPr>
            <a:r>
              <a:rPr lang="es-HN"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Entrante </a:t>
            </a:r>
          </a:p>
          <a:p>
            <a:pPr marL="457200" indent="-457200" defTabSz="457200">
              <a:spcBef>
                <a:spcPts val="600"/>
              </a:spcBef>
              <a:buClr>
                <a:srgbClr val="FFC000"/>
              </a:buClr>
              <a:buSzPct val="150000"/>
              <a:buFont typeface="Wingdings" pitchFamily="2" charset="2"/>
              <a:buChar char="§"/>
            </a:pPr>
            <a:r>
              <a:rPr lang="es-HN" sz="2800" dirty="0">
                <a:solidFill>
                  <a:prstClr val="black"/>
                </a:solidFill>
                <a:latin typeface="Arial" pitchFamily="34" charset="0"/>
                <a:cs typeface="Arial" pitchFamily="34" charset="0"/>
              </a:rPr>
              <a:t>Continuamente reevaluar riesgos</a:t>
            </a:r>
          </a:p>
          <a:p>
            <a:pPr marL="457200" indent="-457200" defTabSz="457200">
              <a:spcBef>
                <a:spcPts val="600"/>
              </a:spcBef>
              <a:buClr>
                <a:srgbClr val="FFC000"/>
              </a:buClr>
              <a:buSzPct val="150000"/>
              <a:buFont typeface="Wingdings" pitchFamily="2" charset="2"/>
              <a:buChar char="§"/>
            </a:pPr>
            <a:r>
              <a:rPr lang="es-HN" sz="2800" dirty="0">
                <a:solidFill>
                  <a:prstClr val="black"/>
                </a:solidFill>
                <a:latin typeface="Arial" pitchFamily="34" charset="0"/>
                <a:cs typeface="Arial" pitchFamily="34" charset="0"/>
              </a:rPr>
              <a:t>Comunicarse</a:t>
            </a:r>
          </a:p>
          <a:p>
            <a:pPr marL="457200" indent="-457200" defTabSz="457200">
              <a:spcBef>
                <a:spcPts val="600"/>
              </a:spcBef>
              <a:buClr>
                <a:srgbClr val="FFC000"/>
              </a:buClr>
              <a:buSzPct val="150000"/>
              <a:buFont typeface="Wingdings" pitchFamily="2" charset="2"/>
              <a:buChar char="§"/>
            </a:pPr>
            <a:r>
              <a:rPr lang="es-HN" sz="2800" dirty="0">
                <a:solidFill>
                  <a:prstClr val="black"/>
                </a:solidFill>
                <a:latin typeface="Arial" pitchFamily="34" charset="0"/>
                <a:cs typeface="Arial" pitchFamily="34" charset="0"/>
              </a:rPr>
              <a:t>Completar tarea</a:t>
            </a:r>
          </a:p>
        </p:txBody>
      </p:sp>
    </p:spTree>
    <p:extLst>
      <p:ext uri="{BB962C8B-B14F-4D97-AF65-F5344CB8AC3E}">
        <p14:creationId xmlns:p14="http://schemas.microsoft.com/office/powerpoint/2010/main" val="1888799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114300" y="265285"/>
            <a:ext cx="8915400" cy="1143000"/>
          </a:xfrm>
        </p:spPr>
        <p:txBody>
          <a:bodyPr>
            <a:normAutofit fontScale="90000"/>
          </a:bodyPr>
          <a:lstStyle/>
          <a:p>
            <a:r>
              <a:rPr lang="es-HN" dirty="0" smtClean="0"/>
              <a:t>Consideraciones de la entrada superior y lateral.</a:t>
            </a:r>
            <a:endParaRPr lang="es-HN" dirty="0"/>
          </a:p>
        </p:txBody>
      </p:sp>
      <p:sp>
        <p:nvSpPr>
          <p:cNvPr id="3" name="Text Placeholder 2"/>
          <p:cNvSpPr>
            <a:spLocks noGrp="1"/>
          </p:cNvSpPr>
          <p:nvPr>
            <p:ph type="body" idx="1"/>
          </p:nvPr>
        </p:nvSpPr>
        <p:spPr>
          <a:xfrm>
            <a:off x="238034" y="1524000"/>
            <a:ext cx="4493623" cy="639762"/>
          </a:xfrm>
        </p:spPr>
        <p:txBody>
          <a:bodyPr>
            <a:normAutofit/>
          </a:bodyPr>
          <a:lstStyle/>
          <a:p>
            <a:pPr algn="ctr"/>
            <a:r>
              <a:rPr lang="es-H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Entrada Lateral</a:t>
            </a:r>
            <a:endParaRPr lang="es-HN"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3"/>
          <p:cNvSpPr>
            <a:spLocks noGrp="1"/>
          </p:cNvSpPr>
          <p:nvPr>
            <p:ph sz="half" idx="2"/>
          </p:nvPr>
        </p:nvSpPr>
        <p:spPr>
          <a:xfrm>
            <a:off x="238034" y="2251074"/>
            <a:ext cx="4572000" cy="3768726"/>
          </a:xfrm>
        </p:spPr>
        <p:txBody>
          <a:bodyPr>
            <a:normAutofit fontScale="92500" lnSpcReduction="10000"/>
          </a:bodyPr>
          <a:lstStyle/>
          <a:p>
            <a:r>
              <a:rPr lang="es-HN" sz="2600" dirty="0" smtClean="0"/>
              <a:t>SOLO entrar sobre el grano</a:t>
            </a:r>
          </a:p>
          <a:p>
            <a:r>
              <a:rPr lang="es-HN" sz="2600" dirty="0" smtClean="0"/>
              <a:t>Protección de Caídas </a:t>
            </a:r>
          </a:p>
          <a:p>
            <a:pPr lvl="1"/>
            <a:r>
              <a:rPr lang="es-HN" sz="2400" dirty="0" smtClean="0">
                <a:latin typeface="Arial" panose="020B0604020202020204" pitchFamily="34" charset="0"/>
                <a:cs typeface="Arial" panose="020B0604020202020204" pitchFamily="34" charset="0"/>
              </a:rPr>
              <a:t>Acceso elevado</a:t>
            </a:r>
          </a:p>
          <a:p>
            <a:r>
              <a:rPr lang="es-HN" sz="2600" dirty="0" smtClean="0"/>
              <a:t>Cuerda salvavidas ˃ hasta la cintura</a:t>
            </a:r>
          </a:p>
          <a:p>
            <a:r>
              <a:rPr lang="es-HN" sz="2600" dirty="0" smtClean="0"/>
              <a:t>Sinfín de barrido - resguardo</a:t>
            </a:r>
          </a:p>
          <a:p>
            <a:pPr lvl="1"/>
            <a:r>
              <a:rPr lang="es-HN" sz="2400" dirty="0" smtClean="0">
                <a:latin typeface="Arial" panose="020B0604020202020204" pitchFamily="34" charset="0"/>
                <a:cs typeface="Arial" panose="020B0604020202020204" pitchFamily="34" charset="0"/>
              </a:rPr>
              <a:t>Instale resguardos del sumidero primero</a:t>
            </a:r>
          </a:p>
          <a:p>
            <a:pPr lvl="1"/>
            <a:r>
              <a:rPr lang="es-HN" sz="2400" dirty="0" smtClean="0">
                <a:latin typeface="Arial" panose="020B0604020202020204" pitchFamily="34" charset="0"/>
                <a:cs typeface="Arial" panose="020B0604020202020204" pitchFamily="34" charset="0"/>
              </a:rPr>
              <a:t>Directrices de equipo energizado </a:t>
            </a:r>
          </a:p>
        </p:txBody>
      </p:sp>
      <p:sp>
        <p:nvSpPr>
          <p:cNvPr id="5" name="Text Placeholder 4"/>
          <p:cNvSpPr>
            <a:spLocks noGrp="1"/>
          </p:cNvSpPr>
          <p:nvPr>
            <p:ph type="body" sz="quarter" idx="3"/>
          </p:nvPr>
        </p:nvSpPr>
        <p:spPr>
          <a:xfrm>
            <a:off x="5087257" y="2243339"/>
            <a:ext cx="3886200" cy="639762"/>
          </a:xfrm>
        </p:spPr>
        <p:txBody>
          <a:bodyPr>
            <a:normAutofit/>
          </a:bodyPr>
          <a:lstStyle/>
          <a:p>
            <a:pPr algn="ctr"/>
            <a:r>
              <a:rPr lang="es-H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Entrada Superior</a:t>
            </a:r>
            <a:endParaRPr lang="es-HN"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Content Placeholder 5"/>
          <p:cNvSpPr>
            <a:spLocks noGrp="1"/>
          </p:cNvSpPr>
          <p:nvPr>
            <p:ph sz="quarter" idx="4"/>
          </p:nvPr>
        </p:nvSpPr>
        <p:spPr>
          <a:xfrm>
            <a:off x="5029200" y="2856407"/>
            <a:ext cx="3886200" cy="2438400"/>
          </a:xfrm>
        </p:spPr>
        <p:txBody>
          <a:bodyPr>
            <a:normAutofit fontScale="92500"/>
          </a:bodyPr>
          <a:lstStyle/>
          <a:p>
            <a:r>
              <a:rPr lang="es-HN" sz="2800" dirty="0" smtClean="0"/>
              <a:t>Candado/Etiqueta</a:t>
            </a:r>
          </a:p>
          <a:p>
            <a:r>
              <a:rPr lang="es-HN" sz="2800" dirty="0" smtClean="0"/>
              <a:t>Protección de Caídas</a:t>
            </a:r>
          </a:p>
          <a:p>
            <a:pPr lvl="1"/>
            <a:r>
              <a:rPr lang="es-HN" sz="2400" dirty="0" smtClean="0">
                <a:latin typeface="Arial" panose="020B0604020202020204" pitchFamily="34" charset="0"/>
                <a:cs typeface="Arial" panose="020B0604020202020204" pitchFamily="34" charset="0"/>
              </a:rPr>
              <a:t>Pasadizos y escaleras</a:t>
            </a:r>
          </a:p>
          <a:p>
            <a:pPr lvl="1"/>
            <a:r>
              <a:rPr lang="es-HN" sz="2400" dirty="0" smtClean="0">
                <a:latin typeface="Arial" panose="020B0604020202020204" pitchFamily="34" charset="0"/>
                <a:cs typeface="Arial" panose="020B0604020202020204" pitchFamily="34" charset="0"/>
              </a:rPr>
              <a:t>Plataformas, barandas</a:t>
            </a:r>
          </a:p>
          <a:p>
            <a:r>
              <a:rPr lang="es-HN" sz="2800" dirty="0" smtClean="0"/>
              <a:t>Cuerda salvavidas</a:t>
            </a:r>
            <a:endParaRPr lang="en-US" sz="2800" dirty="0" smtClean="0"/>
          </a:p>
          <a:p>
            <a:endParaRPr lang="en-US" sz="2800" dirty="0"/>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31</a:t>
            </a:fld>
            <a:endParaRPr lang="en-US" dirty="0">
              <a:solidFill>
                <a:prstClr val="black">
                  <a:tint val="75000"/>
                </a:prstClr>
              </a:solidFill>
            </a:endParaRPr>
          </a:p>
        </p:txBody>
      </p:sp>
      <p:sp>
        <p:nvSpPr>
          <p:cNvPr id="11" name="Rounded Rectangle 10" descr="text box"/>
          <p:cNvSpPr/>
          <p:nvPr/>
        </p:nvSpPr>
        <p:spPr>
          <a:xfrm>
            <a:off x="238034" y="1524000"/>
            <a:ext cx="4572000" cy="44958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2" name="Rounded Rectangle 11" descr="text box"/>
          <p:cNvSpPr/>
          <p:nvPr/>
        </p:nvSpPr>
        <p:spPr>
          <a:xfrm>
            <a:off x="5029200" y="2243339"/>
            <a:ext cx="3886200" cy="3048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426994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HN" dirty="0" smtClean="0"/>
              <a:t>La cuerda salvavidas debe estar asegurada.</a:t>
            </a:r>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32</a:t>
            </a:fld>
            <a:endParaRPr lang="en-US" dirty="0">
              <a:solidFill>
                <a:prstClr val="white">
                  <a:lumMod val="95000"/>
                </a:prstClr>
              </a:solidFill>
            </a:endParaRPr>
          </a:p>
        </p:txBody>
      </p:sp>
      <p:sp>
        <p:nvSpPr>
          <p:cNvPr id="7" name="Rectangle 6"/>
          <p:cNvSpPr/>
          <p:nvPr/>
        </p:nvSpPr>
        <p:spPr>
          <a:xfrm>
            <a:off x="-4876800" y="228600"/>
            <a:ext cx="4572000" cy="1477328"/>
          </a:xfrm>
          <a:prstGeom prst="rect">
            <a:avLst/>
          </a:prstGeom>
        </p:spPr>
        <p:txBody>
          <a:bodyPr>
            <a:spAutoFit/>
          </a:bodyPr>
          <a:lstStyle/>
          <a:p>
            <a:r>
              <a:rPr lang="en-US" dirty="0">
                <a:solidFill>
                  <a:prstClr val="black"/>
                </a:solidFill>
              </a:rPr>
              <a:t>Permit filled out</a:t>
            </a:r>
          </a:p>
          <a:p>
            <a:r>
              <a:rPr lang="en-US" dirty="0">
                <a:solidFill>
                  <a:prstClr val="black"/>
                </a:solidFill>
              </a:rPr>
              <a:t>Verify equipment is locked out</a:t>
            </a:r>
          </a:p>
          <a:p>
            <a:endParaRPr lang="en-US" dirty="0">
              <a:solidFill>
                <a:prstClr val="black"/>
              </a:solidFill>
            </a:endParaRPr>
          </a:p>
          <a:p>
            <a:r>
              <a:rPr lang="en-US" dirty="0">
                <a:solidFill>
                  <a:prstClr val="black"/>
                </a:solidFill>
              </a:rPr>
              <a:t>Failure to lockout is single biggest hazard leading to fatality</a:t>
            </a:r>
          </a:p>
        </p:txBody>
      </p:sp>
      <p:sp>
        <p:nvSpPr>
          <p:cNvPr id="8" name="Rectangle 7"/>
          <p:cNvSpPr/>
          <p:nvPr/>
        </p:nvSpPr>
        <p:spPr>
          <a:xfrm>
            <a:off x="-4724400" y="1981200"/>
            <a:ext cx="4572000" cy="646331"/>
          </a:xfrm>
          <a:prstGeom prst="rect">
            <a:avLst/>
          </a:prstGeom>
        </p:spPr>
        <p:txBody>
          <a:bodyPr>
            <a:spAutoFit/>
          </a:bodyPr>
          <a:lstStyle/>
          <a:p>
            <a:r>
              <a:rPr lang="en-US" dirty="0">
                <a:solidFill>
                  <a:prstClr val="black"/>
                </a:solidFill>
              </a:rPr>
              <a:t>Have sump grates/guards prepared and install first thing if necessary</a:t>
            </a:r>
          </a:p>
        </p:txBody>
      </p:sp>
      <p:sp>
        <p:nvSpPr>
          <p:cNvPr id="9" name="Rectangle 8"/>
          <p:cNvSpPr/>
          <p:nvPr/>
        </p:nvSpPr>
        <p:spPr>
          <a:xfrm>
            <a:off x="-4387598" y="2895600"/>
            <a:ext cx="4235198" cy="369332"/>
          </a:xfrm>
          <a:prstGeom prst="rect">
            <a:avLst/>
          </a:prstGeom>
        </p:spPr>
        <p:txBody>
          <a:bodyPr wrap="none">
            <a:spAutoFit/>
          </a:bodyPr>
          <a:lstStyle/>
          <a:p>
            <a:r>
              <a:rPr lang="en-US" dirty="0">
                <a:solidFill>
                  <a:prstClr val="black"/>
                </a:solidFill>
              </a:rPr>
              <a:t>Rushing into a bin is never the right answer</a:t>
            </a:r>
          </a:p>
        </p:txBody>
      </p:sp>
      <p:sp>
        <p:nvSpPr>
          <p:cNvPr id="10" name="Rectangle 9"/>
          <p:cNvSpPr/>
          <p:nvPr/>
        </p:nvSpPr>
        <p:spPr>
          <a:xfrm>
            <a:off x="-4564743" y="3429000"/>
            <a:ext cx="4572000" cy="646331"/>
          </a:xfrm>
          <a:prstGeom prst="rect">
            <a:avLst/>
          </a:prstGeom>
        </p:spPr>
        <p:txBody>
          <a:bodyPr>
            <a:spAutoFit/>
          </a:bodyPr>
          <a:lstStyle/>
          <a:p>
            <a:r>
              <a:rPr lang="en-US" dirty="0">
                <a:solidFill>
                  <a:prstClr val="black"/>
                </a:solidFill>
              </a:rPr>
              <a:t>Being complacent to hazards and being unprepared to respond can KILL.</a:t>
            </a:r>
          </a:p>
        </p:txBody>
      </p:sp>
      <p:sp>
        <p:nvSpPr>
          <p:cNvPr id="2" name="Rectangle 1"/>
          <p:cNvSpPr/>
          <p:nvPr/>
        </p:nvSpPr>
        <p:spPr>
          <a:xfrm>
            <a:off x="9144000" y="-22608"/>
            <a:ext cx="4572000" cy="923330"/>
          </a:xfrm>
          <a:prstGeom prst="rect">
            <a:avLst/>
          </a:prstGeom>
        </p:spPr>
        <p:txBody>
          <a:bodyPr>
            <a:spAutoFit/>
          </a:bodyPr>
          <a:lstStyle/>
          <a:p>
            <a:r>
              <a:rPr lang="es-HN" dirty="0">
                <a:solidFill>
                  <a:prstClr val="black"/>
                </a:solidFill>
              </a:rPr>
              <a:t>Un peligro de </a:t>
            </a:r>
            <a:r>
              <a:rPr lang="es-HN" dirty="0" err="1">
                <a:solidFill>
                  <a:prstClr val="black"/>
                </a:solidFill>
              </a:rPr>
              <a:t>caida</a:t>
            </a:r>
            <a:r>
              <a:rPr lang="es-HN" dirty="0">
                <a:solidFill>
                  <a:prstClr val="black"/>
                </a:solidFill>
              </a:rPr>
              <a:t> puede estar presente</a:t>
            </a:r>
          </a:p>
          <a:p>
            <a:r>
              <a:rPr lang="es-HN" dirty="0">
                <a:solidFill>
                  <a:prstClr val="black"/>
                </a:solidFill>
              </a:rPr>
              <a:t>Pasadizo y escalera</a:t>
            </a:r>
          </a:p>
          <a:p>
            <a:r>
              <a:rPr lang="es-HN" dirty="0">
                <a:solidFill>
                  <a:prstClr val="black"/>
                </a:solidFill>
              </a:rPr>
              <a:t>Cuerda Salvavidas</a:t>
            </a:r>
          </a:p>
        </p:txBody>
      </p:sp>
      <p:sp>
        <p:nvSpPr>
          <p:cNvPr id="3" name="Rectangle 2"/>
          <p:cNvSpPr/>
          <p:nvPr/>
        </p:nvSpPr>
        <p:spPr>
          <a:xfrm>
            <a:off x="9677400" y="2598003"/>
            <a:ext cx="4572000" cy="2585323"/>
          </a:xfrm>
          <a:prstGeom prst="rect">
            <a:avLst/>
          </a:prstGeom>
        </p:spPr>
        <p:txBody>
          <a:bodyPr>
            <a:spAutoFit/>
          </a:bodyPr>
          <a:lstStyle/>
          <a:p>
            <a:r>
              <a:rPr lang="es-HN" dirty="0">
                <a:solidFill>
                  <a:prstClr val="black"/>
                </a:solidFill>
              </a:rPr>
              <a:t>Un Sistema de cuerda salvavidas apropiado es asegurado por puntos de anclaje, manejado por el observador e incluye un dispositivo mecánico que agarra y bloquea la cuerda salvavidas si hay un tirón repentino para prevenir que el entrante quede atrapado mas allá de la cintura.  Simplemente sostener la cuerda salvavidas o atarla al compartimiento NO es efectivo y NO protege al entrante. </a:t>
            </a:r>
          </a:p>
        </p:txBody>
      </p:sp>
      <p:pic>
        <p:nvPicPr>
          <p:cNvPr id="15" name="Picture 1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838009"/>
            <a:ext cx="9144000" cy="1096191"/>
          </a:xfrm>
          <a:prstGeom prst="rect">
            <a:avLst/>
          </a:prstGeom>
        </p:spPr>
      </p:pic>
      <p:pic>
        <p:nvPicPr>
          <p:cNvPr id="12" name="Picture 11" descr="image"/>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foregroundMark x1="14023" y1="57319" x2="82600" y2="48690"/>
                        <a14:foregroundMark x1="54452" y1="62096" x2="82600" y2="62558"/>
                        <a14:foregroundMark x1="11259" y1="34669" x2="75844" y2="27119"/>
                        <a14:foregroundMark x1="21904" y1="44838" x2="51894" y2="44376"/>
                        <a14:foregroundMark x1="59775" y1="59938" x2="85056" y2="56703"/>
                        <a14:foregroundMark x1="65814" y1="57319" x2="71136" y2="56703"/>
                        <a14:foregroundMark x1="58342" y1="34669" x2="79427" y2="34206"/>
                        <a14:foregroundMark x1="57932" y1="21263" x2="73286" y2="22804"/>
                        <a14:foregroundMark x1="15865" y1="42681" x2="55169" y2="15408"/>
                        <a14:foregroundMark x1="2252" y1="37904" x2="2252" y2="99846"/>
                        <a14:foregroundMark x1="11873" y1="35285" x2="11668" y2="99846"/>
                        <a14:foregroundMark x1="6858" y1="36364" x2="6551" y2="99846"/>
                        <a14:foregroundMark x1="4401" y1="39599" x2="5015" y2="99846"/>
                        <a14:foregroundMark x1="7984" y1="56240" x2="8291" y2="99846"/>
                        <a14:foregroundMark x1="819" y1="37442" x2="12692" y2="37904"/>
                        <a14:foregroundMark x1="26919" y1="69646" x2="58342" y2="71186"/>
                        <a14:foregroundMark x1="10133" y1="19106" x2="23337" y2="14792"/>
                        <a14:foregroundMark x1="23746" y1="15408" x2="25486" y2="20801"/>
                        <a14:foregroundMark x1="16888" y1="15408" x2="16888" y2="15408"/>
                        <a14:foregroundMark x1="18014" y1="13713" x2="21904" y2="12635"/>
                        <a14:foregroundMark x1="21187" y1="12635" x2="21187" y2="12635"/>
                        <a14:foregroundMark x1="15455" y1="15408" x2="9110" y2="20185"/>
                        <a14:foregroundMark x1="7984" y1="22342" x2="7984" y2="28197"/>
                        <a14:foregroundMark x1="11975" y1="18028" x2="19447" y2="8320"/>
                      </a14:backgroundRemoval>
                    </a14:imgEffect>
                  </a14:imgLayer>
                </a14:imgProps>
              </a:ext>
              <a:ext uri="{28A0092B-C50C-407E-A947-70E740481C1C}">
                <a14:useLocalDpi xmlns:a14="http://schemas.microsoft.com/office/drawing/2010/main"/>
              </a:ext>
            </a:extLst>
          </a:blip>
          <a:srcRect/>
          <a:stretch/>
        </p:blipFill>
        <p:spPr>
          <a:xfrm>
            <a:off x="181692" y="2627531"/>
            <a:ext cx="5218413" cy="3468469"/>
          </a:xfrm>
          <a:prstGeom prst="rect">
            <a:avLst/>
          </a:prstGeom>
        </p:spPr>
      </p:pic>
      <p:sp>
        <p:nvSpPr>
          <p:cNvPr id="13" name="Rectangle 12"/>
          <p:cNvSpPr/>
          <p:nvPr/>
        </p:nvSpPr>
        <p:spPr>
          <a:xfrm>
            <a:off x="5334000" y="3110932"/>
            <a:ext cx="3599543" cy="2997744"/>
          </a:xfrm>
          <a:prstGeom prst="rect">
            <a:avLst/>
          </a:prstGeom>
        </p:spPr>
        <p:txBody>
          <a:bodyPr wrap="square">
            <a:spAutoFit/>
          </a:bodyPr>
          <a:lstStyle/>
          <a:p>
            <a:pPr marL="457200" indent="-457200" defTabSz="457200">
              <a:spcBef>
                <a:spcPct val="20000"/>
              </a:spcBef>
              <a:buClr>
                <a:srgbClr val="FFC000"/>
              </a:buClr>
              <a:buSzPct val="150000"/>
              <a:buFont typeface="Wingdings" pitchFamily="2" charset="2"/>
              <a:buChar char="§"/>
            </a:pPr>
            <a:r>
              <a:rPr lang="es-HN" sz="2600" dirty="0">
                <a:solidFill>
                  <a:prstClr val="black"/>
                </a:solidFill>
                <a:latin typeface="Arial" pitchFamily="34" charset="0"/>
                <a:cs typeface="Arial" pitchFamily="34" charset="0"/>
              </a:rPr>
              <a:t>Puntos de anclaje</a:t>
            </a:r>
          </a:p>
          <a:p>
            <a:pPr marL="914400" lvl="1" indent="-457200" defTabSz="457200">
              <a:spcBef>
                <a:spcPct val="20000"/>
              </a:spcBef>
              <a:buClr>
                <a:srgbClr val="FFC000"/>
              </a:buClr>
              <a:buSzPct val="150000"/>
              <a:buFont typeface="Arial" panose="020B0604020202020204" pitchFamily="34" charset="0"/>
              <a:buChar char="•"/>
            </a:pPr>
            <a:r>
              <a:rPr lang="es-HN" sz="2200" dirty="0">
                <a:solidFill>
                  <a:prstClr val="black"/>
                </a:solidFill>
                <a:latin typeface="Arial" pitchFamily="34" charset="0"/>
                <a:cs typeface="Arial" pitchFamily="34" charset="0"/>
              </a:rPr>
              <a:t>Superior</a:t>
            </a:r>
          </a:p>
          <a:p>
            <a:pPr marL="914400" lvl="1" indent="-457200" defTabSz="457200">
              <a:spcBef>
                <a:spcPct val="20000"/>
              </a:spcBef>
              <a:buClr>
                <a:srgbClr val="FFC000"/>
              </a:buClr>
              <a:buSzPct val="150000"/>
              <a:buFont typeface="Arial" panose="020B0604020202020204" pitchFamily="34" charset="0"/>
              <a:buChar char="•"/>
            </a:pPr>
            <a:r>
              <a:rPr lang="es-HN" sz="2200" dirty="0">
                <a:solidFill>
                  <a:prstClr val="black"/>
                </a:solidFill>
                <a:latin typeface="Arial" pitchFamily="34" charset="0"/>
                <a:cs typeface="Arial" pitchFamily="34" charset="0"/>
              </a:rPr>
              <a:t>Lateral</a:t>
            </a:r>
          </a:p>
          <a:p>
            <a:pPr marL="457200" indent="-457200" defTabSz="457200">
              <a:spcBef>
                <a:spcPct val="20000"/>
              </a:spcBef>
              <a:buClr>
                <a:srgbClr val="FFC000"/>
              </a:buClr>
              <a:buSzPct val="150000"/>
              <a:buFont typeface="Wingdings" pitchFamily="2" charset="2"/>
              <a:buChar char="§"/>
            </a:pPr>
            <a:r>
              <a:rPr lang="es-HN" sz="2600" dirty="0">
                <a:solidFill>
                  <a:prstClr val="black"/>
                </a:solidFill>
                <a:latin typeface="Arial" pitchFamily="34" charset="0"/>
                <a:cs typeface="Arial" pitchFamily="34" charset="0"/>
              </a:rPr>
              <a:t>Control de flojedad de la cuerda</a:t>
            </a:r>
          </a:p>
          <a:p>
            <a:pPr marL="742950" lvl="1" indent="-285750" defTabSz="457200">
              <a:spcBef>
                <a:spcPct val="20000"/>
              </a:spcBef>
              <a:buClr>
                <a:srgbClr val="FFC000"/>
              </a:buClr>
              <a:buSzPct val="150000"/>
              <a:buFont typeface="Arial" pitchFamily="34" charset="0"/>
              <a:buChar char="•"/>
            </a:pPr>
            <a:r>
              <a:rPr lang="es-HN" sz="2200" dirty="0">
                <a:solidFill>
                  <a:prstClr val="black"/>
                </a:solidFill>
                <a:latin typeface="Arial" panose="020B0604020202020204" pitchFamily="34" charset="0"/>
                <a:cs typeface="Arial" panose="020B0604020202020204" pitchFamily="34" charset="0"/>
              </a:rPr>
              <a:t>Observador maneja</a:t>
            </a:r>
          </a:p>
          <a:p>
            <a:pPr marL="742950" lvl="1" indent="-285750" defTabSz="457200">
              <a:spcBef>
                <a:spcPct val="20000"/>
              </a:spcBef>
              <a:buClr>
                <a:srgbClr val="FFC000"/>
              </a:buClr>
              <a:buSzPct val="150000"/>
              <a:buFont typeface="Arial" pitchFamily="34" charset="0"/>
              <a:buChar char="•"/>
            </a:pPr>
            <a:r>
              <a:rPr lang="es-HN" sz="2200" dirty="0">
                <a:solidFill>
                  <a:prstClr val="black"/>
                </a:solidFill>
                <a:latin typeface="Arial" panose="020B0604020202020204" pitchFamily="34" charset="0"/>
                <a:cs typeface="Arial" panose="020B0604020202020204" pitchFamily="34" charset="0"/>
              </a:rPr>
              <a:t>Dispositivo mecánico</a:t>
            </a:r>
          </a:p>
        </p:txBody>
      </p:sp>
      <p:sp>
        <p:nvSpPr>
          <p:cNvPr id="11" name="Content Placeholder 10"/>
          <p:cNvSpPr>
            <a:spLocks noGrp="1"/>
          </p:cNvSpPr>
          <p:nvPr>
            <p:ph idx="1"/>
          </p:nvPr>
        </p:nvSpPr>
        <p:spPr>
          <a:xfrm>
            <a:off x="9411568" y="47829"/>
            <a:ext cx="5105400" cy="3073634"/>
          </a:xfrm>
        </p:spPr>
        <p:txBody>
          <a:bodyPr>
            <a:normAutofit/>
          </a:bodyPr>
          <a:lstStyle/>
          <a:p>
            <a:r>
              <a:rPr lang="es-HN" dirty="0" smtClean="0"/>
              <a:t>Asegurada por puntos de anclaje</a:t>
            </a:r>
          </a:p>
          <a:p>
            <a:pPr lvl="1"/>
            <a:r>
              <a:rPr lang="es-HN" dirty="0" smtClean="0"/>
              <a:t>Pico (arriba)</a:t>
            </a:r>
          </a:p>
          <a:p>
            <a:pPr lvl="1"/>
            <a:r>
              <a:rPr lang="es-HN" dirty="0" smtClean="0"/>
              <a:t>Lado</a:t>
            </a:r>
          </a:p>
          <a:p>
            <a:pPr marL="457200" lvl="1" indent="0">
              <a:buNone/>
            </a:pPr>
            <a:endParaRPr lang="en-US" dirty="0" smtClean="0"/>
          </a:p>
          <a:p>
            <a:pPr lvl="1"/>
            <a:endParaRPr lang="en-US" dirty="0" smtClean="0"/>
          </a:p>
        </p:txBody>
      </p:sp>
      <p:sp>
        <p:nvSpPr>
          <p:cNvPr id="14" name="TextBox 13"/>
          <p:cNvSpPr txBox="1"/>
          <p:nvPr/>
        </p:nvSpPr>
        <p:spPr>
          <a:xfrm>
            <a:off x="181692" y="1450108"/>
            <a:ext cx="8751851" cy="1692771"/>
          </a:xfrm>
          <a:prstGeom prst="rect">
            <a:avLst/>
          </a:prstGeom>
          <a:noFill/>
        </p:spPr>
        <p:txBody>
          <a:bodyPr wrap="square" rtlCol="0">
            <a:spAutoFit/>
          </a:bodyPr>
          <a:lstStyle/>
          <a:p>
            <a:pPr algn="ctr"/>
            <a:r>
              <a:rPr lang="es-HN" sz="3200" dirty="0">
                <a:solidFill>
                  <a:prstClr val="black"/>
                </a:solidFill>
                <a:latin typeface="Arial" panose="020B0604020202020204" pitchFamily="34" charset="0"/>
                <a:cs typeface="Arial" panose="020B0604020202020204" pitchFamily="34" charset="0"/>
              </a:rPr>
              <a:t>Sostener la cuerda salvavidas o atar la cuerda salvavidas al compartimiento </a:t>
            </a:r>
          </a:p>
          <a:p>
            <a:pPr algn="ctr"/>
            <a:r>
              <a:rPr lang="es-HN" sz="3200" dirty="0">
                <a:solidFill>
                  <a:prstClr val="black"/>
                </a:solidFill>
                <a:latin typeface="Arial" panose="020B0604020202020204" pitchFamily="34" charset="0"/>
                <a:cs typeface="Arial" panose="020B0604020202020204" pitchFamily="34" charset="0"/>
              </a:rPr>
              <a:t> </a:t>
            </a:r>
            <a:r>
              <a:rPr lang="es-HN"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NO es efectivo</a:t>
            </a:r>
            <a:r>
              <a:rPr lang="es-HN" sz="4000" dirty="0">
                <a:solidFill>
                  <a:prstClr val="black"/>
                </a:solidFill>
                <a:latin typeface="Arial" panose="020B0604020202020204" pitchFamily="34" charset="0"/>
                <a:cs typeface="Arial" panose="020B0604020202020204" pitchFamily="34" charset="0"/>
              </a:rPr>
              <a:t> y </a:t>
            </a:r>
            <a:r>
              <a:rPr lang="es-HN"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NO protege</a:t>
            </a:r>
            <a:r>
              <a:rPr lang="es-HN" sz="40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1541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10886" y="5761809"/>
            <a:ext cx="9144000" cy="1096191"/>
          </a:xfrm>
          <a:prstGeom prst="rect">
            <a:avLst/>
          </a:prstGeom>
        </p:spPr>
      </p:pic>
      <p:sp>
        <p:nvSpPr>
          <p:cNvPr id="15" name="Title 14"/>
          <p:cNvSpPr>
            <a:spLocks noGrp="1"/>
          </p:cNvSpPr>
          <p:nvPr>
            <p:ph type="title"/>
          </p:nvPr>
        </p:nvSpPr>
        <p:spPr>
          <a:xfrm>
            <a:off x="141514" y="109329"/>
            <a:ext cx="8991600" cy="1143000"/>
          </a:xfrm>
        </p:spPr>
        <p:txBody>
          <a:bodyPr>
            <a:normAutofit fontScale="90000"/>
          </a:bodyPr>
          <a:lstStyle/>
          <a:p>
            <a:r>
              <a:rPr lang="es-HN" b="1" dirty="0" smtClean="0">
                <a:latin typeface="Arial" panose="020B0604020202020204" pitchFamily="34" charset="0"/>
                <a:cs typeface="Arial" panose="020B0604020202020204" pitchFamily="34" charset="0"/>
              </a:rPr>
              <a:t>5 recordatorios críticos para la entrada segura.</a:t>
            </a:r>
            <a:endParaRPr lang="es-HN"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33</a:t>
            </a:fld>
            <a:endParaRPr lang="en-US" dirty="0">
              <a:solidFill>
                <a:prstClr val="white">
                  <a:lumMod val="95000"/>
                </a:prstClr>
              </a:solidFill>
            </a:endParaRPr>
          </a:p>
        </p:txBody>
      </p:sp>
      <p:graphicFrame>
        <p:nvGraphicFramePr>
          <p:cNvPr id="5" name="Content Placeholder 4" descr="tect box"/>
          <p:cNvGraphicFramePr>
            <a:graphicFrameLocks noGrp="1"/>
          </p:cNvGraphicFramePr>
          <p:nvPr>
            <p:ph idx="4294967295"/>
            <p:extLst>
              <p:ext uri="{D42A27DB-BD31-4B8C-83A1-F6EECF244321}">
                <p14:modId xmlns:p14="http://schemas.microsoft.com/office/powerpoint/2010/main" val="551064627"/>
              </p:ext>
            </p:extLst>
          </p:nvPr>
        </p:nvGraphicFramePr>
        <p:xfrm>
          <a:off x="762000" y="1295400"/>
          <a:ext cx="7543800" cy="47166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9906000" y="4648199"/>
            <a:ext cx="5029200" cy="1200329"/>
          </a:xfrm>
          <a:prstGeom prst="rect">
            <a:avLst/>
          </a:prstGeom>
          <a:noFill/>
        </p:spPr>
        <p:txBody>
          <a:bodyPr wrap="square" rtlCol="0">
            <a:spAutoFit/>
          </a:bodyPr>
          <a:lstStyle/>
          <a:p>
            <a:r>
              <a:rPr lang="en-US" dirty="0">
                <a:solidFill>
                  <a:prstClr val="black"/>
                </a:solidFill>
              </a:rPr>
              <a:t>Summarize the main hazards</a:t>
            </a:r>
          </a:p>
          <a:p>
            <a:r>
              <a:rPr lang="en-US" dirty="0">
                <a:solidFill>
                  <a:prstClr val="black"/>
                </a:solidFill>
              </a:rPr>
              <a:t>Rodding, hung up and go in to break it</a:t>
            </a:r>
          </a:p>
          <a:p>
            <a:r>
              <a:rPr lang="en-US" dirty="0">
                <a:solidFill>
                  <a:prstClr val="black"/>
                </a:solidFill>
              </a:rPr>
              <a:t>Flowing grain. </a:t>
            </a:r>
          </a:p>
          <a:p>
            <a:r>
              <a:rPr lang="en-US" dirty="0">
                <a:solidFill>
                  <a:prstClr val="black"/>
                </a:solidFill>
              </a:rPr>
              <a:t>Bridging grain</a:t>
            </a:r>
          </a:p>
        </p:txBody>
      </p:sp>
      <p:sp>
        <p:nvSpPr>
          <p:cNvPr id="7" name="TextBox 6"/>
          <p:cNvSpPr txBox="1"/>
          <p:nvPr/>
        </p:nvSpPr>
        <p:spPr>
          <a:xfrm flipH="1">
            <a:off x="9296400" y="4038600"/>
            <a:ext cx="4844469" cy="369332"/>
          </a:xfrm>
          <a:prstGeom prst="rect">
            <a:avLst/>
          </a:prstGeom>
          <a:noFill/>
        </p:spPr>
        <p:txBody>
          <a:bodyPr wrap="square" rtlCol="0">
            <a:spAutoFit/>
          </a:bodyPr>
          <a:lstStyle/>
          <a:p>
            <a:r>
              <a:rPr lang="en-US" dirty="0">
                <a:solidFill>
                  <a:prstClr val="black"/>
                </a:solidFill>
              </a:rPr>
              <a:t>Slide of permit/procedures</a:t>
            </a:r>
          </a:p>
        </p:txBody>
      </p:sp>
      <p:sp>
        <p:nvSpPr>
          <p:cNvPr id="8" name="TextBox 7"/>
          <p:cNvSpPr txBox="1"/>
          <p:nvPr/>
        </p:nvSpPr>
        <p:spPr>
          <a:xfrm>
            <a:off x="10134600" y="5848529"/>
            <a:ext cx="2971800" cy="646331"/>
          </a:xfrm>
          <a:prstGeom prst="rect">
            <a:avLst/>
          </a:prstGeom>
          <a:noFill/>
        </p:spPr>
        <p:txBody>
          <a:bodyPr wrap="square" rtlCol="0">
            <a:spAutoFit/>
          </a:bodyPr>
          <a:lstStyle/>
          <a:p>
            <a:r>
              <a:rPr lang="en-US" dirty="0">
                <a:solidFill>
                  <a:prstClr val="black"/>
                </a:solidFill>
              </a:rPr>
              <a:t>Alternatives – </a:t>
            </a:r>
          </a:p>
          <a:p>
            <a:r>
              <a:rPr lang="en-US" dirty="0">
                <a:solidFill>
                  <a:prstClr val="black"/>
                </a:solidFill>
              </a:rPr>
              <a:t>30psi  lookup </a:t>
            </a:r>
            <a:r>
              <a:rPr lang="en-US" dirty="0" err="1">
                <a:solidFill>
                  <a:prstClr val="black"/>
                </a:solidFill>
              </a:rPr>
              <a:t>osha</a:t>
            </a:r>
            <a:endParaRPr lang="en-US" dirty="0">
              <a:solidFill>
                <a:prstClr val="black"/>
              </a:solidFill>
            </a:endParaRPr>
          </a:p>
        </p:txBody>
      </p:sp>
      <p:sp>
        <p:nvSpPr>
          <p:cNvPr id="9" name="TextBox 8"/>
          <p:cNvSpPr txBox="1"/>
          <p:nvPr/>
        </p:nvSpPr>
        <p:spPr>
          <a:xfrm>
            <a:off x="9906000" y="1600200"/>
            <a:ext cx="1600199" cy="2308324"/>
          </a:xfrm>
          <a:prstGeom prst="rect">
            <a:avLst/>
          </a:prstGeom>
          <a:noFill/>
        </p:spPr>
        <p:txBody>
          <a:bodyPr wrap="square" rtlCol="0">
            <a:spAutoFit/>
          </a:bodyPr>
          <a:lstStyle/>
          <a:p>
            <a:r>
              <a:rPr lang="en-US" dirty="0">
                <a:solidFill>
                  <a:prstClr val="black"/>
                </a:solidFill>
              </a:rPr>
              <a:t>Add corn production graph when store longer goes more out of condition</a:t>
            </a:r>
          </a:p>
          <a:p>
            <a:r>
              <a:rPr lang="en-US" dirty="0">
                <a:solidFill>
                  <a:prstClr val="black"/>
                </a:solidFill>
              </a:rPr>
              <a:t>Bushels per acre 200+ </a:t>
            </a:r>
          </a:p>
        </p:txBody>
      </p:sp>
      <p:sp>
        <p:nvSpPr>
          <p:cNvPr id="14" name="Rectangle 13"/>
          <p:cNvSpPr/>
          <p:nvPr/>
        </p:nvSpPr>
        <p:spPr>
          <a:xfrm>
            <a:off x="11506199" y="-381000"/>
            <a:ext cx="4572000" cy="2123658"/>
          </a:xfrm>
          <a:prstGeom prst="rect">
            <a:avLst/>
          </a:prstGeom>
        </p:spPr>
        <p:txBody>
          <a:bodyPr>
            <a:spAutoFit/>
          </a:bodyPr>
          <a:lstStyle/>
          <a:p>
            <a:r>
              <a:rPr lang="en-US" sz="4400" b="1" dirty="0">
                <a:solidFill>
                  <a:prstClr val="black"/>
                </a:solidFill>
                <a:latin typeface="Arial" panose="020B0604020202020204" pitchFamily="34" charset="0"/>
                <a:cs typeface="Arial" panose="020B0604020202020204" pitchFamily="34" charset="0"/>
              </a:rPr>
              <a:t>5 critical reminders to safe bin entry</a:t>
            </a:r>
            <a:endParaRPr lang="en-US" dirty="0">
              <a:solidFill>
                <a:prstClr val="black"/>
              </a:solidFill>
            </a:endParaRPr>
          </a:p>
        </p:txBody>
      </p:sp>
      <p:sp>
        <p:nvSpPr>
          <p:cNvPr id="16" name="TextBox 15"/>
          <p:cNvSpPr txBox="1"/>
          <p:nvPr/>
        </p:nvSpPr>
        <p:spPr>
          <a:xfrm>
            <a:off x="6945086" y="5029200"/>
            <a:ext cx="2198914" cy="707886"/>
          </a:xfrm>
          <a:prstGeom prst="rect">
            <a:avLst/>
          </a:prstGeom>
          <a:noFill/>
        </p:spPr>
        <p:txBody>
          <a:bodyPr wrap="square" rtlCol="0">
            <a:spAutoFit/>
          </a:bodyPr>
          <a:lstStyle/>
          <a:p>
            <a:pPr marL="342900" indent="-342900">
              <a:buClr>
                <a:srgbClr val="FFC000"/>
              </a:buClr>
              <a:buSzPct val="150000"/>
              <a:buFont typeface="Arial" panose="020B0604020202020204" pitchFamily="34" charset="0"/>
              <a:buChar char="•"/>
            </a:pPr>
            <a:r>
              <a:rPr lang="es-HN" sz="2000" dirty="0">
                <a:solidFill>
                  <a:prstClr val="black"/>
                </a:solidFill>
                <a:latin typeface="Arial" panose="020B0604020202020204" pitchFamily="34" charset="0"/>
                <a:cs typeface="Arial" panose="020B0604020202020204" pitchFamily="34" charset="0"/>
              </a:rPr>
              <a:t>Cuando se indica</a:t>
            </a:r>
          </a:p>
        </p:txBody>
      </p:sp>
      <p:sp>
        <p:nvSpPr>
          <p:cNvPr id="17" name="TextBox 16"/>
          <p:cNvSpPr txBox="1"/>
          <p:nvPr/>
        </p:nvSpPr>
        <p:spPr>
          <a:xfrm>
            <a:off x="168018" y="5029200"/>
            <a:ext cx="1999342" cy="707886"/>
          </a:xfrm>
          <a:prstGeom prst="rect">
            <a:avLst/>
          </a:prstGeom>
          <a:noFill/>
        </p:spPr>
        <p:txBody>
          <a:bodyPr wrap="square" rtlCol="0">
            <a:spAutoFit/>
          </a:bodyPr>
          <a:lstStyle/>
          <a:p>
            <a:pPr marL="342900" indent="-342900">
              <a:buClr>
                <a:srgbClr val="FFC000"/>
              </a:buClr>
              <a:buSzPct val="150000"/>
              <a:buFont typeface="Arial" panose="020B0604020202020204" pitchFamily="34" charset="0"/>
              <a:buChar char="•"/>
            </a:pPr>
            <a:r>
              <a:rPr lang="es-HN" sz="2000" dirty="0">
                <a:solidFill>
                  <a:prstClr val="black"/>
                </a:solidFill>
                <a:latin typeface="Arial" panose="020B0604020202020204" pitchFamily="34" charset="0"/>
                <a:cs typeface="Arial" panose="020B0604020202020204" pitchFamily="34" charset="0"/>
              </a:rPr>
              <a:t>Cuando sea necesario</a:t>
            </a:r>
          </a:p>
        </p:txBody>
      </p:sp>
    </p:spTree>
    <p:extLst>
      <p:ext uri="{BB962C8B-B14F-4D97-AF65-F5344CB8AC3E}">
        <p14:creationId xmlns:p14="http://schemas.microsoft.com/office/powerpoint/2010/main" val="250777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228600" y="228600"/>
            <a:ext cx="8686800" cy="1143000"/>
          </a:xfrm>
        </p:spPr>
        <p:txBody>
          <a:bodyPr>
            <a:normAutofit fontScale="90000"/>
          </a:bodyPr>
          <a:lstStyle/>
          <a:p>
            <a:r>
              <a:rPr lang="es-HN" dirty="0" smtClean="0"/>
              <a:t>Completando la </a:t>
            </a:r>
            <a:r>
              <a:rPr lang="es-HN" dirty="0"/>
              <a:t>E</a:t>
            </a:r>
            <a:r>
              <a:rPr lang="es-HN" dirty="0" smtClean="0"/>
              <a:t>ntrada al Compartimiento</a:t>
            </a:r>
            <a:endParaRPr lang="es-HN" sz="44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34</a:t>
            </a:fld>
            <a:endParaRPr lang="en-US" dirty="0">
              <a:solidFill>
                <a:prstClr val="black">
                  <a:tint val="75000"/>
                </a:prstClr>
              </a:solidFill>
            </a:endParaRPr>
          </a:p>
        </p:txBody>
      </p:sp>
      <p:pic>
        <p:nvPicPr>
          <p:cNvPr id="3074" name="Picture 2" descr="C:\Users\Andrew Jarrett\AppData\Local\Microsoft\Windows\Temporary Internet Files\Content.IE5\9J5Q0DCV\MC900431586[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268200" y="1520485"/>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15922" y="1752600"/>
            <a:ext cx="3741811" cy="28245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1000" y="1488071"/>
            <a:ext cx="8382000" cy="5369929"/>
          </a:xfrm>
        </p:spPr>
        <p:txBody>
          <a:bodyPr>
            <a:normAutofit/>
          </a:bodyPr>
          <a:lstStyle/>
          <a:p>
            <a:pPr>
              <a:lnSpc>
                <a:spcPct val="110000"/>
              </a:lnSpc>
            </a:pPr>
            <a:r>
              <a:rPr lang="es-HN" dirty="0" smtClean="0"/>
              <a:t>Remueva todas las herramientas</a:t>
            </a:r>
          </a:p>
          <a:p>
            <a:pPr>
              <a:lnSpc>
                <a:spcPct val="110000"/>
              </a:lnSpc>
            </a:pPr>
            <a:r>
              <a:rPr lang="es-HN" dirty="0" smtClean="0"/>
              <a:t>Permiso </a:t>
            </a:r>
          </a:p>
          <a:p>
            <a:pPr lvl="1">
              <a:lnSpc>
                <a:spcPct val="110000"/>
              </a:lnSpc>
            </a:pPr>
            <a:r>
              <a:rPr lang="es-HN" dirty="0" smtClean="0"/>
              <a:t>Registre tiempo de salida.</a:t>
            </a:r>
          </a:p>
          <a:p>
            <a:pPr lvl="1">
              <a:lnSpc>
                <a:spcPct val="110000"/>
              </a:lnSpc>
            </a:pPr>
            <a:r>
              <a:rPr lang="es-HN" dirty="0" smtClean="0"/>
              <a:t>Persona que firmó o registró</a:t>
            </a:r>
          </a:p>
          <a:p>
            <a:pPr lvl="1">
              <a:lnSpc>
                <a:spcPct val="110000"/>
              </a:lnSpc>
            </a:pPr>
            <a:r>
              <a:rPr lang="es-HN" dirty="0" smtClean="0"/>
              <a:t>Procedimientos LOTO </a:t>
            </a:r>
          </a:p>
          <a:p>
            <a:pPr lvl="1">
              <a:lnSpc>
                <a:spcPct val="110000"/>
              </a:lnSpc>
            </a:pPr>
            <a:r>
              <a:rPr lang="es-HN" dirty="0" smtClean="0"/>
              <a:t>Notificar del encendido del equipo</a:t>
            </a:r>
          </a:p>
          <a:p>
            <a:pPr lvl="1">
              <a:lnSpc>
                <a:spcPct val="110000"/>
              </a:lnSpc>
            </a:pPr>
            <a:r>
              <a:rPr lang="es-HN" dirty="0" smtClean="0"/>
              <a:t>Desmontar candados y etiquetas (LOTO)</a:t>
            </a:r>
          </a:p>
          <a:p>
            <a:pPr>
              <a:lnSpc>
                <a:spcPct val="110000"/>
              </a:lnSpc>
            </a:pPr>
            <a:r>
              <a:rPr lang="es-HN" dirty="0" smtClean="0"/>
              <a:t>Registro/discutir cualquier problema</a:t>
            </a:r>
          </a:p>
          <a:p>
            <a:pPr>
              <a:lnSpc>
                <a:spcPct val="110000"/>
              </a:lnSpc>
            </a:pPr>
            <a:r>
              <a:rPr lang="es-HN" dirty="0" smtClean="0"/>
              <a:t>Hacerse cargo de los equipos</a:t>
            </a:r>
          </a:p>
          <a:p>
            <a:pPr marL="0" indent="0">
              <a:lnSpc>
                <a:spcPct val="120000"/>
              </a:lnSpc>
              <a:buClr>
                <a:srgbClr val="FFC000"/>
              </a:buClr>
              <a:buSzPct val="150000"/>
              <a:buNone/>
            </a:pPr>
            <a:endParaRPr lang="en-US" dirty="0" smtClean="0"/>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a:p>
            <a:pPr lvl="1">
              <a:lnSpc>
                <a:spcPct val="120000"/>
              </a:lnSpc>
            </a:pPr>
            <a:endParaRPr lang="en-US" dirty="0" smtClean="0"/>
          </a:p>
          <a:p>
            <a:pPr marL="457200" lvl="1" indent="0">
              <a:lnSpc>
                <a:spcPct val="120000"/>
              </a:lnSpc>
              <a:buClr>
                <a:srgbClr val="FFC000"/>
              </a:buClr>
              <a:buSzPct val="150000"/>
              <a:buNone/>
            </a:pPr>
            <a:endParaRPr lang="en-US" sz="3600" dirty="0"/>
          </a:p>
          <a:p>
            <a:pPr>
              <a:buClr>
                <a:srgbClr val="FFC000"/>
              </a:buClr>
              <a:buSzPct val="150000"/>
              <a:buFont typeface="Wingdings" pitchFamily="2" charset="2"/>
              <a:buChar char="§"/>
            </a:pP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dirty="0"/>
          </a:p>
        </p:txBody>
      </p:sp>
    </p:spTree>
    <p:extLst>
      <p:ext uri="{BB962C8B-B14F-4D97-AF65-F5344CB8AC3E}">
        <p14:creationId xmlns:p14="http://schemas.microsoft.com/office/powerpoint/2010/main" val="4179861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descr="text box"/>
          <p:cNvGraphicFramePr>
            <a:graphicFrameLocks noGrp="1"/>
          </p:cNvGraphicFramePr>
          <p:nvPr>
            <p:ph idx="1"/>
            <p:extLst>
              <p:ext uri="{D42A27DB-BD31-4B8C-83A1-F6EECF244321}">
                <p14:modId xmlns:p14="http://schemas.microsoft.com/office/powerpoint/2010/main" val="2223329948"/>
              </p:ext>
            </p:extLst>
          </p:nvPr>
        </p:nvGraphicFramePr>
        <p:xfrm>
          <a:off x="114677" y="322046"/>
          <a:ext cx="8915400" cy="613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8977" y="-152400"/>
            <a:ext cx="8686800" cy="1143000"/>
          </a:xfrm>
        </p:spPr>
        <p:txBody>
          <a:bodyPr>
            <a:normAutofit/>
          </a:bodyPr>
          <a:lstStyle/>
          <a:p>
            <a:r>
              <a:rPr lang="es-HN" sz="3600" dirty="0" smtClean="0"/>
              <a:t>Siga un proceso de entrada </a:t>
            </a: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seguro</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35</a:t>
            </a:fld>
            <a:endParaRPr lang="en-US" dirty="0">
              <a:solidFill>
                <a:prstClr val="black">
                  <a:tint val="75000"/>
                </a:prstClr>
              </a:solidFill>
            </a:endParaRPr>
          </a:p>
        </p:txBody>
      </p:sp>
      <p:pic>
        <p:nvPicPr>
          <p:cNvPr id="6" name="Picture 5"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5" y="5791200"/>
            <a:ext cx="9143245" cy="1143000"/>
          </a:xfrm>
          <a:prstGeom prst="rect">
            <a:avLst/>
          </a:prstGeom>
        </p:spPr>
      </p:pic>
    </p:spTree>
    <p:extLst>
      <p:ext uri="{BB962C8B-B14F-4D97-AF65-F5344CB8AC3E}">
        <p14:creationId xmlns:p14="http://schemas.microsoft.com/office/powerpoint/2010/main" val="3666112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ckgroun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70" y="29375"/>
            <a:ext cx="9144000" cy="6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01355" y="2745945"/>
            <a:ext cx="8229600" cy="1143000"/>
          </a:xfrm>
        </p:spPr>
        <p:txBody>
          <a:bodyPr>
            <a:normAutofit/>
          </a:bodyPr>
          <a:lstStyle/>
          <a:p>
            <a:r>
              <a:rPr lang="en-US" sz="100" dirty="0" smtClean="0">
                <a:solidFill>
                  <a:schemeClr val="accent1">
                    <a:lumMod val="40000"/>
                    <a:lumOff val="60000"/>
                  </a:schemeClr>
                </a:solidFill>
              </a:rPr>
              <a:t>1</a:t>
            </a:r>
            <a:r>
              <a:rPr lang="es-HN" sz="5400" b="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a typeface="+mn-ea"/>
                <a:cs typeface="+mn-cs"/>
              </a:rPr>
              <a:t> </a:t>
            </a:r>
            <a:r>
              <a:rPr lang="es-HN" sz="5400" b="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rPr>
              <a:t>Repaso </a:t>
            </a:r>
            <a:endParaRPr lang="en-US" sz="5400" dirty="0">
              <a:solidFill>
                <a:schemeClr val="accent1">
                  <a:lumMod val="40000"/>
                  <a:lumOff val="60000"/>
                </a:schemeClr>
              </a:solidFill>
            </a:endParaRPr>
          </a:p>
        </p:txBody>
      </p:sp>
    </p:spTree>
    <p:extLst>
      <p:ext uri="{BB962C8B-B14F-4D97-AF65-F5344CB8AC3E}">
        <p14:creationId xmlns:p14="http://schemas.microsoft.com/office/powerpoint/2010/main" val="3812501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a:bodyPr>
          <a:lstStyle/>
          <a:p>
            <a:r>
              <a:rPr lang="es-HN" dirty="0" smtClean="0"/>
              <a:t>Resumen y Repaso</a:t>
            </a:r>
            <a:endParaRPr lang="es-HN" sz="4400" dirty="0"/>
          </a:p>
        </p:txBody>
      </p:sp>
      <p:sp>
        <p:nvSpPr>
          <p:cNvPr id="7" name="Content Placeholder 6"/>
          <p:cNvSpPr>
            <a:spLocks noGrp="1"/>
          </p:cNvSpPr>
          <p:nvPr>
            <p:ph idx="1"/>
          </p:nvPr>
        </p:nvSpPr>
        <p:spPr/>
        <p:txBody>
          <a:bodyPr>
            <a:normAutofit lnSpcReduction="10000"/>
          </a:bodyPr>
          <a:lstStyle/>
          <a:p>
            <a:r>
              <a:rPr lang="es-HN" dirty="0" smtClean="0"/>
              <a:t>La entrada al compartimiento es el ÚLTIMO recurso</a:t>
            </a:r>
          </a:p>
          <a:p>
            <a:r>
              <a:rPr lang="es-HN" dirty="0" smtClean="0"/>
              <a:t>Responsabilidad compartida por seguridad</a:t>
            </a:r>
          </a:p>
          <a:p>
            <a:r>
              <a:rPr lang="es-HN" dirty="0" smtClean="0"/>
              <a:t>Reducir la necesidad de entrada</a:t>
            </a:r>
          </a:p>
          <a:p>
            <a:r>
              <a:rPr lang="es-HN" dirty="0" smtClean="0"/>
              <a:t>Probar alternativas primero</a:t>
            </a:r>
          </a:p>
          <a:p>
            <a:r>
              <a:rPr lang="es-HN" dirty="0" smtClean="0"/>
              <a:t>La entrada al compartimiento es un proceso:</a:t>
            </a:r>
          </a:p>
          <a:p>
            <a:pPr lvl="1"/>
            <a:r>
              <a:rPr lang="es-HN" dirty="0" smtClean="0"/>
              <a:t>Entrenar</a:t>
            </a:r>
          </a:p>
          <a:p>
            <a:pPr lvl="1"/>
            <a:r>
              <a:rPr lang="es-HN" dirty="0" smtClean="0"/>
              <a:t>Planear</a:t>
            </a:r>
          </a:p>
          <a:p>
            <a:pPr lvl="1"/>
            <a:r>
              <a:rPr lang="es-HN" dirty="0" smtClean="0"/>
              <a:t>Preparar</a:t>
            </a:r>
          </a:p>
          <a:p>
            <a:pPr lvl="1"/>
            <a:r>
              <a:rPr lang="es-HN" dirty="0" smtClean="0"/>
              <a:t>Actuar</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429745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ctagon 13" descr="stop sign no entre sin entrenamiento"/>
          <p:cNvSpPr/>
          <p:nvPr/>
        </p:nvSpPr>
        <p:spPr>
          <a:xfrm>
            <a:off x="5562600" y="2773675"/>
            <a:ext cx="3352800" cy="3200398"/>
          </a:xfrm>
          <a:prstGeom prst="octagon">
            <a:avLst/>
          </a:prstGeom>
          <a:solidFill>
            <a:srgbClr val="FF0000"/>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220633"/>
            <a:ext cx="8229600" cy="1143000"/>
          </a:xfrm>
        </p:spPr>
        <p:txBody>
          <a:bodyPr>
            <a:normAutofit/>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ENTRENAR</a:t>
            </a:r>
            <a:endParaRPr lang="es-HN"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idx="1"/>
          </p:nvPr>
        </p:nvSpPr>
        <p:spPr>
          <a:xfrm>
            <a:off x="335643" y="1417638"/>
            <a:ext cx="8229600" cy="5257800"/>
          </a:xfrm>
        </p:spPr>
        <p:txBody>
          <a:bodyPr>
            <a:normAutofit/>
          </a:bodyPr>
          <a:lstStyle/>
          <a:p>
            <a:r>
              <a:rPr lang="es-HN" dirty="0" smtClean="0"/>
              <a:t>Empleados y supervisores</a:t>
            </a:r>
          </a:p>
          <a:p>
            <a:r>
              <a:rPr lang="es-HN" dirty="0" smtClean="0"/>
              <a:t>Peligros</a:t>
            </a:r>
          </a:p>
          <a:p>
            <a:pPr lvl="1"/>
            <a:r>
              <a:rPr lang="es-HN" dirty="0" smtClean="0"/>
              <a:t> Como identificar y corregir</a:t>
            </a:r>
          </a:p>
          <a:p>
            <a:r>
              <a:rPr lang="es-HN" dirty="0" smtClean="0"/>
              <a:t>Plan de Acción de Emergencia</a:t>
            </a:r>
          </a:p>
          <a:p>
            <a:pPr lvl="1"/>
            <a:r>
              <a:rPr lang="es-HN" dirty="0" smtClean="0"/>
              <a:t>Saber como pedir ayuda</a:t>
            </a:r>
          </a:p>
          <a:p>
            <a:pPr lvl="1"/>
            <a:r>
              <a:rPr lang="es-HN" dirty="0" smtClean="0"/>
              <a:t>Conocer el plan de rescate</a:t>
            </a:r>
          </a:p>
          <a:p>
            <a:r>
              <a:rPr lang="es-HN" dirty="0" smtClean="0"/>
              <a:t>Uso de cuerda salvavidas</a:t>
            </a:r>
          </a:p>
          <a:p>
            <a:pPr marL="0" indent="0">
              <a:buNone/>
            </a:pPr>
            <a:r>
              <a:rPr lang="en-US" dirty="0" smtClean="0"/>
              <a:t> </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38</a:t>
            </a:fld>
            <a:endParaRPr lang="en-US" dirty="0">
              <a:solidFill>
                <a:prstClr val="black">
                  <a:tint val="75000"/>
                </a:prstClr>
              </a:solidFill>
            </a:endParaRPr>
          </a:p>
        </p:txBody>
      </p:sp>
      <p:pic>
        <p:nvPicPr>
          <p:cNvPr id="3074" name="Picture 2" descr="C:\Users\Andrew Jarrett\AppData\Local\Microsoft\Windows\Temporary Internet Files\Content.IE5\9J5Q0DCV\MC90043158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268200" y="1520485"/>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296400" y="0"/>
            <a:ext cx="4572000" cy="646331"/>
          </a:xfrm>
          <a:prstGeom prst="rect">
            <a:avLst/>
          </a:prstGeom>
        </p:spPr>
        <p:txBody>
          <a:bodyPr>
            <a:spAutoFit/>
          </a:bodyPr>
          <a:lstStyle/>
          <a:p>
            <a:r>
              <a:rPr lang="en-US" dirty="0">
                <a:solidFill>
                  <a:prstClr val="black"/>
                </a:solidFill>
              </a:rPr>
              <a:t>Bin entry is the last resort.</a:t>
            </a:r>
          </a:p>
          <a:p>
            <a:r>
              <a:rPr lang="en-US" dirty="0">
                <a:solidFill>
                  <a:prstClr val="black"/>
                </a:solidFill>
              </a:rPr>
              <a:t>Try the alternatives to bin entry first.</a:t>
            </a:r>
          </a:p>
        </p:txBody>
      </p:sp>
      <p:sp>
        <p:nvSpPr>
          <p:cNvPr id="9" name="Rectangle 8"/>
          <p:cNvSpPr/>
          <p:nvPr/>
        </p:nvSpPr>
        <p:spPr>
          <a:xfrm>
            <a:off x="-4724400" y="-152400"/>
            <a:ext cx="4572000" cy="646331"/>
          </a:xfrm>
          <a:prstGeom prst="rect">
            <a:avLst/>
          </a:prstGeom>
        </p:spPr>
        <p:txBody>
          <a:bodyPr>
            <a:spAutoFit/>
          </a:bodyPr>
          <a:lstStyle/>
          <a:p>
            <a:r>
              <a:rPr lang="en-US" dirty="0">
                <a:solidFill>
                  <a:prstClr val="black"/>
                </a:solidFill>
              </a:rPr>
              <a:t>Failure to lock out the unloading equipment or bin gates is the leading cause of fatalities</a:t>
            </a:r>
          </a:p>
        </p:txBody>
      </p:sp>
      <p:sp>
        <p:nvSpPr>
          <p:cNvPr id="10" name="Rectangle 9"/>
          <p:cNvSpPr/>
          <p:nvPr/>
        </p:nvSpPr>
        <p:spPr>
          <a:xfrm>
            <a:off x="-4953000" y="1213008"/>
            <a:ext cx="4572000" cy="1477328"/>
          </a:xfrm>
          <a:prstGeom prst="rect">
            <a:avLst/>
          </a:prstGeom>
        </p:spPr>
        <p:txBody>
          <a:bodyPr>
            <a:spAutoFit/>
          </a:bodyPr>
          <a:lstStyle/>
          <a:p>
            <a:r>
              <a:rPr lang="en-US" dirty="0">
                <a:solidFill>
                  <a:prstClr val="black"/>
                </a:solidFill>
              </a:rPr>
              <a:t>Never enter alone, never rush into the bin</a:t>
            </a:r>
          </a:p>
          <a:p>
            <a:r>
              <a:rPr lang="en-US" dirty="0">
                <a:solidFill>
                  <a:prstClr val="black"/>
                </a:solidFill>
              </a:rPr>
              <a:t>Have attendant watching to observe and monitor conditions</a:t>
            </a:r>
          </a:p>
          <a:p>
            <a:r>
              <a:rPr lang="en-US" dirty="0">
                <a:solidFill>
                  <a:prstClr val="black"/>
                </a:solidFill>
              </a:rPr>
              <a:t>Know how to summons help and what rescue plan is</a:t>
            </a:r>
          </a:p>
        </p:txBody>
      </p:sp>
      <p:sp>
        <p:nvSpPr>
          <p:cNvPr id="11" name="Rectangle 10"/>
          <p:cNvSpPr/>
          <p:nvPr/>
        </p:nvSpPr>
        <p:spPr>
          <a:xfrm>
            <a:off x="9281886" y="2690336"/>
            <a:ext cx="4572000" cy="3367076"/>
          </a:xfrm>
          <a:prstGeom prst="rect">
            <a:avLst/>
          </a:prstGeom>
        </p:spPr>
        <p:txBody>
          <a:bodyPr>
            <a:spAutoFit/>
          </a:bodyPr>
          <a:lstStyle/>
          <a:p>
            <a:pPr defTabSz="457200">
              <a:spcBef>
                <a:spcPct val="20000"/>
              </a:spcBef>
              <a:buClr>
                <a:srgbClr val="FFC000"/>
              </a:buClr>
              <a:buSzPct val="150000"/>
            </a:pPr>
            <a:r>
              <a:rPr lang="en-US" sz="2800" dirty="0">
                <a:solidFill>
                  <a:prstClr val="black"/>
                </a:solidFill>
                <a:latin typeface="Arial" pitchFamily="34" charset="0"/>
                <a:cs typeface="Arial" pitchFamily="34" charset="0"/>
              </a:rPr>
              <a:t>Lockout </a:t>
            </a:r>
            <a:r>
              <a:rPr lang="en-US" sz="2800" dirty="0" err="1">
                <a:solidFill>
                  <a:prstClr val="black"/>
                </a:solidFill>
                <a:latin typeface="Arial" pitchFamily="34" charset="0"/>
                <a:cs typeface="Arial" pitchFamily="34" charset="0"/>
              </a:rPr>
              <a:t>tagout</a:t>
            </a:r>
            <a:r>
              <a:rPr lang="en-US" sz="2800" dirty="0">
                <a:solidFill>
                  <a:prstClr val="black"/>
                </a:solidFill>
                <a:latin typeface="Arial" pitchFamily="34" charset="0"/>
                <a:cs typeface="Arial" pitchFamily="34" charset="0"/>
              </a:rPr>
              <a:t> is one of most important items</a:t>
            </a:r>
          </a:p>
          <a:p>
            <a:pPr defTabSz="457200">
              <a:spcBef>
                <a:spcPct val="20000"/>
              </a:spcBef>
              <a:buClr>
                <a:srgbClr val="FFC000"/>
              </a:buClr>
              <a:buSzPct val="150000"/>
            </a:pPr>
            <a:r>
              <a:rPr lang="en-US" sz="2800" dirty="0">
                <a:solidFill>
                  <a:prstClr val="black"/>
                </a:solidFill>
                <a:latin typeface="Arial" pitchFamily="34" charset="0"/>
                <a:cs typeface="Arial" pitchFamily="34" charset="0"/>
              </a:rPr>
              <a:t>Guard sump holes immediately when entering a bin</a:t>
            </a:r>
          </a:p>
          <a:p>
            <a:pPr defTabSz="457200">
              <a:spcBef>
                <a:spcPct val="20000"/>
              </a:spcBef>
              <a:buClr>
                <a:srgbClr val="FFC000"/>
              </a:buClr>
              <a:buSzPct val="150000"/>
            </a:pPr>
            <a:endParaRPr lang="en-US" sz="2800" dirty="0">
              <a:solidFill>
                <a:prstClr val="black"/>
              </a:solidFill>
              <a:latin typeface="Arial" pitchFamily="34" charset="0"/>
              <a:cs typeface="Arial" pitchFamily="34" charset="0"/>
            </a:endParaRPr>
          </a:p>
          <a:p>
            <a:pPr defTabSz="457200">
              <a:spcBef>
                <a:spcPct val="20000"/>
              </a:spcBef>
              <a:buClr>
                <a:srgbClr val="FFC000"/>
              </a:buClr>
              <a:buSzPct val="150000"/>
            </a:pPr>
            <a:r>
              <a:rPr lang="en-US" sz="2800" dirty="0">
                <a:solidFill>
                  <a:prstClr val="black"/>
                </a:solidFill>
                <a:latin typeface="Arial" pitchFamily="34" charset="0"/>
                <a:cs typeface="Arial" pitchFamily="34" charset="0"/>
              </a:rPr>
              <a:t>These items can save lives</a:t>
            </a:r>
          </a:p>
        </p:txBody>
      </p:sp>
      <p:sp>
        <p:nvSpPr>
          <p:cNvPr id="12" name="Rectangle 11"/>
          <p:cNvSpPr/>
          <p:nvPr/>
        </p:nvSpPr>
        <p:spPr>
          <a:xfrm>
            <a:off x="-4953000" y="3200400"/>
            <a:ext cx="4572000" cy="954107"/>
          </a:xfrm>
          <a:prstGeom prst="rect">
            <a:avLst/>
          </a:prstGeom>
        </p:spPr>
        <p:txBody>
          <a:bodyPr>
            <a:spAutoFit/>
          </a:bodyPr>
          <a:lstStyle/>
          <a:p>
            <a:pPr defTabSz="457200">
              <a:spcBef>
                <a:spcPct val="20000"/>
              </a:spcBef>
              <a:buClr>
                <a:srgbClr val="FFC000"/>
              </a:buClr>
              <a:buSzPct val="150000"/>
            </a:pPr>
            <a:r>
              <a:rPr lang="en-US" sz="2800" dirty="0">
                <a:solidFill>
                  <a:prstClr val="black"/>
                </a:solidFill>
                <a:latin typeface="Arial" pitchFamily="34" charset="0"/>
                <a:cs typeface="Arial" pitchFamily="34" charset="0"/>
              </a:rPr>
              <a:t>Policies and procedures are to reduce incidents</a:t>
            </a:r>
          </a:p>
        </p:txBody>
      </p:sp>
      <p:sp>
        <p:nvSpPr>
          <p:cNvPr id="3" name="Rectangle 2"/>
          <p:cNvSpPr/>
          <p:nvPr/>
        </p:nvSpPr>
        <p:spPr>
          <a:xfrm>
            <a:off x="-4724400" y="5079097"/>
            <a:ext cx="4572000" cy="1200329"/>
          </a:xfrm>
          <a:prstGeom prst="rect">
            <a:avLst/>
          </a:prstGeom>
        </p:spPr>
        <p:txBody>
          <a:bodyPr>
            <a:spAutoFit/>
          </a:bodyPr>
          <a:lstStyle/>
          <a:p>
            <a:r>
              <a:rPr lang="en-US" dirty="0">
                <a:solidFill>
                  <a:prstClr val="black"/>
                </a:solidFill>
              </a:rPr>
              <a:t>Anticipate hazards</a:t>
            </a:r>
          </a:p>
          <a:p>
            <a:r>
              <a:rPr lang="en-US" dirty="0">
                <a:solidFill>
                  <a:prstClr val="black"/>
                </a:solidFill>
              </a:rPr>
              <a:t>Control Hazards</a:t>
            </a:r>
          </a:p>
          <a:p>
            <a:r>
              <a:rPr lang="en-US" dirty="0">
                <a:solidFill>
                  <a:prstClr val="black"/>
                </a:solidFill>
              </a:rPr>
              <a:t>Atmosphere addressed</a:t>
            </a:r>
          </a:p>
          <a:p>
            <a:r>
              <a:rPr lang="en-US" dirty="0">
                <a:solidFill>
                  <a:prstClr val="black"/>
                </a:solidFill>
              </a:rPr>
              <a:t>Lifeline/harness for engulfment hazards</a:t>
            </a:r>
          </a:p>
        </p:txBody>
      </p:sp>
      <p:sp>
        <p:nvSpPr>
          <p:cNvPr id="6" name="Rectangle 5"/>
          <p:cNvSpPr/>
          <p:nvPr/>
        </p:nvSpPr>
        <p:spPr>
          <a:xfrm>
            <a:off x="5457428" y="3108066"/>
            <a:ext cx="3563143" cy="2092881"/>
          </a:xfrm>
          <a:prstGeom prst="rect">
            <a:avLst/>
          </a:prstGeom>
        </p:spPr>
        <p:txBody>
          <a:bodyPr wrap="square">
            <a:spAutoFit/>
          </a:bodyPr>
          <a:lstStyle/>
          <a:p>
            <a:pPr algn="ctr" defTabSz="457200">
              <a:buClr>
                <a:srgbClr val="FFC000"/>
              </a:buClr>
              <a:buSzPct val="150000"/>
            </a:pPr>
            <a:r>
              <a:rPr lang="es-HN" sz="5400" b="1" dirty="0">
                <a:ln w="18415" cmpd="sng">
                  <a:solidFill>
                    <a:srgbClr val="FFFFFF"/>
                  </a:solidFill>
                  <a:prstDash val="solid"/>
                </a:ln>
                <a:solidFill>
                  <a:srgbClr val="FFFFFF"/>
                </a:solidFill>
                <a:latin typeface="Arial" pitchFamily="34" charset="0"/>
                <a:cs typeface="Arial" pitchFamily="34" charset="0"/>
              </a:rPr>
              <a:t>NO</a:t>
            </a:r>
            <a:r>
              <a:rPr lang="es-HN" sz="5400" b="1" dirty="0">
                <a:solidFill>
                  <a:prstClr val="black"/>
                </a:solidFill>
                <a:latin typeface="Arial" pitchFamily="34" charset="0"/>
                <a:cs typeface="Arial" pitchFamily="34" charset="0"/>
              </a:rPr>
              <a:t> </a:t>
            </a:r>
          </a:p>
          <a:p>
            <a:pPr algn="ctr" defTabSz="457200">
              <a:buClr>
                <a:srgbClr val="FFC000"/>
              </a:buClr>
              <a:buSzPct val="150000"/>
            </a:pPr>
            <a:r>
              <a:rPr lang="es-HN" sz="3800" b="1" dirty="0">
                <a:solidFill>
                  <a:prstClr val="black"/>
                </a:solidFill>
                <a:latin typeface="Arial" pitchFamily="34" charset="0"/>
                <a:cs typeface="Arial" pitchFamily="34" charset="0"/>
              </a:rPr>
              <a:t>entre sin entrenamiento</a:t>
            </a:r>
          </a:p>
        </p:txBody>
      </p:sp>
    </p:spTree>
    <p:extLst>
      <p:ext uri="{BB962C8B-B14F-4D97-AF65-F5344CB8AC3E}">
        <p14:creationId xmlns:p14="http://schemas.microsoft.com/office/powerpoint/2010/main" val="4039566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90896"/>
            <a:ext cx="8229600" cy="1143000"/>
          </a:xfrm>
        </p:spPr>
        <p:txBody>
          <a:bodyPr>
            <a:normAutofit/>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PLANEAR</a:t>
            </a:r>
            <a:endParaRPr lang="es-HN"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idx="1"/>
          </p:nvPr>
        </p:nvSpPr>
        <p:spPr>
          <a:xfrm>
            <a:off x="399448" y="1003644"/>
            <a:ext cx="8229600" cy="4525963"/>
          </a:xfrm>
        </p:spPr>
        <p:txBody>
          <a:bodyPr>
            <a:normAutofit/>
          </a:bodyPr>
          <a:lstStyle/>
          <a:p>
            <a:r>
              <a:rPr lang="es-HN" dirty="0" smtClean="0"/>
              <a:t>Política y procedimientos son para reducir los incidentes</a:t>
            </a:r>
          </a:p>
          <a:p>
            <a:pPr lvl="1"/>
            <a:r>
              <a:rPr lang="es-HN" dirty="0" smtClean="0"/>
              <a:t>Proporcionar orientación</a:t>
            </a:r>
          </a:p>
          <a:p>
            <a:pPr lvl="1"/>
            <a:r>
              <a:rPr lang="es-HN" dirty="0" smtClean="0"/>
              <a:t>Instrucciones de trabajo</a:t>
            </a:r>
          </a:p>
          <a:p>
            <a:pPr lvl="1"/>
            <a:r>
              <a:rPr lang="es-HN" dirty="0" smtClean="0"/>
              <a:t>Reducir tiempo y errores  - especialmente en emergencia</a:t>
            </a:r>
          </a:p>
          <a:p>
            <a:pPr lvl="0"/>
            <a:r>
              <a:rPr lang="es-HN" dirty="0" smtClean="0">
                <a:solidFill>
                  <a:prstClr val="black"/>
                </a:solidFill>
              </a:rPr>
              <a:t>Entrada, LOTO, Plan de Acción de Emergencia</a:t>
            </a:r>
          </a:p>
          <a:p>
            <a:pPr lvl="1"/>
            <a:r>
              <a:rPr lang="es-HN" dirty="0" smtClean="0">
                <a:solidFill>
                  <a:prstClr val="black"/>
                </a:solidFill>
              </a:rPr>
              <a:t>Seguir una norma</a:t>
            </a:r>
          </a:p>
          <a:p>
            <a:pPr lvl="1"/>
            <a:r>
              <a:rPr lang="es-HN" dirty="0" smtClean="0">
                <a:solidFill>
                  <a:prstClr val="black"/>
                </a:solidFill>
              </a:rPr>
              <a:t>1910.272 Norma de Manejo de Granos</a:t>
            </a:r>
            <a:endParaRPr lang="es-HN" sz="3200" dirty="0" smtClean="0"/>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39</a:t>
            </a:fld>
            <a:endParaRPr lang="en-US" dirty="0">
              <a:solidFill>
                <a:prstClr val="black">
                  <a:tint val="75000"/>
                </a:prstClr>
              </a:solidFill>
            </a:endParaRPr>
          </a:p>
        </p:txBody>
      </p:sp>
      <p:sp>
        <p:nvSpPr>
          <p:cNvPr id="13" name="Rounded Rectangle 12"/>
          <p:cNvSpPr/>
          <p:nvPr/>
        </p:nvSpPr>
        <p:spPr>
          <a:xfrm>
            <a:off x="457200" y="5105400"/>
            <a:ext cx="8229600" cy="923843"/>
          </a:xfrm>
          <a:prstGeom prst="roundRect">
            <a:avLst/>
          </a:prstGeom>
          <a:solidFill>
            <a:srgbClr val="F38E07"/>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HN" sz="3400" b="1" dirty="0">
                <a:solidFill>
                  <a:prstClr val="black"/>
                </a:solidFill>
                <a:latin typeface="Arial" panose="020B0604020202020204" pitchFamily="34" charset="0"/>
                <a:cs typeface="Arial" panose="020B0604020202020204" pitchFamily="34" charset="0"/>
              </a:rPr>
              <a:t>Cuando </a:t>
            </a:r>
            <a:r>
              <a:rPr lang="es-HN" sz="3400" b="1" dirty="0">
                <a:solidFill>
                  <a:srgbClr val="FFFF00"/>
                </a:solidFill>
                <a:latin typeface="Arial" panose="020B0604020202020204" pitchFamily="34" charset="0"/>
                <a:cs typeface="Arial" panose="020B0604020202020204" pitchFamily="34" charset="0"/>
              </a:rPr>
              <a:t>NO</a:t>
            </a:r>
            <a:r>
              <a:rPr lang="es-HN" sz="3400" b="1" dirty="0">
                <a:solidFill>
                  <a:prstClr val="black"/>
                </a:solidFill>
                <a:latin typeface="Arial" panose="020B0604020202020204" pitchFamily="34" charset="0"/>
                <a:cs typeface="Arial" panose="020B0604020202020204" pitchFamily="34" charset="0"/>
              </a:rPr>
              <a:t> entrar en un compartimiento!</a:t>
            </a:r>
          </a:p>
        </p:txBody>
      </p:sp>
    </p:spTree>
    <p:extLst>
      <p:ext uri="{BB962C8B-B14F-4D97-AF65-F5344CB8AC3E}">
        <p14:creationId xmlns:p14="http://schemas.microsoft.com/office/powerpoint/2010/main" val="259369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245" cy="1143000"/>
          </a:xfrm>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TODOS </a:t>
            </a:r>
            <a:r>
              <a:rPr lang="es-HN" dirty="0" smtClean="0"/>
              <a:t>necesitan ser entrenados en peligros</a:t>
            </a:r>
            <a:r>
              <a:rPr lang="en-US" dirty="0" smtClean="0"/>
              <a:t>.</a:t>
            </a:r>
            <a:endParaRPr lang="en-US" dirty="0"/>
          </a:p>
        </p:txBody>
      </p:sp>
      <p:sp>
        <p:nvSpPr>
          <p:cNvPr id="3" name="Content Placeholder 2"/>
          <p:cNvSpPr>
            <a:spLocks noGrp="1"/>
          </p:cNvSpPr>
          <p:nvPr>
            <p:ph idx="1"/>
          </p:nvPr>
        </p:nvSpPr>
        <p:spPr>
          <a:xfrm>
            <a:off x="381000" y="1600200"/>
            <a:ext cx="8229600" cy="5029200"/>
          </a:xfrm>
        </p:spPr>
        <p:txBody>
          <a:bodyPr>
            <a:normAutofit/>
          </a:bodyPr>
          <a:lstStyle/>
          <a:p>
            <a:r>
              <a:rPr lang="es-HN" sz="2400" dirty="0" smtClean="0"/>
              <a:t>Peligros en manejo de grano</a:t>
            </a:r>
          </a:p>
          <a:p>
            <a:r>
              <a:rPr lang="es-HN" sz="2400" dirty="0" smtClean="0"/>
              <a:t>Peligros del ambiente de almacenamiento</a:t>
            </a:r>
          </a:p>
          <a:p>
            <a:pPr lvl="1"/>
            <a:r>
              <a:rPr lang="es-HN" dirty="0" smtClean="0"/>
              <a:t>Inmersión; mecánico (resguardo de las máquinas)</a:t>
            </a:r>
          </a:p>
          <a:p>
            <a:r>
              <a:rPr lang="es-HN" sz="2400" dirty="0" smtClean="0"/>
              <a:t>Como eliminar, evadir, mitigar</a:t>
            </a:r>
          </a:p>
          <a:p>
            <a:r>
              <a:rPr lang="es-HN" sz="2400" dirty="0" smtClean="0"/>
              <a:t>Candado/Etiqueta (LOTO) </a:t>
            </a:r>
          </a:p>
          <a:p>
            <a:r>
              <a:rPr lang="es-HN" sz="2400" dirty="0" smtClean="0"/>
              <a:t>Plan de acción de </a:t>
            </a:r>
          </a:p>
          <a:p>
            <a:pPr marL="0" indent="0">
              <a:buNone/>
            </a:pPr>
            <a:r>
              <a:rPr lang="es-HN" sz="2400" dirty="0" smtClean="0"/>
              <a:t>emergencia</a:t>
            </a:r>
          </a:p>
          <a:p>
            <a:pPr lvl="1"/>
            <a:r>
              <a:rPr lang="es-HN" dirty="0" smtClean="0"/>
              <a:t> procedimientos de rescate</a:t>
            </a:r>
          </a:p>
          <a:p>
            <a:pPr lvl="0"/>
            <a:r>
              <a:rPr lang="es-HN" sz="2400" dirty="0" smtClean="0">
                <a:solidFill>
                  <a:prstClr val="black"/>
                </a:solidFill>
              </a:rPr>
              <a:t>Roles &amp; responsabilidades</a:t>
            </a:r>
          </a:p>
          <a:p>
            <a:pPr lvl="0"/>
            <a:r>
              <a:rPr lang="es-HN" sz="2400" dirty="0" smtClean="0">
                <a:solidFill>
                  <a:prstClr val="black"/>
                </a:solidFill>
              </a:rPr>
              <a:t>Tareas de trabajo</a:t>
            </a:r>
          </a:p>
          <a:p>
            <a:endParaRPr lang="en-US" dirty="0" smtClean="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4</a:t>
            </a:fld>
            <a:endParaRPr lang="en-US" dirty="0">
              <a:solidFill>
                <a:prstClr val="white">
                  <a:lumMod val="95000"/>
                </a:prstClr>
              </a:solidFill>
            </a:endParaRPr>
          </a:p>
        </p:txBody>
      </p:sp>
      <p:pic>
        <p:nvPicPr>
          <p:cNvPr id="5" name="Picture 4"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0811"/>
            <a:ext cx="9143245" cy="1097189"/>
          </a:xfrm>
          <a:prstGeom prst="rect">
            <a:avLst/>
          </a:prstGeom>
        </p:spPr>
      </p:pic>
      <p:pic>
        <p:nvPicPr>
          <p:cNvPr id="13" name="Picture 12" descr="image of a classroom being taugh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3000" y="3581400"/>
            <a:ext cx="3357980" cy="2286000"/>
          </a:xfrm>
          <a:prstGeom prst="snip2DiagRect">
            <a:avLst>
              <a:gd name="adj1" fmla="val 0"/>
              <a:gd name="adj2" fmla="val 50000"/>
            </a:avLst>
          </a:prstGeom>
        </p:spPr>
      </p:pic>
    </p:spTree>
    <p:extLst>
      <p:ext uri="{BB962C8B-B14F-4D97-AF65-F5344CB8AC3E}">
        <p14:creationId xmlns:p14="http://schemas.microsoft.com/office/powerpoint/2010/main" val="2408657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228600" y="188771"/>
            <a:ext cx="8686800" cy="1143000"/>
          </a:xfrm>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PREPARAR</a:t>
            </a:r>
            <a:r>
              <a:rPr lang="es-HN" dirty="0" smtClean="0"/>
              <a:t> – Cada vez y Todas las Veces</a:t>
            </a:r>
            <a:endParaRPr lang="es-HN" sz="4400" dirty="0"/>
          </a:p>
        </p:txBody>
      </p:sp>
      <p:sp>
        <p:nvSpPr>
          <p:cNvPr id="7" name="Content Placeholder 6"/>
          <p:cNvSpPr>
            <a:spLocks noGrp="1"/>
          </p:cNvSpPr>
          <p:nvPr>
            <p:ph idx="1"/>
          </p:nvPr>
        </p:nvSpPr>
        <p:spPr>
          <a:xfrm>
            <a:off x="457200" y="1356904"/>
            <a:ext cx="8458200" cy="4953000"/>
          </a:xfrm>
        </p:spPr>
        <p:txBody>
          <a:bodyPr/>
          <a:lstStyle/>
          <a:p>
            <a:r>
              <a:rPr lang="es-HN" dirty="0" smtClean="0"/>
              <a:t>Permiso o Lista de Control</a:t>
            </a:r>
          </a:p>
          <a:p>
            <a:pPr lvl="1"/>
            <a:r>
              <a:rPr lang="es-HN" dirty="0" smtClean="0"/>
              <a:t>Anticipar y controlar </a:t>
            </a:r>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TODOS</a:t>
            </a:r>
            <a:r>
              <a:rPr lang="es-HN" dirty="0" smtClean="0"/>
              <a:t> los peligros conocidos</a:t>
            </a:r>
          </a:p>
          <a:p>
            <a:pPr lvl="1"/>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Candado/Etiqueta LOTO</a:t>
            </a:r>
            <a:r>
              <a:rPr lang="es-HN" dirty="0" smtClean="0"/>
              <a:t> – Lo más importante!</a:t>
            </a:r>
          </a:p>
          <a:p>
            <a:pPr lvl="1"/>
            <a:r>
              <a:rPr lang="es-HN" dirty="0" smtClean="0"/>
              <a:t>Equipo de descarga, puertas del compartimiento, equipo de carga</a:t>
            </a:r>
          </a:p>
          <a:p>
            <a:r>
              <a:rPr lang="es-HN" dirty="0" smtClean="0"/>
              <a:t>Condiciones de la atmósfera</a:t>
            </a:r>
          </a:p>
          <a:p>
            <a:r>
              <a:rPr lang="es-HN" dirty="0" smtClean="0"/>
              <a:t>Cuerda salvavidas y arnés–peligro de inmersión</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40</a:t>
            </a:fld>
            <a:endParaRPr lang="en-US" dirty="0">
              <a:solidFill>
                <a:prstClr val="black">
                  <a:tint val="75000"/>
                </a:prstClr>
              </a:solidFill>
            </a:endParaRPr>
          </a:p>
        </p:txBody>
      </p:sp>
      <p:sp>
        <p:nvSpPr>
          <p:cNvPr id="6" name="Rectangle 5"/>
          <p:cNvSpPr/>
          <p:nvPr/>
        </p:nvSpPr>
        <p:spPr>
          <a:xfrm>
            <a:off x="457200" y="4486152"/>
            <a:ext cx="8229600" cy="1569660"/>
          </a:xfrm>
          <a:prstGeom prst="rect">
            <a:avLst/>
          </a:prstGeom>
        </p:spPr>
        <p:txBody>
          <a:bodyPr wrap="square">
            <a:spAutoFit/>
          </a:bodyPr>
          <a:lstStyle/>
          <a:p>
            <a:pPr algn="ctr" defTabSz="457200">
              <a:buClr>
                <a:srgbClr val="FFC000"/>
              </a:buClr>
              <a:buSzPct val="150000"/>
            </a:pPr>
            <a:r>
              <a:rPr lang="es-HN" sz="4800" dirty="0">
                <a:solidFill>
                  <a:srgbClr val="FF0000"/>
                </a:solidFill>
                <a:latin typeface="Swis721 BlkCn BT" panose="020B0806030502040204" pitchFamily="34" charset="0"/>
                <a:cs typeface="Arial" pitchFamily="34" charset="0"/>
              </a:rPr>
              <a:t>Falta de Candado/Etiqueta </a:t>
            </a:r>
          </a:p>
          <a:p>
            <a:pPr algn="ctr" defTabSz="457200">
              <a:buClr>
                <a:srgbClr val="FFC000"/>
              </a:buClr>
              <a:buSzPct val="150000"/>
            </a:pPr>
            <a:r>
              <a:rPr lang="es-HN" sz="4800" b="1" dirty="0">
                <a:solidFill>
                  <a:prstClr val="black"/>
                </a:solidFill>
                <a:latin typeface="Swis721 Cn BT" panose="020B0506020202030204" pitchFamily="34" charset="0"/>
                <a:cs typeface="Arial" pitchFamily="34" charset="0"/>
              </a:rPr>
              <a:t>es la causa principal de muertes</a:t>
            </a:r>
            <a:r>
              <a:rPr lang="es-HN" sz="4800" dirty="0">
                <a:solidFill>
                  <a:prstClr val="black"/>
                </a:solidFill>
                <a:latin typeface="Arial Narrow" panose="020B0606020202030204" pitchFamily="34" charset="0"/>
                <a:cs typeface="Arial" pitchFamily="34" charset="0"/>
              </a:rPr>
              <a:t>.</a:t>
            </a:r>
          </a:p>
        </p:txBody>
      </p:sp>
    </p:spTree>
    <p:extLst>
      <p:ext uri="{BB962C8B-B14F-4D97-AF65-F5344CB8AC3E}">
        <p14:creationId xmlns:p14="http://schemas.microsoft.com/office/powerpoint/2010/main" val="3021792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ACTUAR</a:t>
            </a:r>
            <a:endParaRPr lang="es-HN"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idx="1"/>
          </p:nvPr>
        </p:nvSpPr>
        <p:spPr>
          <a:xfrm>
            <a:off x="457200" y="1417638"/>
            <a:ext cx="8229600" cy="5257800"/>
          </a:xfrm>
        </p:spPr>
        <p:txBody>
          <a:bodyPr>
            <a:normAutofit fontScale="70000" lnSpcReduction="20000"/>
          </a:bodyPr>
          <a:lstStyle/>
          <a:p>
            <a:pPr lvl="0">
              <a:lnSpc>
                <a:spcPct val="110000"/>
              </a:lnSpc>
              <a:spcBef>
                <a:spcPts val="600"/>
              </a:spcBef>
            </a:pPr>
            <a:r>
              <a:rPr lang="es-HN" sz="3600" dirty="0" smtClean="0">
                <a:solidFill>
                  <a:prstClr val="black"/>
                </a:solidFill>
              </a:rPr>
              <a:t>Solo si esta protegido contra </a:t>
            </a:r>
            <a:r>
              <a:rPr lang="es-H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TODOS </a:t>
            </a:r>
            <a:r>
              <a:rPr lang="es-HN" sz="3600" dirty="0" smtClean="0">
                <a:solidFill>
                  <a:prstClr val="black"/>
                </a:solidFill>
              </a:rPr>
              <a:t>los peligros</a:t>
            </a:r>
          </a:p>
          <a:p>
            <a:pPr>
              <a:lnSpc>
                <a:spcPct val="110000"/>
              </a:lnSpc>
              <a:spcBef>
                <a:spcPts val="900"/>
              </a:spcBef>
            </a:pPr>
            <a:r>
              <a:rPr lang="es-HN" sz="3600" dirty="0" smtClean="0"/>
              <a:t>2 Personas  </a:t>
            </a:r>
            <a:r>
              <a:rPr lang="es-H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SIEMPRE</a:t>
            </a:r>
            <a:r>
              <a:rPr lang="es-HN" sz="3600" dirty="0" smtClean="0"/>
              <a:t> - observador</a:t>
            </a:r>
          </a:p>
          <a:p>
            <a:pPr lvl="1">
              <a:lnSpc>
                <a:spcPct val="110000"/>
              </a:lnSpc>
              <a:spcBef>
                <a:spcPts val="900"/>
              </a:spcBef>
            </a:pPr>
            <a:r>
              <a:rPr lang="es-HN" sz="3100" dirty="0" smtClean="0"/>
              <a:t>Observar al entrante </a:t>
            </a:r>
          </a:p>
          <a:p>
            <a:pPr lvl="1">
              <a:lnSpc>
                <a:spcPct val="110000"/>
              </a:lnSpc>
              <a:spcBef>
                <a:spcPts val="900"/>
              </a:spcBef>
            </a:pPr>
            <a:r>
              <a:rPr lang="es-HN" sz="3100" dirty="0" smtClean="0"/>
              <a:t>Monitorear las condiciones</a:t>
            </a:r>
          </a:p>
          <a:p>
            <a:pPr>
              <a:lnSpc>
                <a:spcPct val="110000"/>
              </a:lnSpc>
              <a:spcBef>
                <a:spcPts val="600"/>
              </a:spcBef>
            </a:pPr>
            <a:r>
              <a:rPr lang="es-HN" sz="3600" dirty="0" smtClean="0"/>
              <a:t>Candado/Etiqueta - </a:t>
            </a:r>
            <a:r>
              <a:rPr lang="es-H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SIEMPRE</a:t>
            </a:r>
          </a:p>
          <a:p>
            <a:pPr lvl="0">
              <a:lnSpc>
                <a:spcPct val="110000"/>
              </a:lnSpc>
              <a:spcBef>
                <a:spcPts val="600"/>
              </a:spcBef>
            </a:pPr>
            <a:r>
              <a:rPr lang="es-HN" sz="3600" dirty="0" smtClean="0">
                <a:solidFill>
                  <a:prstClr val="black"/>
                </a:solidFill>
              </a:rPr>
              <a:t>Cuerda Salvavidas</a:t>
            </a:r>
          </a:p>
          <a:p>
            <a:pPr lvl="0">
              <a:lnSpc>
                <a:spcPct val="110000"/>
              </a:lnSpc>
              <a:spcBef>
                <a:spcPts val="600"/>
              </a:spcBef>
            </a:pPr>
            <a:r>
              <a:rPr lang="es-HN" sz="3600" dirty="0" smtClean="0">
                <a:solidFill>
                  <a:prstClr val="black"/>
                </a:solidFill>
              </a:rPr>
              <a:t>Entrar con precaución</a:t>
            </a:r>
          </a:p>
          <a:p>
            <a:pPr lvl="0">
              <a:lnSpc>
                <a:spcPct val="110000"/>
              </a:lnSpc>
              <a:spcBef>
                <a:spcPts val="600"/>
              </a:spcBef>
            </a:pPr>
            <a:r>
              <a:rPr lang="es-HN" sz="3600" dirty="0" smtClean="0">
                <a:solidFill>
                  <a:prstClr val="black"/>
                </a:solidFill>
              </a:rPr>
              <a:t>Reevaluar peligros continuamente</a:t>
            </a:r>
          </a:p>
          <a:p>
            <a:pPr>
              <a:lnSpc>
                <a:spcPct val="110000"/>
              </a:lnSpc>
              <a:spcBef>
                <a:spcPts val="600"/>
              </a:spcBef>
            </a:pPr>
            <a:r>
              <a:rPr lang="es-HN" sz="3600" dirty="0" smtClean="0"/>
              <a:t>RESGUARDAR agujeros del sumidero inmediatamente</a:t>
            </a:r>
            <a:endParaRPr lang="en-US" sz="3000" dirty="0" smtClean="0"/>
          </a:p>
          <a:p>
            <a:endParaRPr lang="en-US" sz="3000" dirty="0" smtClean="0"/>
          </a:p>
          <a:p>
            <a:pPr marL="0" indent="0">
              <a:buNone/>
            </a:pPr>
            <a:r>
              <a:rPr lang="en-US" dirty="0" smtClean="0"/>
              <a:t> </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41</a:t>
            </a:fld>
            <a:endParaRPr lang="en-US" dirty="0">
              <a:solidFill>
                <a:prstClr val="black">
                  <a:tint val="75000"/>
                </a:prstClr>
              </a:solidFill>
            </a:endParaRPr>
          </a:p>
        </p:txBody>
      </p:sp>
      <p:grpSp>
        <p:nvGrpSpPr>
          <p:cNvPr id="3" name="Group 2" descr="stop sign NUNCA &#10;Se apresure al compartimiento!&#10;"/>
          <p:cNvGrpSpPr/>
          <p:nvPr/>
        </p:nvGrpSpPr>
        <p:grpSpPr>
          <a:xfrm>
            <a:off x="5676900" y="1989909"/>
            <a:ext cx="3581400" cy="3200400"/>
            <a:chOff x="5295900" y="2112928"/>
            <a:chExt cx="3581400" cy="3200400"/>
          </a:xfrm>
        </p:grpSpPr>
        <p:sp>
          <p:nvSpPr>
            <p:cNvPr id="15" name="Octagon 14"/>
            <p:cNvSpPr/>
            <p:nvPr/>
          </p:nvSpPr>
          <p:spPr>
            <a:xfrm>
              <a:off x="5486400" y="2112928"/>
              <a:ext cx="3200400" cy="3200400"/>
            </a:xfrm>
            <a:prstGeom prst="octagon">
              <a:avLst/>
            </a:prstGeom>
            <a:solidFill>
              <a:srgbClr val="FF0000"/>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295900" y="2674512"/>
              <a:ext cx="3581400" cy="1969770"/>
            </a:xfrm>
            <a:prstGeom prst="rect">
              <a:avLst/>
            </a:prstGeom>
          </p:spPr>
          <p:txBody>
            <a:bodyPr wrap="square">
              <a:spAutoFit/>
            </a:bodyPr>
            <a:lstStyle/>
            <a:p>
              <a:pPr algn="ctr" defTabSz="457200">
                <a:buClr>
                  <a:srgbClr val="FFC000"/>
                </a:buClr>
                <a:buSzPct val="150000"/>
              </a:pPr>
              <a:r>
                <a:rPr lang="en-US" sz="5400" b="1" dirty="0">
                  <a:ln w="18415" cmpd="sng">
                    <a:solidFill>
                      <a:srgbClr val="FFFFFF"/>
                    </a:solidFill>
                    <a:prstDash val="solid"/>
                  </a:ln>
                  <a:solidFill>
                    <a:srgbClr val="FFFFFF"/>
                  </a:solidFill>
                  <a:latin typeface="Arial" pitchFamily="34" charset="0"/>
                  <a:cs typeface="Arial" pitchFamily="34" charset="0"/>
                </a:rPr>
                <a:t>NUNCA</a:t>
              </a:r>
              <a:r>
                <a:rPr lang="en-US" sz="5400" b="1" dirty="0">
                  <a:solidFill>
                    <a:prstClr val="black"/>
                  </a:solidFill>
                  <a:latin typeface="Arial" pitchFamily="34" charset="0"/>
                  <a:cs typeface="Arial" pitchFamily="34" charset="0"/>
                </a:rPr>
                <a:t> </a:t>
              </a:r>
            </a:p>
            <a:p>
              <a:pPr algn="ctr" defTabSz="457200">
                <a:buClr>
                  <a:srgbClr val="FFC000"/>
                </a:buClr>
                <a:buSzPct val="150000"/>
              </a:pPr>
              <a:r>
                <a:rPr lang="es-HN" sz="3200" b="1" dirty="0">
                  <a:solidFill>
                    <a:prstClr val="black"/>
                  </a:solidFill>
                  <a:latin typeface="Arial" pitchFamily="34" charset="0"/>
                  <a:cs typeface="Arial" pitchFamily="34" charset="0"/>
                </a:rPr>
                <a:t>Se apresure al compartimiento</a:t>
              </a:r>
              <a:r>
                <a:rPr lang="en-US" sz="3200" b="1" dirty="0">
                  <a:solidFill>
                    <a:prstClr val="black"/>
                  </a:solidFill>
                  <a:latin typeface="Arial" pitchFamily="34" charset="0"/>
                  <a:cs typeface="Arial" pitchFamily="34" charset="0"/>
                </a:rPr>
                <a:t>!</a:t>
              </a:r>
            </a:p>
          </p:txBody>
        </p:sp>
      </p:grpSp>
    </p:spTree>
    <p:extLst>
      <p:ext uri="{BB962C8B-B14F-4D97-AF65-F5344CB8AC3E}">
        <p14:creationId xmlns:p14="http://schemas.microsoft.com/office/powerpoint/2010/main" val="3283889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04800"/>
            <a:ext cx="2190044" cy="3657600"/>
          </a:xfrm>
          <a:prstGeom prst="rect">
            <a:avLst/>
          </a:prstGeom>
        </p:spPr>
      </p:pic>
      <p:sp>
        <p:nvSpPr>
          <p:cNvPr id="2" name="Title 1"/>
          <p:cNvSpPr>
            <a:spLocks noGrp="1"/>
          </p:cNvSpPr>
          <p:nvPr>
            <p:ph type="title"/>
          </p:nvPr>
        </p:nvSpPr>
        <p:spPr>
          <a:xfrm>
            <a:off x="448340" y="45331"/>
            <a:ext cx="8229600" cy="1143000"/>
          </a:xfrm>
        </p:spPr>
        <p:txBody>
          <a:bodyPr>
            <a:normAutofit/>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PROTEGER</a:t>
            </a:r>
            <a:endParaRPr lang="es-HN"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idx="1"/>
          </p:nvPr>
        </p:nvSpPr>
        <p:spPr>
          <a:xfrm>
            <a:off x="2705300" y="1009226"/>
            <a:ext cx="3847900" cy="2231100"/>
          </a:xfrm>
        </p:spPr>
        <p:txBody>
          <a:bodyPr>
            <a:noAutofit/>
          </a:bodyPr>
          <a:lstStyle/>
          <a:p>
            <a:pPr marL="0" lvl="0" indent="0" algn="ctr">
              <a:buNone/>
            </a:pPr>
            <a:r>
              <a:rPr lang="es-HN" sz="2900" dirty="0" smtClean="0">
                <a:solidFill>
                  <a:prstClr val="black"/>
                </a:solidFill>
              </a:rPr>
              <a:t>Entrar a un compartimiento puede llevar a consecuencias devastadoras si no se hace correctamente.</a:t>
            </a:r>
          </a:p>
          <a:p>
            <a:pPr marL="0" indent="0">
              <a:buNone/>
            </a:pPr>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42</a:t>
            </a:fld>
            <a:endParaRPr lang="en-US" dirty="0">
              <a:solidFill>
                <a:prstClr val="black">
                  <a:tint val="75000"/>
                </a:prstClr>
              </a:solidFill>
            </a:endParaRPr>
          </a:p>
        </p:txBody>
      </p:sp>
      <p:sp>
        <p:nvSpPr>
          <p:cNvPr id="6" name="Rectangle 5"/>
          <p:cNvSpPr/>
          <p:nvPr/>
        </p:nvSpPr>
        <p:spPr>
          <a:xfrm>
            <a:off x="266321" y="3893165"/>
            <a:ext cx="8610601" cy="2431435"/>
          </a:xfrm>
          <a:prstGeom prst="rect">
            <a:avLst/>
          </a:prstGeom>
        </p:spPr>
        <p:txBody>
          <a:bodyPr wrap="square">
            <a:spAutoFit/>
          </a:bodyPr>
          <a:lstStyle/>
          <a:p>
            <a:pPr algn="ctr" defTabSz="457200">
              <a:spcBef>
                <a:spcPct val="20000"/>
              </a:spcBef>
              <a:buClr>
                <a:srgbClr val="FFC000"/>
              </a:buClr>
              <a:buSzPct val="150000"/>
            </a:pPr>
            <a:r>
              <a:rPr lang="es-HN" sz="3800" b="1" dirty="0">
                <a:solidFill>
                  <a:prstClr val="black"/>
                </a:solidFill>
                <a:latin typeface="Arial" pitchFamily="34" charset="0"/>
                <a:cs typeface="Arial" pitchFamily="34" charset="0"/>
              </a:rPr>
              <a:t>Las Prácticas Recomendadas protegen el grano y el recurso </a:t>
            </a:r>
            <a:r>
              <a:rPr lang="es-HN" sz="3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MÁS</a:t>
            </a:r>
            <a:r>
              <a:rPr lang="es-HN" sz="3800" b="1" dirty="0">
                <a:solidFill>
                  <a:prstClr val="black"/>
                </a:solidFill>
                <a:latin typeface="Arial" pitchFamily="34" charset="0"/>
                <a:cs typeface="Arial" pitchFamily="34" charset="0"/>
              </a:rPr>
              <a:t> valioso-</a:t>
            </a:r>
            <a:r>
              <a:rPr lang="es-HN" sz="3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NUESTROS TRABAJADORES</a:t>
            </a:r>
          </a:p>
        </p:txBody>
      </p:sp>
      <p:pic>
        <p:nvPicPr>
          <p:cNvPr id="20" name="Picture 19" descr="image"/>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553200" y="304800"/>
            <a:ext cx="2190044" cy="3657600"/>
          </a:xfrm>
          <a:prstGeom prst="rect">
            <a:avLst/>
          </a:prstGeom>
        </p:spPr>
      </p:pic>
      <p:pic>
        <p:nvPicPr>
          <p:cNvPr id="21" name="Picture 20"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864991"/>
            <a:ext cx="9143245" cy="1097189"/>
          </a:xfrm>
          <a:prstGeom prst="rect">
            <a:avLst/>
          </a:prstGeom>
        </p:spPr>
      </p:pic>
    </p:spTree>
    <p:extLst>
      <p:ext uri="{BB962C8B-B14F-4D97-AF65-F5344CB8AC3E}">
        <p14:creationId xmlns:p14="http://schemas.microsoft.com/office/powerpoint/2010/main" val="939867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422" y="1981200"/>
            <a:ext cx="7772400" cy="1470025"/>
          </a:xfrm>
        </p:spPr>
        <p:txBody>
          <a:bodyPr>
            <a:normAutofit/>
          </a:bodyPr>
          <a:lstStyle/>
          <a:p>
            <a:r>
              <a:rPr lang="es-HN"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¿PREGUNTAS O COMENTARIOS?</a:t>
            </a:r>
            <a:endParaRPr lang="es-HN" dirty="0"/>
          </a:p>
        </p:txBody>
      </p:sp>
      <p:sp>
        <p:nvSpPr>
          <p:cNvPr id="9" name="Subtitle 8"/>
          <p:cNvSpPr>
            <a:spLocks noGrp="1"/>
          </p:cNvSpPr>
          <p:nvPr>
            <p:ph type="subTitle" idx="1"/>
          </p:nvPr>
        </p:nvSpPr>
        <p:spPr>
          <a:xfrm>
            <a:off x="875922" y="3910834"/>
            <a:ext cx="7391400" cy="1752600"/>
          </a:xfrm>
        </p:spPr>
        <p:txBody>
          <a:bodyPr>
            <a:normAutofit/>
          </a:bodyPr>
          <a:lstStyle/>
          <a:p>
            <a:pPr>
              <a:spcBef>
                <a:spcPts val="600"/>
              </a:spcBef>
            </a:pPr>
            <a:r>
              <a:rPr lang="es-HN" sz="3200" b="0" dirty="0" smtClean="0">
                <a:solidFill>
                  <a:schemeClr val="tx1"/>
                </a:solidFill>
              </a:rPr>
              <a:t>Contacte la Coalición para la Seguridad en Manejo de Granos </a:t>
            </a:r>
          </a:p>
          <a:p>
            <a:pPr>
              <a:spcBef>
                <a:spcPts val="600"/>
              </a:spcBef>
            </a:pPr>
            <a:r>
              <a:rPr lang="es-HN" sz="3200" b="0" dirty="0" smtClean="0">
                <a:solidFill>
                  <a:schemeClr val="tx1"/>
                </a:solidFill>
              </a:rPr>
              <a:t>en info@grainsafety.org</a:t>
            </a:r>
            <a:endParaRPr lang="es-HN" sz="3200" b="0" dirty="0">
              <a:solidFill>
                <a:schemeClr val="tx1"/>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43</a:t>
            </a:fld>
            <a:endParaRPr lang="en-US" dirty="0">
              <a:solidFill>
                <a:prstClr val="black">
                  <a:tint val="75000"/>
                </a:prstClr>
              </a:solidFill>
            </a:endParaRPr>
          </a:p>
        </p:txBody>
      </p:sp>
      <p:pic>
        <p:nvPicPr>
          <p:cNvPr id="21" name="Picture 20"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64991"/>
            <a:ext cx="9143245" cy="1097189"/>
          </a:xfrm>
          <a:prstGeom prst="rect">
            <a:avLst/>
          </a:prstGeom>
        </p:spPr>
      </p:pic>
    </p:spTree>
    <p:extLst>
      <p:ext uri="{BB962C8B-B14F-4D97-AF65-F5344CB8AC3E}">
        <p14:creationId xmlns:p14="http://schemas.microsoft.com/office/powerpoint/2010/main" val="13440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a:bodyPr>
          <a:lstStyle/>
          <a:p>
            <a:r>
              <a:rPr lang="es-HN" dirty="0" smtClean="0"/>
              <a:t>Normas OSHA </a:t>
            </a:r>
            <a:endParaRPr lang="es-HN" sz="4400" dirty="0"/>
          </a:p>
        </p:txBody>
      </p:sp>
      <p:sp>
        <p:nvSpPr>
          <p:cNvPr id="7" name="Content Placeholder 6"/>
          <p:cNvSpPr>
            <a:spLocks noGrp="1"/>
          </p:cNvSpPr>
          <p:nvPr>
            <p:ph idx="1"/>
          </p:nvPr>
        </p:nvSpPr>
        <p:spPr/>
        <p:txBody>
          <a:bodyPr>
            <a:normAutofit fontScale="85000" lnSpcReduction="20000"/>
          </a:bodyPr>
          <a:lstStyle/>
          <a:p>
            <a:pPr lvl="1"/>
            <a:r>
              <a:rPr lang="en-US" dirty="0" smtClean="0"/>
              <a:t>1910.72 </a:t>
            </a:r>
            <a:r>
              <a:rPr lang="es-HN" dirty="0" smtClean="0"/>
              <a:t>Norma de Manejo de Granos</a:t>
            </a:r>
          </a:p>
          <a:p>
            <a:pPr lvl="1"/>
            <a:r>
              <a:rPr lang="en-US" dirty="0" smtClean="0"/>
              <a:t>1912.146 </a:t>
            </a:r>
            <a:r>
              <a:rPr lang="es-HN" dirty="0" smtClean="0"/>
              <a:t>Espacios Confinados</a:t>
            </a:r>
          </a:p>
          <a:p>
            <a:pPr lvl="1"/>
            <a:r>
              <a:rPr lang="en-US" dirty="0" smtClean="0"/>
              <a:t>1910.138 </a:t>
            </a:r>
            <a:r>
              <a:rPr lang="es-HN" dirty="0" smtClean="0"/>
              <a:t>Planes de Acción de Emergencia</a:t>
            </a:r>
          </a:p>
          <a:p>
            <a:pPr lvl="1"/>
            <a:r>
              <a:rPr lang="en-US" dirty="0" smtClean="0"/>
              <a:t>1910.147 </a:t>
            </a:r>
            <a:r>
              <a:rPr lang="es-HN" dirty="0" smtClean="0"/>
              <a:t>Candado Etiqueta</a:t>
            </a:r>
          </a:p>
          <a:p>
            <a:pPr lvl="1"/>
            <a:r>
              <a:rPr lang="en-US" dirty="0" smtClean="0"/>
              <a:t>1019.10 Subparte D </a:t>
            </a:r>
            <a:r>
              <a:rPr lang="es-HN" dirty="0" smtClean="0"/>
              <a:t>Superficies para caminar y trabajar </a:t>
            </a:r>
            <a:r>
              <a:rPr lang="en-US" dirty="0" smtClean="0"/>
              <a:t>1910.21-.30</a:t>
            </a:r>
          </a:p>
          <a:p>
            <a:pPr lvl="1"/>
            <a:r>
              <a:rPr lang="en-US" dirty="0" smtClean="0"/>
              <a:t>1910 Subparte I </a:t>
            </a:r>
            <a:r>
              <a:rPr lang="es-HN" dirty="0" smtClean="0"/>
              <a:t>Equipo de protección personal</a:t>
            </a:r>
          </a:p>
          <a:p>
            <a:pPr lvl="2"/>
            <a:r>
              <a:rPr lang="es-HN" dirty="0" smtClean="0"/>
              <a:t>1910.134 protección respiratoria</a:t>
            </a:r>
          </a:p>
          <a:p>
            <a:pPr lvl="1"/>
            <a:r>
              <a:rPr lang="en-US" dirty="0" smtClean="0"/>
              <a:t>1910 Subparte M </a:t>
            </a:r>
            <a:r>
              <a:rPr lang="es-HN" dirty="0" smtClean="0"/>
              <a:t>Gas comprimido y equipo de aire comprimido</a:t>
            </a:r>
          </a:p>
          <a:p>
            <a:pPr lvl="1"/>
            <a:r>
              <a:rPr lang="en-US" dirty="0" smtClean="0"/>
              <a:t>1910 </a:t>
            </a:r>
            <a:r>
              <a:rPr lang="es-HN" dirty="0"/>
              <a:t>S</a:t>
            </a:r>
            <a:r>
              <a:rPr lang="es-HN" dirty="0" smtClean="0"/>
              <a:t>ubparte O Maquinaria y resguardo de maquinaria</a:t>
            </a:r>
          </a:p>
          <a:p>
            <a:pPr lvl="2"/>
            <a:r>
              <a:rPr lang="en-US" dirty="0" smtClean="0"/>
              <a:t>1910.217(f</a:t>
            </a:r>
            <a:r>
              <a:rPr lang="en-US" dirty="0"/>
              <a:t>)(4</a:t>
            </a:r>
            <a:r>
              <a:rPr lang="en-US" dirty="0" smtClean="0"/>
              <a:t>)  </a:t>
            </a:r>
            <a:r>
              <a:rPr lang="es-HN" dirty="0" smtClean="0"/>
              <a:t>guía para la anchura de una abertura</a:t>
            </a:r>
          </a:p>
          <a:p>
            <a:pPr lvl="1"/>
            <a:r>
              <a:rPr lang="en-US" dirty="0" smtClean="0"/>
              <a:t>1910.66 </a:t>
            </a:r>
            <a:r>
              <a:rPr lang="es-HN" dirty="0" smtClean="0"/>
              <a:t>Apéndice C Sistema Personal de Detención de Caídas (bajo1910 Subparte F – Plataformas automáticas, elevadores de personas, y Plataformas de trabajo montadas en vehículos) </a:t>
            </a:r>
          </a:p>
          <a:p>
            <a:pPr lvl="1"/>
            <a:r>
              <a:rPr lang="fr-FR" dirty="0" smtClean="0"/>
              <a:t>1926 </a:t>
            </a:r>
            <a:r>
              <a:rPr lang="es-HN" dirty="0" smtClean="0"/>
              <a:t>Subparte M (Norma de Construcción</a:t>
            </a:r>
            <a:r>
              <a:rPr lang="fr-FR" dirty="0" smtClean="0"/>
              <a:t>) </a:t>
            </a:r>
            <a:endParaRPr lang="en-US" dirty="0" smtClean="0"/>
          </a:p>
          <a:p>
            <a:pPr lvl="1"/>
            <a:endParaRPr lang="en-US" dirty="0" smtClean="0"/>
          </a:p>
          <a:p>
            <a:pPr lvl="1"/>
            <a:endParaRPr lang="en-US" dirty="0" smtClean="0"/>
          </a:p>
          <a:p>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1698310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HN" dirty="0" smtClean="0"/>
              <a:t>Diapositivas para imprimir</a:t>
            </a:r>
            <a:endParaRPr lang="es-HN" dirty="0"/>
          </a:p>
        </p:txBody>
      </p:sp>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45</a:t>
            </a:fld>
            <a:endParaRPr lang="en-US" dirty="0">
              <a:solidFill>
                <a:prstClr val="black">
                  <a:tint val="75000"/>
                </a:prstClr>
              </a:solidFill>
            </a:endParaRPr>
          </a:p>
        </p:txBody>
      </p:sp>
      <p:pic>
        <p:nvPicPr>
          <p:cNvPr id="1027" name="Picture 3" descr="stop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4532" y="381000"/>
            <a:ext cx="231493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2263" y="3751943"/>
            <a:ext cx="2539474" cy="2450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in Handling line 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Tree>
    <p:extLst>
      <p:ext uri="{BB962C8B-B14F-4D97-AF65-F5344CB8AC3E}">
        <p14:creationId xmlns:p14="http://schemas.microsoft.com/office/powerpoint/2010/main" val="976870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46</a:t>
            </a:fld>
            <a:endParaRPr lang="en-US" dirty="0">
              <a:solidFill>
                <a:prstClr val="white">
                  <a:lumMod val="95000"/>
                </a:prstClr>
              </a:solidFill>
            </a:endParaRPr>
          </a:p>
        </p:txBody>
      </p:sp>
      <p:pic>
        <p:nvPicPr>
          <p:cNvPr id="2051" name="Picture 3" descr="image of a bin, silo, and tank entry permit and checkli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65" y="838200"/>
            <a:ext cx="4114800" cy="573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91200"/>
            <a:ext cx="9143245" cy="1097189"/>
          </a:xfrm>
          <a:prstGeom prst="rect">
            <a:avLst/>
          </a:prstGeom>
        </p:spPr>
      </p:pic>
      <p:sp>
        <p:nvSpPr>
          <p:cNvPr id="25" name="Content Placeholder 2"/>
          <p:cNvSpPr txBox="1">
            <a:spLocks/>
          </p:cNvSpPr>
          <p:nvPr/>
        </p:nvSpPr>
        <p:spPr>
          <a:xfrm>
            <a:off x="4564365" y="1967080"/>
            <a:ext cx="4427235" cy="3968253"/>
          </a:xfrm>
          <a:prstGeom prst="rect">
            <a:avLst/>
          </a:prstGeom>
        </p:spPr>
        <p:txBody>
          <a:bodyPr vert="horz" lIns="91440" tIns="45720" rIns="91440" bIns="45720" rtlCol="0">
            <a:normAutofit fontScale="85000" lnSpcReduction="10000"/>
          </a:bodyPr>
          <a:lstStyle>
            <a:lvl1pPr marL="457200" indent="-457200" algn="l" defTabSz="457200" rtl="0" eaLnBrk="1" latinLnBrk="0" hangingPunct="1">
              <a:spcBef>
                <a:spcPct val="20000"/>
              </a:spcBef>
              <a:buClr>
                <a:srgbClr val="FFC000"/>
              </a:buClr>
              <a:buSzPct val="15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Clr>
                <a:srgbClr val="FFC000"/>
              </a:buClr>
              <a:buSzPct val="15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FFC000"/>
              </a:buClr>
              <a:buFont typeface="Wingdings" pitchFamily="2" charset="2"/>
              <a:buChar char="Ø"/>
              <a:defRPr sz="2200" kern="1200" baseline="0">
                <a:solidFill>
                  <a:schemeClr val="tx1"/>
                </a:solidFill>
                <a:latin typeface="Arial" panose="020B0604020202020204" pitchFamily="34" charset="0"/>
                <a:ea typeface="+mn-ea"/>
                <a:cs typeface="Arial" panose="020B0604020202020204" pitchFamily="34" charset="0"/>
              </a:defRPr>
            </a:lvl3pPr>
            <a:lvl4pPr marL="1714500" indent="-342900" algn="l" defTabSz="457200" rtl="0" eaLnBrk="1" latinLnBrk="0" hangingPunct="1">
              <a:spcBef>
                <a:spcPct val="20000"/>
              </a:spcBef>
              <a:buClr>
                <a:srgbClr val="FFC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FFC000"/>
              </a:buClr>
              <a:buFont typeface="Wingdings" pitchFamily="2" charset="2"/>
              <a:buChar char="v"/>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s-HN" dirty="0" smtClean="0">
                <a:solidFill>
                  <a:prstClr val="black"/>
                </a:solidFill>
              </a:rPr>
              <a:t>Evaluación de Peligros y Corrección </a:t>
            </a:r>
          </a:p>
          <a:p>
            <a:pPr lvl="1">
              <a:spcBef>
                <a:spcPts val="600"/>
              </a:spcBef>
            </a:pPr>
            <a:r>
              <a:rPr lang="es-HN" dirty="0" smtClean="0">
                <a:solidFill>
                  <a:prstClr val="black"/>
                </a:solidFill>
              </a:rPr>
              <a:t>Condición del grano</a:t>
            </a:r>
          </a:p>
          <a:p>
            <a:pPr>
              <a:spcBef>
                <a:spcPts val="600"/>
              </a:spcBef>
            </a:pPr>
            <a:r>
              <a:rPr lang="es-HN"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rPr>
              <a:t>Candado/Etiqueta</a:t>
            </a:r>
            <a:r>
              <a:rPr lang="es-HN"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p>
          <a:p>
            <a:pPr>
              <a:spcBef>
                <a:spcPts val="600"/>
              </a:spcBef>
            </a:pPr>
            <a:r>
              <a:rPr lang="es-HN" dirty="0" smtClean="0">
                <a:solidFill>
                  <a:prstClr val="black"/>
                </a:solidFill>
              </a:rPr>
              <a:t>Atmósfera </a:t>
            </a:r>
          </a:p>
          <a:p>
            <a:pPr>
              <a:spcBef>
                <a:spcPts val="600"/>
              </a:spcBef>
            </a:pPr>
            <a:r>
              <a:rPr lang="es-HN" dirty="0" smtClean="0">
                <a:solidFill>
                  <a:prstClr val="black"/>
                </a:solidFill>
              </a:rPr>
              <a:t>Uso de Cable Salvavidas </a:t>
            </a:r>
          </a:p>
          <a:p>
            <a:pPr>
              <a:spcBef>
                <a:spcPts val="600"/>
              </a:spcBef>
            </a:pPr>
            <a:r>
              <a:rPr lang="es-HN" dirty="0" smtClean="0">
                <a:solidFill>
                  <a:prstClr val="black"/>
                </a:solidFill>
              </a:rPr>
              <a:t>Entrenamiento del entrante</a:t>
            </a:r>
          </a:p>
          <a:p>
            <a:pPr>
              <a:spcBef>
                <a:spcPts val="600"/>
              </a:spcBef>
            </a:pPr>
            <a:r>
              <a:rPr lang="es-HN" dirty="0" smtClean="0">
                <a:solidFill>
                  <a:prstClr val="black"/>
                </a:solidFill>
              </a:rPr>
              <a:t>Entrenamiento del observador y su rol</a:t>
            </a:r>
          </a:p>
          <a:p>
            <a:pPr>
              <a:spcBef>
                <a:spcPts val="600"/>
              </a:spcBef>
            </a:pPr>
            <a:r>
              <a:rPr lang="es-HN" dirty="0" smtClean="0">
                <a:solidFill>
                  <a:prstClr val="black"/>
                </a:solidFill>
              </a:rPr>
              <a:t>Disponibilidad de rescate</a:t>
            </a:r>
          </a:p>
          <a:p>
            <a:pPr marL="0" indent="0">
              <a:spcBef>
                <a:spcPts val="600"/>
              </a:spcBef>
              <a:buFont typeface="Wingdings" pitchFamily="2" charset="2"/>
              <a:buNone/>
            </a:pPr>
            <a:endParaRPr lang="en-US" dirty="0" smtClean="0">
              <a:solidFill>
                <a:prstClr val="black"/>
              </a:solidFill>
            </a:endParaRPr>
          </a:p>
          <a:p>
            <a:pPr>
              <a:lnSpc>
                <a:spcPct val="110000"/>
              </a:lnSpc>
            </a:pPr>
            <a:endParaRPr lang="en-US" dirty="0" smtClean="0">
              <a:solidFill>
                <a:prstClr val="black"/>
              </a:solidFill>
            </a:endParaRPr>
          </a:p>
          <a:p>
            <a:pPr lvl="1">
              <a:lnSpc>
                <a:spcPct val="120000"/>
              </a:lnSpc>
            </a:pPr>
            <a:endParaRPr lang="en-US" dirty="0" smtClean="0">
              <a:solidFill>
                <a:prstClr val="black"/>
              </a:solidFill>
            </a:endParaRPr>
          </a:p>
          <a:p>
            <a:pPr>
              <a:lnSpc>
                <a:spcPct val="120000"/>
              </a:lnSpc>
            </a:pPr>
            <a:endParaRPr lang="en-US" dirty="0" smtClean="0">
              <a:solidFill>
                <a:prstClr val="black"/>
              </a:solidFill>
            </a:endParaRPr>
          </a:p>
          <a:p>
            <a:pPr>
              <a:lnSpc>
                <a:spcPct val="120000"/>
              </a:lnSpc>
            </a:pPr>
            <a:endParaRPr lang="en-US" dirty="0" smtClean="0">
              <a:solidFill>
                <a:prstClr val="black"/>
              </a:solidFill>
            </a:endParaRPr>
          </a:p>
          <a:p>
            <a:pPr marL="0" indent="0">
              <a:lnSpc>
                <a:spcPct val="120000"/>
              </a:lnSpc>
              <a:buFont typeface="Wingdings" pitchFamily="2" charset="2"/>
              <a:buNone/>
            </a:pPr>
            <a:endParaRPr lang="en-US" dirty="0" smtClean="0">
              <a:solidFill>
                <a:prstClr val="black"/>
              </a:solidFill>
            </a:endParaRPr>
          </a:p>
          <a:p>
            <a:pPr>
              <a:lnSpc>
                <a:spcPct val="120000"/>
              </a:lnSpc>
            </a:pPr>
            <a:endParaRPr lang="en-US" dirty="0" smtClean="0">
              <a:solidFill>
                <a:prstClr val="black"/>
              </a:solidFill>
            </a:endParaRPr>
          </a:p>
          <a:p>
            <a:pPr>
              <a:lnSpc>
                <a:spcPct val="120000"/>
              </a:lnSpc>
            </a:pPr>
            <a:endParaRPr lang="en-US" dirty="0" smtClean="0">
              <a:solidFill>
                <a:prstClr val="black"/>
              </a:solidFill>
            </a:endParaRPr>
          </a:p>
          <a:p>
            <a:pPr lvl="1">
              <a:lnSpc>
                <a:spcPct val="120000"/>
              </a:lnSpc>
            </a:pPr>
            <a:endParaRPr lang="en-US" dirty="0" smtClean="0">
              <a:solidFill>
                <a:prstClr val="black"/>
              </a:solidFill>
            </a:endParaRPr>
          </a:p>
          <a:p>
            <a:pPr marL="457200" lvl="1" indent="0">
              <a:lnSpc>
                <a:spcPct val="120000"/>
              </a:lnSpc>
              <a:buFont typeface="Arial" pitchFamily="34" charset="0"/>
              <a:buNone/>
            </a:pPr>
            <a:endParaRPr lang="en-US" sz="3600" dirty="0" smtClean="0">
              <a:solidFill>
                <a:prstClr val="black"/>
              </a:solidFill>
            </a:endParaRPr>
          </a:p>
          <a:p>
            <a:endParaRPr lang="en-US" sz="3600"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
        <p:nvSpPr>
          <p:cNvPr id="27" name="Title 1"/>
          <p:cNvSpPr>
            <a:spLocks noGrp="1"/>
          </p:cNvSpPr>
          <p:nvPr>
            <p:ph type="title"/>
          </p:nvPr>
        </p:nvSpPr>
        <p:spPr/>
        <p:txBody>
          <a:bodyPr>
            <a:normAutofit fontScale="90000"/>
          </a:bodyPr>
          <a:lstStyle/>
          <a:p>
            <a:pPr algn="r"/>
            <a:r>
              <a:rPr lang="es-HN" dirty="0" smtClean="0"/>
              <a:t>El Permiso trata </a:t>
            </a:r>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TODOS</a:t>
            </a:r>
            <a:r>
              <a:rPr lang="es-HN" dirty="0" smtClean="0"/>
              <a:t> los problemas de seguridad críticos.</a:t>
            </a:r>
            <a:endParaRPr lang="es-HN" dirty="0"/>
          </a:p>
        </p:txBody>
      </p:sp>
    </p:spTree>
    <p:extLst>
      <p:ext uri="{BB962C8B-B14F-4D97-AF65-F5344CB8AC3E}">
        <p14:creationId xmlns:p14="http://schemas.microsoft.com/office/powerpoint/2010/main" val="19836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HN" dirty="0" smtClean="0"/>
              <a:t>FOLLETOS</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47</a:t>
            </a:fld>
            <a:endParaRPr lang="en-US" dirty="0">
              <a:solidFill>
                <a:prstClr val="white">
                  <a:lumMod val="95000"/>
                </a:prstClr>
              </a:solidFill>
            </a:endParaRPr>
          </a:p>
        </p:txBody>
      </p:sp>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Tree>
    <p:extLst>
      <p:ext uri="{BB962C8B-B14F-4D97-AF65-F5344CB8AC3E}">
        <p14:creationId xmlns:p14="http://schemas.microsoft.com/office/powerpoint/2010/main" val="1934766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886"/>
            <a:ext cx="8839200" cy="1143000"/>
          </a:xfrm>
        </p:spPr>
        <p:txBody>
          <a:bodyPr>
            <a:normAutofit fontScale="90000"/>
          </a:bodyPr>
          <a:lstStyle/>
          <a:p>
            <a:r>
              <a:rPr lang="es-HN" dirty="0" smtClean="0"/>
              <a:t>Siga un proceso de entrada </a:t>
            </a:r>
            <a:r>
              <a:rPr lang="es-HN"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seguro</a:t>
            </a:r>
            <a:endParaRPr lang="en-US" sz="44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48</a:t>
            </a:fld>
            <a:endParaRPr lang="en-US" dirty="0">
              <a:solidFill>
                <a:prstClr val="black">
                  <a:tint val="75000"/>
                </a:prstClr>
              </a:solidFill>
            </a:endParaRPr>
          </a:p>
        </p:txBody>
      </p:sp>
      <p:pic>
        <p:nvPicPr>
          <p:cNvPr id="6" name="Picture 5"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 y="5837011"/>
            <a:ext cx="9143245" cy="1097189"/>
          </a:xfrm>
          <a:prstGeom prst="rect">
            <a:avLst/>
          </a:prstGeom>
        </p:spPr>
      </p:pic>
      <p:sp>
        <p:nvSpPr>
          <p:cNvPr id="7" name="Rectangle 6"/>
          <p:cNvSpPr/>
          <p:nvPr/>
        </p:nvSpPr>
        <p:spPr>
          <a:xfrm>
            <a:off x="6096000" y="4602407"/>
            <a:ext cx="2667000" cy="954107"/>
          </a:xfrm>
          <a:prstGeom prst="rect">
            <a:avLst/>
          </a:prstGeom>
        </p:spPr>
        <p:txBody>
          <a:bodyPr wrap="square">
            <a:spAutoFit/>
          </a:bodyPr>
          <a:lstStyle/>
          <a:p>
            <a:r>
              <a:rPr lang="es-HN" sz="800" dirty="0">
                <a:solidFill>
                  <a:prstClr val="black"/>
                </a:solidFill>
                <a:latin typeface="Arial Narrow" panose="020B0606020202030204" pitchFamily="34" charset="0"/>
              </a:rPr>
              <a:t>Este material fue producido bajo otorgamiento numero</a:t>
            </a:r>
          </a:p>
          <a:p>
            <a:r>
              <a:rPr lang="es-HN" sz="800" dirty="0">
                <a:solidFill>
                  <a:prstClr val="black"/>
                </a:solidFill>
                <a:latin typeface="Arial Narrow" panose="020B0606020202030204" pitchFamily="34" charset="0"/>
              </a:rPr>
              <a:t> SH-24931SH3  de la Administración de Seguridad y Salud Ocupacional (OSHA), Departamento Laboral de EEUU. No refleja necesariamente los puntos de vista o políticas del Departamento Laboral, la mención de nombres, productos comerciales y organizaciones no implica el respaldo de éstos por el Gobierno de los EEUU.</a:t>
            </a:r>
          </a:p>
        </p:txBody>
      </p:sp>
      <p:graphicFrame>
        <p:nvGraphicFramePr>
          <p:cNvPr id="10" name="Content Placeholder 8" descr="chart"/>
          <p:cNvGraphicFramePr>
            <a:graphicFrameLocks noGrp="1"/>
          </p:cNvGraphicFramePr>
          <p:nvPr>
            <p:ph idx="1"/>
            <p:extLst/>
          </p:nvPr>
        </p:nvGraphicFramePr>
        <p:xfrm>
          <a:off x="457200" y="762000"/>
          <a:ext cx="8229600" cy="50750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8072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15" name="Title 14"/>
          <p:cNvSpPr>
            <a:spLocks noGrp="1"/>
          </p:cNvSpPr>
          <p:nvPr>
            <p:ph type="title"/>
          </p:nvPr>
        </p:nvSpPr>
        <p:spPr>
          <a:xfrm>
            <a:off x="142479" y="0"/>
            <a:ext cx="8991600" cy="1143000"/>
          </a:xfrm>
        </p:spPr>
        <p:txBody>
          <a:bodyPr>
            <a:normAutofit fontScale="90000"/>
          </a:bodyPr>
          <a:lstStyle/>
          <a:p>
            <a:r>
              <a:rPr lang="es-HN" b="1" dirty="0" smtClean="0">
                <a:latin typeface="Arial" panose="020B0604020202020204" pitchFamily="34" charset="0"/>
                <a:cs typeface="Arial" panose="020B0604020202020204" pitchFamily="34" charset="0"/>
              </a:rPr>
              <a:t>5 recordatorios críticos para la entrada </a:t>
            </a:r>
            <a:r>
              <a:rPr lang="es-HN" b="1" dirty="0" smtClean="0">
                <a:latin typeface="Arial" panose="020B0604020202020204" pitchFamily="34" charset="0"/>
                <a:cs typeface="Arial" panose="020B0604020202020204" pitchFamily="34" charset="0"/>
              </a:rPr>
              <a:t>segura</a:t>
            </a:r>
            <a:endParaRPr lang="es-HN"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49</a:t>
            </a:fld>
            <a:endParaRPr lang="en-US" dirty="0">
              <a:solidFill>
                <a:prstClr val="white">
                  <a:lumMod val="95000"/>
                </a:prstClr>
              </a:solidFill>
            </a:endParaRPr>
          </a:p>
        </p:txBody>
      </p:sp>
      <p:graphicFrame>
        <p:nvGraphicFramePr>
          <p:cNvPr id="5" name="Content Placeholder 4" descr="flow chart"/>
          <p:cNvGraphicFramePr>
            <a:graphicFrameLocks noGrp="1"/>
          </p:cNvGraphicFramePr>
          <p:nvPr>
            <p:ph idx="4294967295"/>
            <p:extLst/>
          </p:nvPr>
        </p:nvGraphicFramePr>
        <p:xfrm>
          <a:off x="769923" y="1219200"/>
          <a:ext cx="7543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6945086" y="5029200"/>
            <a:ext cx="2198914" cy="646331"/>
          </a:xfrm>
          <a:prstGeom prst="rect">
            <a:avLst/>
          </a:prstGeom>
          <a:noFill/>
        </p:spPr>
        <p:txBody>
          <a:bodyPr wrap="square" rtlCol="0">
            <a:spAutoFit/>
          </a:bodyPr>
          <a:lstStyle/>
          <a:p>
            <a:pPr marL="342900" indent="-342900">
              <a:buClr>
                <a:srgbClr val="FFC000"/>
              </a:buClr>
              <a:buSzPct val="150000"/>
              <a:buFont typeface="Arial" panose="020B0604020202020204" pitchFamily="34" charset="0"/>
              <a:buChar char="•"/>
            </a:pPr>
            <a:r>
              <a:rPr lang="en-US" dirty="0" err="1">
                <a:solidFill>
                  <a:prstClr val="black"/>
                </a:solidFill>
                <a:latin typeface="Arial" panose="020B0604020202020204" pitchFamily="34" charset="0"/>
                <a:cs typeface="Arial" panose="020B0604020202020204" pitchFamily="34" charset="0"/>
              </a:rPr>
              <a:t>Cuando</a:t>
            </a:r>
            <a:r>
              <a:rPr lang="en-US" dirty="0">
                <a:solidFill>
                  <a:prstClr val="black"/>
                </a:solidFill>
                <a:latin typeface="Arial" panose="020B0604020202020204" pitchFamily="34" charset="0"/>
                <a:cs typeface="Arial" panose="020B0604020202020204" pitchFamily="34" charset="0"/>
              </a:rPr>
              <a:t> se </a:t>
            </a:r>
            <a:r>
              <a:rPr lang="en-US" dirty="0" err="1">
                <a:solidFill>
                  <a:prstClr val="black"/>
                </a:solidFill>
                <a:latin typeface="Arial" panose="020B0604020202020204" pitchFamily="34" charset="0"/>
                <a:cs typeface="Arial" panose="020B0604020202020204" pitchFamily="34" charset="0"/>
              </a:rPr>
              <a:t>indica</a:t>
            </a:r>
            <a:endParaRPr lang="en-US"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322053" y="5025893"/>
            <a:ext cx="1999342" cy="646331"/>
          </a:xfrm>
          <a:prstGeom prst="rect">
            <a:avLst/>
          </a:prstGeom>
          <a:noFill/>
        </p:spPr>
        <p:txBody>
          <a:bodyPr wrap="square" rtlCol="0">
            <a:spAutoFit/>
          </a:bodyPr>
          <a:lstStyle/>
          <a:p>
            <a:pPr marL="342900" indent="-342900">
              <a:buClr>
                <a:srgbClr val="FFC000"/>
              </a:buClr>
              <a:buSzPct val="150000"/>
              <a:buFont typeface="Arial" panose="020B0604020202020204" pitchFamily="34" charset="0"/>
              <a:buChar char="•"/>
            </a:pPr>
            <a:r>
              <a:rPr lang="en-US" dirty="0" err="1">
                <a:solidFill>
                  <a:prstClr val="black"/>
                </a:solidFill>
                <a:latin typeface="Arial" panose="020B0604020202020204" pitchFamily="34" charset="0"/>
                <a:cs typeface="Arial" panose="020B0604020202020204" pitchFamily="34" charset="0"/>
              </a:rPr>
              <a:t>Cuando</a:t>
            </a:r>
            <a:r>
              <a:rPr lang="en-US" dirty="0">
                <a:solidFill>
                  <a:prstClr val="black"/>
                </a:solidFill>
                <a:latin typeface="Arial" panose="020B0604020202020204" pitchFamily="34" charset="0"/>
                <a:cs typeface="Arial" panose="020B0604020202020204" pitchFamily="34" charset="0"/>
              </a:rPr>
              <a:t> sea </a:t>
            </a:r>
            <a:r>
              <a:rPr lang="en-US" dirty="0" err="1">
                <a:solidFill>
                  <a:prstClr val="black"/>
                </a:solidFill>
                <a:latin typeface="Arial" panose="020B0604020202020204" pitchFamily="34" charset="0"/>
                <a:cs typeface="Arial" panose="020B0604020202020204" pitchFamily="34" charset="0"/>
              </a:rPr>
              <a:t>necesario</a:t>
            </a:r>
            <a:endParaRPr lang="en-US"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228600" y="990600"/>
            <a:ext cx="2066471" cy="1077218"/>
          </a:xfrm>
          <a:prstGeom prst="rect">
            <a:avLst/>
          </a:prstGeom>
        </p:spPr>
        <p:txBody>
          <a:bodyPr wrap="square">
            <a:spAutoFit/>
          </a:bodyPr>
          <a:lstStyle/>
          <a:p>
            <a:r>
              <a:rPr lang="en-US" sz="800" dirty="0">
                <a:solidFill>
                  <a:prstClr val="black"/>
                </a:solidFill>
                <a:latin typeface="Arial Narrow" panose="020B0606020202030204" pitchFamily="34" charset="0"/>
              </a:rPr>
              <a:t> </a:t>
            </a:r>
            <a:r>
              <a:rPr lang="es-HN" sz="800" dirty="0">
                <a:solidFill>
                  <a:prstClr val="black"/>
                </a:solidFill>
                <a:latin typeface="Arial Narrow" panose="020B0606020202030204" pitchFamily="34" charset="0"/>
              </a:rPr>
              <a:t>Este material fue producido bajo otorgamiento numero SH-24931SH3  de la Administración de Seguridad y Salud Ocupacional (OSHA), Departamento Laboral de EEUU. No refleja necesariamente los puntos de vista o políticas del Departamento Laboral, la mención de nombres, productos comerciales y organizaciones no implica el respaldo de éstos por el Gobierno de los EEUU.</a:t>
            </a:r>
          </a:p>
        </p:txBody>
      </p:sp>
    </p:spTree>
    <p:extLst>
      <p:ext uri="{BB962C8B-B14F-4D97-AF65-F5344CB8AC3E}">
        <p14:creationId xmlns:p14="http://schemas.microsoft.com/office/powerpoint/2010/main" val="1585041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274638"/>
            <a:ext cx="8229600" cy="1020762"/>
          </a:xfrm>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Entrenar</a:t>
            </a:r>
            <a:r>
              <a:rPr lang="es-HN" dirty="0" smtClean="0"/>
              <a:t> al observador y al entrante. </a:t>
            </a:r>
            <a:endParaRPr lang="es-HN" sz="4400" dirty="0"/>
          </a:p>
        </p:txBody>
      </p:sp>
      <p:sp>
        <p:nvSpPr>
          <p:cNvPr id="7" name="Text Placeholder 6"/>
          <p:cNvSpPr>
            <a:spLocks noGrp="1"/>
          </p:cNvSpPr>
          <p:nvPr>
            <p:ph type="body" idx="1"/>
          </p:nvPr>
        </p:nvSpPr>
        <p:spPr>
          <a:xfrm>
            <a:off x="4572000" y="1371600"/>
            <a:ext cx="4297680" cy="669512"/>
          </a:xfrm>
        </p:spPr>
        <p:txBody>
          <a:bodyPr>
            <a:normAutofit/>
          </a:bodyPr>
          <a:lstStyle/>
          <a:p>
            <a:r>
              <a:rPr lang="es-H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Observador</a:t>
            </a:r>
            <a:endParaRPr lang="es-HN"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Content Placeholder 7"/>
          <p:cNvSpPr>
            <a:spLocks noGrp="1"/>
          </p:cNvSpPr>
          <p:nvPr>
            <p:ph sz="half" idx="2"/>
          </p:nvPr>
        </p:nvSpPr>
        <p:spPr>
          <a:xfrm>
            <a:off x="4535032" y="1981200"/>
            <a:ext cx="4608968" cy="4578125"/>
          </a:xfrm>
        </p:spPr>
        <p:txBody>
          <a:bodyPr>
            <a:noAutofit/>
          </a:bodyPr>
          <a:lstStyle/>
          <a:p>
            <a:pPr lvl="0"/>
            <a:r>
              <a:rPr lang="es-HN" sz="2600" dirty="0" smtClean="0">
                <a:solidFill>
                  <a:prstClr val="black"/>
                </a:solidFill>
              </a:rPr>
              <a:t>Identificar y corregir peligros</a:t>
            </a:r>
          </a:p>
          <a:p>
            <a:pPr lvl="0"/>
            <a:r>
              <a:rPr lang="es-HN" sz="2600" dirty="0" smtClean="0">
                <a:solidFill>
                  <a:prstClr val="black"/>
                </a:solidFill>
              </a:rPr>
              <a:t>Candado/Etiqueta LOTO</a:t>
            </a:r>
          </a:p>
          <a:p>
            <a:pPr lvl="0"/>
            <a:r>
              <a:rPr lang="es-HN" sz="2600" dirty="0" smtClean="0">
                <a:solidFill>
                  <a:prstClr val="black"/>
                </a:solidFill>
              </a:rPr>
              <a:t>Resguardo de máquinas</a:t>
            </a:r>
          </a:p>
          <a:p>
            <a:pPr lvl="0"/>
            <a:r>
              <a:rPr lang="es-HN" sz="2600" dirty="0" smtClean="0">
                <a:solidFill>
                  <a:prstClr val="black"/>
                </a:solidFill>
              </a:rPr>
              <a:t>Rol y responsabilidad</a:t>
            </a:r>
          </a:p>
          <a:p>
            <a:pPr lvl="1"/>
            <a:r>
              <a:rPr lang="es-HN" sz="2200" b="1" dirty="0" smtClean="0">
                <a:solidFill>
                  <a:prstClr val="black"/>
                </a:solidFill>
                <a:latin typeface="Arial" panose="020B0604020202020204" pitchFamily="34" charset="0"/>
                <a:cs typeface="Arial" panose="020B0604020202020204" pitchFamily="34" charset="0"/>
              </a:rPr>
              <a:t>Debe permanecer presente </a:t>
            </a:r>
          </a:p>
          <a:p>
            <a:pPr lvl="1"/>
            <a:r>
              <a:rPr lang="es-HN" sz="2200" b="1" dirty="0" smtClean="0">
                <a:solidFill>
                  <a:prstClr val="black"/>
                </a:solidFill>
                <a:latin typeface="Arial" panose="020B0604020202020204" pitchFamily="34" charset="0"/>
                <a:cs typeface="Arial" panose="020B0604020202020204" pitchFamily="34" charset="0"/>
              </a:rPr>
              <a:t>Comunicación constante</a:t>
            </a:r>
          </a:p>
          <a:p>
            <a:pPr lvl="0"/>
            <a:r>
              <a:rPr lang="es-HN" sz="2600" dirty="0" smtClean="0">
                <a:solidFill>
                  <a:prstClr val="black"/>
                </a:solidFill>
              </a:rPr>
              <a:t>Uso de Cuerda Salvavidas</a:t>
            </a:r>
          </a:p>
          <a:p>
            <a:pPr lvl="0"/>
            <a:r>
              <a:rPr lang="es-HN" sz="2600" dirty="0" smtClean="0">
                <a:solidFill>
                  <a:prstClr val="black"/>
                </a:solidFill>
              </a:rPr>
              <a:t>Iniciar rescate sin entrar</a:t>
            </a:r>
            <a:endParaRPr lang="es-HN" sz="2600" dirty="0"/>
          </a:p>
        </p:txBody>
      </p:sp>
      <p:sp>
        <p:nvSpPr>
          <p:cNvPr id="9" name="Text Placeholder 8"/>
          <p:cNvSpPr>
            <a:spLocks noGrp="1"/>
          </p:cNvSpPr>
          <p:nvPr>
            <p:ph type="body" sz="quarter" idx="3"/>
          </p:nvPr>
        </p:nvSpPr>
        <p:spPr>
          <a:xfrm>
            <a:off x="265568" y="1371600"/>
            <a:ext cx="4297680" cy="669512"/>
          </a:xfrm>
        </p:spPr>
        <p:txBody>
          <a:bodyPr>
            <a:normAutofit/>
          </a:bodyPr>
          <a:lstStyle/>
          <a:p>
            <a:r>
              <a:rPr lang="es-H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Entrante</a:t>
            </a:r>
            <a:endParaRPr lang="es-HN" sz="3200" dirty="0"/>
          </a:p>
        </p:txBody>
      </p:sp>
      <p:sp>
        <p:nvSpPr>
          <p:cNvPr id="10" name="Content Placeholder 9"/>
          <p:cNvSpPr>
            <a:spLocks noGrp="1"/>
          </p:cNvSpPr>
          <p:nvPr>
            <p:ph sz="quarter" idx="4"/>
          </p:nvPr>
        </p:nvSpPr>
        <p:spPr>
          <a:xfrm>
            <a:off x="0" y="2011360"/>
            <a:ext cx="4648200" cy="4578125"/>
          </a:xfrm>
        </p:spPr>
        <p:txBody>
          <a:bodyPr>
            <a:normAutofit/>
          </a:bodyPr>
          <a:lstStyle/>
          <a:p>
            <a:pPr lvl="0"/>
            <a:r>
              <a:rPr lang="es-HN" sz="2600" dirty="0" smtClean="0">
                <a:solidFill>
                  <a:prstClr val="black"/>
                </a:solidFill>
              </a:rPr>
              <a:t>Identificar y corregir peligros</a:t>
            </a:r>
          </a:p>
          <a:p>
            <a:pPr lvl="1"/>
            <a:r>
              <a:rPr lang="es-HN" sz="2400" b="1" dirty="0" smtClean="0">
                <a:solidFill>
                  <a:prstClr val="black"/>
                </a:solidFill>
                <a:latin typeface="Arial" panose="020B0604020202020204" pitchFamily="34" charset="0"/>
                <a:cs typeface="Arial" panose="020B0604020202020204" pitchFamily="34" charset="0"/>
              </a:rPr>
              <a:t>Evaluar continuamente</a:t>
            </a:r>
          </a:p>
          <a:p>
            <a:pPr lvl="0"/>
            <a:r>
              <a:rPr lang="es-HN" sz="2600" dirty="0" smtClean="0">
                <a:solidFill>
                  <a:prstClr val="black"/>
                </a:solidFill>
              </a:rPr>
              <a:t>Candado/Etiqueta LOTO</a:t>
            </a:r>
          </a:p>
          <a:p>
            <a:pPr lvl="0"/>
            <a:r>
              <a:rPr lang="es-HN" sz="2600" dirty="0" smtClean="0">
                <a:solidFill>
                  <a:prstClr val="black"/>
                </a:solidFill>
              </a:rPr>
              <a:t>Resguardo de máquinas</a:t>
            </a:r>
          </a:p>
          <a:p>
            <a:pPr lvl="0"/>
            <a:r>
              <a:rPr lang="es-HN" sz="2600" dirty="0" smtClean="0">
                <a:solidFill>
                  <a:prstClr val="black"/>
                </a:solidFill>
              </a:rPr>
              <a:t>Rol &amp; responsabilidad</a:t>
            </a:r>
          </a:p>
          <a:p>
            <a:pPr lvl="1"/>
            <a:r>
              <a:rPr lang="es-HN" sz="2400" b="1" dirty="0" smtClean="0">
                <a:solidFill>
                  <a:prstClr val="black"/>
                </a:solidFill>
                <a:latin typeface="Arial" panose="020B0604020202020204" pitchFamily="34" charset="0"/>
                <a:cs typeface="Arial" panose="020B0604020202020204" pitchFamily="34" charset="0"/>
              </a:rPr>
              <a:t>No entrar solo</a:t>
            </a:r>
          </a:p>
          <a:p>
            <a:pPr lvl="0"/>
            <a:r>
              <a:rPr lang="es-HN" sz="2600" dirty="0" smtClean="0">
                <a:solidFill>
                  <a:prstClr val="black"/>
                </a:solidFill>
              </a:rPr>
              <a:t>Tarea(s) a realizar</a:t>
            </a:r>
          </a:p>
          <a:p>
            <a:pPr lvl="0"/>
            <a:r>
              <a:rPr lang="es-HN" sz="2600" dirty="0" smtClean="0">
                <a:solidFill>
                  <a:prstClr val="black"/>
                </a:solidFill>
              </a:rPr>
              <a:t>Uso de Cuerda Salvavidas</a:t>
            </a:r>
          </a:p>
          <a:p>
            <a:endParaRPr lang="en-US" sz="2800" dirty="0" smtClean="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200989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14209"/>
            <a:ext cx="9144000" cy="1096191"/>
          </a:xfrm>
          <a:prstGeom prst="rect">
            <a:avLst/>
          </a:prstGeom>
        </p:spPr>
      </p:pic>
      <p:sp>
        <p:nvSpPr>
          <p:cNvPr id="2" name="Title 1"/>
          <p:cNvSpPr>
            <a:spLocks noGrp="1"/>
          </p:cNvSpPr>
          <p:nvPr>
            <p:ph type="title"/>
          </p:nvPr>
        </p:nvSpPr>
        <p:spPr>
          <a:xfrm>
            <a:off x="76200" y="3520"/>
            <a:ext cx="8534400" cy="1143000"/>
          </a:xfrm>
        </p:spPr>
        <p:txBody>
          <a:bodyPr>
            <a:normAutofit/>
          </a:bodyPr>
          <a:lstStyle/>
          <a:p>
            <a:r>
              <a:rPr lang="en-US" dirty="0" err="1" smtClean="0"/>
              <a:t>Entrenamiento</a:t>
            </a:r>
            <a:r>
              <a:rPr lang="en-US" dirty="0" smtClean="0"/>
              <a:t> de </a:t>
            </a:r>
            <a:r>
              <a:rPr lang="en-US" dirty="0" err="1" smtClean="0"/>
              <a:t>Empleados</a:t>
            </a:r>
            <a:endParaRPr lang="en-US" sz="44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50</a:t>
            </a:fld>
            <a:endParaRPr lang="en-US" dirty="0">
              <a:solidFill>
                <a:prstClr val="black">
                  <a:tint val="75000"/>
                </a:prstClr>
              </a:solidFill>
            </a:endParaRPr>
          </a:p>
        </p:txBody>
      </p:sp>
      <p:graphicFrame>
        <p:nvGraphicFramePr>
          <p:cNvPr id="7" name="Diagram 6" descr="diagram"/>
          <p:cNvGraphicFramePr/>
          <p:nvPr>
            <p:extLst/>
          </p:nvPr>
        </p:nvGraphicFramePr>
        <p:xfrm>
          <a:off x="152400" y="357446"/>
          <a:ext cx="8991600" cy="5647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52400" y="5560266"/>
            <a:ext cx="2971800" cy="830997"/>
          </a:xfrm>
          <a:prstGeom prst="rect">
            <a:avLst/>
          </a:prstGeom>
        </p:spPr>
        <p:txBody>
          <a:bodyPr wrap="square">
            <a:spAutoFit/>
          </a:bodyPr>
          <a:lstStyle/>
          <a:p>
            <a:r>
              <a:rPr lang="es-HN" sz="800" dirty="0">
                <a:solidFill>
                  <a:prstClr val="black"/>
                </a:solidFill>
                <a:latin typeface="Arial Narrow" panose="020B0606020202030204" pitchFamily="34" charset="0"/>
              </a:rPr>
              <a:t>Este material fue producido bajo otorgamiento numero SH-24931SH3  de la Administración de Seguridad y Salud Ocupacional (OSHA), Departamento Laboral de EEUU. No refleja necesariamente los puntos de vista o políticas del Departamento Laboral, la mención de nombres, productos comerciales y organizaciones no implica el respaldo de éstos por el Gobierno de los EEUU.</a:t>
            </a:r>
          </a:p>
        </p:txBody>
      </p:sp>
    </p:spTree>
    <p:extLst>
      <p:ext uri="{BB962C8B-B14F-4D97-AF65-F5344CB8AC3E}">
        <p14:creationId xmlns:p14="http://schemas.microsoft.com/office/powerpoint/2010/main" val="2379881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51</a:t>
            </a:fld>
            <a:endParaRPr lang="en-US" dirty="0">
              <a:solidFill>
                <a:prstClr val="white">
                  <a:lumMod val="95000"/>
                </a:prstClr>
              </a:solidFill>
            </a:endParaRPr>
          </a:p>
        </p:txBody>
      </p:sp>
      <p:graphicFrame>
        <p:nvGraphicFramePr>
          <p:cNvPr id="5" name="Diagram 4" descr="chart"/>
          <p:cNvGraphicFramePr/>
          <p:nvPr>
            <p:extLst/>
          </p:nvPr>
        </p:nvGraphicFramePr>
        <p:xfrm>
          <a:off x="114300" y="-33251"/>
          <a:ext cx="8915400"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990600" y="5909101"/>
            <a:ext cx="3124200" cy="830997"/>
          </a:xfrm>
          <a:prstGeom prst="rect">
            <a:avLst/>
          </a:prstGeom>
        </p:spPr>
        <p:txBody>
          <a:bodyPr wrap="square">
            <a:spAutoFit/>
          </a:bodyPr>
          <a:lstStyle/>
          <a:p>
            <a:r>
              <a:rPr lang="es-HN" sz="800" dirty="0">
                <a:solidFill>
                  <a:prstClr val="black"/>
                </a:solidFill>
                <a:latin typeface="Arial Narrow" panose="020B0606020202030204" pitchFamily="34" charset="0"/>
              </a:rPr>
              <a:t>Este material fue producido bajo otorgamiento numero SH-24931SH3  de la Administración de Seguridad y Salud Ocupacional (OSHA), Departamento Laboral de EEUU. No refleja necesariamente los puntos de vista o políticas del Departamento Laboral, la mención de nombres, productos comerciales y organizaciones no implica el respaldo de éstos por el Gobierno de los EEUU.</a:t>
            </a:r>
          </a:p>
          <a:p>
            <a:r>
              <a:rPr lang="en-US" sz="800" dirty="0">
                <a:solidFill>
                  <a:prstClr val="black"/>
                </a:solidFill>
                <a:latin typeface="Arial Narrow" panose="020B0606020202030204" pitchFamily="34" charset="0"/>
              </a:rPr>
              <a:t>.</a:t>
            </a:r>
          </a:p>
        </p:txBody>
      </p:sp>
      <p:sp>
        <p:nvSpPr>
          <p:cNvPr id="2" name="Title 1"/>
          <p:cNvSpPr>
            <a:spLocks noGrp="1"/>
          </p:cNvSpPr>
          <p:nvPr>
            <p:ph type="title"/>
          </p:nvPr>
        </p:nvSpPr>
        <p:spPr/>
        <p:txBody>
          <a:bodyPr>
            <a:normAutofit/>
          </a:bodyPr>
          <a:lstStyle/>
          <a:p>
            <a:r>
              <a:rPr lang="en-US" sz="1050" dirty="0">
                <a:solidFill>
                  <a:schemeClr val="bg1"/>
                </a:solidFill>
              </a:rPr>
              <a:t/>
            </a:r>
            <a:br>
              <a:rPr lang="en-US" sz="1050" dirty="0">
                <a:solidFill>
                  <a:schemeClr val="bg1"/>
                </a:solidFill>
              </a:rPr>
            </a:br>
            <a:endParaRPr lang="en-US" sz="1050" dirty="0" smtClean="0">
              <a:solidFill>
                <a:schemeClr val="bg1"/>
              </a:solidFill>
            </a:endParaRPr>
          </a:p>
        </p:txBody>
      </p:sp>
    </p:spTree>
    <p:extLst>
      <p:ext uri="{BB962C8B-B14F-4D97-AF65-F5344CB8AC3E}">
        <p14:creationId xmlns:p14="http://schemas.microsoft.com/office/powerpoint/2010/main" val="3836006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1"/>
            <a:ext cx="8229600" cy="1143000"/>
          </a:xfrm>
        </p:spPr>
        <p:txBody>
          <a:bodyPr>
            <a:noAutofit/>
          </a:bodyPr>
          <a:lstStyle/>
          <a:p>
            <a:pPr algn="l"/>
            <a:r>
              <a:rPr lang="es-HN" sz="3600" b="1" dirty="0" smtClean="0">
                <a:latin typeface="Arial" panose="020B0604020202020204" pitchFamily="34" charset="0"/>
                <a:cs typeface="Arial" panose="020B0604020202020204" pitchFamily="34" charset="0"/>
              </a:rPr>
              <a:t>Utilice la Norma Candado/Etiqueta 		(LOTO) como guía.</a:t>
            </a:r>
            <a:endParaRPr lang="es-HN"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52</a:t>
            </a:fld>
            <a:endParaRPr lang="en-US" dirty="0">
              <a:solidFill>
                <a:prstClr val="black">
                  <a:tint val="75000"/>
                </a:prstClr>
              </a:solidFill>
            </a:endParaRPr>
          </a:p>
        </p:txBody>
      </p:sp>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3877"/>
            <a:ext cx="9144000" cy="1096191"/>
          </a:xfrm>
          <a:prstGeom prst="rect">
            <a:avLst/>
          </a:prstGeom>
        </p:spPr>
      </p:pic>
      <p:graphicFrame>
        <p:nvGraphicFramePr>
          <p:cNvPr id="17" name="Content Placeholder 16" descr="loto"/>
          <p:cNvGraphicFramePr>
            <a:graphicFrameLocks noGrp="1"/>
          </p:cNvGraphicFramePr>
          <p:nvPr>
            <p:ph sz="half" idx="2"/>
            <p:extLst/>
          </p:nvPr>
        </p:nvGraphicFramePr>
        <p:xfrm>
          <a:off x="190500" y="1163256"/>
          <a:ext cx="8763000" cy="4665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imagen del hombre que sostiene la cerradura y las llaves"/>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295400" y="4500745"/>
            <a:ext cx="3036699" cy="2357255"/>
          </a:xfrm>
          <a:prstGeom prst="rect">
            <a:avLst/>
          </a:prstGeom>
        </p:spPr>
      </p:pic>
      <p:sp>
        <p:nvSpPr>
          <p:cNvPr id="8" name="Rectangle 7"/>
          <p:cNvSpPr/>
          <p:nvPr/>
        </p:nvSpPr>
        <p:spPr>
          <a:xfrm>
            <a:off x="4457700" y="5879296"/>
            <a:ext cx="2971800" cy="954107"/>
          </a:xfrm>
          <a:prstGeom prst="rect">
            <a:avLst/>
          </a:prstGeom>
        </p:spPr>
        <p:txBody>
          <a:bodyPr wrap="square">
            <a:spAutoFit/>
          </a:bodyPr>
          <a:lstStyle/>
          <a:p>
            <a:r>
              <a:rPr lang="es-HN" sz="800" dirty="0">
                <a:solidFill>
                  <a:prstClr val="black"/>
                </a:solidFill>
                <a:latin typeface="Arial Narrow" panose="020B0606020202030204" pitchFamily="34" charset="0"/>
              </a:rPr>
              <a:t>Este material fue producido bajo otorgamiento numero SH-24931SH3  de la Administración de Seguridad y Salud Ocupacional (OSHA), Departamento Laboral de EEUU. No refleja necesariamente los puntos de vista o políticas del Departamento Laboral, la mención de nombres, productos comerciales y organizaciones no implica el respaldo de éstos por el Gobierno de los EEUU.</a:t>
            </a:r>
          </a:p>
          <a:p>
            <a:r>
              <a:rPr lang="en-US" sz="800" dirty="0">
                <a:solidFill>
                  <a:prstClr val="black"/>
                </a:solidFill>
                <a:latin typeface="Arial Narrow" panose="020B0606020202030204" pitchFamily="34" charset="0"/>
              </a:rPr>
              <a:t>.</a:t>
            </a:r>
          </a:p>
        </p:txBody>
      </p:sp>
    </p:spTree>
    <p:extLst>
      <p:ext uri="{BB962C8B-B14F-4D97-AF65-F5344CB8AC3E}">
        <p14:creationId xmlns:p14="http://schemas.microsoft.com/office/powerpoint/2010/main" val="35477217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23313"/>
            <a:ext cx="9144000" cy="1096191"/>
          </a:xfrm>
          <a:prstGeom prst="rect">
            <a:avLst/>
          </a:prstGeom>
        </p:spPr>
      </p:pic>
      <p:sp>
        <p:nvSpPr>
          <p:cNvPr id="2" name="Title 1"/>
          <p:cNvSpPr>
            <a:spLocks noGrp="1"/>
          </p:cNvSpPr>
          <p:nvPr>
            <p:ph type="title"/>
          </p:nvPr>
        </p:nvSpPr>
        <p:spPr>
          <a:xfrm>
            <a:off x="228600" y="-25400"/>
            <a:ext cx="8534400" cy="1143000"/>
          </a:xfrm>
        </p:spPr>
        <p:txBody>
          <a:bodyPr>
            <a:normAutofit/>
          </a:bodyPr>
          <a:lstStyle/>
          <a:p>
            <a:r>
              <a:rPr lang="es-HN" dirty="0" smtClean="0"/>
              <a:t> Plan de Acción de emergencia</a:t>
            </a:r>
            <a:r>
              <a:rPr lang="es-HN" sz="4400" dirty="0" smtClean="0"/>
              <a:t> </a:t>
            </a:r>
            <a:endParaRPr lang="es-HN" sz="4400" dirty="0"/>
          </a:p>
        </p:txBody>
      </p:sp>
      <p:graphicFrame>
        <p:nvGraphicFramePr>
          <p:cNvPr id="10" name="Content Placeholder 9" descr="image"/>
          <p:cNvGraphicFramePr>
            <a:graphicFrameLocks noGrp="1"/>
          </p:cNvGraphicFramePr>
          <p:nvPr>
            <p:ph idx="1"/>
            <p:extLst/>
          </p:nvPr>
        </p:nvGraphicFramePr>
        <p:xfrm>
          <a:off x="76200" y="1066800"/>
          <a:ext cx="8943974"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53</a:t>
            </a:fld>
            <a:endParaRPr lang="en-US" dirty="0">
              <a:solidFill>
                <a:prstClr val="black">
                  <a:tint val="75000"/>
                </a:prstClr>
              </a:solidFill>
            </a:endParaRPr>
          </a:p>
        </p:txBody>
      </p:sp>
      <p:pic>
        <p:nvPicPr>
          <p:cNvPr id="3" name="Picture 2" descr="mejores prácticas"/>
          <p:cNvPicPr>
            <a:picLocks noChangeAspect="1"/>
          </p:cNvPicPr>
          <p:nvPr/>
        </p:nvPicPr>
        <p:blipFill>
          <a:blip r:embed="rId9" cstate="email">
            <a:extLst>
              <a:ext uri="{BEBA8EAE-BF5A-486C-A8C5-ECC9F3942E4B}">
                <a14:imgProps xmlns:a14="http://schemas.microsoft.com/office/drawing/2010/main">
                  <a14:imgLayer r:embed="rId10">
                    <a14:imgEffect>
                      <a14:backgroundRemoval t="3468" b="95954" l="289" r="99133"/>
                    </a14:imgEffect>
                  </a14:imgLayer>
                </a14:imgProps>
              </a:ext>
              <a:ext uri="{28A0092B-C50C-407E-A947-70E740481C1C}">
                <a14:useLocalDpi xmlns:a14="http://schemas.microsoft.com/office/drawing/2010/main"/>
              </a:ext>
            </a:extLst>
          </a:blip>
          <a:stretch>
            <a:fillRect/>
          </a:stretch>
        </p:blipFill>
        <p:spPr>
          <a:xfrm>
            <a:off x="7648574" y="762000"/>
            <a:ext cx="1371600" cy="1371600"/>
          </a:xfrm>
          <a:prstGeom prst="rect">
            <a:avLst/>
          </a:prstGeom>
        </p:spPr>
      </p:pic>
      <p:sp>
        <p:nvSpPr>
          <p:cNvPr id="7" name="Rectangle 6"/>
          <p:cNvSpPr/>
          <p:nvPr/>
        </p:nvSpPr>
        <p:spPr>
          <a:xfrm>
            <a:off x="1066800" y="6030108"/>
            <a:ext cx="2895600" cy="954107"/>
          </a:xfrm>
          <a:prstGeom prst="rect">
            <a:avLst/>
          </a:prstGeom>
        </p:spPr>
        <p:txBody>
          <a:bodyPr wrap="square">
            <a:spAutoFit/>
          </a:bodyPr>
          <a:lstStyle/>
          <a:p>
            <a:r>
              <a:rPr lang="en-US" sz="800" dirty="0">
                <a:solidFill>
                  <a:prstClr val="black"/>
                </a:solidFill>
                <a:latin typeface="Arial Narrow" panose="020B0606020202030204" pitchFamily="34" charset="0"/>
              </a:rPr>
              <a:t> </a:t>
            </a:r>
            <a:r>
              <a:rPr lang="es-HN" sz="800" dirty="0">
                <a:solidFill>
                  <a:prstClr val="black"/>
                </a:solidFill>
                <a:latin typeface="Arial Narrow" panose="020B0606020202030204" pitchFamily="34" charset="0"/>
              </a:rPr>
              <a:t>Este material fue producido bajo otorgamiento numero SH-24931SH3  de la Administración de Seguridad y Salud Ocupacional (OSHA), Departamento Laboral de EEUU. No refleja necesariamente los puntos de vista o políticas del Departamento Laboral, la mención de nombres, productos comerciales y organizaciones no implica el respaldo de éstos por el Gobierno de los EEUU.</a:t>
            </a:r>
          </a:p>
          <a:p>
            <a:r>
              <a:rPr lang="en-US" sz="800" dirty="0">
                <a:solidFill>
                  <a:prstClr val="black"/>
                </a:solidFill>
                <a:latin typeface="Arial Narrow" panose="020B0606020202030204" pitchFamily="34" charset="0"/>
              </a:rPr>
              <a:t>.</a:t>
            </a:r>
          </a:p>
        </p:txBody>
      </p:sp>
    </p:spTree>
    <p:extLst>
      <p:ext uri="{BB962C8B-B14F-4D97-AF65-F5344CB8AC3E}">
        <p14:creationId xmlns:p14="http://schemas.microsoft.com/office/powerpoint/2010/main" val="6054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BEBA8EAE-BF5A-486C-A8C5-ECC9F3942E4B}">
                <a14:imgProps xmlns:a14="http://schemas.microsoft.com/office/drawing/2010/main">
                  <a14:imgLayer r:embed="rId4">
                    <a14:imgEffect>
                      <a14:backgroundRemoval t="9470" b="89773" l="0" r="100000">
                        <a14:foregroundMark x1="42545" y1="74621" x2="45818" y2="29545"/>
                        <a14:foregroundMark x1="42273" y1="76515" x2="42273" y2="76515"/>
                        <a14:foregroundMark x1="42364" y1="76515" x2="43000" y2="84470"/>
                        <a14:foregroundMark x1="42909" y1="84091" x2="49727" y2="83333"/>
                        <a14:foregroundMark x1="49955" y1="76136" x2="46500" y2="26515"/>
                        <a14:foregroundMark x1="49955" y1="79167" x2="49636" y2="81439"/>
                        <a14:foregroundMark x1="83636" y1="18182" x2="89682" y2="57197"/>
                        <a14:foregroundMark x1="83273" y1="18561" x2="81045" y2="62879"/>
                        <a14:foregroundMark x1="89591" y1="39394" x2="97636" y2="38636"/>
                        <a14:foregroundMark x1="97636" y1="39015" x2="98227" y2="53030"/>
                        <a14:foregroundMark x1="90818" y1="49621" x2="97773" y2="51136"/>
                        <a14:foregroundMark x1="80727" y1="77652" x2="98136" y2="77652"/>
                        <a14:foregroundMark x1="98227" y1="53409" x2="98318" y2="76894"/>
                        <a14:foregroundMark x1="81000" y1="64394" x2="81000" y2="75000"/>
                        <a14:foregroundMark x1="81000" y1="62879" x2="97409" y2="64394"/>
                        <a14:foregroundMark x1="83455" y1="17045" x2="84182" y2="15530"/>
                        <a14:foregroundMark x1="88773" y1="27273" x2="89227" y2="23485"/>
                        <a14:foregroundMark x1="1318" y1="48106" x2="11682" y2="54545"/>
                        <a14:foregroundMark x1="1409" y1="81439" x2="11818" y2="79167"/>
                        <a14:foregroundMark x1="1864" y1="83712" x2="5273" y2="83333"/>
                        <a14:foregroundMark x1="1636" y1="48106" x2="3636" y2="39394"/>
                        <a14:foregroundMark x1="3591" y1="38636" x2="6136" y2="48485"/>
                        <a14:foregroundMark x1="6045" y1="50000" x2="7500" y2="42045"/>
                        <a14:foregroundMark x1="7591" y1="42424" x2="9591" y2="51894"/>
                        <a14:foregroundMark x1="10136" y1="47348" x2="9409" y2="50758"/>
                        <a14:foregroundMark x1="10273" y1="47348" x2="11727" y2="53788"/>
                        <a14:foregroundMark x1="11818" y1="56439" x2="12000" y2="77273"/>
                        <a14:foregroundMark x1="1545" y1="49621" x2="1500" y2="77652"/>
                        <a14:foregroundMark x1="1682" y1="75000" x2="11818" y2="75379"/>
                        <a14:foregroundMark x1="11864" y1="78030" x2="42455" y2="78409"/>
                        <a14:foregroundMark x1="1182" y1="83712" x2="11818" y2="80682"/>
                        <a14:foregroundMark x1="42364" y1="83333" x2="50045" y2="84470"/>
                        <a14:foregroundMark x1="50227" y1="77652" x2="80318" y2="77273"/>
                        <a14:foregroundMark x1="92364" y1="36364" x2="92364" y2="36364"/>
                        <a14:foregroundMark x1="95636" y1="37121" x2="95636" y2="37121"/>
                        <a14:foregroundMark x1="81000" y1="79167" x2="97909" y2="80303"/>
                        <a14:foregroundMark x1="12182" y1="82197" x2="41636" y2="79924"/>
                        <a14:foregroundMark x1="88682" y1="29924" x2="88682" y2="29924"/>
                        <a14:foregroundMark x1="89227" y1="27652" x2="89227" y2="27652"/>
                        <a14:foregroundMark x1="89318" y1="28030" x2="89318" y2="28030"/>
                        <a14:foregroundMark x1="89227" y1="25000" x2="89773" y2="38636"/>
                        <a14:foregroundMark x1="68818" y1="79167" x2="69909" y2="79924"/>
                        <a14:foregroundMark x1="70227" y1="81061" x2="76000" y2="80682"/>
                        <a14:foregroundMark x1="54500" y1="84470" x2="54500" y2="84470"/>
                        <a14:foregroundMark x1="54500" y1="84470" x2="54500" y2="84470"/>
                        <a14:foregroundMark x1="54864" y1="82197" x2="67136" y2="79924"/>
                        <a14:backgroundMark x1="84182" y1="12500" x2="99682" y2="39015"/>
                      </a14:backgroundRemoval>
                    </a14:imgEffect>
                  </a14:imgLayer>
                </a14:imgProps>
              </a:ex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6</a:t>
            </a:fld>
            <a:endParaRPr lang="en-US" dirty="0">
              <a:solidFill>
                <a:prstClr val="black">
                  <a:tint val="75000"/>
                </a:prstClr>
              </a:solidFill>
            </a:endParaRPr>
          </a:p>
        </p:txBody>
      </p:sp>
      <p:pic>
        <p:nvPicPr>
          <p:cNvPr id="12" name="Picture 11" descr="imagen de trabajador colgando en arnés de seguridad"/>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533990" y="1945719"/>
            <a:ext cx="2371200" cy="2931082"/>
          </a:xfrm>
          <a:prstGeom prst="rect">
            <a:avLst/>
          </a:prstGeom>
        </p:spPr>
      </p:pic>
      <p:sp>
        <p:nvSpPr>
          <p:cNvPr id="3" name="Rectangle 2"/>
          <p:cNvSpPr/>
          <p:nvPr/>
        </p:nvSpPr>
        <p:spPr>
          <a:xfrm>
            <a:off x="186188" y="4762269"/>
            <a:ext cx="3242812" cy="1646605"/>
          </a:xfrm>
          <a:prstGeom prst="rect">
            <a:avLst/>
          </a:prstGeom>
        </p:spPr>
        <p:txBody>
          <a:bodyPr wrap="square">
            <a:spAutoFit/>
          </a:bodyPr>
          <a:lstStyle/>
          <a:p>
            <a:pPr marL="457200" indent="-457200" defTabSz="457200">
              <a:spcBef>
                <a:spcPts val="600"/>
              </a:spcBef>
              <a:buClr>
                <a:srgbClr val="FFC000"/>
              </a:buClr>
              <a:buSzPct val="150000"/>
              <a:buFont typeface="Wingdings" pitchFamily="2" charset="2"/>
              <a:buChar char="§"/>
            </a:pPr>
            <a:r>
              <a:rPr lang="es-HN" sz="2400" dirty="0">
                <a:solidFill>
                  <a:prstClr val="black"/>
                </a:solidFill>
                <a:latin typeface="Arial" pitchFamily="34" charset="0"/>
                <a:cs typeface="Arial" pitchFamily="34" charset="0"/>
              </a:rPr>
              <a:t>Protección contra Caídas</a:t>
            </a:r>
          </a:p>
          <a:p>
            <a:pPr marL="457200" indent="-457200" defTabSz="457200">
              <a:spcBef>
                <a:spcPts val="600"/>
              </a:spcBef>
              <a:buClr>
                <a:srgbClr val="FFC000"/>
              </a:buClr>
              <a:buSzPct val="150000"/>
              <a:buFont typeface="Wingdings" pitchFamily="2" charset="2"/>
              <a:buChar char="§"/>
            </a:pPr>
            <a:r>
              <a:rPr lang="es-HN" sz="2400" dirty="0">
                <a:solidFill>
                  <a:prstClr val="black"/>
                </a:solidFill>
                <a:latin typeface="Arial" pitchFamily="34" charset="0"/>
                <a:cs typeface="Arial" pitchFamily="34" charset="0"/>
              </a:rPr>
              <a:t>Inspección del equipo</a:t>
            </a:r>
          </a:p>
        </p:txBody>
      </p:sp>
      <p:sp>
        <p:nvSpPr>
          <p:cNvPr id="6" name="Rectangle 5"/>
          <p:cNvSpPr/>
          <p:nvPr/>
        </p:nvSpPr>
        <p:spPr>
          <a:xfrm>
            <a:off x="3307357" y="1484293"/>
            <a:ext cx="2859400" cy="954107"/>
          </a:xfrm>
          <a:prstGeom prst="rect">
            <a:avLst/>
          </a:prstGeom>
        </p:spPr>
        <p:txBody>
          <a:bodyPr wrap="square">
            <a:spAutoFit/>
          </a:bodyPr>
          <a:lstStyle/>
          <a:p>
            <a:pPr marL="457200" indent="-457200" defTabSz="457200">
              <a:spcBef>
                <a:spcPts val="600"/>
              </a:spcBef>
              <a:buClr>
                <a:srgbClr val="FFC000"/>
              </a:buClr>
              <a:buSzPct val="150000"/>
              <a:buFont typeface="Wingdings" pitchFamily="2" charset="2"/>
              <a:buChar char="§"/>
            </a:pPr>
            <a:r>
              <a:rPr lang="es-HN" sz="2800" dirty="0">
                <a:solidFill>
                  <a:prstClr val="black"/>
                </a:solidFill>
                <a:latin typeface="Arial" pitchFamily="34" charset="0"/>
                <a:cs typeface="Arial" pitchFamily="34" charset="0"/>
              </a:rPr>
              <a:t>Iniciar Rescate</a:t>
            </a:r>
          </a:p>
        </p:txBody>
      </p:sp>
      <p:sp>
        <p:nvSpPr>
          <p:cNvPr id="7" name="Rectangle 6"/>
          <p:cNvSpPr/>
          <p:nvPr/>
        </p:nvSpPr>
        <p:spPr>
          <a:xfrm>
            <a:off x="5791200" y="4756428"/>
            <a:ext cx="3294063" cy="1661993"/>
          </a:xfrm>
          <a:prstGeom prst="rect">
            <a:avLst/>
          </a:prstGeom>
        </p:spPr>
        <p:txBody>
          <a:bodyPr wrap="square">
            <a:spAutoFit/>
          </a:bodyPr>
          <a:lstStyle/>
          <a:p>
            <a:pPr marL="457200" indent="-457200" defTabSz="457200">
              <a:spcBef>
                <a:spcPts val="600"/>
              </a:spcBef>
              <a:buClr>
                <a:srgbClr val="FFC000"/>
              </a:buClr>
              <a:buSzPct val="150000"/>
              <a:buFont typeface="Wingdings" pitchFamily="2" charset="2"/>
              <a:buChar char="§"/>
            </a:pPr>
            <a:r>
              <a:rPr lang="es-HN" sz="2400" dirty="0">
                <a:solidFill>
                  <a:prstClr val="black"/>
                </a:solidFill>
                <a:latin typeface="Arial" pitchFamily="34" charset="0"/>
                <a:cs typeface="Arial" pitchFamily="34" charset="0"/>
              </a:rPr>
              <a:t>Primer nivel de respuesta</a:t>
            </a:r>
          </a:p>
          <a:p>
            <a:pPr marL="685800" lvl="1" indent="-228600" defTabSz="457200">
              <a:spcBef>
                <a:spcPts val="600"/>
              </a:spcBef>
              <a:buClr>
                <a:srgbClr val="FFC000"/>
              </a:buClr>
              <a:buSzPct val="150000"/>
              <a:buFont typeface="Arial" panose="020B0604020202020204" pitchFamily="34" charset="0"/>
              <a:buChar char="•"/>
            </a:pPr>
            <a:r>
              <a:rPr lang="es-HN" sz="2200" dirty="0">
                <a:solidFill>
                  <a:prstClr val="black"/>
                </a:solidFill>
                <a:latin typeface="Arial" pitchFamily="34" charset="0"/>
                <a:cs typeface="Arial" pitchFamily="34" charset="0"/>
              </a:rPr>
              <a:t>Rescate</a:t>
            </a:r>
          </a:p>
          <a:p>
            <a:pPr marL="685800" lvl="1" indent="-228600" defTabSz="457200">
              <a:spcBef>
                <a:spcPts val="600"/>
              </a:spcBef>
              <a:buClr>
                <a:srgbClr val="FFC000"/>
              </a:buClr>
              <a:buSzPct val="150000"/>
              <a:buFont typeface="Arial" panose="020B0604020202020204" pitchFamily="34" charset="0"/>
              <a:buChar char="•"/>
            </a:pPr>
            <a:r>
              <a:rPr lang="es-HN" sz="2200" dirty="0">
                <a:solidFill>
                  <a:prstClr val="black"/>
                </a:solidFill>
                <a:latin typeface="Arial" pitchFamily="34" charset="0"/>
                <a:cs typeface="Arial" pitchFamily="34" charset="0"/>
              </a:rPr>
              <a:t>Médico</a:t>
            </a:r>
            <a:endParaRPr lang="es-HN" sz="2200" dirty="0">
              <a:solidFill>
                <a:prstClr val="black"/>
              </a:solidFill>
            </a:endParaRPr>
          </a:p>
        </p:txBody>
      </p:sp>
      <p:pic>
        <p:nvPicPr>
          <p:cNvPr id="4098" name="Picture 2" descr="imagen del cubo de la tenencia del trabajado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325500" y="2438400"/>
            <a:ext cx="24657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imag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84900" y="1589225"/>
            <a:ext cx="237807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0" y="274638"/>
            <a:ext cx="9144000" cy="1143000"/>
          </a:xfrm>
        </p:spPr>
        <p:txBody>
          <a:bodyPr>
            <a:noAutofit/>
          </a:bodyPr>
          <a:lstStyle/>
          <a:p>
            <a:r>
              <a:rPr lang="es-HN" dirty="0" smtClean="0"/>
              <a:t>Entrenar en prevención y emergencia.</a:t>
            </a:r>
            <a:endParaRPr lang="es-HN" dirty="0"/>
          </a:p>
        </p:txBody>
      </p:sp>
      <p:pic>
        <p:nvPicPr>
          <p:cNvPr id="14" name="Picture 13" descr="cerrar imagen de un arnés de seguridad"/>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70000" y="1295399"/>
            <a:ext cx="2076201" cy="1779601"/>
          </a:xfrm>
          <a:prstGeom prst="ellipse">
            <a:avLst/>
          </a:prstGeom>
        </p:spPr>
      </p:pic>
      <p:sp>
        <p:nvSpPr>
          <p:cNvPr id="15" name="Oval 14" descr="image"/>
          <p:cNvSpPr/>
          <p:nvPr/>
        </p:nvSpPr>
        <p:spPr>
          <a:xfrm>
            <a:off x="1295400" y="1945719"/>
            <a:ext cx="854044" cy="88308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25618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ejores prácticas"/>
          <p:cNvPicPr>
            <a:picLocks noChangeAspect="1"/>
          </p:cNvPicPr>
          <p:nvPr/>
        </p:nvPicPr>
        <p:blipFill>
          <a:blip r:embed="rId3" cstate="email">
            <a:extLst>
              <a:ext uri="{BEBA8EAE-BF5A-486C-A8C5-ECC9F3942E4B}">
                <a14:imgProps xmlns:a14="http://schemas.microsoft.com/office/drawing/2010/main">
                  <a14:imgLayer r:embed="rId4">
                    <a14:imgEffect>
                      <a14:backgroundRemoval t="289" b="100000" l="0" r="100000"/>
                    </a14:imgEffect>
                  </a14:imgLayer>
                </a14:imgProps>
              </a:ext>
              <a:ext uri="{28A0092B-C50C-407E-A947-70E740481C1C}">
                <a14:useLocalDpi xmlns:a14="http://schemas.microsoft.com/office/drawing/2010/main"/>
              </a:ext>
            </a:extLst>
          </a:blip>
          <a:stretch>
            <a:fillRect/>
          </a:stretch>
        </p:blipFill>
        <p:spPr>
          <a:xfrm>
            <a:off x="6705600" y="2019300"/>
            <a:ext cx="2209800" cy="2209800"/>
          </a:xfrm>
          <a:prstGeom prst="rect">
            <a:avLst/>
          </a:prstGeom>
        </p:spPr>
      </p:pic>
      <p:sp>
        <p:nvSpPr>
          <p:cNvPr id="2" name="Title 1"/>
          <p:cNvSpPr>
            <a:spLocks noGrp="1"/>
          </p:cNvSpPr>
          <p:nvPr>
            <p:ph type="title"/>
          </p:nvPr>
        </p:nvSpPr>
        <p:spPr>
          <a:xfrm>
            <a:off x="755" y="0"/>
            <a:ext cx="9143245" cy="1143000"/>
          </a:xfrm>
        </p:spPr>
        <p:txBody>
          <a:bodyPr>
            <a:normAutofit fontScale="90000"/>
          </a:bodyPr>
          <a:lstStyle/>
          <a:p>
            <a:r>
              <a:rPr lang="es-HN" dirty="0" smtClean="0"/>
              <a:t>Qué tratar en el entrenamiento: políticas y registros</a:t>
            </a:r>
            <a:r>
              <a:rPr lang="en-US" dirty="0" smtClean="0"/>
              <a:t>.</a:t>
            </a:r>
            <a:endParaRPr lang="en-US" dirty="0"/>
          </a:p>
        </p:txBody>
      </p:sp>
      <p:graphicFrame>
        <p:nvGraphicFramePr>
          <p:cNvPr id="6" name="Content Placeholder 5" descr="text box"/>
          <p:cNvGraphicFramePr>
            <a:graphicFrameLocks noGrp="1"/>
          </p:cNvGraphicFramePr>
          <p:nvPr>
            <p:ph idx="1"/>
            <p:extLst>
              <p:ext uri="{D42A27DB-BD31-4B8C-83A1-F6EECF244321}">
                <p14:modId xmlns:p14="http://schemas.microsoft.com/office/powerpoint/2010/main" val="1249743843"/>
              </p:ext>
            </p:extLst>
          </p:nvPr>
        </p:nvGraphicFramePr>
        <p:xfrm>
          <a:off x="-12700" y="1295400"/>
          <a:ext cx="7162800" cy="472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7</a:t>
            </a:fld>
            <a:endParaRPr lang="en-US" dirty="0">
              <a:solidFill>
                <a:prstClr val="white">
                  <a:lumMod val="95000"/>
                </a:prstClr>
              </a:solidFill>
            </a:endParaRPr>
          </a:p>
        </p:txBody>
      </p:sp>
      <p:sp>
        <p:nvSpPr>
          <p:cNvPr id="8" name="TextBox 7"/>
          <p:cNvSpPr txBox="1"/>
          <p:nvPr/>
        </p:nvSpPr>
        <p:spPr>
          <a:xfrm>
            <a:off x="6629400" y="4294173"/>
            <a:ext cx="2286000" cy="1200329"/>
          </a:xfrm>
          <a:prstGeom prst="rect">
            <a:avLst/>
          </a:prstGeom>
          <a:noFill/>
        </p:spPr>
        <p:txBody>
          <a:bodyPr wrap="square" rtlCol="0">
            <a:spAutoFit/>
          </a:bodyPr>
          <a:lstStyle/>
          <a:p>
            <a:pPr algn="ctr"/>
            <a:r>
              <a:rPr lang="es-HN"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Mantenga registros de entrenamiento</a:t>
            </a:r>
            <a:endParaRPr lang="es-HN" sz="2400" b="1" dirty="0">
              <a:solidFill>
                <a:prstClr val="black"/>
              </a:solidFill>
              <a:latin typeface="Arial" panose="020B0604020202020204" pitchFamily="34" charset="0"/>
              <a:cs typeface="Arial" panose="020B0604020202020204" pitchFamily="34" charset="0"/>
            </a:endParaRPr>
          </a:p>
        </p:txBody>
      </p:sp>
      <p:pic>
        <p:nvPicPr>
          <p:cNvPr id="11" name="Picture 10"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5" y="5760811"/>
            <a:ext cx="9143245" cy="1097189"/>
          </a:xfrm>
          <a:prstGeom prst="rect">
            <a:avLst/>
          </a:prstGeom>
        </p:spPr>
      </p:pic>
    </p:spTree>
    <p:extLst>
      <p:ext uri="{BB962C8B-B14F-4D97-AF65-F5344CB8AC3E}">
        <p14:creationId xmlns:p14="http://schemas.microsoft.com/office/powerpoint/2010/main" val="223470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employee training reco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847" y="152400"/>
            <a:ext cx="8853053" cy="64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38914" y="1270433"/>
            <a:ext cx="4365833" cy="846386"/>
          </a:xfrm>
          <a:prstGeom prst="rect">
            <a:avLst/>
          </a:prstGeom>
          <a:noFill/>
        </p:spPr>
        <p:txBody>
          <a:bodyPr wrap="square" rtlCol="0">
            <a:spAutoFit/>
          </a:bodyPr>
          <a:lstStyle/>
          <a:p>
            <a:pPr marL="457200" indent="-457200">
              <a:spcBef>
                <a:spcPts val="600"/>
              </a:spcBef>
              <a:buClr>
                <a:srgbClr val="FFC000"/>
              </a:buClr>
              <a:buSzPct val="150000"/>
              <a:buFont typeface="Wingdings" panose="05000000000000000000" pitchFamily="2" charset="2"/>
              <a:buChar char="§"/>
            </a:pPr>
            <a:r>
              <a:rPr lang="es-HN" sz="2200" dirty="0">
                <a:solidFill>
                  <a:srgbClr val="F79646">
                    <a:lumMod val="75000"/>
                  </a:srgbClr>
                </a:solidFill>
                <a:latin typeface="Arial" panose="020B0604020202020204" pitchFamily="34" charset="0"/>
                <a:cs typeface="Arial" panose="020B0604020202020204" pitchFamily="34" charset="0"/>
              </a:rPr>
              <a:t>Información de identificación</a:t>
            </a:r>
          </a:p>
          <a:p>
            <a:pPr marL="457200" indent="-457200">
              <a:spcBef>
                <a:spcPts val="600"/>
              </a:spcBef>
              <a:buClr>
                <a:srgbClr val="FFC000"/>
              </a:buClr>
              <a:buSzPct val="150000"/>
              <a:buFont typeface="Wingdings" panose="05000000000000000000" pitchFamily="2" charset="2"/>
              <a:buChar char="§"/>
            </a:pPr>
            <a:r>
              <a:rPr lang="es-HN" sz="2200" dirty="0">
                <a:solidFill>
                  <a:srgbClr val="F79646">
                    <a:lumMod val="75000"/>
                  </a:srgbClr>
                </a:solidFill>
                <a:latin typeface="Arial" panose="020B0604020202020204" pitchFamily="34" charset="0"/>
                <a:cs typeface="Arial" panose="020B0604020202020204" pitchFamily="34" charset="0"/>
              </a:rPr>
              <a:t>Información de entrenamiento </a:t>
            </a: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8</a:t>
            </a:fld>
            <a:endParaRPr lang="en-US" dirty="0">
              <a:solidFill>
                <a:prstClr val="white">
                  <a:lumMod val="95000"/>
                </a:prstClr>
              </a:solidFill>
            </a:endParaRPr>
          </a:p>
        </p:txBody>
      </p:sp>
      <p:sp>
        <p:nvSpPr>
          <p:cNvPr id="3" name="Oval 2" descr="position"/>
          <p:cNvSpPr/>
          <p:nvPr/>
        </p:nvSpPr>
        <p:spPr>
          <a:xfrm>
            <a:off x="0" y="914400"/>
            <a:ext cx="99060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Oval 6" descr="iniciales del supervisor o del entrenador"/>
          <p:cNvSpPr/>
          <p:nvPr/>
        </p:nvSpPr>
        <p:spPr>
          <a:xfrm>
            <a:off x="4738914" y="2474133"/>
            <a:ext cx="990600" cy="838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048000" y="419100"/>
            <a:ext cx="99060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rPr>
              <a:t>fecha de alquiler</a:t>
            </a:r>
          </a:p>
        </p:txBody>
      </p:sp>
      <p:sp>
        <p:nvSpPr>
          <p:cNvPr id="9" name="Oval 8" descr="nombre del empleado"/>
          <p:cNvSpPr/>
          <p:nvPr/>
        </p:nvSpPr>
        <p:spPr>
          <a:xfrm>
            <a:off x="0" y="362131"/>
            <a:ext cx="1219200" cy="54864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Oval 10" descr="iniciales del empleado"/>
          <p:cNvSpPr/>
          <p:nvPr/>
        </p:nvSpPr>
        <p:spPr>
          <a:xfrm>
            <a:off x="3886200" y="2621280"/>
            <a:ext cx="914400" cy="73152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descr="fecha de finalización"/>
          <p:cNvSpPr/>
          <p:nvPr/>
        </p:nvSpPr>
        <p:spPr>
          <a:xfrm>
            <a:off x="1524000" y="2763693"/>
            <a:ext cx="1005840" cy="54864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Oval 12" descr="Título"/>
          <p:cNvSpPr/>
          <p:nvPr/>
        </p:nvSpPr>
        <p:spPr>
          <a:xfrm>
            <a:off x="0" y="2895600"/>
            <a:ext cx="82296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idx="4294967295"/>
          </p:nvPr>
        </p:nvSpPr>
        <p:spPr/>
        <p:txBody>
          <a:bodyPr>
            <a:normAutofit/>
          </a:bodyPr>
          <a:lstStyle/>
          <a:p>
            <a:r>
              <a:rPr lang="en-US" sz="3600" dirty="0" smtClean="0">
                <a:solidFill>
                  <a:schemeClr val="bg1"/>
                </a:solidFill>
              </a:rPr>
              <a:t>7</a:t>
            </a:r>
            <a:endParaRPr lang="en-US" sz="3600" dirty="0">
              <a:solidFill>
                <a:schemeClr val="bg1"/>
              </a:solidFill>
            </a:endParaRPr>
          </a:p>
        </p:txBody>
      </p:sp>
    </p:spTree>
    <p:extLst>
      <p:ext uri="{BB962C8B-B14F-4D97-AF65-F5344CB8AC3E}">
        <p14:creationId xmlns:p14="http://schemas.microsoft.com/office/powerpoint/2010/main" val="29598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Planear</a:t>
            </a:r>
            <a:r>
              <a:rPr lang="es-HN" dirty="0" smtClean="0"/>
              <a:t> - ANTES de entrar.</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9</a:t>
            </a:fld>
            <a:endParaRPr lang="en-US" dirty="0">
              <a:solidFill>
                <a:prstClr val="white">
                  <a:lumMod val="95000"/>
                </a:prstClr>
              </a:solidFill>
            </a:endParaRPr>
          </a:p>
        </p:txBody>
      </p:sp>
      <p:pic>
        <p:nvPicPr>
          <p:cNvPr id="5" name="Picture 4"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0811"/>
            <a:ext cx="9143245" cy="1097189"/>
          </a:xfrm>
          <a:prstGeom prst="rect">
            <a:avLst/>
          </a:prstGeom>
        </p:spPr>
      </p:pic>
      <p:pic>
        <p:nvPicPr>
          <p:cNvPr id="7" name="Picture 6" descr="policy procedur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4343400"/>
            <a:ext cx="2098208" cy="1828800"/>
          </a:xfrm>
          <a:prstGeom prst="rect">
            <a:avLst/>
          </a:prstGeom>
        </p:spPr>
      </p:pic>
      <p:pic>
        <p:nvPicPr>
          <p:cNvPr id="8" name="Picture 7" descr="who what when where how why whose"/>
          <p:cNvPicPr>
            <a:picLocks noChangeAspect="1"/>
          </p:cNvPicPr>
          <p:nvPr/>
        </p:nvPicPr>
        <p:blipFill>
          <a:blip r:embed="rId5" cstate="email">
            <a:extLst>
              <a:ext uri="{BEBA8EAE-BF5A-486C-A8C5-ECC9F3942E4B}">
                <a14:imgProps xmlns:a14="http://schemas.microsoft.com/office/drawing/2010/main">
                  <a14:imgLayer r:embed="rId6">
                    <a14:imgEffect>
                      <a14:backgroundRemoval t="381" b="97905" l="3316" r="93501">
                        <a14:foregroundMark x1="8886" y1="15048" x2="34350" y2="12000"/>
                        <a14:foregroundMark x1="15782" y1="36571" x2="52785" y2="34476"/>
                        <a14:foregroundMark x1="17639" y1="44000" x2="15517" y2="91619"/>
                        <a14:foregroundMark x1="41247" y1="47048" x2="40186" y2="74095"/>
                        <a14:foregroundMark x1="14854" y1="95619" x2="19363" y2="92952"/>
                        <a14:foregroundMark x1="68435" y1="5524" x2="68833" y2="49524"/>
                        <a14:foregroundMark x1="50265" y1="66476" x2="89655" y2="66476"/>
                        <a14:foregroundMark x1="56631" y1="87619" x2="56631" y2="87619"/>
                        <a14:foregroundMark x1="57692" y1="87619" x2="85146" y2="88000"/>
                        <a14:foregroundMark x1="36292" y1="68337" x2="38035" y2="81093"/>
                      </a14:backgroundRemoval>
                    </a14:imgEffect>
                  </a14:imgLayer>
                </a14:imgProps>
              </a:ext>
              <a:ext uri="{28A0092B-C50C-407E-A947-70E740481C1C}">
                <a14:useLocalDpi xmlns:a14="http://schemas.microsoft.com/office/drawing/2010/main"/>
              </a:ext>
            </a:extLst>
          </a:blip>
          <a:stretch>
            <a:fillRect/>
          </a:stretch>
        </p:blipFill>
        <p:spPr>
          <a:xfrm>
            <a:off x="6317343" y="3932011"/>
            <a:ext cx="2626504" cy="1828800"/>
          </a:xfrm>
          <a:prstGeom prst="rect">
            <a:avLst/>
          </a:prstGeom>
        </p:spPr>
      </p:pic>
      <p:sp>
        <p:nvSpPr>
          <p:cNvPr id="10" name="Rectangle 9"/>
          <p:cNvSpPr/>
          <p:nvPr/>
        </p:nvSpPr>
        <p:spPr>
          <a:xfrm>
            <a:off x="2438400" y="1286933"/>
            <a:ext cx="4572000" cy="4142673"/>
          </a:xfrm>
          <a:prstGeom prst="rect">
            <a:avLst/>
          </a:prstGeom>
        </p:spPr>
        <p:txBody>
          <a:bodyPr wrap="square">
            <a:spAutoFit/>
          </a:bodyPr>
          <a:lstStyle/>
          <a:p>
            <a:pPr algn="ctr" defTabSz="457200">
              <a:spcBef>
                <a:spcPct val="20000"/>
              </a:spcBef>
              <a:buClr>
                <a:srgbClr val="FFC000"/>
              </a:buClr>
              <a:buSzPct val="150000"/>
            </a:pPr>
            <a:r>
              <a:rPr lang="es-HN"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Tenga un plan!</a:t>
            </a:r>
          </a:p>
          <a:p>
            <a:pPr marL="457200" indent="-457200" defTabSz="457200">
              <a:spcBef>
                <a:spcPct val="20000"/>
              </a:spcBef>
              <a:buClr>
                <a:srgbClr val="FFC000"/>
              </a:buClr>
              <a:buSzPct val="150000"/>
              <a:buFont typeface="Wingdings" pitchFamily="2" charset="2"/>
              <a:buChar char="§"/>
            </a:pPr>
            <a:r>
              <a:rPr lang="es-HN" sz="2800" dirty="0">
                <a:solidFill>
                  <a:prstClr val="black"/>
                </a:solidFill>
                <a:latin typeface="Arial" pitchFamily="34" charset="0"/>
                <a:cs typeface="Arial" pitchFamily="34" charset="0"/>
              </a:rPr>
              <a:t>Política - guías</a:t>
            </a:r>
          </a:p>
          <a:p>
            <a:pPr marL="457200" indent="-457200" defTabSz="457200">
              <a:spcBef>
                <a:spcPct val="20000"/>
              </a:spcBef>
              <a:buClr>
                <a:srgbClr val="FFC000"/>
              </a:buClr>
              <a:buSzPct val="150000"/>
              <a:buFont typeface="Wingdings" pitchFamily="2" charset="2"/>
              <a:buChar char="§"/>
            </a:pPr>
            <a:r>
              <a:rPr lang="es-HN" sz="2800" dirty="0">
                <a:solidFill>
                  <a:prstClr val="black"/>
                </a:solidFill>
                <a:latin typeface="Arial" pitchFamily="34" charset="0"/>
                <a:cs typeface="Arial" pitchFamily="34" charset="0"/>
              </a:rPr>
              <a:t>Procedimiento – como hacerlo</a:t>
            </a:r>
          </a:p>
          <a:p>
            <a:pPr marL="914400" lvl="1" indent="-457200" defTabSz="457200">
              <a:spcBef>
                <a:spcPct val="20000"/>
              </a:spcBef>
              <a:buClr>
                <a:srgbClr val="FFC000"/>
              </a:buClr>
              <a:buSzPct val="150000"/>
              <a:buFont typeface="Arial" panose="020B0604020202020204" pitchFamily="34" charset="0"/>
              <a:buChar char="•"/>
            </a:pPr>
            <a:r>
              <a:rPr lang="es-HN" sz="2400" dirty="0">
                <a:solidFill>
                  <a:prstClr val="black"/>
                </a:solidFill>
                <a:latin typeface="Arial" pitchFamily="34" charset="0"/>
                <a:cs typeface="Arial" pitchFamily="34" charset="0"/>
              </a:rPr>
              <a:t>Instrucciones de trabajo</a:t>
            </a:r>
          </a:p>
          <a:p>
            <a:pPr marL="457200" indent="-457200" defTabSz="457200">
              <a:spcBef>
                <a:spcPct val="20000"/>
              </a:spcBef>
              <a:buClr>
                <a:srgbClr val="FFC000"/>
              </a:buClr>
              <a:buSzPct val="150000"/>
              <a:buFont typeface="Wingdings" panose="05000000000000000000" pitchFamily="2" charset="2"/>
              <a:buChar char="§"/>
            </a:pPr>
            <a:r>
              <a:rPr lang="es-HN" sz="2800" dirty="0">
                <a:solidFill>
                  <a:prstClr val="black"/>
                </a:solidFill>
                <a:latin typeface="Arial" pitchFamily="34" charset="0"/>
                <a:cs typeface="Arial" pitchFamily="34" charset="0"/>
              </a:rPr>
              <a:t>Ahorra </a:t>
            </a:r>
          </a:p>
          <a:p>
            <a:pPr marL="914400" lvl="1" indent="-457200" defTabSz="457200">
              <a:spcBef>
                <a:spcPct val="20000"/>
              </a:spcBef>
              <a:buClr>
                <a:srgbClr val="FFC000"/>
              </a:buClr>
              <a:buSzPct val="150000"/>
              <a:buFont typeface="Arial" panose="020B0604020202020204" pitchFamily="34" charset="0"/>
              <a:buChar char="•"/>
            </a:pPr>
            <a:r>
              <a:rPr lang="es-HN" sz="2400" dirty="0">
                <a:solidFill>
                  <a:prstClr val="black"/>
                </a:solidFill>
                <a:latin typeface="Arial" pitchFamily="34" charset="0"/>
                <a:cs typeface="Arial" pitchFamily="34" charset="0"/>
              </a:rPr>
              <a:t>Tiempo</a:t>
            </a:r>
          </a:p>
          <a:p>
            <a:pPr marL="914400" lvl="1" indent="-457200" defTabSz="457200">
              <a:spcBef>
                <a:spcPct val="20000"/>
              </a:spcBef>
              <a:buClr>
                <a:srgbClr val="FFC000"/>
              </a:buClr>
              <a:buSzPct val="150000"/>
              <a:buFont typeface="Arial" panose="020B0604020202020204" pitchFamily="34" charset="0"/>
              <a:buChar char="•"/>
            </a:pPr>
            <a:r>
              <a:rPr lang="es-HN" sz="2400" dirty="0">
                <a:solidFill>
                  <a:prstClr val="black"/>
                </a:solidFill>
                <a:latin typeface="Arial" pitchFamily="34" charset="0"/>
                <a:cs typeface="Arial" pitchFamily="34" charset="0"/>
              </a:rPr>
              <a:t>Errores</a:t>
            </a:r>
          </a:p>
        </p:txBody>
      </p:sp>
    </p:spTree>
    <p:extLst>
      <p:ext uri="{BB962C8B-B14F-4D97-AF65-F5344CB8AC3E}">
        <p14:creationId xmlns:p14="http://schemas.microsoft.com/office/powerpoint/2010/main" val="18975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12879</Words>
  <Application>Microsoft Office PowerPoint</Application>
  <PresentationFormat>On-screen Show (4:3)</PresentationFormat>
  <Paragraphs>1354</Paragraphs>
  <Slides>53</Slides>
  <Notes>53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53</vt:i4>
      </vt:variant>
    </vt:vector>
  </HeadingPairs>
  <TitlesOfParts>
    <vt:vector size="63" baseType="lpstr">
      <vt:lpstr>Arial</vt:lpstr>
      <vt:lpstr>Arial Narrow</vt:lpstr>
      <vt:lpstr>Calibri</vt:lpstr>
      <vt:lpstr>Swis721 BlkCn BT</vt:lpstr>
      <vt:lpstr>Swis721 Cn BT</vt:lpstr>
      <vt:lpstr>Swis721 Hv BT</vt:lpstr>
      <vt:lpstr>Wingdings</vt:lpstr>
      <vt:lpstr>Office Theme</vt:lpstr>
      <vt:lpstr>1_Presentation2</vt:lpstr>
      <vt:lpstr>Presentation2</vt:lpstr>
      <vt:lpstr>1Reduciendo  Riesgos de Entrada al Compartimiento de Granos  Curso Academico 2 </vt:lpstr>
      <vt:lpstr>1</vt:lpstr>
      <vt:lpstr>Entrenar - ANTES de entrar.</vt:lpstr>
      <vt:lpstr>TODOS necesitan ser entrenados en peligros.</vt:lpstr>
      <vt:lpstr>Entrenar al observador y al entrante. </vt:lpstr>
      <vt:lpstr>Entrenar en prevención y emergencia.</vt:lpstr>
      <vt:lpstr>Qué tratar en el entrenamiento: políticas y registros.</vt:lpstr>
      <vt:lpstr>7</vt:lpstr>
      <vt:lpstr>Planear - ANTES de entrar.</vt:lpstr>
      <vt:lpstr>La Entrada Segura Necesita un Plan</vt:lpstr>
      <vt:lpstr>Utilice la norma Candado/Etiqueta (LOTO) como guía.</vt:lpstr>
      <vt:lpstr>Política de entrada – Utilice una Norma. </vt:lpstr>
      <vt:lpstr>Planear como se realiza la entrada.</vt:lpstr>
      <vt:lpstr>Plan de Acción de Emergencia – preparado para respuesta efectiva.</vt:lpstr>
      <vt:lpstr>Plan de Acción de Emergencia </vt:lpstr>
      <vt:lpstr>Preparar – ANTES de entrar.</vt:lpstr>
      <vt:lpstr>Entender por qué  la entrada es necesaria.  </vt:lpstr>
      <vt:lpstr>El permiso dice que es seguro entrar al compartimiento</vt:lpstr>
      <vt:lpstr>El permiso trata TODOS los problemas            críticos de seguridad.</vt:lpstr>
      <vt:lpstr>Identificar y tratar TODOS los peligros.</vt:lpstr>
      <vt:lpstr>Reconocer peligros de inmersión.</vt:lpstr>
      <vt:lpstr>Mal ambiente puede ser fatal.</vt:lpstr>
      <vt:lpstr> Resguardo y Candado/Etiqueta  para evitar enredo.</vt:lpstr>
      <vt:lpstr>Evitar peligros de caídas durante la entrada.</vt:lpstr>
      <vt:lpstr>Contacto eléctrico y el polvo pueden dañar.</vt:lpstr>
      <vt:lpstr>Inspeccionar el equipo antes de entrar.</vt:lpstr>
      <vt:lpstr>ACTUAR – entrada segura al compartimiento.</vt:lpstr>
      <vt:lpstr>Antes de entrar – verifique dos veces.</vt:lpstr>
      <vt:lpstr>Reunión previa a la entrada, por peligros y trabajo.</vt:lpstr>
      <vt:lpstr>Contacto constante para una entrada segura.</vt:lpstr>
      <vt:lpstr>Consideraciones de la entrada superior y lateral.</vt:lpstr>
      <vt:lpstr>La cuerda salvavidas debe estar asegurada.</vt:lpstr>
      <vt:lpstr>5 recordatorios críticos para la entrada segura.</vt:lpstr>
      <vt:lpstr>Completando la Entrada al Compartimiento</vt:lpstr>
      <vt:lpstr>Siga un proceso de entrada seguro.</vt:lpstr>
      <vt:lpstr>1 Repaso </vt:lpstr>
      <vt:lpstr>Resumen y Repaso</vt:lpstr>
      <vt:lpstr>ENTRENAR</vt:lpstr>
      <vt:lpstr>PLANEAR</vt:lpstr>
      <vt:lpstr>PREPARAR – Cada vez y Todas las Veces</vt:lpstr>
      <vt:lpstr>ACTUAR</vt:lpstr>
      <vt:lpstr>PROTEGER</vt:lpstr>
      <vt:lpstr>¿PREGUNTAS O COMENTARIOS?</vt:lpstr>
      <vt:lpstr>Normas OSHA </vt:lpstr>
      <vt:lpstr>Diapositivas para imprimir</vt:lpstr>
      <vt:lpstr>El Permiso trata TODOS los problemas de seguridad críticos.</vt:lpstr>
      <vt:lpstr>FOLLETOS</vt:lpstr>
      <vt:lpstr>Siga un proceso de entrada seguro</vt:lpstr>
      <vt:lpstr>5 recordatorios críticos para la entrada segura</vt:lpstr>
      <vt:lpstr>Entrenamiento de Empleados</vt:lpstr>
      <vt:lpstr> </vt:lpstr>
      <vt:lpstr>Utilice la Norma Candado/Etiqueta   (LOTO) como guía.</vt:lpstr>
      <vt:lpstr> Plan de Acción de emergencia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Rylatt</dc:creator>
  <cp:lastModifiedBy>Robertson, Donna - OSHA</cp:lastModifiedBy>
  <cp:revision>11</cp:revision>
  <dcterms:created xsi:type="dcterms:W3CDTF">2017-08-08T21:47:51Z</dcterms:created>
  <dcterms:modified xsi:type="dcterms:W3CDTF">2019-04-15T16:37:08Z</dcterms:modified>
</cp:coreProperties>
</file>